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5" r:id="rId1"/>
  </p:sldMasterIdLst>
  <p:notesMasterIdLst>
    <p:notesMasterId r:id="rId62"/>
  </p:notesMasterIdLst>
  <p:sldIdLst>
    <p:sldId id="307" r:id="rId2"/>
    <p:sldId id="308" r:id="rId3"/>
    <p:sldId id="309" r:id="rId4"/>
    <p:sldId id="310" r:id="rId5"/>
    <p:sldId id="311" r:id="rId6"/>
    <p:sldId id="312" r:id="rId7"/>
    <p:sldId id="313" r:id="rId8"/>
    <p:sldId id="333" r:id="rId9"/>
    <p:sldId id="257" r:id="rId10"/>
    <p:sldId id="258" r:id="rId11"/>
    <p:sldId id="274" r:id="rId12"/>
    <p:sldId id="275" r:id="rId13"/>
    <p:sldId id="276" r:id="rId14"/>
    <p:sldId id="277" r:id="rId15"/>
    <p:sldId id="259" r:id="rId16"/>
    <p:sldId id="279" r:id="rId17"/>
    <p:sldId id="280" r:id="rId18"/>
    <p:sldId id="281" r:id="rId19"/>
    <p:sldId id="261" r:id="rId20"/>
    <p:sldId id="260" r:id="rId21"/>
    <p:sldId id="262" r:id="rId22"/>
    <p:sldId id="263" r:id="rId23"/>
    <p:sldId id="306" r:id="rId24"/>
    <p:sldId id="316" r:id="rId25"/>
    <p:sldId id="264" r:id="rId26"/>
    <p:sldId id="265" r:id="rId27"/>
    <p:sldId id="266" r:id="rId28"/>
    <p:sldId id="267" r:id="rId29"/>
    <p:sldId id="268" r:id="rId30"/>
    <p:sldId id="269" r:id="rId31"/>
    <p:sldId id="284" r:id="rId32"/>
    <p:sldId id="337" r:id="rId33"/>
    <p:sldId id="285" r:id="rId34"/>
    <p:sldId id="286" r:id="rId35"/>
    <p:sldId id="287" r:id="rId36"/>
    <p:sldId id="288" r:id="rId37"/>
    <p:sldId id="289" r:id="rId38"/>
    <p:sldId id="334" r:id="rId39"/>
    <p:sldId id="291" r:id="rId40"/>
    <p:sldId id="292" r:id="rId41"/>
    <p:sldId id="293" r:id="rId42"/>
    <p:sldId id="294" r:id="rId43"/>
    <p:sldId id="295" r:id="rId44"/>
    <p:sldId id="296" r:id="rId45"/>
    <p:sldId id="297" r:id="rId46"/>
    <p:sldId id="335" r:id="rId47"/>
    <p:sldId id="318" r:id="rId48"/>
    <p:sldId id="319" r:id="rId49"/>
    <p:sldId id="327" r:id="rId50"/>
    <p:sldId id="320" r:id="rId51"/>
    <p:sldId id="321" r:id="rId52"/>
    <p:sldId id="322" r:id="rId53"/>
    <p:sldId id="323" r:id="rId54"/>
    <p:sldId id="336" r:id="rId55"/>
    <p:sldId id="324" r:id="rId56"/>
    <p:sldId id="325" r:id="rId57"/>
    <p:sldId id="326" r:id="rId58"/>
    <p:sldId id="328" r:id="rId59"/>
    <p:sldId id="314" r:id="rId60"/>
    <p:sldId id="315" r:id="rId6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91" autoAdjust="0"/>
    <p:restoredTop sz="94660"/>
  </p:normalViewPr>
  <p:slideViewPr>
    <p:cSldViewPr snapToGrid="0">
      <p:cViewPr varScale="1">
        <p:scale>
          <a:sx n="70" d="100"/>
          <a:sy n="70" d="100"/>
        </p:scale>
        <p:origin x="77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_rels/data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image" Target="../media/image3.jpg"/></Relationships>
</file>

<file path=ppt/diagrams/_rels/data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rawing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image" Target="../media/image3.jpg"/></Relationships>
</file>

<file path=ppt/diagrams/_rels/drawing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008F1C-BA80-4A9B-B3CF-DFCFC9DF69D3}" type="doc">
      <dgm:prSet loTypeId="urn:microsoft.com/office/officeart/2008/layout/LinedList" loCatId="list" qsTypeId="urn:microsoft.com/office/officeart/2005/8/quickstyle/simple1" qsCatId="simple" csTypeId="urn:microsoft.com/office/officeart/2005/8/colors/accent0_1" csCatId="mainScheme" phldr="1"/>
      <dgm:spPr/>
      <dgm:t>
        <a:bodyPr/>
        <a:lstStyle/>
        <a:p>
          <a:endParaRPr lang="es-MX"/>
        </a:p>
      </dgm:t>
    </dgm:pt>
    <dgm:pt modelId="{433866F4-4CBA-4471-99BA-037118526465}">
      <dgm:prSet custT="1"/>
      <dgm:spPr/>
      <dgm:t>
        <a:bodyPr/>
        <a:lstStyle/>
        <a:p>
          <a:pPr algn="just" rtl="0"/>
          <a:r>
            <a:rPr lang="es-MX" sz="2000" b="1" dirty="0" smtClean="0">
              <a:effectLst>
                <a:outerShdw blurRad="38100" dist="38100" dir="2700000" algn="tl">
                  <a:srgbClr val="000000">
                    <a:alpha val="43137"/>
                  </a:srgbClr>
                </a:outerShdw>
              </a:effectLst>
            </a:rPr>
            <a:t>PROPÓSITO DE LA UNIDAD DE APRENDIZAJE. </a:t>
          </a:r>
        </a:p>
        <a:p>
          <a:pPr algn="just" rtl="0"/>
          <a:endParaRPr lang="es-MX" sz="2000" b="0" dirty="0" smtClean="0">
            <a:effectLst/>
          </a:endParaRPr>
        </a:p>
        <a:p>
          <a:pPr algn="just" rtl="0"/>
          <a:r>
            <a:rPr lang="es-ES" sz="2000" dirty="0" smtClean="0"/>
            <a:t>Conocer y aplicar la reglamentación concerniente a la administración de sueldos y salarios en la provisión de recursos humanos, así como mantener al capital humano motivado y satisfecho mediante planes de compensación y de beneficio social.</a:t>
          </a:r>
          <a:endParaRPr lang="es-MX" sz="2000" dirty="0"/>
        </a:p>
      </dgm:t>
    </dgm:pt>
    <dgm:pt modelId="{555AC69A-0563-40D8-B7EA-05AA79F8963F}" type="parTrans" cxnId="{3A0461D7-FC44-4A10-92ED-0E739E32866D}">
      <dgm:prSet/>
      <dgm:spPr/>
      <dgm:t>
        <a:bodyPr/>
        <a:lstStyle/>
        <a:p>
          <a:pPr algn="just"/>
          <a:endParaRPr lang="es-MX" sz="2000"/>
        </a:p>
      </dgm:t>
    </dgm:pt>
    <dgm:pt modelId="{63B9BA33-EDA3-487F-9F75-628314DF4260}" type="sibTrans" cxnId="{3A0461D7-FC44-4A10-92ED-0E739E32866D}">
      <dgm:prSet/>
      <dgm:spPr/>
      <dgm:t>
        <a:bodyPr/>
        <a:lstStyle/>
        <a:p>
          <a:pPr algn="just"/>
          <a:endParaRPr lang="es-MX" sz="2000"/>
        </a:p>
      </dgm:t>
    </dgm:pt>
    <dgm:pt modelId="{B002C9AE-4A03-43DC-8296-7E9A403BF9E7}">
      <dgm:prSet custT="1"/>
      <dgm:spPr/>
      <dgm:t>
        <a:bodyPr/>
        <a:lstStyle/>
        <a:p>
          <a:pPr algn="just" defTabSz="800100" rtl="0">
            <a:lnSpc>
              <a:spcPct val="90000"/>
            </a:lnSpc>
            <a:spcBef>
              <a:spcPct val="0"/>
            </a:spcBef>
            <a:spcAft>
              <a:spcPct val="35000"/>
            </a:spcAft>
          </a:pPr>
          <a:r>
            <a:rPr lang="es-MX" sz="2000" b="1" dirty="0" smtClean="0"/>
            <a:t>Unidad de Competencia I </a:t>
          </a:r>
        </a:p>
        <a:p>
          <a:pPr algn="just" defTabSz="800100" rtl="0">
            <a:lnSpc>
              <a:spcPct val="90000"/>
            </a:lnSpc>
            <a:spcBef>
              <a:spcPct val="0"/>
            </a:spcBef>
            <a:spcAft>
              <a:spcPct val="35000"/>
            </a:spcAft>
          </a:pPr>
          <a:r>
            <a:rPr lang="es-ES" sz="2000" dirty="0" smtClean="0"/>
            <a:t>Conocer e identificar el proceso de valuación de puestos y poder asignar a cada uno de los puestos, estudiando los factores compensables, la remuneración correspondiente.</a:t>
          </a:r>
          <a:r>
            <a:rPr lang="es-MX" sz="2000" b="0" dirty="0" smtClean="0"/>
            <a:t> </a:t>
          </a:r>
        </a:p>
      </dgm:t>
    </dgm:pt>
    <dgm:pt modelId="{3E172BC5-F0D9-41AA-AC75-8ACC80ADC0DF}" type="parTrans" cxnId="{4B8F69F1-B8A4-4BA9-9BD6-E82759EDC73F}">
      <dgm:prSet/>
      <dgm:spPr/>
      <dgm:t>
        <a:bodyPr/>
        <a:lstStyle/>
        <a:p>
          <a:pPr algn="just"/>
          <a:endParaRPr lang="es-MX" sz="2000"/>
        </a:p>
      </dgm:t>
    </dgm:pt>
    <dgm:pt modelId="{7720CD7A-3EF6-4D24-8D00-A234B68891D4}" type="sibTrans" cxnId="{4B8F69F1-B8A4-4BA9-9BD6-E82759EDC73F}">
      <dgm:prSet/>
      <dgm:spPr/>
      <dgm:t>
        <a:bodyPr/>
        <a:lstStyle/>
        <a:p>
          <a:pPr algn="just"/>
          <a:endParaRPr lang="es-MX" sz="2000"/>
        </a:p>
      </dgm:t>
    </dgm:pt>
    <dgm:pt modelId="{7C2A7FF0-EE2E-4C56-ADD2-E0E774C68BC3}" type="pres">
      <dgm:prSet presAssocID="{04008F1C-BA80-4A9B-B3CF-DFCFC9DF69D3}" presName="vert0" presStyleCnt="0">
        <dgm:presLayoutVars>
          <dgm:dir/>
          <dgm:animOne val="branch"/>
          <dgm:animLvl val="lvl"/>
        </dgm:presLayoutVars>
      </dgm:prSet>
      <dgm:spPr/>
      <dgm:t>
        <a:bodyPr/>
        <a:lstStyle/>
        <a:p>
          <a:endParaRPr lang="es-MX"/>
        </a:p>
      </dgm:t>
    </dgm:pt>
    <dgm:pt modelId="{395F826D-9180-4C34-9E2A-5269C4DA3BE4}" type="pres">
      <dgm:prSet presAssocID="{433866F4-4CBA-4471-99BA-037118526465}" presName="thickLine" presStyleLbl="alignNode1" presStyleIdx="0" presStyleCnt="2"/>
      <dgm:spPr/>
    </dgm:pt>
    <dgm:pt modelId="{53496100-45AF-4ACC-82A7-C12CFD3C101D}" type="pres">
      <dgm:prSet presAssocID="{433866F4-4CBA-4471-99BA-037118526465}" presName="horz1" presStyleCnt="0"/>
      <dgm:spPr/>
    </dgm:pt>
    <dgm:pt modelId="{9B9FDCDD-D8E9-4541-9931-F907E60F3F05}" type="pres">
      <dgm:prSet presAssocID="{433866F4-4CBA-4471-99BA-037118526465}" presName="tx1" presStyleLbl="revTx" presStyleIdx="0" presStyleCnt="2"/>
      <dgm:spPr/>
      <dgm:t>
        <a:bodyPr/>
        <a:lstStyle/>
        <a:p>
          <a:endParaRPr lang="es-MX"/>
        </a:p>
      </dgm:t>
    </dgm:pt>
    <dgm:pt modelId="{D162368C-FB1F-417B-A9E2-B4915271E809}" type="pres">
      <dgm:prSet presAssocID="{433866F4-4CBA-4471-99BA-037118526465}" presName="vert1" presStyleCnt="0"/>
      <dgm:spPr/>
    </dgm:pt>
    <dgm:pt modelId="{F656DC91-0BDE-445E-AFB9-3D64B99867C8}" type="pres">
      <dgm:prSet presAssocID="{B002C9AE-4A03-43DC-8296-7E9A403BF9E7}" presName="thickLine" presStyleLbl="alignNode1" presStyleIdx="1" presStyleCnt="2"/>
      <dgm:spPr/>
    </dgm:pt>
    <dgm:pt modelId="{77209534-17AA-4101-AB34-B526804BA144}" type="pres">
      <dgm:prSet presAssocID="{B002C9AE-4A03-43DC-8296-7E9A403BF9E7}" presName="horz1" presStyleCnt="0"/>
      <dgm:spPr/>
    </dgm:pt>
    <dgm:pt modelId="{93CF93C1-620A-4281-B23D-D976BF53D5B7}" type="pres">
      <dgm:prSet presAssocID="{B002C9AE-4A03-43DC-8296-7E9A403BF9E7}" presName="tx1" presStyleLbl="revTx" presStyleIdx="1" presStyleCnt="2"/>
      <dgm:spPr/>
      <dgm:t>
        <a:bodyPr/>
        <a:lstStyle/>
        <a:p>
          <a:endParaRPr lang="es-MX"/>
        </a:p>
      </dgm:t>
    </dgm:pt>
    <dgm:pt modelId="{52057E78-4C09-40D9-B193-9E2B8E262DF2}" type="pres">
      <dgm:prSet presAssocID="{B002C9AE-4A03-43DC-8296-7E9A403BF9E7}" presName="vert1" presStyleCnt="0"/>
      <dgm:spPr/>
    </dgm:pt>
  </dgm:ptLst>
  <dgm:cxnLst>
    <dgm:cxn modelId="{1CFA0C7C-F5CC-4D9C-8E3D-559148268FA7}" type="presOf" srcId="{04008F1C-BA80-4A9B-B3CF-DFCFC9DF69D3}" destId="{7C2A7FF0-EE2E-4C56-ADD2-E0E774C68BC3}" srcOrd="0" destOrd="0" presId="urn:microsoft.com/office/officeart/2008/layout/LinedList"/>
    <dgm:cxn modelId="{3A0461D7-FC44-4A10-92ED-0E739E32866D}" srcId="{04008F1C-BA80-4A9B-B3CF-DFCFC9DF69D3}" destId="{433866F4-4CBA-4471-99BA-037118526465}" srcOrd="0" destOrd="0" parTransId="{555AC69A-0563-40D8-B7EA-05AA79F8963F}" sibTransId="{63B9BA33-EDA3-487F-9F75-628314DF4260}"/>
    <dgm:cxn modelId="{4B8F69F1-B8A4-4BA9-9BD6-E82759EDC73F}" srcId="{04008F1C-BA80-4A9B-B3CF-DFCFC9DF69D3}" destId="{B002C9AE-4A03-43DC-8296-7E9A403BF9E7}" srcOrd="1" destOrd="0" parTransId="{3E172BC5-F0D9-41AA-AC75-8ACC80ADC0DF}" sibTransId="{7720CD7A-3EF6-4D24-8D00-A234B68891D4}"/>
    <dgm:cxn modelId="{0AF27862-7B27-4E8D-B558-17F08D7961C0}" type="presOf" srcId="{B002C9AE-4A03-43DC-8296-7E9A403BF9E7}" destId="{93CF93C1-620A-4281-B23D-D976BF53D5B7}" srcOrd="0" destOrd="0" presId="urn:microsoft.com/office/officeart/2008/layout/LinedList"/>
    <dgm:cxn modelId="{85602F1D-0013-45AE-8EB4-2643BC6CEC9D}" type="presOf" srcId="{433866F4-4CBA-4471-99BA-037118526465}" destId="{9B9FDCDD-D8E9-4541-9931-F907E60F3F05}" srcOrd="0" destOrd="0" presId="urn:microsoft.com/office/officeart/2008/layout/LinedList"/>
    <dgm:cxn modelId="{D42ACD79-0B51-4D65-8365-ED16A244EAA9}" type="presParOf" srcId="{7C2A7FF0-EE2E-4C56-ADD2-E0E774C68BC3}" destId="{395F826D-9180-4C34-9E2A-5269C4DA3BE4}" srcOrd="0" destOrd="0" presId="urn:microsoft.com/office/officeart/2008/layout/LinedList"/>
    <dgm:cxn modelId="{97056D1A-33AC-4AF8-9B51-AE298D9767EB}" type="presParOf" srcId="{7C2A7FF0-EE2E-4C56-ADD2-E0E774C68BC3}" destId="{53496100-45AF-4ACC-82A7-C12CFD3C101D}" srcOrd="1" destOrd="0" presId="urn:microsoft.com/office/officeart/2008/layout/LinedList"/>
    <dgm:cxn modelId="{A3DE54C3-451A-409B-9F22-6947BAA912CE}" type="presParOf" srcId="{53496100-45AF-4ACC-82A7-C12CFD3C101D}" destId="{9B9FDCDD-D8E9-4541-9931-F907E60F3F05}" srcOrd="0" destOrd="0" presId="urn:microsoft.com/office/officeart/2008/layout/LinedList"/>
    <dgm:cxn modelId="{96C33D65-C7F5-48F3-843F-A870B3EFF817}" type="presParOf" srcId="{53496100-45AF-4ACC-82A7-C12CFD3C101D}" destId="{D162368C-FB1F-417B-A9E2-B4915271E809}" srcOrd="1" destOrd="0" presId="urn:microsoft.com/office/officeart/2008/layout/LinedList"/>
    <dgm:cxn modelId="{23B58DD2-CACB-4422-A00B-545FEC967EA2}" type="presParOf" srcId="{7C2A7FF0-EE2E-4C56-ADD2-E0E774C68BC3}" destId="{F656DC91-0BDE-445E-AFB9-3D64B99867C8}" srcOrd="2" destOrd="0" presId="urn:microsoft.com/office/officeart/2008/layout/LinedList"/>
    <dgm:cxn modelId="{BACD12D2-52F9-4043-93AB-2E04FCDAF168}" type="presParOf" srcId="{7C2A7FF0-EE2E-4C56-ADD2-E0E774C68BC3}" destId="{77209534-17AA-4101-AB34-B526804BA144}" srcOrd="3" destOrd="0" presId="urn:microsoft.com/office/officeart/2008/layout/LinedList"/>
    <dgm:cxn modelId="{C1C2E987-1518-4E58-9045-50259CBE1A11}" type="presParOf" srcId="{77209534-17AA-4101-AB34-B526804BA144}" destId="{93CF93C1-620A-4281-B23D-D976BF53D5B7}" srcOrd="0" destOrd="0" presId="urn:microsoft.com/office/officeart/2008/layout/LinedList"/>
    <dgm:cxn modelId="{6A852FE9-816C-4B76-B17C-E3F21C212665}" type="presParOf" srcId="{77209534-17AA-4101-AB34-B526804BA144}" destId="{52057E78-4C09-40D9-B193-9E2B8E262DF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C580728-D962-429C-A536-239A4DB0F609}" type="doc">
      <dgm:prSet loTypeId="urn:microsoft.com/office/officeart/2008/layout/AscendingPictureAccentProcess" loCatId="picture" qsTypeId="urn:microsoft.com/office/officeart/2005/8/quickstyle/simple1" qsCatId="simple" csTypeId="urn:microsoft.com/office/officeart/2005/8/colors/accent1_2" csCatId="accent1" phldr="1"/>
      <dgm:spPr/>
      <dgm:t>
        <a:bodyPr/>
        <a:lstStyle/>
        <a:p>
          <a:endParaRPr lang="es-MX"/>
        </a:p>
      </dgm:t>
    </dgm:pt>
    <dgm:pt modelId="{6B256D83-029E-4F35-8B6D-8190AB5C1901}">
      <dgm:prSet phldrT="[Texto]"/>
      <dgm:spPr/>
      <dgm:t>
        <a:bodyPr/>
        <a:lstStyle/>
        <a:p>
          <a:r>
            <a:rPr lang="es-MX" b="1" dirty="0" smtClean="0"/>
            <a:t>CUANTITATIVOS</a:t>
          </a:r>
        </a:p>
        <a:p>
          <a:r>
            <a:rPr lang="es-MX" b="1" dirty="0" smtClean="0"/>
            <a:t>ANÁLITICOS </a:t>
          </a:r>
          <a:endParaRPr lang="es-MX" b="1" dirty="0"/>
        </a:p>
      </dgm:t>
    </dgm:pt>
    <dgm:pt modelId="{72A47C60-5E27-48B4-AD78-69D0DC3D101C}" type="parTrans" cxnId="{E1FA93A1-B6B8-49B6-AA0C-2599D6D22D60}">
      <dgm:prSet/>
      <dgm:spPr/>
      <dgm:t>
        <a:bodyPr/>
        <a:lstStyle/>
        <a:p>
          <a:endParaRPr lang="es-MX"/>
        </a:p>
      </dgm:t>
    </dgm:pt>
    <dgm:pt modelId="{EC74B03C-C32C-4CE2-9228-A86BD8594E2B}" type="sibTrans" cxnId="{E1FA93A1-B6B8-49B6-AA0C-2599D6D22D60}">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dgm:spPr>
      <dgm:t>
        <a:bodyPr/>
        <a:lstStyle/>
        <a:p>
          <a:endParaRPr lang="es-MX"/>
        </a:p>
      </dgm:t>
    </dgm:pt>
    <dgm:pt modelId="{73BE455F-E9F4-4438-B055-BEDD28A359AA}">
      <dgm:prSet phldrT="[Texto]" custT="1"/>
      <dgm:spPr/>
      <dgm:t>
        <a:bodyPr/>
        <a:lstStyle/>
        <a:p>
          <a:r>
            <a:rPr lang="es-MX" sz="1400" b="1" dirty="0" smtClean="0"/>
            <a:t>CUALITATIVOS</a:t>
          </a:r>
        </a:p>
        <a:p>
          <a:r>
            <a:rPr lang="es-MX" sz="1400" b="1" dirty="0" smtClean="0"/>
            <a:t>NO CUANTITATIVOS</a:t>
          </a:r>
        </a:p>
        <a:p>
          <a:r>
            <a:rPr lang="es-MX" sz="1400" b="1" dirty="0" smtClean="0"/>
            <a:t>NO ANALITICOS</a:t>
          </a:r>
          <a:endParaRPr lang="es-MX" sz="1400" b="1" dirty="0"/>
        </a:p>
      </dgm:t>
    </dgm:pt>
    <dgm:pt modelId="{A2290E80-827D-49B1-ADAE-69C400DF30F6}" type="parTrans" cxnId="{1AE9E143-AFEB-40F5-B4B6-AC7BEB23ED58}">
      <dgm:prSet/>
      <dgm:spPr/>
      <dgm:t>
        <a:bodyPr/>
        <a:lstStyle/>
        <a:p>
          <a:endParaRPr lang="es-MX"/>
        </a:p>
      </dgm:t>
    </dgm:pt>
    <dgm:pt modelId="{8239425B-F6E4-43C0-8104-9BC59B4207A2}" type="sibTrans" cxnId="{1AE9E143-AFEB-40F5-B4B6-AC7BEB23ED58}">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dgm:spPr>
      <dgm:t>
        <a:bodyPr/>
        <a:lstStyle/>
        <a:p>
          <a:endParaRPr lang="es-MX"/>
        </a:p>
      </dgm:t>
    </dgm:pt>
    <dgm:pt modelId="{11955597-ABED-4C2F-8D2F-75DF1AC9207F}" type="pres">
      <dgm:prSet presAssocID="{AC580728-D962-429C-A536-239A4DB0F609}" presName="Name0" presStyleCnt="0">
        <dgm:presLayoutVars>
          <dgm:chMax val="7"/>
          <dgm:chPref val="7"/>
          <dgm:dir/>
        </dgm:presLayoutVars>
      </dgm:prSet>
      <dgm:spPr/>
      <dgm:t>
        <a:bodyPr/>
        <a:lstStyle/>
        <a:p>
          <a:endParaRPr lang="es-MX"/>
        </a:p>
      </dgm:t>
    </dgm:pt>
    <dgm:pt modelId="{38861EBE-22E9-4E4B-853A-20FC44672477}" type="pres">
      <dgm:prSet presAssocID="{AC580728-D962-429C-A536-239A4DB0F609}" presName="dot1" presStyleLbl="alignNode1" presStyleIdx="0" presStyleCnt="10"/>
      <dgm:spPr/>
    </dgm:pt>
    <dgm:pt modelId="{D5C0C9AC-2A9E-4451-B0D3-947E38E3BB43}" type="pres">
      <dgm:prSet presAssocID="{AC580728-D962-429C-A536-239A4DB0F609}" presName="dot2" presStyleLbl="alignNode1" presStyleIdx="1" presStyleCnt="10"/>
      <dgm:spPr/>
    </dgm:pt>
    <dgm:pt modelId="{6983B4A9-C6E6-44E8-8A59-03991DC47EAA}" type="pres">
      <dgm:prSet presAssocID="{AC580728-D962-429C-A536-239A4DB0F609}" presName="dot3" presStyleLbl="alignNode1" presStyleIdx="2" presStyleCnt="10"/>
      <dgm:spPr/>
    </dgm:pt>
    <dgm:pt modelId="{12644BC3-2E97-4D37-BD6A-CF2224FED4D9}" type="pres">
      <dgm:prSet presAssocID="{AC580728-D962-429C-A536-239A4DB0F609}" presName="dotArrow1" presStyleLbl="alignNode1" presStyleIdx="3" presStyleCnt="10"/>
      <dgm:spPr/>
    </dgm:pt>
    <dgm:pt modelId="{30E104D1-AD48-430B-BA5E-1FB53EDC048C}" type="pres">
      <dgm:prSet presAssocID="{AC580728-D962-429C-A536-239A4DB0F609}" presName="dotArrow2" presStyleLbl="alignNode1" presStyleIdx="4" presStyleCnt="10"/>
      <dgm:spPr/>
    </dgm:pt>
    <dgm:pt modelId="{E1642C69-CC15-4130-A5B4-A9DBB3A58FDA}" type="pres">
      <dgm:prSet presAssocID="{AC580728-D962-429C-A536-239A4DB0F609}" presName="dotArrow3" presStyleLbl="alignNode1" presStyleIdx="5" presStyleCnt="10"/>
      <dgm:spPr/>
    </dgm:pt>
    <dgm:pt modelId="{2C2E3AB7-0421-4BC4-81F5-6AE66119955B}" type="pres">
      <dgm:prSet presAssocID="{AC580728-D962-429C-A536-239A4DB0F609}" presName="dotArrow4" presStyleLbl="alignNode1" presStyleIdx="6" presStyleCnt="10"/>
      <dgm:spPr/>
    </dgm:pt>
    <dgm:pt modelId="{80854E6D-B0F4-4895-AE4A-A74E2526ADBC}" type="pres">
      <dgm:prSet presAssocID="{AC580728-D962-429C-A536-239A4DB0F609}" presName="dotArrow5" presStyleLbl="alignNode1" presStyleIdx="7" presStyleCnt="10"/>
      <dgm:spPr/>
    </dgm:pt>
    <dgm:pt modelId="{970A51D8-9307-49D4-AD04-AAE70F4A48EE}" type="pres">
      <dgm:prSet presAssocID="{AC580728-D962-429C-A536-239A4DB0F609}" presName="dotArrow6" presStyleLbl="alignNode1" presStyleIdx="8" presStyleCnt="10"/>
      <dgm:spPr/>
    </dgm:pt>
    <dgm:pt modelId="{354D1397-B597-4F11-AFE3-95375A297473}" type="pres">
      <dgm:prSet presAssocID="{AC580728-D962-429C-A536-239A4DB0F609}" presName="dotArrow7" presStyleLbl="alignNode1" presStyleIdx="9" presStyleCnt="10"/>
      <dgm:spPr/>
    </dgm:pt>
    <dgm:pt modelId="{EE8F330C-F0B6-454C-ADD4-A0F20E930E11}" type="pres">
      <dgm:prSet presAssocID="{6B256D83-029E-4F35-8B6D-8190AB5C1901}" presName="parTx1" presStyleLbl="node1" presStyleIdx="0" presStyleCnt="2"/>
      <dgm:spPr/>
      <dgm:t>
        <a:bodyPr/>
        <a:lstStyle/>
        <a:p>
          <a:endParaRPr lang="es-MX"/>
        </a:p>
      </dgm:t>
    </dgm:pt>
    <dgm:pt modelId="{F90FBE49-7190-4F40-ACA3-B930023BDC4B}" type="pres">
      <dgm:prSet presAssocID="{EC74B03C-C32C-4CE2-9228-A86BD8594E2B}" presName="picture1" presStyleCnt="0"/>
      <dgm:spPr/>
    </dgm:pt>
    <dgm:pt modelId="{069AE7E8-DA83-4DC4-A14C-F16E75DC69F9}" type="pres">
      <dgm:prSet presAssocID="{EC74B03C-C32C-4CE2-9228-A86BD8594E2B}" presName="imageRepeatNode" presStyleLbl="fgImgPlace1" presStyleIdx="0" presStyleCnt="2"/>
      <dgm:spPr/>
      <dgm:t>
        <a:bodyPr/>
        <a:lstStyle/>
        <a:p>
          <a:endParaRPr lang="es-MX"/>
        </a:p>
      </dgm:t>
    </dgm:pt>
    <dgm:pt modelId="{D9936DFF-8112-4257-9B05-BFD3AA9DE9D8}" type="pres">
      <dgm:prSet presAssocID="{73BE455F-E9F4-4438-B055-BEDD28A359AA}" presName="parTx2" presStyleLbl="node1" presStyleIdx="1" presStyleCnt="2"/>
      <dgm:spPr/>
      <dgm:t>
        <a:bodyPr/>
        <a:lstStyle/>
        <a:p>
          <a:endParaRPr lang="es-MX"/>
        </a:p>
      </dgm:t>
    </dgm:pt>
    <dgm:pt modelId="{0F521DDE-67E2-4671-B950-4686D969274F}" type="pres">
      <dgm:prSet presAssocID="{8239425B-F6E4-43C0-8104-9BC59B4207A2}" presName="picture2" presStyleCnt="0"/>
      <dgm:spPr/>
    </dgm:pt>
    <dgm:pt modelId="{679CCFA1-D42C-4085-91CE-99CC3E7B19E8}" type="pres">
      <dgm:prSet presAssocID="{8239425B-F6E4-43C0-8104-9BC59B4207A2}" presName="imageRepeatNode" presStyleLbl="fgImgPlace1" presStyleIdx="1" presStyleCnt="2"/>
      <dgm:spPr/>
      <dgm:t>
        <a:bodyPr/>
        <a:lstStyle/>
        <a:p>
          <a:endParaRPr lang="es-MX"/>
        </a:p>
      </dgm:t>
    </dgm:pt>
  </dgm:ptLst>
  <dgm:cxnLst>
    <dgm:cxn modelId="{E1FA93A1-B6B8-49B6-AA0C-2599D6D22D60}" srcId="{AC580728-D962-429C-A536-239A4DB0F609}" destId="{6B256D83-029E-4F35-8B6D-8190AB5C1901}" srcOrd="0" destOrd="0" parTransId="{72A47C60-5E27-48B4-AD78-69D0DC3D101C}" sibTransId="{EC74B03C-C32C-4CE2-9228-A86BD8594E2B}"/>
    <dgm:cxn modelId="{FE92CA9A-9DDD-4328-BAB3-295E9645B220}" type="presOf" srcId="{AC580728-D962-429C-A536-239A4DB0F609}" destId="{11955597-ABED-4C2F-8D2F-75DF1AC9207F}" srcOrd="0" destOrd="0" presId="urn:microsoft.com/office/officeart/2008/layout/AscendingPictureAccentProcess"/>
    <dgm:cxn modelId="{FC62741F-A728-4F47-A5AE-C8440CDD8650}" type="presOf" srcId="{6B256D83-029E-4F35-8B6D-8190AB5C1901}" destId="{EE8F330C-F0B6-454C-ADD4-A0F20E930E11}" srcOrd="0" destOrd="0" presId="urn:microsoft.com/office/officeart/2008/layout/AscendingPictureAccentProcess"/>
    <dgm:cxn modelId="{47CC2923-CD4F-4D15-B3BE-9B17131DCD25}" type="presOf" srcId="{EC74B03C-C32C-4CE2-9228-A86BD8594E2B}" destId="{069AE7E8-DA83-4DC4-A14C-F16E75DC69F9}" srcOrd="0" destOrd="0" presId="urn:microsoft.com/office/officeart/2008/layout/AscendingPictureAccentProcess"/>
    <dgm:cxn modelId="{35DE6AFD-BC27-4906-B84E-726939281C2B}" type="presOf" srcId="{73BE455F-E9F4-4438-B055-BEDD28A359AA}" destId="{D9936DFF-8112-4257-9B05-BFD3AA9DE9D8}" srcOrd="0" destOrd="0" presId="urn:microsoft.com/office/officeart/2008/layout/AscendingPictureAccentProcess"/>
    <dgm:cxn modelId="{5F022E13-7CA7-4FF6-8076-5EBE36CE732B}" type="presOf" srcId="{8239425B-F6E4-43C0-8104-9BC59B4207A2}" destId="{679CCFA1-D42C-4085-91CE-99CC3E7B19E8}" srcOrd="0" destOrd="0" presId="urn:microsoft.com/office/officeart/2008/layout/AscendingPictureAccentProcess"/>
    <dgm:cxn modelId="{1AE9E143-AFEB-40F5-B4B6-AC7BEB23ED58}" srcId="{AC580728-D962-429C-A536-239A4DB0F609}" destId="{73BE455F-E9F4-4438-B055-BEDD28A359AA}" srcOrd="1" destOrd="0" parTransId="{A2290E80-827D-49B1-ADAE-69C400DF30F6}" sibTransId="{8239425B-F6E4-43C0-8104-9BC59B4207A2}"/>
    <dgm:cxn modelId="{42571ED0-6E61-4116-BF5D-A7DA9B2E6A62}" type="presParOf" srcId="{11955597-ABED-4C2F-8D2F-75DF1AC9207F}" destId="{38861EBE-22E9-4E4B-853A-20FC44672477}" srcOrd="0" destOrd="0" presId="urn:microsoft.com/office/officeart/2008/layout/AscendingPictureAccentProcess"/>
    <dgm:cxn modelId="{D0864D72-1440-4A76-97E8-A04D89CF874D}" type="presParOf" srcId="{11955597-ABED-4C2F-8D2F-75DF1AC9207F}" destId="{D5C0C9AC-2A9E-4451-B0D3-947E38E3BB43}" srcOrd="1" destOrd="0" presId="urn:microsoft.com/office/officeart/2008/layout/AscendingPictureAccentProcess"/>
    <dgm:cxn modelId="{02F78DD7-08D4-498B-81AF-4DADE6208FA3}" type="presParOf" srcId="{11955597-ABED-4C2F-8D2F-75DF1AC9207F}" destId="{6983B4A9-C6E6-44E8-8A59-03991DC47EAA}" srcOrd="2" destOrd="0" presId="urn:microsoft.com/office/officeart/2008/layout/AscendingPictureAccentProcess"/>
    <dgm:cxn modelId="{50E5AD9E-F16E-4651-BC11-ECF990160FBF}" type="presParOf" srcId="{11955597-ABED-4C2F-8D2F-75DF1AC9207F}" destId="{12644BC3-2E97-4D37-BD6A-CF2224FED4D9}" srcOrd="3" destOrd="0" presId="urn:microsoft.com/office/officeart/2008/layout/AscendingPictureAccentProcess"/>
    <dgm:cxn modelId="{654D263A-C8F7-4D79-980F-F79E064CA6FA}" type="presParOf" srcId="{11955597-ABED-4C2F-8D2F-75DF1AC9207F}" destId="{30E104D1-AD48-430B-BA5E-1FB53EDC048C}" srcOrd="4" destOrd="0" presId="urn:microsoft.com/office/officeart/2008/layout/AscendingPictureAccentProcess"/>
    <dgm:cxn modelId="{99AC24E8-9AFB-4801-8A5E-4E3F597B7FD3}" type="presParOf" srcId="{11955597-ABED-4C2F-8D2F-75DF1AC9207F}" destId="{E1642C69-CC15-4130-A5B4-A9DBB3A58FDA}" srcOrd="5" destOrd="0" presId="urn:microsoft.com/office/officeart/2008/layout/AscendingPictureAccentProcess"/>
    <dgm:cxn modelId="{40C9BEDB-A5B6-408F-9FFD-AD845FD36032}" type="presParOf" srcId="{11955597-ABED-4C2F-8D2F-75DF1AC9207F}" destId="{2C2E3AB7-0421-4BC4-81F5-6AE66119955B}" srcOrd="6" destOrd="0" presId="urn:microsoft.com/office/officeart/2008/layout/AscendingPictureAccentProcess"/>
    <dgm:cxn modelId="{CF14A0D0-82C2-4999-A455-7827E7AF0D37}" type="presParOf" srcId="{11955597-ABED-4C2F-8D2F-75DF1AC9207F}" destId="{80854E6D-B0F4-4895-AE4A-A74E2526ADBC}" srcOrd="7" destOrd="0" presId="urn:microsoft.com/office/officeart/2008/layout/AscendingPictureAccentProcess"/>
    <dgm:cxn modelId="{A469C138-B12C-409E-99A6-7BC6F70EC28F}" type="presParOf" srcId="{11955597-ABED-4C2F-8D2F-75DF1AC9207F}" destId="{970A51D8-9307-49D4-AD04-AAE70F4A48EE}" srcOrd="8" destOrd="0" presId="urn:microsoft.com/office/officeart/2008/layout/AscendingPictureAccentProcess"/>
    <dgm:cxn modelId="{258EEC87-C5AE-43D9-9DE3-39A09D27D440}" type="presParOf" srcId="{11955597-ABED-4C2F-8D2F-75DF1AC9207F}" destId="{354D1397-B597-4F11-AFE3-95375A297473}" srcOrd="9" destOrd="0" presId="urn:microsoft.com/office/officeart/2008/layout/AscendingPictureAccentProcess"/>
    <dgm:cxn modelId="{C799EDA7-399D-4F43-8C76-0F39C945C2FC}" type="presParOf" srcId="{11955597-ABED-4C2F-8D2F-75DF1AC9207F}" destId="{EE8F330C-F0B6-454C-ADD4-A0F20E930E11}" srcOrd="10" destOrd="0" presId="urn:microsoft.com/office/officeart/2008/layout/AscendingPictureAccentProcess"/>
    <dgm:cxn modelId="{E9C83A6B-D3B8-4CCA-B865-45A4827BBF71}" type="presParOf" srcId="{11955597-ABED-4C2F-8D2F-75DF1AC9207F}" destId="{F90FBE49-7190-4F40-ACA3-B930023BDC4B}" srcOrd="11" destOrd="0" presId="urn:microsoft.com/office/officeart/2008/layout/AscendingPictureAccentProcess"/>
    <dgm:cxn modelId="{21122BCF-353A-4EF6-987B-09AA9C8F35C7}" type="presParOf" srcId="{F90FBE49-7190-4F40-ACA3-B930023BDC4B}" destId="{069AE7E8-DA83-4DC4-A14C-F16E75DC69F9}" srcOrd="0" destOrd="0" presId="urn:microsoft.com/office/officeart/2008/layout/AscendingPictureAccentProcess"/>
    <dgm:cxn modelId="{18262943-7770-436C-80A5-38FD82C331EB}" type="presParOf" srcId="{11955597-ABED-4C2F-8D2F-75DF1AC9207F}" destId="{D9936DFF-8112-4257-9B05-BFD3AA9DE9D8}" srcOrd="12" destOrd="0" presId="urn:microsoft.com/office/officeart/2008/layout/AscendingPictureAccentProcess"/>
    <dgm:cxn modelId="{9DBBEF38-E5C2-4B96-935F-CE03AC0CCC5C}" type="presParOf" srcId="{11955597-ABED-4C2F-8D2F-75DF1AC9207F}" destId="{0F521DDE-67E2-4671-B950-4686D969274F}" srcOrd="13" destOrd="0" presId="urn:microsoft.com/office/officeart/2008/layout/AscendingPictureAccentProcess"/>
    <dgm:cxn modelId="{7FC337ED-9D73-4968-ADF9-80EB0B42A145}" type="presParOf" srcId="{0F521DDE-67E2-4671-B950-4686D969274F}" destId="{679CCFA1-D42C-4085-91CE-99CC3E7B19E8}"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4DAC90C-E697-49D4-8B48-F929A19713D5}" type="doc">
      <dgm:prSet loTypeId="urn:microsoft.com/office/officeart/2005/8/layout/vList5" loCatId="list" qsTypeId="urn:microsoft.com/office/officeart/2005/8/quickstyle/simple5" qsCatId="simple" csTypeId="urn:microsoft.com/office/officeart/2005/8/colors/accent1_2" csCatId="accent1"/>
      <dgm:spPr/>
      <dgm:t>
        <a:bodyPr/>
        <a:lstStyle/>
        <a:p>
          <a:endParaRPr lang="es-MX"/>
        </a:p>
      </dgm:t>
    </dgm:pt>
    <dgm:pt modelId="{FBCF2C73-A535-4EA0-B83F-18150657DC61}">
      <dgm:prSet/>
      <dgm:spPr/>
      <dgm:t>
        <a:bodyPr/>
        <a:lstStyle/>
        <a:p>
          <a:pPr rtl="0"/>
          <a:r>
            <a:rPr lang="es-MX" dirty="0" smtClean="0"/>
            <a:t>HACEN UNA EVALUACIÓN DEL CARGO TOMANDOLO COMO UN TODO (ANALIZAR EL CARGO EN SU TOTALIDAD PARA LUEGO COMPARARLO CON LOS DEMAS)</a:t>
          </a:r>
          <a:endParaRPr lang="es-MX" dirty="0"/>
        </a:p>
      </dgm:t>
    </dgm:pt>
    <dgm:pt modelId="{AE133219-E99E-4C48-B0FD-9924062329B3}" type="parTrans" cxnId="{67AF5884-90C2-49B9-B4E3-D43D40CC8393}">
      <dgm:prSet/>
      <dgm:spPr/>
      <dgm:t>
        <a:bodyPr/>
        <a:lstStyle/>
        <a:p>
          <a:endParaRPr lang="es-MX"/>
        </a:p>
      </dgm:t>
    </dgm:pt>
    <dgm:pt modelId="{0023DFBA-485E-48C0-AD77-8797F07E8188}" type="sibTrans" cxnId="{67AF5884-90C2-49B9-B4E3-D43D40CC8393}">
      <dgm:prSet/>
      <dgm:spPr/>
      <dgm:t>
        <a:bodyPr/>
        <a:lstStyle/>
        <a:p>
          <a:endParaRPr lang="es-MX"/>
        </a:p>
      </dgm:t>
    </dgm:pt>
    <dgm:pt modelId="{554AB6A2-691E-4207-B91B-3D3C7D6B7FE2}">
      <dgm:prSet custT="1"/>
      <dgm:spPr/>
      <dgm:t>
        <a:bodyPr/>
        <a:lstStyle/>
        <a:p>
          <a:pPr rtl="0"/>
          <a:r>
            <a:rPr lang="es-MX" sz="1700" dirty="0" smtClean="0"/>
            <a:t>SE CUALIFICAN LOS CARGOS CON BASE EN UN FACTOR GENERICO (NO LO CUANTIFICAN EN TERMIMOS GENERALES). </a:t>
          </a:r>
          <a:r>
            <a:rPr lang="es-MX" sz="1200" dirty="0" smtClean="0"/>
            <a:t>PATRON DE MEDIDA</a:t>
          </a:r>
          <a:endParaRPr lang="es-MX" sz="1200" dirty="0"/>
        </a:p>
      </dgm:t>
    </dgm:pt>
    <dgm:pt modelId="{F3132C60-D9D5-476E-9E6E-CDE3F77830B2}" type="parTrans" cxnId="{25F748C2-B69A-4DF9-97BF-AFEC4F32445B}">
      <dgm:prSet/>
      <dgm:spPr/>
      <dgm:t>
        <a:bodyPr/>
        <a:lstStyle/>
        <a:p>
          <a:endParaRPr lang="es-MX"/>
        </a:p>
      </dgm:t>
    </dgm:pt>
    <dgm:pt modelId="{50D35B44-2F3B-4717-B665-9869A692D373}" type="sibTrans" cxnId="{25F748C2-B69A-4DF9-97BF-AFEC4F32445B}">
      <dgm:prSet/>
      <dgm:spPr/>
      <dgm:t>
        <a:bodyPr/>
        <a:lstStyle/>
        <a:p>
          <a:endParaRPr lang="es-MX"/>
        </a:p>
      </dgm:t>
    </dgm:pt>
    <dgm:pt modelId="{3320DAA1-16D2-45FC-8525-EFE0733E6507}">
      <dgm:prSet/>
      <dgm:spPr/>
      <dgm:t>
        <a:bodyPr/>
        <a:lstStyle/>
        <a:p>
          <a:pPr rtl="0"/>
          <a:r>
            <a:rPr lang="es-MX" smtClean="0"/>
            <a:t>SON SENCILLOS Y FACILES DE ENTENDER</a:t>
          </a:r>
          <a:endParaRPr lang="es-MX"/>
        </a:p>
      </dgm:t>
    </dgm:pt>
    <dgm:pt modelId="{ADAFE389-7AB5-4BDA-A2D6-80D5094518DB}" type="parTrans" cxnId="{D7BB3F88-A267-485F-832F-0716E9916367}">
      <dgm:prSet/>
      <dgm:spPr/>
      <dgm:t>
        <a:bodyPr/>
        <a:lstStyle/>
        <a:p>
          <a:endParaRPr lang="es-MX"/>
        </a:p>
      </dgm:t>
    </dgm:pt>
    <dgm:pt modelId="{E8814CF2-1284-4028-BCE1-90449544E738}" type="sibTrans" cxnId="{D7BB3F88-A267-485F-832F-0716E9916367}">
      <dgm:prSet/>
      <dgm:spPr/>
      <dgm:t>
        <a:bodyPr/>
        <a:lstStyle/>
        <a:p>
          <a:endParaRPr lang="es-MX"/>
        </a:p>
      </dgm:t>
    </dgm:pt>
    <dgm:pt modelId="{6DE2DD03-862A-435C-9FA7-F77BBA4606D7}" type="pres">
      <dgm:prSet presAssocID="{24DAC90C-E697-49D4-8B48-F929A19713D5}" presName="Name0" presStyleCnt="0">
        <dgm:presLayoutVars>
          <dgm:dir/>
          <dgm:animLvl val="lvl"/>
          <dgm:resizeHandles val="exact"/>
        </dgm:presLayoutVars>
      </dgm:prSet>
      <dgm:spPr/>
      <dgm:t>
        <a:bodyPr/>
        <a:lstStyle/>
        <a:p>
          <a:endParaRPr lang="es-MX"/>
        </a:p>
      </dgm:t>
    </dgm:pt>
    <dgm:pt modelId="{241E9614-D637-42AE-BF37-C9A7740FD56E}" type="pres">
      <dgm:prSet presAssocID="{FBCF2C73-A535-4EA0-B83F-18150657DC61}" presName="linNode" presStyleCnt="0"/>
      <dgm:spPr/>
      <dgm:t>
        <a:bodyPr/>
        <a:lstStyle/>
        <a:p>
          <a:endParaRPr lang="es-MX"/>
        </a:p>
      </dgm:t>
    </dgm:pt>
    <dgm:pt modelId="{F90D8EF0-B122-4454-A811-67FD68EDDF06}" type="pres">
      <dgm:prSet presAssocID="{FBCF2C73-A535-4EA0-B83F-18150657DC61}" presName="parentText" presStyleLbl="node1" presStyleIdx="0" presStyleCnt="3">
        <dgm:presLayoutVars>
          <dgm:chMax val="1"/>
          <dgm:bulletEnabled val="1"/>
        </dgm:presLayoutVars>
      </dgm:prSet>
      <dgm:spPr/>
      <dgm:t>
        <a:bodyPr/>
        <a:lstStyle/>
        <a:p>
          <a:endParaRPr lang="es-MX"/>
        </a:p>
      </dgm:t>
    </dgm:pt>
    <dgm:pt modelId="{DA3DD514-EB7A-444E-BC71-51263B453323}" type="pres">
      <dgm:prSet presAssocID="{0023DFBA-485E-48C0-AD77-8797F07E8188}" presName="sp" presStyleCnt="0"/>
      <dgm:spPr/>
      <dgm:t>
        <a:bodyPr/>
        <a:lstStyle/>
        <a:p>
          <a:endParaRPr lang="es-MX"/>
        </a:p>
      </dgm:t>
    </dgm:pt>
    <dgm:pt modelId="{CDB5419E-C96F-48FD-AA91-3F2CBFB95230}" type="pres">
      <dgm:prSet presAssocID="{554AB6A2-691E-4207-B91B-3D3C7D6B7FE2}" presName="linNode" presStyleCnt="0"/>
      <dgm:spPr/>
      <dgm:t>
        <a:bodyPr/>
        <a:lstStyle/>
        <a:p>
          <a:endParaRPr lang="es-MX"/>
        </a:p>
      </dgm:t>
    </dgm:pt>
    <dgm:pt modelId="{08BB95AB-2B74-48DF-9EE0-B28AF7F800A3}" type="pres">
      <dgm:prSet presAssocID="{554AB6A2-691E-4207-B91B-3D3C7D6B7FE2}" presName="parentText" presStyleLbl="node1" presStyleIdx="1" presStyleCnt="3">
        <dgm:presLayoutVars>
          <dgm:chMax val="1"/>
          <dgm:bulletEnabled val="1"/>
        </dgm:presLayoutVars>
      </dgm:prSet>
      <dgm:spPr/>
      <dgm:t>
        <a:bodyPr/>
        <a:lstStyle/>
        <a:p>
          <a:endParaRPr lang="es-MX"/>
        </a:p>
      </dgm:t>
    </dgm:pt>
    <dgm:pt modelId="{D6E75DEA-177A-4A8A-8F5B-F85B90B4B555}" type="pres">
      <dgm:prSet presAssocID="{50D35B44-2F3B-4717-B665-9869A692D373}" presName="sp" presStyleCnt="0"/>
      <dgm:spPr/>
      <dgm:t>
        <a:bodyPr/>
        <a:lstStyle/>
        <a:p>
          <a:endParaRPr lang="es-MX"/>
        </a:p>
      </dgm:t>
    </dgm:pt>
    <dgm:pt modelId="{92889BF1-710A-48CF-84F2-3F44060CF618}" type="pres">
      <dgm:prSet presAssocID="{3320DAA1-16D2-45FC-8525-EFE0733E6507}" presName="linNode" presStyleCnt="0"/>
      <dgm:spPr/>
      <dgm:t>
        <a:bodyPr/>
        <a:lstStyle/>
        <a:p>
          <a:endParaRPr lang="es-MX"/>
        </a:p>
      </dgm:t>
    </dgm:pt>
    <dgm:pt modelId="{97CF0191-279E-417F-94CC-B35F5C162A3F}" type="pres">
      <dgm:prSet presAssocID="{3320DAA1-16D2-45FC-8525-EFE0733E6507}" presName="parentText" presStyleLbl="node1" presStyleIdx="2" presStyleCnt="3">
        <dgm:presLayoutVars>
          <dgm:chMax val="1"/>
          <dgm:bulletEnabled val="1"/>
        </dgm:presLayoutVars>
      </dgm:prSet>
      <dgm:spPr/>
      <dgm:t>
        <a:bodyPr/>
        <a:lstStyle/>
        <a:p>
          <a:endParaRPr lang="es-MX"/>
        </a:p>
      </dgm:t>
    </dgm:pt>
  </dgm:ptLst>
  <dgm:cxnLst>
    <dgm:cxn modelId="{67AF5884-90C2-49B9-B4E3-D43D40CC8393}" srcId="{24DAC90C-E697-49D4-8B48-F929A19713D5}" destId="{FBCF2C73-A535-4EA0-B83F-18150657DC61}" srcOrd="0" destOrd="0" parTransId="{AE133219-E99E-4C48-B0FD-9924062329B3}" sibTransId="{0023DFBA-485E-48C0-AD77-8797F07E8188}"/>
    <dgm:cxn modelId="{25F748C2-B69A-4DF9-97BF-AFEC4F32445B}" srcId="{24DAC90C-E697-49D4-8B48-F929A19713D5}" destId="{554AB6A2-691E-4207-B91B-3D3C7D6B7FE2}" srcOrd="1" destOrd="0" parTransId="{F3132C60-D9D5-476E-9E6E-CDE3F77830B2}" sibTransId="{50D35B44-2F3B-4717-B665-9869A692D373}"/>
    <dgm:cxn modelId="{C6CEF6F2-1D0A-458F-917E-3E33783E1A41}" type="presOf" srcId="{554AB6A2-691E-4207-B91B-3D3C7D6B7FE2}" destId="{08BB95AB-2B74-48DF-9EE0-B28AF7F800A3}" srcOrd="0" destOrd="0" presId="urn:microsoft.com/office/officeart/2005/8/layout/vList5"/>
    <dgm:cxn modelId="{D7BB3F88-A267-485F-832F-0716E9916367}" srcId="{24DAC90C-E697-49D4-8B48-F929A19713D5}" destId="{3320DAA1-16D2-45FC-8525-EFE0733E6507}" srcOrd="2" destOrd="0" parTransId="{ADAFE389-7AB5-4BDA-A2D6-80D5094518DB}" sibTransId="{E8814CF2-1284-4028-BCE1-90449544E738}"/>
    <dgm:cxn modelId="{D350E88D-0F3E-4C13-942C-DAF610E19A5C}" type="presOf" srcId="{3320DAA1-16D2-45FC-8525-EFE0733E6507}" destId="{97CF0191-279E-417F-94CC-B35F5C162A3F}" srcOrd="0" destOrd="0" presId="urn:microsoft.com/office/officeart/2005/8/layout/vList5"/>
    <dgm:cxn modelId="{4DAE5653-A108-44B5-A78B-8EADC535A42A}" type="presOf" srcId="{FBCF2C73-A535-4EA0-B83F-18150657DC61}" destId="{F90D8EF0-B122-4454-A811-67FD68EDDF06}" srcOrd="0" destOrd="0" presId="urn:microsoft.com/office/officeart/2005/8/layout/vList5"/>
    <dgm:cxn modelId="{27D46D3E-5EE9-4420-AB80-A51ACA13FCA5}" type="presOf" srcId="{24DAC90C-E697-49D4-8B48-F929A19713D5}" destId="{6DE2DD03-862A-435C-9FA7-F77BBA4606D7}" srcOrd="0" destOrd="0" presId="urn:microsoft.com/office/officeart/2005/8/layout/vList5"/>
    <dgm:cxn modelId="{6F99F1BC-1EC9-43C5-9047-A9668EB880F3}" type="presParOf" srcId="{6DE2DD03-862A-435C-9FA7-F77BBA4606D7}" destId="{241E9614-D637-42AE-BF37-C9A7740FD56E}" srcOrd="0" destOrd="0" presId="urn:microsoft.com/office/officeart/2005/8/layout/vList5"/>
    <dgm:cxn modelId="{67ECC77E-F7D2-45B9-A73D-C52E18D2C4A1}" type="presParOf" srcId="{241E9614-D637-42AE-BF37-C9A7740FD56E}" destId="{F90D8EF0-B122-4454-A811-67FD68EDDF06}" srcOrd="0" destOrd="0" presId="urn:microsoft.com/office/officeart/2005/8/layout/vList5"/>
    <dgm:cxn modelId="{2CEFB026-6802-48EB-B087-824F8E112529}" type="presParOf" srcId="{6DE2DD03-862A-435C-9FA7-F77BBA4606D7}" destId="{DA3DD514-EB7A-444E-BC71-51263B453323}" srcOrd="1" destOrd="0" presId="urn:microsoft.com/office/officeart/2005/8/layout/vList5"/>
    <dgm:cxn modelId="{409FCCBA-4EED-4DF5-922F-1CEDC848913A}" type="presParOf" srcId="{6DE2DD03-862A-435C-9FA7-F77BBA4606D7}" destId="{CDB5419E-C96F-48FD-AA91-3F2CBFB95230}" srcOrd="2" destOrd="0" presId="urn:microsoft.com/office/officeart/2005/8/layout/vList5"/>
    <dgm:cxn modelId="{02B6A49B-9C1E-4C16-9147-7DE073C00449}" type="presParOf" srcId="{CDB5419E-C96F-48FD-AA91-3F2CBFB95230}" destId="{08BB95AB-2B74-48DF-9EE0-B28AF7F800A3}" srcOrd="0" destOrd="0" presId="urn:microsoft.com/office/officeart/2005/8/layout/vList5"/>
    <dgm:cxn modelId="{90AFD502-C40A-4B40-98CB-92998EC7DB5F}" type="presParOf" srcId="{6DE2DD03-862A-435C-9FA7-F77BBA4606D7}" destId="{D6E75DEA-177A-4A8A-8F5B-F85B90B4B555}" srcOrd="3" destOrd="0" presId="urn:microsoft.com/office/officeart/2005/8/layout/vList5"/>
    <dgm:cxn modelId="{A52A3CA9-5F66-4A05-B3E6-1A8D424898DB}" type="presParOf" srcId="{6DE2DD03-862A-435C-9FA7-F77BBA4606D7}" destId="{92889BF1-710A-48CF-84F2-3F44060CF618}" srcOrd="4" destOrd="0" presId="urn:microsoft.com/office/officeart/2005/8/layout/vList5"/>
    <dgm:cxn modelId="{DB9E547D-8B91-4B38-BA5E-663AB3256842}" type="presParOf" srcId="{92889BF1-710A-48CF-84F2-3F44060CF618}" destId="{97CF0191-279E-417F-94CC-B35F5C162A3F}"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FE322B2-6A15-4832-8BE1-32C3859DF547}" type="doc">
      <dgm:prSet loTypeId="urn:microsoft.com/office/officeart/2009/3/layout/PieProcess" loCatId="process" qsTypeId="urn:microsoft.com/office/officeart/2005/8/quickstyle/3d3" qsCatId="3D" csTypeId="urn:microsoft.com/office/officeart/2005/8/colors/accent3_5" csCatId="accent3"/>
      <dgm:spPr/>
      <dgm:t>
        <a:bodyPr/>
        <a:lstStyle/>
        <a:p>
          <a:endParaRPr lang="es-MX"/>
        </a:p>
      </dgm:t>
    </dgm:pt>
    <dgm:pt modelId="{585CBFBD-814E-4B67-902E-8CDC136480D4}">
      <dgm:prSet/>
      <dgm:spPr/>
      <dgm:t>
        <a:bodyPr/>
        <a:lstStyle/>
        <a:p>
          <a:pPr rtl="0"/>
          <a:r>
            <a:rPr lang="es-MX" smtClean="0"/>
            <a:t>COMPLEJIDAD</a:t>
          </a:r>
          <a:endParaRPr lang="es-MX"/>
        </a:p>
      </dgm:t>
    </dgm:pt>
    <dgm:pt modelId="{4049CC61-013E-476B-A31F-48D1EBD16DD1}" type="parTrans" cxnId="{D92913C1-5AE5-4750-B6F0-C79715017FCC}">
      <dgm:prSet/>
      <dgm:spPr/>
      <dgm:t>
        <a:bodyPr/>
        <a:lstStyle/>
        <a:p>
          <a:endParaRPr lang="es-MX"/>
        </a:p>
      </dgm:t>
    </dgm:pt>
    <dgm:pt modelId="{97AA0CBB-BC79-4AFE-9B53-3EFCC4F6D264}" type="sibTrans" cxnId="{D92913C1-5AE5-4750-B6F0-C79715017FCC}">
      <dgm:prSet/>
      <dgm:spPr/>
      <dgm:t>
        <a:bodyPr/>
        <a:lstStyle/>
        <a:p>
          <a:endParaRPr lang="es-MX"/>
        </a:p>
      </dgm:t>
    </dgm:pt>
    <dgm:pt modelId="{D21ED70F-2774-4F13-920A-1C60609D3CC4}">
      <dgm:prSet/>
      <dgm:spPr/>
      <dgm:t>
        <a:bodyPr/>
        <a:lstStyle/>
        <a:p>
          <a:pPr rtl="0"/>
          <a:r>
            <a:rPr lang="es-MX" smtClean="0"/>
            <a:t>RESPONSABILIDAD</a:t>
          </a:r>
          <a:endParaRPr lang="es-MX"/>
        </a:p>
      </dgm:t>
    </dgm:pt>
    <dgm:pt modelId="{CC2FFC38-D666-4979-8B86-8E848FE4E79B}" type="parTrans" cxnId="{1E8AD0C4-9928-4CED-A6F3-812CED3D8324}">
      <dgm:prSet/>
      <dgm:spPr/>
      <dgm:t>
        <a:bodyPr/>
        <a:lstStyle/>
        <a:p>
          <a:endParaRPr lang="es-MX"/>
        </a:p>
      </dgm:t>
    </dgm:pt>
    <dgm:pt modelId="{9D65E5ED-9901-4975-A074-7619961B70EB}" type="sibTrans" cxnId="{1E8AD0C4-9928-4CED-A6F3-812CED3D8324}">
      <dgm:prSet/>
      <dgm:spPr/>
      <dgm:t>
        <a:bodyPr/>
        <a:lstStyle/>
        <a:p>
          <a:endParaRPr lang="es-MX"/>
        </a:p>
      </dgm:t>
    </dgm:pt>
    <dgm:pt modelId="{68B6A29F-824D-4854-B476-31081A0F88A2}">
      <dgm:prSet/>
      <dgm:spPr/>
      <dgm:t>
        <a:bodyPr/>
        <a:lstStyle/>
        <a:p>
          <a:pPr rtl="0"/>
          <a:r>
            <a:rPr lang="es-MX" smtClean="0"/>
            <a:t>SUPERVISION RECIBIDA</a:t>
          </a:r>
          <a:endParaRPr lang="es-MX"/>
        </a:p>
      </dgm:t>
    </dgm:pt>
    <dgm:pt modelId="{CFCCCE08-E6F4-4A0D-8301-E7B382D1A7BF}" type="parTrans" cxnId="{7581A812-9A6D-417C-B1CD-AA936A53851A}">
      <dgm:prSet/>
      <dgm:spPr/>
      <dgm:t>
        <a:bodyPr/>
        <a:lstStyle/>
        <a:p>
          <a:endParaRPr lang="es-MX"/>
        </a:p>
      </dgm:t>
    </dgm:pt>
    <dgm:pt modelId="{5F8E8553-8DFD-4096-890B-FBF1FFDD0192}" type="sibTrans" cxnId="{7581A812-9A6D-417C-B1CD-AA936A53851A}">
      <dgm:prSet/>
      <dgm:spPr/>
      <dgm:t>
        <a:bodyPr/>
        <a:lstStyle/>
        <a:p>
          <a:endParaRPr lang="es-MX"/>
        </a:p>
      </dgm:t>
    </dgm:pt>
    <dgm:pt modelId="{E387A3E1-0714-419F-8CDB-FD81A4D8F084}">
      <dgm:prSet/>
      <dgm:spPr/>
      <dgm:t>
        <a:bodyPr/>
        <a:lstStyle/>
        <a:p>
          <a:pPr rtl="0"/>
          <a:r>
            <a:rPr lang="es-MX" smtClean="0"/>
            <a:t>EXPERIENCIA</a:t>
          </a:r>
          <a:endParaRPr lang="es-MX"/>
        </a:p>
      </dgm:t>
    </dgm:pt>
    <dgm:pt modelId="{BC7FA51F-20D7-4A6F-8BD3-CFB60694F122}" type="parTrans" cxnId="{04DAC256-B716-4B2A-84B2-6197B6F1D559}">
      <dgm:prSet/>
      <dgm:spPr/>
      <dgm:t>
        <a:bodyPr/>
        <a:lstStyle/>
        <a:p>
          <a:endParaRPr lang="es-MX"/>
        </a:p>
      </dgm:t>
    </dgm:pt>
    <dgm:pt modelId="{D55C61C3-E328-4232-B297-BBF1621F77B5}" type="sibTrans" cxnId="{04DAC256-B716-4B2A-84B2-6197B6F1D559}">
      <dgm:prSet/>
      <dgm:spPr/>
      <dgm:t>
        <a:bodyPr/>
        <a:lstStyle/>
        <a:p>
          <a:endParaRPr lang="es-MX"/>
        </a:p>
      </dgm:t>
    </dgm:pt>
    <dgm:pt modelId="{CF80547D-4792-4E87-BE3B-C08118323CFB}">
      <dgm:prSet/>
      <dgm:spPr/>
      <dgm:t>
        <a:bodyPr/>
        <a:lstStyle/>
        <a:p>
          <a:pPr rtl="0"/>
          <a:r>
            <a:rPr lang="es-MX" smtClean="0"/>
            <a:t>CONOCIMIENTOS</a:t>
          </a:r>
          <a:endParaRPr lang="es-MX"/>
        </a:p>
      </dgm:t>
    </dgm:pt>
    <dgm:pt modelId="{B3FEC2ED-D85E-4677-ABB5-849ABB9E5813}" type="parTrans" cxnId="{6D965B7F-5714-4836-B1C8-954C0F976813}">
      <dgm:prSet/>
      <dgm:spPr/>
      <dgm:t>
        <a:bodyPr/>
        <a:lstStyle/>
        <a:p>
          <a:endParaRPr lang="es-MX"/>
        </a:p>
      </dgm:t>
    </dgm:pt>
    <dgm:pt modelId="{3AC3ABB3-83F9-46D4-8B5F-1790F2D7A1C6}" type="sibTrans" cxnId="{6D965B7F-5714-4836-B1C8-954C0F976813}">
      <dgm:prSet/>
      <dgm:spPr/>
      <dgm:t>
        <a:bodyPr/>
        <a:lstStyle/>
        <a:p>
          <a:endParaRPr lang="es-MX"/>
        </a:p>
      </dgm:t>
    </dgm:pt>
    <dgm:pt modelId="{FE4B5E72-A4BD-482B-A090-6F44095F9275}">
      <dgm:prSet/>
      <dgm:spPr/>
      <dgm:t>
        <a:bodyPr/>
        <a:lstStyle/>
        <a:p>
          <a:pPr rtl="0"/>
          <a:r>
            <a:rPr lang="es-MX" smtClean="0"/>
            <a:t>SUPERVISION EJERCIDA</a:t>
          </a:r>
          <a:endParaRPr lang="es-MX"/>
        </a:p>
      </dgm:t>
    </dgm:pt>
    <dgm:pt modelId="{8F99D2D3-AD72-44E5-A37D-BBAB2DBA5FA5}" type="parTrans" cxnId="{729135B4-3CFD-4261-BCE3-7A82636E218E}">
      <dgm:prSet/>
      <dgm:spPr/>
      <dgm:t>
        <a:bodyPr/>
        <a:lstStyle/>
        <a:p>
          <a:endParaRPr lang="es-MX"/>
        </a:p>
      </dgm:t>
    </dgm:pt>
    <dgm:pt modelId="{4EF91AC7-88DE-4637-8CA4-0B40C450105A}" type="sibTrans" cxnId="{729135B4-3CFD-4261-BCE3-7A82636E218E}">
      <dgm:prSet/>
      <dgm:spPr/>
      <dgm:t>
        <a:bodyPr/>
        <a:lstStyle/>
        <a:p>
          <a:endParaRPr lang="es-MX"/>
        </a:p>
      </dgm:t>
    </dgm:pt>
    <dgm:pt modelId="{6F70FC0D-49E9-40F8-A848-31B1F33920B7}" type="pres">
      <dgm:prSet presAssocID="{9FE322B2-6A15-4832-8BE1-32C3859DF547}" presName="Name0" presStyleCnt="0">
        <dgm:presLayoutVars>
          <dgm:chMax val="7"/>
          <dgm:chPref val="7"/>
          <dgm:dir/>
          <dgm:animOne val="branch"/>
          <dgm:animLvl val="lvl"/>
        </dgm:presLayoutVars>
      </dgm:prSet>
      <dgm:spPr/>
      <dgm:t>
        <a:bodyPr/>
        <a:lstStyle/>
        <a:p>
          <a:endParaRPr lang="es-MX"/>
        </a:p>
      </dgm:t>
    </dgm:pt>
    <dgm:pt modelId="{20F7E696-40A3-4EB3-B37F-EDDD1125B61F}" type="pres">
      <dgm:prSet presAssocID="{585CBFBD-814E-4B67-902E-8CDC136480D4}" presName="ParentComposite" presStyleCnt="0"/>
      <dgm:spPr/>
    </dgm:pt>
    <dgm:pt modelId="{26FED761-DBA3-41BA-902A-6BB3147794A8}" type="pres">
      <dgm:prSet presAssocID="{585CBFBD-814E-4B67-902E-8CDC136480D4}" presName="Chord" presStyleLbl="bgShp" presStyleIdx="0" presStyleCnt="6"/>
      <dgm:spPr/>
    </dgm:pt>
    <dgm:pt modelId="{F8732E13-0C64-423B-8465-F47289D6C8CA}" type="pres">
      <dgm:prSet presAssocID="{585CBFBD-814E-4B67-902E-8CDC136480D4}" presName="Pie" presStyleLbl="alignNode1" presStyleIdx="0" presStyleCnt="6"/>
      <dgm:spPr/>
    </dgm:pt>
    <dgm:pt modelId="{26174F0C-09C9-4649-AFA2-75A1FD3D3E4A}" type="pres">
      <dgm:prSet presAssocID="{585CBFBD-814E-4B67-902E-8CDC136480D4}" presName="Parent" presStyleLbl="revTx" presStyleIdx="0" presStyleCnt="6">
        <dgm:presLayoutVars>
          <dgm:chMax val="1"/>
          <dgm:chPref val="1"/>
          <dgm:bulletEnabled val="1"/>
        </dgm:presLayoutVars>
      </dgm:prSet>
      <dgm:spPr/>
      <dgm:t>
        <a:bodyPr/>
        <a:lstStyle/>
        <a:p>
          <a:endParaRPr lang="es-MX"/>
        </a:p>
      </dgm:t>
    </dgm:pt>
    <dgm:pt modelId="{07D781E7-3549-4B2D-B87A-0AB56B878952}" type="pres">
      <dgm:prSet presAssocID="{D21ED70F-2774-4F13-920A-1C60609D3CC4}" presName="ParentComposite" presStyleCnt="0"/>
      <dgm:spPr/>
    </dgm:pt>
    <dgm:pt modelId="{DBED029F-FD7E-4062-967A-F066567BA26E}" type="pres">
      <dgm:prSet presAssocID="{D21ED70F-2774-4F13-920A-1C60609D3CC4}" presName="Chord" presStyleLbl="bgShp" presStyleIdx="1" presStyleCnt="6"/>
      <dgm:spPr/>
    </dgm:pt>
    <dgm:pt modelId="{FEC7BE58-2C07-43FD-AB9B-39045070EC04}" type="pres">
      <dgm:prSet presAssocID="{D21ED70F-2774-4F13-920A-1C60609D3CC4}" presName="Pie" presStyleLbl="alignNode1" presStyleIdx="1" presStyleCnt="6"/>
      <dgm:spPr/>
    </dgm:pt>
    <dgm:pt modelId="{0274B529-4F33-4DEB-90C1-483AFE9AE5CF}" type="pres">
      <dgm:prSet presAssocID="{D21ED70F-2774-4F13-920A-1C60609D3CC4}" presName="Parent" presStyleLbl="revTx" presStyleIdx="1" presStyleCnt="6">
        <dgm:presLayoutVars>
          <dgm:chMax val="1"/>
          <dgm:chPref val="1"/>
          <dgm:bulletEnabled val="1"/>
        </dgm:presLayoutVars>
      </dgm:prSet>
      <dgm:spPr/>
      <dgm:t>
        <a:bodyPr/>
        <a:lstStyle/>
        <a:p>
          <a:endParaRPr lang="es-MX"/>
        </a:p>
      </dgm:t>
    </dgm:pt>
    <dgm:pt modelId="{5133E64E-E915-4B79-A0F0-B26F675C50C2}" type="pres">
      <dgm:prSet presAssocID="{68B6A29F-824D-4854-B476-31081A0F88A2}" presName="ParentComposite" presStyleCnt="0"/>
      <dgm:spPr/>
    </dgm:pt>
    <dgm:pt modelId="{70C2CD5C-FE16-4383-91E9-ED1B091AF84C}" type="pres">
      <dgm:prSet presAssocID="{68B6A29F-824D-4854-B476-31081A0F88A2}" presName="Chord" presStyleLbl="bgShp" presStyleIdx="2" presStyleCnt="6"/>
      <dgm:spPr/>
    </dgm:pt>
    <dgm:pt modelId="{173E20FB-B4D7-48B2-8E27-821505EC0AEF}" type="pres">
      <dgm:prSet presAssocID="{68B6A29F-824D-4854-B476-31081A0F88A2}" presName="Pie" presStyleLbl="alignNode1" presStyleIdx="2" presStyleCnt="6"/>
      <dgm:spPr/>
    </dgm:pt>
    <dgm:pt modelId="{1B893E3D-851F-455A-ACFA-47B5F5070312}" type="pres">
      <dgm:prSet presAssocID="{68B6A29F-824D-4854-B476-31081A0F88A2}" presName="Parent" presStyleLbl="revTx" presStyleIdx="2" presStyleCnt="6">
        <dgm:presLayoutVars>
          <dgm:chMax val="1"/>
          <dgm:chPref val="1"/>
          <dgm:bulletEnabled val="1"/>
        </dgm:presLayoutVars>
      </dgm:prSet>
      <dgm:spPr/>
      <dgm:t>
        <a:bodyPr/>
        <a:lstStyle/>
        <a:p>
          <a:endParaRPr lang="es-MX"/>
        </a:p>
      </dgm:t>
    </dgm:pt>
    <dgm:pt modelId="{E89BA452-5C9A-43FB-890A-069E5B02B4F1}" type="pres">
      <dgm:prSet presAssocID="{E387A3E1-0714-419F-8CDB-FD81A4D8F084}" presName="ParentComposite" presStyleCnt="0"/>
      <dgm:spPr/>
    </dgm:pt>
    <dgm:pt modelId="{6E2EB79D-7E66-41EA-9623-B6547B0DEE23}" type="pres">
      <dgm:prSet presAssocID="{E387A3E1-0714-419F-8CDB-FD81A4D8F084}" presName="Chord" presStyleLbl="bgShp" presStyleIdx="3" presStyleCnt="6"/>
      <dgm:spPr/>
    </dgm:pt>
    <dgm:pt modelId="{C9F5D8D8-8449-4A84-B130-78B45B69A6B1}" type="pres">
      <dgm:prSet presAssocID="{E387A3E1-0714-419F-8CDB-FD81A4D8F084}" presName="Pie" presStyleLbl="alignNode1" presStyleIdx="3" presStyleCnt="6"/>
      <dgm:spPr/>
    </dgm:pt>
    <dgm:pt modelId="{94969FFD-7A06-491B-8D0B-1DE2C25E659B}" type="pres">
      <dgm:prSet presAssocID="{E387A3E1-0714-419F-8CDB-FD81A4D8F084}" presName="Parent" presStyleLbl="revTx" presStyleIdx="3" presStyleCnt="6">
        <dgm:presLayoutVars>
          <dgm:chMax val="1"/>
          <dgm:chPref val="1"/>
          <dgm:bulletEnabled val="1"/>
        </dgm:presLayoutVars>
      </dgm:prSet>
      <dgm:spPr/>
      <dgm:t>
        <a:bodyPr/>
        <a:lstStyle/>
        <a:p>
          <a:endParaRPr lang="es-MX"/>
        </a:p>
      </dgm:t>
    </dgm:pt>
    <dgm:pt modelId="{6F94A105-1E28-43D3-871C-D67C13F3ED07}" type="pres">
      <dgm:prSet presAssocID="{CF80547D-4792-4E87-BE3B-C08118323CFB}" presName="ParentComposite" presStyleCnt="0"/>
      <dgm:spPr/>
    </dgm:pt>
    <dgm:pt modelId="{ABA4BF20-D12D-4AB5-A5EF-DE4A9BB88804}" type="pres">
      <dgm:prSet presAssocID="{CF80547D-4792-4E87-BE3B-C08118323CFB}" presName="Chord" presStyleLbl="bgShp" presStyleIdx="4" presStyleCnt="6"/>
      <dgm:spPr/>
    </dgm:pt>
    <dgm:pt modelId="{FBA8B2B7-49C1-4FAD-921C-42F8E59566C2}" type="pres">
      <dgm:prSet presAssocID="{CF80547D-4792-4E87-BE3B-C08118323CFB}" presName="Pie" presStyleLbl="alignNode1" presStyleIdx="4" presStyleCnt="6"/>
      <dgm:spPr/>
    </dgm:pt>
    <dgm:pt modelId="{676E0E4C-34E3-4254-BF6C-99275973E29A}" type="pres">
      <dgm:prSet presAssocID="{CF80547D-4792-4E87-BE3B-C08118323CFB}" presName="Parent" presStyleLbl="revTx" presStyleIdx="4" presStyleCnt="6">
        <dgm:presLayoutVars>
          <dgm:chMax val="1"/>
          <dgm:chPref val="1"/>
          <dgm:bulletEnabled val="1"/>
        </dgm:presLayoutVars>
      </dgm:prSet>
      <dgm:spPr/>
      <dgm:t>
        <a:bodyPr/>
        <a:lstStyle/>
        <a:p>
          <a:endParaRPr lang="es-MX"/>
        </a:p>
      </dgm:t>
    </dgm:pt>
    <dgm:pt modelId="{BE804320-071B-48DF-B651-E02A180F7E96}" type="pres">
      <dgm:prSet presAssocID="{FE4B5E72-A4BD-482B-A090-6F44095F9275}" presName="ParentComposite" presStyleCnt="0"/>
      <dgm:spPr/>
    </dgm:pt>
    <dgm:pt modelId="{1EAFEFE4-9E51-4D5F-A7AC-93ACC57F97D6}" type="pres">
      <dgm:prSet presAssocID="{FE4B5E72-A4BD-482B-A090-6F44095F9275}" presName="Chord" presStyleLbl="bgShp" presStyleIdx="5" presStyleCnt="6"/>
      <dgm:spPr/>
    </dgm:pt>
    <dgm:pt modelId="{03D81AE9-A7D7-47FB-94AB-05BC5F826FC1}" type="pres">
      <dgm:prSet presAssocID="{FE4B5E72-A4BD-482B-A090-6F44095F9275}" presName="Pie" presStyleLbl="alignNode1" presStyleIdx="5" presStyleCnt="6"/>
      <dgm:spPr/>
    </dgm:pt>
    <dgm:pt modelId="{B8195CD2-14E0-469B-924E-1CC55E82FBB6}" type="pres">
      <dgm:prSet presAssocID="{FE4B5E72-A4BD-482B-A090-6F44095F9275}" presName="Parent" presStyleLbl="revTx" presStyleIdx="5" presStyleCnt="6">
        <dgm:presLayoutVars>
          <dgm:chMax val="1"/>
          <dgm:chPref val="1"/>
          <dgm:bulletEnabled val="1"/>
        </dgm:presLayoutVars>
      </dgm:prSet>
      <dgm:spPr/>
      <dgm:t>
        <a:bodyPr/>
        <a:lstStyle/>
        <a:p>
          <a:endParaRPr lang="es-MX"/>
        </a:p>
      </dgm:t>
    </dgm:pt>
  </dgm:ptLst>
  <dgm:cxnLst>
    <dgm:cxn modelId="{729135B4-3CFD-4261-BCE3-7A82636E218E}" srcId="{9FE322B2-6A15-4832-8BE1-32C3859DF547}" destId="{FE4B5E72-A4BD-482B-A090-6F44095F9275}" srcOrd="5" destOrd="0" parTransId="{8F99D2D3-AD72-44E5-A37D-BBAB2DBA5FA5}" sibTransId="{4EF91AC7-88DE-4637-8CA4-0B40C450105A}"/>
    <dgm:cxn modelId="{E6883E2D-510F-4E8C-8E85-2D5DE2F5130E}" type="presOf" srcId="{D21ED70F-2774-4F13-920A-1C60609D3CC4}" destId="{0274B529-4F33-4DEB-90C1-483AFE9AE5CF}" srcOrd="0" destOrd="0" presId="urn:microsoft.com/office/officeart/2009/3/layout/PieProcess"/>
    <dgm:cxn modelId="{D92913C1-5AE5-4750-B6F0-C79715017FCC}" srcId="{9FE322B2-6A15-4832-8BE1-32C3859DF547}" destId="{585CBFBD-814E-4B67-902E-8CDC136480D4}" srcOrd="0" destOrd="0" parTransId="{4049CC61-013E-476B-A31F-48D1EBD16DD1}" sibTransId="{97AA0CBB-BC79-4AFE-9B53-3EFCC4F6D264}"/>
    <dgm:cxn modelId="{1E8AD0C4-9928-4CED-A6F3-812CED3D8324}" srcId="{9FE322B2-6A15-4832-8BE1-32C3859DF547}" destId="{D21ED70F-2774-4F13-920A-1C60609D3CC4}" srcOrd="1" destOrd="0" parTransId="{CC2FFC38-D666-4979-8B86-8E848FE4E79B}" sibTransId="{9D65E5ED-9901-4975-A074-7619961B70EB}"/>
    <dgm:cxn modelId="{71FC6F01-1905-4187-90FF-908A3D153115}" type="presOf" srcId="{E387A3E1-0714-419F-8CDB-FD81A4D8F084}" destId="{94969FFD-7A06-491B-8D0B-1DE2C25E659B}" srcOrd="0" destOrd="0" presId="urn:microsoft.com/office/officeart/2009/3/layout/PieProcess"/>
    <dgm:cxn modelId="{6D965B7F-5714-4836-B1C8-954C0F976813}" srcId="{9FE322B2-6A15-4832-8BE1-32C3859DF547}" destId="{CF80547D-4792-4E87-BE3B-C08118323CFB}" srcOrd="4" destOrd="0" parTransId="{B3FEC2ED-D85E-4677-ABB5-849ABB9E5813}" sibTransId="{3AC3ABB3-83F9-46D4-8B5F-1790F2D7A1C6}"/>
    <dgm:cxn modelId="{E8237E60-1BF3-4717-AB60-0E12204CA616}" type="presOf" srcId="{68B6A29F-824D-4854-B476-31081A0F88A2}" destId="{1B893E3D-851F-455A-ACFA-47B5F5070312}" srcOrd="0" destOrd="0" presId="urn:microsoft.com/office/officeart/2009/3/layout/PieProcess"/>
    <dgm:cxn modelId="{04DAC256-B716-4B2A-84B2-6197B6F1D559}" srcId="{9FE322B2-6A15-4832-8BE1-32C3859DF547}" destId="{E387A3E1-0714-419F-8CDB-FD81A4D8F084}" srcOrd="3" destOrd="0" parTransId="{BC7FA51F-20D7-4A6F-8BD3-CFB60694F122}" sibTransId="{D55C61C3-E328-4232-B297-BBF1621F77B5}"/>
    <dgm:cxn modelId="{4844DC56-5035-446E-BB3A-6099995579C6}" type="presOf" srcId="{585CBFBD-814E-4B67-902E-8CDC136480D4}" destId="{26174F0C-09C9-4649-AFA2-75A1FD3D3E4A}" srcOrd="0" destOrd="0" presId="urn:microsoft.com/office/officeart/2009/3/layout/PieProcess"/>
    <dgm:cxn modelId="{4CC11220-DE47-4043-9E01-5C929BDEC3B8}" type="presOf" srcId="{9FE322B2-6A15-4832-8BE1-32C3859DF547}" destId="{6F70FC0D-49E9-40F8-A848-31B1F33920B7}" srcOrd="0" destOrd="0" presId="urn:microsoft.com/office/officeart/2009/3/layout/PieProcess"/>
    <dgm:cxn modelId="{FF91D0BD-C3EE-41FD-AE9D-2559F593232B}" type="presOf" srcId="{FE4B5E72-A4BD-482B-A090-6F44095F9275}" destId="{B8195CD2-14E0-469B-924E-1CC55E82FBB6}" srcOrd="0" destOrd="0" presId="urn:microsoft.com/office/officeart/2009/3/layout/PieProcess"/>
    <dgm:cxn modelId="{7581A812-9A6D-417C-B1CD-AA936A53851A}" srcId="{9FE322B2-6A15-4832-8BE1-32C3859DF547}" destId="{68B6A29F-824D-4854-B476-31081A0F88A2}" srcOrd="2" destOrd="0" parTransId="{CFCCCE08-E6F4-4A0D-8301-E7B382D1A7BF}" sibTransId="{5F8E8553-8DFD-4096-890B-FBF1FFDD0192}"/>
    <dgm:cxn modelId="{787595E1-95C7-4D89-AA03-F1D68FB6A889}" type="presOf" srcId="{CF80547D-4792-4E87-BE3B-C08118323CFB}" destId="{676E0E4C-34E3-4254-BF6C-99275973E29A}" srcOrd="0" destOrd="0" presId="urn:microsoft.com/office/officeart/2009/3/layout/PieProcess"/>
    <dgm:cxn modelId="{4EAF34F7-97E2-42FA-A755-AFDA24997FFE}" type="presParOf" srcId="{6F70FC0D-49E9-40F8-A848-31B1F33920B7}" destId="{20F7E696-40A3-4EB3-B37F-EDDD1125B61F}" srcOrd="0" destOrd="0" presId="urn:microsoft.com/office/officeart/2009/3/layout/PieProcess"/>
    <dgm:cxn modelId="{FEC2AACF-224C-47C9-9B4B-8E146552A958}" type="presParOf" srcId="{20F7E696-40A3-4EB3-B37F-EDDD1125B61F}" destId="{26FED761-DBA3-41BA-902A-6BB3147794A8}" srcOrd="0" destOrd="0" presId="urn:microsoft.com/office/officeart/2009/3/layout/PieProcess"/>
    <dgm:cxn modelId="{BA20C439-178A-4A66-9E86-42DFED4AEFB3}" type="presParOf" srcId="{20F7E696-40A3-4EB3-B37F-EDDD1125B61F}" destId="{F8732E13-0C64-423B-8465-F47289D6C8CA}" srcOrd="1" destOrd="0" presId="urn:microsoft.com/office/officeart/2009/3/layout/PieProcess"/>
    <dgm:cxn modelId="{B1B08A15-CB49-4A79-86D7-98514B0CFE49}" type="presParOf" srcId="{20F7E696-40A3-4EB3-B37F-EDDD1125B61F}" destId="{26174F0C-09C9-4649-AFA2-75A1FD3D3E4A}" srcOrd="2" destOrd="0" presId="urn:microsoft.com/office/officeart/2009/3/layout/PieProcess"/>
    <dgm:cxn modelId="{5E85050A-0116-4D07-8C19-8D9F7D5D2C95}" type="presParOf" srcId="{6F70FC0D-49E9-40F8-A848-31B1F33920B7}" destId="{07D781E7-3549-4B2D-B87A-0AB56B878952}" srcOrd="1" destOrd="0" presId="urn:microsoft.com/office/officeart/2009/3/layout/PieProcess"/>
    <dgm:cxn modelId="{54B3264C-C7CF-4CC7-854C-CC0A990B2B0A}" type="presParOf" srcId="{07D781E7-3549-4B2D-B87A-0AB56B878952}" destId="{DBED029F-FD7E-4062-967A-F066567BA26E}" srcOrd="0" destOrd="0" presId="urn:microsoft.com/office/officeart/2009/3/layout/PieProcess"/>
    <dgm:cxn modelId="{F045F237-0046-492E-9002-C167A2D3E7ED}" type="presParOf" srcId="{07D781E7-3549-4B2D-B87A-0AB56B878952}" destId="{FEC7BE58-2C07-43FD-AB9B-39045070EC04}" srcOrd="1" destOrd="0" presId="urn:microsoft.com/office/officeart/2009/3/layout/PieProcess"/>
    <dgm:cxn modelId="{C098075B-ED08-4AE8-83D1-C3954AAAF4ED}" type="presParOf" srcId="{07D781E7-3549-4B2D-B87A-0AB56B878952}" destId="{0274B529-4F33-4DEB-90C1-483AFE9AE5CF}" srcOrd="2" destOrd="0" presId="urn:microsoft.com/office/officeart/2009/3/layout/PieProcess"/>
    <dgm:cxn modelId="{F4526143-91E1-4DDD-818B-2F8D50C1C32D}" type="presParOf" srcId="{6F70FC0D-49E9-40F8-A848-31B1F33920B7}" destId="{5133E64E-E915-4B79-A0F0-B26F675C50C2}" srcOrd="2" destOrd="0" presId="urn:microsoft.com/office/officeart/2009/3/layout/PieProcess"/>
    <dgm:cxn modelId="{EEB03793-9175-4A3C-88D4-C4B457AB8186}" type="presParOf" srcId="{5133E64E-E915-4B79-A0F0-B26F675C50C2}" destId="{70C2CD5C-FE16-4383-91E9-ED1B091AF84C}" srcOrd="0" destOrd="0" presId="urn:microsoft.com/office/officeart/2009/3/layout/PieProcess"/>
    <dgm:cxn modelId="{B30F32CC-7ED9-4B03-9BC3-6C184F2AAA45}" type="presParOf" srcId="{5133E64E-E915-4B79-A0F0-B26F675C50C2}" destId="{173E20FB-B4D7-48B2-8E27-821505EC0AEF}" srcOrd="1" destOrd="0" presId="urn:microsoft.com/office/officeart/2009/3/layout/PieProcess"/>
    <dgm:cxn modelId="{056ED35B-D0D3-46C2-B6A3-CDA4479F7834}" type="presParOf" srcId="{5133E64E-E915-4B79-A0F0-B26F675C50C2}" destId="{1B893E3D-851F-455A-ACFA-47B5F5070312}" srcOrd="2" destOrd="0" presId="urn:microsoft.com/office/officeart/2009/3/layout/PieProcess"/>
    <dgm:cxn modelId="{BD1AC3A1-5371-449E-A16E-B9D8417902D3}" type="presParOf" srcId="{6F70FC0D-49E9-40F8-A848-31B1F33920B7}" destId="{E89BA452-5C9A-43FB-890A-069E5B02B4F1}" srcOrd="3" destOrd="0" presId="urn:microsoft.com/office/officeart/2009/3/layout/PieProcess"/>
    <dgm:cxn modelId="{FBE81735-F5EB-4423-A278-2FA38D929C1A}" type="presParOf" srcId="{E89BA452-5C9A-43FB-890A-069E5B02B4F1}" destId="{6E2EB79D-7E66-41EA-9623-B6547B0DEE23}" srcOrd="0" destOrd="0" presId="urn:microsoft.com/office/officeart/2009/3/layout/PieProcess"/>
    <dgm:cxn modelId="{B25218E9-2402-4536-A4EF-2433E67DA6FC}" type="presParOf" srcId="{E89BA452-5C9A-43FB-890A-069E5B02B4F1}" destId="{C9F5D8D8-8449-4A84-B130-78B45B69A6B1}" srcOrd="1" destOrd="0" presId="urn:microsoft.com/office/officeart/2009/3/layout/PieProcess"/>
    <dgm:cxn modelId="{DB7CD828-0E4E-4FEF-A370-2BBA752DB21F}" type="presParOf" srcId="{E89BA452-5C9A-43FB-890A-069E5B02B4F1}" destId="{94969FFD-7A06-491B-8D0B-1DE2C25E659B}" srcOrd="2" destOrd="0" presId="urn:microsoft.com/office/officeart/2009/3/layout/PieProcess"/>
    <dgm:cxn modelId="{84BA7CD9-EABA-46FF-8D4D-1FAE5EC63C05}" type="presParOf" srcId="{6F70FC0D-49E9-40F8-A848-31B1F33920B7}" destId="{6F94A105-1E28-43D3-871C-D67C13F3ED07}" srcOrd="4" destOrd="0" presId="urn:microsoft.com/office/officeart/2009/3/layout/PieProcess"/>
    <dgm:cxn modelId="{0C6EEABD-F9AA-4791-B28A-A3B039A57DC1}" type="presParOf" srcId="{6F94A105-1E28-43D3-871C-D67C13F3ED07}" destId="{ABA4BF20-D12D-4AB5-A5EF-DE4A9BB88804}" srcOrd="0" destOrd="0" presId="urn:microsoft.com/office/officeart/2009/3/layout/PieProcess"/>
    <dgm:cxn modelId="{0B6DAF1B-5340-4AE1-A7A0-0F463906CD4A}" type="presParOf" srcId="{6F94A105-1E28-43D3-871C-D67C13F3ED07}" destId="{FBA8B2B7-49C1-4FAD-921C-42F8E59566C2}" srcOrd="1" destOrd="0" presId="urn:microsoft.com/office/officeart/2009/3/layout/PieProcess"/>
    <dgm:cxn modelId="{ED1F156B-6C98-4FA7-8BA9-AD69B6DF1BDE}" type="presParOf" srcId="{6F94A105-1E28-43D3-871C-D67C13F3ED07}" destId="{676E0E4C-34E3-4254-BF6C-99275973E29A}" srcOrd="2" destOrd="0" presId="urn:microsoft.com/office/officeart/2009/3/layout/PieProcess"/>
    <dgm:cxn modelId="{ECC1A2FB-C936-496E-B40F-8D0D43F5A2E4}" type="presParOf" srcId="{6F70FC0D-49E9-40F8-A848-31B1F33920B7}" destId="{BE804320-071B-48DF-B651-E02A180F7E96}" srcOrd="5" destOrd="0" presId="urn:microsoft.com/office/officeart/2009/3/layout/PieProcess"/>
    <dgm:cxn modelId="{73508219-06A5-4537-85EE-0B3D255CE653}" type="presParOf" srcId="{BE804320-071B-48DF-B651-E02A180F7E96}" destId="{1EAFEFE4-9E51-4D5F-A7AC-93ACC57F97D6}" srcOrd="0" destOrd="0" presId="urn:microsoft.com/office/officeart/2009/3/layout/PieProcess"/>
    <dgm:cxn modelId="{03EAD485-0948-42D7-8B58-FA08EDC079A5}" type="presParOf" srcId="{BE804320-071B-48DF-B651-E02A180F7E96}" destId="{03D81AE9-A7D7-47FB-94AB-05BC5F826FC1}" srcOrd="1" destOrd="0" presId="urn:microsoft.com/office/officeart/2009/3/layout/PieProcess"/>
    <dgm:cxn modelId="{E700C3AE-DDDC-4FAB-B07C-89728AB295FC}" type="presParOf" srcId="{BE804320-071B-48DF-B651-E02A180F7E96}" destId="{B8195CD2-14E0-469B-924E-1CC55E82FBB6}" srcOrd="2" destOrd="0" presId="urn:microsoft.com/office/officeart/2009/3/layout/Pi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BFC4D1F-331C-41F9-AC82-8A83E719E67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24F746B6-823F-4AC5-8A1B-0C82397D59AB}">
      <dgm:prSet phldrT="[Texto]"/>
      <dgm:spPr/>
      <dgm:t>
        <a:bodyPr/>
        <a:lstStyle/>
        <a:p>
          <a:r>
            <a:rPr lang="es-MX" dirty="0" smtClean="0"/>
            <a:t>EN RAZÓN DEL PUESTO</a:t>
          </a:r>
          <a:endParaRPr lang="es-MX" dirty="0"/>
        </a:p>
      </dgm:t>
    </dgm:pt>
    <dgm:pt modelId="{027A937C-2ADD-43CD-BB1F-8E8EE0AB9C55}" type="parTrans" cxnId="{8D5135E4-9121-44B7-A818-6FAF0CBCDAF4}">
      <dgm:prSet/>
      <dgm:spPr/>
      <dgm:t>
        <a:bodyPr/>
        <a:lstStyle/>
        <a:p>
          <a:endParaRPr lang="es-MX"/>
        </a:p>
      </dgm:t>
    </dgm:pt>
    <dgm:pt modelId="{2192BF6F-0F00-4845-8661-045BC11D430C}" type="sibTrans" cxnId="{8D5135E4-9121-44B7-A818-6FAF0CBCDAF4}">
      <dgm:prSet/>
      <dgm:spPr/>
      <dgm:t>
        <a:bodyPr/>
        <a:lstStyle/>
        <a:p>
          <a:endParaRPr lang="es-MX"/>
        </a:p>
      </dgm:t>
    </dgm:pt>
    <dgm:pt modelId="{A41CCFA9-B030-4909-BC63-4211D4F8738A}">
      <dgm:prSet phldrT="[Texto]"/>
      <dgm:spPr/>
      <dgm:t>
        <a:bodyPr/>
        <a:lstStyle/>
        <a:p>
          <a:r>
            <a:rPr lang="es-MX" dirty="0" smtClean="0"/>
            <a:t>EN RAZÓN DE LA EFICIENCIA</a:t>
          </a:r>
          <a:endParaRPr lang="es-MX" dirty="0"/>
        </a:p>
      </dgm:t>
    </dgm:pt>
    <dgm:pt modelId="{216DBA13-40A0-4A2D-8BDF-2AD9651614EF}" type="parTrans" cxnId="{B2A9051D-D534-4015-857A-748715BAC0FD}">
      <dgm:prSet/>
      <dgm:spPr/>
      <dgm:t>
        <a:bodyPr/>
        <a:lstStyle/>
        <a:p>
          <a:endParaRPr lang="es-MX"/>
        </a:p>
      </dgm:t>
    </dgm:pt>
    <dgm:pt modelId="{F4DE4D8D-9AAF-4B68-BC86-F04A81250B45}" type="sibTrans" cxnId="{B2A9051D-D534-4015-857A-748715BAC0FD}">
      <dgm:prSet/>
      <dgm:spPr/>
      <dgm:t>
        <a:bodyPr/>
        <a:lstStyle/>
        <a:p>
          <a:endParaRPr lang="es-MX"/>
        </a:p>
      </dgm:t>
    </dgm:pt>
    <dgm:pt modelId="{C98B9EC4-83E1-4506-9723-DBDC8E84359E}">
      <dgm:prSet phldrT="[Texto]"/>
      <dgm:spPr/>
      <dgm:t>
        <a:bodyPr/>
        <a:lstStyle/>
        <a:p>
          <a:r>
            <a:rPr lang="es-MX" dirty="0" smtClean="0"/>
            <a:t>EN RAZÓN DE LAS NECESIDADES DEL TRABAJADOR</a:t>
          </a:r>
          <a:endParaRPr lang="es-MX" dirty="0"/>
        </a:p>
      </dgm:t>
    </dgm:pt>
    <dgm:pt modelId="{9CEB4CA1-38EE-4BFE-9633-2AD0FA2D778A}" type="parTrans" cxnId="{5025AC45-68CA-4978-A5F4-B878560963F3}">
      <dgm:prSet/>
      <dgm:spPr/>
      <dgm:t>
        <a:bodyPr/>
        <a:lstStyle/>
        <a:p>
          <a:endParaRPr lang="es-MX"/>
        </a:p>
      </dgm:t>
    </dgm:pt>
    <dgm:pt modelId="{C6394242-29D1-473B-B510-4B08B785C5A3}" type="sibTrans" cxnId="{5025AC45-68CA-4978-A5F4-B878560963F3}">
      <dgm:prSet/>
      <dgm:spPr/>
      <dgm:t>
        <a:bodyPr/>
        <a:lstStyle/>
        <a:p>
          <a:endParaRPr lang="es-MX"/>
        </a:p>
      </dgm:t>
    </dgm:pt>
    <dgm:pt modelId="{6D998BAF-DD37-4B4E-B3C8-2C97B9235D29}">
      <dgm:prSet phldrT="[Texto]"/>
      <dgm:spPr/>
      <dgm:t>
        <a:bodyPr/>
        <a:lstStyle/>
        <a:p>
          <a:r>
            <a:rPr lang="es-MX" dirty="0" smtClean="0"/>
            <a:t>EN RAZON DE LAS POSIBILIDADES DE LA EMPRESA</a:t>
          </a:r>
          <a:endParaRPr lang="es-MX" dirty="0"/>
        </a:p>
      </dgm:t>
    </dgm:pt>
    <dgm:pt modelId="{B7AEC3F9-2123-4E15-BE19-FEA220304A57}" type="parTrans" cxnId="{D2FF6B05-67C2-47AB-BC54-F290A9A105EE}">
      <dgm:prSet/>
      <dgm:spPr/>
      <dgm:t>
        <a:bodyPr/>
        <a:lstStyle/>
        <a:p>
          <a:endParaRPr lang="es-MX"/>
        </a:p>
      </dgm:t>
    </dgm:pt>
    <dgm:pt modelId="{C8826F2A-160B-4883-B607-36A3815A0DB4}" type="sibTrans" cxnId="{D2FF6B05-67C2-47AB-BC54-F290A9A105EE}">
      <dgm:prSet/>
      <dgm:spPr/>
      <dgm:t>
        <a:bodyPr/>
        <a:lstStyle/>
        <a:p>
          <a:endParaRPr lang="es-MX"/>
        </a:p>
      </dgm:t>
    </dgm:pt>
    <dgm:pt modelId="{0DD63A92-3ABE-45F7-AA83-936BCF9331C9}" type="pres">
      <dgm:prSet presAssocID="{5BFC4D1F-331C-41F9-AC82-8A83E719E677}" presName="diagram" presStyleCnt="0">
        <dgm:presLayoutVars>
          <dgm:dir/>
          <dgm:resizeHandles val="exact"/>
        </dgm:presLayoutVars>
      </dgm:prSet>
      <dgm:spPr/>
      <dgm:t>
        <a:bodyPr/>
        <a:lstStyle/>
        <a:p>
          <a:endParaRPr lang="es-MX"/>
        </a:p>
      </dgm:t>
    </dgm:pt>
    <dgm:pt modelId="{A3AA0545-8658-4109-A746-4BC28DFCF1E5}" type="pres">
      <dgm:prSet presAssocID="{24F746B6-823F-4AC5-8A1B-0C82397D59AB}" presName="node" presStyleLbl="node1" presStyleIdx="0" presStyleCnt="4">
        <dgm:presLayoutVars>
          <dgm:bulletEnabled val="1"/>
        </dgm:presLayoutVars>
      </dgm:prSet>
      <dgm:spPr/>
      <dgm:t>
        <a:bodyPr/>
        <a:lstStyle/>
        <a:p>
          <a:endParaRPr lang="es-MX"/>
        </a:p>
      </dgm:t>
    </dgm:pt>
    <dgm:pt modelId="{27911BFD-D19E-47AE-AD17-35FD6729C293}" type="pres">
      <dgm:prSet presAssocID="{2192BF6F-0F00-4845-8661-045BC11D430C}" presName="sibTrans" presStyleCnt="0"/>
      <dgm:spPr/>
    </dgm:pt>
    <dgm:pt modelId="{FF95A8DE-A2F3-4CF5-ABA0-D3BC8D4C56FC}" type="pres">
      <dgm:prSet presAssocID="{A41CCFA9-B030-4909-BC63-4211D4F8738A}" presName="node" presStyleLbl="node1" presStyleIdx="1" presStyleCnt="4">
        <dgm:presLayoutVars>
          <dgm:bulletEnabled val="1"/>
        </dgm:presLayoutVars>
      </dgm:prSet>
      <dgm:spPr/>
      <dgm:t>
        <a:bodyPr/>
        <a:lstStyle/>
        <a:p>
          <a:endParaRPr lang="es-MX"/>
        </a:p>
      </dgm:t>
    </dgm:pt>
    <dgm:pt modelId="{9285E89B-9B53-4DFC-BE38-E761C4174DFC}" type="pres">
      <dgm:prSet presAssocID="{F4DE4D8D-9AAF-4B68-BC86-F04A81250B45}" presName="sibTrans" presStyleCnt="0"/>
      <dgm:spPr/>
    </dgm:pt>
    <dgm:pt modelId="{9102C933-E516-4036-9062-12C1BFDCCD9C}" type="pres">
      <dgm:prSet presAssocID="{C98B9EC4-83E1-4506-9723-DBDC8E84359E}" presName="node" presStyleLbl="node1" presStyleIdx="2" presStyleCnt="4">
        <dgm:presLayoutVars>
          <dgm:bulletEnabled val="1"/>
        </dgm:presLayoutVars>
      </dgm:prSet>
      <dgm:spPr/>
      <dgm:t>
        <a:bodyPr/>
        <a:lstStyle/>
        <a:p>
          <a:endParaRPr lang="es-MX"/>
        </a:p>
      </dgm:t>
    </dgm:pt>
    <dgm:pt modelId="{38D9CDC7-5213-43C8-BDB2-1275F1ECAAE0}" type="pres">
      <dgm:prSet presAssocID="{C6394242-29D1-473B-B510-4B08B785C5A3}" presName="sibTrans" presStyleCnt="0"/>
      <dgm:spPr/>
    </dgm:pt>
    <dgm:pt modelId="{D0AB266A-0740-45E6-B85E-5597AA9D2AB0}" type="pres">
      <dgm:prSet presAssocID="{6D998BAF-DD37-4B4E-B3C8-2C97B9235D29}" presName="node" presStyleLbl="node1" presStyleIdx="3" presStyleCnt="4">
        <dgm:presLayoutVars>
          <dgm:bulletEnabled val="1"/>
        </dgm:presLayoutVars>
      </dgm:prSet>
      <dgm:spPr/>
      <dgm:t>
        <a:bodyPr/>
        <a:lstStyle/>
        <a:p>
          <a:endParaRPr lang="es-MX"/>
        </a:p>
      </dgm:t>
    </dgm:pt>
  </dgm:ptLst>
  <dgm:cxnLst>
    <dgm:cxn modelId="{E07C3A56-3B80-4D84-8938-D74E64B5BE31}" type="presOf" srcId="{5BFC4D1F-331C-41F9-AC82-8A83E719E677}" destId="{0DD63A92-3ABE-45F7-AA83-936BCF9331C9}" srcOrd="0" destOrd="0" presId="urn:microsoft.com/office/officeart/2005/8/layout/default"/>
    <dgm:cxn modelId="{D2FF6B05-67C2-47AB-BC54-F290A9A105EE}" srcId="{5BFC4D1F-331C-41F9-AC82-8A83E719E677}" destId="{6D998BAF-DD37-4B4E-B3C8-2C97B9235D29}" srcOrd="3" destOrd="0" parTransId="{B7AEC3F9-2123-4E15-BE19-FEA220304A57}" sibTransId="{C8826F2A-160B-4883-B607-36A3815A0DB4}"/>
    <dgm:cxn modelId="{7AEE60DE-738B-4212-AFD9-7D775FDB1740}" type="presOf" srcId="{A41CCFA9-B030-4909-BC63-4211D4F8738A}" destId="{FF95A8DE-A2F3-4CF5-ABA0-D3BC8D4C56FC}" srcOrd="0" destOrd="0" presId="urn:microsoft.com/office/officeart/2005/8/layout/default"/>
    <dgm:cxn modelId="{B2A9051D-D534-4015-857A-748715BAC0FD}" srcId="{5BFC4D1F-331C-41F9-AC82-8A83E719E677}" destId="{A41CCFA9-B030-4909-BC63-4211D4F8738A}" srcOrd="1" destOrd="0" parTransId="{216DBA13-40A0-4A2D-8BDF-2AD9651614EF}" sibTransId="{F4DE4D8D-9AAF-4B68-BC86-F04A81250B45}"/>
    <dgm:cxn modelId="{B484BC93-AD53-4760-8E81-CAAF0324A3B4}" type="presOf" srcId="{C98B9EC4-83E1-4506-9723-DBDC8E84359E}" destId="{9102C933-E516-4036-9062-12C1BFDCCD9C}" srcOrd="0" destOrd="0" presId="urn:microsoft.com/office/officeart/2005/8/layout/default"/>
    <dgm:cxn modelId="{8D5135E4-9121-44B7-A818-6FAF0CBCDAF4}" srcId="{5BFC4D1F-331C-41F9-AC82-8A83E719E677}" destId="{24F746B6-823F-4AC5-8A1B-0C82397D59AB}" srcOrd="0" destOrd="0" parTransId="{027A937C-2ADD-43CD-BB1F-8E8EE0AB9C55}" sibTransId="{2192BF6F-0F00-4845-8661-045BC11D430C}"/>
    <dgm:cxn modelId="{76F9F3C1-3648-468B-B44F-508A440A3559}" type="presOf" srcId="{24F746B6-823F-4AC5-8A1B-0C82397D59AB}" destId="{A3AA0545-8658-4109-A746-4BC28DFCF1E5}" srcOrd="0" destOrd="0" presId="urn:microsoft.com/office/officeart/2005/8/layout/default"/>
    <dgm:cxn modelId="{5025AC45-68CA-4978-A5F4-B878560963F3}" srcId="{5BFC4D1F-331C-41F9-AC82-8A83E719E677}" destId="{C98B9EC4-83E1-4506-9723-DBDC8E84359E}" srcOrd="2" destOrd="0" parTransId="{9CEB4CA1-38EE-4BFE-9633-2AD0FA2D778A}" sibTransId="{C6394242-29D1-473B-B510-4B08B785C5A3}"/>
    <dgm:cxn modelId="{0CF90F12-D94A-47A3-A1DB-3C89C357B7CF}" type="presOf" srcId="{6D998BAF-DD37-4B4E-B3C8-2C97B9235D29}" destId="{D0AB266A-0740-45E6-B85E-5597AA9D2AB0}" srcOrd="0" destOrd="0" presId="urn:microsoft.com/office/officeart/2005/8/layout/default"/>
    <dgm:cxn modelId="{B4F28F39-B6A9-4C02-8649-FA0E160A2458}" type="presParOf" srcId="{0DD63A92-3ABE-45F7-AA83-936BCF9331C9}" destId="{A3AA0545-8658-4109-A746-4BC28DFCF1E5}" srcOrd="0" destOrd="0" presId="urn:microsoft.com/office/officeart/2005/8/layout/default"/>
    <dgm:cxn modelId="{101C3FA8-E83C-4FE0-8C74-82C988C607AB}" type="presParOf" srcId="{0DD63A92-3ABE-45F7-AA83-936BCF9331C9}" destId="{27911BFD-D19E-47AE-AD17-35FD6729C293}" srcOrd="1" destOrd="0" presId="urn:microsoft.com/office/officeart/2005/8/layout/default"/>
    <dgm:cxn modelId="{64C55E81-F966-4131-810F-67CEA1CD67D7}" type="presParOf" srcId="{0DD63A92-3ABE-45F7-AA83-936BCF9331C9}" destId="{FF95A8DE-A2F3-4CF5-ABA0-D3BC8D4C56FC}" srcOrd="2" destOrd="0" presId="urn:microsoft.com/office/officeart/2005/8/layout/default"/>
    <dgm:cxn modelId="{10B1FBA4-9EB8-4B75-805B-8F00F0CEC385}" type="presParOf" srcId="{0DD63A92-3ABE-45F7-AA83-936BCF9331C9}" destId="{9285E89B-9B53-4DFC-BE38-E761C4174DFC}" srcOrd="3" destOrd="0" presId="urn:microsoft.com/office/officeart/2005/8/layout/default"/>
    <dgm:cxn modelId="{5F9C3C05-A957-4661-B882-1DCB342E4D4A}" type="presParOf" srcId="{0DD63A92-3ABE-45F7-AA83-936BCF9331C9}" destId="{9102C933-E516-4036-9062-12C1BFDCCD9C}" srcOrd="4" destOrd="0" presId="urn:microsoft.com/office/officeart/2005/8/layout/default"/>
    <dgm:cxn modelId="{343E176F-68F4-4E1A-A623-57213FAEA920}" type="presParOf" srcId="{0DD63A92-3ABE-45F7-AA83-936BCF9331C9}" destId="{38D9CDC7-5213-43C8-BDB2-1275F1ECAAE0}" srcOrd="5" destOrd="0" presId="urn:microsoft.com/office/officeart/2005/8/layout/default"/>
    <dgm:cxn modelId="{8FDCBF9F-9A57-427D-93AD-B6C7F73CC264}" type="presParOf" srcId="{0DD63A92-3ABE-45F7-AA83-936BCF9331C9}" destId="{D0AB266A-0740-45E6-B85E-5597AA9D2AB0}"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88C43C0-8510-4E79-835B-E06636415CEA}" type="doc">
      <dgm:prSet loTypeId="urn:microsoft.com/office/officeart/2005/8/layout/StepDownProcess" loCatId="process" qsTypeId="urn:microsoft.com/office/officeart/2005/8/quickstyle/3d3" qsCatId="3D" csTypeId="urn:microsoft.com/office/officeart/2005/8/colors/accent1_2" csCatId="accent1" phldr="1"/>
      <dgm:spPr/>
      <dgm:t>
        <a:bodyPr/>
        <a:lstStyle/>
        <a:p>
          <a:endParaRPr lang="es-MX"/>
        </a:p>
      </dgm:t>
    </dgm:pt>
    <dgm:pt modelId="{34829B38-CFFA-4225-A263-9A9FC7B20D32}">
      <dgm:prSet phldrT="[Texto]"/>
      <dgm:spPr/>
      <dgm:t>
        <a:bodyPr/>
        <a:lstStyle/>
        <a:p>
          <a:r>
            <a:rPr lang="es-MX" dirty="0" smtClean="0"/>
            <a:t>1</a:t>
          </a:r>
          <a:endParaRPr lang="es-MX" dirty="0"/>
        </a:p>
      </dgm:t>
    </dgm:pt>
    <dgm:pt modelId="{EEF1916D-BF63-476C-9219-64CD6B659A62}" type="parTrans" cxnId="{540FAC7F-83FA-4178-A087-29A00A066ABA}">
      <dgm:prSet/>
      <dgm:spPr/>
      <dgm:t>
        <a:bodyPr/>
        <a:lstStyle/>
        <a:p>
          <a:endParaRPr lang="es-MX"/>
        </a:p>
      </dgm:t>
    </dgm:pt>
    <dgm:pt modelId="{9D90B919-277B-4D37-84C8-7C73AE455536}" type="sibTrans" cxnId="{540FAC7F-83FA-4178-A087-29A00A066ABA}">
      <dgm:prSet/>
      <dgm:spPr/>
      <dgm:t>
        <a:bodyPr/>
        <a:lstStyle/>
        <a:p>
          <a:endParaRPr lang="es-MX"/>
        </a:p>
      </dgm:t>
    </dgm:pt>
    <dgm:pt modelId="{554D8AAB-CDB5-4325-8197-7446396E518A}">
      <dgm:prSet phldrT="[Texto]"/>
      <dgm:spPr/>
      <dgm:t>
        <a:bodyPr/>
        <a:lstStyle/>
        <a:p>
          <a:r>
            <a:rPr lang="es-MX" dirty="0" smtClean="0"/>
            <a:t>DEFINIMOS OBLIGACIONES Y RESPONSABILIIDADES DEL PUESTO (ANÁLISIS)</a:t>
          </a:r>
          <a:endParaRPr lang="es-MX" dirty="0"/>
        </a:p>
      </dgm:t>
    </dgm:pt>
    <dgm:pt modelId="{06B277CA-F515-436B-9A49-FFA27BF64159}" type="parTrans" cxnId="{741E10BF-AEF6-48BF-A2F8-20AFE72B8B9F}">
      <dgm:prSet/>
      <dgm:spPr/>
      <dgm:t>
        <a:bodyPr/>
        <a:lstStyle/>
        <a:p>
          <a:endParaRPr lang="es-MX"/>
        </a:p>
      </dgm:t>
    </dgm:pt>
    <dgm:pt modelId="{D9EBCBA0-82A5-475D-8E10-085575CE9B90}" type="sibTrans" cxnId="{741E10BF-AEF6-48BF-A2F8-20AFE72B8B9F}">
      <dgm:prSet/>
      <dgm:spPr/>
      <dgm:t>
        <a:bodyPr/>
        <a:lstStyle/>
        <a:p>
          <a:endParaRPr lang="es-MX"/>
        </a:p>
      </dgm:t>
    </dgm:pt>
    <dgm:pt modelId="{445BCF11-2F3F-4E3D-B42E-D4A5471CFB36}">
      <dgm:prSet phldrT="[Texto]"/>
      <dgm:spPr/>
      <dgm:t>
        <a:bodyPr/>
        <a:lstStyle/>
        <a:p>
          <a:r>
            <a:rPr lang="es-MX" dirty="0" smtClean="0"/>
            <a:t>2</a:t>
          </a:r>
          <a:endParaRPr lang="es-MX" dirty="0"/>
        </a:p>
      </dgm:t>
    </dgm:pt>
    <dgm:pt modelId="{57292C03-B9DD-4D9C-BEEB-8313347D1233}" type="parTrans" cxnId="{2FF04CAA-FD87-4ADD-8981-E0ACAA8465A6}">
      <dgm:prSet/>
      <dgm:spPr/>
      <dgm:t>
        <a:bodyPr/>
        <a:lstStyle/>
        <a:p>
          <a:endParaRPr lang="es-MX"/>
        </a:p>
      </dgm:t>
    </dgm:pt>
    <dgm:pt modelId="{630C9308-FB39-4A47-9EA6-7018B359F097}" type="sibTrans" cxnId="{2FF04CAA-FD87-4ADD-8981-E0ACAA8465A6}">
      <dgm:prSet/>
      <dgm:spPr/>
      <dgm:t>
        <a:bodyPr/>
        <a:lstStyle/>
        <a:p>
          <a:endParaRPr lang="es-MX"/>
        </a:p>
      </dgm:t>
    </dgm:pt>
    <dgm:pt modelId="{E773E7C4-5CCA-4196-B9E5-6F6323E85362}">
      <dgm:prSet phldrT="[Texto]"/>
      <dgm:spPr/>
      <dgm:t>
        <a:bodyPr/>
        <a:lstStyle/>
        <a:p>
          <a:r>
            <a:rPr lang="es-MX" dirty="0" smtClean="0"/>
            <a:t>VALORAMOS OBJETIVAMENTE LOS FACTORES QUE INTEGRAN EL PUESTO (VALUACIÓN)</a:t>
          </a:r>
          <a:endParaRPr lang="es-MX" dirty="0"/>
        </a:p>
      </dgm:t>
    </dgm:pt>
    <dgm:pt modelId="{7C93C227-08C9-40AC-93D4-3D7EBA62E932}" type="parTrans" cxnId="{EA1AC501-C81E-485C-8DD6-437F2644816E}">
      <dgm:prSet/>
      <dgm:spPr/>
      <dgm:t>
        <a:bodyPr/>
        <a:lstStyle/>
        <a:p>
          <a:endParaRPr lang="es-MX"/>
        </a:p>
      </dgm:t>
    </dgm:pt>
    <dgm:pt modelId="{1C066A8F-AD21-4D09-8CAC-08F7F511AABE}" type="sibTrans" cxnId="{EA1AC501-C81E-485C-8DD6-437F2644816E}">
      <dgm:prSet/>
      <dgm:spPr/>
      <dgm:t>
        <a:bodyPr/>
        <a:lstStyle/>
        <a:p>
          <a:endParaRPr lang="es-MX"/>
        </a:p>
      </dgm:t>
    </dgm:pt>
    <dgm:pt modelId="{2037290C-BBF4-43CD-9686-C0036295CF98}">
      <dgm:prSet phldrT="[Texto]"/>
      <dgm:spPr/>
      <dgm:t>
        <a:bodyPr/>
        <a:lstStyle/>
        <a:p>
          <a:r>
            <a:rPr lang="es-MX" dirty="0" smtClean="0"/>
            <a:t>3</a:t>
          </a:r>
          <a:endParaRPr lang="es-MX" dirty="0"/>
        </a:p>
      </dgm:t>
    </dgm:pt>
    <dgm:pt modelId="{0EF3AEFF-F0AB-4400-A631-A079A745F303}" type="parTrans" cxnId="{92361A2E-38B9-441D-A311-8691335CD573}">
      <dgm:prSet/>
      <dgm:spPr/>
      <dgm:t>
        <a:bodyPr/>
        <a:lstStyle/>
        <a:p>
          <a:endParaRPr lang="es-MX"/>
        </a:p>
      </dgm:t>
    </dgm:pt>
    <dgm:pt modelId="{239EE15A-8FC7-449F-8C20-F19D53EC774B}" type="sibTrans" cxnId="{92361A2E-38B9-441D-A311-8691335CD573}">
      <dgm:prSet/>
      <dgm:spPr/>
      <dgm:t>
        <a:bodyPr/>
        <a:lstStyle/>
        <a:p>
          <a:endParaRPr lang="es-MX"/>
        </a:p>
      </dgm:t>
    </dgm:pt>
    <dgm:pt modelId="{91B2F4B0-BEDB-4C0D-8C4D-345893D7266F}">
      <dgm:prSet phldrT="[Texto]"/>
      <dgm:spPr/>
      <dgm:t>
        <a:bodyPr/>
        <a:lstStyle/>
        <a:p>
          <a:r>
            <a:rPr lang="es-MX" dirty="0" smtClean="0"/>
            <a:t>HACEMOS ENCUESTA DE SALARIOS </a:t>
          </a:r>
          <a:endParaRPr lang="es-MX" dirty="0"/>
        </a:p>
      </dgm:t>
    </dgm:pt>
    <dgm:pt modelId="{C13F65AE-D90D-4E1C-9BEF-B003D3B9839B}" type="parTrans" cxnId="{54E65DFE-C056-4514-B50B-DCA9583D4364}">
      <dgm:prSet/>
      <dgm:spPr/>
      <dgm:t>
        <a:bodyPr/>
        <a:lstStyle/>
        <a:p>
          <a:endParaRPr lang="es-MX"/>
        </a:p>
      </dgm:t>
    </dgm:pt>
    <dgm:pt modelId="{08695202-7A63-412A-B139-8ACC61FA8C8D}" type="sibTrans" cxnId="{54E65DFE-C056-4514-B50B-DCA9583D4364}">
      <dgm:prSet/>
      <dgm:spPr/>
      <dgm:t>
        <a:bodyPr/>
        <a:lstStyle/>
        <a:p>
          <a:endParaRPr lang="es-MX"/>
        </a:p>
      </dgm:t>
    </dgm:pt>
    <dgm:pt modelId="{AAB56310-F7D9-40B9-986E-FCE8010850EA}">
      <dgm:prSet phldrT="[Texto]"/>
      <dgm:spPr/>
      <dgm:t>
        <a:bodyPr/>
        <a:lstStyle/>
        <a:p>
          <a:endParaRPr lang="es-MX" dirty="0"/>
        </a:p>
      </dgm:t>
    </dgm:pt>
    <dgm:pt modelId="{F1296035-C088-4B2A-99A1-A0C88B4109FF}" type="parTrans" cxnId="{968E2FAB-34E9-470E-B998-6E193A340249}">
      <dgm:prSet/>
      <dgm:spPr/>
      <dgm:t>
        <a:bodyPr/>
        <a:lstStyle/>
        <a:p>
          <a:endParaRPr lang="es-MX"/>
        </a:p>
      </dgm:t>
    </dgm:pt>
    <dgm:pt modelId="{A9903F0A-92F1-4F30-B2DC-1F21B331695E}" type="sibTrans" cxnId="{968E2FAB-34E9-470E-B998-6E193A340249}">
      <dgm:prSet/>
      <dgm:spPr/>
      <dgm:t>
        <a:bodyPr/>
        <a:lstStyle/>
        <a:p>
          <a:endParaRPr lang="es-MX"/>
        </a:p>
      </dgm:t>
    </dgm:pt>
    <dgm:pt modelId="{8B87FA09-860A-4ACD-9CEF-F6958747EB29}">
      <dgm:prSet phldrT="[Texto]"/>
      <dgm:spPr/>
      <dgm:t>
        <a:bodyPr/>
        <a:lstStyle/>
        <a:p>
          <a:endParaRPr lang="es-MX" dirty="0"/>
        </a:p>
      </dgm:t>
    </dgm:pt>
    <dgm:pt modelId="{407C3E5C-B93F-4949-8D78-1EA135E1CA46}" type="parTrans" cxnId="{48678317-A03D-49BA-A45E-46F11286F89F}">
      <dgm:prSet/>
      <dgm:spPr/>
      <dgm:t>
        <a:bodyPr/>
        <a:lstStyle/>
        <a:p>
          <a:endParaRPr lang="es-MX"/>
        </a:p>
      </dgm:t>
    </dgm:pt>
    <dgm:pt modelId="{1B6E3953-4B9A-4CA5-BAFA-CFA5506C08EF}" type="sibTrans" cxnId="{48678317-A03D-49BA-A45E-46F11286F89F}">
      <dgm:prSet/>
      <dgm:spPr/>
      <dgm:t>
        <a:bodyPr/>
        <a:lstStyle/>
        <a:p>
          <a:endParaRPr lang="es-MX"/>
        </a:p>
      </dgm:t>
    </dgm:pt>
    <dgm:pt modelId="{0A73CB6D-B5CF-406A-A806-8AE1CF5046DC}">
      <dgm:prSet phldrT="[Texto]"/>
      <dgm:spPr/>
      <dgm:t>
        <a:bodyPr/>
        <a:lstStyle/>
        <a:p>
          <a:r>
            <a:rPr lang="es-MX" dirty="0" smtClean="0"/>
            <a:t>4</a:t>
          </a:r>
          <a:endParaRPr lang="es-MX" dirty="0"/>
        </a:p>
      </dgm:t>
    </dgm:pt>
    <dgm:pt modelId="{DF2E5844-FFB6-497E-992D-8008885C1376}" type="parTrans" cxnId="{1AEBBB7E-42B7-43E4-B182-8EA4E7818421}">
      <dgm:prSet/>
      <dgm:spPr/>
      <dgm:t>
        <a:bodyPr/>
        <a:lstStyle/>
        <a:p>
          <a:endParaRPr lang="es-MX"/>
        </a:p>
      </dgm:t>
    </dgm:pt>
    <dgm:pt modelId="{1019932E-A205-47C1-A580-3C0F10E7F542}" type="sibTrans" cxnId="{1AEBBB7E-42B7-43E4-B182-8EA4E7818421}">
      <dgm:prSet/>
      <dgm:spPr/>
      <dgm:t>
        <a:bodyPr/>
        <a:lstStyle/>
        <a:p>
          <a:endParaRPr lang="es-MX"/>
        </a:p>
      </dgm:t>
    </dgm:pt>
    <dgm:pt modelId="{DFA29913-532A-4BD8-8F3A-06C9FEEDEE63}">
      <dgm:prSet phldrT="[Texto]"/>
      <dgm:spPr/>
      <dgm:t>
        <a:bodyPr/>
        <a:lstStyle/>
        <a:p>
          <a:r>
            <a:rPr lang="es-MX" dirty="0" smtClean="0"/>
            <a:t>5</a:t>
          </a:r>
          <a:endParaRPr lang="es-MX" dirty="0"/>
        </a:p>
      </dgm:t>
    </dgm:pt>
    <dgm:pt modelId="{8CDDE7E3-8C39-441D-B75A-E3E5659CAD84}" type="parTrans" cxnId="{3D15A8B2-A1AF-4E40-AA5A-C0BD58651D69}">
      <dgm:prSet/>
      <dgm:spPr/>
      <dgm:t>
        <a:bodyPr/>
        <a:lstStyle/>
        <a:p>
          <a:endParaRPr lang="es-MX"/>
        </a:p>
      </dgm:t>
    </dgm:pt>
    <dgm:pt modelId="{685E1FDC-43AF-4C1A-B167-7BD06A668F9D}" type="sibTrans" cxnId="{3D15A8B2-A1AF-4E40-AA5A-C0BD58651D69}">
      <dgm:prSet/>
      <dgm:spPr/>
      <dgm:t>
        <a:bodyPr/>
        <a:lstStyle/>
        <a:p>
          <a:endParaRPr lang="es-MX"/>
        </a:p>
      </dgm:t>
    </dgm:pt>
    <dgm:pt modelId="{6473BC10-227C-4526-8EE8-C88229F22298}" type="pres">
      <dgm:prSet presAssocID="{088C43C0-8510-4E79-835B-E06636415CEA}" presName="rootnode" presStyleCnt="0">
        <dgm:presLayoutVars>
          <dgm:chMax/>
          <dgm:chPref/>
          <dgm:dir/>
          <dgm:animLvl val="lvl"/>
        </dgm:presLayoutVars>
      </dgm:prSet>
      <dgm:spPr/>
      <dgm:t>
        <a:bodyPr/>
        <a:lstStyle/>
        <a:p>
          <a:endParaRPr lang="es-MX"/>
        </a:p>
      </dgm:t>
    </dgm:pt>
    <dgm:pt modelId="{9D4A26C4-0726-46B5-ABAE-FFEF7E3D459C}" type="pres">
      <dgm:prSet presAssocID="{34829B38-CFFA-4225-A263-9A9FC7B20D32}" presName="composite" presStyleCnt="0"/>
      <dgm:spPr/>
    </dgm:pt>
    <dgm:pt modelId="{C7D39865-015D-4582-8C50-CDBA8BE6BCAF}" type="pres">
      <dgm:prSet presAssocID="{34829B38-CFFA-4225-A263-9A9FC7B20D32}" presName="bentUpArrow1" presStyleLbl="alignImgPlace1" presStyleIdx="0" presStyleCnt="4"/>
      <dgm:spPr/>
    </dgm:pt>
    <dgm:pt modelId="{0ACB2224-0652-4AD3-B3F9-7C5CF7552BF4}" type="pres">
      <dgm:prSet presAssocID="{34829B38-CFFA-4225-A263-9A9FC7B20D32}" presName="ParentText" presStyleLbl="node1" presStyleIdx="0" presStyleCnt="5">
        <dgm:presLayoutVars>
          <dgm:chMax val="1"/>
          <dgm:chPref val="1"/>
          <dgm:bulletEnabled val="1"/>
        </dgm:presLayoutVars>
      </dgm:prSet>
      <dgm:spPr/>
      <dgm:t>
        <a:bodyPr/>
        <a:lstStyle/>
        <a:p>
          <a:endParaRPr lang="es-MX"/>
        </a:p>
      </dgm:t>
    </dgm:pt>
    <dgm:pt modelId="{4C7CE191-8D23-49D4-8B3C-C8EA3777BFF2}" type="pres">
      <dgm:prSet presAssocID="{34829B38-CFFA-4225-A263-9A9FC7B20D32}" presName="ChildText" presStyleLbl="revTx" presStyleIdx="0" presStyleCnt="5" custScaleX="497952" custLinFactX="100000" custLinFactNeighborX="120953" custLinFactNeighborY="-6657">
        <dgm:presLayoutVars>
          <dgm:chMax val="0"/>
          <dgm:chPref val="0"/>
          <dgm:bulletEnabled val="1"/>
        </dgm:presLayoutVars>
      </dgm:prSet>
      <dgm:spPr/>
      <dgm:t>
        <a:bodyPr/>
        <a:lstStyle/>
        <a:p>
          <a:endParaRPr lang="es-MX"/>
        </a:p>
      </dgm:t>
    </dgm:pt>
    <dgm:pt modelId="{692C737C-158F-461A-9465-DAD1CB844FDA}" type="pres">
      <dgm:prSet presAssocID="{9D90B919-277B-4D37-84C8-7C73AE455536}" presName="sibTrans" presStyleCnt="0"/>
      <dgm:spPr/>
    </dgm:pt>
    <dgm:pt modelId="{00F7C192-1ACE-4E1B-ABEA-6BDA3C5A64C8}" type="pres">
      <dgm:prSet presAssocID="{445BCF11-2F3F-4E3D-B42E-D4A5471CFB36}" presName="composite" presStyleCnt="0"/>
      <dgm:spPr/>
    </dgm:pt>
    <dgm:pt modelId="{F6B49DD2-B33A-4AB7-895D-E92E435709FA}" type="pres">
      <dgm:prSet presAssocID="{445BCF11-2F3F-4E3D-B42E-D4A5471CFB36}" presName="bentUpArrow1" presStyleLbl="alignImgPlace1" presStyleIdx="1" presStyleCnt="4"/>
      <dgm:spPr/>
    </dgm:pt>
    <dgm:pt modelId="{5CD6F5C6-85B9-4D98-9ECD-743909AAAC3D}" type="pres">
      <dgm:prSet presAssocID="{445BCF11-2F3F-4E3D-B42E-D4A5471CFB36}" presName="ParentText" presStyleLbl="node1" presStyleIdx="1" presStyleCnt="5">
        <dgm:presLayoutVars>
          <dgm:chMax val="1"/>
          <dgm:chPref val="1"/>
          <dgm:bulletEnabled val="1"/>
        </dgm:presLayoutVars>
      </dgm:prSet>
      <dgm:spPr/>
      <dgm:t>
        <a:bodyPr/>
        <a:lstStyle/>
        <a:p>
          <a:endParaRPr lang="es-MX"/>
        </a:p>
      </dgm:t>
    </dgm:pt>
    <dgm:pt modelId="{C19A226C-090B-4EBF-AE69-8A3B276AAA18}" type="pres">
      <dgm:prSet presAssocID="{445BCF11-2F3F-4E3D-B42E-D4A5471CFB36}" presName="ChildText" presStyleLbl="revTx" presStyleIdx="1" presStyleCnt="5" custScaleX="536745" custLinFactX="100000" custLinFactNeighborX="120953" custLinFactNeighborY="-4438">
        <dgm:presLayoutVars>
          <dgm:chMax val="0"/>
          <dgm:chPref val="0"/>
          <dgm:bulletEnabled val="1"/>
        </dgm:presLayoutVars>
      </dgm:prSet>
      <dgm:spPr/>
      <dgm:t>
        <a:bodyPr/>
        <a:lstStyle/>
        <a:p>
          <a:endParaRPr lang="es-MX"/>
        </a:p>
      </dgm:t>
    </dgm:pt>
    <dgm:pt modelId="{629ED0AA-4B20-42A2-A1DF-4A28C56C383F}" type="pres">
      <dgm:prSet presAssocID="{630C9308-FB39-4A47-9EA6-7018B359F097}" presName="sibTrans" presStyleCnt="0"/>
      <dgm:spPr/>
    </dgm:pt>
    <dgm:pt modelId="{A70271B7-A3D1-40EA-B16F-ACEB688BDB6F}" type="pres">
      <dgm:prSet presAssocID="{2037290C-BBF4-43CD-9686-C0036295CF98}" presName="composite" presStyleCnt="0"/>
      <dgm:spPr/>
    </dgm:pt>
    <dgm:pt modelId="{C787C9E2-E32C-471A-BB2A-107545CCF464}" type="pres">
      <dgm:prSet presAssocID="{2037290C-BBF4-43CD-9686-C0036295CF98}" presName="bentUpArrow1" presStyleLbl="alignImgPlace1" presStyleIdx="2" presStyleCnt="4"/>
      <dgm:spPr/>
    </dgm:pt>
    <dgm:pt modelId="{A879B4D2-3FDD-4772-8DE0-7F16565AE0B1}" type="pres">
      <dgm:prSet presAssocID="{2037290C-BBF4-43CD-9686-C0036295CF98}" presName="ParentText" presStyleLbl="node1" presStyleIdx="2" presStyleCnt="5">
        <dgm:presLayoutVars>
          <dgm:chMax val="1"/>
          <dgm:chPref val="1"/>
          <dgm:bulletEnabled val="1"/>
        </dgm:presLayoutVars>
      </dgm:prSet>
      <dgm:spPr/>
      <dgm:t>
        <a:bodyPr/>
        <a:lstStyle/>
        <a:p>
          <a:endParaRPr lang="es-MX"/>
        </a:p>
      </dgm:t>
    </dgm:pt>
    <dgm:pt modelId="{C801213D-EDB8-4DA7-ACCF-760C6C0D40EA}" type="pres">
      <dgm:prSet presAssocID="{2037290C-BBF4-43CD-9686-C0036295CF98}" presName="ChildText" presStyleLbl="revTx" presStyleIdx="2" presStyleCnt="5" custScaleX="341767" custLinFactX="179763" custLinFactY="30929" custLinFactNeighborX="200000" custLinFactNeighborY="100000">
        <dgm:presLayoutVars>
          <dgm:chMax val="0"/>
          <dgm:chPref val="0"/>
          <dgm:bulletEnabled val="1"/>
        </dgm:presLayoutVars>
      </dgm:prSet>
      <dgm:spPr/>
      <dgm:t>
        <a:bodyPr/>
        <a:lstStyle/>
        <a:p>
          <a:endParaRPr lang="es-MX"/>
        </a:p>
      </dgm:t>
    </dgm:pt>
    <dgm:pt modelId="{D01BBC28-8833-4619-B3D0-E8CAD44F8B57}" type="pres">
      <dgm:prSet presAssocID="{239EE15A-8FC7-449F-8C20-F19D53EC774B}" presName="sibTrans" presStyleCnt="0"/>
      <dgm:spPr/>
    </dgm:pt>
    <dgm:pt modelId="{F1A9B841-FCAA-482E-AED9-DF4BF048A32A}" type="pres">
      <dgm:prSet presAssocID="{0A73CB6D-B5CF-406A-A806-8AE1CF5046DC}" presName="composite" presStyleCnt="0"/>
      <dgm:spPr/>
    </dgm:pt>
    <dgm:pt modelId="{B2CF740A-32CC-4A13-B5D8-D25082DAE40F}" type="pres">
      <dgm:prSet presAssocID="{0A73CB6D-B5CF-406A-A806-8AE1CF5046DC}" presName="bentUpArrow1" presStyleLbl="alignImgPlace1" presStyleIdx="3" presStyleCnt="4"/>
      <dgm:spPr/>
    </dgm:pt>
    <dgm:pt modelId="{AD595FD6-E994-463D-99B9-543C74A2B8A2}" type="pres">
      <dgm:prSet presAssocID="{0A73CB6D-B5CF-406A-A806-8AE1CF5046DC}" presName="ParentText" presStyleLbl="node1" presStyleIdx="3" presStyleCnt="5">
        <dgm:presLayoutVars>
          <dgm:chMax val="1"/>
          <dgm:chPref val="1"/>
          <dgm:bulletEnabled val="1"/>
        </dgm:presLayoutVars>
      </dgm:prSet>
      <dgm:spPr/>
      <dgm:t>
        <a:bodyPr/>
        <a:lstStyle/>
        <a:p>
          <a:endParaRPr lang="es-MX"/>
        </a:p>
      </dgm:t>
    </dgm:pt>
    <dgm:pt modelId="{EAE6B8DA-DCE3-4312-877C-38852FA1AD08}" type="pres">
      <dgm:prSet presAssocID="{0A73CB6D-B5CF-406A-A806-8AE1CF5046DC}" presName="ChildText" presStyleLbl="revTx" presStyleIdx="3" presStyleCnt="5">
        <dgm:presLayoutVars>
          <dgm:chMax val="0"/>
          <dgm:chPref val="0"/>
          <dgm:bulletEnabled val="1"/>
        </dgm:presLayoutVars>
      </dgm:prSet>
      <dgm:spPr/>
      <dgm:t>
        <a:bodyPr/>
        <a:lstStyle/>
        <a:p>
          <a:endParaRPr lang="es-MX"/>
        </a:p>
      </dgm:t>
    </dgm:pt>
    <dgm:pt modelId="{265C10C5-3831-4D2B-BD61-B8B86BADC82A}" type="pres">
      <dgm:prSet presAssocID="{1019932E-A205-47C1-A580-3C0F10E7F542}" presName="sibTrans" presStyleCnt="0"/>
      <dgm:spPr/>
    </dgm:pt>
    <dgm:pt modelId="{6C98A63D-227A-4FF3-AA3E-B3464EEEA47D}" type="pres">
      <dgm:prSet presAssocID="{DFA29913-532A-4BD8-8F3A-06C9FEEDEE63}" presName="composite" presStyleCnt="0"/>
      <dgm:spPr/>
    </dgm:pt>
    <dgm:pt modelId="{A615017B-ABB4-413E-99AE-BC78A8B5737E}" type="pres">
      <dgm:prSet presAssocID="{DFA29913-532A-4BD8-8F3A-06C9FEEDEE63}" presName="ParentText" presStyleLbl="node1" presStyleIdx="4" presStyleCnt="5">
        <dgm:presLayoutVars>
          <dgm:chMax val="1"/>
          <dgm:chPref val="1"/>
          <dgm:bulletEnabled val="1"/>
        </dgm:presLayoutVars>
      </dgm:prSet>
      <dgm:spPr/>
      <dgm:t>
        <a:bodyPr/>
        <a:lstStyle/>
        <a:p>
          <a:endParaRPr lang="es-MX"/>
        </a:p>
      </dgm:t>
    </dgm:pt>
    <dgm:pt modelId="{64C36FBF-1F56-4468-9BEF-F435C130E100}" type="pres">
      <dgm:prSet presAssocID="{DFA29913-532A-4BD8-8F3A-06C9FEEDEE63}" presName="FinalChildText" presStyleLbl="revTx" presStyleIdx="4" presStyleCnt="5">
        <dgm:presLayoutVars>
          <dgm:chMax val="0"/>
          <dgm:chPref val="0"/>
          <dgm:bulletEnabled val="1"/>
        </dgm:presLayoutVars>
      </dgm:prSet>
      <dgm:spPr/>
      <dgm:t>
        <a:bodyPr/>
        <a:lstStyle/>
        <a:p>
          <a:endParaRPr lang="es-MX"/>
        </a:p>
      </dgm:t>
    </dgm:pt>
  </dgm:ptLst>
  <dgm:cxnLst>
    <dgm:cxn modelId="{2FF04CAA-FD87-4ADD-8981-E0ACAA8465A6}" srcId="{088C43C0-8510-4E79-835B-E06636415CEA}" destId="{445BCF11-2F3F-4E3D-B42E-D4A5471CFB36}" srcOrd="1" destOrd="0" parTransId="{57292C03-B9DD-4D9C-BEEB-8313347D1233}" sibTransId="{630C9308-FB39-4A47-9EA6-7018B359F097}"/>
    <dgm:cxn modelId="{B39D4020-06AC-443F-88C1-6D096673BF2D}" type="presOf" srcId="{2037290C-BBF4-43CD-9686-C0036295CF98}" destId="{A879B4D2-3FDD-4772-8DE0-7F16565AE0B1}" srcOrd="0" destOrd="0" presId="urn:microsoft.com/office/officeart/2005/8/layout/StepDownProcess"/>
    <dgm:cxn modelId="{968E2FAB-34E9-470E-B998-6E193A340249}" srcId="{DFA29913-532A-4BD8-8F3A-06C9FEEDEE63}" destId="{AAB56310-F7D9-40B9-986E-FCE8010850EA}" srcOrd="0" destOrd="0" parTransId="{F1296035-C088-4B2A-99A1-A0C88B4109FF}" sibTransId="{A9903F0A-92F1-4F30-B2DC-1F21B331695E}"/>
    <dgm:cxn modelId="{597128DC-0E83-47A6-80B0-852F9602737E}" type="presOf" srcId="{445BCF11-2F3F-4E3D-B42E-D4A5471CFB36}" destId="{5CD6F5C6-85B9-4D98-9ECD-743909AAAC3D}" srcOrd="0" destOrd="0" presId="urn:microsoft.com/office/officeart/2005/8/layout/StepDownProcess"/>
    <dgm:cxn modelId="{1AEBBB7E-42B7-43E4-B182-8EA4E7818421}" srcId="{088C43C0-8510-4E79-835B-E06636415CEA}" destId="{0A73CB6D-B5CF-406A-A806-8AE1CF5046DC}" srcOrd="3" destOrd="0" parTransId="{DF2E5844-FFB6-497E-992D-8008885C1376}" sibTransId="{1019932E-A205-47C1-A580-3C0F10E7F542}"/>
    <dgm:cxn modelId="{679C7DCD-1387-4DF8-BB68-2DDD36D46EBB}" type="presOf" srcId="{088C43C0-8510-4E79-835B-E06636415CEA}" destId="{6473BC10-227C-4526-8EE8-C88229F22298}" srcOrd="0" destOrd="0" presId="urn:microsoft.com/office/officeart/2005/8/layout/StepDownProcess"/>
    <dgm:cxn modelId="{54E65DFE-C056-4514-B50B-DCA9583D4364}" srcId="{2037290C-BBF4-43CD-9686-C0036295CF98}" destId="{91B2F4B0-BEDB-4C0D-8C4D-345893D7266F}" srcOrd="0" destOrd="0" parTransId="{C13F65AE-D90D-4E1C-9BEF-B003D3B9839B}" sibTransId="{08695202-7A63-412A-B139-8ACC61FA8C8D}"/>
    <dgm:cxn modelId="{D7BF18A1-0743-4C0B-9C05-4D4C11103038}" type="presOf" srcId="{E773E7C4-5CCA-4196-B9E5-6F6323E85362}" destId="{C19A226C-090B-4EBF-AE69-8A3B276AAA18}" srcOrd="0" destOrd="0" presId="urn:microsoft.com/office/officeart/2005/8/layout/StepDownProcess"/>
    <dgm:cxn modelId="{E4D4CFFC-0E6E-48B2-9916-E8FE7B49C3C3}" type="presOf" srcId="{8B87FA09-860A-4ACD-9CEF-F6958747EB29}" destId="{EAE6B8DA-DCE3-4312-877C-38852FA1AD08}" srcOrd="0" destOrd="0" presId="urn:microsoft.com/office/officeart/2005/8/layout/StepDownProcess"/>
    <dgm:cxn modelId="{A5A39B62-58E4-40A2-904B-9FF088B2B3DA}" type="presOf" srcId="{0A73CB6D-B5CF-406A-A806-8AE1CF5046DC}" destId="{AD595FD6-E994-463D-99B9-543C74A2B8A2}" srcOrd="0" destOrd="0" presId="urn:microsoft.com/office/officeart/2005/8/layout/StepDownProcess"/>
    <dgm:cxn modelId="{442A1286-2ABF-4307-B109-7BF2D6ACC2A8}" type="presOf" srcId="{554D8AAB-CDB5-4325-8197-7446396E518A}" destId="{4C7CE191-8D23-49D4-8B3C-C8EA3777BFF2}" srcOrd="0" destOrd="0" presId="urn:microsoft.com/office/officeart/2005/8/layout/StepDownProcess"/>
    <dgm:cxn modelId="{767E2414-7BD1-49D7-B9BC-913745E52799}" type="presOf" srcId="{DFA29913-532A-4BD8-8F3A-06C9FEEDEE63}" destId="{A615017B-ABB4-413E-99AE-BC78A8B5737E}" srcOrd="0" destOrd="0" presId="urn:microsoft.com/office/officeart/2005/8/layout/StepDownProcess"/>
    <dgm:cxn modelId="{CB918C3B-E2C1-4C12-BD3A-4B49B7CFE9E3}" type="presOf" srcId="{91B2F4B0-BEDB-4C0D-8C4D-345893D7266F}" destId="{C801213D-EDB8-4DA7-ACCF-760C6C0D40EA}" srcOrd="0" destOrd="0" presId="urn:microsoft.com/office/officeart/2005/8/layout/StepDownProcess"/>
    <dgm:cxn modelId="{D51FAB63-5B18-4F17-9784-8B43A339F303}" type="presOf" srcId="{AAB56310-F7D9-40B9-986E-FCE8010850EA}" destId="{64C36FBF-1F56-4468-9BEF-F435C130E100}" srcOrd="0" destOrd="0" presId="urn:microsoft.com/office/officeart/2005/8/layout/StepDownProcess"/>
    <dgm:cxn modelId="{48678317-A03D-49BA-A45E-46F11286F89F}" srcId="{0A73CB6D-B5CF-406A-A806-8AE1CF5046DC}" destId="{8B87FA09-860A-4ACD-9CEF-F6958747EB29}" srcOrd="0" destOrd="0" parTransId="{407C3E5C-B93F-4949-8D78-1EA135E1CA46}" sibTransId="{1B6E3953-4B9A-4CA5-BAFA-CFA5506C08EF}"/>
    <dgm:cxn modelId="{540FAC7F-83FA-4178-A087-29A00A066ABA}" srcId="{088C43C0-8510-4E79-835B-E06636415CEA}" destId="{34829B38-CFFA-4225-A263-9A9FC7B20D32}" srcOrd="0" destOrd="0" parTransId="{EEF1916D-BF63-476C-9219-64CD6B659A62}" sibTransId="{9D90B919-277B-4D37-84C8-7C73AE455536}"/>
    <dgm:cxn modelId="{92361A2E-38B9-441D-A311-8691335CD573}" srcId="{088C43C0-8510-4E79-835B-E06636415CEA}" destId="{2037290C-BBF4-43CD-9686-C0036295CF98}" srcOrd="2" destOrd="0" parTransId="{0EF3AEFF-F0AB-4400-A631-A079A745F303}" sibTransId="{239EE15A-8FC7-449F-8C20-F19D53EC774B}"/>
    <dgm:cxn modelId="{EA1AC501-C81E-485C-8DD6-437F2644816E}" srcId="{445BCF11-2F3F-4E3D-B42E-D4A5471CFB36}" destId="{E773E7C4-5CCA-4196-B9E5-6F6323E85362}" srcOrd="0" destOrd="0" parTransId="{7C93C227-08C9-40AC-93D4-3D7EBA62E932}" sibTransId="{1C066A8F-AD21-4D09-8CAC-08F7F511AABE}"/>
    <dgm:cxn modelId="{D7FBF4FC-AC34-4A5A-BC95-CDFB58A73C14}" type="presOf" srcId="{34829B38-CFFA-4225-A263-9A9FC7B20D32}" destId="{0ACB2224-0652-4AD3-B3F9-7C5CF7552BF4}" srcOrd="0" destOrd="0" presId="urn:microsoft.com/office/officeart/2005/8/layout/StepDownProcess"/>
    <dgm:cxn modelId="{741E10BF-AEF6-48BF-A2F8-20AFE72B8B9F}" srcId="{34829B38-CFFA-4225-A263-9A9FC7B20D32}" destId="{554D8AAB-CDB5-4325-8197-7446396E518A}" srcOrd="0" destOrd="0" parTransId="{06B277CA-F515-436B-9A49-FFA27BF64159}" sibTransId="{D9EBCBA0-82A5-475D-8E10-085575CE9B90}"/>
    <dgm:cxn modelId="{3D15A8B2-A1AF-4E40-AA5A-C0BD58651D69}" srcId="{088C43C0-8510-4E79-835B-E06636415CEA}" destId="{DFA29913-532A-4BD8-8F3A-06C9FEEDEE63}" srcOrd="4" destOrd="0" parTransId="{8CDDE7E3-8C39-441D-B75A-E3E5659CAD84}" sibTransId="{685E1FDC-43AF-4C1A-B167-7BD06A668F9D}"/>
    <dgm:cxn modelId="{37270AB2-315E-46CC-BA83-6B23472EC3D1}" type="presParOf" srcId="{6473BC10-227C-4526-8EE8-C88229F22298}" destId="{9D4A26C4-0726-46B5-ABAE-FFEF7E3D459C}" srcOrd="0" destOrd="0" presId="urn:microsoft.com/office/officeart/2005/8/layout/StepDownProcess"/>
    <dgm:cxn modelId="{0F1C89CB-4D23-4408-AC36-89A88BB91B0E}" type="presParOf" srcId="{9D4A26C4-0726-46B5-ABAE-FFEF7E3D459C}" destId="{C7D39865-015D-4582-8C50-CDBA8BE6BCAF}" srcOrd="0" destOrd="0" presId="urn:microsoft.com/office/officeart/2005/8/layout/StepDownProcess"/>
    <dgm:cxn modelId="{47A8706A-7B48-4BEA-A80A-E663BCF11F55}" type="presParOf" srcId="{9D4A26C4-0726-46B5-ABAE-FFEF7E3D459C}" destId="{0ACB2224-0652-4AD3-B3F9-7C5CF7552BF4}" srcOrd="1" destOrd="0" presId="urn:microsoft.com/office/officeart/2005/8/layout/StepDownProcess"/>
    <dgm:cxn modelId="{627B0F8E-75DD-42B4-98D5-FFBCC4D3C4C7}" type="presParOf" srcId="{9D4A26C4-0726-46B5-ABAE-FFEF7E3D459C}" destId="{4C7CE191-8D23-49D4-8B3C-C8EA3777BFF2}" srcOrd="2" destOrd="0" presId="urn:microsoft.com/office/officeart/2005/8/layout/StepDownProcess"/>
    <dgm:cxn modelId="{9DB8F390-EED2-4832-9802-D9BF35656044}" type="presParOf" srcId="{6473BC10-227C-4526-8EE8-C88229F22298}" destId="{692C737C-158F-461A-9465-DAD1CB844FDA}" srcOrd="1" destOrd="0" presId="urn:microsoft.com/office/officeart/2005/8/layout/StepDownProcess"/>
    <dgm:cxn modelId="{9BBF5036-D3F0-4004-B5A7-B38E3E9BC90C}" type="presParOf" srcId="{6473BC10-227C-4526-8EE8-C88229F22298}" destId="{00F7C192-1ACE-4E1B-ABEA-6BDA3C5A64C8}" srcOrd="2" destOrd="0" presId="urn:microsoft.com/office/officeart/2005/8/layout/StepDownProcess"/>
    <dgm:cxn modelId="{CB2A94C4-F4F7-4250-9DD9-9045F6E3F166}" type="presParOf" srcId="{00F7C192-1ACE-4E1B-ABEA-6BDA3C5A64C8}" destId="{F6B49DD2-B33A-4AB7-895D-E92E435709FA}" srcOrd="0" destOrd="0" presId="urn:microsoft.com/office/officeart/2005/8/layout/StepDownProcess"/>
    <dgm:cxn modelId="{E976ADAD-598C-4FAF-A219-0F7099B128C6}" type="presParOf" srcId="{00F7C192-1ACE-4E1B-ABEA-6BDA3C5A64C8}" destId="{5CD6F5C6-85B9-4D98-9ECD-743909AAAC3D}" srcOrd="1" destOrd="0" presId="urn:microsoft.com/office/officeart/2005/8/layout/StepDownProcess"/>
    <dgm:cxn modelId="{AFC89669-5A10-4FCF-9CB4-8E6EF9E9E7EF}" type="presParOf" srcId="{00F7C192-1ACE-4E1B-ABEA-6BDA3C5A64C8}" destId="{C19A226C-090B-4EBF-AE69-8A3B276AAA18}" srcOrd="2" destOrd="0" presId="urn:microsoft.com/office/officeart/2005/8/layout/StepDownProcess"/>
    <dgm:cxn modelId="{FEC8D090-BEC6-4A0F-8D2A-C987088829DF}" type="presParOf" srcId="{6473BC10-227C-4526-8EE8-C88229F22298}" destId="{629ED0AA-4B20-42A2-A1DF-4A28C56C383F}" srcOrd="3" destOrd="0" presId="urn:microsoft.com/office/officeart/2005/8/layout/StepDownProcess"/>
    <dgm:cxn modelId="{75C0A923-4A99-40C3-A316-72299B268CAC}" type="presParOf" srcId="{6473BC10-227C-4526-8EE8-C88229F22298}" destId="{A70271B7-A3D1-40EA-B16F-ACEB688BDB6F}" srcOrd="4" destOrd="0" presId="urn:microsoft.com/office/officeart/2005/8/layout/StepDownProcess"/>
    <dgm:cxn modelId="{49E1BD0E-F884-42DD-A75F-2A0DE060DF5A}" type="presParOf" srcId="{A70271B7-A3D1-40EA-B16F-ACEB688BDB6F}" destId="{C787C9E2-E32C-471A-BB2A-107545CCF464}" srcOrd="0" destOrd="0" presId="urn:microsoft.com/office/officeart/2005/8/layout/StepDownProcess"/>
    <dgm:cxn modelId="{6839DAD6-35A0-4205-88FB-0733A2CF3C67}" type="presParOf" srcId="{A70271B7-A3D1-40EA-B16F-ACEB688BDB6F}" destId="{A879B4D2-3FDD-4772-8DE0-7F16565AE0B1}" srcOrd="1" destOrd="0" presId="urn:microsoft.com/office/officeart/2005/8/layout/StepDownProcess"/>
    <dgm:cxn modelId="{7D13BCE0-3EA9-4CFD-A902-12901D26DA5C}" type="presParOf" srcId="{A70271B7-A3D1-40EA-B16F-ACEB688BDB6F}" destId="{C801213D-EDB8-4DA7-ACCF-760C6C0D40EA}" srcOrd="2" destOrd="0" presId="urn:microsoft.com/office/officeart/2005/8/layout/StepDownProcess"/>
    <dgm:cxn modelId="{9EB12E6D-7170-4DA3-833A-47BCB308359C}" type="presParOf" srcId="{6473BC10-227C-4526-8EE8-C88229F22298}" destId="{D01BBC28-8833-4619-B3D0-E8CAD44F8B57}" srcOrd="5" destOrd="0" presId="urn:microsoft.com/office/officeart/2005/8/layout/StepDownProcess"/>
    <dgm:cxn modelId="{97D681F4-7BD8-4CDE-91EF-40132542F036}" type="presParOf" srcId="{6473BC10-227C-4526-8EE8-C88229F22298}" destId="{F1A9B841-FCAA-482E-AED9-DF4BF048A32A}" srcOrd="6" destOrd="0" presId="urn:microsoft.com/office/officeart/2005/8/layout/StepDownProcess"/>
    <dgm:cxn modelId="{C53CDBCF-1B6F-4265-BD7E-64E0619FB323}" type="presParOf" srcId="{F1A9B841-FCAA-482E-AED9-DF4BF048A32A}" destId="{B2CF740A-32CC-4A13-B5D8-D25082DAE40F}" srcOrd="0" destOrd="0" presId="urn:microsoft.com/office/officeart/2005/8/layout/StepDownProcess"/>
    <dgm:cxn modelId="{0DDA0413-75D4-43B3-93B0-1FED3AE33090}" type="presParOf" srcId="{F1A9B841-FCAA-482E-AED9-DF4BF048A32A}" destId="{AD595FD6-E994-463D-99B9-543C74A2B8A2}" srcOrd="1" destOrd="0" presId="urn:microsoft.com/office/officeart/2005/8/layout/StepDownProcess"/>
    <dgm:cxn modelId="{D583C0DD-2809-419F-9C16-A6615254C389}" type="presParOf" srcId="{F1A9B841-FCAA-482E-AED9-DF4BF048A32A}" destId="{EAE6B8DA-DCE3-4312-877C-38852FA1AD08}" srcOrd="2" destOrd="0" presId="urn:microsoft.com/office/officeart/2005/8/layout/StepDownProcess"/>
    <dgm:cxn modelId="{E7C47C83-5529-4FC0-9E4C-7F6A3D728251}" type="presParOf" srcId="{6473BC10-227C-4526-8EE8-C88229F22298}" destId="{265C10C5-3831-4D2B-BD61-B8B86BADC82A}" srcOrd="7" destOrd="0" presId="urn:microsoft.com/office/officeart/2005/8/layout/StepDownProcess"/>
    <dgm:cxn modelId="{87929AC6-E785-4566-97D5-EB3C2512936E}" type="presParOf" srcId="{6473BC10-227C-4526-8EE8-C88229F22298}" destId="{6C98A63D-227A-4FF3-AA3E-B3464EEEA47D}" srcOrd="8" destOrd="0" presId="urn:microsoft.com/office/officeart/2005/8/layout/StepDownProcess"/>
    <dgm:cxn modelId="{BF1D8B47-5357-48BD-AD0B-8290B3DD73F2}" type="presParOf" srcId="{6C98A63D-227A-4FF3-AA3E-B3464EEEA47D}" destId="{A615017B-ABB4-413E-99AE-BC78A8B5737E}" srcOrd="0" destOrd="0" presId="urn:microsoft.com/office/officeart/2005/8/layout/StepDownProcess"/>
    <dgm:cxn modelId="{F61D472A-BA4D-4EE9-8C8A-4FA33D1EB36B}" type="presParOf" srcId="{6C98A63D-227A-4FF3-AA3E-B3464EEEA47D}" destId="{64C36FBF-1F56-4468-9BEF-F435C130E100}"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04B68F8-EA7C-4B14-9215-60E295748A1E}"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s-MX"/>
        </a:p>
      </dgm:t>
    </dgm:pt>
    <dgm:pt modelId="{9F2FBEDA-1509-4F54-BDE9-2EAC4714F289}">
      <dgm:prSet phldrT="[Texto]"/>
      <dgm:spPr/>
      <dgm:t>
        <a:bodyPr/>
        <a:lstStyle/>
        <a:p>
          <a:r>
            <a:rPr lang="es-MX" dirty="0" smtClean="0"/>
            <a:t>INCENTIVOS</a:t>
          </a:r>
          <a:endParaRPr lang="es-MX" dirty="0"/>
        </a:p>
      </dgm:t>
    </dgm:pt>
    <dgm:pt modelId="{C57588FD-E796-4438-B954-7CEB9FB4153D}" type="parTrans" cxnId="{26C5DEF9-BE63-464D-B6C6-34346363454E}">
      <dgm:prSet/>
      <dgm:spPr/>
      <dgm:t>
        <a:bodyPr/>
        <a:lstStyle/>
        <a:p>
          <a:endParaRPr lang="es-MX"/>
        </a:p>
      </dgm:t>
    </dgm:pt>
    <dgm:pt modelId="{60B8EBE4-2BB4-413E-8B80-4B8185FCDDA0}" type="sibTrans" cxnId="{26C5DEF9-BE63-464D-B6C6-34346363454E}">
      <dgm:prSet/>
      <dgm:spPr/>
      <dgm:t>
        <a:bodyPr/>
        <a:lstStyle/>
        <a:p>
          <a:endParaRPr lang="es-MX"/>
        </a:p>
      </dgm:t>
    </dgm:pt>
    <dgm:pt modelId="{C83DF2BD-8476-45BA-83DC-F4CA67114460}">
      <dgm:prSet phldrT="[Texto]"/>
      <dgm:spPr/>
      <dgm:t>
        <a:bodyPr/>
        <a:lstStyle/>
        <a:p>
          <a:r>
            <a:rPr lang="es-MX" dirty="0" smtClean="0"/>
            <a:t>DIRECTOS E INDIRECTOS</a:t>
          </a:r>
          <a:endParaRPr lang="es-MX" dirty="0"/>
        </a:p>
      </dgm:t>
    </dgm:pt>
    <dgm:pt modelId="{ECAF59BF-C058-4EDA-AF48-3BDD6B863839}" type="parTrans" cxnId="{48ED3D8D-3D1F-4992-BEBA-D893E8C6271F}">
      <dgm:prSet/>
      <dgm:spPr/>
      <dgm:t>
        <a:bodyPr/>
        <a:lstStyle/>
        <a:p>
          <a:endParaRPr lang="es-MX"/>
        </a:p>
      </dgm:t>
    </dgm:pt>
    <dgm:pt modelId="{8CD041EB-0A0D-4D06-ABAC-39153DCF4587}" type="sibTrans" cxnId="{48ED3D8D-3D1F-4992-BEBA-D893E8C6271F}">
      <dgm:prSet/>
      <dgm:spPr/>
      <dgm:t>
        <a:bodyPr/>
        <a:lstStyle/>
        <a:p>
          <a:endParaRPr lang="es-MX"/>
        </a:p>
      </dgm:t>
    </dgm:pt>
    <dgm:pt modelId="{2C3F5FC2-14D3-4B45-A829-FE706A149A7E}">
      <dgm:prSet phldrT="[Texto]"/>
      <dgm:spPr/>
      <dgm:t>
        <a:bodyPr/>
        <a:lstStyle/>
        <a:p>
          <a:r>
            <a:rPr lang="es-MX" dirty="0" smtClean="0"/>
            <a:t>FUNDADOS EN LA CANTIDAD, CALIDAD O AHORRO QUE LOGRE EL EMPLEADO</a:t>
          </a:r>
          <a:endParaRPr lang="es-MX" dirty="0"/>
        </a:p>
      </dgm:t>
    </dgm:pt>
    <dgm:pt modelId="{5CDF447C-B407-43D2-AC2D-77FDA8E6DADB}" type="parTrans" cxnId="{7BAB7AA7-70FD-4E23-9502-BFC6921DD2D2}">
      <dgm:prSet/>
      <dgm:spPr/>
      <dgm:t>
        <a:bodyPr/>
        <a:lstStyle/>
        <a:p>
          <a:endParaRPr lang="es-MX"/>
        </a:p>
      </dgm:t>
    </dgm:pt>
    <dgm:pt modelId="{9250F1EF-3F0A-4175-8F7B-F00458EF0B61}" type="sibTrans" cxnId="{7BAB7AA7-70FD-4E23-9502-BFC6921DD2D2}">
      <dgm:prSet/>
      <dgm:spPr/>
      <dgm:t>
        <a:bodyPr/>
        <a:lstStyle/>
        <a:p>
          <a:endParaRPr lang="es-MX"/>
        </a:p>
      </dgm:t>
    </dgm:pt>
    <dgm:pt modelId="{5BCEED9B-0C9E-460D-A0A5-A6DC480174F0}">
      <dgm:prSet phldrT="[Texto]"/>
      <dgm:spPr/>
      <dgm:t>
        <a:bodyPr/>
        <a:lstStyle/>
        <a:p>
          <a:r>
            <a:rPr lang="es-MX" dirty="0" smtClean="0"/>
            <a:t>CALIFICACION DE MÉRITOS</a:t>
          </a:r>
          <a:endParaRPr lang="es-MX" dirty="0"/>
        </a:p>
      </dgm:t>
    </dgm:pt>
    <dgm:pt modelId="{B4375B03-7C41-453B-BF64-263CAD780B06}" type="parTrans" cxnId="{D92ED15C-A1B0-40F5-905D-BD1A33A900CB}">
      <dgm:prSet/>
      <dgm:spPr/>
      <dgm:t>
        <a:bodyPr/>
        <a:lstStyle/>
        <a:p>
          <a:endParaRPr lang="es-MX"/>
        </a:p>
      </dgm:t>
    </dgm:pt>
    <dgm:pt modelId="{C29AE085-3D21-4D8C-89E1-D826236CEB5C}" type="sibTrans" cxnId="{D92ED15C-A1B0-40F5-905D-BD1A33A900CB}">
      <dgm:prSet/>
      <dgm:spPr/>
      <dgm:t>
        <a:bodyPr/>
        <a:lstStyle/>
        <a:p>
          <a:endParaRPr lang="es-MX"/>
        </a:p>
      </dgm:t>
    </dgm:pt>
    <dgm:pt modelId="{03852BC2-6E7D-4060-8F7F-950B10E6F8AE}">
      <dgm:prSet phldrT="[Texto]"/>
      <dgm:spPr/>
      <dgm:t>
        <a:bodyPr/>
        <a:lstStyle/>
        <a:p>
          <a:r>
            <a:rPr lang="es-MX" dirty="0" smtClean="0"/>
            <a:t>SE PREMIA AL TRABAJADOR POR LOS LOGROS QUE VAN POR ENCIMA DE LO MINIMO NORMAL EXIGIBLE</a:t>
          </a:r>
          <a:endParaRPr lang="es-MX" dirty="0"/>
        </a:p>
      </dgm:t>
    </dgm:pt>
    <dgm:pt modelId="{5F837CA7-8FD1-4E5F-8950-F6B6F9C56AD9}" type="parTrans" cxnId="{65D8A5BE-2746-4B72-8DF7-61AA8E008F30}">
      <dgm:prSet/>
      <dgm:spPr/>
      <dgm:t>
        <a:bodyPr/>
        <a:lstStyle/>
        <a:p>
          <a:endParaRPr lang="es-MX"/>
        </a:p>
      </dgm:t>
    </dgm:pt>
    <dgm:pt modelId="{D23AE24D-779A-4F39-9461-04071C30D5DD}" type="sibTrans" cxnId="{65D8A5BE-2746-4B72-8DF7-61AA8E008F30}">
      <dgm:prSet/>
      <dgm:spPr/>
      <dgm:t>
        <a:bodyPr/>
        <a:lstStyle/>
        <a:p>
          <a:endParaRPr lang="es-MX"/>
        </a:p>
      </dgm:t>
    </dgm:pt>
    <dgm:pt modelId="{67F6C0F8-472D-469E-8C91-0F950C2460E9}">
      <dgm:prSet phldrT="[Texto]"/>
      <dgm:spPr/>
      <dgm:t>
        <a:bodyPr/>
        <a:lstStyle/>
        <a:p>
          <a:r>
            <a:rPr lang="es-MX" dirty="0" smtClean="0"/>
            <a:t>NORMAS DE RENDIMIENTO</a:t>
          </a:r>
          <a:endParaRPr lang="es-MX" dirty="0"/>
        </a:p>
      </dgm:t>
    </dgm:pt>
    <dgm:pt modelId="{3582CD4C-38F2-4894-B4B7-E961258CD45E}" type="parTrans" cxnId="{35E011E3-A8EC-4D50-A1F7-083D4C342838}">
      <dgm:prSet/>
      <dgm:spPr/>
      <dgm:t>
        <a:bodyPr/>
        <a:lstStyle/>
        <a:p>
          <a:endParaRPr lang="es-MX"/>
        </a:p>
      </dgm:t>
    </dgm:pt>
    <dgm:pt modelId="{905FA4CF-9F72-4B31-B71A-8F9B4A346940}" type="sibTrans" cxnId="{35E011E3-A8EC-4D50-A1F7-083D4C342838}">
      <dgm:prSet/>
      <dgm:spPr/>
      <dgm:t>
        <a:bodyPr/>
        <a:lstStyle/>
        <a:p>
          <a:endParaRPr lang="es-MX"/>
        </a:p>
      </dgm:t>
    </dgm:pt>
    <dgm:pt modelId="{B0810CDB-33D7-456A-99C0-2DD15623B5A4}">
      <dgm:prSet phldrT="[Texto]"/>
      <dgm:spPr/>
      <dgm:t>
        <a:bodyPr/>
        <a:lstStyle/>
        <a:p>
          <a:r>
            <a:rPr lang="es-MX" dirty="0" smtClean="0"/>
            <a:t>ESTÁNDARES DE REALIZACIÓN</a:t>
          </a:r>
        </a:p>
        <a:p>
          <a:r>
            <a:rPr lang="es-MX" dirty="0" smtClean="0"/>
            <a:t>O</a:t>
          </a:r>
        </a:p>
        <a:p>
          <a:r>
            <a:rPr lang="es-MX" dirty="0" smtClean="0"/>
            <a:t>APRECIACIÓN DE RESULTADOS</a:t>
          </a:r>
          <a:endParaRPr lang="es-MX" dirty="0"/>
        </a:p>
      </dgm:t>
    </dgm:pt>
    <dgm:pt modelId="{93CD291E-0D58-47FB-A2B0-62B1137C8B33}" type="parTrans" cxnId="{E94C6088-A1B1-4C0F-B36A-465248CF262B}">
      <dgm:prSet/>
      <dgm:spPr/>
      <dgm:t>
        <a:bodyPr/>
        <a:lstStyle/>
        <a:p>
          <a:endParaRPr lang="es-MX"/>
        </a:p>
      </dgm:t>
    </dgm:pt>
    <dgm:pt modelId="{3FD078A2-E46A-46F7-9388-2F2A415C9311}" type="sibTrans" cxnId="{E94C6088-A1B1-4C0F-B36A-465248CF262B}">
      <dgm:prSet/>
      <dgm:spPr/>
      <dgm:t>
        <a:bodyPr/>
        <a:lstStyle/>
        <a:p>
          <a:endParaRPr lang="es-MX"/>
        </a:p>
      </dgm:t>
    </dgm:pt>
    <dgm:pt modelId="{7454D26F-1627-4317-8691-5066EB510AF2}">
      <dgm:prSet phldrT="[Texto]"/>
      <dgm:spPr/>
      <dgm:t>
        <a:bodyPr/>
        <a:lstStyle/>
        <a:p>
          <a:r>
            <a:rPr lang="es-MX" dirty="0" smtClean="0"/>
            <a:t>SE COMPARA LO LOGRADO VS LAS METAS FIJADAS Y CUANTIFICADAS PREVIAMENTE</a:t>
          </a:r>
          <a:endParaRPr lang="es-MX" dirty="0"/>
        </a:p>
      </dgm:t>
    </dgm:pt>
    <dgm:pt modelId="{9ECC4B58-1D8B-4DB4-A560-FCABB230BEEF}" type="parTrans" cxnId="{4FC995AE-E087-4ECC-B5A6-DC01917819DB}">
      <dgm:prSet/>
      <dgm:spPr/>
      <dgm:t>
        <a:bodyPr/>
        <a:lstStyle/>
        <a:p>
          <a:endParaRPr lang="es-MX"/>
        </a:p>
      </dgm:t>
    </dgm:pt>
    <dgm:pt modelId="{E7533B07-8CC0-4FAA-B356-D266726A4CA6}" type="sibTrans" cxnId="{4FC995AE-E087-4ECC-B5A6-DC01917819DB}">
      <dgm:prSet/>
      <dgm:spPr/>
      <dgm:t>
        <a:bodyPr/>
        <a:lstStyle/>
        <a:p>
          <a:endParaRPr lang="es-MX"/>
        </a:p>
      </dgm:t>
    </dgm:pt>
    <dgm:pt modelId="{8FE7DB7B-31D7-45E6-BB1D-3AD58A144E23}">
      <dgm:prSet phldrT="[Texto]"/>
      <dgm:spPr/>
      <dgm:t>
        <a:bodyPr/>
        <a:lstStyle/>
        <a:p>
          <a:r>
            <a:rPr lang="es-MX" dirty="0" smtClean="0"/>
            <a:t>AUMENTOS DE SALARIOS</a:t>
          </a:r>
          <a:endParaRPr lang="es-MX" dirty="0"/>
        </a:p>
      </dgm:t>
    </dgm:pt>
    <dgm:pt modelId="{27B85BA6-8816-4DB7-A4F6-46D86DC446E2}" type="parTrans" cxnId="{79B87203-2F3E-4FC4-9DA1-751B625724B0}">
      <dgm:prSet/>
      <dgm:spPr/>
      <dgm:t>
        <a:bodyPr/>
        <a:lstStyle/>
        <a:p>
          <a:endParaRPr lang="es-MX"/>
        </a:p>
      </dgm:t>
    </dgm:pt>
    <dgm:pt modelId="{82F86625-DF5F-4512-BB0B-12891EA41F36}" type="sibTrans" cxnId="{79B87203-2F3E-4FC4-9DA1-751B625724B0}">
      <dgm:prSet/>
      <dgm:spPr/>
      <dgm:t>
        <a:bodyPr/>
        <a:lstStyle/>
        <a:p>
          <a:endParaRPr lang="es-MX"/>
        </a:p>
      </dgm:t>
    </dgm:pt>
    <dgm:pt modelId="{C187C62D-00E6-4135-8BF0-BE7EA0CA24F6}">
      <dgm:prSet phldrT="[Texto]"/>
      <dgm:spPr/>
      <dgm:t>
        <a:bodyPr/>
        <a:lstStyle/>
        <a:p>
          <a:r>
            <a:rPr lang="es-MX" dirty="0" smtClean="0"/>
            <a:t>ASCENSOS Y PROMOCIONES</a:t>
          </a:r>
          <a:endParaRPr lang="es-MX" dirty="0"/>
        </a:p>
      </dgm:t>
    </dgm:pt>
    <dgm:pt modelId="{126A2726-8C00-4E38-A497-45F812E0F36D}" type="parTrans" cxnId="{31180884-59E5-4C9F-B475-DD39535B0F15}">
      <dgm:prSet/>
      <dgm:spPr/>
      <dgm:t>
        <a:bodyPr/>
        <a:lstStyle/>
        <a:p>
          <a:endParaRPr lang="es-MX"/>
        </a:p>
      </dgm:t>
    </dgm:pt>
    <dgm:pt modelId="{4282A258-5EF1-420C-9B37-110F79A75305}" type="sibTrans" cxnId="{31180884-59E5-4C9F-B475-DD39535B0F15}">
      <dgm:prSet/>
      <dgm:spPr/>
      <dgm:t>
        <a:bodyPr/>
        <a:lstStyle/>
        <a:p>
          <a:endParaRPr lang="es-MX"/>
        </a:p>
      </dgm:t>
    </dgm:pt>
    <dgm:pt modelId="{48D39B35-52BB-4D00-8B76-19EA7FC8F4FA}">
      <dgm:prSet phldrT="[Texto]"/>
      <dgm:spPr/>
      <dgm:t>
        <a:bodyPr/>
        <a:lstStyle/>
        <a:p>
          <a:r>
            <a:rPr lang="es-MX" dirty="0" smtClean="0"/>
            <a:t>SE PUEDE DEMOSTRAR OBJETIVAMENTE LA JUSTIFICACIÓN DE LA ELECCIÓN HECHA</a:t>
          </a:r>
          <a:endParaRPr lang="es-MX" dirty="0"/>
        </a:p>
      </dgm:t>
    </dgm:pt>
    <dgm:pt modelId="{64808CB0-3F1F-49CC-8D36-A53D03E9E1F0}" type="parTrans" cxnId="{E284DBFC-0285-48A8-81C2-F900CC10B170}">
      <dgm:prSet/>
      <dgm:spPr/>
      <dgm:t>
        <a:bodyPr/>
        <a:lstStyle/>
        <a:p>
          <a:endParaRPr lang="es-MX"/>
        </a:p>
      </dgm:t>
    </dgm:pt>
    <dgm:pt modelId="{6342C41D-FBB2-4598-9B50-BAE20ADA2664}" type="sibTrans" cxnId="{E284DBFC-0285-48A8-81C2-F900CC10B170}">
      <dgm:prSet/>
      <dgm:spPr/>
      <dgm:t>
        <a:bodyPr/>
        <a:lstStyle/>
        <a:p>
          <a:endParaRPr lang="es-MX"/>
        </a:p>
      </dgm:t>
    </dgm:pt>
    <dgm:pt modelId="{F806198E-FE08-451E-B34C-1EA3CC51AE52}">
      <dgm:prSet phldrT="[Texto]"/>
      <dgm:spPr/>
      <dgm:t>
        <a:bodyPr/>
        <a:lstStyle/>
        <a:p>
          <a:r>
            <a:rPr lang="es-MX" dirty="0" smtClean="0"/>
            <a:t>ESTRUCTURADOS TECNICAMENTE OFRECEN JUSTICIA</a:t>
          </a:r>
          <a:endParaRPr lang="es-MX" dirty="0"/>
        </a:p>
      </dgm:t>
    </dgm:pt>
    <dgm:pt modelId="{1D9DC9EA-E058-4FDA-94F1-675DE6A9E464}" type="parTrans" cxnId="{5B089DE4-4191-466E-A3D6-8D7A272FDA1A}">
      <dgm:prSet/>
      <dgm:spPr/>
      <dgm:t>
        <a:bodyPr/>
        <a:lstStyle/>
        <a:p>
          <a:endParaRPr lang="es-MX"/>
        </a:p>
      </dgm:t>
    </dgm:pt>
    <dgm:pt modelId="{92D16886-65EC-480D-BEAC-39EFB7FA08C9}" type="sibTrans" cxnId="{5B089DE4-4191-466E-A3D6-8D7A272FDA1A}">
      <dgm:prSet/>
      <dgm:spPr/>
      <dgm:t>
        <a:bodyPr/>
        <a:lstStyle/>
        <a:p>
          <a:endParaRPr lang="es-MX"/>
        </a:p>
      </dgm:t>
    </dgm:pt>
    <dgm:pt modelId="{75DABE7D-662B-4BC9-A64C-B1636C71A849}">
      <dgm:prSet phldrT="[Texto]"/>
      <dgm:spPr/>
      <dgm:t>
        <a:bodyPr/>
        <a:lstStyle/>
        <a:p>
          <a:r>
            <a:rPr lang="es-MX" dirty="0" smtClean="0"/>
            <a:t>SI SE HACE DENTRO DE LAS POLÍTICAS Y DE LAS CLASES FORMADAS PUEDE SER UN INCENTIVO </a:t>
          </a:r>
          <a:endParaRPr lang="es-MX" dirty="0"/>
        </a:p>
      </dgm:t>
    </dgm:pt>
    <dgm:pt modelId="{21B9F592-9554-4440-9D65-8BD0E8F726AD}" type="parTrans" cxnId="{784F9C4A-0895-4C05-8988-89A283E71034}">
      <dgm:prSet/>
      <dgm:spPr/>
      <dgm:t>
        <a:bodyPr/>
        <a:lstStyle/>
        <a:p>
          <a:endParaRPr lang="es-MX"/>
        </a:p>
      </dgm:t>
    </dgm:pt>
    <dgm:pt modelId="{3B543B7A-32D4-4F48-BD44-DF4EB59E6E92}" type="sibTrans" cxnId="{784F9C4A-0895-4C05-8988-89A283E71034}">
      <dgm:prSet/>
      <dgm:spPr/>
      <dgm:t>
        <a:bodyPr/>
        <a:lstStyle/>
        <a:p>
          <a:endParaRPr lang="es-MX"/>
        </a:p>
      </dgm:t>
    </dgm:pt>
    <dgm:pt modelId="{DD176779-2118-481C-B705-03C09DE20700}">
      <dgm:prSet phldrT="[Texto]"/>
      <dgm:spPr/>
      <dgm:t>
        <a:bodyPr/>
        <a:lstStyle/>
        <a:p>
          <a:r>
            <a:rPr lang="es-MX" dirty="0" smtClean="0"/>
            <a:t>DE MANERA APRECIATIVA </a:t>
          </a:r>
        </a:p>
        <a:p>
          <a:r>
            <a:rPr lang="es-MX" dirty="0" smtClean="0"/>
            <a:t>(NO EXISTE UN CARÁCTER TÉCNICO QUE AVALE)</a:t>
          </a:r>
          <a:endParaRPr lang="es-MX" dirty="0"/>
        </a:p>
      </dgm:t>
    </dgm:pt>
    <dgm:pt modelId="{C92BBE8C-2642-4EB7-8C6B-339A965A115C}" type="parTrans" cxnId="{6221D09E-BCDE-4BE0-B468-8FFBCDFC4CFE}">
      <dgm:prSet/>
      <dgm:spPr/>
      <dgm:t>
        <a:bodyPr/>
        <a:lstStyle/>
        <a:p>
          <a:endParaRPr lang="es-MX"/>
        </a:p>
      </dgm:t>
    </dgm:pt>
    <dgm:pt modelId="{3D690B41-E5E8-4579-BFB2-81C7BB716049}" type="sibTrans" cxnId="{6221D09E-BCDE-4BE0-B468-8FFBCDFC4CFE}">
      <dgm:prSet/>
      <dgm:spPr/>
      <dgm:t>
        <a:bodyPr/>
        <a:lstStyle/>
        <a:p>
          <a:endParaRPr lang="es-MX"/>
        </a:p>
      </dgm:t>
    </dgm:pt>
    <dgm:pt modelId="{62B9C130-BE25-4D54-9EF1-DB91D9B52438}" type="pres">
      <dgm:prSet presAssocID="{604B68F8-EA7C-4B14-9215-60E295748A1E}" presName="theList" presStyleCnt="0">
        <dgm:presLayoutVars>
          <dgm:dir/>
          <dgm:animLvl val="lvl"/>
          <dgm:resizeHandles val="exact"/>
        </dgm:presLayoutVars>
      </dgm:prSet>
      <dgm:spPr/>
      <dgm:t>
        <a:bodyPr/>
        <a:lstStyle/>
        <a:p>
          <a:endParaRPr lang="es-MX"/>
        </a:p>
      </dgm:t>
    </dgm:pt>
    <dgm:pt modelId="{40CDE237-ABFB-4193-8085-F6C69A8AF520}" type="pres">
      <dgm:prSet presAssocID="{9F2FBEDA-1509-4F54-BDE9-2EAC4714F289}" presName="compNode" presStyleCnt="0"/>
      <dgm:spPr/>
    </dgm:pt>
    <dgm:pt modelId="{960EBA20-0846-4765-B1E9-58E90EC426CC}" type="pres">
      <dgm:prSet presAssocID="{9F2FBEDA-1509-4F54-BDE9-2EAC4714F289}" presName="aNode" presStyleLbl="bgShp" presStyleIdx="0" presStyleCnt="5"/>
      <dgm:spPr/>
      <dgm:t>
        <a:bodyPr/>
        <a:lstStyle/>
        <a:p>
          <a:endParaRPr lang="es-MX"/>
        </a:p>
      </dgm:t>
    </dgm:pt>
    <dgm:pt modelId="{8DBA5BFB-31BA-4C11-84D6-E5D0AF072202}" type="pres">
      <dgm:prSet presAssocID="{9F2FBEDA-1509-4F54-BDE9-2EAC4714F289}" presName="textNode" presStyleLbl="bgShp" presStyleIdx="0" presStyleCnt="5"/>
      <dgm:spPr/>
      <dgm:t>
        <a:bodyPr/>
        <a:lstStyle/>
        <a:p>
          <a:endParaRPr lang="es-MX"/>
        </a:p>
      </dgm:t>
    </dgm:pt>
    <dgm:pt modelId="{3B64ADF7-9EF2-4793-A1C7-E7BF7126E709}" type="pres">
      <dgm:prSet presAssocID="{9F2FBEDA-1509-4F54-BDE9-2EAC4714F289}" presName="compChildNode" presStyleCnt="0"/>
      <dgm:spPr/>
    </dgm:pt>
    <dgm:pt modelId="{5328EABA-5CC0-4C7A-8293-68B146E09BB3}" type="pres">
      <dgm:prSet presAssocID="{9F2FBEDA-1509-4F54-BDE9-2EAC4714F289}" presName="theInnerList" presStyleCnt="0"/>
      <dgm:spPr/>
    </dgm:pt>
    <dgm:pt modelId="{EA8DD117-1438-4E17-9A9E-107DBD615BEC}" type="pres">
      <dgm:prSet presAssocID="{C83DF2BD-8476-45BA-83DC-F4CA67114460}" presName="childNode" presStyleLbl="node1" presStyleIdx="0" presStyleCnt="9">
        <dgm:presLayoutVars>
          <dgm:bulletEnabled val="1"/>
        </dgm:presLayoutVars>
      </dgm:prSet>
      <dgm:spPr/>
      <dgm:t>
        <a:bodyPr/>
        <a:lstStyle/>
        <a:p>
          <a:endParaRPr lang="es-MX"/>
        </a:p>
      </dgm:t>
    </dgm:pt>
    <dgm:pt modelId="{C8CB50BC-5199-4E86-A19B-A3CDC12C90D5}" type="pres">
      <dgm:prSet presAssocID="{C83DF2BD-8476-45BA-83DC-F4CA67114460}" presName="aSpace2" presStyleCnt="0"/>
      <dgm:spPr/>
    </dgm:pt>
    <dgm:pt modelId="{728A7B12-1F05-4243-B978-7CBEC56F0A7B}" type="pres">
      <dgm:prSet presAssocID="{2C3F5FC2-14D3-4B45-A829-FE706A149A7E}" presName="childNode" presStyleLbl="node1" presStyleIdx="1" presStyleCnt="9">
        <dgm:presLayoutVars>
          <dgm:bulletEnabled val="1"/>
        </dgm:presLayoutVars>
      </dgm:prSet>
      <dgm:spPr/>
      <dgm:t>
        <a:bodyPr/>
        <a:lstStyle/>
        <a:p>
          <a:endParaRPr lang="es-MX"/>
        </a:p>
      </dgm:t>
    </dgm:pt>
    <dgm:pt modelId="{DE8C5150-2726-4867-A3DE-054398F346DD}" type="pres">
      <dgm:prSet presAssocID="{9F2FBEDA-1509-4F54-BDE9-2EAC4714F289}" presName="aSpace" presStyleCnt="0"/>
      <dgm:spPr/>
    </dgm:pt>
    <dgm:pt modelId="{B0818F48-2176-4D91-9FC1-8D3AB78162CA}" type="pres">
      <dgm:prSet presAssocID="{5BCEED9B-0C9E-460D-A0A5-A6DC480174F0}" presName="compNode" presStyleCnt="0"/>
      <dgm:spPr/>
    </dgm:pt>
    <dgm:pt modelId="{36656A20-5FBC-4D71-B2EE-ED1BE43BD1AA}" type="pres">
      <dgm:prSet presAssocID="{5BCEED9B-0C9E-460D-A0A5-A6DC480174F0}" presName="aNode" presStyleLbl="bgShp" presStyleIdx="1" presStyleCnt="5"/>
      <dgm:spPr/>
      <dgm:t>
        <a:bodyPr/>
        <a:lstStyle/>
        <a:p>
          <a:endParaRPr lang="es-MX"/>
        </a:p>
      </dgm:t>
    </dgm:pt>
    <dgm:pt modelId="{5E61D435-FAF4-42D9-81C0-19D4FD3D5BA7}" type="pres">
      <dgm:prSet presAssocID="{5BCEED9B-0C9E-460D-A0A5-A6DC480174F0}" presName="textNode" presStyleLbl="bgShp" presStyleIdx="1" presStyleCnt="5"/>
      <dgm:spPr/>
      <dgm:t>
        <a:bodyPr/>
        <a:lstStyle/>
        <a:p>
          <a:endParaRPr lang="es-MX"/>
        </a:p>
      </dgm:t>
    </dgm:pt>
    <dgm:pt modelId="{38AF0B3D-594B-467F-9F01-BB72B1F91AE9}" type="pres">
      <dgm:prSet presAssocID="{5BCEED9B-0C9E-460D-A0A5-A6DC480174F0}" presName="compChildNode" presStyleCnt="0"/>
      <dgm:spPr/>
    </dgm:pt>
    <dgm:pt modelId="{183F383B-6FFC-4A48-8768-8252F45BA782}" type="pres">
      <dgm:prSet presAssocID="{5BCEED9B-0C9E-460D-A0A5-A6DC480174F0}" presName="theInnerList" presStyleCnt="0"/>
      <dgm:spPr/>
    </dgm:pt>
    <dgm:pt modelId="{44A14EC4-AC26-4D41-AD2F-283B8FC27234}" type="pres">
      <dgm:prSet presAssocID="{03852BC2-6E7D-4060-8F7F-950B10E6F8AE}" presName="childNode" presStyleLbl="node1" presStyleIdx="2" presStyleCnt="9">
        <dgm:presLayoutVars>
          <dgm:bulletEnabled val="1"/>
        </dgm:presLayoutVars>
      </dgm:prSet>
      <dgm:spPr/>
      <dgm:t>
        <a:bodyPr/>
        <a:lstStyle/>
        <a:p>
          <a:endParaRPr lang="es-MX"/>
        </a:p>
      </dgm:t>
    </dgm:pt>
    <dgm:pt modelId="{222FCA28-418A-40A3-9A11-70B09EC02B89}" type="pres">
      <dgm:prSet presAssocID="{5BCEED9B-0C9E-460D-A0A5-A6DC480174F0}" presName="aSpace" presStyleCnt="0"/>
      <dgm:spPr/>
    </dgm:pt>
    <dgm:pt modelId="{EB89168F-B354-490B-AFA2-E23105BF9C35}" type="pres">
      <dgm:prSet presAssocID="{67F6C0F8-472D-469E-8C91-0F950C2460E9}" presName="compNode" presStyleCnt="0"/>
      <dgm:spPr/>
    </dgm:pt>
    <dgm:pt modelId="{21476E5F-44CB-46C8-A3C2-724A9A35C9E0}" type="pres">
      <dgm:prSet presAssocID="{67F6C0F8-472D-469E-8C91-0F950C2460E9}" presName="aNode" presStyleLbl="bgShp" presStyleIdx="2" presStyleCnt="5"/>
      <dgm:spPr/>
      <dgm:t>
        <a:bodyPr/>
        <a:lstStyle/>
        <a:p>
          <a:endParaRPr lang="es-MX"/>
        </a:p>
      </dgm:t>
    </dgm:pt>
    <dgm:pt modelId="{C87D164A-D771-4CF5-B4B3-EDF6C10E2254}" type="pres">
      <dgm:prSet presAssocID="{67F6C0F8-472D-469E-8C91-0F950C2460E9}" presName="textNode" presStyleLbl="bgShp" presStyleIdx="2" presStyleCnt="5"/>
      <dgm:spPr/>
      <dgm:t>
        <a:bodyPr/>
        <a:lstStyle/>
        <a:p>
          <a:endParaRPr lang="es-MX"/>
        </a:p>
      </dgm:t>
    </dgm:pt>
    <dgm:pt modelId="{03811B31-7458-48B8-92CE-52E31D5EA47D}" type="pres">
      <dgm:prSet presAssocID="{67F6C0F8-472D-469E-8C91-0F950C2460E9}" presName="compChildNode" presStyleCnt="0"/>
      <dgm:spPr/>
    </dgm:pt>
    <dgm:pt modelId="{3847F5DE-8179-48D0-AD6E-6326E397FEA9}" type="pres">
      <dgm:prSet presAssocID="{67F6C0F8-472D-469E-8C91-0F950C2460E9}" presName="theInnerList" presStyleCnt="0"/>
      <dgm:spPr/>
    </dgm:pt>
    <dgm:pt modelId="{55701893-CD74-47DB-B702-B927601517E8}" type="pres">
      <dgm:prSet presAssocID="{B0810CDB-33D7-456A-99C0-2DD15623B5A4}" presName="childNode" presStyleLbl="node1" presStyleIdx="3" presStyleCnt="9">
        <dgm:presLayoutVars>
          <dgm:bulletEnabled val="1"/>
        </dgm:presLayoutVars>
      </dgm:prSet>
      <dgm:spPr/>
      <dgm:t>
        <a:bodyPr/>
        <a:lstStyle/>
        <a:p>
          <a:endParaRPr lang="es-MX"/>
        </a:p>
      </dgm:t>
    </dgm:pt>
    <dgm:pt modelId="{D4C7F66D-6303-4305-BBDF-7539C57D504A}" type="pres">
      <dgm:prSet presAssocID="{B0810CDB-33D7-456A-99C0-2DD15623B5A4}" presName="aSpace2" presStyleCnt="0"/>
      <dgm:spPr/>
    </dgm:pt>
    <dgm:pt modelId="{9FC2B0BD-15B1-4A2F-A398-D323DEE48E95}" type="pres">
      <dgm:prSet presAssocID="{7454D26F-1627-4317-8691-5066EB510AF2}" presName="childNode" presStyleLbl="node1" presStyleIdx="4" presStyleCnt="9">
        <dgm:presLayoutVars>
          <dgm:bulletEnabled val="1"/>
        </dgm:presLayoutVars>
      </dgm:prSet>
      <dgm:spPr/>
      <dgm:t>
        <a:bodyPr/>
        <a:lstStyle/>
        <a:p>
          <a:endParaRPr lang="es-MX"/>
        </a:p>
      </dgm:t>
    </dgm:pt>
    <dgm:pt modelId="{3B8CD844-6E7D-4777-B3E3-2BF09038D6B2}" type="pres">
      <dgm:prSet presAssocID="{67F6C0F8-472D-469E-8C91-0F950C2460E9}" presName="aSpace" presStyleCnt="0"/>
      <dgm:spPr/>
    </dgm:pt>
    <dgm:pt modelId="{BCF436A3-CF62-477D-970A-F98054EB5660}" type="pres">
      <dgm:prSet presAssocID="{C187C62D-00E6-4135-8BF0-BE7EA0CA24F6}" presName="compNode" presStyleCnt="0"/>
      <dgm:spPr/>
    </dgm:pt>
    <dgm:pt modelId="{9E854AFF-954A-4B41-95B6-898A3D19B77E}" type="pres">
      <dgm:prSet presAssocID="{C187C62D-00E6-4135-8BF0-BE7EA0CA24F6}" presName="aNode" presStyleLbl="bgShp" presStyleIdx="3" presStyleCnt="5"/>
      <dgm:spPr/>
      <dgm:t>
        <a:bodyPr/>
        <a:lstStyle/>
        <a:p>
          <a:endParaRPr lang="es-MX"/>
        </a:p>
      </dgm:t>
    </dgm:pt>
    <dgm:pt modelId="{D6F2BBFF-9BE8-40C1-B6B6-1A23742FED37}" type="pres">
      <dgm:prSet presAssocID="{C187C62D-00E6-4135-8BF0-BE7EA0CA24F6}" presName="textNode" presStyleLbl="bgShp" presStyleIdx="3" presStyleCnt="5"/>
      <dgm:spPr/>
      <dgm:t>
        <a:bodyPr/>
        <a:lstStyle/>
        <a:p>
          <a:endParaRPr lang="es-MX"/>
        </a:p>
      </dgm:t>
    </dgm:pt>
    <dgm:pt modelId="{425F7DA8-EA22-475A-933C-088D7F5057C1}" type="pres">
      <dgm:prSet presAssocID="{C187C62D-00E6-4135-8BF0-BE7EA0CA24F6}" presName="compChildNode" presStyleCnt="0"/>
      <dgm:spPr/>
    </dgm:pt>
    <dgm:pt modelId="{87B6B91B-3D1F-45A6-997F-A8C34616C908}" type="pres">
      <dgm:prSet presAssocID="{C187C62D-00E6-4135-8BF0-BE7EA0CA24F6}" presName="theInnerList" presStyleCnt="0"/>
      <dgm:spPr/>
    </dgm:pt>
    <dgm:pt modelId="{BB9E7E14-BAB6-493C-A503-F0646FCBC89B}" type="pres">
      <dgm:prSet presAssocID="{F806198E-FE08-451E-B34C-1EA3CC51AE52}" presName="childNode" presStyleLbl="node1" presStyleIdx="5" presStyleCnt="9">
        <dgm:presLayoutVars>
          <dgm:bulletEnabled val="1"/>
        </dgm:presLayoutVars>
      </dgm:prSet>
      <dgm:spPr/>
      <dgm:t>
        <a:bodyPr/>
        <a:lstStyle/>
        <a:p>
          <a:endParaRPr lang="es-MX"/>
        </a:p>
      </dgm:t>
    </dgm:pt>
    <dgm:pt modelId="{C0C18B5E-B02E-4B29-A49D-0F6CCE4D84FB}" type="pres">
      <dgm:prSet presAssocID="{F806198E-FE08-451E-B34C-1EA3CC51AE52}" presName="aSpace2" presStyleCnt="0"/>
      <dgm:spPr/>
    </dgm:pt>
    <dgm:pt modelId="{9325EAF3-E694-4B57-9DB2-29F98883F33A}" type="pres">
      <dgm:prSet presAssocID="{48D39B35-52BB-4D00-8B76-19EA7FC8F4FA}" presName="childNode" presStyleLbl="node1" presStyleIdx="6" presStyleCnt="9">
        <dgm:presLayoutVars>
          <dgm:bulletEnabled val="1"/>
        </dgm:presLayoutVars>
      </dgm:prSet>
      <dgm:spPr/>
      <dgm:t>
        <a:bodyPr/>
        <a:lstStyle/>
        <a:p>
          <a:endParaRPr lang="es-MX"/>
        </a:p>
      </dgm:t>
    </dgm:pt>
    <dgm:pt modelId="{ABDA2CED-7668-4C79-9CD3-8B68FE830EA4}" type="pres">
      <dgm:prSet presAssocID="{C187C62D-00E6-4135-8BF0-BE7EA0CA24F6}" presName="aSpace" presStyleCnt="0"/>
      <dgm:spPr/>
    </dgm:pt>
    <dgm:pt modelId="{3746C8E2-6006-4B03-9705-AA6FD01A538A}" type="pres">
      <dgm:prSet presAssocID="{8FE7DB7B-31D7-45E6-BB1D-3AD58A144E23}" presName="compNode" presStyleCnt="0"/>
      <dgm:spPr/>
    </dgm:pt>
    <dgm:pt modelId="{84E17E18-207B-41D0-A74E-A34D5C4CCD09}" type="pres">
      <dgm:prSet presAssocID="{8FE7DB7B-31D7-45E6-BB1D-3AD58A144E23}" presName="aNode" presStyleLbl="bgShp" presStyleIdx="4" presStyleCnt="5"/>
      <dgm:spPr/>
      <dgm:t>
        <a:bodyPr/>
        <a:lstStyle/>
        <a:p>
          <a:endParaRPr lang="es-MX"/>
        </a:p>
      </dgm:t>
    </dgm:pt>
    <dgm:pt modelId="{9427E586-A3C4-4B95-A47D-1C27D7D8236B}" type="pres">
      <dgm:prSet presAssocID="{8FE7DB7B-31D7-45E6-BB1D-3AD58A144E23}" presName="textNode" presStyleLbl="bgShp" presStyleIdx="4" presStyleCnt="5"/>
      <dgm:spPr/>
      <dgm:t>
        <a:bodyPr/>
        <a:lstStyle/>
        <a:p>
          <a:endParaRPr lang="es-MX"/>
        </a:p>
      </dgm:t>
    </dgm:pt>
    <dgm:pt modelId="{53B6ECCE-37A8-4FDD-AE48-4FFCC0138A0D}" type="pres">
      <dgm:prSet presAssocID="{8FE7DB7B-31D7-45E6-BB1D-3AD58A144E23}" presName="compChildNode" presStyleCnt="0"/>
      <dgm:spPr/>
    </dgm:pt>
    <dgm:pt modelId="{98D8D0BB-DC06-4EEE-9812-938C5862A91F}" type="pres">
      <dgm:prSet presAssocID="{8FE7DB7B-31D7-45E6-BB1D-3AD58A144E23}" presName="theInnerList" presStyleCnt="0"/>
      <dgm:spPr/>
    </dgm:pt>
    <dgm:pt modelId="{174DACA5-DA7B-4981-8631-2E8A92C5A9D7}" type="pres">
      <dgm:prSet presAssocID="{DD176779-2118-481C-B705-03C09DE20700}" presName="childNode" presStyleLbl="node1" presStyleIdx="7" presStyleCnt="9">
        <dgm:presLayoutVars>
          <dgm:bulletEnabled val="1"/>
        </dgm:presLayoutVars>
      </dgm:prSet>
      <dgm:spPr/>
      <dgm:t>
        <a:bodyPr/>
        <a:lstStyle/>
        <a:p>
          <a:endParaRPr lang="es-MX"/>
        </a:p>
      </dgm:t>
    </dgm:pt>
    <dgm:pt modelId="{D70B93F3-A6A1-4F0B-8AE3-222DD2D26E37}" type="pres">
      <dgm:prSet presAssocID="{DD176779-2118-481C-B705-03C09DE20700}" presName="aSpace2" presStyleCnt="0"/>
      <dgm:spPr/>
    </dgm:pt>
    <dgm:pt modelId="{0B5B1EC3-0DDD-453C-BCAF-EF53E3D210E3}" type="pres">
      <dgm:prSet presAssocID="{75DABE7D-662B-4BC9-A64C-B1636C71A849}" presName="childNode" presStyleLbl="node1" presStyleIdx="8" presStyleCnt="9">
        <dgm:presLayoutVars>
          <dgm:bulletEnabled val="1"/>
        </dgm:presLayoutVars>
      </dgm:prSet>
      <dgm:spPr/>
      <dgm:t>
        <a:bodyPr/>
        <a:lstStyle/>
        <a:p>
          <a:endParaRPr lang="es-MX"/>
        </a:p>
      </dgm:t>
    </dgm:pt>
  </dgm:ptLst>
  <dgm:cxnLst>
    <dgm:cxn modelId="{65D8A5BE-2746-4B72-8DF7-61AA8E008F30}" srcId="{5BCEED9B-0C9E-460D-A0A5-A6DC480174F0}" destId="{03852BC2-6E7D-4060-8F7F-950B10E6F8AE}" srcOrd="0" destOrd="0" parTransId="{5F837CA7-8FD1-4E5F-8950-F6B6F9C56AD9}" sibTransId="{D23AE24D-779A-4F39-9461-04071C30D5DD}"/>
    <dgm:cxn modelId="{48ED3D8D-3D1F-4992-BEBA-D893E8C6271F}" srcId="{9F2FBEDA-1509-4F54-BDE9-2EAC4714F289}" destId="{C83DF2BD-8476-45BA-83DC-F4CA67114460}" srcOrd="0" destOrd="0" parTransId="{ECAF59BF-C058-4EDA-AF48-3BDD6B863839}" sibTransId="{8CD041EB-0A0D-4D06-ABAC-39153DCF4587}"/>
    <dgm:cxn modelId="{5B089DE4-4191-466E-A3D6-8D7A272FDA1A}" srcId="{C187C62D-00E6-4135-8BF0-BE7EA0CA24F6}" destId="{F806198E-FE08-451E-B34C-1EA3CC51AE52}" srcOrd="0" destOrd="0" parTransId="{1D9DC9EA-E058-4FDA-94F1-675DE6A9E464}" sibTransId="{92D16886-65EC-480D-BEAC-39EFB7FA08C9}"/>
    <dgm:cxn modelId="{7BAB7AA7-70FD-4E23-9502-BFC6921DD2D2}" srcId="{9F2FBEDA-1509-4F54-BDE9-2EAC4714F289}" destId="{2C3F5FC2-14D3-4B45-A829-FE706A149A7E}" srcOrd="1" destOrd="0" parTransId="{5CDF447C-B407-43D2-AC2D-77FDA8E6DADB}" sibTransId="{9250F1EF-3F0A-4175-8F7B-F00458EF0B61}"/>
    <dgm:cxn modelId="{8574CB2D-6EB7-4B3D-88F7-1F3E0E5AEBFB}" type="presOf" srcId="{9F2FBEDA-1509-4F54-BDE9-2EAC4714F289}" destId="{8DBA5BFB-31BA-4C11-84D6-E5D0AF072202}" srcOrd="1" destOrd="0" presId="urn:microsoft.com/office/officeart/2005/8/layout/lProcess2"/>
    <dgm:cxn modelId="{31180884-59E5-4C9F-B475-DD39535B0F15}" srcId="{604B68F8-EA7C-4B14-9215-60E295748A1E}" destId="{C187C62D-00E6-4135-8BF0-BE7EA0CA24F6}" srcOrd="3" destOrd="0" parTransId="{126A2726-8C00-4E38-A497-45F812E0F36D}" sibTransId="{4282A258-5EF1-420C-9B37-110F79A75305}"/>
    <dgm:cxn modelId="{F8F09B53-9B4C-4FB1-9E19-E0C49C6B583D}" type="presOf" srcId="{8FE7DB7B-31D7-45E6-BB1D-3AD58A144E23}" destId="{9427E586-A3C4-4B95-A47D-1C27D7D8236B}" srcOrd="1" destOrd="0" presId="urn:microsoft.com/office/officeart/2005/8/layout/lProcess2"/>
    <dgm:cxn modelId="{6BABAD88-8738-43C1-92AF-B9E7D17C30F1}" type="presOf" srcId="{5BCEED9B-0C9E-460D-A0A5-A6DC480174F0}" destId="{36656A20-5FBC-4D71-B2EE-ED1BE43BD1AA}" srcOrd="0" destOrd="0" presId="urn:microsoft.com/office/officeart/2005/8/layout/lProcess2"/>
    <dgm:cxn modelId="{4FC995AE-E087-4ECC-B5A6-DC01917819DB}" srcId="{67F6C0F8-472D-469E-8C91-0F950C2460E9}" destId="{7454D26F-1627-4317-8691-5066EB510AF2}" srcOrd="1" destOrd="0" parTransId="{9ECC4B58-1D8B-4DB4-A560-FCABB230BEEF}" sibTransId="{E7533B07-8CC0-4FAA-B356-D266726A4CA6}"/>
    <dgm:cxn modelId="{1109378E-C2AD-4E81-B99C-89277933260E}" type="presOf" srcId="{7454D26F-1627-4317-8691-5066EB510AF2}" destId="{9FC2B0BD-15B1-4A2F-A398-D323DEE48E95}" srcOrd="0" destOrd="0" presId="urn:microsoft.com/office/officeart/2005/8/layout/lProcess2"/>
    <dgm:cxn modelId="{A0282D9B-5148-4D9A-AA4C-A5FE1483C6BE}" type="presOf" srcId="{48D39B35-52BB-4D00-8B76-19EA7FC8F4FA}" destId="{9325EAF3-E694-4B57-9DB2-29F98883F33A}" srcOrd="0" destOrd="0" presId="urn:microsoft.com/office/officeart/2005/8/layout/lProcess2"/>
    <dgm:cxn modelId="{76438E39-666E-4510-B924-7A71E9876B91}" type="presOf" srcId="{F806198E-FE08-451E-B34C-1EA3CC51AE52}" destId="{BB9E7E14-BAB6-493C-A503-F0646FCBC89B}" srcOrd="0" destOrd="0" presId="urn:microsoft.com/office/officeart/2005/8/layout/lProcess2"/>
    <dgm:cxn modelId="{A44885BB-EC19-4E77-8D79-EE891D3B0B46}" type="presOf" srcId="{67F6C0F8-472D-469E-8C91-0F950C2460E9}" destId="{C87D164A-D771-4CF5-B4B3-EDF6C10E2254}" srcOrd="1" destOrd="0" presId="urn:microsoft.com/office/officeart/2005/8/layout/lProcess2"/>
    <dgm:cxn modelId="{B15415A5-316A-43D7-8AC4-62E7897C498A}" type="presOf" srcId="{C187C62D-00E6-4135-8BF0-BE7EA0CA24F6}" destId="{9E854AFF-954A-4B41-95B6-898A3D19B77E}" srcOrd="0" destOrd="0" presId="urn:microsoft.com/office/officeart/2005/8/layout/lProcess2"/>
    <dgm:cxn modelId="{E284DBFC-0285-48A8-81C2-F900CC10B170}" srcId="{C187C62D-00E6-4135-8BF0-BE7EA0CA24F6}" destId="{48D39B35-52BB-4D00-8B76-19EA7FC8F4FA}" srcOrd="1" destOrd="0" parTransId="{64808CB0-3F1F-49CC-8D36-A53D03E9E1F0}" sibTransId="{6342C41D-FBB2-4598-9B50-BAE20ADA2664}"/>
    <dgm:cxn modelId="{4D328872-F2F9-4F17-97DD-A309D2CEF438}" type="presOf" srcId="{5BCEED9B-0C9E-460D-A0A5-A6DC480174F0}" destId="{5E61D435-FAF4-42D9-81C0-19D4FD3D5BA7}" srcOrd="1" destOrd="0" presId="urn:microsoft.com/office/officeart/2005/8/layout/lProcess2"/>
    <dgm:cxn modelId="{35E011E3-A8EC-4D50-A1F7-083D4C342838}" srcId="{604B68F8-EA7C-4B14-9215-60E295748A1E}" destId="{67F6C0F8-472D-469E-8C91-0F950C2460E9}" srcOrd="2" destOrd="0" parTransId="{3582CD4C-38F2-4894-B4B7-E961258CD45E}" sibTransId="{905FA4CF-9F72-4B31-B71A-8F9B4A346940}"/>
    <dgm:cxn modelId="{6221D09E-BCDE-4BE0-B468-8FFBCDFC4CFE}" srcId="{8FE7DB7B-31D7-45E6-BB1D-3AD58A144E23}" destId="{DD176779-2118-481C-B705-03C09DE20700}" srcOrd="0" destOrd="0" parTransId="{C92BBE8C-2642-4EB7-8C6B-339A965A115C}" sibTransId="{3D690B41-E5E8-4579-BFB2-81C7BB716049}"/>
    <dgm:cxn modelId="{D92ED15C-A1B0-40F5-905D-BD1A33A900CB}" srcId="{604B68F8-EA7C-4B14-9215-60E295748A1E}" destId="{5BCEED9B-0C9E-460D-A0A5-A6DC480174F0}" srcOrd="1" destOrd="0" parTransId="{B4375B03-7C41-453B-BF64-263CAD780B06}" sibTransId="{C29AE085-3D21-4D8C-89E1-D826236CEB5C}"/>
    <dgm:cxn modelId="{839F50DA-C201-491F-B176-073C9ED0874C}" type="presOf" srcId="{C187C62D-00E6-4135-8BF0-BE7EA0CA24F6}" destId="{D6F2BBFF-9BE8-40C1-B6B6-1A23742FED37}" srcOrd="1" destOrd="0" presId="urn:microsoft.com/office/officeart/2005/8/layout/lProcess2"/>
    <dgm:cxn modelId="{4B85DD93-0DCF-46B3-AEB1-5536B31F3BCB}" type="presOf" srcId="{DD176779-2118-481C-B705-03C09DE20700}" destId="{174DACA5-DA7B-4981-8631-2E8A92C5A9D7}" srcOrd="0" destOrd="0" presId="urn:microsoft.com/office/officeart/2005/8/layout/lProcess2"/>
    <dgm:cxn modelId="{0B34D9B2-D055-4135-B903-62F60D440F19}" type="presOf" srcId="{C83DF2BD-8476-45BA-83DC-F4CA67114460}" destId="{EA8DD117-1438-4E17-9A9E-107DBD615BEC}" srcOrd="0" destOrd="0" presId="urn:microsoft.com/office/officeart/2005/8/layout/lProcess2"/>
    <dgm:cxn modelId="{DFB897F0-E6A3-45AF-9A1A-248E3BEC9A1D}" type="presOf" srcId="{75DABE7D-662B-4BC9-A64C-B1636C71A849}" destId="{0B5B1EC3-0DDD-453C-BCAF-EF53E3D210E3}" srcOrd="0" destOrd="0" presId="urn:microsoft.com/office/officeart/2005/8/layout/lProcess2"/>
    <dgm:cxn modelId="{3B187B2E-E8DC-4D70-9B6B-F9047906C8F0}" type="presOf" srcId="{8FE7DB7B-31D7-45E6-BB1D-3AD58A144E23}" destId="{84E17E18-207B-41D0-A74E-A34D5C4CCD09}" srcOrd="0" destOrd="0" presId="urn:microsoft.com/office/officeart/2005/8/layout/lProcess2"/>
    <dgm:cxn modelId="{42F68C6D-02DA-480A-903B-8599E95F9B65}" type="presOf" srcId="{2C3F5FC2-14D3-4B45-A829-FE706A149A7E}" destId="{728A7B12-1F05-4243-B978-7CBEC56F0A7B}" srcOrd="0" destOrd="0" presId="urn:microsoft.com/office/officeart/2005/8/layout/lProcess2"/>
    <dgm:cxn modelId="{784F9C4A-0895-4C05-8988-89A283E71034}" srcId="{8FE7DB7B-31D7-45E6-BB1D-3AD58A144E23}" destId="{75DABE7D-662B-4BC9-A64C-B1636C71A849}" srcOrd="1" destOrd="0" parTransId="{21B9F592-9554-4440-9D65-8BD0E8F726AD}" sibTransId="{3B543B7A-32D4-4F48-BD44-DF4EB59E6E92}"/>
    <dgm:cxn modelId="{D12F916A-A2CB-46EC-A576-C4DE2B10EBF7}" type="presOf" srcId="{03852BC2-6E7D-4060-8F7F-950B10E6F8AE}" destId="{44A14EC4-AC26-4D41-AD2F-283B8FC27234}" srcOrd="0" destOrd="0" presId="urn:microsoft.com/office/officeart/2005/8/layout/lProcess2"/>
    <dgm:cxn modelId="{E94C6088-A1B1-4C0F-B36A-465248CF262B}" srcId="{67F6C0F8-472D-469E-8C91-0F950C2460E9}" destId="{B0810CDB-33D7-456A-99C0-2DD15623B5A4}" srcOrd="0" destOrd="0" parTransId="{93CD291E-0D58-47FB-A2B0-62B1137C8B33}" sibTransId="{3FD078A2-E46A-46F7-9388-2F2A415C9311}"/>
    <dgm:cxn modelId="{748DEAB5-5E4F-4643-A092-515E5AF99E3A}" type="presOf" srcId="{B0810CDB-33D7-456A-99C0-2DD15623B5A4}" destId="{55701893-CD74-47DB-B702-B927601517E8}" srcOrd="0" destOrd="0" presId="urn:microsoft.com/office/officeart/2005/8/layout/lProcess2"/>
    <dgm:cxn modelId="{26C5DEF9-BE63-464D-B6C6-34346363454E}" srcId="{604B68F8-EA7C-4B14-9215-60E295748A1E}" destId="{9F2FBEDA-1509-4F54-BDE9-2EAC4714F289}" srcOrd="0" destOrd="0" parTransId="{C57588FD-E796-4438-B954-7CEB9FB4153D}" sibTransId="{60B8EBE4-2BB4-413E-8B80-4B8185FCDDA0}"/>
    <dgm:cxn modelId="{548B1A3A-C93C-43CA-9427-E7960FBB6D89}" type="presOf" srcId="{9F2FBEDA-1509-4F54-BDE9-2EAC4714F289}" destId="{960EBA20-0846-4765-B1E9-58E90EC426CC}" srcOrd="0" destOrd="0" presId="urn:microsoft.com/office/officeart/2005/8/layout/lProcess2"/>
    <dgm:cxn modelId="{79B87203-2F3E-4FC4-9DA1-751B625724B0}" srcId="{604B68F8-EA7C-4B14-9215-60E295748A1E}" destId="{8FE7DB7B-31D7-45E6-BB1D-3AD58A144E23}" srcOrd="4" destOrd="0" parTransId="{27B85BA6-8816-4DB7-A4F6-46D86DC446E2}" sibTransId="{82F86625-DF5F-4512-BB0B-12891EA41F36}"/>
    <dgm:cxn modelId="{0158D367-8B98-4B4F-92A7-27C0FFD1D217}" type="presOf" srcId="{604B68F8-EA7C-4B14-9215-60E295748A1E}" destId="{62B9C130-BE25-4D54-9EF1-DB91D9B52438}" srcOrd="0" destOrd="0" presId="urn:microsoft.com/office/officeart/2005/8/layout/lProcess2"/>
    <dgm:cxn modelId="{948C55B6-036D-4FCA-976D-154BD474296D}" type="presOf" srcId="{67F6C0F8-472D-469E-8C91-0F950C2460E9}" destId="{21476E5F-44CB-46C8-A3C2-724A9A35C9E0}" srcOrd="0" destOrd="0" presId="urn:microsoft.com/office/officeart/2005/8/layout/lProcess2"/>
    <dgm:cxn modelId="{45304604-FA4B-4222-91C1-6CC162CE269A}" type="presParOf" srcId="{62B9C130-BE25-4D54-9EF1-DB91D9B52438}" destId="{40CDE237-ABFB-4193-8085-F6C69A8AF520}" srcOrd="0" destOrd="0" presId="urn:microsoft.com/office/officeart/2005/8/layout/lProcess2"/>
    <dgm:cxn modelId="{85E82B4C-9979-44B2-9645-93F0149F4990}" type="presParOf" srcId="{40CDE237-ABFB-4193-8085-F6C69A8AF520}" destId="{960EBA20-0846-4765-B1E9-58E90EC426CC}" srcOrd="0" destOrd="0" presId="urn:microsoft.com/office/officeart/2005/8/layout/lProcess2"/>
    <dgm:cxn modelId="{BFC92433-A339-462B-B131-888824EC70ED}" type="presParOf" srcId="{40CDE237-ABFB-4193-8085-F6C69A8AF520}" destId="{8DBA5BFB-31BA-4C11-84D6-E5D0AF072202}" srcOrd="1" destOrd="0" presId="urn:microsoft.com/office/officeart/2005/8/layout/lProcess2"/>
    <dgm:cxn modelId="{E1269E5E-702A-47BB-B0F6-FC766DBFC223}" type="presParOf" srcId="{40CDE237-ABFB-4193-8085-F6C69A8AF520}" destId="{3B64ADF7-9EF2-4793-A1C7-E7BF7126E709}" srcOrd="2" destOrd="0" presId="urn:microsoft.com/office/officeart/2005/8/layout/lProcess2"/>
    <dgm:cxn modelId="{6B8BD653-B5B1-40BD-863A-611907C4D05F}" type="presParOf" srcId="{3B64ADF7-9EF2-4793-A1C7-E7BF7126E709}" destId="{5328EABA-5CC0-4C7A-8293-68B146E09BB3}" srcOrd="0" destOrd="0" presId="urn:microsoft.com/office/officeart/2005/8/layout/lProcess2"/>
    <dgm:cxn modelId="{6D178E30-8DA4-40D8-83EA-5C5B4D83222E}" type="presParOf" srcId="{5328EABA-5CC0-4C7A-8293-68B146E09BB3}" destId="{EA8DD117-1438-4E17-9A9E-107DBD615BEC}" srcOrd="0" destOrd="0" presId="urn:microsoft.com/office/officeart/2005/8/layout/lProcess2"/>
    <dgm:cxn modelId="{E15851EB-7A20-4895-9819-BBF2B796BBA4}" type="presParOf" srcId="{5328EABA-5CC0-4C7A-8293-68B146E09BB3}" destId="{C8CB50BC-5199-4E86-A19B-A3CDC12C90D5}" srcOrd="1" destOrd="0" presId="urn:microsoft.com/office/officeart/2005/8/layout/lProcess2"/>
    <dgm:cxn modelId="{489B09F7-D4F7-426F-B7DE-9C87C4965EC0}" type="presParOf" srcId="{5328EABA-5CC0-4C7A-8293-68B146E09BB3}" destId="{728A7B12-1F05-4243-B978-7CBEC56F0A7B}" srcOrd="2" destOrd="0" presId="urn:microsoft.com/office/officeart/2005/8/layout/lProcess2"/>
    <dgm:cxn modelId="{F11191EB-E8E7-4365-8099-40C7ECC4E0FA}" type="presParOf" srcId="{62B9C130-BE25-4D54-9EF1-DB91D9B52438}" destId="{DE8C5150-2726-4867-A3DE-054398F346DD}" srcOrd="1" destOrd="0" presId="urn:microsoft.com/office/officeart/2005/8/layout/lProcess2"/>
    <dgm:cxn modelId="{619B9C14-1389-4C1D-9477-4B09E91D1889}" type="presParOf" srcId="{62B9C130-BE25-4D54-9EF1-DB91D9B52438}" destId="{B0818F48-2176-4D91-9FC1-8D3AB78162CA}" srcOrd="2" destOrd="0" presId="urn:microsoft.com/office/officeart/2005/8/layout/lProcess2"/>
    <dgm:cxn modelId="{8C1BF2E0-1424-43B5-8896-427872B11D54}" type="presParOf" srcId="{B0818F48-2176-4D91-9FC1-8D3AB78162CA}" destId="{36656A20-5FBC-4D71-B2EE-ED1BE43BD1AA}" srcOrd="0" destOrd="0" presId="urn:microsoft.com/office/officeart/2005/8/layout/lProcess2"/>
    <dgm:cxn modelId="{C75597B8-BB66-4E2A-9D4C-761E5F72E5A5}" type="presParOf" srcId="{B0818F48-2176-4D91-9FC1-8D3AB78162CA}" destId="{5E61D435-FAF4-42D9-81C0-19D4FD3D5BA7}" srcOrd="1" destOrd="0" presId="urn:microsoft.com/office/officeart/2005/8/layout/lProcess2"/>
    <dgm:cxn modelId="{C2BCD96B-9299-4E9F-99FE-8E244C5F977D}" type="presParOf" srcId="{B0818F48-2176-4D91-9FC1-8D3AB78162CA}" destId="{38AF0B3D-594B-467F-9F01-BB72B1F91AE9}" srcOrd="2" destOrd="0" presId="urn:microsoft.com/office/officeart/2005/8/layout/lProcess2"/>
    <dgm:cxn modelId="{EC059041-F15B-450D-B9A3-B2DF12C2A31D}" type="presParOf" srcId="{38AF0B3D-594B-467F-9F01-BB72B1F91AE9}" destId="{183F383B-6FFC-4A48-8768-8252F45BA782}" srcOrd="0" destOrd="0" presId="urn:microsoft.com/office/officeart/2005/8/layout/lProcess2"/>
    <dgm:cxn modelId="{32D36F2C-D11E-4F9B-A619-0CAC1BA30BAE}" type="presParOf" srcId="{183F383B-6FFC-4A48-8768-8252F45BA782}" destId="{44A14EC4-AC26-4D41-AD2F-283B8FC27234}" srcOrd="0" destOrd="0" presId="urn:microsoft.com/office/officeart/2005/8/layout/lProcess2"/>
    <dgm:cxn modelId="{75EF241B-F116-4903-81B4-0D2498520947}" type="presParOf" srcId="{62B9C130-BE25-4D54-9EF1-DB91D9B52438}" destId="{222FCA28-418A-40A3-9A11-70B09EC02B89}" srcOrd="3" destOrd="0" presId="urn:microsoft.com/office/officeart/2005/8/layout/lProcess2"/>
    <dgm:cxn modelId="{C17404DF-9883-4750-B4B4-AB81EAE6C986}" type="presParOf" srcId="{62B9C130-BE25-4D54-9EF1-DB91D9B52438}" destId="{EB89168F-B354-490B-AFA2-E23105BF9C35}" srcOrd="4" destOrd="0" presId="urn:microsoft.com/office/officeart/2005/8/layout/lProcess2"/>
    <dgm:cxn modelId="{442D5808-3150-42D2-BE9A-10217E6A8DE9}" type="presParOf" srcId="{EB89168F-B354-490B-AFA2-E23105BF9C35}" destId="{21476E5F-44CB-46C8-A3C2-724A9A35C9E0}" srcOrd="0" destOrd="0" presId="urn:microsoft.com/office/officeart/2005/8/layout/lProcess2"/>
    <dgm:cxn modelId="{96F04C91-2585-4B4D-AA2A-EB5BE3059E5A}" type="presParOf" srcId="{EB89168F-B354-490B-AFA2-E23105BF9C35}" destId="{C87D164A-D771-4CF5-B4B3-EDF6C10E2254}" srcOrd="1" destOrd="0" presId="urn:microsoft.com/office/officeart/2005/8/layout/lProcess2"/>
    <dgm:cxn modelId="{C5C3FD61-2CBD-47DC-8523-9DE944AFC6DC}" type="presParOf" srcId="{EB89168F-B354-490B-AFA2-E23105BF9C35}" destId="{03811B31-7458-48B8-92CE-52E31D5EA47D}" srcOrd="2" destOrd="0" presId="urn:microsoft.com/office/officeart/2005/8/layout/lProcess2"/>
    <dgm:cxn modelId="{51C118EE-4D66-4235-A340-99CE140F510C}" type="presParOf" srcId="{03811B31-7458-48B8-92CE-52E31D5EA47D}" destId="{3847F5DE-8179-48D0-AD6E-6326E397FEA9}" srcOrd="0" destOrd="0" presId="urn:microsoft.com/office/officeart/2005/8/layout/lProcess2"/>
    <dgm:cxn modelId="{22860262-FACD-447D-9749-BD8A5C7B2951}" type="presParOf" srcId="{3847F5DE-8179-48D0-AD6E-6326E397FEA9}" destId="{55701893-CD74-47DB-B702-B927601517E8}" srcOrd="0" destOrd="0" presId="urn:microsoft.com/office/officeart/2005/8/layout/lProcess2"/>
    <dgm:cxn modelId="{F374F079-CF9A-4A8B-AF81-189E808D6BBA}" type="presParOf" srcId="{3847F5DE-8179-48D0-AD6E-6326E397FEA9}" destId="{D4C7F66D-6303-4305-BBDF-7539C57D504A}" srcOrd="1" destOrd="0" presId="urn:microsoft.com/office/officeart/2005/8/layout/lProcess2"/>
    <dgm:cxn modelId="{C7386BC4-5DBC-4E5A-97DE-B9EC7947EBCA}" type="presParOf" srcId="{3847F5DE-8179-48D0-AD6E-6326E397FEA9}" destId="{9FC2B0BD-15B1-4A2F-A398-D323DEE48E95}" srcOrd="2" destOrd="0" presId="urn:microsoft.com/office/officeart/2005/8/layout/lProcess2"/>
    <dgm:cxn modelId="{8B2A4633-DD61-4369-ACF8-9BB31FC3B98A}" type="presParOf" srcId="{62B9C130-BE25-4D54-9EF1-DB91D9B52438}" destId="{3B8CD844-6E7D-4777-B3E3-2BF09038D6B2}" srcOrd="5" destOrd="0" presId="urn:microsoft.com/office/officeart/2005/8/layout/lProcess2"/>
    <dgm:cxn modelId="{8C1B6D83-46C1-4867-92EA-861F86CE9023}" type="presParOf" srcId="{62B9C130-BE25-4D54-9EF1-DB91D9B52438}" destId="{BCF436A3-CF62-477D-970A-F98054EB5660}" srcOrd="6" destOrd="0" presId="urn:microsoft.com/office/officeart/2005/8/layout/lProcess2"/>
    <dgm:cxn modelId="{4DADCC64-0A3C-433B-92B2-5C8E66E83BFE}" type="presParOf" srcId="{BCF436A3-CF62-477D-970A-F98054EB5660}" destId="{9E854AFF-954A-4B41-95B6-898A3D19B77E}" srcOrd="0" destOrd="0" presId="urn:microsoft.com/office/officeart/2005/8/layout/lProcess2"/>
    <dgm:cxn modelId="{DED7ABD6-295B-4721-8A1A-BB28EAEA5A8D}" type="presParOf" srcId="{BCF436A3-CF62-477D-970A-F98054EB5660}" destId="{D6F2BBFF-9BE8-40C1-B6B6-1A23742FED37}" srcOrd="1" destOrd="0" presId="urn:microsoft.com/office/officeart/2005/8/layout/lProcess2"/>
    <dgm:cxn modelId="{4252284F-C40E-47BD-9B4C-114E75D234A9}" type="presParOf" srcId="{BCF436A3-CF62-477D-970A-F98054EB5660}" destId="{425F7DA8-EA22-475A-933C-088D7F5057C1}" srcOrd="2" destOrd="0" presId="urn:microsoft.com/office/officeart/2005/8/layout/lProcess2"/>
    <dgm:cxn modelId="{45E9592E-26D3-4A82-844D-2C80D606C5CA}" type="presParOf" srcId="{425F7DA8-EA22-475A-933C-088D7F5057C1}" destId="{87B6B91B-3D1F-45A6-997F-A8C34616C908}" srcOrd="0" destOrd="0" presId="urn:microsoft.com/office/officeart/2005/8/layout/lProcess2"/>
    <dgm:cxn modelId="{0123B23A-FE29-4D2D-AA86-1D28717F74B5}" type="presParOf" srcId="{87B6B91B-3D1F-45A6-997F-A8C34616C908}" destId="{BB9E7E14-BAB6-493C-A503-F0646FCBC89B}" srcOrd="0" destOrd="0" presId="urn:microsoft.com/office/officeart/2005/8/layout/lProcess2"/>
    <dgm:cxn modelId="{97288D1E-E4D7-4362-B02E-26D4F1B001DC}" type="presParOf" srcId="{87B6B91B-3D1F-45A6-997F-A8C34616C908}" destId="{C0C18B5E-B02E-4B29-A49D-0F6CCE4D84FB}" srcOrd="1" destOrd="0" presId="urn:microsoft.com/office/officeart/2005/8/layout/lProcess2"/>
    <dgm:cxn modelId="{2D381C7D-FE3D-4361-8904-3769D1BC900E}" type="presParOf" srcId="{87B6B91B-3D1F-45A6-997F-A8C34616C908}" destId="{9325EAF3-E694-4B57-9DB2-29F98883F33A}" srcOrd="2" destOrd="0" presId="urn:microsoft.com/office/officeart/2005/8/layout/lProcess2"/>
    <dgm:cxn modelId="{C895A1A8-AB54-4B6D-931F-9BD3DCBBD1B9}" type="presParOf" srcId="{62B9C130-BE25-4D54-9EF1-DB91D9B52438}" destId="{ABDA2CED-7668-4C79-9CD3-8B68FE830EA4}" srcOrd="7" destOrd="0" presId="urn:microsoft.com/office/officeart/2005/8/layout/lProcess2"/>
    <dgm:cxn modelId="{213F2F61-A4CB-444E-B605-5878AA529AD9}" type="presParOf" srcId="{62B9C130-BE25-4D54-9EF1-DB91D9B52438}" destId="{3746C8E2-6006-4B03-9705-AA6FD01A538A}" srcOrd="8" destOrd="0" presId="urn:microsoft.com/office/officeart/2005/8/layout/lProcess2"/>
    <dgm:cxn modelId="{7E575F96-17CA-4D5C-AEEE-DF78A6F0C225}" type="presParOf" srcId="{3746C8E2-6006-4B03-9705-AA6FD01A538A}" destId="{84E17E18-207B-41D0-A74E-A34D5C4CCD09}" srcOrd="0" destOrd="0" presId="urn:microsoft.com/office/officeart/2005/8/layout/lProcess2"/>
    <dgm:cxn modelId="{F07DDB70-12F8-4E3A-8ED6-16DC170BCA20}" type="presParOf" srcId="{3746C8E2-6006-4B03-9705-AA6FD01A538A}" destId="{9427E586-A3C4-4B95-A47D-1C27D7D8236B}" srcOrd="1" destOrd="0" presId="urn:microsoft.com/office/officeart/2005/8/layout/lProcess2"/>
    <dgm:cxn modelId="{EBE26FE3-58C9-419A-9D3F-E5DE52D9FBA0}" type="presParOf" srcId="{3746C8E2-6006-4B03-9705-AA6FD01A538A}" destId="{53B6ECCE-37A8-4FDD-AE48-4FFCC0138A0D}" srcOrd="2" destOrd="0" presId="urn:microsoft.com/office/officeart/2005/8/layout/lProcess2"/>
    <dgm:cxn modelId="{24B6AA5E-7400-4343-B970-499449C4790E}" type="presParOf" srcId="{53B6ECCE-37A8-4FDD-AE48-4FFCC0138A0D}" destId="{98D8D0BB-DC06-4EEE-9812-938C5862A91F}" srcOrd="0" destOrd="0" presId="urn:microsoft.com/office/officeart/2005/8/layout/lProcess2"/>
    <dgm:cxn modelId="{35597AE5-A80A-4F45-B778-174A20142A69}" type="presParOf" srcId="{98D8D0BB-DC06-4EEE-9812-938C5862A91F}" destId="{174DACA5-DA7B-4981-8631-2E8A92C5A9D7}" srcOrd="0" destOrd="0" presId="urn:microsoft.com/office/officeart/2005/8/layout/lProcess2"/>
    <dgm:cxn modelId="{5D400BA8-F092-4F94-8AAA-C77CBCF5A0A1}" type="presParOf" srcId="{98D8D0BB-DC06-4EEE-9812-938C5862A91F}" destId="{D70B93F3-A6A1-4F0B-8AE3-222DD2D26E37}" srcOrd="1" destOrd="0" presId="urn:microsoft.com/office/officeart/2005/8/layout/lProcess2"/>
    <dgm:cxn modelId="{9D680CE7-04EE-4B1E-954D-598BC488516B}" type="presParOf" srcId="{98D8D0BB-DC06-4EEE-9812-938C5862A91F}" destId="{0B5B1EC3-0DDD-453C-BCAF-EF53E3D210E3}"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35F7349-B9FB-4A3F-819B-F87514E60D53}"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MX"/>
        </a:p>
      </dgm:t>
    </dgm:pt>
    <dgm:pt modelId="{6877CA6F-7A60-488C-9CDF-994C833D94B2}">
      <dgm:prSet phldrT="[Texto]" custT="1"/>
      <dgm:spPr/>
      <dgm:t>
        <a:bodyPr/>
        <a:lstStyle/>
        <a:p>
          <a:r>
            <a:rPr lang="es-MX" sz="2400" dirty="0" smtClean="0"/>
            <a:t>SALARIOS MINIMOS: LEGALES Y CONTRACTUALES</a:t>
          </a:r>
          <a:endParaRPr lang="es-MX" sz="2400" dirty="0"/>
        </a:p>
      </dgm:t>
    </dgm:pt>
    <dgm:pt modelId="{5EB60527-0EE9-4567-A436-2D4D964C30DE}" type="parTrans" cxnId="{F9DD49FB-62B0-4276-AB12-96C3C3583ADF}">
      <dgm:prSet/>
      <dgm:spPr/>
      <dgm:t>
        <a:bodyPr/>
        <a:lstStyle/>
        <a:p>
          <a:endParaRPr lang="es-MX" sz="2400"/>
        </a:p>
      </dgm:t>
    </dgm:pt>
    <dgm:pt modelId="{9C54D662-6BBC-4166-9103-AD6C09A1A0A7}" type="sibTrans" cxnId="{F9DD49FB-62B0-4276-AB12-96C3C3583ADF}">
      <dgm:prSet/>
      <dgm:spPr/>
      <dgm:t>
        <a:bodyPr/>
        <a:lstStyle/>
        <a:p>
          <a:endParaRPr lang="es-MX" sz="2400"/>
        </a:p>
      </dgm:t>
    </dgm:pt>
    <dgm:pt modelId="{BD425887-BDA3-46C0-A401-E18256B97EEE}">
      <dgm:prSet phldrT="[Texto]" custT="1"/>
      <dgm:spPr/>
      <dgm:t>
        <a:bodyPr/>
        <a:lstStyle/>
        <a:p>
          <a:r>
            <a:rPr lang="es-MX" sz="1400" dirty="0" smtClean="0"/>
            <a:t>SM LEGALES (GENERALES Y PROFESIONALES)</a:t>
          </a:r>
          <a:endParaRPr lang="es-MX" sz="1400" dirty="0"/>
        </a:p>
      </dgm:t>
    </dgm:pt>
    <dgm:pt modelId="{0336C5B7-4D70-442C-873A-BA0126D7F8CC}" type="parTrans" cxnId="{93A09972-76F0-4649-BBD1-F673E4595FAE}">
      <dgm:prSet/>
      <dgm:spPr/>
      <dgm:t>
        <a:bodyPr/>
        <a:lstStyle/>
        <a:p>
          <a:endParaRPr lang="es-MX" sz="2400"/>
        </a:p>
      </dgm:t>
    </dgm:pt>
    <dgm:pt modelId="{0F89C89D-D933-46CD-B420-17095E52C4F8}" type="sibTrans" cxnId="{93A09972-76F0-4649-BBD1-F673E4595FAE}">
      <dgm:prSet/>
      <dgm:spPr/>
      <dgm:t>
        <a:bodyPr/>
        <a:lstStyle/>
        <a:p>
          <a:endParaRPr lang="es-MX" sz="2400"/>
        </a:p>
      </dgm:t>
    </dgm:pt>
    <dgm:pt modelId="{AC4A906E-E08E-40F6-81F2-7235133B73D3}">
      <dgm:prSet phldrT="[Texto]" custT="1"/>
      <dgm:spPr/>
      <dgm:t>
        <a:bodyPr/>
        <a:lstStyle/>
        <a:p>
          <a:r>
            <a:rPr lang="es-MX" sz="1400" dirty="0" smtClean="0"/>
            <a:t>FINALIDAD: GARANTIZAR LA SUBSISTENCIA ADECUADA DEL TRABAJADOR Y SU FAMILIA</a:t>
          </a:r>
          <a:endParaRPr lang="es-MX" sz="1400" dirty="0"/>
        </a:p>
      </dgm:t>
    </dgm:pt>
    <dgm:pt modelId="{1C28CD26-CC42-4B65-8D74-3E301727E745}" type="parTrans" cxnId="{E8A60364-8C36-4A8A-AAA7-AD76290FD783}">
      <dgm:prSet/>
      <dgm:spPr/>
      <dgm:t>
        <a:bodyPr/>
        <a:lstStyle/>
        <a:p>
          <a:endParaRPr lang="es-MX" sz="2400"/>
        </a:p>
      </dgm:t>
    </dgm:pt>
    <dgm:pt modelId="{4513DECA-254E-4742-9ED7-81FA287EC0DF}" type="sibTrans" cxnId="{E8A60364-8C36-4A8A-AAA7-AD76290FD783}">
      <dgm:prSet/>
      <dgm:spPr/>
      <dgm:t>
        <a:bodyPr/>
        <a:lstStyle/>
        <a:p>
          <a:endParaRPr lang="es-MX" sz="2400"/>
        </a:p>
      </dgm:t>
    </dgm:pt>
    <dgm:pt modelId="{D6BA69CA-951F-4FFF-B2B7-B8512420EA2B}">
      <dgm:prSet phldrT="[Texto]" custT="1"/>
      <dgm:spPr/>
      <dgm:t>
        <a:bodyPr/>
        <a:lstStyle/>
        <a:p>
          <a:r>
            <a:rPr lang="es-MX" sz="2400" dirty="0" smtClean="0"/>
            <a:t>REVISIÓN DE LOS CONTRATOS DE TRABAJO</a:t>
          </a:r>
          <a:endParaRPr lang="es-MX" sz="2400" dirty="0"/>
        </a:p>
      </dgm:t>
    </dgm:pt>
    <dgm:pt modelId="{634EB5AC-E645-4E68-A69D-12F9C72EC93C}" type="parTrans" cxnId="{6D50DE3C-4262-4743-ADD9-701E819B4582}">
      <dgm:prSet/>
      <dgm:spPr/>
      <dgm:t>
        <a:bodyPr/>
        <a:lstStyle/>
        <a:p>
          <a:endParaRPr lang="es-MX" sz="2400"/>
        </a:p>
      </dgm:t>
    </dgm:pt>
    <dgm:pt modelId="{82745D15-E892-44A1-9DDC-C54B3297A32D}" type="sibTrans" cxnId="{6D50DE3C-4262-4743-ADD9-701E819B4582}">
      <dgm:prSet/>
      <dgm:spPr/>
      <dgm:t>
        <a:bodyPr/>
        <a:lstStyle/>
        <a:p>
          <a:endParaRPr lang="es-MX" sz="2400"/>
        </a:p>
      </dgm:t>
    </dgm:pt>
    <dgm:pt modelId="{8699FAA3-2122-47A6-AEC2-75D01E26066B}">
      <dgm:prSet phldrT="[Texto]" custT="1"/>
      <dgm:spPr/>
      <dgm:t>
        <a:bodyPr/>
        <a:lstStyle/>
        <a:p>
          <a:r>
            <a:rPr lang="es-MX" sz="1400" dirty="0" smtClean="0"/>
            <a:t>POR HUELGA Y POR ARBITRAJE </a:t>
          </a:r>
          <a:endParaRPr lang="es-MX" sz="1400" dirty="0"/>
        </a:p>
      </dgm:t>
    </dgm:pt>
    <dgm:pt modelId="{09D926C4-04D8-438C-98A3-0E531FCBDA9F}" type="parTrans" cxnId="{5CC411A6-7E0E-40D4-A9D3-5A99642EDF76}">
      <dgm:prSet/>
      <dgm:spPr/>
      <dgm:t>
        <a:bodyPr/>
        <a:lstStyle/>
        <a:p>
          <a:endParaRPr lang="es-MX" sz="2400"/>
        </a:p>
      </dgm:t>
    </dgm:pt>
    <dgm:pt modelId="{EA3D1627-2184-4729-9BCD-6BC192036416}" type="sibTrans" cxnId="{5CC411A6-7E0E-40D4-A9D3-5A99642EDF76}">
      <dgm:prSet/>
      <dgm:spPr/>
      <dgm:t>
        <a:bodyPr/>
        <a:lstStyle/>
        <a:p>
          <a:endParaRPr lang="es-MX" sz="2400"/>
        </a:p>
      </dgm:t>
    </dgm:pt>
    <dgm:pt modelId="{33BB6BEF-5E5B-4FE6-A7E5-0F68DB3099D9}">
      <dgm:prSet phldrT="[Texto]" custT="1"/>
      <dgm:spPr/>
      <dgm:t>
        <a:bodyPr/>
        <a:lstStyle/>
        <a:p>
          <a:r>
            <a:rPr lang="es-MX" sz="1200" dirty="0" smtClean="0"/>
            <a:t>FINALIDAD: AJUSTAR LA ESTRUCTURA SALARIAL A LAS NECESIDADES CAMBIANTES DE LA SITUACIÓN ECONÓMICA</a:t>
          </a:r>
          <a:endParaRPr lang="es-MX" sz="1200" dirty="0"/>
        </a:p>
      </dgm:t>
    </dgm:pt>
    <dgm:pt modelId="{D0CB158E-963C-41DB-BD8D-5EBDDCF5C93E}" type="parTrans" cxnId="{FF385EE9-6CFD-4B5B-ABA6-F06EB783DCE3}">
      <dgm:prSet/>
      <dgm:spPr/>
      <dgm:t>
        <a:bodyPr/>
        <a:lstStyle/>
        <a:p>
          <a:endParaRPr lang="es-MX" sz="2400"/>
        </a:p>
      </dgm:t>
    </dgm:pt>
    <dgm:pt modelId="{BB27F02B-B8CC-4DF0-9511-E1B918D8F35D}" type="sibTrans" cxnId="{FF385EE9-6CFD-4B5B-ABA6-F06EB783DCE3}">
      <dgm:prSet/>
      <dgm:spPr/>
      <dgm:t>
        <a:bodyPr/>
        <a:lstStyle/>
        <a:p>
          <a:endParaRPr lang="es-MX" sz="2400"/>
        </a:p>
      </dgm:t>
    </dgm:pt>
    <dgm:pt modelId="{6336EF22-5F84-412E-B800-476233091032}">
      <dgm:prSet phldrT="[Texto]" custT="1"/>
      <dgm:spPr/>
      <dgm:t>
        <a:bodyPr/>
        <a:lstStyle/>
        <a:p>
          <a:r>
            <a:rPr lang="es-MX" sz="2400" dirty="0" smtClean="0"/>
            <a:t>SEGURIDAD SOCIAL</a:t>
          </a:r>
          <a:endParaRPr lang="es-MX" sz="2400" dirty="0"/>
        </a:p>
      </dgm:t>
    </dgm:pt>
    <dgm:pt modelId="{95F792BC-BF62-4FD4-AF4F-5DFA5EB5D550}" type="parTrans" cxnId="{013F3EBF-F33B-430E-971B-DB5A570BCD68}">
      <dgm:prSet/>
      <dgm:spPr/>
      <dgm:t>
        <a:bodyPr/>
        <a:lstStyle/>
        <a:p>
          <a:endParaRPr lang="es-MX" sz="2400"/>
        </a:p>
      </dgm:t>
    </dgm:pt>
    <dgm:pt modelId="{F1FCC20D-550C-446F-9ADF-75F315810390}" type="sibTrans" cxnId="{013F3EBF-F33B-430E-971B-DB5A570BCD68}">
      <dgm:prSet/>
      <dgm:spPr/>
      <dgm:t>
        <a:bodyPr/>
        <a:lstStyle/>
        <a:p>
          <a:endParaRPr lang="es-MX" sz="2400"/>
        </a:p>
      </dgm:t>
    </dgm:pt>
    <dgm:pt modelId="{1D5021BC-BB84-40B5-9708-1DEA13A33D18}">
      <dgm:prSet phldrT="[Texto]" custT="1"/>
      <dgm:spPr/>
      <dgm:t>
        <a:bodyPr/>
        <a:lstStyle/>
        <a:p>
          <a:r>
            <a:rPr lang="es-MX" sz="1400" dirty="0" smtClean="0"/>
            <a:t>UN MEDIO PARA RESOLVER LOS PROBLEMAS DE SALUD</a:t>
          </a:r>
          <a:endParaRPr lang="es-MX" sz="1400" dirty="0"/>
        </a:p>
      </dgm:t>
    </dgm:pt>
    <dgm:pt modelId="{2BD9AFA1-E803-46B5-B49D-328E048D3236}" type="parTrans" cxnId="{1E934678-3D79-451E-96DD-A557D0C971C6}">
      <dgm:prSet/>
      <dgm:spPr/>
      <dgm:t>
        <a:bodyPr/>
        <a:lstStyle/>
        <a:p>
          <a:endParaRPr lang="es-MX" sz="2400"/>
        </a:p>
      </dgm:t>
    </dgm:pt>
    <dgm:pt modelId="{BFB4F283-9804-427D-8406-CC704DBF29EE}" type="sibTrans" cxnId="{1E934678-3D79-451E-96DD-A557D0C971C6}">
      <dgm:prSet/>
      <dgm:spPr/>
      <dgm:t>
        <a:bodyPr/>
        <a:lstStyle/>
        <a:p>
          <a:endParaRPr lang="es-MX" sz="2400"/>
        </a:p>
      </dgm:t>
    </dgm:pt>
    <dgm:pt modelId="{8BE0E83B-F1B1-4A83-AC27-E0DD07166C05}">
      <dgm:prSet phldrT="[Texto]" custT="1"/>
      <dgm:spPr/>
      <dgm:t>
        <a:bodyPr/>
        <a:lstStyle/>
        <a:p>
          <a:r>
            <a:rPr lang="es-MX" sz="2400" dirty="0" smtClean="0"/>
            <a:t>SUBSIDIOS FAMILIARES: DIRECTOS E INDIRECTOS</a:t>
          </a:r>
          <a:endParaRPr lang="es-MX" sz="2400" dirty="0"/>
        </a:p>
      </dgm:t>
    </dgm:pt>
    <dgm:pt modelId="{E856C9E0-B49E-44CA-82EB-D44C421E0B41}" type="parTrans" cxnId="{1F9FB898-EB9A-4465-972D-2D4E4A1FFD41}">
      <dgm:prSet/>
      <dgm:spPr/>
      <dgm:t>
        <a:bodyPr/>
        <a:lstStyle/>
        <a:p>
          <a:endParaRPr lang="es-MX" sz="2400"/>
        </a:p>
      </dgm:t>
    </dgm:pt>
    <dgm:pt modelId="{00272601-2339-4838-A7F6-2E80775006E4}" type="sibTrans" cxnId="{1F9FB898-EB9A-4465-972D-2D4E4A1FFD41}">
      <dgm:prSet/>
      <dgm:spPr/>
      <dgm:t>
        <a:bodyPr/>
        <a:lstStyle/>
        <a:p>
          <a:endParaRPr lang="es-MX" sz="2400"/>
        </a:p>
      </dgm:t>
    </dgm:pt>
    <dgm:pt modelId="{654C4BD7-7297-4B1A-ACE2-70F20B3A93C7}">
      <dgm:prSet phldrT="[Texto]" custT="1"/>
      <dgm:spPr/>
      <dgm:t>
        <a:bodyPr/>
        <a:lstStyle/>
        <a:p>
          <a:r>
            <a:rPr lang="es-MX" sz="1400" dirty="0" smtClean="0"/>
            <a:t>EN DINERO O EN ESPECIE.</a:t>
          </a:r>
          <a:endParaRPr lang="es-MX" sz="1400" dirty="0"/>
        </a:p>
      </dgm:t>
    </dgm:pt>
    <dgm:pt modelId="{7147C536-20E3-4B12-A519-6EAC89C4F3A7}" type="parTrans" cxnId="{2D9C8913-8073-40C6-AED4-AA8C7FF96167}">
      <dgm:prSet/>
      <dgm:spPr/>
      <dgm:t>
        <a:bodyPr/>
        <a:lstStyle/>
        <a:p>
          <a:endParaRPr lang="es-MX" sz="2400"/>
        </a:p>
      </dgm:t>
    </dgm:pt>
    <dgm:pt modelId="{56EBC050-2B77-4852-83BE-71C12DE92A27}" type="sibTrans" cxnId="{2D9C8913-8073-40C6-AED4-AA8C7FF96167}">
      <dgm:prSet/>
      <dgm:spPr/>
      <dgm:t>
        <a:bodyPr/>
        <a:lstStyle/>
        <a:p>
          <a:endParaRPr lang="es-MX" sz="2400"/>
        </a:p>
      </dgm:t>
    </dgm:pt>
    <dgm:pt modelId="{FF7F26D2-AC5F-4E7A-AD64-2FC7B5698E5D}">
      <dgm:prSet phldrT="[Texto]" custT="1"/>
      <dgm:spPr/>
      <dgm:t>
        <a:bodyPr/>
        <a:lstStyle/>
        <a:p>
          <a:r>
            <a:rPr lang="es-MX" sz="1400" dirty="0" smtClean="0"/>
            <a:t>TRATAN DE REOLVER PROBLEMAS EN FAMILIAS NUMEROSAS</a:t>
          </a:r>
          <a:endParaRPr lang="es-MX" sz="1400" dirty="0"/>
        </a:p>
      </dgm:t>
    </dgm:pt>
    <dgm:pt modelId="{90B7E11D-A2C2-4436-A4E8-298DB7C78028}" type="parTrans" cxnId="{74A22974-74AE-4325-8461-E9105289657D}">
      <dgm:prSet/>
      <dgm:spPr/>
      <dgm:t>
        <a:bodyPr/>
        <a:lstStyle/>
        <a:p>
          <a:endParaRPr lang="es-MX" sz="2400"/>
        </a:p>
      </dgm:t>
    </dgm:pt>
    <dgm:pt modelId="{B193D00D-DF6C-4C65-9797-B9545C7ED96F}" type="sibTrans" cxnId="{74A22974-74AE-4325-8461-E9105289657D}">
      <dgm:prSet/>
      <dgm:spPr/>
      <dgm:t>
        <a:bodyPr/>
        <a:lstStyle/>
        <a:p>
          <a:endParaRPr lang="es-MX" sz="2400"/>
        </a:p>
      </dgm:t>
    </dgm:pt>
    <dgm:pt modelId="{196F4031-19B9-471A-8D0A-1C878333D239}" type="pres">
      <dgm:prSet presAssocID="{735F7349-B9FB-4A3F-819B-F87514E60D53}" presName="Name0" presStyleCnt="0">
        <dgm:presLayoutVars>
          <dgm:dir/>
          <dgm:animLvl val="lvl"/>
          <dgm:resizeHandles val="exact"/>
        </dgm:presLayoutVars>
      </dgm:prSet>
      <dgm:spPr/>
      <dgm:t>
        <a:bodyPr/>
        <a:lstStyle/>
        <a:p>
          <a:endParaRPr lang="es-MX"/>
        </a:p>
      </dgm:t>
    </dgm:pt>
    <dgm:pt modelId="{F622CB28-F5C5-47D3-9363-7FA1C3F77687}" type="pres">
      <dgm:prSet presAssocID="{8BE0E83B-F1B1-4A83-AC27-E0DD07166C05}" presName="boxAndChildren" presStyleCnt="0"/>
      <dgm:spPr/>
    </dgm:pt>
    <dgm:pt modelId="{1108535F-6A0E-493D-AD8A-85195B9897CC}" type="pres">
      <dgm:prSet presAssocID="{8BE0E83B-F1B1-4A83-AC27-E0DD07166C05}" presName="parentTextBox" presStyleLbl="node1" presStyleIdx="0" presStyleCnt="4"/>
      <dgm:spPr/>
      <dgm:t>
        <a:bodyPr/>
        <a:lstStyle/>
        <a:p>
          <a:endParaRPr lang="es-MX"/>
        </a:p>
      </dgm:t>
    </dgm:pt>
    <dgm:pt modelId="{B064C7F9-403D-4AA6-9894-D069905B485A}" type="pres">
      <dgm:prSet presAssocID="{8BE0E83B-F1B1-4A83-AC27-E0DD07166C05}" presName="entireBox" presStyleLbl="node1" presStyleIdx="0" presStyleCnt="4"/>
      <dgm:spPr/>
      <dgm:t>
        <a:bodyPr/>
        <a:lstStyle/>
        <a:p>
          <a:endParaRPr lang="es-MX"/>
        </a:p>
      </dgm:t>
    </dgm:pt>
    <dgm:pt modelId="{1C000806-A3C9-4A35-A3EF-2069F94FCCB6}" type="pres">
      <dgm:prSet presAssocID="{8BE0E83B-F1B1-4A83-AC27-E0DD07166C05}" presName="descendantBox" presStyleCnt="0"/>
      <dgm:spPr/>
    </dgm:pt>
    <dgm:pt modelId="{E1E2EEC9-093B-4B81-ADED-418C5662164B}" type="pres">
      <dgm:prSet presAssocID="{654C4BD7-7297-4B1A-ACE2-70F20B3A93C7}" presName="childTextBox" presStyleLbl="fgAccFollowNode1" presStyleIdx="0" presStyleCnt="7">
        <dgm:presLayoutVars>
          <dgm:bulletEnabled val="1"/>
        </dgm:presLayoutVars>
      </dgm:prSet>
      <dgm:spPr/>
      <dgm:t>
        <a:bodyPr/>
        <a:lstStyle/>
        <a:p>
          <a:endParaRPr lang="es-MX"/>
        </a:p>
      </dgm:t>
    </dgm:pt>
    <dgm:pt modelId="{6BE8FAC0-417F-47F3-8AB2-2CE497829528}" type="pres">
      <dgm:prSet presAssocID="{FF7F26D2-AC5F-4E7A-AD64-2FC7B5698E5D}" presName="childTextBox" presStyleLbl="fgAccFollowNode1" presStyleIdx="1" presStyleCnt="7">
        <dgm:presLayoutVars>
          <dgm:bulletEnabled val="1"/>
        </dgm:presLayoutVars>
      </dgm:prSet>
      <dgm:spPr/>
      <dgm:t>
        <a:bodyPr/>
        <a:lstStyle/>
        <a:p>
          <a:endParaRPr lang="es-MX"/>
        </a:p>
      </dgm:t>
    </dgm:pt>
    <dgm:pt modelId="{474F65A0-D257-4298-97B1-1EBDD415E088}" type="pres">
      <dgm:prSet presAssocID="{F1FCC20D-550C-446F-9ADF-75F315810390}" presName="sp" presStyleCnt="0"/>
      <dgm:spPr/>
    </dgm:pt>
    <dgm:pt modelId="{3C203CC0-667D-455B-9D29-3EC08DA74DDD}" type="pres">
      <dgm:prSet presAssocID="{6336EF22-5F84-412E-B800-476233091032}" presName="arrowAndChildren" presStyleCnt="0"/>
      <dgm:spPr/>
    </dgm:pt>
    <dgm:pt modelId="{A10DFDC1-1E88-450E-AECD-7AE4430C1211}" type="pres">
      <dgm:prSet presAssocID="{6336EF22-5F84-412E-B800-476233091032}" presName="parentTextArrow" presStyleLbl="node1" presStyleIdx="0" presStyleCnt="4"/>
      <dgm:spPr/>
      <dgm:t>
        <a:bodyPr/>
        <a:lstStyle/>
        <a:p>
          <a:endParaRPr lang="es-MX"/>
        </a:p>
      </dgm:t>
    </dgm:pt>
    <dgm:pt modelId="{1BE5B6A0-8A37-4E04-8EA6-D8249472F850}" type="pres">
      <dgm:prSet presAssocID="{6336EF22-5F84-412E-B800-476233091032}" presName="arrow" presStyleLbl="node1" presStyleIdx="1" presStyleCnt="4"/>
      <dgm:spPr/>
      <dgm:t>
        <a:bodyPr/>
        <a:lstStyle/>
        <a:p>
          <a:endParaRPr lang="es-MX"/>
        </a:p>
      </dgm:t>
    </dgm:pt>
    <dgm:pt modelId="{B290BB39-F87F-439F-8C38-EC727AADFB06}" type="pres">
      <dgm:prSet presAssocID="{6336EF22-5F84-412E-B800-476233091032}" presName="descendantArrow" presStyleCnt="0"/>
      <dgm:spPr/>
    </dgm:pt>
    <dgm:pt modelId="{72A86B28-FC21-46A3-89D9-231DB2B615AE}" type="pres">
      <dgm:prSet presAssocID="{1D5021BC-BB84-40B5-9708-1DEA13A33D18}" presName="childTextArrow" presStyleLbl="fgAccFollowNode1" presStyleIdx="2" presStyleCnt="7">
        <dgm:presLayoutVars>
          <dgm:bulletEnabled val="1"/>
        </dgm:presLayoutVars>
      </dgm:prSet>
      <dgm:spPr/>
      <dgm:t>
        <a:bodyPr/>
        <a:lstStyle/>
        <a:p>
          <a:endParaRPr lang="es-MX"/>
        </a:p>
      </dgm:t>
    </dgm:pt>
    <dgm:pt modelId="{B41AC8BC-9EBD-4BB0-9BDA-5F8FF546F896}" type="pres">
      <dgm:prSet presAssocID="{82745D15-E892-44A1-9DDC-C54B3297A32D}" presName="sp" presStyleCnt="0"/>
      <dgm:spPr/>
    </dgm:pt>
    <dgm:pt modelId="{B1FB7C86-0A42-4CB3-A7FE-39D06CD69A4B}" type="pres">
      <dgm:prSet presAssocID="{D6BA69CA-951F-4FFF-B2B7-B8512420EA2B}" presName="arrowAndChildren" presStyleCnt="0"/>
      <dgm:spPr/>
    </dgm:pt>
    <dgm:pt modelId="{178D703F-5C93-4099-A593-1B36CB09862E}" type="pres">
      <dgm:prSet presAssocID="{D6BA69CA-951F-4FFF-B2B7-B8512420EA2B}" presName="parentTextArrow" presStyleLbl="node1" presStyleIdx="1" presStyleCnt="4"/>
      <dgm:spPr/>
      <dgm:t>
        <a:bodyPr/>
        <a:lstStyle/>
        <a:p>
          <a:endParaRPr lang="es-MX"/>
        </a:p>
      </dgm:t>
    </dgm:pt>
    <dgm:pt modelId="{376A7DEE-E247-4802-AE84-19BCC7472EBA}" type="pres">
      <dgm:prSet presAssocID="{D6BA69CA-951F-4FFF-B2B7-B8512420EA2B}" presName="arrow" presStyleLbl="node1" presStyleIdx="2" presStyleCnt="4"/>
      <dgm:spPr/>
      <dgm:t>
        <a:bodyPr/>
        <a:lstStyle/>
        <a:p>
          <a:endParaRPr lang="es-MX"/>
        </a:p>
      </dgm:t>
    </dgm:pt>
    <dgm:pt modelId="{251563A8-B1A7-4A8D-BB1D-5D25605F6C8E}" type="pres">
      <dgm:prSet presAssocID="{D6BA69CA-951F-4FFF-B2B7-B8512420EA2B}" presName="descendantArrow" presStyleCnt="0"/>
      <dgm:spPr/>
    </dgm:pt>
    <dgm:pt modelId="{FAE76380-657E-48E8-9E27-EABDD1E94FFF}" type="pres">
      <dgm:prSet presAssocID="{8699FAA3-2122-47A6-AEC2-75D01E26066B}" presName="childTextArrow" presStyleLbl="fgAccFollowNode1" presStyleIdx="3" presStyleCnt="7">
        <dgm:presLayoutVars>
          <dgm:bulletEnabled val="1"/>
        </dgm:presLayoutVars>
      </dgm:prSet>
      <dgm:spPr/>
      <dgm:t>
        <a:bodyPr/>
        <a:lstStyle/>
        <a:p>
          <a:endParaRPr lang="es-MX"/>
        </a:p>
      </dgm:t>
    </dgm:pt>
    <dgm:pt modelId="{A6E9C0D2-6C8D-4619-A852-A9026E32DDD3}" type="pres">
      <dgm:prSet presAssocID="{33BB6BEF-5E5B-4FE6-A7E5-0F68DB3099D9}" presName="childTextArrow" presStyleLbl="fgAccFollowNode1" presStyleIdx="4" presStyleCnt="7">
        <dgm:presLayoutVars>
          <dgm:bulletEnabled val="1"/>
        </dgm:presLayoutVars>
      </dgm:prSet>
      <dgm:spPr/>
      <dgm:t>
        <a:bodyPr/>
        <a:lstStyle/>
        <a:p>
          <a:endParaRPr lang="es-MX"/>
        </a:p>
      </dgm:t>
    </dgm:pt>
    <dgm:pt modelId="{2ADE795F-AABA-4A6B-8CB7-6308153B5E70}" type="pres">
      <dgm:prSet presAssocID="{9C54D662-6BBC-4166-9103-AD6C09A1A0A7}" presName="sp" presStyleCnt="0"/>
      <dgm:spPr/>
    </dgm:pt>
    <dgm:pt modelId="{F316B358-AC12-489E-AF1D-31660F556ACE}" type="pres">
      <dgm:prSet presAssocID="{6877CA6F-7A60-488C-9CDF-994C833D94B2}" presName="arrowAndChildren" presStyleCnt="0"/>
      <dgm:spPr/>
    </dgm:pt>
    <dgm:pt modelId="{B754D58B-6FE1-4801-8D91-E7AFCD4F5BDE}" type="pres">
      <dgm:prSet presAssocID="{6877CA6F-7A60-488C-9CDF-994C833D94B2}" presName="parentTextArrow" presStyleLbl="node1" presStyleIdx="2" presStyleCnt="4"/>
      <dgm:spPr/>
      <dgm:t>
        <a:bodyPr/>
        <a:lstStyle/>
        <a:p>
          <a:endParaRPr lang="es-MX"/>
        </a:p>
      </dgm:t>
    </dgm:pt>
    <dgm:pt modelId="{C0A8F8A7-496B-4171-A0A1-6130829C99B9}" type="pres">
      <dgm:prSet presAssocID="{6877CA6F-7A60-488C-9CDF-994C833D94B2}" presName="arrow" presStyleLbl="node1" presStyleIdx="3" presStyleCnt="4"/>
      <dgm:spPr/>
      <dgm:t>
        <a:bodyPr/>
        <a:lstStyle/>
        <a:p>
          <a:endParaRPr lang="es-MX"/>
        </a:p>
      </dgm:t>
    </dgm:pt>
    <dgm:pt modelId="{477B389A-1F4F-4ED9-9697-D8073CF43216}" type="pres">
      <dgm:prSet presAssocID="{6877CA6F-7A60-488C-9CDF-994C833D94B2}" presName="descendantArrow" presStyleCnt="0"/>
      <dgm:spPr/>
    </dgm:pt>
    <dgm:pt modelId="{4FDA46DF-1393-4A56-A7B5-7C775A20909C}" type="pres">
      <dgm:prSet presAssocID="{BD425887-BDA3-46C0-A401-E18256B97EEE}" presName="childTextArrow" presStyleLbl="fgAccFollowNode1" presStyleIdx="5" presStyleCnt="7">
        <dgm:presLayoutVars>
          <dgm:bulletEnabled val="1"/>
        </dgm:presLayoutVars>
      </dgm:prSet>
      <dgm:spPr/>
      <dgm:t>
        <a:bodyPr/>
        <a:lstStyle/>
        <a:p>
          <a:endParaRPr lang="es-MX"/>
        </a:p>
      </dgm:t>
    </dgm:pt>
    <dgm:pt modelId="{A04E587E-8E83-4D86-B16F-E267D2537CBA}" type="pres">
      <dgm:prSet presAssocID="{AC4A906E-E08E-40F6-81F2-7235133B73D3}" presName="childTextArrow" presStyleLbl="fgAccFollowNode1" presStyleIdx="6" presStyleCnt="7">
        <dgm:presLayoutVars>
          <dgm:bulletEnabled val="1"/>
        </dgm:presLayoutVars>
      </dgm:prSet>
      <dgm:spPr/>
      <dgm:t>
        <a:bodyPr/>
        <a:lstStyle/>
        <a:p>
          <a:endParaRPr lang="es-MX"/>
        </a:p>
      </dgm:t>
    </dgm:pt>
  </dgm:ptLst>
  <dgm:cxnLst>
    <dgm:cxn modelId="{013F3EBF-F33B-430E-971B-DB5A570BCD68}" srcId="{735F7349-B9FB-4A3F-819B-F87514E60D53}" destId="{6336EF22-5F84-412E-B800-476233091032}" srcOrd="2" destOrd="0" parTransId="{95F792BC-BF62-4FD4-AF4F-5DFA5EB5D550}" sibTransId="{F1FCC20D-550C-446F-9ADF-75F315810390}"/>
    <dgm:cxn modelId="{74A22974-74AE-4325-8461-E9105289657D}" srcId="{8BE0E83B-F1B1-4A83-AC27-E0DD07166C05}" destId="{FF7F26D2-AC5F-4E7A-AD64-2FC7B5698E5D}" srcOrd="1" destOrd="0" parTransId="{90B7E11D-A2C2-4436-A4E8-298DB7C78028}" sibTransId="{B193D00D-DF6C-4C65-9797-B9545C7ED96F}"/>
    <dgm:cxn modelId="{2D9C8913-8073-40C6-AED4-AA8C7FF96167}" srcId="{8BE0E83B-F1B1-4A83-AC27-E0DD07166C05}" destId="{654C4BD7-7297-4B1A-ACE2-70F20B3A93C7}" srcOrd="0" destOrd="0" parTransId="{7147C536-20E3-4B12-A519-6EAC89C4F3A7}" sibTransId="{56EBC050-2B77-4852-83BE-71C12DE92A27}"/>
    <dgm:cxn modelId="{FAEC5D2F-574D-42FF-8568-0B9CCA4E2AD4}" type="presOf" srcId="{AC4A906E-E08E-40F6-81F2-7235133B73D3}" destId="{A04E587E-8E83-4D86-B16F-E267D2537CBA}" srcOrd="0" destOrd="0" presId="urn:microsoft.com/office/officeart/2005/8/layout/process4"/>
    <dgm:cxn modelId="{A0ACE924-EB04-42AA-82DC-8A3C646E6D7B}" type="presOf" srcId="{BD425887-BDA3-46C0-A401-E18256B97EEE}" destId="{4FDA46DF-1393-4A56-A7B5-7C775A20909C}" srcOrd="0" destOrd="0" presId="urn:microsoft.com/office/officeart/2005/8/layout/process4"/>
    <dgm:cxn modelId="{AB3DC91D-9835-489B-A1B5-8166D7742644}" type="presOf" srcId="{FF7F26D2-AC5F-4E7A-AD64-2FC7B5698E5D}" destId="{6BE8FAC0-417F-47F3-8AB2-2CE497829528}" srcOrd="0" destOrd="0" presId="urn:microsoft.com/office/officeart/2005/8/layout/process4"/>
    <dgm:cxn modelId="{4B1DB2A9-EB3A-4F21-B247-D5D9E628DEA2}" type="presOf" srcId="{8BE0E83B-F1B1-4A83-AC27-E0DD07166C05}" destId="{B064C7F9-403D-4AA6-9894-D069905B485A}" srcOrd="1" destOrd="0" presId="urn:microsoft.com/office/officeart/2005/8/layout/process4"/>
    <dgm:cxn modelId="{1F9FB898-EB9A-4465-972D-2D4E4A1FFD41}" srcId="{735F7349-B9FB-4A3F-819B-F87514E60D53}" destId="{8BE0E83B-F1B1-4A83-AC27-E0DD07166C05}" srcOrd="3" destOrd="0" parTransId="{E856C9E0-B49E-44CA-82EB-D44C421E0B41}" sibTransId="{00272601-2339-4838-A7F6-2E80775006E4}"/>
    <dgm:cxn modelId="{FF385EE9-6CFD-4B5B-ABA6-F06EB783DCE3}" srcId="{D6BA69CA-951F-4FFF-B2B7-B8512420EA2B}" destId="{33BB6BEF-5E5B-4FE6-A7E5-0F68DB3099D9}" srcOrd="1" destOrd="0" parTransId="{D0CB158E-963C-41DB-BD8D-5EBDDCF5C93E}" sibTransId="{BB27F02B-B8CC-4DF0-9511-E1B918D8F35D}"/>
    <dgm:cxn modelId="{A917BD35-1987-454E-BE20-E16C1035B7A5}" type="presOf" srcId="{6336EF22-5F84-412E-B800-476233091032}" destId="{1BE5B6A0-8A37-4E04-8EA6-D8249472F850}" srcOrd="1" destOrd="0" presId="urn:microsoft.com/office/officeart/2005/8/layout/process4"/>
    <dgm:cxn modelId="{93A09972-76F0-4649-BBD1-F673E4595FAE}" srcId="{6877CA6F-7A60-488C-9CDF-994C833D94B2}" destId="{BD425887-BDA3-46C0-A401-E18256B97EEE}" srcOrd="0" destOrd="0" parTransId="{0336C5B7-4D70-442C-873A-BA0126D7F8CC}" sibTransId="{0F89C89D-D933-46CD-B420-17095E52C4F8}"/>
    <dgm:cxn modelId="{2F6A484E-333D-4E1C-ABD7-F9BAA227122D}" type="presOf" srcId="{8BE0E83B-F1B1-4A83-AC27-E0DD07166C05}" destId="{1108535F-6A0E-493D-AD8A-85195B9897CC}" srcOrd="0" destOrd="0" presId="urn:microsoft.com/office/officeart/2005/8/layout/process4"/>
    <dgm:cxn modelId="{6D50DE3C-4262-4743-ADD9-701E819B4582}" srcId="{735F7349-B9FB-4A3F-819B-F87514E60D53}" destId="{D6BA69CA-951F-4FFF-B2B7-B8512420EA2B}" srcOrd="1" destOrd="0" parTransId="{634EB5AC-E645-4E68-A69D-12F9C72EC93C}" sibTransId="{82745D15-E892-44A1-9DDC-C54B3297A32D}"/>
    <dgm:cxn modelId="{E8A60364-8C36-4A8A-AAA7-AD76290FD783}" srcId="{6877CA6F-7A60-488C-9CDF-994C833D94B2}" destId="{AC4A906E-E08E-40F6-81F2-7235133B73D3}" srcOrd="1" destOrd="0" parTransId="{1C28CD26-CC42-4B65-8D74-3E301727E745}" sibTransId="{4513DECA-254E-4742-9ED7-81FA287EC0DF}"/>
    <dgm:cxn modelId="{F9DD49FB-62B0-4276-AB12-96C3C3583ADF}" srcId="{735F7349-B9FB-4A3F-819B-F87514E60D53}" destId="{6877CA6F-7A60-488C-9CDF-994C833D94B2}" srcOrd="0" destOrd="0" parTransId="{5EB60527-0EE9-4567-A436-2D4D964C30DE}" sibTransId="{9C54D662-6BBC-4166-9103-AD6C09A1A0A7}"/>
    <dgm:cxn modelId="{2ECE397E-19D1-4C0C-9AE8-D7E53D6E4EA3}" type="presOf" srcId="{D6BA69CA-951F-4FFF-B2B7-B8512420EA2B}" destId="{178D703F-5C93-4099-A593-1B36CB09862E}" srcOrd="0" destOrd="0" presId="urn:microsoft.com/office/officeart/2005/8/layout/process4"/>
    <dgm:cxn modelId="{A2BCBA6D-55B1-465C-85AA-619F92DE3F8A}" type="presOf" srcId="{8699FAA3-2122-47A6-AEC2-75D01E26066B}" destId="{FAE76380-657E-48E8-9E27-EABDD1E94FFF}" srcOrd="0" destOrd="0" presId="urn:microsoft.com/office/officeart/2005/8/layout/process4"/>
    <dgm:cxn modelId="{5CC411A6-7E0E-40D4-A9D3-5A99642EDF76}" srcId="{D6BA69CA-951F-4FFF-B2B7-B8512420EA2B}" destId="{8699FAA3-2122-47A6-AEC2-75D01E26066B}" srcOrd="0" destOrd="0" parTransId="{09D926C4-04D8-438C-98A3-0E531FCBDA9F}" sibTransId="{EA3D1627-2184-4729-9BCD-6BC192036416}"/>
    <dgm:cxn modelId="{3FBF2FCF-99CC-451A-9CAB-DA29B73EC3C6}" type="presOf" srcId="{D6BA69CA-951F-4FFF-B2B7-B8512420EA2B}" destId="{376A7DEE-E247-4802-AE84-19BCC7472EBA}" srcOrd="1" destOrd="0" presId="urn:microsoft.com/office/officeart/2005/8/layout/process4"/>
    <dgm:cxn modelId="{6BED83A8-B86B-4665-8774-7ABC5706273C}" type="presOf" srcId="{33BB6BEF-5E5B-4FE6-A7E5-0F68DB3099D9}" destId="{A6E9C0D2-6C8D-4619-A852-A9026E32DDD3}" srcOrd="0" destOrd="0" presId="urn:microsoft.com/office/officeart/2005/8/layout/process4"/>
    <dgm:cxn modelId="{650256DF-2E0C-4588-ADE2-A2674EE5D3A6}" type="presOf" srcId="{1D5021BC-BB84-40B5-9708-1DEA13A33D18}" destId="{72A86B28-FC21-46A3-89D9-231DB2B615AE}" srcOrd="0" destOrd="0" presId="urn:microsoft.com/office/officeart/2005/8/layout/process4"/>
    <dgm:cxn modelId="{E2F88B09-77D1-4198-8E2E-FF8E1FA265C9}" type="presOf" srcId="{6336EF22-5F84-412E-B800-476233091032}" destId="{A10DFDC1-1E88-450E-AECD-7AE4430C1211}" srcOrd="0" destOrd="0" presId="urn:microsoft.com/office/officeart/2005/8/layout/process4"/>
    <dgm:cxn modelId="{1E934678-3D79-451E-96DD-A557D0C971C6}" srcId="{6336EF22-5F84-412E-B800-476233091032}" destId="{1D5021BC-BB84-40B5-9708-1DEA13A33D18}" srcOrd="0" destOrd="0" parTransId="{2BD9AFA1-E803-46B5-B49D-328E048D3236}" sibTransId="{BFB4F283-9804-427D-8406-CC704DBF29EE}"/>
    <dgm:cxn modelId="{D0D4C3F4-E937-4FDA-9C77-20603718BFB3}" type="presOf" srcId="{654C4BD7-7297-4B1A-ACE2-70F20B3A93C7}" destId="{E1E2EEC9-093B-4B81-ADED-418C5662164B}" srcOrd="0" destOrd="0" presId="urn:microsoft.com/office/officeart/2005/8/layout/process4"/>
    <dgm:cxn modelId="{9E1A20BF-72F2-463B-8725-658590B9ABAD}" type="presOf" srcId="{735F7349-B9FB-4A3F-819B-F87514E60D53}" destId="{196F4031-19B9-471A-8D0A-1C878333D239}" srcOrd="0" destOrd="0" presId="urn:microsoft.com/office/officeart/2005/8/layout/process4"/>
    <dgm:cxn modelId="{E6532EBC-54CA-4C07-B7F2-7A8337AB400B}" type="presOf" srcId="{6877CA6F-7A60-488C-9CDF-994C833D94B2}" destId="{C0A8F8A7-496B-4171-A0A1-6130829C99B9}" srcOrd="1" destOrd="0" presId="urn:microsoft.com/office/officeart/2005/8/layout/process4"/>
    <dgm:cxn modelId="{A7FD38EB-1859-472D-BB19-33FE35C4E383}" type="presOf" srcId="{6877CA6F-7A60-488C-9CDF-994C833D94B2}" destId="{B754D58B-6FE1-4801-8D91-E7AFCD4F5BDE}" srcOrd="0" destOrd="0" presId="urn:microsoft.com/office/officeart/2005/8/layout/process4"/>
    <dgm:cxn modelId="{F35FBC06-0B61-4938-AE43-BD11147DE144}" type="presParOf" srcId="{196F4031-19B9-471A-8D0A-1C878333D239}" destId="{F622CB28-F5C5-47D3-9363-7FA1C3F77687}" srcOrd="0" destOrd="0" presId="urn:microsoft.com/office/officeart/2005/8/layout/process4"/>
    <dgm:cxn modelId="{EF549202-61DE-4661-9047-150DE5A61804}" type="presParOf" srcId="{F622CB28-F5C5-47D3-9363-7FA1C3F77687}" destId="{1108535F-6A0E-493D-AD8A-85195B9897CC}" srcOrd="0" destOrd="0" presId="urn:microsoft.com/office/officeart/2005/8/layout/process4"/>
    <dgm:cxn modelId="{3D42E815-2BF8-4FDE-A48D-2294E6E15AE1}" type="presParOf" srcId="{F622CB28-F5C5-47D3-9363-7FA1C3F77687}" destId="{B064C7F9-403D-4AA6-9894-D069905B485A}" srcOrd="1" destOrd="0" presId="urn:microsoft.com/office/officeart/2005/8/layout/process4"/>
    <dgm:cxn modelId="{B7CAB001-D395-45DC-8849-A29DB7782709}" type="presParOf" srcId="{F622CB28-F5C5-47D3-9363-7FA1C3F77687}" destId="{1C000806-A3C9-4A35-A3EF-2069F94FCCB6}" srcOrd="2" destOrd="0" presId="urn:microsoft.com/office/officeart/2005/8/layout/process4"/>
    <dgm:cxn modelId="{D6CDD623-B1D8-4874-A951-CAA6AB8FEAE3}" type="presParOf" srcId="{1C000806-A3C9-4A35-A3EF-2069F94FCCB6}" destId="{E1E2EEC9-093B-4B81-ADED-418C5662164B}" srcOrd="0" destOrd="0" presId="urn:microsoft.com/office/officeart/2005/8/layout/process4"/>
    <dgm:cxn modelId="{C8888165-25E7-4C70-A773-CB8FF88E40B2}" type="presParOf" srcId="{1C000806-A3C9-4A35-A3EF-2069F94FCCB6}" destId="{6BE8FAC0-417F-47F3-8AB2-2CE497829528}" srcOrd="1" destOrd="0" presId="urn:microsoft.com/office/officeart/2005/8/layout/process4"/>
    <dgm:cxn modelId="{98DEE81A-3DA4-479C-B0A3-1E2923091FF1}" type="presParOf" srcId="{196F4031-19B9-471A-8D0A-1C878333D239}" destId="{474F65A0-D257-4298-97B1-1EBDD415E088}" srcOrd="1" destOrd="0" presId="urn:microsoft.com/office/officeart/2005/8/layout/process4"/>
    <dgm:cxn modelId="{731A42C9-7F6E-4958-8317-A69ED3A87345}" type="presParOf" srcId="{196F4031-19B9-471A-8D0A-1C878333D239}" destId="{3C203CC0-667D-455B-9D29-3EC08DA74DDD}" srcOrd="2" destOrd="0" presId="urn:microsoft.com/office/officeart/2005/8/layout/process4"/>
    <dgm:cxn modelId="{09F6A0CB-E7C5-47A8-9D47-56133F1A3218}" type="presParOf" srcId="{3C203CC0-667D-455B-9D29-3EC08DA74DDD}" destId="{A10DFDC1-1E88-450E-AECD-7AE4430C1211}" srcOrd="0" destOrd="0" presId="urn:microsoft.com/office/officeart/2005/8/layout/process4"/>
    <dgm:cxn modelId="{002112CE-4F65-43D0-A87E-51C250E051B9}" type="presParOf" srcId="{3C203CC0-667D-455B-9D29-3EC08DA74DDD}" destId="{1BE5B6A0-8A37-4E04-8EA6-D8249472F850}" srcOrd="1" destOrd="0" presId="urn:microsoft.com/office/officeart/2005/8/layout/process4"/>
    <dgm:cxn modelId="{2D273396-F829-486B-84F4-E05C89C312DD}" type="presParOf" srcId="{3C203CC0-667D-455B-9D29-3EC08DA74DDD}" destId="{B290BB39-F87F-439F-8C38-EC727AADFB06}" srcOrd="2" destOrd="0" presId="urn:microsoft.com/office/officeart/2005/8/layout/process4"/>
    <dgm:cxn modelId="{F16CE5D1-C53B-4206-ADB4-48760ECD5C85}" type="presParOf" srcId="{B290BB39-F87F-439F-8C38-EC727AADFB06}" destId="{72A86B28-FC21-46A3-89D9-231DB2B615AE}" srcOrd="0" destOrd="0" presId="urn:microsoft.com/office/officeart/2005/8/layout/process4"/>
    <dgm:cxn modelId="{A49DCE80-B587-464B-891D-75748745330B}" type="presParOf" srcId="{196F4031-19B9-471A-8D0A-1C878333D239}" destId="{B41AC8BC-9EBD-4BB0-9BDA-5F8FF546F896}" srcOrd="3" destOrd="0" presId="urn:microsoft.com/office/officeart/2005/8/layout/process4"/>
    <dgm:cxn modelId="{DA446613-FF7A-434F-92E3-72CE8639B5D5}" type="presParOf" srcId="{196F4031-19B9-471A-8D0A-1C878333D239}" destId="{B1FB7C86-0A42-4CB3-A7FE-39D06CD69A4B}" srcOrd="4" destOrd="0" presId="urn:microsoft.com/office/officeart/2005/8/layout/process4"/>
    <dgm:cxn modelId="{A0F9C275-421A-4AAD-8890-77E799C8B878}" type="presParOf" srcId="{B1FB7C86-0A42-4CB3-A7FE-39D06CD69A4B}" destId="{178D703F-5C93-4099-A593-1B36CB09862E}" srcOrd="0" destOrd="0" presId="urn:microsoft.com/office/officeart/2005/8/layout/process4"/>
    <dgm:cxn modelId="{82354A8A-F11F-4608-BE82-DC9126120353}" type="presParOf" srcId="{B1FB7C86-0A42-4CB3-A7FE-39D06CD69A4B}" destId="{376A7DEE-E247-4802-AE84-19BCC7472EBA}" srcOrd="1" destOrd="0" presId="urn:microsoft.com/office/officeart/2005/8/layout/process4"/>
    <dgm:cxn modelId="{3BEB09CC-6AFD-4AE9-835B-9EA6E26FA871}" type="presParOf" srcId="{B1FB7C86-0A42-4CB3-A7FE-39D06CD69A4B}" destId="{251563A8-B1A7-4A8D-BB1D-5D25605F6C8E}" srcOrd="2" destOrd="0" presId="urn:microsoft.com/office/officeart/2005/8/layout/process4"/>
    <dgm:cxn modelId="{62B6A4BB-B95B-4F3A-86F4-8E5EFA7A5AF1}" type="presParOf" srcId="{251563A8-B1A7-4A8D-BB1D-5D25605F6C8E}" destId="{FAE76380-657E-48E8-9E27-EABDD1E94FFF}" srcOrd="0" destOrd="0" presId="urn:microsoft.com/office/officeart/2005/8/layout/process4"/>
    <dgm:cxn modelId="{2E798953-02A9-4073-8633-16BABE553450}" type="presParOf" srcId="{251563A8-B1A7-4A8D-BB1D-5D25605F6C8E}" destId="{A6E9C0D2-6C8D-4619-A852-A9026E32DDD3}" srcOrd="1" destOrd="0" presId="urn:microsoft.com/office/officeart/2005/8/layout/process4"/>
    <dgm:cxn modelId="{5E487A3D-6C6A-4854-8621-6B474D13C187}" type="presParOf" srcId="{196F4031-19B9-471A-8D0A-1C878333D239}" destId="{2ADE795F-AABA-4A6B-8CB7-6308153B5E70}" srcOrd="5" destOrd="0" presId="urn:microsoft.com/office/officeart/2005/8/layout/process4"/>
    <dgm:cxn modelId="{EEE85173-B544-420C-8413-A8ACD29E96D3}" type="presParOf" srcId="{196F4031-19B9-471A-8D0A-1C878333D239}" destId="{F316B358-AC12-489E-AF1D-31660F556ACE}" srcOrd="6" destOrd="0" presId="urn:microsoft.com/office/officeart/2005/8/layout/process4"/>
    <dgm:cxn modelId="{13048B2C-B093-4E94-8219-92729F220AC8}" type="presParOf" srcId="{F316B358-AC12-489E-AF1D-31660F556ACE}" destId="{B754D58B-6FE1-4801-8D91-E7AFCD4F5BDE}" srcOrd="0" destOrd="0" presId="urn:microsoft.com/office/officeart/2005/8/layout/process4"/>
    <dgm:cxn modelId="{AF5552A1-DAB0-4B9F-BE52-FAC6C12F98A8}" type="presParOf" srcId="{F316B358-AC12-489E-AF1D-31660F556ACE}" destId="{C0A8F8A7-496B-4171-A0A1-6130829C99B9}" srcOrd="1" destOrd="0" presId="urn:microsoft.com/office/officeart/2005/8/layout/process4"/>
    <dgm:cxn modelId="{1405CEDC-FD26-4609-82ED-EA800EBB00D2}" type="presParOf" srcId="{F316B358-AC12-489E-AF1D-31660F556ACE}" destId="{477B389A-1F4F-4ED9-9697-D8073CF43216}" srcOrd="2" destOrd="0" presId="urn:microsoft.com/office/officeart/2005/8/layout/process4"/>
    <dgm:cxn modelId="{7076FEA8-49E3-4F00-A618-F6C81E524DA5}" type="presParOf" srcId="{477B389A-1F4F-4ED9-9697-D8073CF43216}" destId="{4FDA46DF-1393-4A56-A7B5-7C775A20909C}" srcOrd="0" destOrd="0" presId="urn:microsoft.com/office/officeart/2005/8/layout/process4"/>
    <dgm:cxn modelId="{07D12B6D-4523-49B9-B55B-7250416A2F77}" type="presParOf" srcId="{477B389A-1F4F-4ED9-9697-D8073CF43216}" destId="{A04E587E-8E83-4D86-B16F-E267D2537CBA}"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E409907-B37D-48D1-BEEE-A9C06B3D08A8}" type="doc">
      <dgm:prSet loTypeId="urn:microsoft.com/office/officeart/2005/8/layout/vList5" loCatId="list" qsTypeId="urn:microsoft.com/office/officeart/2005/8/quickstyle/3d3" qsCatId="3D" csTypeId="urn:microsoft.com/office/officeart/2005/8/colors/accent1_2" csCatId="accent1" phldr="1"/>
      <dgm:spPr/>
      <dgm:t>
        <a:bodyPr/>
        <a:lstStyle/>
        <a:p>
          <a:endParaRPr lang="es-MX"/>
        </a:p>
      </dgm:t>
    </dgm:pt>
    <dgm:pt modelId="{4EFA07B1-C042-419A-91B3-632D08857A01}">
      <dgm:prSet phldrT="[Texto]"/>
      <dgm:spPr/>
      <dgm:t>
        <a:bodyPr/>
        <a:lstStyle/>
        <a:p>
          <a:r>
            <a:rPr lang="es-MX" dirty="0" smtClean="0"/>
            <a:t>PTU</a:t>
          </a:r>
          <a:endParaRPr lang="es-MX" dirty="0"/>
        </a:p>
      </dgm:t>
    </dgm:pt>
    <dgm:pt modelId="{3D2C5863-F45A-40AE-B402-ACF345C6759C}" type="parTrans" cxnId="{4EEF100A-E5A1-4FED-A7A4-161076075C19}">
      <dgm:prSet/>
      <dgm:spPr/>
      <dgm:t>
        <a:bodyPr/>
        <a:lstStyle/>
        <a:p>
          <a:endParaRPr lang="es-MX"/>
        </a:p>
      </dgm:t>
    </dgm:pt>
    <dgm:pt modelId="{CCC0CD97-FCB6-49EF-8E46-665FBB2083DE}" type="sibTrans" cxnId="{4EEF100A-E5A1-4FED-A7A4-161076075C19}">
      <dgm:prSet/>
      <dgm:spPr/>
      <dgm:t>
        <a:bodyPr/>
        <a:lstStyle/>
        <a:p>
          <a:endParaRPr lang="es-MX"/>
        </a:p>
      </dgm:t>
    </dgm:pt>
    <dgm:pt modelId="{4FF02F60-6886-4106-B626-D0E62B94E37D}">
      <dgm:prSet phldrT="[Texto]"/>
      <dgm:spPr/>
      <dgm:t>
        <a:bodyPr/>
        <a:lstStyle/>
        <a:p>
          <a:r>
            <a:rPr lang="es-MX" dirty="0" smtClean="0"/>
            <a:t>SU FIN: ESTIMULAR  EFICIENCIA EN EL TRABAJADOR</a:t>
          </a:r>
          <a:endParaRPr lang="es-MX" dirty="0"/>
        </a:p>
      </dgm:t>
    </dgm:pt>
    <dgm:pt modelId="{E2B975F7-8A62-48C4-BC03-DFA09C177C98}" type="parTrans" cxnId="{AF0F19E6-15E4-4182-9CDC-268844BCEBF8}">
      <dgm:prSet/>
      <dgm:spPr/>
      <dgm:t>
        <a:bodyPr/>
        <a:lstStyle/>
        <a:p>
          <a:endParaRPr lang="es-MX"/>
        </a:p>
      </dgm:t>
    </dgm:pt>
    <dgm:pt modelId="{7145B0D3-4D13-4405-8D8D-119D7B1711A5}" type="sibTrans" cxnId="{AF0F19E6-15E4-4182-9CDC-268844BCEBF8}">
      <dgm:prSet/>
      <dgm:spPr/>
      <dgm:t>
        <a:bodyPr/>
        <a:lstStyle/>
        <a:p>
          <a:endParaRPr lang="es-MX"/>
        </a:p>
      </dgm:t>
    </dgm:pt>
    <dgm:pt modelId="{AFF5280A-67A9-4B48-9238-2CB2A5D9B78D}">
      <dgm:prSet phldrT="[Texto]"/>
      <dgm:spPr/>
      <dgm:t>
        <a:bodyPr/>
        <a:lstStyle/>
        <a:p>
          <a:r>
            <a:rPr lang="es-MX" dirty="0" smtClean="0"/>
            <a:t>UN MEDIO PARA QUE LA EMPRESA RECONOZCA EL ESFUERZO Y COMPARTA SU GANANCIA</a:t>
          </a:r>
          <a:endParaRPr lang="es-MX" dirty="0"/>
        </a:p>
      </dgm:t>
    </dgm:pt>
    <dgm:pt modelId="{E032DB73-2A9D-4083-9E3D-6EB79CD0B08B}" type="parTrans" cxnId="{09281D8C-4CAD-4A70-96D7-381496AF01F6}">
      <dgm:prSet/>
      <dgm:spPr/>
      <dgm:t>
        <a:bodyPr/>
        <a:lstStyle/>
        <a:p>
          <a:endParaRPr lang="es-MX"/>
        </a:p>
      </dgm:t>
    </dgm:pt>
    <dgm:pt modelId="{3E21CDE8-9AA0-408E-AFE6-989E0127EAB0}" type="sibTrans" cxnId="{09281D8C-4CAD-4A70-96D7-381496AF01F6}">
      <dgm:prSet/>
      <dgm:spPr/>
      <dgm:t>
        <a:bodyPr/>
        <a:lstStyle/>
        <a:p>
          <a:endParaRPr lang="es-MX"/>
        </a:p>
      </dgm:t>
    </dgm:pt>
    <dgm:pt modelId="{49AA28E2-8DBA-411C-BA0C-5C5C12366436}">
      <dgm:prSet phldrT="[Texto]"/>
      <dgm:spPr/>
      <dgm:t>
        <a:bodyPr/>
        <a:lstStyle/>
        <a:p>
          <a:r>
            <a:rPr lang="es-MX" dirty="0" smtClean="0"/>
            <a:t>PRESTACIONES EN DINERO O EN ESPECIE</a:t>
          </a:r>
          <a:endParaRPr lang="es-MX" dirty="0"/>
        </a:p>
      </dgm:t>
    </dgm:pt>
    <dgm:pt modelId="{7C51497C-DEDB-44B2-AFCF-A825D474C57A}" type="parTrans" cxnId="{C34E2379-8251-4B33-A318-CAD517619555}">
      <dgm:prSet/>
      <dgm:spPr/>
      <dgm:t>
        <a:bodyPr/>
        <a:lstStyle/>
        <a:p>
          <a:endParaRPr lang="es-MX"/>
        </a:p>
      </dgm:t>
    </dgm:pt>
    <dgm:pt modelId="{8AB95783-CA78-4B9B-945C-0779F6DCBA05}" type="sibTrans" cxnId="{C34E2379-8251-4B33-A318-CAD517619555}">
      <dgm:prSet/>
      <dgm:spPr/>
      <dgm:t>
        <a:bodyPr/>
        <a:lstStyle/>
        <a:p>
          <a:endParaRPr lang="es-MX"/>
        </a:p>
      </dgm:t>
    </dgm:pt>
    <dgm:pt modelId="{477317A2-E09A-4348-8FDA-DA18ACADA248}">
      <dgm:prSet phldrT="[Texto]"/>
      <dgm:spPr/>
      <dgm:t>
        <a:bodyPr/>
        <a:lstStyle/>
        <a:p>
          <a:r>
            <a:rPr lang="es-MX" dirty="0" smtClean="0"/>
            <a:t>EN DINERO: GRATIFICACIONES, JUBILACIONES, </a:t>
          </a:r>
          <a:endParaRPr lang="es-MX" dirty="0"/>
        </a:p>
      </dgm:t>
    </dgm:pt>
    <dgm:pt modelId="{E0792FD6-76AA-4792-B26A-33D04300E4B3}" type="parTrans" cxnId="{83A386D3-6E71-4776-A77F-8FA7C6703E3F}">
      <dgm:prSet/>
      <dgm:spPr/>
      <dgm:t>
        <a:bodyPr/>
        <a:lstStyle/>
        <a:p>
          <a:endParaRPr lang="es-MX"/>
        </a:p>
      </dgm:t>
    </dgm:pt>
    <dgm:pt modelId="{706DD137-E8DF-4E59-A77B-AFA292835C1A}" type="sibTrans" cxnId="{83A386D3-6E71-4776-A77F-8FA7C6703E3F}">
      <dgm:prSet/>
      <dgm:spPr/>
      <dgm:t>
        <a:bodyPr/>
        <a:lstStyle/>
        <a:p>
          <a:endParaRPr lang="es-MX"/>
        </a:p>
      </dgm:t>
    </dgm:pt>
    <dgm:pt modelId="{8266C13A-CCEE-44BD-99BD-29FA63719B53}">
      <dgm:prSet phldrT="[Texto]"/>
      <dgm:spPr/>
      <dgm:t>
        <a:bodyPr/>
        <a:lstStyle/>
        <a:p>
          <a:r>
            <a:rPr lang="es-MX" dirty="0" smtClean="0"/>
            <a:t>EN ESPECIE: CASA HABITACIÓN, COMIDA.</a:t>
          </a:r>
          <a:endParaRPr lang="es-MX" dirty="0"/>
        </a:p>
      </dgm:t>
    </dgm:pt>
    <dgm:pt modelId="{2C3AAB65-9B0A-48DF-BB3D-6C39DB32DE15}" type="parTrans" cxnId="{ED37B9BC-DD40-4A1F-ACB5-E6A2DD299BEF}">
      <dgm:prSet/>
      <dgm:spPr/>
      <dgm:t>
        <a:bodyPr/>
        <a:lstStyle/>
        <a:p>
          <a:endParaRPr lang="es-MX"/>
        </a:p>
      </dgm:t>
    </dgm:pt>
    <dgm:pt modelId="{92DBDE85-0857-4D0D-8AD5-711812BF0D8A}" type="sibTrans" cxnId="{ED37B9BC-DD40-4A1F-ACB5-E6A2DD299BEF}">
      <dgm:prSet/>
      <dgm:spPr/>
      <dgm:t>
        <a:bodyPr/>
        <a:lstStyle/>
        <a:p>
          <a:endParaRPr lang="es-MX"/>
        </a:p>
      </dgm:t>
    </dgm:pt>
    <dgm:pt modelId="{8B556CAC-E4E3-463E-B878-C15818887E5C}" type="pres">
      <dgm:prSet presAssocID="{6E409907-B37D-48D1-BEEE-A9C06B3D08A8}" presName="Name0" presStyleCnt="0">
        <dgm:presLayoutVars>
          <dgm:dir/>
          <dgm:animLvl val="lvl"/>
          <dgm:resizeHandles val="exact"/>
        </dgm:presLayoutVars>
      </dgm:prSet>
      <dgm:spPr/>
      <dgm:t>
        <a:bodyPr/>
        <a:lstStyle/>
        <a:p>
          <a:endParaRPr lang="es-MX"/>
        </a:p>
      </dgm:t>
    </dgm:pt>
    <dgm:pt modelId="{F752A09D-9809-4E99-8B2A-AEDCB8A70AAA}" type="pres">
      <dgm:prSet presAssocID="{4EFA07B1-C042-419A-91B3-632D08857A01}" presName="linNode" presStyleCnt="0"/>
      <dgm:spPr/>
    </dgm:pt>
    <dgm:pt modelId="{15D57959-FB3B-411E-9FAF-E8EFDF10B557}" type="pres">
      <dgm:prSet presAssocID="{4EFA07B1-C042-419A-91B3-632D08857A01}" presName="parentText" presStyleLbl="node1" presStyleIdx="0" presStyleCnt="2">
        <dgm:presLayoutVars>
          <dgm:chMax val="1"/>
          <dgm:bulletEnabled val="1"/>
        </dgm:presLayoutVars>
      </dgm:prSet>
      <dgm:spPr/>
      <dgm:t>
        <a:bodyPr/>
        <a:lstStyle/>
        <a:p>
          <a:endParaRPr lang="es-MX"/>
        </a:p>
      </dgm:t>
    </dgm:pt>
    <dgm:pt modelId="{EBB95BF4-2135-48A8-9B6A-F74BB0B2BFF3}" type="pres">
      <dgm:prSet presAssocID="{4EFA07B1-C042-419A-91B3-632D08857A01}" presName="descendantText" presStyleLbl="alignAccFollowNode1" presStyleIdx="0" presStyleCnt="2">
        <dgm:presLayoutVars>
          <dgm:bulletEnabled val="1"/>
        </dgm:presLayoutVars>
      </dgm:prSet>
      <dgm:spPr/>
      <dgm:t>
        <a:bodyPr/>
        <a:lstStyle/>
        <a:p>
          <a:endParaRPr lang="es-MX"/>
        </a:p>
      </dgm:t>
    </dgm:pt>
    <dgm:pt modelId="{A35049FD-44C9-4FF2-B532-2E912D52FBDD}" type="pres">
      <dgm:prSet presAssocID="{CCC0CD97-FCB6-49EF-8E46-665FBB2083DE}" presName="sp" presStyleCnt="0"/>
      <dgm:spPr/>
    </dgm:pt>
    <dgm:pt modelId="{96D9318C-832D-41C3-AE9F-1ABFAD99F41A}" type="pres">
      <dgm:prSet presAssocID="{49AA28E2-8DBA-411C-BA0C-5C5C12366436}" presName="linNode" presStyleCnt="0"/>
      <dgm:spPr/>
    </dgm:pt>
    <dgm:pt modelId="{70677A47-090D-44ED-957C-FF7E82DBA112}" type="pres">
      <dgm:prSet presAssocID="{49AA28E2-8DBA-411C-BA0C-5C5C12366436}" presName="parentText" presStyleLbl="node1" presStyleIdx="1" presStyleCnt="2">
        <dgm:presLayoutVars>
          <dgm:chMax val="1"/>
          <dgm:bulletEnabled val="1"/>
        </dgm:presLayoutVars>
      </dgm:prSet>
      <dgm:spPr/>
      <dgm:t>
        <a:bodyPr/>
        <a:lstStyle/>
        <a:p>
          <a:endParaRPr lang="es-MX"/>
        </a:p>
      </dgm:t>
    </dgm:pt>
    <dgm:pt modelId="{52A2E855-00D5-43E9-AAF6-105A25345360}" type="pres">
      <dgm:prSet presAssocID="{49AA28E2-8DBA-411C-BA0C-5C5C12366436}" presName="descendantText" presStyleLbl="alignAccFollowNode1" presStyleIdx="1" presStyleCnt="2">
        <dgm:presLayoutVars>
          <dgm:bulletEnabled val="1"/>
        </dgm:presLayoutVars>
      </dgm:prSet>
      <dgm:spPr/>
      <dgm:t>
        <a:bodyPr/>
        <a:lstStyle/>
        <a:p>
          <a:endParaRPr lang="es-MX"/>
        </a:p>
      </dgm:t>
    </dgm:pt>
  </dgm:ptLst>
  <dgm:cxnLst>
    <dgm:cxn modelId="{785DDFD9-5301-4DB0-8BF0-2897C803FBAC}" type="presOf" srcId="{6E409907-B37D-48D1-BEEE-A9C06B3D08A8}" destId="{8B556CAC-E4E3-463E-B878-C15818887E5C}" srcOrd="0" destOrd="0" presId="urn:microsoft.com/office/officeart/2005/8/layout/vList5"/>
    <dgm:cxn modelId="{AF0F19E6-15E4-4182-9CDC-268844BCEBF8}" srcId="{4EFA07B1-C042-419A-91B3-632D08857A01}" destId="{4FF02F60-6886-4106-B626-D0E62B94E37D}" srcOrd="0" destOrd="0" parTransId="{E2B975F7-8A62-48C4-BC03-DFA09C177C98}" sibTransId="{7145B0D3-4D13-4405-8D8D-119D7B1711A5}"/>
    <dgm:cxn modelId="{C34E2379-8251-4B33-A318-CAD517619555}" srcId="{6E409907-B37D-48D1-BEEE-A9C06B3D08A8}" destId="{49AA28E2-8DBA-411C-BA0C-5C5C12366436}" srcOrd="1" destOrd="0" parTransId="{7C51497C-DEDB-44B2-AFCF-A825D474C57A}" sibTransId="{8AB95783-CA78-4B9B-945C-0779F6DCBA05}"/>
    <dgm:cxn modelId="{9E795E1F-A401-4E7B-8D49-0C205904FAC7}" type="presOf" srcId="{4FF02F60-6886-4106-B626-D0E62B94E37D}" destId="{EBB95BF4-2135-48A8-9B6A-F74BB0B2BFF3}" srcOrd="0" destOrd="0" presId="urn:microsoft.com/office/officeart/2005/8/layout/vList5"/>
    <dgm:cxn modelId="{4EEF100A-E5A1-4FED-A7A4-161076075C19}" srcId="{6E409907-B37D-48D1-BEEE-A9C06B3D08A8}" destId="{4EFA07B1-C042-419A-91B3-632D08857A01}" srcOrd="0" destOrd="0" parTransId="{3D2C5863-F45A-40AE-B402-ACF345C6759C}" sibTransId="{CCC0CD97-FCB6-49EF-8E46-665FBB2083DE}"/>
    <dgm:cxn modelId="{C0FA9C2A-CD35-4313-9AE0-0D7F7DBEC94C}" type="presOf" srcId="{49AA28E2-8DBA-411C-BA0C-5C5C12366436}" destId="{70677A47-090D-44ED-957C-FF7E82DBA112}" srcOrd="0" destOrd="0" presId="urn:microsoft.com/office/officeart/2005/8/layout/vList5"/>
    <dgm:cxn modelId="{E6713AE6-3E9A-487B-A38E-5158CF5BC798}" type="presOf" srcId="{8266C13A-CCEE-44BD-99BD-29FA63719B53}" destId="{52A2E855-00D5-43E9-AAF6-105A25345360}" srcOrd="0" destOrd="1" presId="urn:microsoft.com/office/officeart/2005/8/layout/vList5"/>
    <dgm:cxn modelId="{83A386D3-6E71-4776-A77F-8FA7C6703E3F}" srcId="{49AA28E2-8DBA-411C-BA0C-5C5C12366436}" destId="{477317A2-E09A-4348-8FDA-DA18ACADA248}" srcOrd="0" destOrd="0" parTransId="{E0792FD6-76AA-4792-B26A-33D04300E4B3}" sibTransId="{706DD137-E8DF-4E59-A77B-AFA292835C1A}"/>
    <dgm:cxn modelId="{3D2632A2-E1A2-4772-9ED2-A24CAA6947D2}" type="presOf" srcId="{4EFA07B1-C042-419A-91B3-632D08857A01}" destId="{15D57959-FB3B-411E-9FAF-E8EFDF10B557}" srcOrd="0" destOrd="0" presId="urn:microsoft.com/office/officeart/2005/8/layout/vList5"/>
    <dgm:cxn modelId="{05E26B70-5BBE-4E27-87CE-FC2BEF3DCF3F}" type="presOf" srcId="{477317A2-E09A-4348-8FDA-DA18ACADA248}" destId="{52A2E855-00D5-43E9-AAF6-105A25345360}" srcOrd="0" destOrd="0" presId="urn:microsoft.com/office/officeart/2005/8/layout/vList5"/>
    <dgm:cxn modelId="{ED37B9BC-DD40-4A1F-ACB5-E6A2DD299BEF}" srcId="{49AA28E2-8DBA-411C-BA0C-5C5C12366436}" destId="{8266C13A-CCEE-44BD-99BD-29FA63719B53}" srcOrd="1" destOrd="0" parTransId="{2C3AAB65-9B0A-48DF-BB3D-6C39DB32DE15}" sibTransId="{92DBDE85-0857-4D0D-8AD5-711812BF0D8A}"/>
    <dgm:cxn modelId="{3C6788F7-264F-4774-ADAC-924C3597EB83}" type="presOf" srcId="{AFF5280A-67A9-4B48-9238-2CB2A5D9B78D}" destId="{EBB95BF4-2135-48A8-9B6A-F74BB0B2BFF3}" srcOrd="0" destOrd="1" presId="urn:microsoft.com/office/officeart/2005/8/layout/vList5"/>
    <dgm:cxn modelId="{09281D8C-4CAD-4A70-96D7-381496AF01F6}" srcId="{4EFA07B1-C042-419A-91B3-632D08857A01}" destId="{AFF5280A-67A9-4B48-9238-2CB2A5D9B78D}" srcOrd="1" destOrd="0" parTransId="{E032DB73-2A9D-4083-9E3D-6EB79CD0B08B}" sibTransId="{3E21CDE8-9AA0-408E-AFE6-989E0127EAB0}"/>
    <dgm:cxn modelId="{9CCEA809-EE32-4530-AA79-C3BD1E6960CD}" type="presParOf" srcId="{8B556CAC-E4E3-463E-B878-C15818887E5C}" destId="{F752A09D-9809-4E99-8B2A-AEDCB8A70AAA}" srcOrd="0" destOrd="0" presId="urn:microsoft.com/office/officeart/2005/8/layout/vList5"/>
    <dgm:cxn modelId="{A383CC74-2B60-4AF5-BC20-E4C9C05FE889}" type="presParOf" srcId="{F752A09D-9809-4E99-8B2A-AEDCB8A70AAA}" destId="{15D57959-FB3B-411E-9FAF-E8EFDF10B557}" srcOrd="0" destOrd="0" presId="urn:microsoft.com/office/officeart/2005/8/layout/vList5"/>
    <dgm:cxn modelId="{AE20FEA9-03A6-4613-97B8-6BFD221CECD5}" type="presParOf" srcId="{F752A09D-9809-4E99-8B2A-AEDCB8A70AAA}" destId="{EBB95BF4-2135-48A8-9B6A-F74BB0B2BFF3}" srcOrd="1" destOrd="0" presId="urn:microsoft.com/office/officeart/2005/8/layout/vList5"/>
    <dgm:cxn modelId="{07CCA5E5-364A-454F-9071-20295FB417A7}" type="presParOf" srcId="{8B556CAC-E4E3-463E-B878-C15818887E5C}" destId="{A35049FD-44C9-4FF2-B532-2E912D52FBDD}" srcOrd="1" destOrd="0" presId="urn:microsoft.com/office/officeart/2005/8/layout/vList5"/>
    <dgm:cxn modelId="{C0517304-4381-4198-9A25-A1B4274E7E9B}" type="presParOf" srcId="{8B556CAC-E4E3-463E-B878-C15818887E5C}" destId="{96D9318C-832D-41C3-AE9F-1ABFAD99F41A}" srcOrd="2" destOrd="0" presId="urn:microsoft.com/office/officeart/2005/8/layout/vList5"/>
    <dgm:cxn modelId="{2A97FB78-D664-45A5-9629-43D73A77DB83}" type="presParOf" srcId="{96D9318C-832D-41C3-AE9F-1ABFAD99F41A}" destId="{70677A47-090D-44ED-957C-FF7E82DBA112}" srcOrd="0" destOrd="0" presId="urn:microsoft.com/office/officeart/2005/8/layout/vList5"/>
    <dgm:cxn modelId="{5305070C-D341-40B7-96EF-2711E7CB2E2D}" type="presParOf" srcId="{96D9318C-832D-41C3-AE9F-1ABFAD99F41A}" destId="{52A2E855-00D5-43E9-AAF6-105A2534536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51F10F9-7B49-4367-8953-7D40DA7346EA}" type="doc">
      <dgm:prSet loTypeId="urn:microsoft.com/office/officeart/2008/layout/AlternatingHexagons" loCatId="list" qsTypeId="urn:microsoft.com/office/officeart/2005/8/quickstyle/3d3" qsCatId="3D" csTypeId="urn:microsoft.com/office/officeart/2005/8/colors/accent1_2" csCatId="accent1" phldr="1"/>
      <dgm:spPr/>
      <dgm:t>
        <a:bodyPr/>
        <a:lstStyle/>
        <a:p>
          <a:endParaRPr lang="es-MX"/>
        </a:p>
      </dgm:t>
    </dgm:pt>
    <dgm:pt modelId="{1283E1FF-2421-4C08-B9C7-62149B568320}">
      <dgm:prSet phldrT="[Texto]"/>
      <dgm:spPr/>
      <dgm:t>
        <a:bodyPr/>
        <a:lstStyle/>
        <a:p>
          <a:r>
            <a:rPr lang="es-MX" dirty="0" smtClean="0"/>
            <a:t>PARA EL TRABAJADOR</a:t>
          </a:r>
          <a:endParaRPr lang="es-MX" dirty="0"/>
        </a:p>
      </dgm:t>
    </dgm:pt>
    <dgm:pt modelId="{05945D97-A505-489D-B347-2EA5B2326073}" type="parTrans" cxnId="{344EE906-F6A0-4585-A902-A665D5BE7A08}">
      <dgm:prSet/>
      <dgm:spPr/>
      <dgm:t>
        <a:bodyPr/>
        <a:lstStyle/>
        <a:p>
          <a:endParaRPr lang="es-MX"/>
        </a:p>
      </dgm:t>
    </dgm:pt>
    <dgm:pt modelId="{89469A2B-7F46-4903-A594-CA8233553987}" type="sibTrans" cxnId="{344EE906-F6A0-4585-A902-A665D5BE7A08}">
      <dgm:prSet/>
      <dgm:spPr/>
      <dgm:t>
        <a:bodyPr/>
        <a:lstStyle/>
        <a:p>
          <a:endParaRPr lang="es-MX"/>
        </a:p>
      </dgm:t>
    </dgm:pt>
    <dgm:pt modelId="{7FE39676-1869-400A-BD6A-3EBD99089AD2}">
      <dgm:prSet phldrT="[Texto]"/>
      <dgm:spPr/>
      <dgm:t>
        <a:bodyPr/>
        <a:lstStyle/>
        <a:p>
          <a:r>
            <a:rPr lang="es-MX" dirty="0" smtClean="0"/>
            <a:t>PARA LA EMPRESA</a:t>
          </a:r>
          <a:endParaRPr lang="es-MX" dirty="0"/>
        </a:p>
      </dgm:t>
    </dgm:pt>
    <dgm:pt modelId="{373D4FF6-1B87-4FFA-A7C0-2474899CC274}" type="parTrans" cxnId="{EF3B9167-F0C9-4AE9-BF63-D0B900B89792}">
      <dgm:prSet/>
      <dgm:spPr/>
      <dgm:t>
        <a:bodyPr/>
        <a:lstStyle/>
        <a:p>
          <a:endParaRPr lang="es-MX"/>
        </a:p>
      </dgm:t>
    </dgm:pt>
    <dgm:pt modelId="{9836BE76-A702-4ED6-BE7D-2CF69F8E53A2}" type="sibTrans" cxnId="{EF3B9167-F0C9-4AE9-BF63-D0B900B89792}">
      <dgm:prSet/>
      <dgm:spPr/>
      <dgm:t>
        <a:bodyPr/>
        <a:lstStyle/>
        <a:p>
          <a:endParaRPr lang="es-MX"/>
        </a:p>
      </dgm:t>
    </dgm:pt>
    <dgm:pt modelId="{27B69E3D-4230-4833-B7DE-7989A89002EB}">
      <dgm:prSet phldrT="[Texto]"/>
      <dgm:spPr/>
      <dgm:t>
        <a:bodyPr/>
        <a:lstStyle/>
        <a:p>
          <a:r>
            <a:rPr lang="es-MX" b="1" dirty="0" smtClean="0"/>
            <a:t>PARA LA PRÁCTICA PROFESIONAL</a:t>
          </a:r>
          <a:endParaRPr lang="es-MX" b="1" dirty="0"/>
        </a:p>
      </dgm:t>
    </dgm:pt>
    <dgm:pt modelId="{D477E628-4ADA-4796-8DB0-6015233CD29D}" type="parTrans" cxnId="{2A9EEA9A-D7D0-467B-A03A-07498FE9A3AD}">
      <dgm:prSet/>
      <dgm:spPr/>
      <dgm:t>
        <a:bodyPr/>
        <a:lstStyle/>
        <a:p>
          <a:endParaRPr lang="es-MX"/>
        </a:p>
      </dgm:t>
    </dgm:pt>
    <dgm:pt modelId="{B54B3534-1CB7-40BC-8E75-B552861D0964}" type="sibTrans" cxnId="{2A9EEA9A-D7D0-467B-A03A-07498FE9A3AD}">
      <dgm:prSet/>
      <dgm:spPr/>
      <dgm:t>
        <a:bodyPr/>
        <a:lstStyle/>
        <a:p>
          <a:endParaRPr lang="es-MX"/>
        </a:p>
      </dgm:t>
    </dgm:pt>
    <dgm:pt modelId="{3F997CAB-23FA-4F2C-A56E-9D6655FC3052}">
      <dgm:prSet phldrT="[Texto]"/>
      <dgm:spPr/>
      <dgm:t>
        <a:bodyPr/>
        <a:lstStyle/>
        <a:p>
          <a:r>
            <a:rPr lang="es-MX" dirty="0" smtClean="0"/>
            <a:t>PARA LA SOCIEDAD</a:t>
          </a:r>
          <a:endParaRPr lang="es-MX" dirty="0"/>
        </a:p>
      </dgm:t>
    </dgm:pt>
    <dgm:pt modelId="{72214E7A-171B-4C54-9EC3-8E9AFAB265CC}" type="parTrans" cxnId="{667D336C-6FF6-4162-9EE0-754CEE016231}">
      <dgm:prSet/>
      <dgm:spPr/>
      <dgm:t>
        <a:bodyPr/>
        <a:lstStyle/>
        <a:p>
          <a:endParaRPr lang="es-MX"/>
        </a:p>
      </dgm:t>
    </dgm:pt>
    <dgm:pt modelId="{8DCB8170-EE52-4ED9-A0E9-FAE2F8707341}" type="sibTrans" cxnId="{667D336C-6FF6-4162-9EE0-754CEE016231}">
      <dgm:prSet/>
      <dgm:spPr/>
      <dgm:t>
        <a:bodyPr/>
        <a:lstStyle/>
        <a:p>
          <a:endParaRPr lang="es-MX"/>
        </a:p>
      </dgm:t>
    </dgm:pt>
    <dgm:pt modelId="{F8569E66-4677-405E-AFDE-EA2A1495E5A9}">
      <dgm:prSet phldrT="[Texto]"/>
      <dgm:spPr/>
      <dgm:t>
        <a:bodyPr/>
        <a:lstStyle/>
        <a:p>
          <a:r>
            <a:rPr lang="es-MX" b="1" dirty="0" smtClean="0"/>
            <a:t>PARA LA ESTRUCTURA </a:t>
          </a:r>
          <a:r>
            <a:rPr lang="es-MX" b="1" dirty="0" smtClean="0"/>
            <a:t>ECONÓMICA </a:t>
          </a:r>
          <a:r>
            <a:rPr lang="es-MX" b="1" dirty="0" smtClean="0"/>
            <a:t>DEL PAÍS</a:t>
          </a:r>
          <a:endParaRPr lang="es-MX" b="1" dirty="0"/>
        </a:p>
      </dgm:t>
    </dgm:pt>
    <dgm:pt modelId="{CAD45101-CD6F-4786-AA7E-311CC4B34220}" type="parTrans" cxnId="{BF8DC4AF-7C3F-46F0-A9DB-303EF31C478B}">
      <dgm:prSet/>
      <dgm:spPr/>
      <dgm:t>
        <a:bodyPr/>
        <a:lstStyle/>
        <a:p>
          <a:endParaRPr lang="es-MX"/>
        </a:p>
      </dgm:t>
    </dgm:pt>
    <dgm:pt modelId="{1824AA4A-92F2-4AAF-9E56-2B756467E573}" type="sibTrans" cxnId="{BF8DC4AF-7C3F-46F0-A9DB-303EF31C478B}">
      <dgm:prSet/>
      <dgm:spPr/>
      <dgm:t>
        <a:bodyPr/>
        <a:lstStyle/>
        <a:p>
          <a:endParaRPr lang="es-MX"/>
        </a:p>
      </dgm:t>
    </dgm:pt>
    <dgm:pt modelId="{B1039D44-1899-4983-BC39-F6775B824759}" type="pres">
      <dgm:prSet presAssocID="{C51F10F9-7B49-4367-8953-7D40DA7346EA}" presName="Name0" presStyleCnt="0">
        <dgm:presLayoutVars>
          <dgm:chMax/>
          <dgm:chPref/>
          <dgm:dir/>
          <dgm:animLvl val="lvl"/>
        </dgm:presLayoutVars>
      </dgm:prSet>
      <dgm:spPr/>
      <dgm:t>
        <a:bodyPr/>
        <a:lstStyle/>
        <a:p>
          <a:endParaRPr lang="es-MX"/>
        </a:p>
      </dgm:t>
    </dgm:pt>
    <dgm:pt modelId="{931B970C-F339-41A4-911D-D10BDF22E590}" type="pres">
      <dgm:prSet presAssocID="{1283E1FF-2421-4C08-B9C7-62149B568320}" presName="composite" presStyleCnt="0"/>
      <dgm:spPr/>
    </dgm:pt>
    <dgm:pt modelId="{7F9211A8-3D24-42C2-B71F-AC85C06F9F7E}" type="pres">
      <dgm:prSet presAssocID="{1283E1FF-2421-4C08-B9C7-62149B568320}" presName="Parent1" presStyleLbl="node1" presStyleIdx="0" presStyleCnt="6">
        <dgm:presLayoutVars>
          <dgm:chMax val="1"/>
          <dgm:chPref val="1"/>
          <dgm:bulletEnabled val="1"/>
        </dgm:presLayoutVars>
      </dgm:prSet>
      <dgm:spPr/>
      <dgm:t>
        <a:bodyPr/>
        <a:lstStyle/>
        <a:p>
          <a:endParaRPr lang="es-MX"/>
        </a:p>
      </dgm:t>
    </dgm:pt>
    <dgm:pt modelId="{A5D51E68-4560-4EDA-82A5-D1120051DAB0}" type="pres">
      <dgm:prSet presAssocID="{1283E1FF-2421-4C08-B9C7-62149B568320}" presName="Childtext1" presStyleLbl="revTx" presStyleIdx="0" presStyleCnt="3">
        <dgm:presLayoutVars>
          <dgm:chMax val="0"/>
          <dgm:chPref val="0"/>
          <dgm:bulletEnabled val="1"/>
        </dgm:presLayoutVars>
      </dgm:prSet>
      <dgm:spPr/>
      <dgm:t>
        <a:bodyPr/>
        <a:lstStyle/>
        <a:p>
          <a:endParaRPr lang="es-MX"/>
        </a:p>
      </dgm:t>
    </dgm:pt>
    <dgm:pt modelId="{4AFECDCD-A254-47C9-9AD2-468049BC52A1}" type="pres">
      <dgm:prSet presAssocID="{1283E1FF-2421-4C08-B9C7-62149B568320}" presName="BalanceSpacing" presStyleCnt="0"/>
      <dgm:spPr/>
    </dgm:pt>
    <dgm:pt modelId="{17F33C2F-29DB-4FC6-83C6-433E5E1775BE}" type="pres">
      <dgm:prSet presAssocID="{1283E1FF-2421-4C08-B9C7-62149B568320}" presName="BalanceSpacing1" presStyleCnt="0"/>
      <dgm:spPr/>
    </dgm:pt>
    <dgm:pt modelId="{7033D774-D470-4448-9D38-A39A01116279}" type="pres">
      <dgm:prSet presAssocID="{89469A2B-7F46-4903-A594-CA8233553987}" presName="Accent1Text" presStyleLbl="node1" presStyleIdx="1" presStyleCnt="6"/>
      <dgm:spPr/>
      <dgm:t>
        <a:bodyPr/>
        <a:lstStyle/>
        <a:p>
          <a:endParaRPr lang="es-MX"/>
        </a:p>
      </dgm:t>
    </dgm:pt>
    <dgm:pt modelId="{7D934A52-3D12-44DC-8C21-A9F3C01471D0}" type="pres">
      <dgm:prSet presAssocID="{89469A2B-7F46-4903-A594-CA8233553987}" presName="spaceBetweenRectangles" presStyleCnt="0"/>
      <dgm:spPr/>
    </dgm:pt>
    <dgm:pt modelId="{CD68D85E-99E4-4FD8-B73D-B5977DBD3F31}" type="pres">
      <dgm:prSet presAssocID="{7FE39676-1869-400A-BD6A-3EBD99089AD2}" presName="composite" presStyleCnt="0"/>
      <dgm:spPr/>
    </dgm:pt>
    <dgm:pt modelId="{88F710DE-E38F-45F6-B1AD-4B51644C5001}" type="pres">
      <dgm:prSet presAssocID="{7FE39676-1869-400A-BD6A-3EBD99089AD2}" presName="Parent1" presStyleLbl="node1" presStyleIdx="2" presStyleCnt="6">
        <dgm:presLayoutVars>
          <dgm:chMax val="1"/>
          <dgm:chPref val="1"/>
          <dgm:bulletEnabled val="1"/>
        </dgm:presLayoutVars>
      </dgm:prSet>
      <dgm:spPr/>
      <dgm:t>
        <a:bodyPr/>
        <a:lstStyle/>
        <a:p>
          <a:endParaRPr lang="es-MX"/>
        </a:p>
      </dgm:t>
    </dgm:pt>
    <dgm:pt modelId="{FEB217A7-1E1A-4737-9CAB-C0FBB2C29252}" type="pres">
      <dgm:prSet presAssocID="{7FE39676-1869-400A-BD6A-3EBD99089AD2}" presName="Childtext1" presStyleLbl="revTx" presStyleIdx="1" presStyleCnt="3">
        <dgm:presLayoutVars>
          <dgm:chMax val="0"/>
          <dgm:chPref val="0"/>
          <dgm:bulletEnabled val="1"/>
        </dgm:presLayoutVars>
      </dgm:prSet>
      <dgm:spPr/>
      <dgm:t>
        <a:bodyPr/>
        <a:lstStyle/>
        <a:p>
          <a:endParaRPr lang="es-MX"/>
        </a:p>
      </dgm:t>
    </dgm:pt>
    <dgm:pt modelId="{F332DB61-A67E-422E-A2D0-2E108E74FB63}" type="pres">
      <dgm:prSet presAssocID="{7FE39676-1869-400A-BD6A-3EBD99089AD2}" presName="BalanceSpacing" presStyleCnt="0"/>
      <dgm:spPr/>
    </dgm:pt>
    <dgm:pt modelId="{4D403771-4BB6-4B86-8526-D2E4085E1E0B}" type="pres">
      <dgm:prSet presAssocID="{7FE39676-1869-400A-BD6A-3EBD99089AD2}" presName="BalanceSpacing1" presStyleCnt="0"/>
      <dgm:spPr/>
    </dgm:pt>
    <dgm:pt modelId="{99F99CAD-EFB1-4012-9626-7615ADFBE795}" type="pres">
      <dgm:prSet presAssocID="{9836BE76-A702-4ED6-BE7D-2CF69F8E53A2}" presName="Accent1Text" presStyleLbl="node1" presStyleIdx="3" presStyleCnt="6"/>
      <dgm:spPr/>
      <dgm:t>
        <a:bodyPr/>
        <a:lstStyle/>
        <a:p>
          <a:endParaRPr lang="es-MX"/>
        </a:p>
      </dgm:t>
    </dgm:pt>
    <dgm:pt modelId="{4569B2B0-C3E6-4D1C-8983-C7A9E67C74DA}" type="pres">
      <dgm:prSet presAssocID="{9836BE76-A702-4ED6-BE7D-2CF69F8E53A2}" presName="spaceBetweenRectangles" presStyleCnt="0"/>
      <dgm:spPr/>
    </dgm:pt>
    <dgm:pt modelId="{031E5D79-2706-42C4-88BE-D139DB2EB6F3}" type="pres">
      <dgm:prSet presAssocID="{3F997CAB-23FA-4F2C-A56E-9D6655FC3052}" presName="composite" presStyleCnt="0"/>
      <dgm:spPr/>
    </dgm:pt>
    <dgm:pt modelId="{EDCDF0F4-7F73-4F1E-9835-19F71F5691E9}" type="pres">
      <dgm:prSet presAssocID="{3F997CAB-23FA-4F2C-A56E-9D6655FC3052}" presName="Parent1" presStyleLbl="node1" presStyleIdx="4" presStyleCnt="6">
        <dgm:presLayoutVars>
          <dgm:chMax val="1"/>
          <dgm:chPref val="1"/>
          <dgm:bulletEnabled val="1"/>
        </dgm:presLayoutVars>
      </dgm:prSet>
      <dgm:spPr/>
      <dgm:t>
        <a:bodyPr/>
        <a:lstStyle/>
        <a:p>
          <a:endParaRPr lang="es-MX"/>
        </a:p>
      </dgm:t>
    </dgm:pt>
    <dgm:pt modelId="{49CDD9A5-1FE6-4229-8AD5-E80B1C0D7B5B}" type="pres">
      <dgm:prSet presAssocID="{3F997CAB-23FA-4F2C-A56E-9D6655FC3052}" presName="Childtext1" presStyleLbl="revTx" presStyleIdx="2" presStyleCnt="3">
        <dgm:presLayoutVars>
          <dgm:chMax val="0"/>
          <dgm:chPref val="0"/>
          <dgm:bulletEnabled val="1"/>
        </dgm:presLayoutVars>
      </dgm:prSet>
      <dgm:spPr/>
      <dgm:t>
        <a:bodyPr/>
        <a:lstStyle/>
        <a:p>
          <a:endParaRPr lang="es-MX"/>
        </a:p>
      </dgm:t>
    </dgm:pt>
    <dgm:pt modelId="{88ADE2DB-FB6A-47A1-A453-EEA27C400936}" type="pres">
      <dgm:prSet presAssocID="{3F997CAB-23FA-4F2C-A56E-9D6655FC3052}" presName="BalanceSpacing" presStyleCnt="0"/>
      <dgm:spPr/>
    </dgm:pt>
    <dgm:pt modelId="{4987AFB5-9F5D-4097-AEB7-01243E350260}" type="pres">
      <dgm:prSet presAssocID="{3F997CAB-23FA-4F2C-A56E-9D6655FC3052}" presName="BalanceSpacing1" presStyleCnt="0"/>
      <dgm:spPr/>
    </dgm:pt>
    <dgm:pt modelId="{A4F29A76-A9DD-45F8-97E1-6BC3E9568623}" type="pres">
      <dgm:prSet presAssocID="{8DCB8170-EE52-4ED9-A0E9-FAE2F8707341}" presName="Accent1Text" presStyleLbl="node1" presStyleIdx="5" presStyleCnt="6"/>
      <dgm:spPr/>
      <dgm:t>
        <a:bodyPr/>
        <a:lstStyle/>
        <a:p>
          <a:endParaRPr lang="es-MX"/>
        </a:p>
      </dgm:t>
    </dgm:pt>
  </dgm:ptLst>
  <dgm:cxnLst>
    <dgm:cxn modelId="{74BED547-95D3-4E7D-B41D-29660B58CFB2}" type="presOf" srcId="{9836BE76-A702-4ED6-BE7D-2CF69F8E53A2}" destId="{99F99CAD-EFB1-4012-9626-7615ADFBE795}" srcOrd="0" destOrd="0" presId="urn:microsoft.com/office/officeart/2008/layout/AlternatingHexagons"/>
    <dgm:cxn modelId="{EF3B9167-F0C9-4AE9-BF63-D0B900B89792}" srcId="{C51F10F9-7B49-4367-8953-7D40DA7346EA}" destId="{7FE39676-1869-400A-BD6A-3EBD99089AD2}" srcOrd="1" destOrd="0" parTransId="{373D4FF6-1B87-4FFA-A7C0-2474899CC274}" sibTransId="{9836BE76-A702-4ED6-BE7D-2CF69F8E53A2}"/>
    <dgm:cxn modelId="{BF8DC4AF-7C3F-46F0-A9DB-303EF31C478B}" srcId="{3F997CAB-23FA-4F2C-A56E-9D6655FC3052}" destId="{F8569E66-4677-405E-AFDE-EA2A1495E5A9}" srcOrd="0" destOrd="0" parTransId="{CAD45101-CD6F-4786-AA7E-311CC4B34220}" sibTransId="{1824AA4A-92F2-4AAF-9E56-2B756467E573}"/>
    <dgm:cxn modelId="{F684C9EA-D98E-4415-8E3F-22B5A3280D3B}" type="presOf" srcId="{7FE39676-1869-400A-BD6A-3EBD99089AD2}" destId="{88F710DE-E38F-45F6-B1AD-4B51644C5001}" srcOrd="0" destOrd="0" presId="urn:microsoft.com/office/officeart/2008/layout/AlternatingHexagons"/>
    <dgm:cxn modelId="{12DC99C5-733F-4A66-8830-7BB3EEB1002A}" type="presOf" srcId="{27B69E3D-4230-4833-B7DE-7989A89002EB}" destId="{FEB217A7-1E1A-4737-9CAB-C0FBB2C29252}" srcOrd="0" destOrd="0" presId="urn:microsoft.com/office/officeart/2008/layout/AlternatingHexagons"/>
    <dgm:cxn modelId="{667D336C-6FF6-4162-9EE0-754CEE016231}" srcId="{C51F10F9-7B49-4367-8953-7D40DA7346EA}" destId="{3F997CAB-23FA-4F2C-A56E-9D6655FC3052}" srcOrd="2" destOrd="0" parTransId="{72214E7A-171B-4C54-9EC3-8E9AFAB265CC}" sibTransId="{8DCB8170-EE52-4ED9-A0E9-FAE2F8707341}"/>
    <dgm:cxn modelId="{5ABE4981-F295-429D-8371-9CB9F3A03FDA}" type="presOf" srcId="{3F997CAB-23FA-4F2C-A56E-9D6655FC3052}" destId="{EDCDF0F4-7F73-4F1E-9835-19F71F5691E9}" srcOrd="0" destOrd="0" presId="urn:microsoft.com/office/officeart/2008/layout/AlternatingHexagons"/>
    <dgm:cxn modelId="{344EE906-F6A0-4585-A902-A665D5BE7A08}" srcId="{C51F10F9-7B49-4367-8953-7D40DA7346EA}" destId="{1283E1FF-2421-4C08-B9C7-62149B568320}" srcOrd="0" destOrd="0" parTransId="{05945D97-A505-489D-B347-2EA5B2326073}" sibTransId="{89469A2B-7F46-4903-A594-CA8233553987}"/>
    <dgm:cxn modelId="{AA27FF56-C393-4AFB-957D-292D4549D07C}" type="presOf" srcId="{89469A2B-7F46-4903-A594-CA8233553987}" destId="{7033D774-D470-4448-9D38-A39A01116279}" srcOrd="0" destOrd="0" presId="urn:microsoft.com/office/officeart/2008/layout/AlternatingHexagons"/>
    <dgm:cxn modelId="{750D1600-2746-4E7B-9CCD-34FF00D9C53B}" type="presOf" srcId="{C51F10F9-7B49-4367-8953-7D40DA7346EA}" destId="{B1039D44-1899-4983-BC39-F6775B824759}" srcOrd="0" destOrd="0" presId="urn:microsoft.com/office/officeart/2008/layout/AlternatingHexagons"/>
    <dgm:cxn modelId="{3D5F9B38-46FB-4E63-9E3D-38D6FA72B7AD}" type="presOf" srcId="{8DCB8170-EE52-4ED9-A0E9-FAE2F8707341}" destId="{A4F29A76-A9DD-45F8-97E1-6BC3E9568623}" srcOrd="0" destOrd="0" presId="urn:microsoft.com/office/officeart/2008/layout/AlternatingHexagons"/>
    <dgm:cxn modelId="{0346E0DF-C32A-4E1C-8B2E-547C49741710}" type="presOf" srcId="{F8569E66-4677-405E-AFDE-EA2A1495E5A9}" destId="{49CDD9A5-1FE6-4229-8AD5-E80B1C0D7B5B}" srcOrd="0" destOrd="0" presId="urn:microsoft.com/office/officeart/2008/layout/AlternatingHexagons"/>
    <dgm:cxn modelId="{09356173-0B00-4FC8-857D-6FDA840D2F8F}" type="presOf" srcId="{1283E1FF-2421-4C08-B9C7-62149B568320}" destId="{7F9211A8-3D24-42C2-B71F-AC85C06F9F7E}" srcOrd="0" destOrd="0" presId="urn:microsoft.com/office/officeart/2008/layout/AlternatingHexagons"/>
    <dgm:cxn modelId="{2A9EEA9A-D7D0-467B-A03A-07498FE9A3AD}" srcId="{7FE39676-1869-400A-BD6A-3EBD99089AD2}" destId="{27B69E3D-4230-4833-B7DE-7989A89002EB}" srcOrd="0" destOrd="0" parTransId="{D477E628-4ADA-4796-8DB0-6015233CD29D}" sibTransId="{B54B3534-1CB7-40BC-8E75-B552861D0964}"/>
    <dgm:cxn modelId="{5880C643-A5D5-4353-9EA8-8689F0E5F1F7}" type="presParOf" srcId="{B1039D44-1899-4983-BC39-F6775B824759}" destId="{931B970C-F339-41A4-911D-D10BDF22E590}" srcOrd="0" destOrd="0" presId="urn:microsoft.com/office/officeart/2008/layout/AlternatingHexagons"/>
    <dgm:cxn modelId="{546BB177-8E40-4238-B8DE-5AC00E752562}" type="presParOf" srcId="{931B970C-F339-41A4-911D-D10BDF22E590}" destId="{7F9211A8-3D24-42C2-B71F-AC85C06F9F7E}" srcOrd="0" destOrd="0" presId="urn:microsoft.com/office/officeart/2008/layout/AlternatingHexagons"/>
    <dgm:cxn modelId="{B9C34728-A324-4547-A61D-00CE4B72938E}" type="presParOf" srcId="{931B970C-F339-41A4-911D-D10BDF22E590}" destId="{A5D51E68-4560-4EDA-82A5-D1120051DAB0}" srcOrd="1" destOrd="0" presId="urn:microsoft.com/office/officeart/2008/layout/AlternatingHexagons"/>
    <dgm:cxn modelId="{71C17C04-8A9C-40AC-B0B9-6A02204D0A76}" type="presParOf" srcId="{931B970C-F339-41A4-911D-D10BDF22E590}" destId="{4AFECDCD-A254-47C9-9AD2-468049BC52A1}" srcOrd="2" destOrd="0" presId="urn:microsoft.com/office/officeart/2008/layout/AlternatingHexagons"/>
    <dgm:cxn modelId="{EE714C03-DE22-49F4-9411-FAF332228EDD}" type="presParOf" srcId="{931B970C-F339-41A4-911D-D10BDF22E590}" destId="{17F33C2F-29DB-4FC6-83C6-433E5E1775BE}" srcOrd="3" destOrd="0" presId="urn:microsoft.com/office/officeart/2008/layout/AlternatingHexagons"/>
    <dgm:cxn modelId="{9855BF70-13C9-4005-AF72-73B0D7A85138}" type="presParOf" srcId="{931B970C-F339-41A4-911D-D10BDF22E590}" destId="{7033D774-D470-4448-9D38-A39A01116279}" srcOrd="4" destOrd="0" presId="urn:microsoft.com/office/officeart/2008/layout/AlternatingHexagons"/>
    <dgm:cxn modelId="{8B2240B6-B679-425E-AD76-8E11BCFCE094}" type="presParOf" srcId="{B1039D44-1899-4983-BC39-F6775B824759}" destId="{7D934A52-3D12-44DC-8C21-A9F3C01471D0}" srcOrd="1" destOrd="0" presId="urn:microsoft.com/office/officeart/2008/layout/AlternatingHexagons"/>
    <dgm:cxn modelId="{1DBFCC74-89CE-4840-95B3-2547D06A9B00}" type="presParOf" srcId="{B1039D44-1899-4983-BC39-F6775B824759}" destId="{CD68D85E-99E4-4FD8-B73D-B5977DBD3F31}" srcOrd="2" destOrd="0" presId="urn:microsoft.com/office/officeart/2008/layout/AlternatingHexagons"/>
    <dgm:cxn modelId="{70F9B00F-AAC5-42A0-A67D-10EEDC773321}" type="presParOf" srcId="{CD68D85E-99E4-4FD8-B73D-B5977DBD3F31}" destId="{88F710DE-E38F-45F6-B1AD-4B51644C5001}" srcOrd="0" destOrd="0" presId="urn:microsoft.com/office/officeart/2008/layout/AlternatingHexagons"/>
    <dgm:cxn modelId="{2DCC4B0D-59B6-4D78-81F8-BC0275C6ACFD}" type="presParOf" srcId="{CD68D85E-99E4-4FD8-B73D-B5977DBD3F31}" destId="{FEB217A7-1E1A-4737-9CAB-C0FBB2C29252}" srcOrd="1" destOrd="0" presId="urn:microsoft.com/office/officeart/2008/layout/AlternatingHexagons"/>
    <dgm:cxn modelId="{055974C7-BB23-4305-86A2-5FCF711DDD48}" type="presParOf" srcId="{CD68D85E-99E4-4FD8-B73D-B5977DBD3F31}" destId="{F332DB61-A67E-422E-A2D0-2E108E74FB63}" srcOrd="2" destOrd="0" presId="urn:microsoft.com/office/officeart/2008/layout/AlternatingHexagons"/>
    <dgm:cxn modelId="{D855ADE4-E96E-427C-B5BD-F70F8AF99DDB}" type="presParOf" srcId="{CD68D85E-99E4-4FD8-B73D-B5977DBD3F31}" destId="{4D403771-4BB6-4B86-8526-D2E4085E1E0B}" srcOrd="3" destOrd="0" presId="urn:microsoft.com/office/officeart/2008/layout/AlternatingHexagons"/>
    <dgm:cxn modelId="{723FAD60-6851-4B51-B18A-9EAD1F71E6DD}" type="presParOf" srcId="{CD68D85E-99E4-4FD8-B73D-B5977DBD3F31}" destId="{99F99CAD-EFB1-4012-9626-7615ADFBE795}" srcOrd="4" destOrd="0" presId="urn:microsoft.com/office/officeart/2008/layout/AlternatingHexagons"/>
    <dgm:cxn modelId="{45EC41B3-80F0-461D-8ACC-2959278E1616}" type="presParOf" srcId="{B1039D44-1899-4983-BC39-F6775B824759}" destId="{4569B2B0-C3E6-4D1C-8983-C7A9E67C74DA}" srcOrd="3" destOrd="0" presId="urn:microsoft.com/office/officeart/2008/layout/AlternatingHexagons"/>
    <dgm:cxn modelId="{A7092CBD-FDD8-4579-8763-ABEC488B4B93}" type="presParOf" srcId="{B1039D44-1899-4983-BC39-F6775B824759}" destId="{031E5D79-2706-42C4-88BE-D139DB2EB6F3}" srcOrd="4" destOrd="0" presId="urn:microsoft.com/office/officeart/2008/layout/AlternatingHexagons"/>
    <dgm:cxn modelId="{5D3B9499-C10B-4B35-A4F1-9E00DAB4F048}" type="presParOf" srcId="{031E5D79-2706-42C4-88BE-D139DB2EB6F3}" destId="{EDCDF0F4-7F73-4F1E-9835-19F71F5691E9}" srcOrd="0" destOrd="0" presId="urn:microsoft.com/office/officeart/2008/layout/AlternatingHexagons"/>
    <dgm:cxn modelId="{99F74DFC-87F7-416B-9A4F-FAC58411E477}" type="presParOf" srcId="{031E5D79-2706-42C4-88BE-D139DB2EB6F3}" destId="{49CDD9A5-1FE6-4229-8AD5-E80B1C0D7B5B}" srcOrd="1" destOrd="0" presId="urn:microsoft.com/office/officeart/2008/layout/AlternatingHexagons"/>
    <dgm:cxn modelId="{754362B8-7B04-4117-ADFB-A501082A6ECE}" type="presParOf" srcId="{031E5D79-2706-42C4-88BE-D139DB2EB6F3}" destId="{88ADE2DB-FB6A-47A1-A453-EEA27C400936}" srcOrd="2" destOrd="0" presId="urn:microsoft.com/office/officeart/2008/layout/AlternatingHexagons"/>
    <dgm:cxn modelId="{1C008BB3-52A1-47B7-96D7-CEC5F551DCD5}" type="presParOf" srcId="{031E5D79-2706-42C4-88BE-D139DB2EB6F3}" destId="{4987AFB5-9F5D-4097-AEB7-01243E350260}" srcOrd="3" destOrd="0" presId="urn:microsoft.com/office/officeart/2008/layout/AlternatingHexagons"/>
    <dgm:cxn modelId="{76E04DB0-845F-4E6B-8577-72BBFCF830DA}" type="presParOf" srcId="{031E5D79-2706-42C4-88BE-D139DB2EB6F3}" destId="{A4F29A76-A9DD-45F8-97E1-6BC3E9568623}"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5913FD6-4692-46E8-A796-E4B38C52666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B41291A3-6970-4356-898C-7185C88BD022}">
      <dgm:prSet custT="1"/>
      <dgm:spPr/>
      <dgm:t>
        <a:bodyPr/>
        <a:lstStyle/>
        <a:p>
          <a:pPr rtl="0"/>
          <a:r>
            <a:rPr lang="es-MX" sz="1400" dirty="0" smtClean="0"/>
            <a:t>SE HACE UNA VALUACIÓN DE PUESTOS</a:t>
          </a:r>
          <a:endParaRPr lang="es-MX" sz="1400" dirty="0"/>
        </a:p>
      </dgm:t>
    </dgm:pt>
    <dgm:pt modelId="{F4AA4DAE-E74C-4C7F-BC1B-491CC5563783}" type="parTrans" cxnId="{69F32FE3-2C68-46FD-88BF-5155FDF66FB2}">
      <dgm:prSet/>
      <dgm:spPr/>
      <dgm:t>
        <a:bodyPr/>
        <a:lstStyle/>
        <a:p>
          <a:endParaRPr lang="es-MX"/>
        </a:p>
      </dgm:t>
    </dgm:pt>
    <dgm:pt modelId="{85F366E0-24E7-47B1-BF81-B3FF1207A0D2}" type="sibTrans" cxnId="{69F32FE3-2C68-46FD-88BF-5155FDF66FB2}">
      <dgm:prSet/>
      <dgm:spPr/>
      <dgm:t>
        <a:bodyPr/>
        <a:lstStyle/>
        <a:p>
          <a:endParaRPr lang="es-MX"/>
        </a:p>
      </dgm:t>
    </dgm:pt>
    <dgm:pt modelId="{F52E3B40-8FC3-4C58-A4B5-BAF413528DAA}">
      <dgm:prSet/>
      <dgm:spPr/>
      <dgm:t>
        <a:bodyPr/>
        <a:lstStyle/>
        <a:p>
          <a:pPr rtl="0"/>
          <a:r>
            <a:rPr lang="es-MX" dirty="0" smtClean="0"/>
            <a:t>ESTA VALUACIÓN PERMITE SABER SI LO QUE SE PAGA EN UN PUESTO GUARDA LA DEBIDA RELACIÓN CON LO QUE RECIBEN LOS DEMÁS.</a:t>
          </a:r>
          <a:endParaRPr lang="es-MX" dirty="0"/>
        </a:p>
      </dgm:t>
    </dgm:pt>
    <dgm:pt modelId="{C0C0AD19-EEB6-4D81-BA1F-F12700EA0E8F}" type="parTrans" cxnId="{44257DD6-9670-4926-A017-E6467B36AC27}">
      <dgm:prSet/>
      <dgm:spPr/>
      <dgm:t>
        <a:bodyPr/>
        <a:lstStyle/>
        <a:p>
          <a:endParaRPr lang="es-MX"/>
        </a:p>
      </dgm:t>
    </dgm:pt>
    <dgm:pt modelId="{AD4C78A4-3C98-4BE3-8224-24638F088245}" type="sibTrans" cxnId="{44257DD6-9670-4926-A017-E6467B36AC27}">
      <dgm:prSet/>
      <dgm:spPr/>
      <dgm:t>
        <a:bodyPr/>
        <a:lstStyle/>
        <a:p>
          <a:endParaRPr lang="es-MX"/>
        </a:p>
      </dgm:t>
    </dgm:pt>
    <dgm:pt modelId="{74F89B1A-A6EE-4503-8DBF-ED346927657E}">
      <dgm:prSet custT="1"/>
      <dgm:spPr/>
      <dgm:t>
        <a:bodyPr/>
        <a:lstStyle/>
        <a:p>
          <a:pPr algn="ctr" rtl="0"/>
          <a:r>
            <a:rPr lang="es-MX" sz="1800" dirty="0" smtClean="0"/>
            <a:t>LA VALUACIÓN DE PUESTOS REALIZADA SOBRE BASES OBJETIVAS LA LÍNEA DE SALARIOS</a:t>
          </a:r>
          <a:endParaRPr lang="es-MX" sz="1800" dirty="0"/>
        </a:p>
      </dgm:t>
    </dgm:pt>
    <dgm:pt modelId="{0A570470-3628-4291-BE3B-2A06EB9D2710}" type="parTrans" cxnId="{00FAA5A8-B711-426A-A880-F75E554A23CD}">
      <dgm:prSet/>
      <dgm:spPr/>
      <dgm:t>
        <a:bodyPr/>
        <a:lstStyle/>
        <a:p>
          <a:endParaRPr lang="es-MX"/>
        </a:p>
      </dgm:t>
    </dgm:pt>
    <dgm:pt modelId="{AC31DE62-9EF5-46DA-9997-FCD0200EF089}" type="sibTrans" cxnId="{00FAA5A8-B711-426A-A880-F75E554A23CD}">
      <dgm:prSet/>
      <dgm:spPr/>
      <dgm:t>
        <a:bodyPr/>
        <a:lstStyle/>
        <a:p>
          <a:endParaRPr lang="es-MX"/>
        </a:p>
      </dgm:t>
    </dgm:pt>
    <dgm:pt modelId="{A42F107D-9A96-47A8-91A5-0B4B6E5F8D3D}" type="pres">
      <dgm:prSet presAssocID="{05913FD6-4692-46E8-A796-E4B38C526660}" presName="vert0" presStyleCnt="0">
        <dgm:presLayoutVars>
          <dgm:dir/>
          <dgm:animOne val="branch"/>
          <dgm:animLvl val="lvl"/>
        </dgm:presLayoutVars>
      </dgm:prSet>
      <dgm:spPr/>
      <dgm:t>
        <a:bodyPr/>
        <a:lstStyle/>
        <a:p>
          <a:endParaRPr lang="es-MX"/>
        </a:p>
      </dgm:t>
    </dgm:pt>
    <dgm:pt modelId="{5930421C-0926-4931-AB21-057BC57E5A3F}" type="pres">
      <dgm:prSet presAssocID="{B41291A3-6970-4356-898C-7185C88BD022}" presName="thickLine" presStyleLbl="alignNode1" presStyleIdx="0" presStyleCnt="2"/>
      <dgm:spPr/>
    </dgm:pt>
    <dgm:pt modelId="{01FA3BB9-73F3-4039-AC31-0EAAB595847A}" type="pres">
      <dgm:prSet presAssocID="{B41291A3-6970-4356-898C-7185C88BD022}" presName="horz1" presStyleCnt="0"/>
      <dgm:spPr/>
    </dgm:pt>
    <dgm:pt modelId="{67CED96A-AB79-4374-83EC-D026AEF21A19}" type="pres">
      <dgm:prSet presAssocID="{B41291A3-6970-4356-898C-7185C88BD022}" presName="tx1" presStyleLbl="revTx" presStyleIdx="0" presStyleCnt="3" custScaleX="207722"/>
      <dgm:spPr/>
      <dgm:t>
        <a:bodyPr/>
        <a:lstStyle/>
        <a:p>
          <a:endParaRPr lang="es-MX"/>
        </a:p>
      </dgm:t>
    </dgm:pt>
    <dgm:pt modelId="{62B9E4E5-557E-4670-8BE0-F32AAF80CEF6}" type="pres">
      <dgm:prSet presAssocID="{B41291A3-6970-4356-898C-7185C88BD022}" presName="vert1" presStyleCnt="0"/>
      <dgm:spPr/>
    </dgm:pt>
    <dgm:pt modelId="{216452B9-06FC-4EFF-96EF-4707731463CB}" type="pres">
      <dgm:prSet presAssocID="{F52E3B40-8FC3-4C58-A4B5-BAF413528DAA}" presName="vertSpace2a" presStyleCnt="0"/>
      <dgm:spPr/>
    </dgm:pt>
    <dgm:pt modelId="{5E5E4AF2-7241-47B3-A22E-4ACF3E72A331}" type="pres">
      <dgm:prSet presAssocID="{F52E3B40-8FC3-4C58-A4B5-BAF413528DAA}" presName="horz2" presStyleCnt="0"/>
      <dgm:spPr/>
    </dgm:pt>
    <dgm:pt modelId="{9F8DA4F9-DF6D-4B31-BC11-C17D7DAE6DA6}" type="pres">
      <dgm:prSet presAssocID="{F52E3B40-8FC3-4C58-A4B5-BAF413528DAA}" presName="horzSpace2" presStyleCnt="0"/>
      <dgm:spPr/>
    </dgm:pt>
    <dgm:pt modelId="{347FE2CD-B588-4983-9F29-666103742992}" type="pres">
      <dgm:prSet presAssocID="{F52E3B40-8FC3-4C58-A4B5-BAF413528DAA}" presName="tx2" presStyleLbl="revTx" presStyleIdx="1" presStyleCnt="3" custScaleX="74745" custLinFactNeighborX="12021" custLinFactNeighborY="-5000"/>
      <dgm:spPr/>
      <dgm:t>
        <a:bodyPr/>
        <a:lstStyle/>
        <a:p>
          <a:endParaRPr lang="es-MX"/>
        </a:p>
      </dgm:t>
    </dgm:pt>
    <dgm:pt modelId="{F99BFF4A-EAEB-49EA-99E9-10E7CE9D14F5}" type="pres">
      <dgm:prSet presAssocID="{F52E3B40-8FC3-4C58-A4B5-BAF413528DAA}" presName="vert2" presStyleCnt="0"/>
      <dgm:spPr/>
    </dgm:pt>
    <dgm:pt modelId="{49E053D9-75C2-409D-ACA3-208B43D51217}" type="pres">
      <dgm:prSet presAssocID="{F52E3B40-8FC3-4C58-A4B5-BAF413528DAA}" presName="thinLine2b" presStyleLbl="callout" presStyleIdx="0" presStyleCnt="1"/>
      <dgm:spPr/>
    </dgm:pt>
    <dgm:pt modelId="{7734D707-FAA9-431B-AA4E-DB28E4413446}" type="pres">
      <dgm:prSet presAssocID="{F52E3B40-8FC3-4C58-A4B5-BAF413528DAA}" presName="vertSpace2b" presStyleCnt="0"/>
      <dgm:spPr/>
    </dgm:pt>
    <dgm:pt modelId="{AD0B2D7D-14F2-4065-9813-25EC39235635}" type="pres">
      <dgm:prSet presAssocID="{74F89B1A-A6EE-4503-8DBF-ED346927657E}" presName="thickLine" presStyleLbl="alignNode1" presStyleIdx="1" presStyleCnt="2"/>
      <dgm:spPr/>
    </dgm:pt>
    <dgm:pt modelId="{03821C20-2610-4D06-8888-25E15785042B}" type="pres">
      <dgm:prSet presAssocID="{74F89B1A-A6EE-4503-8DBF-ED346927657E}" presName="horz1" presStyleCnt="0"/>
      <dgm:spPr/>
    </dgm:pt>
    <dgm:pt modelId="{438D1194-A1B3-4975-89AE-A0437DA63B4A}" type="pres">
      <dgm:prSet presAssocID="{74F89B1A-A6EE-4503-8DBF-ED346927657E}" presName="tx1" presStyleLbl="revTx" presStyleIdx="2" presStyleCnt="3" custScaleX="500000"/>
      <dgm:spPr/>
      <dgm:t>
        <a:bodyPr/>
        <a:lstStyle/>
        <a:p>
          <a:endParaRPr lang="es-MX"/>
        </a:p>
      </dgm:t>
    </dgm:pt>
    <dgm:pt modelId="{CF6F2F90-FAA0-4B9B-A60E-61F8FF5291EB}" type="pres">
      <dgm:prSet presAssocID="{74F89B1A-A6EE-4503-8DBF-ED346927657E}" presName="vert1" presStyleCnt="0"/>
      <dgm:spPr/>
    </dgm:pt>
  </dgm:ptLst>
  <dgm:cxnLst>
    <dgm:cxn modelId="{69F32FE3-2C68-46FD-88BF-5155FDF66FB2}" srcId="{05913FD6-4692-46E8-A796-E4B38C526660}" destId="{B41291A3-6970-4356-898C-7185C88BD022}" srcOrd="0" destOrd="0" parTransId="{F4AA4DAE-E74C-4C7F-BC1B-491CC5563783}" sibTransId="{85F366E0-24E7-47B1-BF81-B3FF1207A0D2}"/>
    <dgm:cxn modelId="{00FAA5A8-B711-426A-A880-F75E554A23CD}" srcId="{05913FD6-4692-46E8-A796-E4B38C526660}" destId="{74F89B1A-A6EE-4503-8DBF-ED346927657E}" srcOrd="1" destOrd="0" parTransId="{0A570470-3628-4291-BE3B-2A06EB9D2710}" sibTransId="{AC31DE62-9EF5-46DA-9997-FCD0200EF089}"/>
    <dgm:cxn modelId="{57DE995F-B1CF-4658-BD7B-FFD3DB01A9A2}" type="presOf" srcId="{B41291A3-6970-4356-898C-7185C88BD022}" destId="{67CED96A-AB79-4374-83EC-D026AEF21A19}" srcOrd="0" destOrd="0" presId="urn:microsoft.com/office/officeart/2008/layout/LinedList"/>
    <dgm:cxn modelId="{94B69202-36F4-416B-98D4-B09E8C5C51CF}" type="presOf" srcId="{74F89B1A-A6EE-4503-8DBF-ED346927657E}" destId="{438D1194-A1B3-4975-89AE-A0437DA63B4A}" srcOrd="0" destOrd="0" presId="urn:microsoft.com/office/officeart/2008/layout/LinedList"/>
    <dgm:cxn modelId="{9209AEB1-0B19-4010-8C2F-ECF4D0D459C2}" type="presOf" srcId="{05913FD6-4692-46E8-A796-E4B38C526660}" destId="{A42F107D-9A96-47A8-91A5-0B4B6E5F8D3D}" srcOrd="0" destOrd="0" presId="urn:microsoft.com/office/officeart/2008/layout/LinedList"/>
    <dgm:cxn modelId="{A62F7C5C-A277-48D1-A8A1-D3E61E85FE52}" type="presOf" srcId="{F52E3B40-8FC3-4C58-A4B5-BAF413528DAA}" destId="{347FE2CD-B588-4983-9F29-666103742992}" srcOrd="0" destOrd="0" presId="urn:microsoft.com/office/officeart/2008/layout/LinedList"/>
    <dgm:cxn modelId="{44257DD6-9670-4926-A017-E6467B36AC27}" srcId="{B41291A3-6970-4356-898C-7185C88BD022}" destId="{F52E3B40-8FC3-4C58-A4B5-BAF413528DAA}" srcOrd="0" destOrd="0" parTransId="{C0C0AD19-EEB6-4D81-BA1F-F12700EA0E8F}" sibTransId="{AD4C78A4-3C98-4BE3-8224-24638F088245}"/>
    <dgm:cxn modelId="{CE8DB891-881C-4CA7-B7B6-1DFA671D82D6}" type="presParOf" srcId="{A42F107D-9A96-47A8-91A5-0B4B6E5F8D3D}" destId="{5930421C-0926-4931-AB21-057BC57E5A3F}" srcOrd="0" destOrd="0" presId="urn:microsoft.com/office/officeart/2008/layout/LinedList"/>
    <dgm:cxn modelId="{AB044756-34CD-4DD2-92F7-D25B30BF94CE}" type="presParOf" srcId="{A42F107D-9A96-47A8-91A5-0B4B6E5F8D3D}" destId="{01FA3BB9-73F3-4039-AC31-0EAAB595847A}" srcOrd="1" destOrd="0" presId="urn:microsoft.com/office/officeart/2008/layout/LinedList"/>
    <dgm:cxn modelId="{B767FE9E-8063-4846-8D82-ED8764873A43}" type="presParOf" srcId="{01FA3BB9-73F3-4039-AC31-0EAAB595847A}" destId="{67CED96A-AB79-4374-83EC-D026AEF21A19}" srcOrd="0" destOrd="0" presId="urn:microsoft.com/office/officeart/2008/layout/LinedList"/>
    <dgm:cxn modelId="{C68E36B8-1279-4B08-8FA5-51474E75F136}" type="presParOf" srcId="{01FA3BB9-73F3-4039-AC31-0EAAB595847A}" destId="{62B9E4E5-557E-4670-8BE0-F32AAF80CEF6}" srcOrd="1" destOrd="0" presId="urn:microsoft.com/office/officeart/2008/layout/LinedList"/>
    <dgm:cxn modelId="{7084981D-9DC2-4E8B-BF5B-068B37906A58}" type="presParOf" srcId="{62B9E4E5-557E-4670-8BE0-F32AAF80CEF6}" destId="{216452B9-06FC-4EFF-96EF-4707731463CB}" srcOrd="0" destOrd="0" presId="urn:microsoft.com/office/officeart/2008/layout/LinedList"/>
    <dgm:cxn modelId="{F7AB3088-AA4D-47AB-BC9A-43F5CB633F55}" type="presParOf" srcId="{62B9E4E5-557E-4670-8BE0-F32AAF80CEF6}" destId="{5E5E4AF2-7241-47B3-A22E-4ACF3E72A331}" srcOrd="1" destOrd="0" presId="urn:microsoft.com/office/officeart/2008/layout/LinedList"/>
    <dgm:cxn modelId="{B951506D-24B7-4C90-8879-35E962C86E62}" type="presParOf" srcId="{5E5E4AF2-7241-47B3-A22E-4ACF3E72A331}" destId="{9F8DA4F9-DF6D-4B31-BC11-C17D7DAE6DA6}" srcOrd="0" destOrd="0" presId="urn:microsoft.com/office/officeart/2008/layout/LinedList"/>
    <dgm:cxn modelId="{F9831537-CA84-423B-A93F-310AB36FEA16}" type="presParOf" srcId="{5E5E4AF2-7241-47B3-A22E-4ACF3E72A331}" destId="{347FE2CD-B588-4983-9F29-666103742992}" srcOrd="1" destOrd="0" presId="urn:microsoft.com/office/officeart/2008/layout/LinedList"/>
    <dgm:cxn modelId="{8CFBABE4-52AC-4413-A855-7E77659BF92E}" type="presParOf" srcId="{5E5E4AF2-7241-47B3-A22E-4ACF3E72A331}" destId="{F99BFF4A-EAEB-49EA-99E9-10E7CE9D14F5}" srcOrd="2" destOrd="0" presId="urn:microsoft.com/office/officeart/2008/layout/LinedList"/>
    <dgm:cxn modelId="{2EC6CC54-BE58-468A-879C-03239CD460B7}" type="presParOf" srcId="{62B9E4E5-557E-4670-8BE0-F32AAF80CEF6}" destId="{49E053D9-75C2-409D-ACA3-208B43D51217}" srcOrd="2" destOrd="0" presId="urn:microsoft.com/office/officeart/2008/layout/LinedList"/>
    <dgm:cxn modelId="{F2729C90-BE74-4C53-B396-64430A98325D}" type="presParOf" srcId="{62B9E4E5-557E-4670-8BE0-F32AAF80CEF6}" destId="{7734D707-FAA9-431B-AA4E-DB28E4413446}" srcOrd="3" destOrd="0" presId="urn:microsoft.com/office/officeart/2008/layout/LinedList"/>
    <dgm:cxn modelId="{013BCECF-B0EE-40F3-9F1E-2F04542314B9}" type="presParOf" srcId="{A42F107D-9A96-47A8-91A5-0B4B6E5F8D3D}" destId="{AD0B2D7D-14F2-4065-9813-25EC39235635}" srcOrd="2" destOrd="0" presId="urn:microsoft.com/office/officeart/2008/layout/LinedList"/>
    <dgm:cxn modelId="{7836B879-8CB9-4C10-B437-41C40B7689E7}" type="presParOf" srcId="{A42F107D-9A96-47A8-91A5-0B4B6E5F8D3D}" destId="{03821C20-2610-4D06-8888-25E15785042B}" srcOrd="3" destOrd="0" presId="urn:microsoft.com/office/officeart/2008/layout/LinedList"/>
    <dgm:cxn modelId="{1147867E-E939-4F8E-AD45-BC62430EFDA4}" type="presParOf" srcId="{03821C20-2610-4D06-8888-25E15785042B}" destId="{438D1194-A1B3-4975-89AE-A0437DA63B4A}" srcOrd="0" destOrd="0" presId="urn:microsoft.com/office/officeart/2008/layout/LinedList"/>
    <dgm:cxn modelId="{C1981400-31B5-423A-BE30-EE34EB98CC97}" type="presParOf" srcId="{03821C20-2610-4D06-8888-25E15785042B}" destId="{CF6F2F90-FAA0-4B9B-A60E-61F8FF5291E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2E01F-74D7-4D57-8EDF-8AE1C7B0868D}" type="doc">
      <dgm:prSet loTypeId="urn:microsoft.com/office/officeart/2005/8/layout/hProcess3" loCatId="process" qsTypeId="urn:microsoft.com/office/officeart/2005/8/quickstyle/simple4" qsCatId="simple" csTypeId="urn:microsoft.com/office/officeart/2005/8/colors/accent0_2" csCatId="mainScheme" phldr="1"/>
      <dgm:spPr/>
      <dgm:t>
        <a:bodyPr/>
        <a:lstStyle/>
        <a:p>
          <a:endParaRPr lang="es-MX"/>
        </a:p>
      </dgm:t>
    </dgm:pt>
    <dgm:pt modelId="{1DF8997E-C038-41EA-8E15-BCBCE0DA5641}">
      <dgm:prSet/>
      <dgm:spPr/>
      <dgm:t>
        <a:bodyPr/>
        <a:lstStyle/>
        <a:p>
          <a:pPr rtl="0"/>
          <a:r>
            <a:rPr lang="es-MX" dirty="0" smtClean="0"/>
            <a:t>Presentar el proceso de valuación </a:t>
          </a:r>
          <a:r>
            <a:rPr lang="es-MX" dirty="0" smtClean="0"/>
            <a:t>por medio de </a:t>
          </a:r>
          <a:r>
            <a:rPr lang="es-MX" dirty="0" smtClean="0"/>
            <a:t>los </a:t>
          </a:r>
          <a:r>
            <a:rPr lang="es-MX" dirty="0" smtClean="0"/>
            <a:t>modelos </a:t>
          </a:r>
          <a:r>
            <a:rPr lang="es-MX" dirty="0" smtClean="0"/>
            <a:t>cualitativos que sirvan de base para la elaboración de los planes de percepciones e incentivos financieros.</a:t>
          </a:r>
          <a:endParaRPr lang="es-MX" dirty="0"/>
        </a:p>
      </dgm:t>
    </dgm:pt>
    <dgm:pt modelId="{0FAB3307-06E0-4F24-A8DC-81155F6C323C}" type="parTrans" cxnId="{742851DD-2AFA-4312-B299-5732363E042A}">
      <dgm:prSet/>
      <dgm:spPr/>
      <dgm:t>
        <a:bodyPr/>
        <a:lstStyle/>
        <a:p>
          <a:endParaRPr lang="es-MX"/>
        </a:p>
      </dgm:t>
    </dgm:pt>
    <dgm:pt modelId="{70AD6FD1-4646-4939-933C-5F1533E1D4D9}" type="sibTrans" cxnId="{742851DD-2AFA-4312-B299-5732363E042A}">
      <dgm:prSet/>
      <dgm:spPr/>
      <dgm:t>
        <a:bodyPr/>
        <a:lstStyle/>
        <a:p>
          <a:endParaRPr lang="es-MX"/>
        </a:p>
      </dgm:t>
    </dgm:pt>
    <dgm:pt modelId="{C4A57A38-A8A2-4F5B-8BF9-422F951665DC}" type="pres">
      <dgm:prSet presAssocID="{B222E01F-74D7-4D57-8EDF-8AE1C7B0868D}" presName="Name0" presStyleCnt="0">
        <dgm:presLayoutVars>
          <dgm:dir/>
          <dgm:animLvl val="lvl"/>
          <dgm:resizeHandles val="exact"/>
        </dgm:presLayoutVars>
      </dgm:prSet>
      <dgm:spPr/>
      <dgm:t>
        <a:bodyPr/>
        <a:lstStyle/>
        <a:p>
          <a:endParaRPr lang="es-MX"/>
        </a:p>
      </dgm:t>
    </dgm:pt>
    <dgm:pt modelId="{E1F8095A-1B30-48F5-A700-92CD246385A0}" type="pres">
      <dgm:prSet presAssocID="{B222E01F-74D7-4D57-8EDF-8AE1C7B0868D}" presName="dummy" presStyleCnt="0"/>
      <dgm:spPr/>
      <dgm:t>
        <a:bodyPr/>
        <a:lstStyle/>
        <a:p>
          <a:endParaRPr lang="es-MX"/>
        </a:p>
      </dgm:t>
    </dgm:pt>
    <dgm:pt modelId="{0D38FEAA-52B4-4CC7-A5C9-5D18A29A7CD8}" type="pres">
      <dgm:prSet presAssocID="{B222E01F-74D7-4D57-8EDF-8AE1C7B0868D}" presName="linH" presStyleCnt="0"/>
      <dgm:spPr/>
      <dgm:t>
        <a:bodyPr/>
        <a:lstStyle/>
        <a:p>
          <a:endParaRPr lang="es-MX"/>
        </a:p>
      </dgm:t>
    </dgm:pt>
    <dgm:pt modelId="{36E9137E-BD33-47B7-848A-6B352E3743BD}" type="pres">
      <dgm:prSet presAssocID="{B222E01F-74D7-4D57-8EDF-8AE1C7B0868D}" presName="padding1" presStyleCnt="0"/>
      <dgm:spPr/>
      <dgm:t>
        <a:bodyPr/>
        <a:lstStyle/>
        <a:p>
          <a:endParaRPr lang="es-MX"/>
        </a:p>
      </dgm:t>
    </dgm:pt>
    <dgm:pt modelId="{F971792F-1D4C-4994-A978-698754F49323}" type="pres">
      <dgm:prSet presAssocID="{1DF8997E-C038-41EA-8E15-BCBCE0DA5641}" presName="linV" presStyleCnt="0"/>
      <dgm:spPr/>
      <dgm:t>
        <a:bodyPr/>
        <a:lstStyle/>
        <a:p>
          <a:endParaRPr lang="es-MX"/>
        </a:p>
      </dgm:t>
    </dgm:pt>
    <dgm:pt modelId="{B1A571AB-C21F-4C30-854E-CAD577331352}" type="pres">
      <dgm:prSet presAssocID="{1DF8997E-C038-41EA-8E15-BCBCE0DA5641}" presName="spVertical1" presStyleCnt="0"/>
      <dgm:spPr/>
      <dgm:t>
        <a:bodyPr/>
        <a:lstStyle/>
        <a:p>
          <a:endParaRPr lang="es-MX"/>
        </a:p>
      </dgm:t>
    </dgm:pt>
    <dgm:pt modelId="{B2E10107-C262-482C-BA3A-93E735F8D6EA}" type="pres">
      <dgm:prSet presAssocID="{1DF8997E-C038-41EA-8E15-BCBCE0DA5641}" presName="parTx" presStyleLbl="revTx" presStyleIdx="0" presStyleCnt="1">
        <dgm:presLayoutVars>
          <dgm:chMax val="0"/>
          <dgm:chPref val="0"/>
          <dgm:bulletEnabled val="1"/>
        </dgm:presLayoutVars>
      </dgm:prSet>
      <dgm:spPr/>
      <dgm:t>
        <a:bodyPr/>
        <a:lstStyle/>
        <a:p>
          <a:endParaRPr lang="es-MX"/>
        </a:p>
      </dgm:t>
    </dgm:pt>
    <dgm:pt modelId="{1612939F-39CC-40FC-991C-C1CDC6E93CBD}" type="pres">
      <dgm:prSet presAssocID="{1DF8997E-C038-41EA-8E15-BCBCE0DA5641}" presName="spVertical2" presStyleCnt="0"/>
      <dgm:spPr/>
      <dgm:t>
        <a:bodyPr/>
        <a:lstStyle/>
        <a:p>
          <a:endParaRPr lang="es-MX"/>
        </a:p>
      </dgm:t>
    </dgm:pt>
    <dgm:pt modelId="{37EDE752-1567-4971-983E-9E3BC7A8C367}" type="pres">
      <dgm:prSet presAssocID="{1DF8997E-C038-41EA-8E15-BCBCE0DA5641}" presName="spVertical3" presStyleCnt="0"/>
      <dgm:spPr/>
      <dgm:t>
        <a:bodyPr/>
        <a:lstStyle/>
        <a:p>
          <a:endParaRPr lang="es-MX"/>
        </a:p>
      </dgm:t>
    </dgm:pt>
    <dgm:pt modelId="{400E88B0-8273-4CC6-8C9C-4A5A5029EEA6}" type="pres">
      <dgm:prSet presAssocID="{B222E01F-74D7-4D57-8EDF-8AE1C7B0868D}" presName="padding2" presStyleCnt="0"/>
      <dgm:spPr/>
      <dgm:t>
        <a:bodyPr/>
        <a:lstStyle/>
        <a:p>
          <a:endParaRPr lang="es-MX"/>
        </a:p>
      </dgm:t>
    </dgm:pt>
    <dgm:pt modelId="{DCAA34AA-49E9-4D0C-A6E3-0E72BCDC3695}" type="pres">
      <dgm:prSet presAssocID="{B222E01F-74D7-4D57-8EDF-8AE1C7B0868D}" presName="negArrow" presStyleCnt="0"/>
      <dgm:spPr/>
      <dgm:t>
        <a:bodyPr/>
        <a:lstStyle/>
        <a:p>
          <a:endParaRPr lang="es-MX"/>
        </a:p>
      </dgm:t>
    </dgm:pt>
    <dgm:pt modelId="{7098832E-50FD-49A9-A0A6-104A9B01F660}" type="pres">
      <dgm:prSet presAssocID="{B222E01F-74D7-4D57-8EDF-8AE1C7B0868D}" presName="backgroundArrow" presStyleLbl="node1" presStyleIdx="0" presStyleCnt="1"/>
      <dgm:spPr/>
      <dgm:t>
        <a:bodyPr/>
        <a:lstStyle/>
        <a:p>
          <a:endParaRPr lang="es-MX"/>
        </a:p>
      </dgm:t>
    </dgm:pt>
  </dgm:ptLst>
  <dgm:cxnLst>
    <dgm:cxn modelId="{16D1CA2B-7014-4F72-A7AF-4C283192A14F}" type="presOf" srcId="{1DF8997E-C038-41EA-8E15-BCBCE0DA5641}" destId="{B2E10107-C262-482C-BA3A-93E735F8D6EA}" srcOrd="0" destOrd="0" presId="urn:microsoft.com/office/officeart/2005/8/layout/hProcess3"/>
    <dgm:cxn modelId="{742851DD-2AFA-4312-B299-5732363E042A}" srcId="{B222E01F-74D7-4D57-8EDF-8AE1C7B0868D}" destId="{1DF8997E-C038-41EA-8E15-BCBCE0DA5641}" srcOrd="0" destOrd="0" parTransId="{0FAB3307-06E0-4F24-A8DC-81155F6C323C}" sibTransId="{70AD6FD1-4646-4939-933C-5F1533E1D4D9}"/>
    <dgm:cxn modelId="{EE5527E7-AD38-45FE-9695-6D1E80E627D5}" type="presOf" srcId="{B222E01F-74D7-4D57-8EDF-8AE1C7B0868D}" destId="{C4A57A38-A8A2-4F5B-8BF9-422F951665DC}" srcOrd="0" destOrd="0" presId="urn:microsoft.com/office/officeart/2005/8/layout/hProcess3"/>
    <dgm:cxn modelId="{3ACBC101-5B41-475F-BB82-5FE024C14CD6}" type="presParOf" srcId="{C4A57A38-A8A2-4F5B-8BF9-422F951665DC}" destId="{E1F8095A-1B30-48F5-A700-92CD246385A0}" srcOrd="0" destOrd="0" presId="urn:microsoft.com/office/officeart/2005/8/layout/hProcess3"/>
    <dgm:cxn modelId="{925C3A0A-5053-4B47-A8AC-DD593340B8F5}" type="presParOf" srcId="{C4A57A38-A8A2-4F5B-8BF9-422F951665DC}" destId="{0D38FEAA-52B4-4CC7-A5C9-5D18A29A7CD8}" srcOrd="1" destOrd="0" presId="urn:microsoft.com/office/officeart/2005/8/layout/hProcess3"/>
    <dgm:cxn modelId="{31B6A808-D96C-4EEA-86F0-DA652DF09209}" type="presParOf" srcId="{0D38FEAA-52B4-4CC7-A5C9-5D18A29A7CD8}" destId="{36E9137E-BD33-47B7-848A-6B352E3743BD}" srcOrd="0" destOrd="0" presId="urn:microsoft.com/office/officeart/2005/8/layout/hProcess3"/>
    <dgm:cxn modelId="{9D0007A2-5660-4E93-9002-10B351E69BCC}" type="presParOf" srcId="{0D38FEAA-52B4-4CC7-A5C9-5D18A29A7CD8}" destId="{F971792F-1D4C-4994-A978-698754F49323}" srcOrd="1" destOrd="0" presId="urn:microsoft.com/office/officeart/2005/8/layout/hProcess3"/>
    <dgm:cxn modelId="{56389479-6016-48C6-B701-3853DBE132C2}" type="presParOf" srcId="{F971792F-1D4C-4994-A978-698754F49323}" destId="{B1A571AB-C21F-4C30-854E-CAD577331352}" srcOrd="0" destOrd="0" presId="urn:microsoft.com/office/officeart/2005/8/layout/hProcess3"/>
    <dgm:cxn modelId="{D138CD43-E9BF-4FD8-B340-49FCE8C40708}" type="presParOf" srcId="{F971792F-1D4C-4994-A978-698754F49323}" destId="{B2E10107-C262-482C-BA3A-93E735F8D6EA}" srcOrd="1" destOrd="0" presId="urn:microsoft.com/office/officeart/2005/8/layout/hProcess3"/>
    <dgm:cxn modelId="{473597F6-EC6E-4E34-9050-6AD8E3BE887D}" type="presParOf" srcId="{F971792F-1D4C-4994-A978-698754F49323}" destId="{1612939F-39CC-40FC-991C-C1CDC6E93CBD}" srcOrd="2" destOrd="0" presId="urn:microsoft.com/office/officeart/2005/8/layout/hProcess3"/>
    <dgm:cxn modelId="{2BF5C5EF-7B7D-498C-8822-BBC86924AB14}" type="presParOf" srcId="{F971792F-1D4C-4994-A978-698754F49323}" destId="{37EDE752-1567-4971-983E-9E3BC7A8C367}" srcOrd="3" destOrd="0" presId="urn:microsoft.com/office/officeart/2005/8/layout/hProcess3"/>
    <dgm:cxn modelId="{87795227-90FB-414B-962D-6BACF5F50A45}" type="presParOf" srcId="{0D38FEAA-52B4-4CC7-A5C9-5D18A29A7CD8}" destId="{400E88B0-8273-4CC6-8C9C-4A5A5029EEA6}" srcOrd="2" destOrd="0" presId="urn:microsoft.com/office/officeart/2005/8/layout/hProcess3"/>
    <dgm:cxn modelId="{9C029D7E-5C4E-406D-BC8A-FE3B48F840F5}" type="presParOf" srcId="{0D38FEAA-52B4-4CC7-A5C9-5D18A29A7CD8}" destId="{DCAA34AA-49E9-4D0C-A6E3-0E72BCDC3695}" srcOrd="3" destOrd="0" presId="urn:microsoft.com/office/officeart/2005/8/layout/hProcess3"/>
    <dgm:cxn modelId="{4DA04FA1-51DE-48BB-A9A4-C28E2A7CD7B2}" type="presParOf" srcId="{0D38FEAA-52B4-4CC7-A5C9-5D18A29A7CD8}" destId="{7098832E-50FD-49A9-A0A6-104A9B01F66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EF854E5-33CE-4FDD-AA90-C47F261BCB3E}"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s-MX"/>
        </a:p>
      </dgm:t>
    </dgm:pt>
    <dgm:pt modelId="{8E671D88-9ED2-44A5-8F50-390FDE49A4CB}">
      <dgm:prSet/>
      <dgm:spPr/>
      <dgm:t>
        <a:bodyPr/>
        <a:lstStyle/>
        <a:p>
          <a:pPr rtl="0"/>
          <a:r>
            <a:rPr lang="es-MX" smtClean="0"/>
            <a:t>DETERMINAR EL VALOR DE UN PUESTO</a:t>
          </a:r>
          <a:endParaRPr lang="es-MX"/>
        </a:p>
      </dgm:t>
    </dgm:pt>
    <dgm:pt modelId="{1F04EC84-23FC-41F0-82A8-D1CCFC92CAA6}" type="parTrans" cxnId="{EDE7C69A-8367-4DF6-8057-15E482E5D7AA}">
      <dgm:prSet/>
      <dgm:spPr/>
      <dgm:t>
        <a:bodyPr/>
        <a:lstStyle/>
        <a:p>
          <a:endParaRPr lang="es-MX"/>
        </a:p>
      </dgm:t>
    </dgm:pt>
    <dgm:pt modelId="{F0C133C3-72FE-47AB-9A49-0275D7B0275F}" type="sibTrans" cxnId="{EDE7C69A-8367-4DF6-8057-15E482E5D7AA}">
      <dgm:prSet/>
      <dgm:spPr/>
      <dgm:t>
        <a:bodyPr/>
        <a:lstStyle/>
        <a:p>
          <a:endParaRPr lang="es-MX"/>
        </a:p>
      </dgm:t>
    </dgm:pt>
    <dgm:pt modelId="{EE4BB271-C3A8-42FE-BD48-6002C1DFD04E}">
      <dgm:prSet/>
      <dgm:spPr/>
      <dgm:t>
        <a:bodyPr/>
        <a:lstStyle/>
        <a:p>
          <a:pPr rtl="0"/>
          <a:r>
            <a:rPr lang="es-MX" smtClean="0"/>
            <a:t>MEDIR LA REALIZACIÓN EFECTIVA DE CADA HOMBRE DENTRO DE ESE PUESTO</a:t>
          </a:r>
          <a:endParaRPr lang="es-MX"/>
        </a:p>
      </dgm:t>
    </dgm:pt>
    <dgm:pt modelId="{4DFDE209-DC03-4792-8041-4A3ED18C7D9B}" type="parTrans" cxnId="{B9ABCC34-2C26-4A1D-97CD-D4A229DAAA4C}">
      <dgm:prSet/>
      <dgm:spPr/>
      <dgm:t>
        <a:bodyPr/>
        <a:lstStyle/>
        <a:p>
          <a:endParaRPr lang="es-MX"/>
        </a:p>
      </dgm:t>
    </dgm:pt>
    <dgm:pt modelId="{FA52F478-8F7B-4B3F-8CE8-13B2EE500A08}" type="sibTrans" cxnId="{B9ABCC34-2C26-4A1D-97CD-D4A229DAAA4C}">
      <dgm:prSet/>
      <dgm:spPr/>
      <dgm:t>
        <a:bodyPr/>
        <a:lstStyle/>
        <a:p>
          <a:endParaRPr lang="es-MX"/>
        </a:p>
      </dgm:t>
    </dgm:pt>
    <dgm:pt modelId="{1A157C11-B4EF-4121-A533-1146AAEB9BEC}">
      <dgm:prSet/>
      <dgm:spPr/>
      <dgm:t>
        <a:bodyPr/>
        <a:lstStyle/>
        <a:p>
          <a:pPr rtl="0"/>
          <a:r>
            <a:rPr lang="es-MX" smtClean="0"/>
            <a:t>POR LO TANTO</a:t>
          </a:r>
          <a:endParaRPr lang="es-MX"/>
        </a:p>
      </dgm:t>
    </dgm:pt>
    <dgm:pt modelId="{76D99964-7620-4B1B-8D5F-BF3D47721774}" type="parTrans" cxnId="{7077DB00-A06F-48BF-9592-92FBA2402CA1}">
      <dgm:prSet/>
      <dgm:spPr/>
      <dgm:t>
        <a:bodyPr/>
        <a:lstStyle/>
        <a:p>
          <a:endParaRPr lang="es-MX"/>
        </a:p>
      </dgm:t>
    </dgm:pt>
    <dgm:pt modelId="{CEBB15D8-3E30-4D79-A337-5BE663315B01}" type="sibTrans" cxnId="{7077DB00-A06F-48BF-9592-92FBA2402CA1}">
      <dgm:prSet/>
      <dgm:spPr/>
      <dgm:t>
        <a:bodyPr/>
        <a:lstStyle/>
        <a:p>
          <a:endParaRPr lang="es-MX"/>
        </a:p>
      </dgm:t>
    </dgm:pt>
    <dgm:pt modelId="{270BC70D-BC90-420A-AE33-DF1B72FF8A9C}">
      <dgm:prSet/>
      <dgm:spPr/>
      <dgm:t>
        <a:bodyPr/>
        <a:lstStyle/>
        <a:p>
          <a:pPr rtl="0"/>
          <a:r>
            <a:rPr lang="es-MX" smtClean="0"/>
            <a:t>¿QUE RELACIÓN DEBE DARSE ENTRE LOS SUELDOS MAXIMO Y MINIMO QUE EN CADA UNA DE ESTAS UNIDADES DE TRABAJO DEBE PAGARSE?</a:t>
          </a:r>
          <a:endParaRPr lang="es-MX"/>
        </a:p>
      </dgm:t>
    </dgm:pt>
    <dgm:pt modelId="{DEEFB7BB-4CE9-4FD2-84D2-E44549554AE8}" type="parTrans" cxnId="{28784C21-079B-465F-B059-439410F7F4E3}">
      <dgm:prSet/>
      <dgm:spPr/>
      <dgm:t>
        <a:bodyPr/>
        <a:lstStyle/>
        <a:p>
          <a:endParaRPr lang="es-MX"/>
        </a:p>
      </dgm:t>
    </dgm:pt>
    <dgm:pt modelId="{22075C99-BDC2-428E-84DD-0DF7F621DEFD}" type="sibTrans" cxnId="{28784C21-079B-465F-B059-439410F7F4E3}">
      <dgm:prSet/>
      <dgm:spPr/>
      <dgm:t>
        <a:bodyPr/>
        <a:lstStyle/>
        <a:p>
          <a:endParaRPr lang="es-MX"/>
        </a:p>
      </dgm:t>
    </dgm:pt>
    <dgm:pt modelId="{3A157218-3129-41AE-9153-1D557D8596AB}" type="pres">
      <dgm:prSet presAssocID="{8EF854E5-33CE-4FDD-AA90-C47F261BCB3E}" presName="Name0" presStyleCnt="0">
        <dgm:presLayoutVars>
          <dgm:chMax val="7"/>
          <dgm:dir/>
          <dgm:animLvl val="lvl"/>
          <dgm:resizeHandles val="exact"/>
        </dgm:presLayoutVars>
      </dgm:prSet>
      <dgm:spPr/>
      <dgm:t>
        <a:bodyPr/>
        <a:lstStyle/>
        <a:p>
          <a:endParaRPr lang="es-MX"/>
        </a:p>
      </dgm:t>
    </dgm:pt>
    <dgm:pt modelId="{C282C0B7-7D1B-458F-B291-A28D7E287592}" type="pres">
      <dgm:prSet presAssocID="{8E671D88-9ED2-44A5-8F50-390FDE49A4CB}" presName="circle1" presStyleLbl="node1" presStyleIdx="0" presStyleCnt="2"/>
      <dgm:spPr/>
    </dgm:pt>
    <dgm:pt modelId="{A856194A-D9F6-4333-8307-A7242668DEB2}" type="pres">
      <dgm:prSet presAssocID="{8E671D88-9ED2-44A5-8F50-390FDE49A4CB}" presName="space" presStyleCnt="0"/>
      <dgm:spPr/>
    </dgm:pt>
    <dgm:pt modelId="{E1C25678-A5CC-4B63-99B1-DB01B5B177DD}" type="pres">
      <dgm:prSet presAssocID="{8E671D88-9ED2-44A5-8F50-390FDE49A4CB}" presName="rect1" presStyleLbl="alignAcc1" presStyleIdx="0" presStyleCnt="2"/>
      <dgm:spPr/>
      <dgm:t>
        <a:bodyPr/>
        <a:lstStyle/>
        <a:p>
          <a:endParaRPr lang="es-MX"/>
        </a:p>
      </dgm:t>
    </dgm:pt>
    <dgm:pt modelId="{41B9E428-959B-4F22-BCBE-07B6F93D88AD}" type="pres">
      <dgm:prSet presAssocID="{EE4BB271-C3A8-42FE-BD48-6002C1DFD04E}" presName="vertSpace2" presStyleLbl="node1" presStyleIdx="0" presStyleCnt="2"/>
      <dgm:spPr/>
    </dgm:pt>
    <dgm:pt modelId="{03156BDA-32BD-4D63-8D15-32059E11BF72}" type="pres">
      <dgm:prSet presAssocID="{EE4BB271-C3A8-42FE-BD48-6002C1DFD04E}" presName="circle2" presStyleLbl="node1" presStyleIdx="1" presStyleCnt="2"/>
      <dgm:spPr/>
    </dgm:pt>
    <dgm:pt modelId="{9C2AC1C1-4B9C-4788-89DE-10D19FFC5EA9}" type="pres">
      <dgm:prSet presAssocID="{EE4BB271-C3A8-42FE-BD48-6002C1DFD04E}" presName="rect2" presStyleLbl="alignAcc1" presStyleIdx="1" presStyleCnt="2"/>
      <dgm:spPr/>
      <dgm:t>
        <a:bodyPr/>
        <a:lstStyle/>
        <a:p>
          <a:endParaRPr lang="es-MX"/>
        </a:p>
      </dgm:t>
    </dgm:pt>
    <dgm:pt modelId="{4D16DFFD-CAF7-4E73-8EC6-549EF58692D2}" type="pres">
      <dgm:prSet presAssocID="{8E671D88-9ED2-44A5-8F50-390FDE49A4CB}" presName="rect1ParTx" presStyleLbl="alignAcc1" presStyleIdx="1" presStyleCnt="2">
        <dgm:presLayoutVars>
          <dgm:chMax val="1"/>
          <dgm:bulletEnabled val="1"/>
        </dgm:presLayoutVars>
      </dgm:prSet>
      <dgm:spPr/>
      <dgm:t>
        <a:bodyPr/>
        <a:lstStyle/>
        <a:p>
          <a:endParaRPr lang="es-MX"/>
        </a:p>
      </dgm:t>
    </dgm:pt>
    <dgm:pt modelId="{5860405A-C461-43A7-A0CE-57388AEE158F}" type="pres">
      <dgm:prSet presAssocID="{8E671D88-9ED2-44A5-8F50-390FDE49A4CB}" presName="rect1ChTx" presStyleLbl="alignAcc1" presStyleIdx="1" presStyleCnt="2">
        <dgm:presLayoutVars>
          <dgm:bulletEnabled val="1"/>
        </dgm:presLayoutVars>
      </dgm:prSet>
      <dgm:spPr/>
    </dgm:pt>
    <dgm:pt modelId="{0D40D5FF-B633-4B4E-BC88-A86930E95A31}" type="pres">
      <dgm:prSet presAssocID="{EE4BB271-C3A8-42FE-BD48-6002C1DFD04E}" presName="rect2ParTx" presStyleLbl="alignAcc1" presStyleIdx="1" presStyleCnt="2">
        <dgm:presLayoutVars>
          <dgm:chMax val="1"/>
          <dgm:bulletEnabled val="1"/>
        </dgm:presLayoutVars>
      </dgm:prSet>
      <dgm:spPr/>
      <dgm:t>
        <a:bodyPr/>
        <a:lstStyle/>
        <a:p>
          <a:endParaRPr lang="es-MX"/>
        </a:p>
      </dgm:t>
    </dgm:pt>
    <dgm:pt modelId="{C69F6659-E5E8-4447-89A7-AEEAD363D338}" type="pres">
      <dgm:prSet presAssocID="{EE4BB271-C3A8-42FE-BD48-6002C1DFD04E}" presName="rect2ChTx" presStyleLbl="alignAcc1" presStyleIdx="1" presStyleCnt="2">
        <dgm:presLayoutVars>
          <dgm:bulletEnabled val="1"/>
        </dgm:presLayoutVars>
      </dgm:prSet>
      <dgm:spPr/>
      <dgm:t>
        <a:bodyPr/>
        <a:lstStyle/>
        <a:p>
          <a:endParaRPr lang="es-MX"/>
        </a:p>
      </dgm:t>
    </dgm:pt>
  </dgm:ptLst>
  <dgm:cxnLst>
    <dgm:cxn modelId="{3B16A3F5-0F1E-4663-8273-7BCBD5E626EF}" type="presOf" srcId="{8E671D88-9ED2-44A5-8F50-390FDE49A4CB}" destId="{E1C25678-A5CC-4B63-99B1-DB01B5B177DD}" srcOrd="0" destOrd="0" presId="urn:microsoft.com/office/officeart/2005/8/layout/target3"/>
    <dgm:cxn modelId="{7077DB00-A06F-48BF-9592-92FBA2402CA1}" srcId="{EE4BB271-C3A8-42FE-BD48-6002C1DFD04E}" destId="{1A157C11-B4EF-4121-A533-1146AAEB9BEC}" srcOrd="0" destOrd="0" parTransId="{76D99964-7620-4B1B-8D5F-BF3D47721774}" sibTransId="{CEBB15D8-3E30-4D79-A337-5BE663315B01}"/>
    <dgm:cxn modelId="{28784C21-079B-465F-B059-439410F7F4E3}" srcId="{1A157C11-B4EF-4121-A533-1146AAEB9BEC}" destId="{270BC70D-BC90-420A-AE33-DF1B72FF8A9C}" srcOrd="0" destOrd="0" parTransId="{DEEFB7BB-4CE9-4FD2-84D2-E44549554AE8}" sibTransId="{22075C99-BDC2-428E-84DD-0DF7F621DEFD}"/>
    <dgm:cxn modelId="{2869415D-E26F-47E1-A1E7-F36DA0457CF5}" type="presOf" srcId="{EE4BB271-C3A8-42FE-BD48-6002C1DFD04E}" destId="{9C2AC1C1-4B9C-4788-89DE-10D19FFC5EA9}" srcOrd="0" destOrd="0" presId="urn:microsoft.com/office/officeart/2005/8/layout/target3"/>
    <dgm:cxn modelId="{850DC0F5-D0A2-417E-B0E8-5C8BEBE9F903}" type="presOf" srcId="{1A157C11-B4EF-4121-A533-1146AAEB9BEC}" destId="{C69F6659-E5E8-4447-89A7-AEEAD363D338}" srcOrd="0" destOrd="0" presId="urn:microsoft.com/office/officeart/2005/8/layout/target3"/>
    <dgm:cxn modelId="{916805C4-1745-483C-BBA5-ECD8AD92E9B6}" type="presOf" srcId="{270BC70D-BC90-420A-AE33-DF1B72FF8A9C}" destId="{C69F6659-E5E8-4447-89A7-AEEAD363D338}" srcOrd="0" destOrd="1" presId="urn:microsoft.com/office/officeart/2005/8/layout/target3"/>
    <dgm:cxn modelId="{F56B520F-368C-4318-8713-FEDD007D7703}" type="presOf" srcId="{EE4BB271-C3A8-42FE-BD48-6002C1DFD04E}" destId="{0D40D5FF-B633-4B4E-BC88-A86930E95A31}" srcOrd="1" destOrd="0" presId="urn:microsoft.com/office/officeart/2005/8/layout/target3"/>
    <dgm:cxn modelId="{B9ABCC34-2C26-4A1D-97CD-D4A229DAAA4C}" srcId="{8EF854E5-33CE-4FDD-AA90-C47F261BCB3E}" destId="{EE4BB271-C3A8-42FE-BD48-6002C1DFD04E}" srcOrd="1" destOrd="0" parTransId="{4DFDE209-DC03-4792-8041-4A3ED18C7D9B}" sibTransId="{FA52F478-8F7B-4B3F-8CE8-13B2EE500A08}"/>
    <dgm:cxn modelId="{70EEDB92-92B2-4D5C-BE79-6F3182DEE38B}" type="presOf" srcId="{8E671D88-9ED2-44A5-8F50-390FDE49A4CB}" destId="{4D16DFFD-CAF7-4E73-8EC6-549EF58692D2}" srcOrd="1" destOrd="0" presId="urn:microsoft.com/office/officeart/2005/8/layout/target3"/>
    <dgm:cxn modelId="{EDE7C69A-8367-4DF6-8057-15E482E5D7AA}" srcId="{8EF854E5-33CE-4FDD-AA90-C47F261BCB3E}" destId="{8E671D88-9ED2-44A5-8F50-390FDE49A4CB}" srcOrd="0" destOrd="0" parTransId="{1F04EC84-23FC-41F0-82A8-D1CCFC92CAA6}" sibTransId="{F0C133C3-72FE-47AB-9A49-0275D7B0275F}"/>
    <dgm:cxn modelId="{1CEA214C-5F44-4108-BFBC-D41D38229673}" type="presOf" srcId="{8EF854E5-33CE-4FDD-AA90-C47F261BCB3E}" destId="{3A157218-3129-41AE-9153-1D557D8596AB}" srcOrd="0" destOrd="0" presId="urn:microsoft.com/office/officeart/2005/8/layout/target3"/>
    <dgm:cxn modelId="{B60ABFFD-0907-43B5-BE00-641503258C10}" type="presParOf" srcId="{3A157218-3129-41AE-9153-1D557D8596AB}" destId="{C282C0B7-7D1B-458F-B291-A28D7E287592}" srcOrd="0" destOrd="0" presId="urn:microsoft.com/office/officeart/2005/8/layout/target3"/>
    <dgm:cxn modelId="{50289125-0876-4F3C-AC74-B83D25DAF861}" type="presParOf" srcId="{3A157218-3129-41AE-9153-1D557D8596AB}" destId="{A856194A-D9F6-4333-8307-A7242668DEB2}" srcOrd="1" destOrd="0" presId="urn:microsoft.com/office/officeart/2005/8/layout/target3"/>
    <dgm:cxn modelId="{C1937557-4759-429A-9950-F93AE213F05C}" type="presParOf" srcId="{3A157218-3129-41AE-9153-1D557D8596AB}" destId="{E1C25678-A5CC-4B63-99B1-DB01B5B177DD}" srcOrd="2" destOrd="0" presId="urn:microsoft.com/office/officeart/2005/8/layout/target3"/>
    <dgm:cxn modelId="{D6168488-38C2-4A03-BFB3-E728F55BC801}" type="presParOf" srcId="{3A157218-3129-41AE-9153-1D557D8596AB}" destId="{41B9E428-959B-4F22-BCBE-07B6F93D88AD}" srcOrd="3" destOrd="0" presId="urn:microsoft.com/office/officeart/2005/8/layout/target3"/>
    <dgm:cxn modelId="{D0FCE2B1-4153-4648-9992-24A13EB8E807}" type="presParOf" srcId="{3A157218-3129-41AE-9153-1D557D8596AB}" destId="{03156BDA-32BD-4D63-8D15-32059E11BF72}" srcOrd="4" destOrd="0" presId="urn:microsoft.com/office/officeart/2005/8/layout/target3"/>
    <dgm:cxn modelId="{E6547CA5-BB70-493B-BF38-B45317744076}" type="presParOf" srcId="{3A157218-3129-41AE-9153-1D557D8596AB}" destId="{9C2AC1C1-4B9C-4788-89DE-10D19FFC5EA9}" srcOrd="5" destOrd="0" presId="urn:microsoft.com/office/officeart/2005/8/layout/target3"/>
    <dgm:cxn modelId="{97C308E0-A08D-48B7-B402-759179AC5D37}" type="presParOf" srcId="{3A157218-3129-41AE-9153-1D557D8596AB}" destId="{4D16DFFD-CAF7-4E73-8EC6-549EF58692D2}" srcOrd="6" destOrd="0" presId="urn:microsoft.com/office/officeart/2005/8/layout/target3"/>
    <dgm:cxn modelId="{BEE1C44E-5144-4CB8-ABD2-733D04397DDD}" type="presParOf" srcId="{3A157218-3129-41AE-9153-1D557D8596AB}" destId="{5860405A-C461-43A7-A0CE-57388AEE158F}" srcOrd="7" destOrd="0" presId="urn:microsoft.com/office/officeart/2005/8/layout/target3"/>
    <dgm:cxn modelId="{70EE71BB-5A5E-4603-A53D-887DFBFC8833}" type="presParOf" srcId="{3A157218-3129-41AE-9153-1D557D8596AB}" destId="{0D40D5FF-B633-4B4E-BC88-A86930E95A31}" srcOrd="8" destOrd="0" presId="urn:microsoft.com/office/officeart/2005/8/layout/target3"/>
    <dgm:cxn modelId="{6A50958D-B802-4FAA-BEA8-61413C9E14B1}" type="presParOf" srcId="{3A157218-3129-41AE-9153-1D557D8596AB}" destId="{C69F6659-E5E8-4447-89A7-AEEAD363D338}" srcOrd="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6A3929A-8EE0-431C-B397-7060C5D92524}"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BC66D130-EE11-497A-9E85-2B902C714E3E}">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b="1" dirty="0" smtClean="0">
              <a:effectLst>
                <a:outerShdw blurRad="38100" dist="38100" dir="2700000" algn="tl">
                  <a:srgbClr val="000000">
                    <a:alpha val="43137"/>
                  </a:srgbClr>
                </a:outerShdw>
              </a:effectLst>
            </a:rPr>
            <a:t>SISTEMAS DE VALUACIÓN</a:t>
          </a:r>
        </a:p>
        <a:p>
          <a:pPr defTabSz="2311400">
            <a:lnSpc>
              <a:spcPct val="90000"/>
            </a:lnSpc>
            <a:spcBef>
              <a:spcPct val="0"/>
            </a:spcBef>
            <a:spcAft>
              <a:spcPct val="35000"/>
            </a:spcAft>
          </a:pPr>
          <a:endParaRPr lang="es-MX" dirty="0"/>
        </a:p>
      </dgm:t>
    </dgm:pt>
    <dgm:pt modelId="{AE419229-8890-4F46-A663-5CDA796C2B08}" type="parTrans" cxnId="{91F7AA25-03DC-474D-A958-35252BA172D6}">
      <dgm:prSet/>
      <dgm:spPr/>
      <dgm:t>
        <a:bodyPr/>
        <a:lstStyle/>
        <a:p>
          <a:endParaRPr lang="es-MX"/>
        </a:p>
      </dgm:t>
    </dgm:pt>
    <dgm:pt modelId="{C6D3397F-1E4E-42D4-9804-BC2112D1F275}" type="sibTrans" cxnId="{91F7AA25-03DC-474D-A958-35252BA172D6}">
      <dgm:prSet/>
      <dgm:spPr/>
      <dgm:t>
        <a:bodyPr/>
        <a:lstStyle/>
        <a:p>
          <a:endParaRPr lang="es-MX"/>
        </a:p>
      </dgm:t>
    </dgm:pt>
    <dgm:pt modelId="{EDA20697-E67A-4498-B49D-CDEC0973414E}">
      <dgm:prSet phldrT="[Texto]"/>
      <dgm:spPr/>
      <dgm:t>
        <a:bodyPr/>
        <a:lstStyle/>
        <a:p>
          <a:r>
            <a:rPr lang="es-MX" dirty="0" smtClean="0"/>
            <a:t>EL </a:t>
          </a:r>
          <a:r>
            <a:rPr lang="es-MX" dirty="0" smtClean="0"/>
            <a:t>MODELO </a:t>
          </a:r>
          <a:r>
            <a:rPr lang="es-MX" dirty="0" smtClean="0"/>
            <a:t>DE GRADACIÓN PREVIA O CLASIFICACIÓN</a:t>
          </a:r>
          <a:endParaRPr lang="es-MX" dirty="0"/>
        </a:p>
      </dgm:t>
    </dgm:pt>
    <dgm:pt modelId="{08903094-5EE8-43F6-8AC4-CAB0126E4E91}" type="parTrans" cxnId="{5EE6D3DF-D342-43EC-BBDD-6D720C7C0BE5}">
      <dgm:prSet/>
      <dgm:spPr/>
      <dgm:t>
        <a:bodyPr/>
        <a:lstStyle/>
        <a:p>
          <a:endParaRPr lang="es-MX"/>
        </a:p>
      </dgm:t>
    </dgm:pt>
    <dgm:pt modelId="{2859BD75-C8F9-4BAE-85E9-6B55A765ACA3}" type="sibTrans" cxnId="{5EE6D3DF-D342-43EC-BBDD-6D720C7C0BE5}">
      <dgm:prSet/>
      <dgm:spPr/>
      <dgm:t>
        <a:bodyPr/>
        <a:lstStyle/>
        <a:p>
          <a:endParaRPr lang="es-MX"/>
        </a:p>
      </dgm:t>
    </dgm:pt>
    <dgm:pt modelId="{B0B7FE9E-9168-450B-B741-6549CDDB61D3}">
      <dgm:prSet phldrT="[Texto]"/>
      <dgm:spPr/>
      <dgm:t>
        <a:bodyPr/>
        <a:lstStyle/>
        <a:p>
          <a:r>
            <a:rPr lang="es-MX" dirty="0" smtClean="0"/>
            <a:t>MODELO </a:t>
          </a:r>
          <a:r>
            <a:rPr lang="es-MX" dirty="0" smtClean="0"/>
            <a:t>DE ALINEAMIENTO O DE VALUACIÓN POR SERIES</a:t>
          </a:r>
          <a:endParaRPr lang="es-MX" dirty="0"/>
        </a:p>
      </dgm:t>
    </dgm:pt>
    <dgm:pt modelId="{B49BD9D6-E328-4C3A-A23B-15495DD3E25D}" type="parTrans" cxnId="{52ADA146-D212-41C8-BCF8-51E92679474C}">
      <dgm:prSet/>
      <dgm:spPr/>
      <dgm:t>
        <a:bodyPr/>
        <a:lstStyle/>
        <a:p>
          <a:endParaRPr lang="es-MX"/>
        </a:p>
      </dgm:t>
    </dgm:pt>
    <dgm:pt modelId="{D2379175-5CFC-4219-804C-C5CD6B50E4C4}" type="sibTrans" cxnId="{52ADA146-D212-41C8-BCF8-51E92679474C}">
      <dgm:prSet/>
      <dgm:spPr/>
      <dgm:t>
        <a:bodyPr/>
        <a:lstStyle/>
        <a:p>
          <a:endParaRPr lang="es-MX"/>
        </a:p>
      </dgm:t>
    </dgm:pt>
    <dgm:pt modelId="{8FBF4F1C-0D9D-43C7-AD9D-E65C53BAB518}">
      <dgm:prSet phldrT="[Texto]"/>
      <dgm:spPr/>
      <dgm:t>
        <a:bodyPr/>
        <a:lstStyle/>
        <a:p>
          <a:r>
            <a:rPr lang="es-MX" dirty="0" smtClean="0"/>
            <a:t>MODELO </a:t>
          </a:r>
          <a:r>
            <a:rPr lang="es-MX" dirty="0" smtClean="0"/>
            <a:t>DE COMPARACIÓN DE FACTORES</a:t>
          </a:r>
          <a:endParaRPr lang="es-MX" dirty="0"/>
        </a:p>
      </dgm:t>
    </dgm:pt>
    <dgm:pt modelId="{2BF44B5A-5C47-42CC-AAE9-1AA5940E7026}" type="parTrans" cxnId="{255E11B7-7AD5-4EF6-B317-73B4DB2E843E}">
      <dgm:prSet/>
      <dgm:spPr/>
      <dgm:t>
        <a:bodyPr/>
        <a:lstStyle/>
        <a:p>
          <a:endParaRPr lang="es-MX"/>
        </a:p>
      </dgm:t>
    </dgm:pt>
    <dgm:pt modelId="{67D063F6-F589-4ED1-88BC-E68AF453471F}" type="sibTrans" cxnId="{255E11B7-7AD5-4EF6-B317-73B4DB2E843E}">
      <dgm:prSet/>
      <dgm:spPr/>
      <dgm:t>
        <a:bodyPr/>
        <a:lstStyle/>
        <a:p>
          <a:endParaRPr lang="es-MX"/>
        </a:p>
      </dgm:t>
    </dgm:pt>
    <dgm:pt modelId="{EB0C2E2B-238F-494B-97FD-D6C2002DD4EE}">
      <dgm:prSet phldrT="[Texto]"/>
      <dgm:spPr/>
      <dgm:t>
        <a:bodyPr/>
        <a:lstStyle/>
        <a:p>
          <a:r>
            <a:rPr lang="es-MX" dirty="0" smtClean="0"/>
            <a:t>MODELO </a:t>
          </a:r>
          <a:r>
            <a:rPr lang="es-MX" dirty="0" smtClean="0"/>
            <a:t>DE VALUACIÓN POR PUNTOS</a:t>
          </a:r>
          <a:endParaRPr lang="es-MX" dirty="0"/>
        </a:p>
      </dgm:t>
    </dgm:pt>
    <dgm:pt modelId="{842BA840-3AE7-41C4-9BC0-2003384B1CC1}" type="parTrans" cxnId="{1EBFD27C-FA62-48F3-9808-03EAB2857D88}">
      <dgm:prSet/>
      <dgm:spPr/>
      <dgm:t>
        <a:bodyPr/>
        <a:lstStyle/>
        <a:p>
          <a:endParaRPr lang="es-MX"/>
        </a:p>
      </dgm:t>
    </dgm:pt>
    <dgm:pt modelId="{82E8EB31-6464-4E5F-99FB-58879D09BDA7}" type="sibTrans" cxnId="{1EBFD27C-FA62-48F3-9808-03EAB2857D88}">
      <dgm:prSet/>
      <dgm:spPr/>
      <dgm:t>
        <a:bodyPr/>
        <a:lstStyle/>
        <a:p>
          <a:endParaRPr lang="es-MX"/>
        </a:p>
      </dgm:t>
    </dgm:pt>
    <dgm:pt modelId="{0C8F3C0F-CC09-4CFF-B993-7492E47343B4}" type="pres">
      <dgm:prSet presAssocID="{16A3929A-8EE0-431C-B397-7060C5D92524}" presName="composite" presStyleCnt="0">
        <dgm:presLayoutVars>
          <dgm:chMax val="1"/>
          <dgm:dir/>
          <dgm:resizeHandles val="exact"/>
        </dgm:presLayoutVars>
      </dgm:prSet>
      <dgm:spPr/>
      <dgm:t>
        <a:bodyPr/>
        <a:lstStyle/>
        <a:p>
          <a:endParaRPr lang="es-MX"/>
        </a:p>
      </dgm:t>
    </dgm:pt>
    <dgm:pt modelId="{35D07252-F30A-4664-9048-BEFAD5145124}" type="pres">
      <dgm:prSet presAssocID="{BC66D130-EE11-497A-9E85-2B902C714E3E}" presName="roof" presStyleLbl="dkBgShp" presStyleIdx="0" presStyleCnt="2"/>
      <dgm:spPr/>
      <dgm:t>
        <a:bodyPr/>
        <a:lstStyle/>
        <a:p>
          <a:endParaRPr lang="es-MX"/>
        </a:p>
      </dgm:t>
    </dgm:pt>
    <dgm:pt modelId="{02B9835B-A1EE-44C8-B4F4-2D12CF8FEDDA}" type="pres">
      <dgm:prSet presAssocID="{BC66D130-EE11-497A-9E85-2B902C714E3E}" presName="pillars" presStyleCnt="0"/>
      <dgm:spPr/>
    </dgm:pt>
    <dgm:pt modelId="{4C34B28D-98F2-40A9-853D-64CD313918B6}" type="pres">
      <dgm:prSet presAssocID="{BC66D130-EE11-497A-9E85-2B902C714E3E}" presName="pillar1" presStyleLbl="node1" presStyleIdx="0" presStyleCnt="4">
        <dgm:presLayoutVars>
          <dgm:bulletEnabled val="1"/>
        </dgm:presLayoutVars>
      </dgm:prSet>
      <dgm:spPr/>
      <dgm:t>
        <a:bodyPr/>
        <a:lstStyle/>
        <a:p>
          <a:endParaRPr lang="es-MX"/>
        </a:p>
      </dgm:t>
    </dgm:pt>
    <dgm:pt modelId="{99BAB408-9514-4D08-98F7-502E781EE709}" type="pres">
      <dgm:prSet presAssocID="{B0B7FE9E-9168-450B-B741-6549CDDB61D3}" presName="pillarX" presStyleLbl="node1" presStyleIdx="1" presStyleCnt="4">
        <dgm:presLayoutVars>
          <dgm:bulletEnabled val="1"/>
        </dgm:presLayoutVars>
      </dgm:prSet>
      <dgm:spPr/>
      <dgm:t>
        <a:bodyPr/>
        <a:lstStyle/>
        <a:p>
          <a:endParaRPr lang="es-MX"/>
        </a:p>
      </dgm:t>
    </dgm:pt>
    <dgm:pt modelId="{63433E4F-014E-491A-AFDD-FF8618411879}" type="pres">
      <dgm:prSet presAssocID="{8FBF4F1C-0D9D-43C7-AD9D-E65C53BAB518}" presName="pillarX" presStyleLbl="node1" presStyleIdx="2" presStyleCnt="4">
        <dgm:presLayoutVars>
          <dgm:bulletEnabled val="1"/>
        </dgm:presLayoutVars>
      </dgm:prSet>
      <dgm:spPr/>
      <dgm:t>
        <a:bodyPr/>
        <a:lstStyle/>
        <a:p>
          <a:endParaRPr lang="es-MX"/>
        </a:p>
      </dgm:t>
    </dgm:pt>
    <dgm:pt modelId="{BEBFEC04-928F-434F-B084-129508841D16}" type="pres">
      <dgm:prSet presAssocID="{EB0C2E2B-238F-494B-97FD-D6C2002DD4EE}" presName="pillarX" presStyleLbl="node1" presStyleIdx="3" presStyleCnt="4">
        <dgm:presLayoutVars>
          <dgm:bulletEnabled val="1"/>
        </dgm:presLayoutVars>
      </dgm:prSet>
      <dgm:spPr/>
      <dgm:t>
        <a:bodyPr/>
        <a:lstStyle/>
        <a:p>
          <a:endParaRPr lang="es-MX"/>
        </a:p>
      </dgm:t>
    </dgm:pt>
    <dgm:pt modelId="{86801CEA-50A8-41BE-B3E7-500317D27CAE}" type="pres">
      <dgm:prSet presAssocID="{BC66D130-EE11-497A-9E85-2B902C714E3E}" presName="base" presStyleLbl="dkBgShp" presStyleIdx="1" presStyleCnt="2"/>
      <dgm:spPr/>
    </dgm:pt>
  </dgm:ptLst>
  <dgm:cxnLst>
    <dgm:cxn modelId="{CE5AA3F6-AC92-4E8D-8FC8-496F8241BED9}" type="presOf" srcId="{EB0C2E2B-238F-494B-97FD-D6C2002DD4EE}" destId="{BEBFEC04-928F-434F-B084-129508841D16}" srcOrd="0" destOrd="0" presId="urn:microsoft.com/office/officeart/2005/8/layout/hList3"/>
    <dgm:cxn modelId="{5EE6D3DF-D342-43EC-BBDD-6D720C7C0BE5}" srcId="{BC66D130-EE11-497A-9E85-2B902C714E3E}" destId="{EDA20697-E67A-4498-B49D-CDEC0973414E}" srcOrd="0" destOrd="0" parTransId="{08903094-5EE8-43F6-8AC4-CAB0126E4E91}" sibTransId="{2859BD75-C8F9-4BAE-85E9-6B55A765ACA3}"/>
    <dgm:cxn modelId="{1EBFD27C-FA62-48F3-9808-03EAB2857D88}" srcId="{BC66D130-EE11-497A-9E85-2B902C714E3E}" destId="{EB0C2E2B-238F-494B-97FD-D6C2002DD4EE}" srcOrd="3" destOrd="0" parTransId="{842BA840-3AE7-41C4-9BC0-2003384B1CC1}" sibTransId="{82E8EB31-6464-4E5F-99FB-58879D09BDA7}"/>
    <dgm:cxn modelId="{4005CF92-2138-4DC3-BB51-06C321BDDD0C}" type="presOf" srcId="{EDA20697-E67A-4498-B49D-CDEC0973414E}" destId="{4C34B28D-98F2-40A9-853D-64CD313918B6}" srcOrd="0" destOrd="0" presId="urn:microsoft.com/office/officeart/2005/8/layout/hList3"/>
    <dgm:cxn modelId="{255E11B7-7AD5-4EF6-B317-73B4DB2E843E}" srcId="{BC66D130-EE11-497A-9E85-2B902C714E3E}" destId="{8FBF4F1C-0D9D-43C7-AD9D-E65C53BAB518}" srcOrd="2" destOrd="0" parTransId="{2BF44B5A-5C47-42CC-AAE9-1AA5940E7026}" sibTransId="{67D063F6-F589-4ED1-88BC-E68AF453471F}"/>
    <dgm:cxn modelId="{DC68228B-1220-4633-8A2D-D69EE8A622A1}" type="presOf" srcId="{B0B7FE9E-9168-450B-B741-6549CDDB61D3}" destId="{99BAB408-9514-4D08-98F7-502E781EE709}" srcOrd="0" destOrd="0" presId="urn:microsoft.com/office/officeart/2005/8/layout/hList3"/>
    <dgm:cxn modelId="{D9613DCE-1002-4C8B-BE39-1741B47FA4F4}" type="presOf" srcId="{16A3929A-8EE0-431C-B397-7060C5D92524}" destId="{0C8F3C0F-CC09-4CFF-B993-7492E47343B4}" srcOrd="0" destOrd="0" presId="urn:microsoft.com/office/officeart/2005/8/layout/hList3"/>
    <dgm:cxn modelId="{686D76ED-CC7C-4A54-802D-75B1AB42167C}" type="presOf" srcId="{8FBF4F1C-0D9D-43C7-AD9D-E65C53BAB518}" destId="{63433E4F-014E-491A-AFDD-FF8618411879}" srcOrd="0" destOrd="0" presId="urn:microsoft.com/office/officeart/2005/8/layout/hList3"/>
    <dgm:cxn modelId="{2CA44686-7635-4099-A892-04BBD167EF2C}" type="presOf" srcId="{BC66D130-EE11-497A-9E85-2B902C714E3E}" destId="{35D07252-F30A-4664-9048-BEFAD5145124}" srcOrd="0" destOrd="0" presId="urn:microsoft.com/office/officeart/2005/8/layout/hList3"/>
    <dgm:cxn modelId="{91F7AA25-03DC-474D-A958-35252BA172D6}" srcId="{16A3929A-8EE0-431C-B397-7060C5D92524}" destId="{BC66D130-EE11-497A-9E85-2B902C714E3E}" srcOrd="0" destOrd="0" parTransId="{AE419229-8890-4F46-A663-5CDA796C2B08}" sibTransId="{C6D3397F-1E4E-42D4-9804-BC2112D1F275}"/>
    <dgm:cxn modelId="{52ADA146-D212-41C8-BCF8-51E92679474C}" srcId="{BC66D130-EE11-497A-9E85-2B902C714E3E}" destId="{B0B7FE9E-9168-450B-B741-6549CDDB61D3}" srcOrd="1" destOrd="0" parTransId="{B49BD9D6-E328-4C3A-A23B-15495DD3E25D}" sibTransId="{D2379175-5CFC-4219-804C-C5CD6B50E4C4}"/>
    <dgm:cxn modelId="{F9711419-5B35-443F-AA63-A2637BD312BB}" type="presParOf" srcId="{0C8F3C0F-CC09-4CFF-B993-7492E47343B4}" destId="{35D07252-F30A-4664-9048-BEFAD5145124}" srcOrd="0" destOrd="0" presId="urn:microsoft.com/office/officeart/2005/8/layout/hList3"/>
    <dgm:cxn modelId="{43C84DD3-7BB2-4412-B036-993895F3834B}" type="presParOf" srcId="{0C8F3C0F-CC09-4CFF-B993-7492E47343B4}" destId="{02B9835B-A1EE-44C8-B4F4-2D12CF8FEDDA}" srcOrd="1" destOrd="0" presId="urn:microsoft.com/office/officeart/2005/8/layout/hList3"/>
    <dgm:cxn modelId="{209C8357-39B9-49E9-9619-67DBD41308C8}" type="presParOf" srcId="{02B9835B-A1EE-44C8-B4F4-2D12CF8FEDDA}" destId="{4C34B28D-98F2-40A9-853D-64CD313918B6}" srcOrd="0" destOrd="0" presId="urn:microsoft.com/office/officeart/2005/8/layout/hList3"/>
    <dgm:cxn modelId="{F3173FE2-6130-403B-8F82-51D8FFAD37C9}" type="presParOf" srcId="{02B9835B-A1EE-44C8-B4F4-2D12CF8FEDDA}" destId="{99BAB408-9514-4D08-98F7-502E781EE709}" srcOrd="1" destOrd="0" presId="urn:microsoft.com/office/officeart/2005/8/layout/hList3"/>
    <dgm:cxn modelId="{4D06C974-26A1-40F4-A22D-9CFE1EEE2562}" type="presParOf" srcId="{02B9835B-A1EE-44C8-B4F4-2D12CF8FEDDA}" destId="{63433E4F-014E-491A-AFDD-FF8618411879}" srcOrd="2" destOrd="0" presId="urn:microsoft.com/office/officeart/2005/8/layout/hList3"/>
    <dgm:cxn modelId="{413D33B5-B224-4671-BA04-804943565197}" type="presParOf" srcId="{02B9835B-A1EE-44C8-B4F4-2D12CF8FEDDA}" destId="{BEBFEC04-928F-434F-B084-129508841D16}" srcOrd="3" destOrd="0" presId="urn:microsoft.com/office/officeart/2005/8/layout/hList3"/>
    <dgm:cxn modelId="{DB1A23D4-23D3-4E12-8A67-FA0BEA7BEA82}" type="presParOf" srcId="{0C8F3C0F-CC09-4CFF-B993-7492E47343B4}" destId="{86801CEA-50A8-41BE-B3E7-500317D27CAE}"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D6D98103-82BC-49DE-8D25-7EE1C9050151}"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es-MX"/>
        </a:p>
      </dgm:t>
    </dgm:pt>
    <dgm:pt modelId="{C1515297-480A-4436-8BD5-1C10BA617A80}">
      <dgm:prSet custT="1"/>
      <dgm:spPr/>
      <dgm:t>
        <a:bodyPr/>
        <a:lstStyle/>
        <a:p>
          <a:pPr rtl="0"/>
          <a:r>
            <a:rPr lang="es-MX" sz="1800" b="1" dirty="0" smtClean="0"/>
            <a:t>1 APROBACIÓN </a:t>
          </a:r>
          <a:r>
            <a:rPr lang="es-MX" sz="1800" b="1" dirty="0" smtClean="0"/>
            <a:t>DE LA ALTA DIRECCIÓN</a:t>
          </a:r>
          <a:endParaRPr lang="es-MX" sz="1800" b="1" dirty="0"/>
        </a:p>
      </dgm:t>
    </dgm:pt>
    <dgm:pt modelId="{4D7A9432-083A-4BEC-B343-1713F686265A}" type="parTrans" cxnId="{FADF5D03-19E4-40C7-AFD5-005371CE9AC6}">
      <dgm:prSet/>
      <dgm:spPr/>
      <dgm:t>
        <a:bodyPr/>
        <a:lstStyle/>
        <a:p>
          <a:endParaRPr lang="es-MX" sz="1800" b="1"/>
        </a:p>
      </dgm:t>
    </dgm:pt>
    <dgm:pt modelId="{609401A3-8DD2-4D33-9074-94EEB70CD279}" type="sibTrans" cxnId="{FADF5D03-19E4-40C7-AFD5-005371CE9AC6}">
      <dgm:prSet/>
      <dgm:spPr/>
      <dgm:t>
        <a:bodyPr/>
        <a:lstStyle/>
        <a:p>
          <a:endParaRPr lang="es-MX" sz="1800" b="1"/>
        </a:p>
      </dgm:t>
    </dgm:pt>
    <dgm:pt modelId="{DD523131-E5F4-441C-B2F4-F46CE4D6D69D}">
      <dgm:prSet custT="1"/>
      <dgm:spPr/>
      <dgm:t>
        <a:bodyPr/>
        <a:lstStyle/>
        <a:p>
          <a:pPr rtl="0"/>
          <a:r>
            <a:rPr lang="es-MX" sz="1800" b="1" dirty="0" smtClean="0"/>
            <a:t>2 ANÁLISIS </a:t>
          </a:r>
          <a:r>
            <a:rPr lang="es-MX" sz="1800" b="1" dirty="0" smtClean="0"/>
            <a:t>Y DESCRIPCIONES DE PUESTOS</a:t>
          </a:r>
          <a:endParaRPr lang="es-MX" sz="1800" b="1" dirty="0"/>
        </a:p>
      </dgm:t>
    </dgm:pt>
    <dgm:pt modelId="{C91616BD-2CFA-44E5-8FFE-0E918F04D39C}" type="parTrans" cxnId="{A0D218D9-E520-4140-8ACA-75F5E34DB9E8}">
      <dgm:prSet/>
      <dgm:spPr/>
      <dgm:t>
        <a:bodyPr/>
        <a:lstStyle/>
        <a:p>
          <a:endParaRPr lang="es-MX" sz="1800" b="1"/>
        </a:p>
      </dgm:t>
    </dgm:pt>
    <dgm:pt modelId="{B3635793-C0B3-46A0-9A37-9D8619E87E08}" type="sibTrans" cxnId="{A0D218D9-E520-4140-8ACA-75F5E34DB9E8}">
      <dgm:prSet/>
      <dgm:spPr/>
      <dgm:t>
        <a:bodyPr/>
        <a:lstStyle/>
        <a:p>
          <a:endParaRPr lang="es-MX" sz="1800" b="1"/>
        </a:p>
      </dgm:t>
    </dgm:pt>
    <dgm:pt modelId="{9C7F456F-10A4-4C4C-9CE7-1C0527E2636E}">
      <dgm:prSet custT="1"/>
      <dgm:spPr/>
      <dgm:t>
        <a:bodyPr/>
        <a:lstStyle/>
        <a:p>
          <a:pPr rtl="0"/>
          <a:r>
            <a:rPr lang="es-MX" sz="1800" b="1" dirty="0" smtClean="0"/>
            <a:t>3 ORGANIGRAMAS</a:t>
          </a:r>
          <a:endParaRPr lang="es-MX" sz="1800" b="1" dirty="0"/>
        </a:p>
      </dgm:t>
    </dgm:pt>
    <dgm:pt modelId="{D0262314-D280-4CB8-8DD8-8D870354BBEC}" type="parTrans" cxnId="{5BD4C6E6-5D82-4D3B-95FD-6FF499E04240}">
      <dgm:prSet/>
      <dgm:spPr/>
      <dgm:t>
        <a:bodyPr/>
        <a:lstStyle/>
        <a:p>
          <a:endParaRPr lang="es-MX" sz="1800" b="1"/>
        </a:p>
      </dgm:t>
    </dgm:pt>
    <dgm:pt modelId="{84725BA7-44B5-40CE-9BC3-5B8EB003DE90}" type="sibTrans" cxnId="{5BD4C6E6-5D82-4D3B-95FD-6FF499E04240}">
      <dgm:prSet/>
      <dgm:spPr/>
      <dgm:t>
        <a:bodyPr/>
        <a:lstStyle/>
        <a:p>
          <a:endParaRPr lang="es-MX" sz="1800" b="1"/>
        </a:p>
      </dgm:t>
    </dgm:pt>
    <dgm:pt modelId="{CB67D082-411E-4A6C-AA48-3FEE58A78155}">
      <dgm:prSet custT="1"/>
      <dgm:spPr/>
      <dgm:t>
        <a:bodyPr/>
        <a:lstStyle/>
        <a:p>
          <a:pPr rtl="0"/>
          <a:r>
            <a:rPr lang="es-MX" sz="1800" b="1" dirty="0" smtClean="0"/>
            <a:t>4 MODELO </a:t>
          </a:r>
          <a:r>
            <a:rPr lang="es-MX" sz="1800" b="1" dirty="0" smtClean="0"/>
            <a:t>DE VALUACIÓN</a:t>
          </a:r>
          <a:endParaRPr lang="es-MX" sz="1800" b="1" dirty="0"/>
        </a:p>
      </dgm:t>
    </dgm:pt>
    <dgm:pt modelId="{AE8AAC8D-0ED9-4D49-8D27-8F94A585EBC0}" type="parTrans" cxnId="{030F8545-F563-46B8-B4E0-6F73EA5AC2C9}">
      <dgm:prSet/>
      <dgm:spPr/>
      <dgm:t>
        <a:bodyPr/>
        <a:lstStyle/>
        <a:p>
          <a:endParaRPr lang="es-MX" sz="1800" b="1"/>
        </a:p>
      </dgm:t>
    </dgm:pt>
    <dgm:pt modelId="{7D2A79DE-EF40-40E8-96F8-8C1301E1A937}" type="sibTrans" cxnId="{030F8545-F563-46B8-B4E0-6F73EA5AC2C9}">
      <dgm:prSet/>
      <dgm:spPr/>
      <dgm:t>
        <a:bodyPr/>
        <a:lstStyle/>
        <a:p>
          <a:endParaRPr lang="es-MX" sz="1800" b="1"/>
        </a:p>
      </dgm:t>
    </dgm:pt>
    <dgm:pt modelId="{B2BF1BE8-0C59-4CDF-9B13-3385998CA6E5}">
      <dgm:prSet custT="1"/>
      <dgm:spPr/>
      <dgm:t>
        <a:bodyPr/>
        <a:lstStyle/>
        <a:p>
          <a:pPr rtl="0"/>
          <a:r>
            <a:rPr lang="es-MX" sz="1800" b="1" dirty="0" smtClean="0"/>
            <a:t>5 COMITÉ </a:t>
          </a:r>
          <a:r>
            <a:rPr lang="es-MX" sz="1800" b="1" dirty="0" smtClean="0"/>
            <a:t>DE VALUACIÓN</a:t>
          </a:r>
          <a:endParaRPr lang="es-MX" sz="1800" b="1" dirty="0"/>
        </a:p>
      </dgm:t>
    </dgm:pt>
    <dgm:pt modelId="{2B0CB9AC-2042-41C3-AC15-A019D6B3CF59}" type="parTrans" cxnId="{13D4EA7D-420A-484C-B494-404DD5DCBEC3}">
      <dgm:prSet/>
      <dgm:spPr/>
      <dgm:t>
        <a:bodyPr/>
        <a:lstStyle/>
        <a:p>
          <a:endParaRPr lang="es-MX" sz="1800" b="1"/>
        </a:p>
      </dgm:t>
    </dgm:pt>
    <dgm:pt modelId="{05AD5D2C-6E28-4D87-BE5D-DEF2EB49008C}" type="sibTrans" cxnId="{13D4EA7D-420A-484C-B494-404DD5DCBEC3}">
      <dgm:prSet/>
      <dgm:spPr/>
      <dgm:t>
        <a:bodyPr/>
        <a:lstStyle/>
        <a:p>
          <a:endParaRPr lang="es-MX" sz="1800" b="1"/>
        </a:p>
      </dgm:t>
    </dgm:pt>
    <dgm:pt modelId="{73E969D5-D25D-493B-9BB6-FE37D50089C1}">
      <dgm:prSet custT="1"/>
      <dgm:spPr/>
      <dgm:t>
        <a:bodyPr/>
        <a:lstStyle/>
        <a:p>
          <a:pPr rtl="0"/>
          <a:r>
            <a:rPr lang="es-MX" sz="1800" b="1" dirty="0" smtClean="0"/>
            <a:t>6 SELECCIÓN </a:t>
          </a:r>
          <a:r>
            <a:rPr lang="es-MX" sz="1800" b="1" dirty="0" smtClean="0"/>
            <a:t>DE PUESTOS TIPO</a:t>
          </a:r>
          <a:endParaRPr lang="es-MX" sz="1800" b="1" dirty="0"/>
        </a:p>
      </dgm:t>
    </dgm:pt>
    <dgm:pt modelId="{376AD1A6-CDA9-4E2C-A2EB-8E8E555D8417}" type="parTrans" cxnId="{A4C7CB89-76FA-4751-8D70-6D7C99E3ED8C}">
      <dgm:prSet/>
      <dgm:spPr/>
      <dgm:t>
        <a:bodyPr/>
        <a:lstStyle/>
        <a:p>
          <a:endParaRPr lang="es-MX" sz="1800" b="1"/>
        </a:p>
      </dgm:t>
    </dgm:pt>
    <dgm:pt modelId="{687F730A-FB83-4D7A-9032-68CC2C348EF4}" type="sibTrans" cxnId="{A4C7CB89-76FA-4751-8D70-6D7C99E3ED8C}">
      <dgm:prSet/>
      <dgm:spPr/>
      <dgm:t>
        <a:bodyPr/>
        <a:lstStyle/>
        <a:p>
          <a:endParaRPr lang="es-MX" sz="1800" b="1"/>
        </a:p>
      </dgm:t>
    </dgm:pt>
    <dgm:pt modelId="{253BD777-9F62-48A7-BB4C-CE96DE748624}" type="pres">
      <dgm:prSet presAssocID="{D6D98103-82BC-49DE-8D25-7EE1C9050151}" presName="compositeShape" presStyleCnt="0">
        <dgm:presLayoutVars>
          <dgm:chMax val="7"/>
          <dgm:dir/>
          <dgm:resizeHandles val="exact"/>
        </dgm:presLayoutVars>
      </dgm:prSet>
      <dgm:spPr/>
      <dgm:t>
        <a:bodyPr/>
        <a:lstStyle/>
        <a:p>
          <a:endParaRPr lang="es-MX"/>
        </a:p>
      </dgm:t>
    </dgm:pt>
    <dgm:pt modelId="{ECD6653E-4623-45A0-A7EA-F23EF65CE874}" type="pres">
      <dgm:prSet presAssocID="{C1515297-480A-4436-8BD5-1C10BA617A80}" presName="circ1" presStyleLbl="vennNode1" presStyleIdx="0" presStyleCnt="6"/>
      <dgm:spPr/>
    </dgm:pt>
    <dgm:pt modelId="{FBA294B0-2E0D-42A3-9B1C-B5B6068367A8}" type="pres">
      <dgm:prSet presAssocID="{C1515297-480A-4436-8BD5-1C10BA617A80}" presName="circ1Tx" presStyleLbl="revTx" presStyleIdx="0" presStyleCnt="0">
        <dgm:presLayoutVars>
          <dgm:chMax val="0"/>
          <dgm:chPref val="0"/>
          <dgm:bulletEnabled val="1"/>
        </dgm:presLayoutVars>
      </dgm:prSet>
      <dgm:spPr/>
      <dgm:t>
        <a:bodyPr/>
        <a:lstStyle/>
        <a:p>
          <a:endParaRPr lang="es-MX"/>
        </a:p>
      </dgm:t>
    </dgm:pt>
    <dgm:pt modelId="{4DD7D265-25C7-440D-B478-5702DF54CDE0}" type="pres">
      <dgm:prSet presAssocID="{DD523131-E5F4-441C-B2F4-F46CE4D6D69D}" presName="circ2" presStyleLbl="vennNode1" presStyleIdx="1" presStyleCnt="6"/>
      <dgm:spPr/>
    </dgm:pt>
    <dgm:pt modelId="{6B949FCA-95FF-460F-AB58-1513AA6A536B}" type="pres">
      <dgm:prSet presAssocID="{DD523131-E5F4-441C-B2F4-F46CE4D6D69D}" presName="circ2Tx" presStyleLbl="revTx" presStyleIdx="0" presStyleCnt="0">
        <dgm:presLayoutVars>
          <dgm:chMax val="0"/>
          <dgm:chPref val="0"/>
          <dgm:bulletEnabled val="1"/>
        </dgm:presLayoutVars>
      </dgm:prSet>
      <dgm:spPr/>
      <dgm:t>
        <a:bodyPr/>
        <a:lstStyle/>
        <a:p>
          <a:endParaRPr lang="es-MX"/>
        </a:p>
      </dgm:t>
    </dgm:pt>
    <dgm:pt modelId="{E32D2816-9D54-4D62-B0B4-8316F1FE40B6}" type="pres">
      <dgm:prSet presAssocID="{9C7F456F-10A4-4C4C-9CE7-1C0527E2636E}" presName="circ3" presStyleLbl="vennNode1" presStyleIdx="2" presStyleCnt="6"/>
      <dgm:spPr/>
    </dgm:pt>
    <dgm:pt modelId="{FC1A0CDB-7006-4046-8EC8-0CC8AEBC1F03}" type="pres">
      <dgm:prSet presAssocID="{9C7F456F-10A4-4C4C-9CE7-1C0527E2636E}" presName="circ3Tx" presStyleLbl="revTx" presStyleIdx="0" presStyleCnt="0">
        <dgm:presLayoutVars>
          <dgm:chMax val="0"/>
          <dgm:chPref val="0"/>
          <dgm:bulletEnabled val="1"/>
        </dgm:presLayoutVars>
      </dgm:prSet>
      <dgm:spPr/>
      <dgm:t>
        <a:bodyPr/>
        <a:lstStyle/>
        <a:p>
          <a:endParaRPr lang="es-MX"/>
        </a:p>
      </dgm:t>
    </dgm:pt>
    <dgm:pt modelId="{BEF24267-3D1C-4201-ABF4-0F6163E0637E}" type="pres">
      <dgm:prSet presAssocID="{CB67D082-411E-4A6C-AA48-3FEE58A78155}" presName="circ4" presStyleLbl="vennNode1" presStyleIdx="3" presStyleCnt="6"/>
      <dgm:spPr/>
    </dgm:pt>
    <dgm:pt modelId="{6B4CBECC-4802-4D58-A261-FECD2123E6C4}" type="pres">
      <dgm:prSet presAssocID="{CB67D082-411E-4A6C-AA48-3FEE58A78155}" presName="circ4Tx" presStyleLbl="revTx" presStyleIdx="0" presStyleCnt="0">
        <dgm:presLayoutVars>
          <dgm:chMax val="0"/>
          <dgm:chPref val="0"/>
          <dgm:bulletEnabled val="1"/>
        </dgm:presLayoutVars>
      </dgm:prSet>
      <dgm:spPr/>
      <dgm:t>
        <a:bodyPr/>
        <a:lstStyle/>
        <a:p>
          <a:endParaRPr lang="es-MX"/>
        </a:p>
      </dgm:t>
    </dgm:pt>
    <dgm:pt modelId="{C054FB01-7236-4CD0-8436-496F58715354}" type="pres">
      <dgm:prSet presAssocID="{B2BF1BE8-0C59-4CDF-9B13-3385998CA6E5}" presName="circ5" presStyleLbl="vennNode1" presStyleIdx="4" presStyleCnt="6"/>
      <dgm:spPr/>
    </dgm:pt>
    <dgm:pt modelId="{94C327C8-3C72-4A5A-AC6D-53AF63667AFA}" type="pres">
      <dgm:prSet presAssocID="{B2BF1BE8-0C59-4CDF-9B13-3385998CA6E5}" presName="circ5Tx" presStyleLbl="revTx" presStyleIdx="0" presStyleCnt="0">
        <dgm:presLayoutVars>
          <dgm:chMax val="0"/>
          <dgm:chPref val="0"/>
          <dgm:bulletEnabled val="1"/>
        </dgm:presLayoutVars>
      </dgm:prSet>
      <dgm:spPr/>
      <dgm:t>
        <a:bodyPr/>
        <a:lstStyle/>
        <a:p>
          <a:endParaRPr lang="es-MX"/>
        </a:p>
      </dgm:t>
    </dgm:pt>
    <dgm:pt modelId="{EA997385-F87E-414A-82C5-EEFD38CA3CEE}" type="pres">
      <dgm:prSet presAssocID="{73E969D5-D25D-493B-9BB6-FE37D50089C1}" presName="circ6" presStyleLbl="vennNode1" presStyleIdx="5" presStyleCnt="6"/>
      <dgm:spPr/>
    </dgm:pt>
    <dgm:pt modelId="{CB693BBD-3CF0-4BD9-838B-8C86C82FDACD}" type="pres">
      <dgm:prSet presAssocID="{73E969D5-D25D-493B-9BB6-FE37D50089C1}" presName="circ6Tx" presStyleLbl="revTx" presStyleIdx="0" presStyleCnt="0">
        <dgm:presLayoutVars>
          <dgm:chMax val="0"/>
          <dgm:chPref val="0"/>
          <dgm:bulletEnabled val="1"/>
        </dgm:presLayoutVars>
      </dgm:prSet>
      <dgm:spPr/>
      <dgm:t>
        <a:bodyPr/>
        <a:lstStyle/>
        <a:p>
          <a:endParaRPr lang="es-MX"/>
        </a:p>
      </dgm:t>
    </dgm:pt>
  </dgm:ptLst>
  <dgm:cxnLst>
    <dgm:cxn modelId="{640C0CB7-B3F1-42DE-9CE4-947242A16B6B}" type="presOf" srcId="{C1515297-480A-4436-8BD5-1C10BA617A80}" destId="{FBA294B0-2E0D-42A3-9B1C-B5B6068367A8}" srcOrd="0" destOrd="0" presId="urn:microsoft.com/office/officeart/2005/8/layout/venn1"/>
    <dgm:cxn modelId="{13D4EA7D-420A-484C-B494-404DD5DCBEC3}" srcId="{D6D98103-82BC-49DE-8D25-7EE1C9050151}" destId="{B2BF1BE8-0C59-4CDF-9B13-3385998CA6E5}" srcOrd="4" destOrd="0" parTransId="{2B0CB9AC-2042-41C3-AC15-A019D6B3CF59}" sibTransId="{05AD5D2C-6E28-4D87-BE5D-DEF2EB49008C}"/>
    <dgm:cxn modelId="{EFA6A4D2-F990-46B3-AFEB-51CFC93AD481}" type="presOf" srcId="{73E969D5-D25D-493B-9BB6-FE37D50089C1}" destId="{CB693BBD-3CF0-4BD9-838B-8C86C82FDACD}" srcOrd="0" destOrd="0" presId="urn:microsoft.com/office/officeart/2005/8/layout/venn1"/>
    <dgm:cxn modelId="{030F8545-F563-46B8-B4E0-6F73EA5AC2C9}" srcId="{D6D98103-82BC-49DE-8D25-7EE1C9050151}" destId="{CB67D082-411E-4A6C-AA48-3FEE58A78155}" srcOrd="3" destOrd="0" parTransId="{AE8AAC8D-0ED9-4D49-8D27-8F94A585EBC0}" sibTransId="{7D2A79DE-EF40-40E8-96F8-8C1301E1A937}"/>
    <dgm:cxn modelId="{DA1D24F9-4CE1-4197-82BC-2BC6BDE34661}" type="presOf" srcId="{DD523131-E5F4-441C-B2F4-F46CE4D6D69D}" destId="{6B949FCA-95FF-460F-AB58-1513AA6A536B}" srcOrd="0" destOrd="0" presId="urn:microsoft.com/office/officeart/2005/8/layout/venn1"/>
    <dgm:cxn modelId="{28E563B4-2158-4435-A8BD-CF6EC299DD40}" type="presOf" srcId="{D6D98103-82BC-49DE-8D25-7EE1C9050151}" destId="{253BD777-9F62-48A7-BB4C-CE96DE748624}" srcOrd="0" destOrd="0" presId="urn:microsoft.com/office/officeart/2005/8/layout/venn1"/>
    <dgm:cxn modelId="{DB6D8843-03A4-45D5-89D4-4E1EA8340C7B}" type="presOf" srcId="{9C7F456F-10A4-4C4C-9CE7-1C0527E2636E}" destId="{FC1A0CDB-7006-4046-8EC8-0CC8AEBC1F03}" srcOrd="0" destOrd="0" presId="urn:microsoft.com/office/officeart/2005/8/layout/venn1"/>
    <dgm:cxn modelId="{A0D218D9-E520-4140-8ACA-75F5E34DB9E8}" srcId="{D6D98103-82BC-49DE-8D25-7EE1C9050151}" destId="{DD523131-E5F4-441C-B2F4-F46CE4D6D69D}" srcOrd="1" destOrd="0" parTransId="{C91616BD-2CFA-44E5-8FFE-0E918F04D39C}" sibTransId="{B3635793-C0B3-46A0-9A37-9D8619E87E08}"/>
    <dgm:cxn modelId="{A4C7CB89-76FA-4751-8D70-6D7C99E3ED8C}" srcId="{D6D98103-82BC-49DE-8D25-7EE1C9050151}" destId="{73E969D5-D25D-493B-9BB6-FE37D50089C1}" srcOrd="5" destOrd="0" parTransId="{376AD1A6-CDA9-4E2C-A2EB-8E8E555D8417}" sibTransId="{687F730A-FB83-4D7A-9032-68CC2C348EF4}"/>
    <dgm:cxn modelId="{61FB77B0-6CA0-4421-B472-DC55697A0507}" type="presOf" srcId="{B2BF1BE8-0C59-4CDF-9B13-3385998CA6E5}" destId="{94C327C8-3C72-4A5A-AC6D-53AF63667AFA}" srcOrd="0" destOrd="0" presId="urn:microsoft.com/office/officeart/2005/8/layout/venn1"/>
    <dgm:cxn modelId="{5BD4C6E6-5D82-4D3B-95FD-6FF499E04240}" srcId="{D6D98103-82BC-49DE-8D25-7EE1C9050151}" destId="{9C7F456F-10A4-4C4C-9CE7-1C0527E2636E}" srcOrd="2" destOrd="0" parTransId="{D0262314-D280-4CB8-8DD8-8D870354BBEC}" sibTransId="{84725BA7-44B5-40CE-9BC3-5B8EB003DE90}"/>
    <dgm:cxn modelId="{091A8410-A11A-45BE-8D3F-31D4E965EA06}" type="presOf" srcId="{CB67D082-411E-4A6C-AA48-3FEE58A78155}" destId="{6B4CBECC-4802-4D58-A261-FECD2123E6C4}" srcOrd="0" destOrd="0" presId="urn:microsoft.com/office/officeart/2005/8/layout/venn1"/>
    <dgm:cxn modelId="{FADF5D03-19E4-40C7-AFD5-005371CE9AC6}" srcId="{D6D98103-82BC-49DE-8D25-7EE1C9050151}" destId="{C1515297-480A-4436-8BD5-1C10BA617A80}" srcOrd="0" destOrd="0" parTransId="{4D7A9432-083A-4BEC-B343-1713F686265A}" sibTransId="{609401A3-8DD2-4D33-9074-94EEB70CD279}"/>
    <dgm:cxn modelId="{A0C1E4B0-D75E-44D4-9592-11B4A0D9A12F}" type="presParOf" srcId="{253BD777-9F62-48A7-BB4C-CE96DE748624}" destId="{ECD6653E-4623-45A0-A7EA-F23EF65CE874}" srcOrd="0" destOrd="0" presId="urn:microsoft.com/office/officeart/2005/8/layout/venn1"/>
    <dgm:cxn modelId="{2D8334B7-BE05-4322-B219-819179FEA32A}" type="presParOf" srcId="{253BD777-9F62-48A7-BB4C-CE96DE748624}" destId="{FBA294B0-2E0D-42A3-9B1C-B5B6068367A8}" srcOrd="1" destOrd="0" presId="urn:microsoft.com/office/officeart/2005/8/layout/venn1"/>
    <dgm:cxn modelId="{B0F56DE9-82EE-4303-B6FA-8D53F5E71928}" type="presParOf" srcId="{253BD777-9F62-48A7-BB4C-CE96DE748624}" destId="{4DD7D265-25C7-440D-B478-5702DF54CDE0}" srcOrd="2" destOrd="0" presId="urn:microsoft.com/office/officeart/2005/8/layout/venn1"/>
    <dgm:cxn modelId="{8230A81F-F88C-418A-8F15-D20EAF604E89}" type="presParOf" srcId="{253BD777-9F62-48A7-BB4C-CE96DE748624}" destId="{6B949FCA-95FF-460F-AB58-1513AA6A536B}" srcOrd="3" destOrd="0" presId="urn:microsoft.com/office/officeart/2005/8/layout/venn1"/>
    <dgm:cxn modelId="{0A79B57C-DA94-4816-B07F-39C807BDA72B}" type="presParOf" srcId="{253BD777-9F62-48A7-BB4C-CE96DE748624}" destId="{E32D2816-9D54-4D62-B0B4-8316F1FE40B6}" srcOrd="4" destOrd="0" presId="urn:microsoft.com/office/officeart/2005/8/layout/venn1"/>
    <dgm:cxn modelId="{54B39EA0-4FF0-4A1F-8836-FB5C250C1765}" type="presParOf" srcId="{253BD777-9F62-48A7-BB4C-CE96DE748624}" destId="{FC1A0CDB-7006-4046-8EC8-0CC8AEBC1F03}" srcOrd="5" destOrd="0" presId="urn:microsoft.com/office/officeart/2005/8/layout/venn1"/>
    <dgm:cxn modelId="{C9442307-6500-4EC0-8C41-53418BF76A6C}" type="presParOf" srcId="{253BD777-9F62-48A7-BB4C-CE96DE748624}" destId="{BEF24267-3D1C-4201-ABF4-0F6163E0637E}" srcOrd="6" destOrd="0" presId="urn:microsoft.com/office/officeart/2005/8/layout/venn1"/>
    <dgm:cxn modelId="{7F825A05-8CDE-4767-A529-04E704A69716}" type="presParOf" srcId="{253BD777-9F62-48A7-BB4C-CE96DE748624}" destId="{6B4CBECC-4802-4D58-A261-FECD2123E6C4}" srcOrd="7" destOrd="0" presId="urn:microsoft.com/office/officeart/2005/8/layout/venn1"/>
    <dgm:cxn modelId="{050B8E6D-A0D0-4E27-8E8D-73C9CFAB8556}" type="presParOf" srcId="{253BD777-9F62-48A7-BB4C-CE96DE748624}" destId="{C054FB01-7236-4CD0-8436-496F58715354}" srcOrd="8" destOrd="0" presId="urn:microsoft.com/office/officeart/2005/8/layout/venn1"/>
    <dgm:cxn modelId="{A817D5E1-BA3B-4C4B-BB10-4C5D098DB885}" type="presParOf" srcId="{253BD777-9F62-48A7-BB4C-CE96DE748624}" destId="{94C327C8-3C72-4A5A-AC6D-53AF63667AFA}" srcOrd="9" destOrd="0" presId="urn:microsoft.com/office/officeart/2005/8/layout/venn1"/>
    <dgm:cxn modelId="{0B9C1309-3D4C-4B88-992D-3ADA1B0F158F}" type="presParOf" srcId="{253BD777-9F62-48A7-BB4C-CE96DE748624}" destId="{EA997385-F87E-414A-82C5-EEFD38CA3CEE}" srcOrd="10" destOrd="0" presId="urn:microsoft.com/office/officeart/2005/8/layout/venn1"/>
    <dgm:cxn modelId="{765AEC1B-716E-46AC-8EB7-B19B3657B204}" type="presParOf" srcId="{253BD777-9F62-48A7-BB4C-CE96DE748624}" destId="{CB693BBD-3CF0-4BD9-838B-8C86C82FDACD}" srcOrd="11"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659C0F1-E14F-464C-A864-22DA89235E83}"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s-MX"/>
        </a:p>
      </dgm:t>
    </dgm:pt>
    <dgm:pt modelId="{D1B07DE3-AD8F-458D-AE54-892B2385A527}">
      <dgm:prSet/>
      <dgm:spPr/>
      <dgm:t>
        <a:bodyPr/>
        <a:lstStyle/>
        <a:p>
          <a:pPr rtl="0"/>
          <a:r>
            <a:rPr lang="es-MX" smtClean="0"/>
            <a:t>Solicitar la aprobación y el apoyo de la alta dirección tiene por objetivo recibir el apoyo total en la aplicación del procedimiento, esto implica que se puedan movilizar los recursos disponibles para tal fin. </a:t>
          </a:r>
          <a:endParaRPr lang="es-MX"/>
        </a:p>
      </dgm:t>
    </dgm:pt>
    <dgm:pt modelId="{0E531756-BB22-4AFB-BFC9-C7F351A0B7F8}" type="parTrans" cxnId="{4BD63F19-5BD5-416B-BDE5-B37961EE4F9D}">
      <dgm:prSet/>
      <dgm:spPr/>
      <dgm:t>
        <a:bodyPr/>
        <a:lstStyle/>
        <a:p>
          <a:endParaRPr lang="es-MX"/>
        </a:p>
      </dgm:t>
    </dgm:pt>
    <dgm:pt modelId="{9EC9472D-96C9-4F1E-BF5F-91C225B94AE0}" type="sibTrans" cxnId="{4BD63F19-5BD5-416B-BDE5-B37961EE4F9D}">
      <dgm:prSet/>
      <dgm:spPr/>
      <dgm:t>
        <a:bodyPr/>
        <a:lstStyle/>
        <a:p>
          <a:endParaRPr lang="es-MX"/>
        </a:p>
      </dgm:t>
    </dgm:pt>
    <dgm:pt modelId="{95766C30-8C07-466A-83F2-1522768FACFC}" type="pres">
      <dgm:prSet presAssocID="{C659C0F1-E14F-464C-A864-22DA89235E83}" presName="Name0" presStyleCnt="0">
        <dgm:presLayoutVars>
          <dgm:dir/>
          <dgm:animLvl val="lvl"/>
          <dgm:resizeHandles val="exact"/>
        </dgm:presLayoutVars>
      </dgm:prSet>
      <dgm:spPr/>
    </dgm:pt>
    <dgm:pt modelId="{52DD359D-D219-4B16-934C-F05F6E3AE961}" type="pres">
      <dgm:prSet presAssocID="{D1B07DE3-AD8F-458D-AE54-892B2385A527}" presName="composite" presStyleCnt="0"/>
      <dgm:spPr/>
    </dgm:pt>
    <dgm:pt modelId="{57612089-7E56-4F77-95D8-2A4A34AECBB1}" type="pres">
      <dgm:prSet presAssocID="{D1B07DE3-AD8F-458D-AE54-892B2385A527}" presName="parTx" presStyleLbl="alignNode1" presStyleIdx="0" presStyleCnt="1">
        <dgm:presLayoutVars>
          <dgm:chMax val="0"/>
          <dgm:chPref val="0"/>
          <dgm:bulletEnabled val="1"/>
        </dgm:presLayoutVars>
      </dgm:prSet>
      <dgm:spPr/>
    </dgm:pt>
    <dgm:pt modelId="{9DED05FF-13DF-4403-8684-23D448814BCF}" type="pres">
      <dgm:prSet presAssocID="{D1B07DE3-AD8F-458D-AE54-892B2385A527}" presName="desTx" presStyleLbl="alignAccFollowNode1" presStyleIdx="0" presStyleCnt="1">
        <dgm:presLayoutVars>
          <dgm:bulletEnabled val="1"/>
        </dgm:presLayoutVars>
      </dgm:prSet>
      <dgm:spPr/>
    </dgm:pt>
  </dgm:ptLst>
  <dgm:cxnLst>
    <dgm:cxn modelId="{54B3703E-49A7-49B7-879D-9F716050D2DE}" type="presOf" srcId="{D1B07DE3-AD8F-458D-AE54-892B2385A527}" destId="{57612089-7E56-4F77-95D8-2A4A34AECBB1}" srcOrd="0" destOrd="0" presId="urn:microsoft.com/office/officeart/2005/8/layout/hList1"/>
    <dgm:cxn modelId="{4BD63F19-5BD5-416B-BDE5-B37961EE4F9D}" srcId="{C659C0F1-E14F-464C-A864-22DA89235E83}" destId="{D1B07DE3-AD8F-458D-AE54-892B2385A527}" srcOrd="0" destOrd="0" parTransId="{0E531756-BB22-4AFB-BFC9-C7F351A0B7F8}" sibTransId="{9EC9472D-96C9-4F1E-BF5F-91C225B94AE0}"/>
    <dgm:cxn modelId="{81ECBB7D-CBC2-4186-B614-B8730E8D3D8B}" type="presOf" srcId="{C659C0F1-E14F-464C-A864-22DA89235E83}" destId="{95766C30-8C07-466A-83F2-1522768FACFC}" srcOrd="0" destOrd="0" presId="urn:microsoft.com/office/officeart/2005/8/layout/hList1"/>
    <dgm:cxn modelId="{F21A8894-B244-4EC8-97AA-03F7FF1EFBAD}" type="presParOf" srcId="{95766C30-8C07-466A-83F2-1522768FACFC}" destId="{52DD359D-D219-4B16-934C-F05F6E3AE961}" srcOrd="0" destOrd="0" presId="urn:microsoft.com/office/officeart/2005/8/layout/hList1"/>
    <dgm:cxn modelId="{8DB97365-95F2-44BD-8719-1A0B4401F692}" type="presParOf" srcId="{52DD359D-D219-4B16-934C-F05F6E3AE961}" destId="{57612089-7E56-4F77-95D8-2A4A34AECBB1}" srcOrd="0" destOrd="0" presId="urn:microsoft.com/office/officeart/2005/8/layout/hList1"/>
    <dgm:cxn modelId="{41EBEE5A-609F-4E87-AFF3-3427ECD9E9AC}" type="presParOf" srcId="{52DD359D-D219-4B16-934C-F05F6E3AE961}" destId="{9DED05FF-13DF-4403-8684-23D448814BC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06F64B2-E326-45CA-9548-9760C6E9D480}"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MX"/>
        </a:p>
      </dgm:t>
    </dgm:pt>
    <dgm:pt modelId="{1A710CEA-A879-45E2-8788-E6264C0B9659}">
      <dgm:prSet custT="1"/>
      <dgm:spPr/>
      <dgm:t>
        <a:bodyPr/>
        <a:lstStyle/>
        <a:p>
          <a:pPr rtl="0"/>
          <a:r>
            <a:rPr lang="es-MX" sz="2400" dirty="0" smtClean="0"/>
            <a:t>RESPECTO DEL COMITÉ</a:t>
          </a:r>
          <a:endParaRPr lang="es-MX" sz="2400" dirty="0"/>
        </a:p>
      </dgm:t>
    </dgm:pt>
    <dgm:pt modelId="{75CCAD0C-51E0-499E-8C16-EBF9A357623F}" type="parTrans" cxnId="{309261CB-8B20-461E-8D42-B8655AA02992}">
      <dgm:prSet/>
      <dgm:spPr/>
      <dgm:t>
        <a:bodyPr/>
        <a:lstStyle/>
        <a:p>
          <a:endParaRPr lang="es-MX" sz="2800"/>
        </a:p>
      </dgm:t>
    </dgm:pt>
    <dgm:pt modelId="{C06F979C-D672-4C87-AFE3-8AE56495F554}" type="sibTrans" cxnId="{309261CB-8B20-461E-8D42-B8655AA02992}">
      <dgm:prSet/>
      <dgm:spPr/>
      <dgm:t>
        <a:bodyPr/>
        <a:lstStyle/>
        <a:p>
          <a:endParaRPr lang="es-MX" sz="2800"/>
        </a:p>
      </dgm:t>
    </dgm:pt>
    <dgm:pt modelId="{791FEC6C-1B4F-4628-BC35-66E69474B79A}">
      <dgm:prSet custT="1"/>
      <dgm:spPr/>
      <dgm:t>
        <a:bodyPr/>
        <a:lstStyle/>
        <a:p>
          <a:pPr rtl="0"/>
          <a:r>
            <a:rPr lang="es-MX" sz="1200" dirty="0" smtClean="0"/>
            <a:t>ELEGIR EL MODELO DE VALUACIÓN</a:t>
          </a:r>
          <a:endParaRPr lang="es-MX" sz="1200" dirty="0"/>
        </a:p>
      </dgm:t>
    </dgm:pt>
    <dgm:pt modelId="{895F1819-EFC0-489D-90B0-BB7E2809F746}" type="parTrans" cxnId="{82FE78E4-F9B1-41BC-9140-56136EDF9C63}">
      <dgm:prSet/>
      <dgm:spPr/>
      <dgm:t>
        <a:bodyPr/>
        <a:lstStyle/>
        <a:p>
          <a:endParaRPr lang="es-MX" sz="2800"/>
        </a:p>
      </dgm:t>
    </dgm:pt>
    <dgm:pt modelId="{5CC37AF6-10A2-4778-B9D4-643F944F7417}" type="sibTrans" cxnId="{82FE78E4-F9B1-41BC-9140-56136EDF9C63}">
      <dgm:prSet/>
      <dgm:spPr/>
      <dgm:t>
        <a:bodyPr/>
        <a:lstStyle/>
        <a:p>
          <a:endParaRPr lang="es-MX" sz="2800"/>
        </a:p>
      </dgm:t>
    </dgm:pt>
    <dgm:pt modelId="{BAB091DB-877E-432C-B2CA-0F7CA7F7595F}">
      <dgm:prSet custT="1"/>
      <dgm:spPr/>
      <dgm:t>
        <a:bodyPr/>
        <a:lstStyle/>
        <a:p>
          <a:pPr rtl="0"/>
          <a:r>
            <a:rPr lang="es-MX" sz="1200" dirty="0" smtClean="0"/>
            <a:t>LA DESCRIPCIÓN DE PUESTOS Y EL </a:t>
          </a:r>
          <a:r>
            <a:rPr lang="es-MX" sz="1200" dirty="0" smtClean="0"/>
            <a:t>ANÁLISIS TENDRÁN </a:t>
          </a:r>
          <a:r>
            <a:rPr lang="es-MX" sz="1200" dirty="0" smtClean="0"/>
            <a:t>QUE INCLUIR LA INFORMACIÓN CON LOS DATOS QUE EL MODELO DE VALUACIÓN REQUIERA.</a:t>
          </a:r>
          <a:endParaRPr lang="es-MX" sz="1200" dirty="0"/>
        </a:p>
      </dgm:t>
    </dgm:pt>
    <dgm:pt modelId="{6C208666-E790-40F4-A670-B43724FA3177}" type="parTrans" cxnId="{52853327-2EB4-47EF-ADC6-759D63B10E70}">
      <dgm:prSet/>
      <dgm:spPr/>
      <dgm:t>
        <a:bodyPr/>
        <a:lstStyle/>
        <a:p>
          <a:endParaRPr lang="es-MX" sz="2800"/>
        </a:p>
      </dgm:t>
    </dgm:pt>
    <dgm:pt modelId="{0A4C7A7D-EE08-457B-8800-40D5A6F06D12}" type="sibTrans" cxnId="{52853327-2EB4-47EF-ADC6-759D63B10E70}">
      <dgm:prSet/>
      <dgm:spPr/>
      <dgm:t>
        <a:bodyPr/>
        <a:lstStyle/>
        <a:p>
          <a:endParaRPr lang="es-MX" sz="2800"/>
        </a:p>
      </dgm:t>
    </dgm:pt>
    <dgm:pt modelId="{94AD41E5-5822-4A2F-9A3C-2673159BA309}">
      <dgm:prSet custT="1"/>
      <dgm:spPr/>
      <dgm:t>
        <a:bodyPr/>
        <a:lstStyle/>
        <a:p>
          <a:pPr rtl="0"/>
          <a:r>
            <a:rPr lang="es-MX" sz="1200" smtClean="0"/>
            <a:t>CUIDAR QUE SE TENGA TODA LA INFORMACIÓN REQUERIDA POR EL COMITE</a:t>
          </a:r>
          <a:endParaRPr lang="es-MX" sz="1200"/>
        </a:p>
      </dgm:t>
    </dgm:pt>
    <dgm:pt modelId="{29462B63-2FC9-4A8B-B5F6-F063F13EB3D4}" type="parTrans" cxnId="{56BAF411-CFAB-49D7-96E7-93339240CEE4}">
      <dgm:prSet/>
      <dgm:spPr/>
      <dgm:t>
        <a:bodyPr/>
        <a:lstStyle/>
        <a:p>
          <a:endParaRPr lang="es-MX" sz="2800"/>
        </a:p>
      </dgm:t>
    </dgm:pt>
    <dgm:pt modelId="{8418C200-0D41-4831-9F0C-4E879130CA44}" type="sibTrans" cxnId="{56BAF411-CFAB-49D7-96E7-93339240CEE4}">
      <dgm:prSet/>
      <dgm:spPr/>
      <dgm:t>
        <a:bodyPr/>
        <a:lstStyle/>
        <a:p>
          <a:endParaRPr lang="es-MX" sz="2800"/>
        </a:p>
      </dgm:t>
    </dgm:pt>
    <dgm:pt modelId="{3191B654-1BDA-4518-BBFB-1AE0FA21732D}">
      <dgm:prSet custT="1"/>
      <dgm:spPr/>
      <dgm:t>
        <a:bodyPr/>
        <a:lstStyle/>
        <a:p>
          <a:pPr rtl="0"/>
          <a:r>
            <a:rPr lang="es-MX" sz="2400" dirty="0" smtClean="0"/>
            <a:t>ES NECESARIO:</a:t>
          </a:r>
          <a:endParaRPr lang="es-MX" sz="2400" dirty="0"/>
        </a:p>
      </dgm:t>
    </dgm:pt>
    <dgm:pt modelId="{303E6A36-89C3-418D-B368-C7A28FAE39C2}" type="parTrans" cxnId="{195FE8EF-496A-4835-B705-D7BE95566236}">
      <dgm:prSet/>
      <dgm:spPr/>
      <dgm:t>
        <a:bodyPr/>
        <a:lstStyle/>
        <a:p>
          <a:endParaRPr lang="es-MX" sz="2800"/>
        </a:p>
      </dgm:t>
    </dgm:pt>
    <dgm:pt modelId="{1066A2DB-0DFC-4EE6-AE7D-330C370974F2}" type="sibTrans" cxnId="{195FE8EF-496A-4835-B705-D7BE95566236}">
      <dgm:prSet/>
      <dgm:spPr/>
      <dgm:t>
        <a:bodyPr/>
        <a:lstStyle/>
        <a:p>
          <a:endParaRPr lang="es-MX" sz="2800"/>
        </a:p>
      </dgm:t>
    </dgm:pt>
    <dgm:pt modelId="{6674833D-46C5-41BD-9E74-4DA90E39F863}" type="pres">
      <dgm:prSet presAssocID="{306F64B2-E326-45CA-9548-9760C6E9D480}" presName="Name0" presStyleCnt="0">
        <dgm:presLayoutVars>
          <dgm:chPref val="3"/>
          <dgm:dir/>
          <dgm:animLvl val="lvl"/>
          <dgm:resizeHandles/>
        </dgm:presLayoutVars>
      </dgm:prSet>
      <dgm:spPr/>
      <dgm:t>
        <a:bodyPr/>
        <a:lstStyle/>
        <a:p>
          <a:endParaRPr lang="es-MX"/>
        </a:p>
      </dgm:t>
    </dgm:pt>
    <dgm:pt modelId="{97575413-4A49-4B7B-9537-543AC411D367}" type="pres">
      <dgm:prSet presAssocID="{1A710CEA-A879-45E2-8788-E6264C0B9659}" presName="horFlow" presStyleCnt="0"/>
      <dgm:spPr/>
    </dgm:pt>
    <dgm:pt modelId="{E666288A-7EAA-4927-9D65-9284BF93B0A8}" type="pres">
      <dgm:prSet presAssocID="{1A710CEA-A879-45E2-8788-E6264C0B9659}" presName="bigChev" presStyleLbl="node1" presStyleIdx="0" presStyleCnt="2"/>
      <dgm:spPr/>
      <dgm:t>
        <a:bodyPr/>
        <a:lstStyle/>
        <a:p>
          <a:endParaRPr lang="es-MX"/>
        </a:p>
      </dgm:t>
    </dgm:pt>
    <dgm:pt modelId="{34078C20-10AC-4B3E-BA32-B8EE81A226DB}" type="pres">
      <dgm:prSet presAssocID="{1A710CEA-A879-45E2-8788-E6264C0B9659}" presName="vSp" presStyleCnt="0"/>
      <dgm:spPr/>
    </dgm:pt>
    <dgm:pt modelId="{24C18455-DF53-4BF6-8F4A-AA0EA2736A38}" type="pres">
      <dgm:prSet presAssocID="{3191B654-1BDA-4518-BBFB-1AE0FA21732D}" presName="horFlow" presStyleCnt="0"/>
      <dgm:spPr/>
    </dgm:pt>
    <dgm:pt modelId="{B50025FD-E78C-443D-BC0C-8D925A0F00D1}" type="pres">
      <dgm:prSet presAssocID="{3191B654-1BDA-4518-BBFB-1AE0FA21732D}" presName="bigChev" presStyleLbl="node1" presStyleIdx="1" presStyleCnt="2"/>
      <dgm:spPr/>
      <dgm:t>
        <a:bodyPr/>
        <a:lstStyle/>
        <a:p>
          <a:endParaRPr lang="es-MX"/>
        </a:p>
      </dgm:t>
    </dgm:pt>
    <dgm:pt modelId="{ED448503-A74D-46D3-934F-68ED58F418E8}" type="pres">
      <dgm:prSet presAssocID="{895F1819-EFC0-489D-90B0-BB7E2809F746}" presName="parTrans" presStyleCnt="0"/>
      <dgm:spPr/>
    </dgm:pt>
    <dgm:pt modelId="{C5900B1D-08B9-4267-9092-C9524DEC5D4A}" type="pres">
      <dgm:prSet presAssocID="{791FEC6C-1B4F-4628-BC35-66E69474B79A}" presName="node" presStyleLbl="alignAccFollowNode1" presStyleIdx="0" presStyleCnt="3">
        <dgm:presLayoutVars>
          <dgm:bulletEnabled val="1"/>
        </dgm:presLayoutVars>
      </dgm:prSet>
      <dgm:spPr/>
      <dgm:t>
        <a:bodyPr/>
        <a:lstStyle/>
        <a:p>
          <a:endParaRPr lang="es-MX"/>
        </a:p>
      </dgm:t>
    </dgm:pt>
    <dgm:pt modelId="{683D2734-97C8-4C83-B524-8DABC7D1CE50}" type="pres">
      <dgm:prSet presAssocID="{5CC37AF6-10A2-4778-B9D4-643F944F7417}" presName="sibTrans" presStyleCnt="0"/>
      <dgm:spPr/>
    </dgm:pt>
    <dgm:pt modelId="{57DE65D8-E644-42A6-B38E-9D6718F22660}" type="pres">
      <dgm:prSet presAssocID="{BAB091DB-877E-432C-B2CA-0F7CA7F7595F}" presName="node" presStyleLbl="alignAccFollowNode1" presStyleIdx="1" presStyleCnt="3" custScaleX="134953" custScaleY="159533">
        <dgm:presLayoutVars>
          <dgm:bulletEnabled val="1"/>
        </dgm:presLayoutVars>
      </dgm:prSet>
      <dgm:spPr/>
      <dgm:t>
        <a:bodyPr/>
        <a:lstStyle/>
        <a:p>
          <a:endParaRPr lang="es-MX"/>
        </a:p>
      </dgm:t>
    </dgm:pt>
    <dgm:pt modelId="{BE655560-9B31-4937-8B2A-8CD1CE9DD4C3}" type="pres">
      <dgm:prSet presAssocID="{0A4C7A7D-EE08-457B-8800-40D5A6F06D12}" presName="sibTrans" presStyleCnt="0"/>
      <dgm:spPr/>
    </dgm:pt>
    <dgm:pt modelId="{BBEB442E-EC0F-4B61-96E3-D28B5E30FB6F}" type="pres">
      <dgm:prSet presAssocID="{94AD41E5-5822-4A2F-9A3C-2673159BA309}" presName="node" presStyleLbl="alignAccFollowNode1" presStyleIdx="2" presStyleCnt="3">
        <dgm:presLayoutVars>
          <dgm:bulletEnabled val="1"/>
        </dgm:presLayoutVars>
      </dgm:prSet>
      <dgm:spPr/>
      <dgm:t>
        <a:bodyPr/>
        <a:lstStyle/>
        <a:p>
          <a:endParaRPr lang="es-MX"/>
        </a:p>
      </dgm:t>
    </dgm:pt>
  </dgm:ptLst>
  <dgm:cxnLst>
    <dgm:cxn modelId="{82FE78E4-F9B1-41BC-9140-56136EDF9C63}" srcId="{3191B654-1BDA-4518-BBFB-1AE0FA21732D}" destId="{791FEC6C-1B4F-4628-BC35-66E69474B79A}" srcOrd="0" destOrd="0" parTransId="{895F1819-EFC0-489D-90B0-BB7E2809F746}" sibTransId="{5CC37AF6-10A2-4778-B9D4-643F944F7417}"/>
    <dgm:cxn modelId="{21014D23-CD5C-4DF1-AB2D-CF667C8CB52C}" type="presOf" srcId="{1A710CEA-A879-45E2-8788-E6264C0B9659}" destId="{E666288A-7EAA-4927-9D65-9284BF93B0A8}" srcOrd="0" destOrd="0" presId="urn:microsoft.com/office/officeart/2005/8/layout/lProcess3"/>
    <dgm:cxn modelId="{F048B774-2366-4DEE-80C7-F92526DC016A}" type="presOf" srcId="{306F64B2-E326-45CA-9548-9760C6E9D480}" destId="{6674833D-46C5-41BD-9E74-4DA90E39F863}" srcOrd="0" destOrd="0" presId="urn:microsoft.com/office/officeart/2005/8/layout/lProcess3"/>
    <dgm:cxn modelId="{56BAF411-CFAB-49D7-96E7-93339240CEE4}" srcId="{3191B654-1BDA-4518-BBFB-1AE0FA21732D}" destId="{94AD41E5-5822-4A2F-9A3C-2673159BA309}" srcOrd="2" destOrd="0" parTransId="{29462B63-2FC9-4A8B-B5F6-F063F13EB3D4}" sibTransId="{8418C200-0D41-4831-9F0C-4E879130CA44}"/>
    <dgm:cxn modelId="{52853327-2EB4-47EF-ADC6-759D63B10E70}" srcId="{3191B654-1BDA-4518-BBFB-1AE0FA21732D}" destId="{BAB091DB-877E-432C-B2CA-0F7CA7F7595F}" srcOrd="1" destOrd="0" parTransId="{6C208666-E790-40F4-A670-B43724FA3177}" sibTransId="{0A4C7A7D-EE08-457B-8800-40D5A6F06D12}"/>
    <dgm:cxn modelId="{A8C17513-0DB2-4BE8-B63C-CC9A81CB3F2C}" type="presOf" srcId="{3191B654-1BDA-4518-BBFB-1AE0FA21732D}" destId="{B50025FD-E78C-443D-BC0C-8D925A0F00D1}" srcOrd="0" destOrd="0" presId="urn:microsoft.com/office/officeart/2005/8/layout/lProcess3"/>
    <dgm:cxn modelId="{8BF93DE4-5F87-4C99-84CE-DC4CD52D4E32}" type="presOf" srcId="{791FEC6C-1B4F-4628-BC35-66E69474B79A}" destId="{C5900B1D-08B9-4267-9092-C9524DEC5D4A}" srcOrd="0" destOrd="0" presId="urn:microsoft.com/office/officeart/2005/8/layout/lProcess3"/>
    <dgm:cxn modelId="{7637605A-21E2-4E25-ACAB-36124A0E35FE}" type="presOf" srcId="{BAB091DB-877E-432C-B2CA-0F7CA7F7595F}" destId="{57DE65D8-E644-42A6-B38E-9D6718F22660}" srcOrd="0" destOrd="0" presId="urn:microsoft.com/office/officeart/2005/8/layout/lProcess3"/>
    <dgm:cxn modelId="{309261CB-8B20-461E-8D42-B8655AA02992}" srcId="{306F64B2-E326-45CA-9548-9760C6E9D480}" destId="{1A710CEA-A879-45E2-8788-E6264C0B9659}" srcOrd="0" destOrd="0" parTransId="{75CCAD0C-51E0-499E-8C16-EBF9A357623F}" sibTransId="{C06F979C-D672-4C87-AFE3-8AE56495F554}"/>
    <dgm:cxn modelId="{B84BA170-2246-4E56-B7B2-5DB30AB85280}" type="presOf" srcId="{94AD41E5-5822-4A2F-9A3C-2673159BA309}" destId="{BBEB442E-EC0F-4B61-96E3-D28B5E30FB6F}" srcOrd="0" destOrd="0" presId="urn:microsoft.com/office/officeart/2005/8/layout/lProcess3"/>
    <dgm:cxn modelId="{195FE8EF-496A-4835-B705-D7BE95566236}" srcId="{306F64B2-E326-45CA-9548-9760C6E9D480}" destId="{3191B654-1BDA-4518-BBFB-1AE0FA21732D}" srcOrd="1" destOrd="0" parTransId="{303E6A36-89C3-418D-B368-C7A28FAE39C2}" sibTransId="{1066A2DB-0DFC-4EE6-AE7D-330C370974F2}"/>
    <dgm:cxn modelId="{A164AC4D-EF18-432C-9CAD-FCDE7D719318}" type="presParOf" srcId="{6674833D-46C5-41BD-9E74-4DA90E39F863}" destId="{97575413-4A49-4B7B-9537-543AC411D367}" srcOrd="0" destOrd="0" presId="urn:microsoft.com/office/officeart/2005/8/layout/lProcess3"/>
    <dgm:cxn modelId="{E5A71CBD-9FB5-40E8-8BE0-BFE629BD080D}" type="presParOf" srcId="{97575413-4A49-4B7B-9537-543AC411D367}" destId="{E666288A-7EAA-4927-9D65-9284BF93B0A8}" srcOrd="0" destOrd="0" presId="urn:microsoft.com/office/officeart/2005/8/layout/lProcess3"/>
    <dgm:cxn modelId="{A1A7DEB4-7CF9-4ACB-A4C9-438E6C0A45C0}" type="presParOf" srcId="{6674833D-46C5-41BD-9E74-4DA90E39F863}" destId="{34078C20-10AC-4B3E-BA32-B8EE81A226DB}" srcOrd="1" destOrd="0" presId="urn:microsoft.com/office/officeart/2005/8/layout/lProcess3"/>
    <dgm:cxn modelId="{FCCC1AE5-427A-4602-BD15-A0CFB54AC6F5}" type="presParOf" srcId="{6674833D-46C5-41BD-9E74-4DA90E39F863}" destId="{24C18455-DF53-4BF6-8F4A-AA0EA2736A38}" srcOrd="2" destOrd="0" presId="urn:microsoft.com/office/officeart/2005/8/layout/lProcess3"/>
    <dgm:cxn modelId="{DCD8DD67-3CC9-4B8B-9361-215D9AA9CDFD}" type="presParOf" srcId="{24C18455-DF53-4BF6-8F4A-AA0EA2736A38}" destId="{B50025FD-E78C-443D-BC0C-8D925A0F00D1}" srcOrd="0" destOrd="0" presId="urn:microsoft.com/office/officeart/2005/8/layout/lProcess3"/>
    <dgm:cxn modelId="{8A6AEA1C-C7AF-4A5F-AA4C-0E99C6A52C51}" type="presParOf" srcId="{24C18455-DF53-4BF6-8F4A-AA0EA2736A38}" destId="{ED448503-A74D-46D3-934F-68ED58F418E8}" srcOrd="1" destOrd="0" presId="urn:microsoft.com/office/officeart/2005/8/layout/lProcess3"/>
    <dgm:cxn modelId="{1307A98D-D1A5-42F1-9129-8A78CB36C14F}" type="presParOf" srcId="{24C18455-DF53-4BF6-8F4A-AA0EA2736A38}" destId="{C5900B1D-08B9-4267-9092-C9524DEC5D4A}" srcOrd="2" destOrd="0" presId="urn:microsoft.com/office/officeart/2005/8/layout/lProcess3"/>
    <dgm:cxn modelId="{92498467-2D13-4B79-B53D-ECEEA9EA6EA5}" type="presParOf" srcId="{24C18455-DF53-4BF6-8F4A-AA0EA2736A38}" destId="{683D2734-97C8-4C83-B524-8DABC7D1CE50}" srcOrd="3" destOrd="0" presId="urn:microsoft.com/office/officeart/2005/8/layout/lProcess3"/>
    <dgm:cxn modelId="{19E27D38-CA49-4A75-9207-4354B1DAF74E}" type="presParOf" srcId="{24C18455-DF53-4BF6-8F4A-AA0EA2736A38}" destId="{57DE65D8-E644-42A6-B38E-9D6718F22660}" srcOrd="4" destOrd="0" presId="urn:microsoft.com/office/officeart/2005/8/layout/lProcess3"/>
    <dgm:cxn modelId="{CDCDE02B-1460-4D12-8CC9-25DE437CDB19}" type="presParOf" srcId="{24C18455-DF53-4BF6-8F4A-AA0EA2736A38}" destId="{BE655560-9B31-4937-8B2A-8CD1CE9DD4C3}" srcOrd="5" destOrd="0" presId="urn:microsoft.com/office/officeart/2005/8/layout/lProcess3"/>
    <dgm:cxn modelId="{59F78C25-5E0F-434E-A295-29BDF64ABA8F}" type="presParOf" srcId="{24C18455-DF53-4BF6-8F4A-AA0EA2736A38}" destId="{BBEB442E-EC0F-4B61-96E3-D28B5E30FB6F}" srcOrd="6"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893F46EE-5346-444D-9945-4FEE9882B484}" type="doc">
      <dgm:prSet loTypeId="urn:microsoft.com/office/officeart/2005/8/layout/venn1" loCatId="relationship" qsTypeId="urn:microsoft.com/office/officeart/2005/8/quickstyle/simple5" qsCatId="simple" csTypeId="urn:microsoft.com/office/officeart/2005/8/colors/accent1_2" csCatId="accent1" phldr="1"/>
      <dgm:spPr/>
      <dgm:t>
        <a:bodyPr/>
        <a:lstStyle/>
        <a:p>
          <a:endParaRPr lang="es-MX"/>
        </a:p>
      </dgm:t>
    </dgm:pt>
    <dgm:pt modelId="{6BFA5ACD-BEE1-4950-B87F-CB6F0857563E}">
      <dgm:prSet/>
      <dgm:spPr/>
      <dgm:t>
        <a:bodyPr/>
        <a:lstStyle/>
        <a:p>
          <a:pPr rtl="0"/>
          <a:r>
            <a:rPr lang="es-MX" dirty="0" smtClean="0"/>
            <a:t>PERMITE TENER EN FORMA GRÁFICA LAS LÍNEAS DE REPORTE FUNCIONALES (EVITA DISCORDANCIAS ENTRE LAS EVALUACIONES)</a:t>
          </a:r>
          <a:endParaRPr lang="es-MX" dirty="0"/>
        </a:p>
      </dgm:t>
    </dgm:pt>
    <dgm:pt modelId="{E95E5491-33AB-4DC7-997E-98B600A885DF}" type="parTrans" cxnId="{04CB35DC-88B2-48CD-8ADD-6F419ED8DF9F}">
      <dgm:prSet/>
      <dgm:spPr/>
      <dgm:t>
        <a:bodyPr/>
        <a:lstStyle/>
        <a:p>
          <a:endParaRPr lang="es-MX"/>
        </a:p>
      </dgm:t>
    </dgm:pt>
    <dgm:pt modelId="{18BD8073-597E-4798-B35D-9165BB897B37}" type="sibTrans" cxnId="{04CB35DC-88B2-48CD-8ADD-6F419ED8DF9F}">
      <dgm:prSet/>
      <dgm:spPr/>
      <dgm:t>
        <a:bodyPr/>
        <a:lstStyle/>
        <a:p>
          <a:endParaRPr lang="es-MX"/>
        </a:p>
      </dgm:t>
    </dgm:pt>
    <dgm:pt modelId="{38010302-820B-4188-9E63-4A2E51F0A243}" type="pres">
      <dgm:prSet presAssocID="{893F46EE-5346-444D-9945-4FEE9882B484}" presName="compositeShape" presStyleCnt="0">
        <dgm:presLayoutVars>
          <dgm:chMax val="7"/>
          <dgm:dir/>
          <dgm:resizeHandles val="exact"/>
        </dgm:presLayoutVars>
      </dgm:prSet>
      <dgm:spPr/>
      <dgm:t>
        <a:bodyPr/>
        <a:lstStyle/>
        <a:p>
          <a:endParaRPr lang="es-MX"/>
        </a:p>
      </dgm:t>
    </dgm:pt>
    <dgm:pt modelId="{4A2B1044-4D44-46CF-A3C9-2F6329547862}" type="pres">
      <dgm:prSet presAssocID="{6BFA5ACD-BEE1-4950-B87F-CB6F0857563E}" presName="circ1TxSh" presStyleLbl="vennNode1" presStyleIdx="0" presStyleCnt="1" custScaleX="198951"/>
      <dgm:spPr/>
      <dgm:t>
        <a:bodyPr/>
        <a:lstStyle/>
        <a:p>
          <a:endParaRPr lang="es-MX"/>
        </a:p>
      </dgm:t>
    </dgm:pt>
  </dgm:ptLst>
  <dgm:cxnLst>
    <dgm:cxn modelId="{2CC20240-7A91-4EC6-B7F8-DDEBC2562B16}" type="presOf" srcId="{893F46EE-5346-444D-9945-4FEE9882B484}" destId="{38010302-820B-4188-9E63-4A2E51F0A243}" srcOrd="0" destOrd="0" presId="urn:microsoft.com/office/officeart/2005/8/layout/venn1"/>
    <dgm:cxn modelId="{04CB35DC-88B2-48CD-8ADD-6F419ED8DF9F}" srcId="{893F46EE-5346-444D-9945-4FEE9882B484}" destId="{6BFA5ACD-BEE1-4950-B87F-CB6F0857563E}" srcOrd="0" destOrd="0" parTransId="{E95E5491-33AB-4DC7-997E-98B600A885DF}" sibTransId="{18BD8073-597E-4798-B35D-9165BB897B37}"/>
    <dgm:cxn modelId="{02D327CA-9661-449B-AA5C-C1BC7FB418EA}" type="presOf" srcId="{6BFA5ACD-BEE1-4950-B87F-CB6F0857563E}" destId="{4A2B1044-4D44-46CF-A3C9-2F6329547862}" srcOrd="0" destOrd="0" presId="urn:microsoft.com/office/officeart/2005/8/layout/venn1"/>
    <dgm:cxn modelId="{952FEEE7-4FCF-4416-AB7B-2E54982EA8C9}" type="presParOf" srcId="{38010302-820B-4188-9E63-4A2E51F0A243}" destId="{4A2B1044-4D44-46CF-A3C9-2F6329547862}"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44A946BA-1137-4B2C-A05C-AEB1D4209C18}"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s-MX"/>
        </a:p>
      </dgm:t>
    </dgm:pt>
    <dgm:pt modelId="{E08F5EAB-9616-462F-AAAF-EC8107DBE5F0}">
      <dgm:prSet/>
      <dgm:spPr/>
      <dgm:t>
        <a:bodyPr/>
        <a:lstStyle/>
        <a:p>
          <a:pPr rtl="0"/>
          <a:r>
            <a:rPr lang="es-MX" smtClean="0"/>
            <a:t>SE ELIGE PREVIAMENTE EL MODELO </a:t>
          </a:r>
          <a:endParaRPr lang="es-MX"/>
        </a:p>
      </dgm:t>
    </dgm:pt>
    <dgm:pt modelId="{D41DD1B6-0B14-4A60-AB84-AC45D06A9269}" type="parTrans" cxnId="{E218FE90-C6D8-4E18-81B6-65F4E485C389}">
      <dgm:prSet/>
      <dgm:spPr/>
      <dgm:t>
        <a:bodyPr/>
        <a:lstStyle/>
        <a:p>
          <a:endParaRPr lang="es-MX"/>
        </a:p>
      </dgm:t>
    </dgm:pt>
    <dgm:pt modelId="{419FA8B0-371E-4D1C-9BF3-31668DFF9974}" type="sibTrans" cxnId="{E218FE90-C6D8-4E18-81B6-65F4E485C389}">
      <dgm:prSet/>
      <dgm:spPr/>
      <dgm:t>
        <a:bodyPr/>
        <a:lstStyle/>
        <a:p>
          <a:endParaRPr lang="es-MX"/>
        </a:p>
      </dgm:t>
    </dgm:pt>
    <dgm:pt modelId="{EE9C7855-ACF8-4442-AA89-E6B00F7FC914}">
      <dgm:prSet/>
      <dgm:spPr/>
      <dgm:t>
        <a:bodyPr/>
        <a:lstStyle/>
        <a:p>
          <a:pPr rtl="0"/>
          <a:r>
            <a:rPr lang="es-MX" smtClean="0"/>
            <a:t>SE ENTREGA UNA COPIA DEL MODELO DE FORMA ANTICIPADA A FIN DE QUE LOS INTEGRANTES DEL COMITÉ LO ESTUDIEN PREVIAMENTE</a:t>
          </a:r>
          <a:endParaRPr lang="es-MX"/>
        </a:p>
      </dgm:t>
    </dgm:pt>
    <dgm:pt modelId="{9CACF250-911F-461C-9937-02AF863C0FD0}" type="parTrans" cxnId="{DAEE9F9F-C94A-4673-8B1F-7CBD9225D305}">
      <dgm:prSet/>
      <dgm:spPr/>
      <dgm:t>
        <a:bodyPr/>
        <a:lstStyle/>
        <a:p>
          <a:endParaRPr lang="es-MX"/>
        </a:p>
      </dgm:t>
    </dgm:pt>
    <dgm:pt modelId="{5CE6907E-0C46-4351-8D97-FAAF0D70AA7D}" type="sibTrans" cxnId="{DAEE9F9F-C94A-4673-8B1F-7CBD9225D305}">
      <dgm:prSet/>
      <dgm:spPr/>
      <dgm:t>
        <a:bodyPr/>
        <a:lstStyle/>
        <a:p>
          <a:endParaRPr lang="es-MX"/>
        </a:p>
      </dgm:t>
    </dgm:pt>
    <dgm:pt modelId="{2713223B-8A94-4535-A391-95E2DEE27D9A}" type="pres">
      <dgm:prSet presAssocID="{44A946BA-1137-4B2C-A05C-AEB1D4209C18}" presName="Name0" presStyleCnt="0">
        <dgm:presLayoutVars>
          <dgm:dir/>
          <dgm:animLvl val="lvl"/>
          <dgm:resizeHandles val="exact"/>
        </dgm:presLayoutVars>
      </dgm:prSet>
      <dgm:spPr/>
      <dgm:t>
        <a:bodyPr/>
        <a:lstStyle/>
        <a:p>
          <a:endParaRPr lang="es-MX"/>
        </a:p>
      </dgm:t>
    </dgm:pt>
    <dgm:pt modelId="{9F55D2F8-413E-482E-89B5-1B591AA8B62C}" type="pres">
      <dgm:prSet presAssocID="{E08F5EAB-9616-462F-AAAF-EC8107DBE5F0}" presName="linNode" presStyleCnt="0"/>
      <dgm:spPr/>
    </dgm:pt>
    <dgm:pt modelId="{C27A923E-8EDB-4048-90FA-7AD038B25B1C}" type="pres">
      <dgm:prSet presAssocID="{E08F5EAB-9616-462F-AAAF-EC8107DBE5F0}" presName="parentText" presStyleLbl="node1" presStyleIdx="0" presStyleCnt="2">
        <dgm:presLayoutVars>
          <dgm:chMax val="1"/>
          <dgm:bulletEnabled val="1"/>
        </dgm:presLayoutVars>
      </dgm:prSet>
      <dgm:spPr/>
      <dgm:t>
        <a:bodyPr/>
        <a:lstStyle/>
        <a:p>
          <a:endParaRPr lang="es-MX"/>
        </a:p>
      </dgm:t>
    </dgm:pt>
    <dgm:pt modelId="{E65C3189-4B9E-4DD0-9B06-4A0C6D12972C}" type="pres">
      <dgm:prSet presAssocID="{419FA8B0-371E-4D1C-9BF3-31668DFF9974}" presName="sp" presStyleCnt="0"/>
      <dgm:spPr/>
    </dgm:pt>
    <dgm:pt modelId="{94A39226-BC96-45D7-9DAD-8884D5EF5E33}" type="pres">
      <dgm:prSet presAssocID="{EE9C7855-ACF8-4442-AA89-E6B00F7FC914}" presName="linNode" presStyleCnt="0"/>
      <dgm:spPr/>
    </dgm:pt>
    <dgm:pt modelId="{293049CE-38ED-4F75-919E-00DEE0C31C5F}" type="pres">
      <dgm:prSet presAssocID="{EE9C7855-ACF8-4442-AA89-E6B00F7FC914}" presName="parentText" presStyleLbl="node1" presStyleIdx="1" presStyleCnt="2">
        <dgm:presLayoutVars>
          <dgm:chMax val="1"/>
          <dgm:bulletEnabled val="1"/>
        </dgm:presLayoutVars>
      </dgm:prSet>
      <dgm:spPr/>
      <dgm:t>
        <a:bodyPr/>
        <a:lstStyle/>
        <a:p>
          <a:endParaRPr lang="es-MX"/>
        </a:p>
      </dgm:t>
    </dgm:pt>
  </dgm:ptLst>
  <dgm:cxnLst>
    <dgm:cxn modelId="{937F5B2A-11BE-4417-A3E0-75B8949D8D81}" type="presOf" srcId="{EE9C7855-ACF8-4442-AA89-E6B00F7FC914}" destId="{293049CE-38ED-4F75-919E-00DEE0C31C5F}" srcOrd="0" destOrd="0" presId="urn:microsoft.com/office/officeart/2005/8/layout/vList5"/>
    <dgm:cxn modelId="{C30CFE15-6BE8-485D-A2C2-27288AB322C8}" type="presOf" srcId="{44A946BA-1137-4B2C-A05C-AEB1D4209C18}" destId="{2713223B-8A94-4535-A391-95E2DEE27D9A}" srcOrd="0" destOrd="0" presId="urn:microsoft.com/office/officeart/2005/8/layout/vList5"/>
    <dgm:cxn modelId="{85457AD3-C865-4383-B054-ED49EAF5AA33}" type="presOf" srcId="{E08F5EAB-9616-462F-AAAF-EC8107DBE5F0}" destId="{C27A923E-8EDB-4048-90FA-7AD038B25B1C}" srcOrd="0" destOrd="0" presId="urn:microsoft.com/office/officeart/2005/8/layout/vList5"/>
    <dgm:cxn modelId="{DAEE9F9F-C94A-4673-8B1F-7CBD9225D305}" srcId="{44A946BA-1137-4B2C-A05C-AEB1D4209C18}" destId="{EE9C7855-ACF8-4442-AA89-E6B00F7FC914}" srcOrd="1" destOrd="0" parTransId="{9CACF250-911F-461C-9937-02AF863C0FD0}" sibTransId="{5CE6907E-0C46-4351-8D97-FAAF0D70AA7D}"/>
    <dgm:cxn modelId="{E218FE90-C6D8-4E18-81B6-65F4E485C389}" srcId="{44A946BA-1137-4B2C-A05C-AEB1D4209C18}" destId="{E08F5EAB-9616-462F-AAAF-EC8107DBE5F0}" srcOrd="0" destOrd="0" parTransId="{D41DD1B6-0B14-4A60-AB84-AC45D06A9269}" sibTransId="{419FA8B0-371E-4D1C-9BF3-31668DFF9974}"/>
    <dgm:cxn modelId="{FDB3D372-F8B9-43D2-82E3-38628920D06A}" type="presParOf" srcId="{2713223B-8A94-4535-A391-95E2DEE27D9A}" destId="{9F55D2F8-413E-482E-89B5-1B591AA8B62C}" srcOrd="0" destOrd="0" presId="urn:microsoft.com/office/officeart/2005/8/layout/vList5"/>
    <dgm:cxn modelId="{C20AF1D4-9D90-4D22-9342-132A2FF6E15E}" type="presParOf" srcId="{9F55D2F8-413E-482E-89B5-1B591AA8B62C}" destId="{C27A923E-8EDB-4048-90FA-7AD038B25B1C}" srcOrd="0" destOrd="0" presId="urn:microsoft.com/office/officeart/2005/8/layout/vList5"/>
    <dgm:cxn modelId="{72661F52-6245-4BCD-A779-01AAEA8C3E5B}" type="presParOf" srcId="{2713223B-8A94-4535-A391-95E2DEE27D9A}" destId="{E65C3189-4B9E-4DD0-9B06-4A0C6D12972C}" srcOrd="1" destOrd="0" presId="urn:microsoft.com/office/officeart/2005/8/layout/vList5"/>
    <dgm:cxn modelId="{260F7B59-7088-4536-B8AD-16FC38CB7F67}" type="presParOf" srcId="{2713223B-8A94-4535-A391-95E2DEE27D9A}" destId="{94A39226-BC96-45D7-9DAD-8884D5EF5E33}" srcOrd="2" destOrd="0" presId="urn:microsoft.com/office/officeart/2005/8/layout/vList5"/>
    <dgm:cxn modelId="{ABD2125E-F63C-43A2-B277-950E436BBDF2}" type="presParOf" srcId="{94A39226-BC96-45D7-9DAD-8884D5EF5E33}" destId="{293049CE-38ED-4F75-919E-00DEE0C31C5F}"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F1C77A93-55AF-4427-9659-31364F378C2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MX"/>
        </a:p>
      </dgm:t>
    </dgm:pt>
    <dgm:pt modelId="{0D83D41F-312E-463C-9E0A-637626C71B0B}">
      <dgm:prSet/>
      <dgm:spPr/>
      <dgm:t>
        <a:bodyPr/>
        <a:lstStyle/>
        <a:p>
          <a:pPr rtl="0"/>
          <a:r>
            <a:rPr lang="es-MX" dirty="0" smtClean="0"/>
            <a:t>LA INTEGRACIÓN CON GENTE DE LA EMPRESA</a:t>
          </a:r>
          <a:endParaRPr lang="es-MX" dirty="0"/>
        </a:p>
      </dgm:t>
    </dgm:pt>
    <dgm:pt modelId="{E87DC87D-5833-48A7-AD35-F967510EFCF0}" type="parTrans" cxnId="{F2238D74-3005-47D3-AE1B-FC47100D2046}">
      <dgm:prSet/>
      <dgm:spPr/>
      <dgm:t>
        <a:bodyPr/>
        <a:lstStyle/>
        <a:p>
          <a:endParaRPr lang="es-MX"/>
        </a:p>
      </dgm:t>
    </dgm:pt>
    <dgm:pt modelId="{A7B7E970-9F92-4E02-B330-07A9344D7404}" type="sibTrans" cxnId="{F2238D74-3005-47D3-AE1B-FC47100D2046}">
      <dgm:prSet/>
      <dgm:spPr/>
      <dgm:t>
        <a:bodyPr/>
        <a:lstStyle/>
        <a:p>
          <a:endParaRPr lang="es-MX"/>
        </a:p>
      </dgm:t>
    </dgm:pt>
    <dgm:pt modelId="{500DBD58-727A-4C82-AF24-E6614F41C8B7}">
      <dgm:prSet/>
      <dgm:spPr/>
      <dgm:t>
        <a:bodyPr/>
        <a:lstStyle/>
        <a:p>
          <a:pPr rtl="0"/>
          <a:r>
            <a:rPr lang="es-MX" dirty="0" smtClean="0"/>
            <a:t>EL GRUPO DE INDIVIDUOS UNIFICA EL CRITERIO Y EL OBJETIVO ES ASIGNAR UN VALOR </a:t>
          </a:r>
          <a:r>
            <a:rPr lang="es-MX" dirty="0" smtClean="0"/>
            <a:t>ESPECÍFICO</a:t>
          </a:r>
          <a:endParaRPr lang="es-MX" dirty="0"/>
        </a:p>
      </dgm:t>
    </dgm:pt>
    <dgm:pt modelId="{4737EF82-6C33-4AA6-B8DA-18C243A4E1F7}" type="parTrans" cxnId="{7B50B11E-939C-435F-A02B-143492EB7DD0}">
      <dgm:prSet/>
      <dgm:spPr/>
      <dgm:t>
        <a:bodyPr/>
        <a:lstStyle/>
        <a:p>
          <a:endParaRPr lang="es-MX"/>
        </a:p>
      </dgm:t>
    </dgm:pt>
    <dgm:pt modelId="{FB26EA59-90F9-45DF-9F1A-A87033B9F196}" type="sibTrans" cxnId="{7B50B11E-939C-435F-A02B-143492EB7DD0}">
      <dgm:prSet/>
      <dgm:spPr/>
      <dgm:t>
        <a:bodyPr/>
        <a:lstStyle/>
        <a:p>
          <a:endParaRPr lang="es-MX"/>
        </a:p>
      </dgm:t>
    </dgm:pt>
    <dgm:pt modelId="{E1EE688D-E5F3-41D8-804C-1F8BA211C9E5}" type="pres">
      <dgm:prSet presAssocID="{F1C77A93-55AF-4427-9659-31364F378C27}" presName="linearFlow" presStyleCnt="0">
        <dgm:presLayoutVars>
          <dgm:dir/>
          <dgm:resizeHandles val="exact"/>
        </dgm:presLayoutVars>
      </dgm:prSet>
      <dgm:spPr/>
      <dgm:t>
        <a:bodyPr/>
        <a:lstStyle/>
        <a:p>
          <a:endParaRPr lang="es-MX"/>
        </a:p>
      </dgm:t>
    </dgm:pt>
    <dgm:pt modelId="{A13EB74C-8C9A-4407-ADC9-F7B28457D01A}" type="pres">
      <dgm:prSet presAssocID="{0D83D41F-312E-463C-9E0A-637626C71B0B}" presName="composite" presStyleCnt="0"/>
      <dgm:spPr/>
    </dgm:pt>
    <dgm:pt modelId="{B43B2132-6538-4FCE-8B1D-5815A6AB194A}" type="pres">
      <dgm:prSet presAssocID="{0D83D41F-312E-463C-9E0A-637626C71B0B}"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23000" r="-23000"/>
          </a:stretch>
        </a:blipFill>
      </dgm:spPr>
      <dgm:t>
        <a:bodyPr/>
        <a:lstStyle/>
        <a:p>
          <a:endParaRPr lang="es-MX"/>
        </a:p>
      </dgm:t>
    </dgm:pt>
    <dgm:pt modelId="{0C0AB5D2-650F-4E22-ABDB-7071E772E8B8}" type="pres">
      <dgm:prSet presAssocID="{0D83D41F-312E-463C-9E0A-637626C71B0B}" presName="txShp" presStyleLbl="node1" presStyleIdx="0" presStyleCnt="2">
        <dgm:presLayoutVars>
          <dgm:bulletEnabled val="1"/>
        </dgm:presLayoutVars>
      </dgm:prSet>
      <dgm:spPr/>
      <dgm:t>
        <a:bodyPr/>
        <a:lstStyle/>
        <a:p>
          <a:endParaRPr lang="es-MX"/>
        </a:p>
      </dgm:t>
    </dgm:pt>
    <dgm:pt modelId="{C8733380-44AD-4F22-9DC6-F617C4F804B6}" type="pres">
      <dgm:prSet presAssocID="{A7B7E970-9F92-4E02-B330-07A9344D7404}" presName="spacing" presStyleCnt="0"/>
      <dgm:spPr/>
    </dgm:pt>
    <dgm:pt modelId="{E9EA7FC9-2078-4846-9230-3B23F375CC9C}" type="pres">
      <dgm:prSet presAssocID="{500DBD58-727A-4C82-AF24-E6614F41C8B7}" presName="composite" presStyleCnt="0"/>
      <dgm:spPr/>
    </dgm:pt>
    <dgm:pt modelId="{7AE413E4-6124-4019-8D96-477353004D7F}" type="pres">
      <dgm:prSet presAssocID="{500DBD58-727A-4C82-AF24-E6614F41C8B7}" presName="imgShp"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62000" r="-62000"/>
          </a:stretch>
        </a:blipFill>
      </dgm:spPr>
      <dgm:t>
        <a:bodyPr/>
        <a:lstStyle/>
        <a:p>
          <a:endParaRPr lang="es-MX"/>
        </a:p>
      </dgm:t>
    </dgm:pt>
    <dgm:pt modelId="{B37ACE4F-EB07-4487-8F8F-FBC01ABE7086}" type="pres">
      <dgm:prSet presAssocID="{500DBD58-727A-4C82-AF24-E6614F41C8B7}" presName="txShp" presStyleLbl="node1" presStyleIdx="1" presStyleCnt="2">
        <dgm:presLayoutVars>
          <dgm:bulletEnabled val="1"/>
        </dgm:presLayoutVars>
      </dgm:prSet>
      <dgm:spPr/>
      <dgm:t>
        <a:bodyPr/>
        <a:lstStyle/>
        <a:p>
          <a:endParaRPr lang="es-MX"/>
        </a:p>
      </dgm:t>
    </dgm:pt>
  </dgm:ptLst>
  <dgm:cxnLst>
    <dgm:cxn modelId="{7B50B11E-939C-435F-A02B-143492EB7DD0}" srcId="{F1C77A93-55AF-4427-9659-31364F378C27}" destId="{500DBD58-727A-4C82-AF24-E6614F41C8B7}" srcOrd="1" destOrd="0" parTransId="{4737EF82-6C33-4AA6-B8DA-18C243A4E1F7}" sibTransId="{FB26EA59-90F9-45DF-9F1A-A87033B9F196}"/>
    <dgm:cxn modelId="{80C532D5-F50F-4C2D-B091-9A182D6FDEE2}" type="presOf" srcId="{F1C77A93-55AF-4427-9659-31364F378C27}" destId="{E1EE688D-E5F3-41D8-804C-1F8BA211C9E5}" srcOrd="0" destOrd="0" presId="urn:microsoft.com/office/officeart/2005/8/layout/vList3"/>
    <dgm:cxn modelId="{F2238D74-3005-47D3-AE1B-FC47100D2046}" srcId="{F1C77A93-55AF-4427-9659-31364F378C27}" destId="{0D83D41F-312E-463C-9E0A-637626C71B0B}" srcOrd="0" destOrd="0" parTransId="{E87DC87D-5833-48A7-AD35-F967510EFCF0}" sibTransId="{A7B7E970-9F92-4E02-B330-07A9344D7404}"/>
    <dgm:cxn modelId="{48C59C02-DEC0-45C4-96A7-DB119F9DF8F8}" type="presOf" srcId="{0D83D41F-312E-463C-9E0A-637626C71B0B}" destId="{0C0AB5D2-650F-4E22-ABDB-7071E772E8B8}" srcOrd="0" destOrd="0" presId="urn:microsoft.com/office/officeart/2005/8/layout/vList3"/>
    <dgm:cxn modelId="{3787816C-E05C-4515-A677-C5A3F7A81EA1}" type="presOf" srcId="{500DBD58-727A-4C82-AF24-E6614F41C8B7}" destId="{B37ACE4F-EB07-4487-8F8F-FBC01ABE7086}" srcOrd="0" destOrd="0" presId="urn:microsoft.com/office/officeart/2005/8/layout/vList3"/>
    <dgm:cxn modelId="{6AF62816-6890-4C82-875C-35CE6E5FB765}" type="presParOf" srcId="{E1EE688D-E5F3-41D8-804C-1F8BA211C9E5}" destId="{A13EB74C-8C9A-4407-ADC9-F7B28457D01A}" srcOrd="0" destOrd="0" presId="urn:microsoft.com/office/officeart/2005/8/layout/vList3"/>
    <dgm:cxn modelId="{215ED781-7C51-4E86-ABD5-84BFA45EC84A}" type="presParOf" srcId="{A13EB74C-8C9A-4407-ADC9-F7B28457D01A}" destId="{B43B2132-6538-4FCE-8B1D-5815A6AB194A}" srcOrd="0" destOrd="0" presId="urn:microsoft.com/office/officeart/2005/8/layout/vList3"/>
    <dgm:cxn modelId="{463A1C11-2DBF-422D-B25B-FB156EE7B16F}" type="presParOf" srcId="{A13EB74C-8C9A-4407-ADC9-F7B28457D01A}" destId="{0C0AB5D2-650F-4E22-ABDB-7071E772E8B8}" srcOrd="1" destOrd="0" presId="urn:microsoft.com/office/officeart/2005/8/layout/vList3"/>
    <dgm:cxn modelId="{B8D635CB-40CB-4815-ADCC-C8A3CFE7E375}" type="presParOf" srcId="{E1EE688D-E5F3-41D8-804C-1F8BA211C9E5}" destId="{C8733380-44AD-4F22-9DC6-F617C4F804B6}" srcOrd="1" destOrd="0" presId="urn:microsoft.com/office/officeart/2005/8/layout/vList3"/>
    <dgm:cxn modelId="{6A3D6A61-5DCE-4D42-97F8-8A2E11FE9083}" type="presParOf" srcId="{E1EE688D-E5F3-41D8-804C-1F8BA211C9E5}" destId="{E9EA7FC9-2078-4846-9230-3B23F375CC9C}" srcOrd="2" destOrd="0" presId="urn:microsoft.com/office/officeart/2005/8/layout/vList3"/>
    <dgm:cxn modelId="{343ED980-B171-48D7-A8DD-56197315D926}" type="presParOf" srcId="{E9EA7FC9-2078-4846-9230-3B23F375CC9C}" destId="{7AE413E4-6124-4019-8D96-477353004D7F}" srcOrd="0" destOrd="0" presId="urn:microsoft.com/office/officeart/2005/8/layout/vList3"/>
    <dgm:cxn modelId="{482DDA90-637F-4706-803B-F4F35A49121D}" type="presParOf" srcId="{E9EA7FC9-2078-4846-9230-3B23F375CC9C}" destId="{B37ACE4F-EB07-4487-8F8F-FBC01ABE708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646CB8C6-4A8B-4148-B169-861EC0568D1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0BD202A8-4360-4523-A258-C5FD7B1DDEC9}">
      <dgm:prSet/>
      <dgm:spPr/>
      <dgm:t>
        <a:bodyPr/>
        <a:lstStyle/>
        <a:p>
          <a:pPr rtl="0"/>
          <a:r>
            <a:rPr lang="es-MX" smtClean="0"/>
            <a:t>PUESTO TIPO</a:t>
          </a:r>
          <a:endParaRPr lang="es-MX"/>
        </a:p>
      </dgm:t>
    </dgm:pt>
    <dgm:pt modelId="{51607138-C0D1-47F5-8E5E-21A769ADD3C3}" type="parTrans" cxnId="{53936A9E-D1F5-4253-A69B-81FD2D2F0823}">
      <dgm:prSet/>
      <dgm:spPr/>
      <dgm:t>
        <a:bodyPr/>
        <a:lstStyle/>
        <a:p>
          <a:endParaRPr lang="es-MX"/>
        </a:p>
      </dgm:t>
    </dgm:pt>
    <dgm:pt modelId="{313623E2-8EE2-4071-85DB-5D4D27BDA3DE}" type="sibTrans" cxnId="{53936A9E-D1F5-4253-A69B-81FD2D2F0823}">
      <dgm:prSet/>
      <dgm:spPr/>
      <dgm:t>
        <a:bodyPr/>
        <a:lstStyle/>
        <a:p>
          <a:endParaRPr lang="es-MX"/>
        </a:p>
      </dgm:t>
    </dgm:pt>
    <dgm:pt modelId="{2AF2FBC3-01C7-4B01-AFFD-E4CFB8CCDAF8}">
      <dgm:prSet custT="1"/>
      <dgm:spPr/>
      <dgm:t>
        <a:bodyPr/>
        <a:lstStyle/>
        <a:p>
          <a:pPr rtl="0"/>
          <a:r>
            <a:rPr lang="es-MX" sz="1800" dirty="0" smtClean="0"/>
            <a:t>PUESTOS BÁSICOS QUE SE ENCUENTRAN EN CUALQUIER ORGANIZACIÓN (SECRETARIAS, </a:t>
          </a:r>
          <a:r>
            <a:rPr lang="es-MX" sz="1800" dirty="0" smtClean="0"/>
            <a:t>ALMACENISTAS, AYUDANTES GENERALES…) </a:t>
          </a:r>
          <a:r>
            <a:rPr lang="es-MX" sz="1800" dirty="0" smtClean="0"/>
            <a:t>Y EN CADA PUESTO HAY DIVERSAS </a:t>
          </a:r>
          <a:r>
            <a:rPr lang="es-MX" sz="1800" dirty="0" smtClean="0"/>
            <a:t>CATEGORÍAS</a:t>
          </a:r>
          <a:endParaRPr lang="es-MX" sz="1800" dirty="0"/>
        </a:p>
      </dgm:t>
    </dgm:pt>
    <dgm:pt modelId="{863077D0-DF7B-425D-BB51-FC79B53C99AA}" type="parTrans" cxnId="{81B8A1C2-9ACF-4B00-81FB-F7D97F050B6F}">
      <dgm:prSet/>
      <dgm:spPr/>
      <dgm:t>
        <a:bodyPr/>
        <a:lstStyle/>
        <a:p>
          <a:endParaRPr lang="es-MX"/>
        </a:p>
      </dgm:t>
    </dgm:pt>
    <dgm:pt modelId="{68D251B7-FB53-4C5A-A702-989AF2938D09}" type="sibTrans" cxnId="{81B8A1C2-9ACF-4B00-81FB-F7D97F050B6F}">
      <dgm:prSet/>
      <dgm:spPr/>
      <dgm:t>
        <a:bodyPr/>
        <a:lstStyle/>
        <a:p>
          <a:endParaRPr lang="es-MX"/>
        </a:p>
      </dgm:t>
    </dgm:pt>
    <dgm:pt modelId="{DF8EC615-0792-48B9-9109-C97B3EBDFAB2}">
      <dgm:prSet/>
      <dgm:spPr/>
      <dgm:t>
        <a:bodyPr/>
        <a:lstStyle/>
        <a:p>
          <a:pPr rtl="0"/>
          <a:r>
            <a:rPr lang="es-MX" smtClean="0"/>
            <a:t>COMO IDENTIFICAMOS LOS PUESTOS TIPO</a:t>
          </a:r>
          <a:endParaRPr lang="es-MX"/>
        </a:p>
      </dgm:t>
    </dgm:pt>
    <dgm:pt modelId="{41D7C514-7AB0-4F32-B475-3A4E66A6D80C}" type="parTrans" cxnId="{EE1EAF49-FF7F-4F2D-BB7C-083131D36CD5}">
      <dgm:prSet/>
      <dgm:spPr/>
      <dgm:t>
        <a:bodyPr/>
        <a:lstStyle/>
        <a:p>
          <a:endParaRPr lang="es-MX"/>
        </a:p>
      </dgm:t>
    </dgm:pt>
    <dgm:pt modelId="{37417497-6E72-4885-BB12-83AFF6E41775}" type="sibTrans" cxnId="{EE1EAF49-FF7F-4F2D-BB7C-083131D36CD5}">
      <dgm:prSet/>
      <dgm:spPr/>
      <dgm:t>
        <a:bodyPr/>
        <a:lstStyle/>
        <a:p>
          <a:endParaRPr lang="es-MX"/>
        </a:p>
      </dgm:t>
    </dgm:pt>
    <dgm:pt modelId="{7CE6A3FB-68D3-4A3D-8555-582C0BA689AA}">
      <dgm:prSet custT="1"/>
      <dgm:spPr/>
      <dgm:t>
        <a:bodyPr/>
        <a:lstStyle/>
        <a:p>
          <a:pPr rtl="0"/>
          <a:r>
            <a:rPr lang="es-MX" sz="1600" dirty="0" smtClean="0"/>
            <a:t>QUE SE EMPRENDA EL PUESTO</a:t>
          </a:r>
          <a:endParaRPr lang="es-MX" sz="1600" dirty="0"/>
        </a:p>
      </dgm:t>
    </dgm:pt>
    <dgm:pt modelId="{8DCF7746-560F-4C39-B920-4BF84DE3A371}" type="parTrans" cxnId="{68A19739-4B68-4BE4-A61C-22EA0ECC571A}">
      <dgm:prSet/>
      <dgm:spPr/>
      <dgm:t>
        <a:bodyPr/>
        <a:lstStyle/>
        <a:p>
          <a:endParaRPr lang="es-MX"/>
        </a:p>
      </dgm:t>
    </dgm:pt>
    <dgm:pt modelId="{77A635E8-737A-415C-B35D-62B937BFD964}" type="sibTrans" cxnId="{68A19739-4B68-4BE4-A61C-22EA0ECC571A}">
      <dgm:prSet/>
      <dgm:spPr/>
      <dgm:t>
        <a:bodyPr/>
        <a:lstStyle/>
        <a:p>
          <a:endParaRPr lang="es-MX"/>
        </a:p>
      </dgm:t>
    </dgm:pt>
    <dgm:pt modelId="{3F67E693-D3C6-43A8-A6E8-D60F02CCF17C}">
      <dgm:prSet custT="1"/>
      <dgm:spPr/>
      <dgm:t>
        <a:bodyPr/>
        <a:lstStyle/>
        <a:p>
          <a:pPr rtl="0"/>
          <a:r>
            <a:rPr lang="es-MX" sz="1600" dirty="0" smtClean="0"/>
            <a:t>QUE NO HAYA CAMBIOS FRECUENTES EN OBLIGACIONES Y CONTENIDOS</a:t>
          </a:r>
          <a:endParaRPr lang="es-MX" sz="1600" dirty="0"/>
        </a:p>
      </dgm:t>
    </dgm:pt>
    <dgm:pt modelId="{EA0687C8-EA09-4EA7-8BC8-6DEA4666E982}" type="parTrans" cxnId="{B834DB1F-365A-435E-B727-0C681223DE15}">
      <dgm:prSet/>
      <dgm:spPr/>
      <dgm:t>
        <a:bodyPr/>
        <a:lstStyle/>
        <a:p>
          <a:endParaRPr lang="es-MX"/>
        </a:p>
      </dgm:t>
    </dgm:pt>
    <dgm:pt modelId="{6B7DF0C3-EBB5-45E1-A7AF-74484C9D054B}" type="sibTrans" cxnId="{B834DB1F-365A-435E-B727-0C681223DE15}">
      <dgm:prSet/>
      <dgm:spPr/>
      <dgm:t>
        <a:bodyPr/>
        <a:lstStyle/>
        <a:p>
          <a:endParaRPr lang="es-MX"/>
        </a:p>
      </dgm:t>
    </dgm:pt>
    <dgm:pt modelId="{8C8F393A-AB1B-4C35-84F5-B3E80F230485}">
      <dgm:prSet custT="1"/>
      <dgm:spPr/>
      <dgm:t>
        <a:bodyPr/>
        <a:lstStyle/>
        <a:p>
          <a:pPr rtl="0"/>
          <a:r>
            <a:rPr lang="es-MX" sz="1600" dirty="0" smtClean="0"/>
            <a:t>QUE SEA ESTABLE Y BIEN CONOCIDO</a:t>
          </a:r>
          <a:endParaRPr lang="es-MX" sz="1600" dirty="0"/>
        </a:p>
      </dgm:t>
    </dgm:pt>
    <dgm:pt modelId="{63566244-11FD-49DD-AAEE-ABEFE4203691}" type="parTrans" cxnId="{9AE06A98-2ED2-4842-849E-A46D945E1FD3}">
      <dgm:prSet/>
      <dgm:spPr/>
      <dgm:t>
        <a:bodyPr/>
        <a:lstStyle/>
        <a:p>
          <a:endParaRPr lang="es-MX"/>
        </a:p>
      </dgm:t>
    </dgm:pt>
    <dgm:pt modelId="{EC016200-850F-44C1-B8C0-479A4B90A99E}" type="sibTrans" cxnId="{9AE06A98-2ED2-4842-849E-A46D945E1FD3}">
      <dgm:prSet/>
      <dgm:spPr/>
      <dgm:t>
        <a:bodyPr/>
        <a:lstStyle/>
        <a:p>
          <a:endParaRPr lang="es-MX"/>
        </a:p>
      </dgm:t>
    </dgm:pt>
    <dgm:pt modelId="{15B10593-082E-4B1B-949D-3176E9215810}">
      <dgm:prSet custT="1"/>
      <dgm:spPr/>
      <dgm:t>
        <a:bodyPr/>
        <a:lstStyle/>
        <a:p>
          <a:pPr rtl="0"/>
          <a:r>
            <a:rPr lang="es-MX" sz="1400" dirty="0" smtClean="0"/>
            <a:t>QUE SEAN DE LOS MAS SOBRESALIENTES Y </a:t>
          </a:r>
          <a:r>
            <a:rPr lang="es-MX" sz="1400" dirty="0" smtClean="0"/>
            <a:t>CARACTERÍSTICOS </a:t>
          </a:r>
          <a:r>
            <a:rPr lang="es-MX" sz="1400" dirty="0" smtClean="0"/>
            <a:t>TANTO EN LA EMPRESA COMO EN LA RAMA INDISTRIAL (Martin del campo, 1982)</a:t>
          </a:r>
          <a:endParaRPr lang="es-MX" sz="1400" dirty="0"/>
        </a:p>
      </dgm:t>
    </dgm:pt>
    <dgm:pt modelId="{1C691BAE-A429-4C0C-912A-58D0355E1022}" type="parTrans" cxnId="{5F0C98D7-B6F0-46C3-B49C-8AA96DAECBEB}">
      <dgm:prSet/>
      <dgm:spPr/>
      <dgm:t>
        <a:bodyPr/>
        <a:lstStyle/>
        <a:p>
          <a:endParaRPr lang="es-MX"/>
        </a:p>
      </dgm:t>
    </dgm:pt>
    <dgm:pt modelId="{55EA60BB-4FD6-4444-BA5D-B5D9864FCA66}" type="sibTrans" cxnId="{5F0C98D7-B6F0-46C3-B49C-8AA96DAECBEB}">
      <dgm:prSet/>
      <dgm:spPr/>
      <dgm:t>
        <a:bodyPr/>
        <a:lstStyle/>
        <a:p>
          <a:endParaRPr lang="es-MX"/>
        </a:p>
      </dgm:t>
    </dgm:pt>
    <dgm:pt modelId="{D097EF5C-63BE-4724-AF9E-75279E18BCF2}" type="pres">
      <dgm:prSet presAssocID="{646CB8C6-4A8B-4148-B169-861EC0568D17}" presName="vert0" presStyleCnt="0">
        <dgm:presLayoutVars>
          <dgm:dir/>
          <dgm:animOne val="branch"/>
          <dgm:animLvl val="lvl"/>
        </dgm:presLayoutVars>
      </dgm:prSet>
      <dgm:spPr/>
      <dgm:t>
        <a:bodyPr/>
        <a:lstStyle/>
        <a:p>
          <a:endParaRPr lang="es-MX"/>
        </a:p>
      </dgm:t>
    </dgm:pt>
    <dgm:pt modelId="{7039CB33-F04E-4083-B05A-13BB710AD17B}" type="pres">
      <dgm:prSet presAssocID="{0BD202A8-4360-4523-A258-C5FD7B1DDEC9}" presName="thickLine" presStyleLbl="alignNode1" presStyleIdx="0" presStyleCnt="2"/>
      <dgm:spPr/>
    </dgm:pt>
    <dgm:pt modelId="{544C7235-0B13-444B-B072-308DBAB80EFB}" type="pres">
      <dgm:prSet presAssocID="{0BD202A8-4360-4523-A258-C5FD7B1DDEC9}" presName="horz1" presStyleCnt="0"/>
      <dgm:spPr/>
    </dgm:pt>
    <dgm:pt modelId="{71B3418B-7480-4A27-BC9B-71C2F3090C50}" type="pres">
      <dgm:prSet presAssocID="{0BD202A8-4360-4523-A258-C5FD7B1DDEC9}" presName="tx1" presStyleLbl="revTx" presStyleIdx="0" presStyleCnt="7"/>
      <dgm:spPr/>
      <dgm:t>
        <a:bodyPr/>
        <a:lstStyle/>
        <a:p>
          <a:endParaRPr lang="es-MX"/>
        </a:p>
      </dgm:t>
    </dgm:pt>
    <dgm:pt modelId="{7754C75A-B442-40A6-8FCA-A57F2D5AC6F4}" type="pres">
      <dgm:prSet presAssocID="{0BD202A8-4360-4523-A258-C5FD7B1DDEC9}" presName="vert1" presStyleCnt="0"/>
      <dgm:spPr/>
    </dgm:pt>
    <dgm:pt modelId="{345A1DD4-83CF-4D3B-B974-A8E3A216409F}" type="pres">
      <dgm:prSet presAssocID="{2AF2FBC3-01C7-4B01-AFFD-E4CFB8CCDAF8}" presName="vertSpace2a" presStyleCnt="0"/>
      <dgm:spPr/>
    </dgm:pt>
    <dgm:pt modelId="{DA4BCD4E-9B5E-48FB-9C30-F2B9BB86FE2F}" type="pres">
      <dgm:prSet presAssocID="{2AF2FBC3-01C7-4B01-AFFD-E4CFB8CCDAF8}" presName="horz2" presStyleCnt="0"/>
      <dgm:spPr/>
    </dgm:pt>
    <dgm:pt modelId="{C1E5A336-001B-4680-9322-44493C452BB2}" type="pres">
      <dgm:prSet presAssocID="{2AF2FBC3-01C7-4B01-AFFD-E4CFB8CCDAF8}" presName="horzSpace2" presStyleCnt="0"/>
      <dgm:spPr/>
    </dgm:pt>
    <dgm:pt modelId="{66F96FFA-5BEE-408D-BB3B-9CB5DDD0CEDF}" type="pres">
      <dgm:prSet presAssocID="{2AF2FBC3-01C7-4B01-AFFD-E4CFB8CCDAF8}" presName="tx2" presStyleLbl="revTx" presStyleIdx="1" presStyleCnt="7"/>
      <dgm:spPr/>
      <dgm:t>
        <a:bodyPr/>
        <a:lstStyle/>
        <a:p>
          <a:endParaRPr lang="es-MX"/>
        </a:p>
      </dgm:t>
    </dgm:pt>
    <dgm:pt modelId="{92EB1C1A-70A4-4886-A954-F700CEA5049B}" type="pres">
      <dgm:prSet presAssocID="{2AF2FBC3-01C7-4B01-AFFD-E4CFB8CCDAF8}" presName="vert2" presStyleCnt="0"/>
      <dgm:spPr/>
    </dgm:pt>
    <dgm:pt modelId="{04D3B67E-8A06-4B0F-9FB0-AD9A6808DB51}" type="pres">
      <dgm:prSet presAssocID="{2AF2FBC3-01C7-4B01-AFFD-E4CFB8CCDAF8}" presName="thinLine2b" presStyleLbl="callout" presStyleIdx="0" presStyleCnt="5"/>
      <dgm:spPr/>
    </dgm:pt>
    <dgm:pt modelId="{BDCAA83B-4499-4AA6-A445-8E9950CFBAA5}" type="pres">
      <dgm:prSet presAssocID="{2AF2FBC3-01C7-4B01-AFFD-E4CFB8CCDAF8}" presName="vertSpace2b" presStyleCnt="0"/>
      <dgm:spPr/>
    </dgm:pt>
    <dgm:pt modelId="{3C87AE2B-395E-46BF-B64E-691DEAC0C0A8}" type="pres">
      <dgm:prSet presAssocID="{DF8EC615-0792-48B9-9109-C97B3EBDFAB2}" presName="thickLine" presStyleLbl="alignNode1" presStyleIdx="1" presStyleCnt="2"/>
      <dgm:spPr/>
    </dgm:pt>
    <dgm:pt modelId="{45C96165-2F47-4C96-BCA9-CC5D2705B98D}" type="pres">
      <dgm:prSet presAssocID="{DF8EC615-0792-48B9-9109-C97B3EBDFAB2}" presName="horz1" presStyleCnt="0"/>
      <dgm:spPr/>
    </dgm:pt>
    <dgm:pt modelId="{A1831451-F7C5-4C48-8D30-AFDE4D9ACE0F}" type="pres">
      <dgm:prSet presAssocID="{DF8EC615-0792-48B9-9109-C97B3EBDFAB2}" presName="tx1" presStyleLbl="revTx" presStyleIdx="2" presStyleCnt="7"/>
      <dgm:spPr/>
      <dgm:t>
        <a:bodyPr/>
        <a:lstStyle/>
        <a:p>
          <a:endParaRPr lang="es-MX"/>
        </a:p>
      </dgm:t>
    </dgm:pt>
    <dgm:pt modelId="{B5DE764B-79A0-4B27-A98B-A3B136B38944}" type="pres">
      <dgm:prSet presAssocID="{DF8EC615-0792-48B9-9109-C97B3EBDFAB2}" presName="vert1" presStyleCnt="0"/>
      <dgm:spPr/>
    </dgm:pt>
    <dgm:pt modelId="{69CF06F9-2528-4709-B6BB-0D462CF4E194}" type="pres">
      <dgm:prSet presAssocID="{7CE6A3FB-68D3-4A3D-8555-582C0BA689AA}" presName="vertSpace2a" presStyleCnt="0"/>
      <dgm:spPr/>
    </dgm:pt>
    <dgm:pt modelId="{1F71309C-2D1E-45C0-8A88-8052D293C134}" type="pres">
      <dgm:prSet presAssocID="{7CE6A3FB-68D3-4A3D-8555-582C0BA689AA}" presName="horz2" presStyleCnt="0"/>
      <dgm:spPr/>
    </dgm:pt>
    <dgm:pt modelId="{D2AB8995-CC8F-4237-B05D-42DE63579240}" type="pres">
      <dgm:prSet presAssocID="{7CE6A3FB-68D3-4A3D-8555-582C0BA689AA}" presName="horzSpace2" presStyleCnt="0"/>
      <dgm:spPr/>
    </dgm:pt>
    <dgm:pt modelId="{DF229F08-35F6-44E7-A48B-8B0A6BE9387A}" type="pres">
      <dgm:prSet presAssocID="{7CE6A3FB-68D3-4A3D-8555-582C0BA689AA}" presName="tx2" presStyleLbl="revTx" presStyleIdx="3" presStyleCnt="7"/>
      <dgm:spPr/>
      <dgm:t>
        <a:bodyPr/>
        <a:lstStyle/>
        <a:p>
          <a:endParaRPr lang="es-MX"/>
        </a:p>
      </dgm:t>
    </dgm:pt>
    <dgm:pt modelId="{59DC8561-96E0-48C0-B3A0-5A05F85BF841}" type="pres">
      <dgm:prSet presAssocID="{7CE6A3FB-68D3-4A3D-8555-582C0BA689AA}" presName="vert2" presStyleCnt="0"/>
      <dgm:spPr/>
    </dgm:pt>
    <dgm:pt modelId="{B3754F3A-D2DE-4474-9BB9-F590581C7359}" type="pres">
      <dgm:prSet presAssocID="{7CE6A3FB-68D3-4A3D-8555-582C0BA689AA}" presName="thinLine2b" presStyleLbl="callout" presStyleIdx="1" presStyleCnt="5"/>
      <dgm:spPr/>
    </dgm:pt>
    <dgm:pt modelId="{EA5BE7B4-4F9D-407B-9DED-A8BC9232B124}" type="pres">
      <dgm:prSet presAssocID="{7CE6A3FB-68D3-4A3D-8555-582C0BA689AA}" presName="vertSpace2b" presStyleCnt="0"/>
      <dgm:spPr/>
    </dgm:pt>
    <dgm:pt modelId="{6EB945F7-D541-443D-AD2F-60FE84A2DA19}" type="pres">
      <dgm:prSet presAssocID="{3F67E693-D3C6-43A8-A6E8-D60F02CCF17C}" presName="horz2" presStyleCnt="0"/>
      <dgm:spPr/>
    </dgm:pt>
    <dgm:pt modelId="{C288B8DE-AC18-4337-81B9-B7E9F68AAC2D}" type="pres">
      <dgm:prSet presAssocID="{3F67E693-D3C6-43A8-A6E8-D60F02CCF17C}" presName="horzSpace2" presStyleCnt="0"/>
      <dgm:spPr/>
    </dgm:pt>
    <dgm:pt modelId="{7FD935C0-9B94-4844-B7D9-FA26D25FF8A6}" type="pres">
      <dgm:prSet presAssocID="{3F67E693-D3C6-43A8-A6E8-D60F02CCF17C}" presName="tx2" presStyleLbl="revTx" presStyleIdx="4" presStyleCnt="7"/>
      <dgm:spPr/>
      <dgm:t>
        <a:bodyPr/>
        <a:lstStyle/>
        <a:p>
          <a:endParaRPr lang="es-MX"/>
        </a:p>
      </dgm:t>
    </dgm:pt>
    <dgm:pt modelId="{21CAADA5-E902-41AC-BAFF-FABE9FD4B78F}" type="pres">
      <dgm:prSet presAssocID="{3F67E693-D3C6-43A8-A6E8-D60F02CCF17C}" presName="vert2" presStyleCnt="0"/>
      <dgm:spPr/>
    </dgm:pt>
    <dgm:pt modelId="{864E738F-90FE-4C3F-B7FC-9391DDF89496}" type="pres">
      <dgm:prSet presAssocID="{3F67E693-D3C6-43A8-A6E8-D60F02CCF17C}" presName="thinLine2b" presStyleLbl="callout" presStyleIdx="2" presStyleCnt="5"/>
      <dgm:spPr/>
    </dgm:pt>
    <dgm:pt modelId="{430BCF58-D278-4885-80E8-8BACED83F7CA}" type="pres">
      <dgm:prSet presAssocID="{3F67E693-D3C6-43A8-A6E8-D60F02CCF17C}" presName="vertSpace2b" presStyleCnt="0"/>
      <dgm:spPr/>
    </dgm:pt>
    <dgm:pt modelId="{FE700E04-8C66-48AD-9EC7-DB6331234948}" type="pres">
      <dgm:prSet presAssocID="{8C8F393A-AB1B-4C35-84F5-B3E80F230485}" presName="horz2" presStyleCnt="0"/>
      <dgm:spPr/>
    </dgm:pt>
    <dgm:pt modelId="{1B349F2F-A346-40A3-8D2F-0757564E2B18}" type="pres">
      <dgm:prSet presAssocID="{8C8F393A-AB1B-4C35-84F5-B3E80F230485}" presName="horzSpace2" presStyleCnt="0"/>
      <dgm:spPr/>
    </dgm:pt>
    <dgm:pt modelId="{581AE23C-09DC-49C7-8DB8-7944579685D6}" type="pres">
      <dgm:prSet presAssocID="{8C8F393A-AB1B-4C35-84F5-B3E80F230485}" presName="tx2" presStyleLbl="revTx" presStyleIdx="5" presStyleCnt="7"/>
      <dgm:spPr/>
      <dgm:t>
        <a:bodyPr/>
        <a:lstStyle/>
        <a:p>
          <a:endParaRPr lang="es-MX"/>
        </a:p>
      </dgm:t>
    </dgm:pt>
    <dgm:pt modelId="{C6271D2B-43D4-4E56-AE52-19728D93FFA2}" type="pres">
      <dgm:prSet presAssocID="{8C8F393A-AB1B-4C35-84F5-B3E80F230485}" presName="vert2" presStyleCnt="0"/>
      <dgm:spPr/>
    </dgm:pt>
    <dgm:pt modelId="{4D1E0784-9811-4FC7-A814-0532ECCD0EC8}" type="pres">
      <dgm:prSet presAssocID="{8C8F393A-AB1B-4C35-84F5-B3E80F230485}" presName="thinLine2b" presStyleLbl="callout" presStyleIdx="3" presStyleCnt="5"/>
      <dgm:spPr/>
    </dgm:pt>
    <dgm:pt modelId="{4924B7C0-78F2-4104-B9BC-5029209CB805}" type="pres">
      <dgm:prSet presAssocID="{8C8F393A-AB1B-4C35-84F5-B3E80F230485}" presName="vertSpace2b" presStyleCnt="0"/>
      <dgm:spPr/>
    </dgm:pt>
    <dgm:pt modelId="{2593983D-A2D2-4082-BAC0-7B298A02D16F}" type="pres">
      <dgm:prSet presAssocID="{15B10593-082E-4B1B-949D-3176E9215810}" presName="horz2" presStyleCnt="0"/>
      <dgm:spPr/>
    </dgm:pt>
    <dgm:pt modelId="{B8722665-2728-4895-84F0-3E5CE4F3F1E2}" type="pres">
      <dgm:prSet presAssocID="{15B10593-082E-4B1B-949D-3176E9215810}" presName="horzSpace2" presStyleCnt="0"/>
      <dgm:spPr/>
    </dgm:pt>
    <dgm:pt modelId="{51D446E5-DFA1-4619-A0D8-FF9E61EC2D66}" type="pres">
      <dgm:prSet presAssocID="{15B10593-082E-4B1B-949D-3176E9215810}" presName="tx2" presStyleLbl="revTx" presStyleIdx="6" presStyleCnt="7"/>
      <dgm:spPr/>
      <dgm:t>
        <a:bodyPr/>
        <a:lstStyle/>
        <a:p>
          <a:endParaRPr lang="es-MX"/>
        </a:p>
      </dgm:t>
    </dgm:pt>
    <dgm:pt modelId="{816F3230-534A-4F16-9984-10058BDCDB4E}" type="pres">
      <dgm:prSet presAssocID="{15B10593-082E-4B1B-949D-3176E9215810}" presName="vert2" presStyleCnt="0"/>
      <dgm:spPr/>
    </dgm:pt>
    <dgm:pt modelId="{9B27F609-ACB9-47BE-9B72-714AA6A34E53}" type="pres">
      <dgm:prSet presAssocID="{15B10593-082E-4B1B-949D-3176E9215810}" presName="thinLine2b" presStyleLbl="callout" presStyleIdx="4" presStyleCnt="5"/>
      <dgm:spPr/>
    </dgm:pt>
    <dgm:pt modelId="{118229EA-3AB3-441E-88AC-5861298E96A8}" type="pres">
      <dgm:prSet presAssocID="{15B10593-082E-4B1B-949D-3176E9215810}" presName="vertSpace2b" presStyleCnt="0"/>
      <dgm:spPr/>
    </dgm:pt>
  </dgm:ptLst>
  <dgm:cxnLst>
    <dgm:cxn modelId="{68A19739-4B68-4BE4-A61C-22EA0ECC571A}" srcId="{DF8EC615-0792-48B9-9109-C97B3EBDFAB2}" destId="{7CE6A3FB-68D3-4A3D-8555-582C0BA689AA}" srcOrd="0" destOrd="0" parTransId="{8DCF7746-560F-4C39-B920-4BF84DE3A371}" sibTransId="{77A635E8-737A-415C-B35D-62B937BFD964}"/>
    <dgm:cxn modelId="{5F0C98D7-B6F0-46C3-B49C-8AA96DAECBEB}" srcId="{DF8EC615-0792-48B9-9109-C97B3EBDFAB2}" destId="{15B10593-082E-4B1B-949D-3176E9215810}" srcOrd="3" destOrd="0" parTransId="{1C691BAE-A429-4C0C-912A-58D0355E1022}" sibTransId="{55EA60BB-4FD6-4444-BA5D-B5D9864FCA66}"/>
    <dgm:cxn modelId="{F0C2BE42-8C0F-41E9-B0C8-65D54F512678}" type="presOf" srcId="{0BD202A8-4360-4523-A258-C5FD7B1DDEC9}" destId="{71B3418B-7480-4A27-BC9B-71C2F3090C50}" srcOrd="0" destOrd="0" presId="urn:microsoft.com/office/officeart/2008/layout/LinedList"/>
    <dgm:cxn modelId="{81B8A1C2-9ACF-4B00-81FB-F7D97F050B6F}" srcId="{0BD202A8-4360-4523-A258-C5FD7B1DDEC9}" destId="{2AF2FBC3-01C7-4B01-AFFD-E4CFB8CCDAF8}" srcOrd="0" destOrd="0" parTransId="{863077D0-DF7B-425D-BB51-FC79B53C99AA}" sibTransId="{68D251B7-FB53-4C5A-A702-989AF2938D09}"/>
    <dgm:cxn modelId="{53936A9E-D1F5-4253-A69B-81FD2D2F0823}" srcId="{646CB8C6-4A8B-4148-B169-861EC0568D17}" destId="{0BD202A8-4360-4523-A258-C5FD7B1DDEC9}" srcOrd="0" destOrd="0" parTransId="{51607138-C0D1-47F5-8E5E-21A769ADD3C3}" sibTransId="{313623E2-8EE2-4071-85DB-5D4D27BDA3DE}"/>
    <dgm:cxn modelId="{880B575A-A9EC-44C5-8386-4AB06C006ED9}" type="presOf" srcId="{2AF2FBC3-01C7-4B01-AFFD-E4CFB8CCDAF8}" destId="{66F96FFA-5BEE-408D-BB3B-9CB5DDD0CEDF}" srcOrd="0" destOrd="0" presId="urn:microsoft.com/office/officeart/2008/layout/LinedList"/>
    <dgm:cxn modelId="{B834DB1F-365A-435E-B727-0C681223DE15}" srcId="{DF8EC615-0792-48B9-9109-C97B3EBDFAB2}" destId="{3F67E693-D3C6-43A8-A6E8-D60F02CCF17C}" srcOrd="1" destOrd="0" parTransId="{EA0687C8-EA09-4EA7-8BC8-6DEA4666E982}" sibTransId="{6B7DF0C3-EBB5-45E1-A7AF-74484C9D054B}"/>
    <dgm:cxn modelId="{9AE06A98-2ED2-4842-849E-A46D945E1FD3}" srcId="{DF8EC615-0792-48B9-9109-C97B3EBDFAB2}" destId="{8C8F393A-AB1B-4C35-84F5-B3E80F230485}" srcOrd="2" destOrd="0" parTransId="{63566244-11FD-49DD-AAEE-ABEFE4203691}" sibTransId="{EC016200-850F-44C1-B8C0-479A4B90A99E}"/>
    <dgm:cxn modelId="{35B608C8-3E10-4E47-89EF-529974C5263D}" type="presOf" srcId="{646CB8C6-4A8B-4148-B169-861EC0568D17}" destId="{D097EF5C-63BE-4724-AF9E-75279E18BCF2}" srcOrd="0" destOrd="0" presId="urn:microsoft.com/office/officeart/2008/layout/LinedList"/>
    <dgm:cxn modelId="{F3011F1B-273D-4A7A-BAA0-C8E41F261894}" type="presOf" srcId="{7CE6A3FB-68D3-4A3D-8555-582C0BA689AA}" destId="{DF229F08-35F6-44E7-A48B-8B0A6BE9387A}" srcOrd="0" destOrd="0" presId="urn:microsoft.com/office/officeart/2008/layout/LinedList"/>
    <dgm:cxn modelId="{EE1EAF49-FF7F-4F2D-BB7C-083131D36CD5}" srcId="{646CB8C6-4A8B-4148-B169-861EC0568D17}" destId="{DF8EC615-0792-48B9-9109-C97B3EBDFAB2}" srcOrd="1" destOrd="0" parTransId="{41D7C514-7AB0-4F32-B475-3A4E66A6D80C}" sibTransId="{37417497-6E72-4885-BB12-83AFF6E41775}"/>
    <dgm:cxn modelId="{0E48D6BC-2188-4444-ADBB-3AC84C4710DB}" type="presOf" srcId="{8C8F393A-AB1B-4C35-84F5-B3E80F230485}" destId="{581AE23C-09DC-49C7-8DB8-7944579685D6}" srcOrd="0" destOrd="0" presId="urn:microsoft.com/office/officeart/2008/layout/LinedList"/>
    <dgm:cxn modelId="{5A4E8C5B-558A-499C-9132-06A99381442D}" type="presOf" srcId="{DF8EC615-0792-48B9-9109-C97B3EBDFAB2}" destId="{A1831451-F7C5-4C48-8D30-AFDE4D9ACE0F}" srcOrd="0" destOrd="0" presId="urn:microsoft.com/office/officeart/2008/layout/LinedList"/>
    <dgm:cxn modelId="{2537C1AE-A986-483A-8D3A-0B6F7646F5DF}" type="presOf" srcId="{15B10593-082E-4B1B-949D-3176E9215810}" destId="{51D446E5-DFA1-4619-A0D8-FF9E61EC2D66}" srcOrd="0" destOrd="0" presId="urn:microsoft.com/office/officeart/2008/layout/LinedList"/>
    <dgm:cxn modelId="{764E9F8A-52B4-4CC1-901B-C08A08F63994}" type="presOf" srcId="{3F67E693-D3C6-43A8-A6E8-D60F02CCF17C}" destId="{7FD935C0-9B94-4844-B7D9-FA26D25FF8A6}" srcOrd="0" destOrd="0" presId="urn:microsoft.com/office/officeart/2008/layout/LinedList"/>
    <dgm:cxn modelId="{719EBBC6-43E2-419D-A7DB-83356F7D7B3D}" type="presParOf" srcId="{D097EF5C-63BE-4724-AF9E-75279E18BCF2}" destId="{7039CB33-F04E-4083-B05A-13BB710AD17B}" srcOrd="0" destOrd="0" presId="urn:microsoft.com/office/officeart/2008/layout/LinedList"/>
    <dgm:cxn modelId="{FE3A5E9C-CBDF-4E82-9BDB-B92D8323178A}" type="presParOf" srcId="{D097EF5C-63BE-4724-AF9E-75279E18BCF2}" destId="{544C7235-0B13-444B-B072-308DBAB80EFB}" srcOrd="1" destOrd="0" presId="urn:microsoft.com/office/officeart/2008/layout/LinedList"/>
    <dgm:cxn modelId="{6A2783BC-7593-452C-AD4D-4B0D2BA6EBA5}" type="presParOf" srcId="{544C7235-0B13-444B-B072-308DBAB80EFB}" destId="{71B3418B-7480-4A27-BC9B-71C2F3090C50}" srcOrd="0" destOrd="0" presId="urn:microsoft.com/office/officeart/2008/layout/LinedList"/>
    <dgm:cxn modelId="{8C92D050-408E-4666-9A82-810C8C04E4DB}" type="presParOf" srcId="{544C7235-0B13-444B-B072-308DBAB80EFB}" destId="{7754C75A-B442-40A6-8FCA-A57F2D5AC6F4}" srcOrd="1" destOrd="0" presId="urn:microsoft.com/office/officeart/2008/layout/LinedList"/>
    <dgm:cxn modelId="{13585C4A-0B69-4D84-8C6E-52F2252865C0}" type="presParOf" srcId="{7754C75A-B442-40A6-8FCA-A57F2D5AC6F4}" destId="{345A1DD4-83CF-4D3B-B974-A8E3A216409F}" srcOrd="0" destOrd="0" presId="urn:microsoft.com/office/officeart/2008/layout/LinedList"/>
    <dgm:cxn modelId="{44AA94DB-B90D-46E6-84E1-F30D99A52E50}" type="presParOf" srcId="{7754C75A-B442-40A6-8FCA-A57F2D5AC6F4}" destId="{DA4BCD4E-9B5E-48FB-9C30-F2B9BB86FE2F}" srcOrd="1" destOrd="0" presId="urn:microsoft.com/office/officeart/2008/layout/LinedList"/>
    <dgm:cxn modelId="{519863DC-A895-4DFD-8E5A-30653761B501}" type="presParOf" srcId="{DA4BCD4E-9B5E-48FB-9C30-F2B9BB86FE2F}" destId="{C1E5A336-001B-4680-9322-44493C452BB2}" srcOrd="0" destOrd="0" presId="urn:microsoft.com/office/officeart/2008/layout/LinedList"/>
    <dgm:cxn modelId="{8D7CF6FC-E021-4CF6-8962-B83A82E66AE2}" type="presParOf" srcId="{DA4BCD4E-9B5E-48FB-9C30-F2B9BB86FE2F}" destId="{66F96FFA-5BEE-408D-BB3B-9CB5DDD0CEDF}" srcOrd="1" destOrd="0" presId="urn:microsoft.com/office/officeart/2008/layout/LinedList"/>
    <dgm:cxn modelId="{014A8404-85B3-40A3-8EE2-C52B531D1D9F}" type="presParOf" srcId="{DA4BCD4E-9B5E-48FB-9C30-F2B9BB86FE2F}" destId="{92EB1C1A-70A4-4886-A954-F700CEA5049B}" srcOrd="2" destOrd="0" presId="urn:microsoft.com/office/officeart/2008/layout/LinedList"/>
    <dgm:cxn modelId="{44A79D58-C4F7-4C7A-9675-00C10AC8C0F7}" type="presParOf" srcId="{7754C75A-B442-40A6-8FCA-A57F2D5AC6F4}" destId="{04D3B67E-8A06-4B0F-9FB0-AD9A6808DB51}" srcOrd="2" destOrd="0" presId="urn:microsoft.com/office/officeart/2008/layout/LinedList"/>
    <dgm:cxn modelId="{166B5272-FE62-472E-95ED-6EB83200ECFF}" type="presParOf" srcId="{7754C75A-B442-40A6-8FCA-A57F2D5AC6F4}" destId="{BDCAA83B-4499-4AA6-A445-8E9950CFBAA5}" srcOrd="3" destOrd="0" presId="urn:microsoft.com/office/officeart/2008/layout/LinedList"/>
    <dgm:cxn modelId="{D55143A6-ABD0-4246-86CD-5F37593C4780}" type="presParOf" srcId="{D097EF5C-63BE-4724-AF9E-75279E18BCF2}" destId="{3C87AE2B-395E-46BF-B64E-691DEAC0C0A8}" srcOrd="2" destOrd="0" presId="urn:microsoft.com/office/officeart/2008/layout/LinedList"/>
    <dgm:cxn modelId="{0C00DC77-ED89-4D4F-BA76-B6AAA9D93307}" type="presParOf" srcId="{D097EF5C-63BE-4724-AF9E-75279E18BCF2}" destId="{45C96165-2F47-4C96-BCA9-CC5D2705B98D}" srcOrd="3" destOrd="0" presId="urn:microsoft.com/office/officeart/2008/layout/LinedList"/>
    <dgm:cxn modelId="{EA44FEA4-7F0C-4289-9053-3D5958D2190B}" type="presParOf" srcId="{45C96165-2F47-4C96-BCA9-CC5D2705B98D}" destId="{A1831451-F7C5-4C48-8D30-AFDE4D9ACE0F}" srcOrd="0" destOrd="0" presId="urn:microsoft.com/office/officeart/2008/layout/LinedList"/>
    <dgm:cxn modelId="{D4F4A9EE-7BB2-4EDD-913D-46DD354710A5}" type="presParOf" srcId="{45C96165-2F47-4C96-BCA9-CC5D2705B98D}" destId="{B5DE764B-79A0-4B27-A98B-A3B136B38944}" srcOrd="1" destOrd="0" presId="urn:microsoft.com/office/officeart/2008/layout/LinedList"/>
    <dgm:cxn modelId="{B0FDA3B6-D491-4E7A-ADDD-DF9CCF29052A}" type="presParOf" srcId="{B5DE764B-79A0-4B27-A98B-A3B136B38944}" destId="{69CF06F9-2528-4709-B6BB-0D462CF4E194}" srcOrd="0" destOrd="0" presId="urn:microsoft.com/office/officeart/2008/layout/LinedList"/>
    <dgm:cxn modelId="{5085194B-27A4-4B9E-A367-230C569F7774}" type="presParOf" srcId="{B5DE764B-79A0-4B27-A98B-A3B136B38944}" destId="{1F71309C-2D1E-45C0-8A88-8052D293C134}" srcOrd="1" destOrd="0" presId="urn:microsoft.com/office/officeart/2008/layout/LinedList"/>
    <dgm:cxn modelId="{41764471-50E5-4247-948C-ED6A3B74A891}" type="presParOf" srcId="{1F71309C-2D1E-45C0-8A88-8052D293C134}" destId="{D2AB8995-CC8F-4237-B05D-42DE63579240}" srcOrd="0" destOrd="0" presId="urn:microsoft.com/office/officeart/2008/layout/LinedList"/>
    <dgm:cxn modelId="{50855D7E-6702-4223-9DF0-C5C6DDDB6499}" type="presParOf" srcId="{1F71309C-2D1E-45C0-8A88-8052D293C134}" destId="{DF229F08-35F6-44E7-A48B-8B0A6BE9387A}" srcOrd="1" destOrd="0" presId="urn:microsoft.com/office/officeart/2008/layout/LinedList"/>
    <dgm:cxn modelId="{E777B42C-E4C1-4331-A695-931E2D8EF1DC}" type="presParOf" srcId="{1F71309C-2D1E-45C0-8A88-8052D293C134}" destId="{59DC8561-96E0-48C0-B3A0-5A05F85BF841}" srcOrd="2" destOrd="0" presId="urn:microsoft.com/office/officeart/2008/layout/LinedList"/>
    <dgm:cxn modelId="{176EFD22-7C9E-4506-9E9D-2912476DD6ED}" type="presParOf" srcId="{B5DE764B-79A0-4B27-A98B-A3B136B38944}" destId="{B3754F3A-D2DE-4474-9BB9-F590581C7359}" srcOrd="2" destOrd="0" presId="urn:microsoft.com/office/officeart/2008/layout/LinedList"/>
    <dgm:cxn modelId="{E983BBC5-A4E2-4FE3-A201-7E7F005043FB}" type="presParOf" srcId="{B5DE764B-79A0-4B27-A98B-A3B136B38944}" destId="{EA5BE7B4-4F9D-407B-9DED-A8BC9232B124}" srcOrd="3" destOrd="0" presId="urn:microsoft.com/office/officeart/2008/layout/LinedList"/>
    <dgm:cxn modelId="{C0770EC3-41F3-436F-8FED-8B21C1BD5DD3}" type="presParOf" srcId="{B5DE764B-79A0-4B27-A98B-A3B136B38944}" destId="{6EB945F7-D541-443D-AD2F-60FE84A2DA19}" srcOrd="4" destOrd="0" presId="urn:microsoft.com/office/officeart/2008/layout/LinedList"/>
    <dgm:cxn modelId="{4F15A6F9-397A-462A-B765-4D50B1FDE502}" type="presParOf" srcId="{6EB945F7-D541-443D-AD2F-60FE84A2DA19}" destId="{C288B8DE-AC18-4337-81B9-B7E9F68AAC2D}" srcOrd="0" destOrd="0" presId="urn:microsoft.com/office/officeart/2008/layout/LinedList"/>
    <dgm:cxn modelId="{731F861E-3D92-4C2A-B44F-1BBF9047F71E}" type="presParOf" srcId="{6EB945F7-D541-443D-AD2F-60FE84A2DA19}" destId="{7FD935C0-9B94-4844-B7D9-FA26D25FF8A6}" srcOrd="1" destOrd="0" presId="urn:microsoft.com/office/officeart/2008/layout/LinedList"/>
    <dgm:cxn modelId="{4F614D06-081A-4384-9ABE-11A8049A3D25}" type="presParOf" srcId="{6EB945F7-D541-443D-AD2F-60FE84A2DA19}" destId="{21CAADA5-E902-41AC-BAFF-FABE9FD4B78F}" srcOrd="2" destOrd="0" presId="urn:microsoft.com/office/officeart/2008/layout/LinedList"/>
    <dgm:cxn modelId="{05B66106-B517-43CB-A51D-904F97E4EBAA}" type="presParOf" srcId="{B5DE764B-79A0-4B27-A98B-A3B136B38944}" destId="{864E738F-90FE-4C3F-B7FC-9391DDF89496}" srcOrd="5" destOrd="0" presId="urn:microsoft.com/office/officeart/2008/layout/LinedList"/>
    <dgm:cxn modelId="{B9E2FA95-B9CD-45D4-8E11-D7B98CCDFBE7}" type="presParOf" srcId="{B5DE764B-79A0-4B27-A98B-A3B136B38944}" destId="{430BCF58-D278-4885-80E8-8BACED83F7CA}" srcOrd="6" destOrd="0" presId="urn:microsoft.com/office/officeart/2008/layout/LinedList"/>
    <dgm:cxn modelId="{655F4F8A-4906-4B96-9698-D36DAAF13B04}" type="presParOf" srcId="{B5DE764B-79A0-4B27-A98B-A3B136B38944}" destId="{FE700E04-8C66-48AD-9EC7-DB6331234948}" srcOrd="7" destOrd="0" presId="urn:microsoft.com/office/officeart/2008/layout/LinedList"/>
    <dgm:cxn modelId="{60F19713-72D4-43DF-BCF2-0472290DC7A3}" type="presParOf" srcId="{FE700E04-8C66-48AD-9EC7-DB6331234948}" destId="{1B349F2F-A346-40A3-8D2F-0757564E2B18}" srcOrd="0" destOrd="0" presId="urn:microsoft.com/office/officeart/2008/layout/LinedList"/>
    <dgm:cxn modelId="{A27A25F4-A6BA-46BC-BDE3-04124B752C0D}" type="presParOf" srcId="{FE700E04-8C66-48AD-9EC7-DB6331234948}" destId="{581AE23C-09DC-49C7-8DB8-7944579685D6}" srcOrd="1" destOrd="0" presId="urn:microsoft.com/office/officeart/2008/layout/LinedList"/>
    <dgm:cxn modelId="{375ADAD0-58A1-464A-A773-C6315ECFDE60}" type="presParOf" srcId="{FE700E04-8C66-48AD-9EC7-DB6331234948}" destId="{C6271D2B-43D4-4E56-AE52-19728D93FFA2}" srcOrd="2" destOrd="0" presId="urn:microsoft.com/office/officeart/2008/layout/LinedList"/>
    <dgm:cxn modelId="{1B25C7CC-3DFB-4F19-BDBF-F651E682EF20}" type="presParOf" srcId="{B5DE764B-79A0-4B27-A98B-A3B136B38944}" destId="{4D1E0784-9811-4FC7-A814-0532ECCD0EC8}" srcOrd="8" destOrd="0" presId="urn:microsoft.com/office/officeart/2008/layout/LinedList"/>
    <dgm:cxn modelId="{EC159B2B-D66E-4D71-AFC0-32B3800B51D9}" type="presParOf" srcId="{B5DE764B-79A0-4B27-A98B-A3B136B38944}" destId="{4924B7C0-78F2-4104-B9BC-5029209CB805}" srcOrd="9" destOrd="0" presId="urn:microsoft.com/office/officeart/2008/layout/LinedList"/>
    <dgm:cxn modelId="{1AD5457D-3502-4AD6-A085-DCFCF7CA66CA}" type="presParOf" srcId="{B5DE764B-79A0-4B27-A98B-A3B136B38944}" destId="{2593983D-A2D2-4082-BAC0-7B298A02D16F}" srcOrd="10" destOrd="0" presId="urn:microsoft.com/office/officeart/2008/layout/LinedList"/>
    <dgm:cxn modelId="{2372DAE6-EE57-430F-9FA1-AB67180C4BA9}" type="presParOf" srcId="{2593983D-A2D2-4082-BAC0-7B298A02D16F}" destId="{B8722665-2728-4895-84F0-3E5CE4F3F1E2}" srcOrd="0" destOrd="0" presId="urn:microsoft.com/office/officeart/2008/layout/LinedList"/>
    <dgm:cxn modelId="{301AEBE1-C5DE-41C9-9B3E-E63D974CC681}" type="presParOf" srcId="{2593983D-A2D2-4082-BAC0-7B298A02D16F}" destId="{51D446E5-DFA1-4619-A0D8-FF9E61EC2D66}" srcOrd="1" destOrd="0" presId="urn:microsoft.com/office/officeart/2008/layout/LinedList"/>
    <dgm:cxn modelId="{91B019C2-7B59-4A4E-8109-75FB4B0E1405}" type="presParOf" srcId="{2593983D-A2D2-4082-BAC0-7B298A02D16F}" destId="{816F3230-534A-4F16-9984-10058BDCDB4E}" srcOrd="2" destOrd="0" presId="urn:microsoft.com/office/officeart/2008/layout/LinedList"/>
    <dgm:cxn modelId="{5F8B9D45-7859-46BE-A430-50A4A07D345C}" type="presParOf" srcId="{B5DE764B-79A0-4B27-A98B-A3B136B38944}" destId="{9B27F609-ACB9-47BE-9B72-714AA6A34E53}" srcOrd="11" destOrd="0" presId="urn:microsoft.com/office/officeart/2008/layout/LinedList"/>
    <dgm:cxn modelId="{2EB4FB69-ED9F-4D3C-A776-318AC8408260}" type="presParOf" srcId="{B5DE764B-79A0-4B27-A98B-A3B136B38944}" destId="{118229EA-3AB3-441E-88AC-5861298E96A8}"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776346CC-392D-4E61-BD93-BAD99627AFAF}" type="doc">
      <dgm:prSet loTypeId="urn:microsoft.com/office/officeart/2005/8/layout/default" loCatId="list" qsTypeId="urn:microsoft.com/office/officeart/2005/8/quickstyle/simple5" qsCatId="simple" csTypeId="urn:microsoft.com/office/officeart/2005/8/colors/accent1_2" csCatId="accent1"/>
      <dgm:spPr/>
      <dgm:t>
        <a:bodyPr/>
        <a:lstStyle/>
        <a:p>
          <a:endParaRPr lang="es-MX"/>
        </a:p>
      </dgm:t>
    </dgm:pt>
    <dgm:pt modelId="{E535F007-14B4-44C2-AADD-8C8756F88AA2}">
      <dgm:prSet/>
      <dgm:spPr/>
      <dgm:t>
        <a:bodyPr/>
        <a:lstStyle/>
        <a:p>
          <a:pPr rtl="0"/>
          <a:r>
            <a:rPr lang="es-MX" smtClean="0"/>
            <a:t>Seleccione y designe a los miembros del comité valuador</a:t>
          </a:r>
          <a:endParaRPr lang="es-MX"/>
        </a:p>
      </dgm:t>
    </dgm:pt>
    <dgm:pt modelId="{74D1D238-D8BA-4E12-A6C9-8C4251E36AE5}" type="parTrans" cxnId="{171D2E8B-409D-4E24-B4DC-F0FB92C5B4E5}">
      <dgm:prSet/>
      <dgm:spPr/>
      <dgm:t>
        <a:bodyPr/>
        <a:lstStyle/>
        <a:p>
          <a:endParaRPr lang="es-MX"/>
        </a:p>
      </dgm:t>
    </dgm:pt>
    <dgm:pt modelId="{0B693F39-8E56-4BC8-9586-AC11779E6579}" type="sibTrans" cxnId="{171D2E8B-409D-4E24-B4DC-F0FB92C5B4E5}">
      <dgm:prSet/>
      <dgm:spPr/>
      <dgm:t>
        <a:bodyPr/>
        <a:lstStyle/>
        <a:p>
          <a:endParaRPr lang="es-MX"/>
        </a:p>
      </dgm:t>
    </dgm:pt>
    <dgm:pt modelId="{F2F2674C-63BF-4F75-A2E6-A7D0CABE7A28}">
      <dgm:prSet/>
      <dgm:spPr/>
      <dgm:t>
        <a:bodyPr/>
        <a:lstStyle/>
        <a:p>
          <a:pPr rtl="0"/>
          <a:r>
            <a:rPr lang="es-MX" smtClean="0"/>
            <a:t>Proporcione un listado de los puestos a valorar, junto con sus descripciones</a:t>
          </a:r>
          <a:endParaRPr lang="es-MX"/>
        </a:p>
      </dgm:t>
    </dgm:pt>
    <dgm:pt modelId="{305C104B-4474-49E8-88F5-BCC56B13191F}" type="parTrans" cxnId="{519F7111-D789-498C-8BB6-34F665B7EC93}">
      <dgm:prSet/>
      <dgm:spPr/>
      <dgm:t>
        <a:bodyPr/>
        <a:lstStyle/>
        <a:p>
          <a:endParaRPr lang="es-MX"/>
        </a:p>
      </dgm:t>
    </dgm:pt>
    <dgm:pt modelId="{760BDA55-C096-4597-A676-7CC6777A89A0}" type="sibTrans" cxnId="{519F7111-D789-498C-8BB6-34F665B7EC93}">
      <dgm:prSet/>
      <dgm:spPr/>
      <dgm:t>
        <a:bodyPr/>
        <a:lstStyle/>
        <a:p>
          <a:endParaRPr lang="es-MX"/>
        </a:p>
      </dgm:t>
    </dgm:pt>
    <dgm:pt modelId="{4E845422-02A1-4FC7-A6A7-FE66A67B2809}">
      <dgm:prSet/>
      <dgm:spPr/>
      <dgm:t>
        <a:bodyPr/>
        <a:lstStyle/>
        <a:p>
          <a:pPr rtl="0"/>
          <a:r>
            <a:rPr lang="es-MX" smtClean="0"/>
            <a:t>Convoque a la reunión del comité valuador</a:t>
          </a:r>
          <a:endParaRPr lang="es-MX"/>
        </a:p>
      </dgm:t>
    </dgm:pt>
    <dgm:pt modelId="{CADE842D-3C11-4EA5-99B4-B9853A2732F2}" type="parTrans" cxnId="{40153184-868F-4982-88BA-337AA30A7134}">
      <dgm:prSet/>
      <dgm:spPr/>
      <dgm:t>
        <a:bodyPr/>
        <a:lstStyle/>
        <a:p>
          <a:endParaRPr lang="es-MX"/>
        </a:p>
      </dgm:t>
    </dgm:pt>
    <dgm:pt modelId="{B74CB836-2DBF-4D95-9C49-DBC659770435}" type="sibTrans" cxnId="{40153184-868F-4982-88BA-337AA30A7134}">
      <dgm:prSet/>
      <dgm:spPr/>
      <dgm:t>
        <a:bodyPr/>
        <a:lstStyle/>
        <a:p>
          <a:endParaRPr lang="es-MX"/>
        </a:p>
      </dgm:t>
    </dgm:pt>
    <dgm:pt modelId="{675EC59A-792D-4684-A8EB-B6B40947FD60}">
      <dgm:prSet/>
      <dgm:spPr/>
      <dgm:t>
        <a:bodyPr/>
        <a:lstStyle/>
        <a:p>
          <a:pPr rtl="0"/>
          <a:r>
            <a:rPr lang="es-MX" smtClean="0"/>
            <a:t>Inicie la valuación de puestos</a:t>
          </a:r>
          <a:endParaRPr lang="es-MX"/>
        </a:p>
      </dgm:t>
    </dgm:pt>
    <dgm:pt modelId="{506EE3FA-A3B4-4F09-B651-55B5E3C1674C}" type="parTrans" cxnId="{4EF4372C-23F8-43F9-8643-726EBEB04D92}">
      <dgm:prSet/>
      <dgm:spPr/>
      <dgm:t>
        <a:bodyPr/>
        <a:lstStyle/>
        <a:p>
          <a:endParaRPr lang="es-MX"/>
        </a:p>
      </dgm:t>
    </dgm:pt>
    <dgm:pt modelId="{0677981D-7E8B-4A4C-BAC6-CE7123D5BE44}" type="sibTrans" cxnId="{4EF4372C-23F8-43F9-8643-726EBEB04D92}">
      <dgm:prSet/>
      <dgm:spPr/>
      <dgm:t>
        <a:bodyPr/>
        <a:lstStyle/>
        <a:p>
          <a:endParaRPr lang="es-MX"/>
        </a:p>
      </dgm:t>
    </dgm:pt>
    <dgm:pt modelId="{6B7A3D5E-9CFB-4569-A38A-26DA6B1A4CC7}">
      <dgm:prSet/>
      <dgm:spPr/>
      <dgm:t>
        <a:bodyPr/>
        <a:lstStyle/>
        <a:p>
          <a:pPr rtl="0"/>
          <a:r>
            <a:rPr lang="es-MX" smtClean="0"/>
            <a:t>Muestre al comité las valuaciones de cada miembro y sométalas a discusión y, en su caso, a un ajuste</a:t>
          </a:r>
          <a:endParaRPr lang="es-MX"/>
        </a:p>
      </dgm:t>
    </dgm:pt>
    <dgm:pt modelId="{F17111A9-A341-4EF0-943F-FFD7BFBA3D4B}" type="parTrans" cxnId="{5DE2BC2B-7BF1-4D25-81FB-9423A5014833}">
      <dgm:prSet/>
      <dgm:spPr/>
      <dgm:t>
        <a:bodyPr/>
        <a:lstStyle/>
        <a:p>
          <a:endParaRPr lang="es-MX"/>
        </a:p>
      </dgm:t>
    </dgm:pt>
    <dgm:pt modelId="{2D40860C-85B4-45E6-9043-8435187B8416}" type="sibTrans" cxnId="{5DE2BC2B-7BF1-4D25-81FB-9423A5014833}">
      <dgm:prSet/>
      <dgm:spPr/>
      <dgm:t>
        <a:bodyPr/>
        <a:lstStyle/>
        <a:p>
          <a:endParaRPr lang="es-MX"/>
        </a:p>
      </dgm:t>
    </dgm:pt>
    <dgm:pt modelId="{D07CEC3B-9DEB-428C-9274-E75EFD751A69}">
      <dgm:prSet/>
      <dgm:spPr/>
      <dgm:t>
        <a:bodyPr/>
        <a:lstStyle/>
        <a:p>
          <a:pPr rtl="0"/>
          <a:r>
            <a:rPr lang="es-MX" smtClean="0"/>
            <a:t>Promedie las ordenaciones</a:t>
          </a:r>
          <a:endParaRPr lang="es-MX"/>
        </a:p>
      </dgm:t>
    </dgm:pt>
    <dgm:pt modelId="{73E5446F-2611-4739-AAC3-1E1E1CD35599}" type="parTrans" cxnId="{3C73AE1C-EA5A-415D-94E6-DDDAC14932A6}">
      <dgm:prSet/>
      <dgm:spPr/>
      <dgm:t>
        <a:bodyPr/>
        <a:lstStyle/>
        <a:p>
          <a:endParaRPr lang="es-MX"/>
        </a:p>
      </dgm:t>
    </dgm:pt>
    <dgm:pt modelId="{C598F904-4D39-4D18-A551-B714750F6C48}" type="sibTrans" cxnId="{3C73AE1C-EA5A-415D-94E6-DDDAC14932A6}">
      <dgm:prSet/>
      <dgm:spPr/>
      <dgm:t>
        <a:bodyPr/>
        <a:lstStyle/>
        <a:p>
          <a:endParaRPr lang="es-MX"/>
        </a:p>
      </dgm:t>
    </dgm:pt>
    <dgm:pt modelId="{5844BCDB-0664-4268-9B85-F075771FC145}">
      <dgm:prSet/>
      <dgm:spPr/>
      <dgm:t>
        <a:bodyPr/>
        <a:lstStyle/>
        <a:p>
          <a:pPr rtl="0"/>
          <a:r>
            <a:rPr lang="es-MX" smtClean="0"/>
            <a:t>Realice los ajustes a la alineación</a:t>
          </a:r>
          <a:endParaRPr lang="es-MX"/>
        </a:p>
      </dgm:t>
    </dgm:pt>
    <dgm:pt modelId="{30EBD2D1-77A2-4286-BF0D-B8D3176BE360}" type="parTrans" cxnId="{541F9AD6-05D7-4426-AD92-2788302A9C17}">
      <dgm:prSet/>
      <dgm:spPr/>
      <dgm:t>
        <a:bodyPr/>
        <a:lstStyle/>
        <a:p>
          <a:endParaRPr lang="es-MX"/>
        </a:p>
      </dgm:t>
    </dgm:pt>
    <dgm:pt modelId="{5152ABF3-1119-4867-9C8A-C503DC070A9E}" type="sibTrans" cxnId="{541F9AD6-05D7-4426-AD92-2788302A9C17}">
      <dgm:prSet/>
      <dgm:spPr/>
      <dgm:t>
        <a:bodyPr/>
        <a:lstStyle/>
        <a:p>
          <a:endParaRPr lang="es-MX"/>
        </a:p>
      </dgm:t>
    </dgm:pt>
    <dgm:pt modelId="{F07B043E-1FF3-4B05-AA84-F93E93E964B0}">
      <dgm:prSet/>
      <dgm:spPr/>
      <dgm:t>
        <a:bodyPr/>
        <a:lstStyle/>
        <a:p>
          <a:pPr rtl="0"/>
          <a:r>
            <a:rPr lang="es-MX" smtClean="0"/>
            <a:t>Informe a la empresa los resultados obtenidos en el proceso de valaución</a:t>
          </a:r>
          <a:endParaRPr lang="es-MX"/>
        </a:p>
      </dgm:t>
    </dgm:pt>
    <dgm:pt modelId="{1B9D6E7A-8C7F-4E14-AE96-44F722ABD827}" type="parTrans" cxnId="{E7FF30D5-4E68-4BAD-B6A1-415950C73867}">
      <dgm:prSet/>
      <dgm:spPr/>
      <dgm:t>
        <a:bodyPr/>
        <a:lstStyle/>
        <a:p>
          <a:endParaRPr lang="es-MX"/>
        </a:p>
      </dgm:t>
    </dgm:pt>
    <dgm:pt modelId="{BA9968E5-21E0-451C-8555-B79970BDF7AC}" type="sibTrans" cxnId="{E7FF30D5-4E68-4BAD-B6A1-415950C73867}">
      <dgm:prSet/>
      <dgm:spPr/>
      <dgm:t>
        <a:bodyPr/>
        <a:lstStyle/>
        <a:p>
          <a:endParaRPr lang="es-MX"/>
        </a:p>
      </dgm:t>
    </dgm:pt>
    <dgm:pt modelId="{F0A5716B-7C98-4674-A2C3-83DCDDC9552A}" type="pres">
      <dgm:prSet presAssocID="{776346CC-392D-4E61-BD93-BAD99627AFAF}" presName="diagram" presStyleCnt="0">
        <dgm:presLayoutVars>
          <dgm:dir/>
          <dgm:resizeHandles val="exact"/>
        </dgm:presLayoutVars>
      </dgm:prSet>
      <dgm:spPr/>
      <dgm:t>
        <a:bodyPr/>
        <a:lstStyle/>
        <a:p>
          <a:endParaRPr lang="es-MX"/>
        </a:p>
      </dgm:t>
    </dgm:pt>
    <dgm:pt modelId="{581839DB-11E0-4CD7-87C5-E73FD83A5EF6}" type="pres">
      <dgm:prSet presAssocID="{E535F007-14B4-44C2-AADD-8C8756F88AA2}" presName="node" presStyleLbl="node1" presStyleIdx="0" presStyleCnt="8">
        <dgm:presLayoutVars>
          <dgm:bulletEnabled val="1"/>
        </dgm:presLayoutVars>
      </dgm:prSet>
      <dgm:spPr/>
      <dgm:t>
        <a:bodyPr/>
        <a:lstStyle/>
        <a:p>
          <a:endParaRPr lang="es-MX"/>
        </a:p>
      </dgm:t>
    </dgm:pt>
    <dgm:pt modelId="{7D46F8CE-C775-4D24-8F71-EA9102D2A1CC}" type="pres">
      <dgm:prSet presAssocID="{0B693F39-8E56-4BC8-9586-AC11779E6579}" presName="sibTrans" presStyleCnt="0"/>
      <dgm:spPr/>
    </dgm:pt>
    <dgm:pt modelId="{7B337585-D46E-46C8-BAC9-78D63579FD29}" type="pres">
      <dgm:prSet presAssocID="{F2F2674C-63BF-4F75-A2E6-A7D0CABE7A28}" presName="node" presStyleLbl="node1" presStyleIdx="1" presStyleCnt="8">
        <dgm:presLayoutVars>
          <dgm:bulletEnabled val="1"/>
        </dgm:presLayoutVars>
      </dgm:prSet>
      <dgm:spPr/>
      <dgm:t>
        <a:bodyPr/>
        <a:lstStyle/>
        <a:p>
          <a:endParaRPr lang="es-MX"/>
        </a:p>
      </dgm:t>
    </dgm:pt>
    <dgm:pt modelId="{CE4117A9-857B-48B5-B035-A625028035D9}" type="pres">
      <dgm:prSet presAssocID="{760BDA55-C096-4597-A676-7CC6777A89A0}" presName="sibTrans" presStyleCnt="0"/>
      <dgm:spPr/>
    </dgm:pt>
    <dgm:pt modelId="{4C706F49-F700-434D-A5AA-83CF3491B040}" type="pres">
      <dgm:prSet presAssocID="{4E845422-02A1-4FC7-A6A7-FE66A67B2809}" presName="node" presStyleLbl="node1" presStyleIdx="2" presStyleCnt="8">
        <dgm:presLayoutVars>
          <dgm:bulletEnabled val="1"/>
        </dgm:presLayoutVars>
      </dgm:prSet>
      <dgm:spPr/>
      <dgm:t>
        <a:bodyPr/>
        <a:lstStyle/>
        <a:p>
          <a:endParaRPr lang="es-MX"/>
        </a:p>
      </dgm:t>
    </dgm:pt>
    <dgm:pt modelId="{691D170E-DC1C-4537-932E-1C223B18138B}" type="pres">
      <dgm:prSet presAssocID="{B74CB836-2DBF-4D95-9C49-DBC659770435}" presName="sibTrans" presStyleCnt="0"/>
      <dgm:spPr/>
    </dgm:pt>
    <dgm:pt modelId="{A893AEE4-E003-488B-9A74-9BFC620BD390}" type="pres">
      <dgm:prSet presAssocID="{675EC59A-792D-4684-A8EB-B6B40947FD60}" presName="node" presStyleLbl="node1" presStyleIdx="3" presStyleCnt="8">
        <dgm:presLayoutVars>
          <dgm:bulletEnabled val="1"/>
        </dgm:presLayoutVars>
      </dgm:prSet>
      <dgm:spPr/>
      <dgm:t>
        <a:bodyPr/>
        <a:lstStyle/>
        <a:p>
          <a:endParaRPr lang="es-MX"/>
        </a:p>
      </dgm:t>
    </dgm:pt>
    <dgm:pt modelId="{8A71966D-E262-4D70-A6E3-DACD9CEC6D56}" type="pres">
      <dgm:prSet presAssocID="{0677981D-7E8B-4A4C-BAC6-CE7123D5BE44}" presName="sibTrans" presStyleCnt="0"/>
      <dgm:spPr/>
    </dgm:pt>
    <dgm:pt modelId="{1D1544A3-A3B3-4E97-924D-788DCFFDDEDB}" type="pres">
      <dgm:prSet presAssocID="{6B7A3D5E-9CFB-4569-A38A-26DA6B1A4CC7}" presName="node" presStyleLbl="node1" presStyleIdx="4" presStyleCnt="8">
        <dgm:presLayoutVars>
          <dgm:bulletEnabled val="1"/>
        </dgm:presLayoutVars>
      </dgm:prSet>
      <dgm:spPr/>
      <dgm:t>
        <a:bodyPr/>
        <a:lstStyle/>
        <a:p>
          <a:endParaRPr lang="es-MX"/>
        </a:p>
      </dgm:t>
    </dgm:pt>
    <dgm:pt modelId="{E71CE848-FD47-4FF5-95DF-93806D83AB46}" type="pres">
      <dgm:prSet presAssocID="{2D40860C-85B4-45E6-9043-8435187B8416}" presName="sibTrans" presStyleCnt="0"/>
      <dgm:spPr/>
    </dgm:pt>
    <dgm:pt modelId="{CF619001-E659-4082-AABD-548F49F70B77}" type="pres">
      <dgm:prSet presAssocID="{D07CEC3B-9DEB-428C-9274-E75EFD751A69}" presName="node" presStyleLbl="node1" presStyleIdx="5" presStyleCnt="8">
        <dgm:presLayoutVars>
          <dgm:bulletEnabled val="1"/>
        </dgm:presLayoutVars>
      </dgm:prSet>
      <dgm:spPr/>
      <dgm:t>
        <a:bodyPr/>
        <a:lstStyle/>
        <a:p>
          <a:endParaRPr lang="es-MX"/>
        </a:p>
      </dgm:t>
    </dgm:pt>
    <dgm:pt modelId="{08F7FA28-B258-4EF7-B066-EC01F3A396E6}" type="pres">
      <dgm:prSet presAssocID="{C598F904-4D39-4D18-A551-B714750F6C48}" presName="sibTrans" presStyleCnt="0"/>
      <dgm:spPr/>
    </dgm:pt>
    <dgm:pt modelId="{C8382EB3-3F5E-42FD-B056-852948CEB919}" type="pres">
      <dgm:prSet presAssocID="{5844BCDB-0664-4268-9B85-F075771FC145}" presName="node" presStyleLbl="node1" presStyleIdx="6" presStyleCnt="8">
        <dgm:presLayoutVars>
          <dgm:bulletEnabled val="1"/>
        </dgm:presLayoutVars>
      </dgm:prSet>
      <dgm:spPr/>
      <dgm:t>
        <a:bodyPr/>
        <a:lstStyle/>
        <a:p>
          <a:endParaRPr lang="es-MX"/>
        </a:p>
      </dgm:t>
    </dgm:pt>
    <dgm:pt modelId="{4635F305-66E7-4700-A267-28E347945C29}" type="pres">
      <dgm:prSet presAssocID="{5152ABF3-1119-4867-9C8A-C503DC070A9E}" presName="sibTrans" presStyleCnt="0"/>
      <dgm:spPr/>
    </dgm:pt>
    <dgm:pt modelId="{948AFFF2-781A-4C59-958F-7EAEF90A473B}" type="pres">
      <dgm:prSet presAssocID="{F07B043E-1FF3-4B05-AA84-F93E93E964B0}" presName="node" presStyleLbl="node1" presStyleIdx="7" presStyleCnt="8">
        <dgm:presLayoutVars>
          <dgm:bulletEnabled val="1"/>
        </dgm:presLayoutVars>
      </dgm:prSet>
      <dgm:spPr/>
      <dgm:t>
        <a:bodyPr/>
        <a:lstStyle/>
        <a:p>
          <a:endParaRPr lang="es-MX"/>
        </a:p>
      </dgm:t>
    </dgm:pt>
  </dgm:ptLst>
  <dgm:cxnLst>
    <dgm:cxn modelId="{519F7111-D789-498C-8BB6-34F665B7EC93}" srcId="{776346CC-392D-4E61-BD93-BAD99627AFAF}" destId="{F2F2674C-63BF-4F75-A2E6-A7D0CABE7A28}" srcOrd="1" destOrd="0" parTransId="{305C104B-4474-49E8-88F5-BCC56B13191F}" sibTransId="{760BDA55-C096-4597-A676-7CC6777A89A0}"/>
    <dgm:cxn modelId="{F204FA37-45FB-474B-83C9-A18E74E93AFA}" type="presOf" srcId="{5844BCDB-0664-4268-9B85-F075771FC145}" destId="{C8382EB3-3F5E-42FD-B056-852948CEB919}" srcOrd="0" destOrd="0" presId="urn:microsoft.com/office/officeart/2005/8/layout/default"/>
    <dgm:cxn modelId="{5DE2BC2B-7BF1-4D25-81FB-9423A5014833}" srcId="{776346CC-392D-4E61-BD93-BAD99627AFAF}" destId="{6B7A3D5E-9CFB-4569-A38A-26DA6B1A4CC7}" srcOrd="4" destOrd="0" parTransId="{F17111A9-A341-4EF0-943F-FFD7BFBA3D4B}" sibTransId="{2D40860C-85B4-45E6-9043-8435187B8416}"/>
    <dgm:cxn modelId="{E7FF30D5-4E68-4BAD-B6A1-415950C73867}" srcId="{776346CC-392D-4E61-BD93-BAD99627AFAF}" destId="{F07B043E-1FF3-4B05-AA84-F93E93E964B0}" srcOrd="7" destOrd="0" parTransId="{1B9D6E7A-8C7F-4E14-AE96-44F722ABD827}" sibTransId="{BA9968E5-21E0-451C-8555-B79970BDF7AC}"/>
    <dgm:cxn modelId="{563C637C-0018-4BC2-9FD6-4AA9C72A46C6}" type="presOf" srcId="{F2F2674C-63BF-4F75-A2E6-A7D0CABE7A28}" destId="{7B337585-D46E-46C8-BAC9-78D63579FD29}" srcOrd="0" destOrd="0" presId="urn:microsoft.com/office/officeart/2005/8/layout/default"/>
    <dgm:cxn modelId="{3C73AE1C-EA5A-415D-94E6-DDDAC14932A6}" srcId="{776346CC-392D-4E61-BD93-BAD99627AFAF}" destId="{D07CEC3B-9DEB-428C-9274-E75EFD751A69}" srcOrd="5" destOrd="0" parTransId="{73E5446F-2611-4739-AAC3-1E1E1CD35599}" sibTransId="{C598F904-4D39-4D18-A551-B714750F6C48}"/>
    <dgm:cxn modelId="{D2F98FFB-2BB3-4A45-9533-624AA52FE03F}" type="presOf" srcId="{6B7A3D5E-9CFB-4569-A38A-26DA6B1A4CC7}" destId="{1D1544A3-A3B3-4E97-924D-788DCFFDDEDB}" srcOrd="0" destOrd="0" presId="urn:microsoft.com/office/officeart/2005/8/layout/default"/>
    <dgm:cxn modelId="{4EF4372C-23F8-43F9-8643-726EBEB04D92}" srcId="{776346CC-392D-4E61-BD93-BAD99627AFAF}" destId="{675EC59A-792D-4684-A8EB-B6B40947FD60}" srcOrd="3" destOrd="0" parTransId="{506EE3FA-A3B4-4F09-B651-55B5E3C1674C}" sibTransId="{0677981D-7E8B-4A4C-BAC6-CE7123D5BE44}"/>
    <dgm:cxn modelId="{1DFE9164-D53B-4665-AF57-F8DC7B812DAD}" type="presOf" srcId="{776346CC-392D-4E61-BD93-BAD99627AFAF}" destId="{F0A5716B-7C98-4674-A2C3-83DCDDC9552A}" srcOrd="0" destOrd="0" presId="urn:microsoft.com/office/officeart/2005/8/layout/default"/>
    <dgm:cxn modelId="{88BCAC3B-0BCE-48B2-B7A2-7D506EE27E0D}" type="presOf" srcId="{F07B043E-1FF3-4B05-AA84-F93E93E964B0}" destId="{948AFFF2-781A-4C59-958F-7EAEF90A473B}" srcOrd="0" destOrd="0" presId="urn:microsoft.com/office/officeart/2005/8/layout/default"/>
    <dgm:cxn modelId="{171D2E8B-409D-4E24-B4DC-F0FB92C5B4E5}" srcId="{776346CC-392D-4E61-BD93-BAD99627AFAF}" destId="{E535F007-14B4-44C2-AADD-8C8756F88AA2}" srcOrd="0" destOrd="0" parTransId="{74D1D238-D8BA-4E12-A6C9-8C4251E36AE5}" sibTransId="{0B693F39-8E56-4BC8-9586-AC11779E6579}"/>
    <dgm:cxn modelId="{65FCA10D-E049-487C-B959-274F83623245}" type="presOf" srcId="{E535F007-14B4-44C2-AADD-8C8756F88AA2}" destId="{581839DB-11E0-4CD7-87C5-E73FD83A5EF6}" srcOrd="0" destOrd="0" presId="urn:microsoft.com/office/officeart/2005/8/layout/default"/>
    <dgm:cxn modelId="{B06A2EED-8346-46B0-8C81-149F33D22A58}" type="presOf" srcId="{D07CEC3B-9DEB-428C-9274-E75EFD751A69}" destId="{CF619001-E659-4082-AABD-548F49F70B77}" srcOrd="0" destOrd="0" presId="urn:microsoft.com/office/officeart/2005/8/layout/default"/>
    <dgm:cxn modelId="{3456C14B-BCD3-4840-859B-E42460AAA3A8}" type="presOf" srcId="{675EC59A-792D-4684-A8EB-B6B40947FD60}" destId="{A893AEE4-E003-488B-9A74-9BFC620BD390}" srcOrd="0" destOrd="0" presId="urn:microsoft.com/office/officeart/2005/8/layout/default"/>
    <dgm:cxn modelId="{541F9AD6-05D7-4426-AD92-2788302A9C17}" srcId="{776346CC-392D-4E61-BD93-BAD99627AFAF}" destId="{5844BCDB-0664-4268-9B85-F075771FC145}" srcOrd="6" destOrd="0" parTransId="{30EBD2D1-77A2-4286-BF0D-B8D3176BE360}" sibTransId="{5152ABF3-1119-4867-9C8A-C503DC070A9E}"/>
    <dgm:cxn modelId="{9D67ACE1-C902-4AEC-859D-95F2E9C39FE9}" type="presOf" srcId="{4E845422-02A1-4FC7-A6A7-FE66A67B2809}" destId="{4C706F49-F700-434D-A5AA-83CF3491B040}" srcOrd="0" destOrd="0" presId="urn:microsoft.com/office/officeart/2005/8/layout/default"/>
    <dgm:cxn modelId="{40153184-868F-4982-88BA-337AA30A7134}" srcId="{776346CC-392D-4E61-BD93-BAD99627AFAF}" destId="{4E845422-02A1-4FC7-A6A7-FE66A67B2809}" srcOrd="2" destOrd="0" parTransId="{CADE842D-3C11-4EA5-99B4-B9853A2732F2}" sibTransId="{B74CB836-2DBF-4D95-9C49-DBC659770435}"/>
    <dgm:cxn modelId="{2A0EF7CF-9861-4636-8F91-AF1E6765812C}" type="presParOf" srcId="{F0A5716B-7C98-4674-A2C3-83DCDDC9552A}" destId="{581839DB-11E0-4CD7-87C5-E73FD83A5EF6}" srcOrd="0" destOrd="0" presId="urn:microsoft.com/office/officeart/2005/8/layout/default"/>
    <dgm:cxn modelId="{92BDBD36-5071-4001-AB05-3FDB0BDB9895}" type="presParOf" srcId="{F0A5716B-7C98-4674-A2C3-83DCDDC9552A}" destId="{7D46F8CE-C775-4D24-8F71-EA9102D2A1CC}" srcOrd="1" destOrd="0" presId="urn:microsoft.com/office/officeart/2005/8/layout/default"/>
    <dgm:cxn modelId="{66E427F5-0155-4101-8715-D2ADA93CF919}" type="presParOf" srcId="{F0A5716B-7C98-4674-A2C3-83DCDDC9552A}" destId="{7B337585-D46E-46C8-BAC9-78D63579FD29}" srcOrd="2" destOrd="0" presId="urn:microsoft.com/office/officeart/2005/8/layout/default"/>
    <dgm:cxn modelId="{93A9C00E-9395-4B17-8F5A-F5B77F4D04BF}" type="presParOf" srcId="{F0A5716B-7C98-4674-A2C3-83DCDDC9552A}" destId="{CE4117A9-857B-48B5-B035-A625028035D9}" srcOrd="3" destOrd="0" presId="urn:microsoft.com/office/officeart/2005/8/layout/default"/>
    <dgm:cxn modelId="{1BF2C956-BF0B-4972-B474-0A97D0B253EB}" type="presParOf" srcId="{F0A5716B-7C98-4674-A2C3-83DCDDC9552A}" destId="{4C706F49-F700-434D-A5AA-83CF3491B040}" srcOrd="4" destOrd="0" presId="urn:microsoft.com/office/officeart/2005/8/layout/default"/>
    <dgm:cxn modelId="{067BCDCD-7ECE-472A-B8FA-7B7E4040AE3C}" type="presParOf" srcId="{F0A5716B-7C98-4674-A2C3-83DCDDC9552A}" destId="{691D170E-DC1C-4537-932E-1C223B18138B}" srcOrd="5" destOrd="0" presId="urn:microsoft.com/office/officeart/2005/8/layout/default"/>
    <dgm:cxn modelId="{B5054399-861A-424E-865C-6F8D64B008D2}" type="presParOf" srcId="{F0A5716B-7C98-4674-A2C3-83DCDDC9552A}" destId="{A893AEE4-E003-488B-9A74-9BFC620BD390}" srcOrd="6" destOrd="0" presId="urn:microsoft.com/office/officeart/2005/8/layout/default"/>
    <dgm:cxn modelId="{036BD803-3E80-454B-9ED7-839898841359}" type="presParOf" srcId="{F0A5716B-7C98-4674-A2C3-83DCDDC9552A}" destId="{8A71966D-E262-4D70-A6E3-DACD9CEC6D56}" srcOrd="7" destOrd="0" presId="urn:microsoft.com/office/officeart/2005/8/layout/default"/>
    <dgm:cxn modelId="{EBF90FF0-C9F3-48FD-BEE6-5E03CCBC4DE2}" type="presParOf" srcId="{F0A5716B-7C98-4674-A2C3-83DCDDC9552A}" destId="{1D1544A3-A3B3-4E97-924D-788DCFFDDEDB}" srcOrd="8" destOrd="0" presId="urn:microsoft.com/office/officeart/2005/8/layout/default"/>
    <dgm:cxn modelId="{CA5972CB-B0B1-45BB-BDF8-AF011AE48F66}" type="presParOf" srcId="{F0A5716B-7C98-4674-A2C3-83DCDDC9552A}" destId="{E71CE848-FD47-4FF5-95DF-93806D83AB46}" srcOrd="9" destOrd="0" presId="urn:microsoft.com/office/officeart/2005/8/layout/default"/>
    <dgm:cxn modelId="{36B4A39D-392C-4FE5-BD50-CCA312F6B74C}" type="presParOf" srcId="{F0A5716B-7C98-4674-A2C3-83DCDDC9552A}" destId="{CF619001-E659-4082-AABD-548F49F70B77}" srcOrd="10" destOrd="0" presId="urn:microsoft.com/office/officeart/2005/8/layout/default"/>
    <dgm:cxn modelId="{F79006DA-4DB5-40C6-8CB2-52478F780C27}" type="presParOf" srcId="{F0A5716B-7C98-4674-A2C3-83DCDDC9552A}" destId="{08F7FA28-B258-4EF7-B066-EC01F3A396E6}" srcOrd="11" destOrd="0" presId="urn:microsoft.com/office/officeart/2005/8/layout/default"/>
    <dgm:cxn modelId="{EFAE42AC-21D0-441A-8D1A-2F14B5F8266E}" type="presParOf" srcId="{F0A5716B-7C98-4674-A2C3-83DCDDC9552A}" destId="{C8382EB3-3F5E-42FD-B056-852948CEB919}" srcOrd="12" destOrd="0" presId="urn:microsoft.com/office/officeart/2005/8/layout/default"/>
    <dgm:cxn modelId="{AB8A9D9E-CE7B-4283-A3EE-B27679EED650}" type="presParOf" srcId="{F0A5716B-7C98-4674-A2C3-83DCDDC9552A}" destId="{4635F305-66E7-4700-A267-28E347945C29}" srcOrd="13" destOrd="0" presId="urn:microsoft.com/office/officeart/2005/8/layout/default"/>
    <dgm:cxn modelId="{B7C32C8A-F4A5-4EAC-8376-8D362ADED119}" type="presParOf" srcId="{F0A5716B-7C98-4674-A2C3-83DCDDC9552A}" destId="{948AFFF2-781A-4C59-958F-7EAEF90A473B}"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68DD180-4775-4A48-8B4D-063B5A242513}"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DBDDA18F-193A-4DC1-918C-ADCD549947CD}">
      <dgm:prSet phldrT="[Texto]"/>
      <dgm:spPr/>
      <dgm:t>
        <a:bodyPr/>
        <a:lstStyle/>
        <a:p>
          <a:r>
            <a:rPr lang="es-MX" dirty="0" smtClean="0"/>
            <a:t>EL PUESTO</a:t>
          </a:r>
          <a:endParaRPr lang="es-MX" dirty="0"/>
        </a:p>
      </dgm:t>
    </dgm:pt>
    <dgm:pt modelId="{6A79D1C0-F377-4CA1-9EDE-6A663C361BF8}" type="parTrans" cxnId="{DEAC4091-DFC1-4314-88CA-6E304EBE21C2}">
      <dgm:prSet/>
      <dgm:spPr/>
      <dgm:t>
        <a:bodyPr/>
        <a:lstStyle/>
        <a:p>
          <a:endParaRPr lang="es-MX"/>
        </a:p>
      </dgm:t>
    </dgm:pt>
    <dgm:pt modelId="{0B33FCB2-54DA-4716-9DBD-88ACBC407BC1}" type="sibTrans" cxnId="{DEAC4091-DFC1-4314-88CA-6E304EBE21C2}">
      <dgm:prSet/>
      <dgm:spPr/>
      <dgm:t>
        <a:bodyPr/>
        <a:lstStyle/>
        <a:p>
          <a:endParaRPr lang="es-MX"/>
        </a:p>
      </dgm:t>
    </dgm:pt>
    <dgm:pt modelId="{BE947EE3-7C80-46CF-9D79-4F81FFAFCAF7}">
      <dgm:prSet phldrT="[Texto]"/>
      <dgm:spPr/>
      <dgm:t>
        <a:bodyPr/>
        <a:lstStyle/>
        <a:p>
          <a:r>
            <a:rPr lang="es-MX" dirty="0" smtClean="0"/>
            <a:t>ESTÁ CONSTITUIDO POR LA “UNIDAD DE TRABAJO ESPECÍFICA E IMPERSONAL”</a:t>
          </a:r>
          <a:endParaRPr lang="es-MX" dirty="0"/>
        </a:p>
      </dgm:t>
    </dgm:pt>
    <dgm:pt modelId="{D3C19B79-3F9D-4E81-89DF-4FC62B85D852}" type="parTrans" cxnId="{36705B91-B64A-402D-BA37-4E62C6AFA50F}">
      <dgm:prSet/>
      <dgm:spPr/>
      <dgm:t>
        <a:bodyPr/>
        <a:lstStyle/>
        <a:p>
          <a:endParaRPr lang="es-MX"/>
        </a:p>
      </dgm:t>
    </dgm:pt>
    <dgm:pt modelId="{898A4B4B-D1E7-4F8E-ADE0-B5C611063524}" type="sibTrans" cxnId="{36705B91-B64A-402D-BA37-4E62C6AFA50F}">
      <dgm:prSet/>
      <dgm:spPr/>
      <dgm:t>
        <a:bodyPr/>
        <a:lstStyle/>
        <a:p>
          <a:endParaRPr lang="es-MX"/>
        </a:p>
      </dgm:t>
    </dgm:pt>
    <dgm:pt modelId="{AFAFA4BD-D76A-4956-9AEB-11EEAB3BA4BE}">
      <dgm:prSet phldrT="[Texto]"/>
      <dgm:spPr/>
      <dgm:t>
        <a:bodyPr/>
        <a:lstStyle/>
        <a:p>
          <a:r>
            <a:rPr lang="es-MX" dirty="0" smtClean="0"/>
            <a:t>LA REMUNERACIÓN DEBE ESTAR EN PROPORCIÓN DIRECTA CON LA IMPORTANCIA DEL PUESTO “A TRABAJO IGUAL, SALARIO IGUAL” ART 86 LFT </a:t>
          </a:r>
          <a:r>
            <a:rPr lang="es-MX" dirty="0" smtClean="0"/>
            <a:t>el </a:t>
          </a:r>
          <a:r>
            <a:rPr lang="es-MX" dirty="0" smtClean="0"/>
            <a:t>principio de la igualdad de salarios</a:t>
          </a:r>
          <a:endParaRPr lang="es-MX" dirty="0"/>
        </a:p>
      </dgm:t>
    </dgm:pt>
    <dgm:pt modelId="{9352AA56-2909-42B3-B11B-99C62CCB9AF0}" type="parTrans" cxnId="{6747DB09-A25C-422D-89AC-4FF7D1B8081D}">
      <dgm:prSet/>
      <dgm:spPr/>
      <dgm:t>
        <a:bodyPr/>
        <a:lstStyle/>
        <a:p>
          <a:endParaRPr lang="es-MX"/>
        </a:p>
      </dgm:t>
    </dgm:pt>
    <dgm:pt modelId="{5FA214CA-094D-4286-B6C2-D43E1A7479D0}" type="sibTrans" cxnId="{6747DB09-A25C-422D-89AC-4FF7D1B8081D}">
      <dgm:prSet/>
      <dgm:spPr/>
      <dgm:t>
        <a:bodyPr/>
        <a:lstStyle/>
        <a:p>
          <a:endParaRPr lang="es-MX"/>
        </a:p>
      </dgm:t>
    </dgm:pt>
    <dgm:pt modelId="{0B82533E-0CF1-405E-B021-E75CBCAA2431}">
      <dgm:prSet phldrT="[Texto]"/>
      <dgm:spPr/>
      <dgm:t>
        <a:bodyPr/>
        <a:lstStyle/>
        <a:p>
          <a:r>
            <a:rPr lang="es-MX" dirty="0" smtClean="0"/>
            <a:t>SE CONSAGRA LA PROPORCIONALIDAD DE PUESTO Y SALARIO</a:t>
          </a:r>
        </a:p>
        <a:p>
          <a:r>
            <a:rPr lang="es-MX" dirty="0" smtClean="0"/>
            <a:t>“EN CONDICIONES DE EFICIENCIA TAMBIEN IGUALES”</a:t>
          </a:r>
          <a:endParaRPr lang="es-MX" dirty="0"/>
        </a:p>
      </dgm:t>
    </dgm:pt>
    <dgm:pt modelId="{57FC37DA-79C1-4710-9882-6E69E52157E6}" type="parTrans" cxnId="{24F7044D-BE5C-4E54-A172-564151B5AA98}">
      <dgm:prSet/>
      <dgm:spPr/>
      <dgm:t>
        <a:bodyPr/>
        <a:lstStyle/>
        <a:p>
          <a:endParaRPr lang="es-MX"/>
        </a:p>
      </dgm:t>
    </dgm:pt>
    <dgm:pt modelId="{CD7AFC48-0136-4570-A7E6-448D42690ECD}" type="sibTrans" cxnId="{24F7044D-BE5C-4E54-A172-564151B5AA98}">
      <dgm:prSet/>
      <dgm:spPr/>
      <dgm:t>
        <a:bodyPr/>
        <a:lstStyle/>
        <a:p>
          <a:endParaRPr lang="es-MX"/>
        </a:p>
      </dgm:t>
    </dgm:pt>
    <dgm:pt modelId="{2B348CBB-0ECE-4DB5-B947-9CEC9410564E}" type="pres">
      <dgm:prSet presAssocID="{168DD180-4775-4A48-8B4D-063B5A242513}" presName="vert0" presStyleCnt="0">
        <dgm:presLayoutVars>
          <dgm:dir/>
          <dgm:animOne val="branch"/>
          <dgm:animLvl val="lvl"/>
        </dgm:presLayoutVars>
      </dgm:prSet>
      <dgm:spPr/>
      <dgm:t>
        <a:bodyPr/>
        <a:lstStyle/>
        <a:p>
          <a:endParaRPr lang="es-MX"/>
        </a:p>
      </dgm:t>
    </dgm:pt>
    <dgm:pt modelId="{2B1D43CB-F019-45A3-A787-AA2C5F7E5310}" type="pres">
      <dgm:prSet presAssocID="{DBDDA18F-193A-4DC1-918C-ADCD549947CD}" presName="thickLine" presStyleLbl="alignNode1" presStyleIdx="0" presStyleCnt="1"/>
      <dgm:spPr/>
    </dgm:pt>
    <dgm:pt modelId="{F32C0525-9F58-433A-AAE6-16083FBED454}" type="pres">
      <dgm:prSet presAssocID="{DBDDA18F-193A-4DC1-918C-ADCD549947CD}" presName="horz1" presStyleCnt="0"/>
      <dgm:spPr/>
    </dgm:pt>
    <dgm:pt modelId="{BB0C8242-763F-4AFF-B443-0B3F85002CA2}" type="pres">
      <dgm:prSet presAssocID="{DBDDA18F-193A-4DC1-918C-ADCD549947CD}" presName="tx1" presStyleLbl="revTx" presStyleIdx="0" presStyleCnt="4"/>
      <dgm:spPr/>
      <dgm:t>
        <a:bodyPr/>
        <a:lstStyle/>
        <a:p>
          <a:endParaRPr lang="es-MX"/>
        </a:p>
      </dgm:t>
    </dgm:pt>
    <dgm:pt modelId="{6AA6DB4B-CF41-492A-9507-F5E15282A0C6}" type="pres">
      <dgm:prSet presAssocID="{DBDDA18F-193A-4DC1-918C-ADCD549947CD}" presName="vert1" presStyleCnt="0"/>
      <dgm:spPr/>
    </dgm:pt>
    <dgm:pt modelId="{A3CBB6FE-3BDF-43A7-A190-2E2C0C11CCB9}" type="pres">
      <dgm:prSet presAssocID="{BE947EE3-7C80-46CF-9D79-4F81FFAFCAF7}" presName="vertSpace2a" presStyleCnt="0"/>
      <dgm:spPr/>
    </dgm:pt>
    <dgm:pt modelId="{BE903284-9AA4-4793-BA61-3F1782F93930}" type="pres">
      <dgm:prSet presAssocID="{BE947EE3-7C80-46CF-9D79-4F81FFAFCAF7}" presName="horz2" presStyleCnt="0"/>
      <dgm:spPr/>
    </dgm:pt>
    <dgm:pt modelId="{98624FC3-CFB1-4A20-8579-644818743A34}" type="pres">
      <dgm:prSet presAssocID="{BE947EE3-7C80-46CF-9D79-4F81FFAFCAF7}" presName="horzSpace2" presStyleCnt="0"/>
      <dgm:spPr/>
    </dgm:pt>
    <dgm:pt modelId="{A0904292-760E-4AC3-8AE3-586165EB8E5E}" type="pres">
      <dgm:prSet presAssocID="{BE947EE3-7C80-46CF-9D79-4F81FFAFCAF7}" presName="tx2" presStyleLbl="revTx" presStyleIdx="1" presStyleCnt="4"/>
      <dgm:spPr/>
      <dgm:t>
        <a:bodyPr/>
        <a:lstStyle/>
        <a:p>
          <a:endParaRPr lang="es-MX"/>
        </a:p>
      </dgm:t>
    </dgm:pt>
    <dgm:pt modelId="{92B45F91-1E03-4A2D-B69D-19EBB6D2126D}" type="pres">
      <dgm:prSet presAssocID="{BE947EE3-7C80-46CF-9D79-4F81FFAFCAF7}" presName="vert2" presStyleCnt="0"/>
      <dgm:spPr/>
    </dgm:pt>
    <dgm:pt modelId="{DD394741-00C6-48ED-BCDC-40C8CCFF76BE}" type="pres">
      <dgm:prSet presAssocID="{BE947EE3-7C80-46CF-9D79-4F81FFAFCAF7}" presName="thinLine2b" presStyleLbl="callout" presStyleIdx="0" presStyleCnt="3"/>
      <dgm:spPr/>
    </dgm:pt>
    <dgm:pt modelId="{81AD0AEC-06DE-4ADE-BFF4-067C1932EE76}" type="pres">
      <dgm:prSet presAssocID="{BE947EE3-7C80-46CF-9D79-4F81FFAFCAF7}" presName="vertSpace2b" presStyleCnt="0"/>
      <dgm:spPr/>
    </dgm:pt>
    <dgm:pt modelId="{4C707AEE-65A2-4E4E-91EF-2B0DAA4CD5B7}" type="pres">
      <dgm:prSet presAssocID="{AFAFA4BD-D76A-4956-9AEB-11EEAB3BA4BE}" presName="horz2" presStyleCnt="0"/>
      <dgm:spPr/>
    </dgm:pt>
    <dgm:pt modelId="{0B2E80D6-3A94-4003-AF45-DF8C8AE5E10E}" type="pres">
      <dgm:prSet presAssocID="{AFAFA4BD-D76A-4956-9AEB-11EEAB3BA4BE}" presName="horzSpace2" presStyleCnt="0"/>
      <dgm:spPr/>
    </dgm:pt>
    <dgm:pt modelId="{DB2DB9B3-BDBD-444B-80E9-B6076AF3A06D}" type="pres">
      <dgm:prSet presAssocID="{AFAFA4BD-D76A-4956-9AEB-11EEAB3BA4BE}" presName="tx2" presStyleLbl="revTx" presStyleIdx="2" presStyleCnt="4"/>
      <dgm:spPr/>
      <dgm:t>
        <a:bodyPr/>
        <a:lstStyle/>
        <a:p>
          <a:endParaRPr lang="es-MX"/>
        </a:p>
      </dgm:t>
    </dgm:pt>
    <dgm:pt modelId="{4E17C3DB-72DF-46EC-8CE8-06ABEA41F3D8}" type="pres">
      <dgm:prSet presAssocID="{AFAFA4BD-D76A-4956-9AEB-11EEAB3BA4BE}" presName="vert2" presStyleCnt="0"/>
      <dgm:spPr/>
    </dgm:pt>
    <dgm:pt modelId="{81AD11D1-E290-4EC9-B9F5-995C6FA67633}" type="pres">
      <dgm:prSet presAssocID="{AFAFA4BD-D76A-4956-9AEB-11EEAB3BA4BE}" presName="thinLine2b" presStyleLbl="callout" presStyleIdx="1" presStyleCnt="3"/>
      <dgm:spPr/>
    </dgm:pt>
    <dgm:pt modelId="{D90326DC-28FC-4924-A7F1-2A4B6CCFEDF3}" type="pres">
      <dgm:prSet presAssocID="{AFAFA4BD-D76A-4956-9AEB-11EEAB3BA4BE}" presName="vertSpace2b" presStyleCnt="0"/>
      <dgm:spPr/>
    </dgm:pt>
    <dgm:pt modelId="{48A00A27-85CF-4D58-AF17-4F5BF256879B}" type="pres">
      <dgm:prSet presAssocID="{0B82533E-0CF1-405E-B021-E75CBCAA2431}" presName="horz2" presStyleCnt="0"/>
      <dgm:spPr/>
    </dgm:pt>
    <dgm:pt modelId="{BD16C214-9CEC-4542-83C0-EC7AB829140B}" type="pres">
      <dgm:prSet presAssocID="{0B82533E-0CF1-405E-B021-E75CBCAA2431}" presName="horzSpace2" presStyleCnt="0"/>
      <dgm:spPr/>
    </dgm:pt>
    <dgm:pt modelId="{F1F1D49D-FED1-4CC7-B96B-97533FA5583A}" type="pres">
      <dgm:prSet presAssocID="{0B82533E-0CF1-405E-B021-E75CBCAA2431}" presName="tx2" presStyleLbl="revTx" presStyleIdx="3" presStyleCnt="4"/>
      <dgm:spPr/>
      <dgm:t>
        <a:bodyPr/>
        <a:lstStyle/>
        <a:p>
          <a:endParaRPr lang="es-MX"/>
        </a:p>
      </dgm:t>
    </dgm:pt>
    <dgm:pt modelId="{5DA72443-9206-406A-8D82-1FBF18C3FF0D}" type="pres">
      <dgm:prSet presAssocID="{0B82533E-0CF1-405E-B021-E75CBCAA2431}" presName="vert2" presStyleCnt="0"/>
      <dgm:spPr/>
    </dgm:pt>
    <dgm:pt modelId="{E9869CD1-474B-4070-A6A1-0F153C7D4A8F}" type="pres">
      <dgm:prSet presAssocID="{0B82533E-0CF1-405E-B021-E75CBCAA2431}" presName="thinLine2b" presStyleLbl="callout" presStyleIdx="2" presStyleCnt="3"/>
      <dgm:spPr/>
    </dgm:pt>
    <dgm:pt modelId="{8FB00C20-DC6E-4EC7-8E78-D6948873F6B4}" type="pres">
      <dgm:prSet presAssocID="{0B82533E-0CF1-405E-B021-E75CBCAA2431}" presName="vertSpace2b" presStyleCnt="0"/>
      <dgm:spPr/>
    </dgm:pt>
  </dgm:ptLst>
  <dgm:cxnLst>
    <dgm:cxn modelId="{2C3CEDC7-CC23-4231-AA84-6E179287C489}" type="presOf" srcId="{BE947EE3-7C80-46CF-9D79-4F81FFAFCAF7}" destId="{A0904292-760E-4AC3-8AE3-586165EB8E5E}" srcOrd="0" destOrd="0" presId="urn:microsoft.com/office/officeart/2008/layout/LinedList"/>
    <dgm:cxn modelId="{DEAC4091-DFC1-4314-88CA-6E304EBE21C2}" srcId="{168DD180-4775-4A48-8B4D-063B5A242513}" destId="{DBDDA18F-193A-4DC1-918C-ADCD549947CD}" srcOrd="0" destOrd="0" parTransId="{6A79D1C0-F377-4CA1-9EDE-6A663C361BF8}" sibTransId="{0B33FCB2-54DA-4716-9DBD-88ACBC407BC1}"/>
    <dgm:cxn modelId="{9E37CCFC-A6A6-4B59-BFE7-73D4A8027B55}" type="presOf" srcId="{DBDDA18F-193A-4DC1-918C-ADCD549947CD}" destId="{BB0C8242-763F-4AFF-B443-0B3F85002CA2}" srcOrd="0" destOrd="0" presId="urn:microsoft.com/office/officeart/2008/layout/LinedList"/>
    <dgm:cxn modelId="{EECB6A14-1C29-4F6F-A2D2-D2F140060163}" type="presOf" srcId="{AFAFA4BD-D76A-4956-9AEB-11EEAB3BA4BE}" destId="{DB2DB9B3-BDBD-444B-80E9-B6076AF3A06D}" srcOrd="0" destOrd="0" presId="urn:microsoft.com/office/officeart/2008/layout/LinedList"/>
    <dgm:cxn modelId="{6747DB09-A25C-422D-89AC-4FF7D1B8081D}" srcId="{DBDDA18F-193A-4DC1-918C-ADCD549947CD}" destId="{AFAFA4BD-D76A-4956-9AEB-11EEAB3BA4BE}" srcOrd="1" destOrd="0" parTransId="{9352AA56-2909-42B3-B11B-99C62CCB9AF0}" sibTransId="{5FA214CA-094D-4286-B6C2-D43E1A7479D0}"/>
    <dgm:cxn modelId="{E99FA4F3-2B83-475A-B9C8-3B59A0D7F084}" type="presOf" srcId="{0B82533E-0CF1-405E-B021-E75CBCAA2431}" destId="{F1F1D49D-FED1-4CC7-B96B-97533FA5583A}" srcOrd="0" destOrd="0" presId="urn:microsoft.com/office/officeart/2008/layout/LinedList"/>
    <dgm:cxn modelId="{36705B91-B64A-402D-BA37-4E62C6AFA50F}" srcId="{DBDDA18F-193A-4DC1-918C-ADCD549947CD}" destId="{BE947EE3-7C80-46CF-9D79-4F81FFAFCAF7}" srcOrd="0" destOrd="0" parTransId="{D3C19B79-3F9D-4E81-89DF-4FC62B85D852}" sibTransId="{898A4B4B-D1E7-4F8E-ADE0-B5C611063524}"/>
    <dgm:cxn modelId="{24F7044D-BE5C-4E54-A172-564151B5AA98}" srcId="{DBDDA18F-193A-4DC1-918C-ADCD549947CD}" destId="{0B82533E-0CF1-405E-B021-E75CBCAA2431}" srcOrd="2" destOrd="0" parTransId="{57FC37DA-79C1-4710-9882-6E69E52157E6}" sibTransId="{CD7AFC48-0136-4570-A7E6-448D42690ECD}"/>
    <dgm:cxn modelId="{90106F12-1244-488C-BA2E-6ECD3D2E6315}" type="presOf" srcId="{168DD180-4775-4A48-8B4D-063B5A242513}" destId="{2B348CBB-0ECE-4DB5-B947-9CEC9410564E}" srcOrd="0" destOrd="0" presId="urn:microsoft.com/office/officeart/2008/layout/LinedList"/>
    <dgm:cxn modelId="{949D4E65-9D73-4969-9049-E4A1C08916CF}" type="presParOf" srcId="{2B348CBB-0ECE-4DB5-B947-9CEC9410564E}" destId="{2B1D43CB-F019-45A3-A787-AA2C5F7E5310}" srcOrd="0" destOrd="0" presId="urn:microsoft.com/office/officeart/2008/layout/LinedList"/>
    <dgm:cxn modelId="{9E311AA8-837D-43EB-9E5D-8111F9A9C801}" type="presParOf" srcId="{2B348CBB-0ECE-4DB5-B947-9CEC9410564E}" destId="{F32C0525-9F58-433A-AAE6-16083FBED454}" srcOrd="1" destOrd="0" presId="urn:microsoft.com/office/officeart/2008/layout/LinedList"/>
    <dgm:cxn modelId="{F0D7F6AB-3A20-4BBF-9612-834E33131920}" type="presParOf" srcId="{F32C0525-9F58-433A-AAE6-16083FBED454}" destId="{BB0C8242-763F-4AFF-B443-0B3F85002CA2}" srcOrd="0" destOrd="0" presId="urn:microsoft.com/office/officeart/2008/layout/LinedList"/>
    <dgm:cxn modelId="{C8E00F7B-CDE7-4133-9DDB-D1AB7E128DAE}" type="presParOf" srcId="{F32C0525-9F58-433A-AAE6-16083FBED454}" destId="{6AA6DB4B-CF41-492A-9507-F5E15282A0C6}" srcOrd="1" destOrd="0" presId="urn:microsoft.com/office/officeart/2008/layout/LinedList"/>
    <dgm:cxn modelId="{9C9400DA-CE2B-46F6-AA45-4EE4185CE516}" type="presParOf" srcId="{6AA6DB4B-CF41-492A-9507-F5E15282A0C6}" destId="{A3CBB6FE-3BDF-43A7-A190-2E2C0C11CCB9}" srcOrd="0" destOrd="0" presId="urn:microsoft.com/office/officeart/2008/layout/LinedList"/>
    <dgm:cxn modelId="{0F24B2B7-E17F-40BA-A811-4027A50F90AA}" type="presParOf" srcId="{6AA6DB4B-CF41-492A-9507-F5E15282A0C6}" destId="{BE903284-9AA4-4793-BA61-3F1782F93930}" srcOrd="1" destOrd="0" presId="urn:microsoft.com/office/officeart/2008/layout/LinedList"/>
    <dgm:cxn modelId="{6B81CE13-992F-43F7-9BA5-EE631444A1F4}" type="presParOf" srcId="{BE903284-9AA4-4793-BA61-3F1782F93930}" destId="{98624FC3-CFB1-4A20-8579-644818743A34}" srcOrd="0" destOrd="0" presId="urn:microsoft.com/office/officeart/2008/layout/LinedList"/>
    <dgm:cxn modelId="{49C3862B-7905-4B24-A0AE-2FB03995AA42}" type="presParOf" srcId="{BE903284-9AA4-4793-BA61-3F1782F93930}" destId="{A0904292-760E-4AC3-8AE3-586165EB8E5E}" srcOrd="1" destOrd="0" presId="urn:microsoft.com/office/officeart/2008/layout/LinedList"/>
    <dgm:cxn modelId="{02EA2BEE-FD16-4287-9790-555D17FC42FD}" type="presParOf" srcId="{BE903284-9AA4-4793-BA61-3F1782F93930}" destId="{92B45F91-1E03-4A2D-B69D-19EBB6D2126D}" srcOrd="2" destOrd="0" presId="urn:microsoft.com/office/officeart/2008/layout/LinedList"/>
    <dgm:cxn modelId="{448F5507-A099-40F8-9B3D-AE794761E4B9}" type="presParOf" srcId="{6AA6DB4B-CF41-492A-9507-F5E15282A0C6}" destId="{DD394741-00C6-48ED-BCDC-40C8CCFF76BE}" srcOrd="2" destOrd="0" presId="urn:microsoft.com/office/officeart/2008/layout/LinedList"/>
    <dgm:cxn modelId="{E95D4D83-BF57-49CE-9EAD-7A503F633CBB}" type="presParOf" srcId="{6AA6DB4B-CF41-492A-9507-F5E15282A0C6}" destId="{81AD0AEC-06DE-4ADE-BFF4-067C1932EE76}" srcOrd="3" destOrd="0" presId="urn:microsoft.com/office/officeart/2008/layout/LinedList"/>
    <dgm:cxn modelId="{23A96909-B648-4339-B050-EDB84A6FBC80}" type="presParOf" srcId="{6AA6DB4B-CF41-492A-9507-F5E15282A0C6}" destId="{4C707AEE-65A2-4E4E-91EF-2B0DAA4CD5B7}" srcOrd="4" destOrd="0" presId="urn:microsoft.com/office/officeart/2008/layout/LinedList"/>
    <dgm:cxn modelId="{EC703361-6ECB-4B40-B9A0-620DB1E72CB7}" type="presParOf" srcId="{4C707AEE-65A2-4E4E-91EF-2B0DAA4CD5B7}" destId="{0B2E80D6-3A94-4003-AF45-DF8C8AE5E10E}" srcOrd="0" destOrd="0" presId="urn:microsoft.com/office/officeart/2008/layout/LinedList"/>
    <dgm:cxn modelId="{0DFD4BD3-9701-4C8B-8789-E05C185724DB}" type="presParOf" srcId="{4C707AEE-65A2-4E4E-91EF-2B0DAA4CD5B7}" destId="{DB2DB9B3-BDBD-444B-80E9-B6076AF3A06D}" srcOrd="1" destOrd="0" presId="urn:microsoft.com/office/officeart/2008/layout/LinedList"/>
    <dgm:cxn modelId="{53DBA5C3-2673-497D-A49D-9047242E9A3C}" type="presParOf" srcId="{4C707AEE-65A2-4E4E-91EF-2B0DAA4CD5B7}" destId="{4E17C3DB-72DF-46EC-8CE8-06ABEA41F3D8}" srcOrd="2" destOrd="0" presId="urn:microsoft.com/office/officeart/2008/layout/LinedList"/>
    <dgm:cxn modelId="{AC435A70-FDCA-40F4-B27A-B62ADA972B1A}" type="presParOf" srcId="{6AA6DB4B-CF41-492A-9507-F5E15282A0C6}" destId="{81AD11D1-E290-4EC9-B9F5-995C6FA67633}" srcOrd="5" destOrd="0" presId="urn:microsoft.com/office/officeart/2008/layout/LinedList"/>
    <dgm:cxn modelId="{64B0EEB5-874C-4AF4-81B9-DF33538E7159}" type="presParOf" srcId="{6AA6DB4B-CF41-492A-9507-F5E15282A0C6}" destId="{D90326DC-28FC-4924-A7F1-2A4B6CCFEDF3}" srcOrd="6" destOrd="0" presId="urn:microsoft.com/office/officeart/2008/layout/LinedList"/>
    <dgm:cxn modelId="{4B5AB7CF-AEE8-4E9F-A3EE-44DD5B5A9359}" type="presParOf" srcId="{6AA6DB4B-CF41-492A-9507-F5E15282A0C6}" destId="{48A00A27-85CF-4D58-AF17-4F5BF256879B}" srcOrd="7" destOrd="0" presId="urn:microsoft.com/office/officeart/2008/layout/LinedList"/>
    <dgm:cxn modelId="{93DDB8EC-9DB1-4AC2-9C2F-A34AEB630186}" type="presParOf" srcId="{48A00A27-85CF-4D58-AF17-4F5BF256879B}" destId="{BD16C214-9CEC-4542-83C0-EC7AB829140B}" srcOrd="0" destOrd="0" presId="urn:microsoft.com/office/officeart/2008/layout/LinedList"/>
    <dgm:cxn modelId="{F881A02E-FA7E-4489-B73A-C9DFF72E598B}" type="presParOf" srcId="{48A00A27-85CF-4D58-AF17-4F5BF256879B}" destId="{F1F1D49D-FED1-4CC7-B96B-97533FA5583A}" srcOrd="1" destOrd="0" presId="urn:microsoft.com/office/officeart/2008/layout/LinedList"/>
    <dgm:cxn modelId="{DC32260B-3505-4FC2-A589-3FB4522F42D7}" type="presParOf" srcId="{48A00A27-85CF-4D58-AF17-4F5BF256879B}" destId="{5DA72443-9206-406A-8D82-1FBF18C3FF0D}" srcOrd="2" destOrd="0" presId="urn:microsoft.com/office/officeart/2008/layout/LinedList"/>
    <dgm:cxn modelId="{3493B659-40DC-4566-8BA4-209D9C1EF84D}" type="presParOf" srcId="{6AA6DB4B-CF41-492A-9507-F5E15282A0C6}" destId="{E9869CD1-474B-4070-A6A1-0F153C7D4A8F}" srcOrd="8" destOrd="0" presId="urn:microsoft.com/office/officeart/2008/layout/LinedList"/>
    <dgm:cxn modelId="{5F8A3F1E-0660-4306-A8E0-627E17DDDE43}" type="presParOf" srcId="{6AA6DB4B-CF41-492A-9507-F5E15282A0C6}" destId="{8FB00C20-DC6E-4EC7-8E78-D6948873F6B4}"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6F7613AC-326C-4F43-BAC9-04750D33BFBE}" type="doc">
      <dgm:prSet loTypeId="urn:microsoft.com/office/officeart/2005/8/layout/vList5" loCatId="list" qsTypeId="urn:microsoft.com/office/officeart/2005/8/quickstyle/3d3" qsCatId="3D" csTypeId="urn:microsoft.com/office/officeart/2005/8/colors/accent1_2" csCatId="accent1" phldr="1"/>
      <dgm:spPr/>
      <dgm:t>
        <a:bodyPr/>
        <a:lstStyle/>
        <a:p>
          <a:endParaRPr lang="es-MX"/>
        </a:p>
      </dgm:t>
    </dgm:pt>
    <dgm:pt modelId="{45A27FD6-18EA-4B85-8F26-707E5FA912A1}">
      <dgm:prSet/>
      <dgm:spPr/>
      <dgm:t>
        <a:bodyPr/>
        <a:lstStyle/>
        <a:p>
          <a:pPr rtl="0"/>
          <a:r>
            <a:rPr lang="es-MX" dirty="0" smtClean="0"/>
            <a:t>CONSISTE EN CLASIFICAR LOS PUNTOS EN NIVELES, CLASES O GRADOS DE TRABAJO, PREVIAMENTE ESTABLECIDOS.</a:t>
          </a:r>
          <a:endParaRPr lang="es-MX" dirty="0"/>
        </a:p>
      </dgm:t>
    </dgm:pt>
    <dgm:pt modelId="{52B7BCF6-FA66-4F11-BBE5-E894DED6C823}" type="parTrans" cxnId="{C29AB639-88CF-4766-B0FD-054728141BF0}">
      <dgm:prSet/>
      <dgm:spPr/>
      <dgm:t>
        <a:bodyPr/>
        <a:lstStyle/>
        <a:p>
          <a:endParaRPr lang="es-MX"/>
        </a:p>
      </dgm:t>
    </dgm:pt>
    <dgm:pt modelId="{D063240B-0856-4C6A-8F90-E8CD4ED4859A}" type="sibTrans" cxnId="{C29AB639-88CF-4766-B0FD-054728141BF0}">
      <dgm:prSet/>
      <dgm:spPr/>
      <dgm:t>
        <a:bodyPr/>
        <a:lstStyle/>
        <a:p>
          <a:endParaRPr lang="es-MX"/>
        </a:p>
      </dgm:t>
    </dgm:pt>
    <dgm:pt modelId="{490D28D1-EC16-475A-A3E2-D935BEC79F5E}">
      <dgm:prSet/>
      <dgm:spPr/>
      <dgm:t>
        <a:bodyPr/>
        <a:lstStyle/>
        <a:p>
          <a:pPr rtl="0"/>
          <a:r>
            <a:rPr lang="es-MX" smtClean="0"/>
            <a:t>ETAPAS PRINCIPALES</a:t>
          </a:r>
          <a:endParaRPr lang="es-MX"/>
        </a:p>
      </dgm:t>
    </dgm:pt>
    <dgm:pt modelId="{5630B8F6-A24B-4619-AD80-CEEE66F2DAA5}" type="parTrans" cxnId="{11479D3F-2752-48DC-BCCF-52E25E5C78FA}">
      <dgm:prSet/>
      <dgm:spPr/>
      <dgm:t>
        <a:bodyPr/>
        <a:lstStyle/>
        <a:p>
          <a:endParaRPr lang="es-MX"/>
        </a:p>
      </dgm:t>
    </dgm:pt>
    <dgm:pt modelId="{BDA309CB-1B61-482F-97CC-CBF84E573277}" type="sibTrans" cxnId="{11479D3F-2752-48DC-BCCF-52E25E5C78FA}">
      <dgm:prSet/>
      <dgm:spPr/>
      <dgm:t>
        <a:bodyPr/>
        <a:lstStyle/>
        <a:p>
          <a:endParaRPr lang="es-MX"/>
        </a:p>
      </dgm:t>
    </dgm:pt>
    <dgm:pt modelId="{2206692A-436B-4099-9141-041D19B55150}">
      <dgm:prSet/>
      <dgm:spPr/>
      <dgm:t>
        <a:bodyPr/>
        <a:lstStyle/>
        <a:p>
          <a:pPr rtl="0"/>
          <a:r>
            <a:rPr lang="es-MX" smtClean="0"/>
            <a:t>FIJACIÓN PREVIA DE GRADOS DE TRABAJO</a:t>
          </a:r>
          <a:endParaRPr lang="es-MX"/>
        </a:p>
      </dgm:t>
    </dgm:pt>
    <dgm:pt modelId="{4DD198FB-6883-4619-8861-329C959D7107}" type="parTrans" cxnId="{AA8D91A4-C45F-4E23-B062-2C8B2AF33B4C}">
      <dgm:prSet/>
      <dgm:spPr/>
      <dgm:t>
        <a:bodyPr/>
        <a:lstStyle/>
        <a:p>
          <a:endParaRPr lang="es-MX"/>
        </a:p>
      </dgm:t>
    </dgm:pt>
    <dgm:pt modelId="{62489433-19D5-4A4D-888D-5071CD3B39A7}" type="sibTrans" cxnId="{AA8D91A4-C45F-4E23-B062-2C8B2AF33B4C}">
      <dgm:prSet/>
      <dgm:spPr/>
      <dgm:t>
        <a:bodyPr/>
        <a:lstStyle/>
        <a:p>
          <a:endParaRPr lang="es-MX"/>
        </a:p>
      </dgm:t>
    </dgm:pt>
    <dgm:pt modelId="{D6E42981-05C9-4527-B458-7DEAE0C21892}">
      <dgm:prSet/>
      <dgm:spPr/>
      <dgm:t>
        <a:bodyPr/>
        <a:lstStyle/>
        <a:p>
          <a:pPr rtl="0"/>
          <a:r>
            <a:rPr lang="es-MX" smtClean="0"/>
            <a:t>CLASIFICACIÓN DE LOS PUESTOS DENTRO DE LOS GRADOS</a:t>
          </a:r>
          <a:endParaRPr lang="es-MX"/>
        </a:p>
      </dgm:t>
    </dgm:pt>
    <dgm:pt modelId="{B2C4BC3B-13F7-468C-8283-F1D0AB4D7CF2}" type="parTrans" cxnId="{5E99F838-3863-4034-AABC-6375DD54B2B7}">
      <dgm:prSet/>
      <dgm:spPr/>
      <dgm:t>
        <a:bodyPr/>
        <a:lstStyle/>
        <a:p>
          <a:endParaRPr lang="es-MX"/>
        </a:p>
      </dgm:t>
    </dgm:pt>
    <dgm:pt modelId="{DB0FCDD2-7526-4CB8-9A21-AE32FD89A3B4}" type="sibTrans" cxnId="{5E99F838-3863-4034-AABC-6375DD54B2B7}">
      <dgm:prSet/>
      <dgm:spPr/>
      <dgm:t>
        <a:bodyPr/>
        <a:lstStyle/>
        <a:p>
          <a:endParaRPr lang="es-MX"/>
        </a:p>
      </dgm:t>
    </dgm:pt>
    <dgm:pt modelId="{8EFEA98F-660D-41C5-9982-9909FD23D7D9}" type="pres">
      <dgm:prSet presAssocID="{6F7613AC-326C-4F43-BAC9-04750D33BFBE}" presName="Name0" presStyleCnt="0">
        <dgm:presLayoutVars>
          <dgm:dir/>
          <dgm:animLvl val="lvl"/>
          <dgm:resizeHandles val="exact"/>
        </dgm:presLayoutVars>
      </dgm:prSet>
      <dgm:spPr/>
      <dgm:t>
        <a:bodyPr/>
        <a:lstStyle/>
        <a:p>
          <a:endParaRPr lang="es-MX"/>
        </a:p>
      </dgm:t>
    </dgm:pt>
    <dgm:pt modelId="{3BD27DEE-892D-4D4E-8E14-2D48B678B037}" type="pres">
      <dgm:prSet presAssocID="{45A27FD6-18EA-4B85-8F26-707E5FA912A1}" presName="linNode" presStyleCnt="0"/>
      <dgm:spPr/>
    </dgm:pt>
    <dgm:pt modelId="{7F3C3B59-D557-48EA-98E7-3F788E1B39FB}" type="pres">
      <dgm:prSet presAssocID="{45A27FD6-18EA-4B85-8F26-707E5FA912A1}" presName="parentText" presStyleLbl="node1" presStyleIdx="0" presStyleCnt="2" custScaleX="165581">
        <dgm:presLayoutVars>
          <dgm:chMax val="1"/>
          <dgm:bulletEnabled val="1"/>
        </dgm:presLayoutVars>
      </dgm:prSet>
      <dgm:spPr/>
      <dgm:t>
        <a:bodyPr/>
        <a:lstStyle/>
        <a:p>
          <a:endParaRPr lang="es-MX"/>
        </a:p>
      </dgm:t>
    </dgm:pt>
    <dgm:pt modelId="{C157BCB6-33EC-45B3-8F34-01675B1B341A}" type="pres">
      <dgm:prSet presAssocID="{D063240B-0856-4C6A-8F90-E8CD4ED4859A}" presName="sp" presStyleCnt="0"/>
      <dgm:spPr/>
    </dgm:pt>
    <dgm:pt modelId="{CCFE5818-C7AA-4C67-BEDE-22FA6DD5C7D9}" type="pres">
      <dgm:prSet presAssocID="{490D28D1-EC16-475A-A3E2-D935BEC79F5E}" presName="linNode" presStyleCnt="0"/>
      <dgm:spPr/>
    </dgm:pt>
    <dgm:pt modelId="{EEB068BD-7737-4028-A849-4B555A644B24}" type="pres">
      <dgm:prSet presAssocID="{490D28D1-EC16-475A-A3E2-D935BEC79F5E}" presName="parentText" presStyleLbl="node1" presStyleIdx="1" presStyleCnt="2">
        <dgm:presLayoutVars>
          <dgm:chMax val="1"/>
          <dgm:bulletEnabled val="1"/>
        </dgm:presLayoutVars>
      </dgm:prSet>
      <dgm:spPr/>
      <dgm:t>
        <a:bodyPr/>
        <a:lstStyle/>
        <a:p>
          <a:endParaRPr lang="es-MX"/>
        </a:p>
      </dgm:t>
    </dgm:pt>
    <dgm:pt modelId="{9A7DD35B-A472-470C-99D9-F0E7D54BEE41}" type="pres">
      <dgm:prSet presAssocID="{490D28D1-EC16-475A-A3E2-D935BEC79F5E}" presName="descendantText" presStyleLbl="alignAccFollowNode1" presStyleIdx="0" presStyleCnt="1">
        <dgm:presLayoutVars>
          <dgm:bulletEnabled val="1"/>
        </dgm:presLayoutVars>
      </dgm:prSet>
      <dgm:spPr/>
      <dgm:t>
        <a:bodyPr/>
        <a:lstStyle/>
        <a:p>
          <a:endParaRPr lang="es-MX"/>
        </a:p>
      </dgm:t>
    </dgm:pt>
  </dgm:ptLst>
  <dgm:cxnLst>
    <dgm:cxn modelId="{11479D3F-2752-48DC-BCCF-52E25E5C78FA}" srcId="{6F7613AC-326C-4F43-BAC9-04750D33BFBE}" destId="{490D28D1-EC16-475A-A3E2-D935BEC79F5E}" srcOrd="1" destOrd="0" parTransId="{5630B8F6-A24B-4619-AD80-CEEE66F2DAA5}" sibTransId="{BDA309CB-1B61-482F-97CC-CBF84E573277}"/>
    <dgm:cxn modelId="{5B31144A-B9CB-4D0F-AC4F-312D0CD08950}" type="presOf" srcId="{2206692A-436B-4099-9141-041D19B55150}" destId="{9A7DD35B-A472-470C-99D9-F0E7D54BEE41}" srcOrd="0" destOrd="0" presId="urn:microsoft.com/office/officeart/2005/8/layout/vList5"/>
    <dgm:cxn modelId="{C29AB639-88CF-4766-B0FD-054728141BF0}" srcId="{6F7613AC-326C-4F43-BAC9-04750D33BFBE}" destId="{45A27FD6-18EA-4B85-8F26-707E5FA912A1}" srcOrd="0" destOrd="0" parTransId="{52B7BCF6-FA66-4F11-BBE5-E894DED6C823}" sibTransId="{D063240B-0856-4C6A-8F90-E8CD4ED4859A}"/>
    <dgm:cxn modelId="{8BCC4F76-71B5-40AA-B3CB-AA1615AEF75B}" type="presOf" srcId="{6F7613AC-326C-4F43-BAC9-04750D33BFBE}" destId="{8EFEA98F-660D-41C5-9982-9909FD23D7D9}" srcOrd="0" destOrd="0" presId="urn:microsoft.com/office/officeart/2005/8/layout/vList5"/>
    <dgm:cxn modelId="{AAE3BC6E-B25B-415C-A7D0-CC0B2A5F57AC}" type="presOf" srcId="{D6E42981-05C9-4527-B458-7DEAE0C21892}" destId="{9A7DD35B-A472-470C-99D9-F0E7D54BEE41}" srcOrd="0" destOrd="1" presId="urn:microsoft.com/office/officeart/2005/8/layout/vList5"/>
    <dgm:cxn modelId="{AA8D91A4-C45F-4E23-B062-2C8B2AF33B4C}" srcId="{490D28D1-EC16-475A-A3E2-D935BEC79F5E}" destId="{2206692A-436B-4099-9141-041D19B55150}" srcOrd="0" destOrd="0" parTransId="{4DD198FB-6883-4619-8861-329C959D7107}" sibTransId="{62489433-19D5-4A4D-888D-5071CD3B39A7}"/>
    <dgm:cxn modelId="{D391803C-2979-4FB0-8C87-0BC6903D9AD3}" type="presOf" srcId="{45A27FD6-18EA-4B85-8F26-707E5FA912A1}" destId="{7F3C3B59-D557-48EA-98E7-3F788E1B39FB}" srcOrd="0" destOrd="0" presId="urn:microsoft.com/office/officeart/2005/8/layout/vList5"/>
    <dgm:cxn modelId="{5E99F838-3863-4034-AABC-6375DD54B2B7}" srcId="{490D28D1-EC16-475A-A3E2-D935BEC79F5E}" destId="{D6E42981-05C9-4527-B458-7DEAE0C21892}" srcOrd="1" destOrd="0" parTransId="{B2C4BC3B-13F7-468C-8283-F1D0AB4D7CF2}" sibTransId="{DB0FCDD2-7526-4CB8-9A21-AE32FD89A3B4}"/>
    <dgm:cxn modelId="{F6FD4EDD-9B12-470A-8F9E-FB94DB71377C}" type="presOf" srcId="{490D28D1-EC16-475A-A3E2-D935BEC79F5E}" destId="{EEB068BD-7737-4028-A849-4B555A644B24}" srcOrd="0" destOrd="0" presId="urn:microsoft.com/office/officeart/2005/8/layout/vList5"/>
    <dgm:cxn modelId="{E4FBDE87-66C9-4C1C-82F3-610EE7EAE715}" type="presParOf" srcId="{8EFEA98F-660D-41C5-9982-9909FD23D7D9}" destId="{3BD27DEE-892D-4D4E-8E14-2D48B678B037}" srcOrd="0" destOrd="0" presId="urn:microsoft.com/office/officeart/2005/8/layout/vList5"/>
    <dgm:cxn modelId="{EE8A4DC5-5B88-4E31-8C5A-69A90E0B316C}" type="presParOf" srcId="{3BD27DEE-892D-4D4E-8E14-2D48B678B037}" destId="{7F3C3B59-D557-48EA-98E7-3F788E1B39FB}" srcOrd="0" destOrd="0" presId="urn:microsoft.com/office/officeart/2005/8/layout/vList5"/>
    <dgm:cxn modelId="{417F89FB-E26D-4F7A-AA5E-4CC0B6D882E5}" type="presParOf" srcId="{8EFEA98F-660D-41C5-9982-9909FD23D7D9}" destId="{C157BCB6-33EC-45B3-8F34-01675B1B341A}" srcOrd="1" destOrd="0" presId="urn:microsoft.com/office/officeart/2005/8/layout/vList5"/>
    <dgm:cxn modelId="{D5B53EB9-673C-41E3-AB50-592B0B3F96F8}" type="presParOf" srcId="{8EFEA98F-660D-41C5-9982-9909FD23D7D9}" destId="{CCFE5818-C7AA-4C67-BEDE-22FA6DD5C7D9}" srcOrd="2" destOrd="0" presId="urn:microsoft.com/office/officeart/2005/8/layout/vList5"/>
    <dgm:cxn modelId="{9858DEC4-039A-4D03-ACB0-0D2168C08D79}" type="presParOf" srcId="{CCFE5818-C7AA-4C67-BEDE-22FA6DD5C7D9}" destId="{EEB068BD-7737-4028-A849-4B555A644B24}" srcOrd="0" destOrd="0" presId="urn:microsoft.com/office/officeart/2005/8/layout/vList5"/>
    <dgm:cxn modelId="{80F39EBB-ABA6-4817-81C3-88CDDC832119}" type="presParOf" srcId="{CCFE5818-C7AA-4C67-BEDE-22FA6DD5C7D9}" destId="{9A7DD35B-A472-470C-99D9-F0E7D54BEE4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6D63ECD5-A18A-44AE-8F54-0174D9C17A63}" type="doc">
      <dgm:prSet loTypeId="urn:microsoft.com/office/officeart/2009/3/layout/RandomtoResultProcess" loCatId="process" qsTypeId="urn:microsoft.com/office/officeart/2005/8/quickstyle/simple1" qsCatId="simple" csTypeId="urn:microsoft.com/office/officeart/2005/8/colors/accent1_2" csCatId="accent1" phldr="1"/>
      <dgm:spPr/>
      <dgm:t>
        <a:bodyPr/>
        <a:lstStyle/>
        <a:p>
          <a:endParaRPr lang="es-MX"/>
        </a:p>
      </dgm:t>
    </dgm:pt>
    <dgm:pt modelId="{51FDA788-56A2-4BE5-A09A-04ADFE1F6A9A}">
      <dgm:prSet/>
      <dgm:spPr/>
      <dgm:t>
        <a:bodyPr/>
        <a:lstStyle/>
        <a:p>
          <a:pPr rtl="0"/>
          <a:r>
            <a:rPr lang="es-MX" smtClean="0"/>
            <a:t>VENTAJAS</a:t>
          </a:r>
          <a:endParaRPr lang="es-MX"/>
        </a:p>
      </dgm:t>
    </dgm:pt>
    <dgm:pt modelId="{62D63574-AA8C-45BE-A441-0092030182A2}" type="parTrans" cxnId="{2F604045-E34C-4578-83DE-801056D8480C}">
      <dgm:prSet/>
      <dgm:spPr/>
      <dgm:t>
        <a:bodyPr/>
        <a:lstStyle/>
        <a:p>
          <a:endParaRPr lang="es-MX"/>
        </a:p>
      </dgm:t>
    </dgm:pt>
    <dgm:pt modelId="{3F4A9A90-554B-41F9-AAC7-8FD99510C941}" type="sibTrans" cxnId="{2F604045-E34C-4578-83DE-801056D8480C}">
      <dgm:prSet/>
      <dgm:spPr/>
      <dgm:t>
        <a:bodyPr/>
        <a:lstStyle/>
        <a:p>
          <a:endParaRPr lang="es-MX"/>
        </a:p>
      </dgm:t>
    </dgm:pt>
    <dgm:pt modelId="{61B6C661-F322-4D02-BDF6-9250173000D8}">
      <dgm:prSet custT="1"/>
      <dgm:spPr/>
      <dgm:t>
        <a:bodyPr/>
        <a:lstStyle/>
        <a:p>
          <a:pPr rtl="0"/>
          <a:r>
            <a:rPr lang="es-MX" sz="1800" dirty="0" smtClean="0"/>
            <a:t>SE ELABORA </a:t>
          </a:r>
          <a:r>
            <a:rPr lang="es-MX" sz="1800" dirty="0" smtClean="0"/>
            <a:t>Y APLICA FACILMENTE</a:t>
          </a:r>
          <a:endParaRPr lang="es-MX" sz="1800" dirty="0"/>
        </a:p>
      </dgm:t>
    </dgm:pt>
    <dgm:pt modelId="{A2505E88-9EBE-448A-92D0-DD957CE5541E}" type="parTrans" cxnId="{B65CF9DB-113B-4528-AE5B-7211C9F3CD58}">
      <dgm:prSet/>
      <dgm:spPr/>
      <dgm:t>
        <a:bodyPr/>
        <a:lstStyle/>
        <a:p>
          <a:endParaRPr lang="es-MX"/>
        </a:p>
      </dgm:t>
    </dgm:pt>
    <dgm:pt modelId="{BE01EBCA-C442-4673-A327-1DC7791A6E2A}" type="sibTrans" cxnId="{B65CF9DB-113B-4528-AE5B-7211C9F3CD58}">
      <dgm:prSet/>
      <dgm:spPr/>
      <dgm:t>
        <a:bodyPr/>
        <a:lstStyle/>
        <a:p>
          <a:endParaRPr lang="es-MX"/>
        </a:p>
      </dgm:t>
    </dgm:pt>
    <dgm:pt modelId="{5055FB3B-6F44-4E37-B082-9D339E825CF0}">
      <dgm:prSet custT="1"/>
      <dgm:spPr/>
      <dgm:t>
        <a:bodyPr/>
        <a:lstStyle/>
        <a:p>
          <a:pPr rtl="0"/>
          <a:r>
            <a:rPr lang="es-MX" sz="1800" dirty="0" smtClean="0"/>
            <a:t>ES COMPRENSIBLE PARA TODOS</a:t>
          </a:r>
          <a:endParaRPr lang="es-MX" sz="1800" dirty="0"/>
        </a:p>
      </dgm:t>
    </dgm:pt>
    <dgm:pt modelId="{3C07CFD6-B826-4BBC-8DB7-0B0383524B4A}" type="parTrans" cxnId="{9D628BFA-0891-48B4-BCC9-CFAE34C4CF8B}">
      <dgm:prSet/>
      <dgm:spPr/>
      <dgm:t>
        <a:bodyPr/>
        <a:lstStyle/>
        <a:p>
          <a:endParaRPr lang="es-MX"/>
        </a:p>
      </dgm:t>
    </dgm:pt>
    <dgm:pt modelId="{D1380E48-6E72-4130-AED9-BED66F9A7E62}" type="sibTrans" cxnId="{9D628BFA-0891-48B4-BCC9-CFAE34C4CF8B}">
      <dgm:prSet/>
      <dgm:spPr/>
      <dgm:t>
        <a:bodyPr/>
        <a:lstStyle/>
        <a:p>
          <a:endParaRPr lang="es-MX"/>
        </a:p>
      </dgm:t>
    </dgm:pt>
    <dgm:pt modelId="{B2B94A98-3548-4F9C-8559-55EDFE2DB310}">
      <dgm:prSet custT="1"/>
      <dgm:spPr/>
      <dgm:t>
        <a:bodyPr/>
        <a:lstStyle/>
        <a:p>
          <a:pPr rtl="0"/>
          <a:r>
            <a:rPr lang="es-MX" sz="1800" dirty="0" smtClean="0"/>
            <a:t>EL RESULTADO ES </a:t>
          </a:r>
          <a:r>
            <a:rPr lang="es-MX" sz="1800" dirty="0" smtClean="0"/>
            <a:t>MAS FÁCIL DE SER ACEPTADO POR TODOS</a:t>
          </a:r>
          <a:endParaRPr lang="es-MX" sz="1800" dirty="0"/>
        </a:p>
      </dgm:t>
    </dgm:pt>
    <dgm:pt modelId="{660D4114-B152-428A-ABC5-C67AF5C43A6B}" type="parTrans" cxnId="{825589BD-DF76-446E-8048-6DBE990BFFE4}">
      <dgm:prSet/>
      <dgm:spPr/>
      <dgm:t>
        <a:bodyPr/>
        <a:lstStyle/>
        <a:p>
          <a:endParaRPr lang="es-MX"/>
        </a:p>
      </dgm:t>
    </dgm:pt>
    <dgm:pt modelId="{6DA198F4-8F03-4CD1-882F-82059C40BC0E}" type="sibTrans" cxnId="{825589BD-DF76-446E-8048-6DBE990BFFE4}">
      <dgm:prSet/>
      <dgm:spPr/>
      <dgm:t>
        <a:bodyPr/>
        <a:lstStyle/>
        <a:p>
          <a:endParaRPr lang="es-MX"/>
        </a:p>
      </dgm:t>
    </dgm:pt>
    <dgm:pt modelId="{0C133C33-45C3-4A36-A675-2D3C0D5A10E3}">
      <dgm:prSet custT="1"/>
      <dgm:spPr/>
      <dgm:t>
        <a:bodyPr/>
        <a:lstStyle/>
        <a:p>
          <a:pPr rtl="0"/>
          <a:r>
            <a:rPr lang="es-MX" sz="1800" dirty="0" smtClean="0"/>
            <a:t>SU ELABORACIÓN NO ES COSTOSA</a:t>
          </a:r>
          <a:endParaRPr lang="es-MX" sz="1800" dirty="0"/>
        </a:p>
      </dgm:t>
    </dgm:pt>
    <dgm:pt modelId="{30D09CFB-9E3D-4316-AF9E-C776FF4DCEAC}" type="parTrans" cxnId="{48CD28A3-4CD7-47DD-897B-E02CF40B7ED7}">
      <dgm:prSet/>
      <dgm:spPr/>
      <dgm:t>
        <a:bodyPr/>
        <a:lstStyle/>
        <a:p>
          <a:endParaRPr lang="es-MX"/>
        </a:p>
      </dgm:t>
    </dgm:pt>
    <dgm:pt modelId="{6F9F784D-0EF2-4512-BDD9-9F60A4AABD9C}" type="sibTrans" cxnId="{48CD28A3-4CD7-47DD-897B-E02CF40B7ED7}">
      <dgm:prSet/>
      <dgm:spPr/>
      <dgm:t>
        <a:bodyPr/>
        <a:lstStyle/>
        <a:p>
          <a:endParaRPr lang="es-MX"/>
        </a:p>
      </dgm:t>
    </dgm:pt>
    <dgm:pt modelId="{50D63902-7DE2-494C-BA34-8E36A0E55199}">
      <dgm:prSet custT="1"/>
      <dgm:spPr/>
      <dgm:t>
        <a:bodyPr/>
        <a:lstStyle/>
        <a:p>
          <a:pPr rtl="0"/>
          <a:r>
            <a:rPr lang="es-MX" sz="1800" dirty="0" smtClean="0"/>
            <a:t>ELIMINA EL EMPIRISMO Y EL SUBJETIVISMO</a:t>
          </a:r>
          <a:endParaRPr lang="es-MX" sz="1800" dirty="0"/>
        </a:p>
      </dgm:t>
    </dgm:pt>
    <dgm:pt modelId="{57150685-C734-402D-A991-D1A63EB2B6FF}" type="parTrans" cxnId="{6A72FD9C-4B79-4F89-B5C9-9983AA2616AA}">
      <dgm:prSet/>
      <dgm:spPr/>
      <dgm:t>
        <a:bodyPr/>
        <a:lstStyle/>
        <a:p>
          <a:endParaRPr lang="es-MX"/>
        </a:p>
      </dgm:t>
    </dgm:pt>
    <dgm:pt modelId="{5B3556F7-10BB-4C3C-84AC-B2B13C40AC05}" type="sibTrans" cxnId="{6A72FD9C-4B79-4F89-B5C9-9983AA2616AA}">
      <dgm:prSet/>
      <dgm:spPr/>
      <dgm:t>
        <a:bodyPr/>
        <a:lstStyle/>
        <a:p>
          <a:endParaRPr lang="es-MX"/>
        </a:p>
      </dgm:t>
    </dgm:pt>
    <dgm:pt modelId="{6F6D0458-7C2D-4DF2-86B1-3626B0F9AF27}">
      <dgm:prSet custT="1"/>
      <dgm:spPr/>
      <dgm:t>
        <a:bodyPr/>
        <a:lstStyle/>
        <a:p>
          <a:pPr rtl="0"/>
          <a:r>
            <a:rPr lang="es-MX" sz="1800" dirty="0" smtClean="0"/>
            <a:t>FACILITA LA DEFINICIÓN DE LOS PUESTOS</a:t>
          </a:r>
          <a:endParaRPr lang="es-MX" sz="1800" dirty="0"/>
        </a:p>
      </dgm:t>
    </dgm:pt>
    <dgm:pt modelId="{EBCC4F43-9D5F-4370-B643-DC2DAA51AB6D}" type="parTrans" cxnId="{1789EBE3-42AB-44E8-B8C2-E0AB4C15833F}">
      <dgm:prSet/>
      <dgm:spPr/>
      <dgm:t>
        <a:bodyPr/>
        <a:lstStyle/>
        <a:p>
          <a:endParaRPr lang="es-MX"/>
        </a:p>
      </dgm:t>
    </dgm:pt>
    <dgm:pt modelId="{39D4B44D-B0FA-4633-A10F-927C412BA815}" type="sibTrans" cxnId="{1789EBE3-42AB-44E8-B8C2-E0AB4C15833F}">
      <dgm:prSet/>
      <dgm:spPr/>
      <dgm:t>
        <a:bodyPr/>
        <a:lstStyle/>
        <a:p>
          <a:endParaRPr lang="es-MX"/>
        </a:p>
      </dgm:t>
    </dgm:pt>
    <dgm:pt modelId="{79588CDE-83E8-431D-B79E-D37A76F070EF}" type="pres">
      <dgm:prSet presAssocID="{6D63ECD5-A18A-44AE-8F54-0174D9C17A63}" presName="Name0" presStyleCnt="0">
        <dgm:presLayoutVars>
          <dgm:dir/>
          <dgm:animOne val="branch"/>
          <dgm:animLvl val="lvl"/>
        </dgm:presLayoutVars>
      </dgm:prSet>
      <dgm:spPr/>
      <dgm:t>
        <a:bodyPr/>
        <a:lstStyle/>
        <a:p>
          <a:endParaRPr lang="es-MX"/>
        </a:p>
      </dgm:t>
    </dgm:pt>
    <dgm:pt modelId="{CAB57326-9546-4326-B5C4-7198899F2480}" type="pres">
      <dgm:prSet presAssocID="{51FDA788-56A2-4BE5-A09A-04ADFE1F6A9A}" presName="chaos" presStyleCnt="0"/>
      <dgm:spPr/>
    </dgm:pt>
    <dgm:pt modelId="{1C099E9D-2817-42EB-B047-002C1A3B4258}" type="pres">
      <dgm:prSet presAssocID="{51FDA788-56A2-4BE5-A09A-04ADFE1F6A9A}" presName="parTx1" presStyleLbl="revTx" presStyleIdx="0" presStyleCnt="2"/>
      <dgm:spPr/>
      <dgm:t>
        <a:bodyPr/>
        <a:lstStyle/>
        <a:p>
          <a:endParaRPr lang="es-MX"/>
        </a:p>
      </dgm:t>
    </dgm:pt>
    <dgm:pt modelId="{A004C53F-6DD2-4441-98A8-596F7B0FE8AD}" type="pres">
      <dgm:prSet presAssocID="{51FDA788-56A2-4BE5-A09A-04ADFE1F6A9A}" presName="desTx1" presStyleLbl="revTx" presStyleIdx="1" presStyleCnt="2" custScaleX="135750" custLinFactNeighborX="3034" custLinFactNeighborY="-6143">
        <dgm:presLayoutVars>
          <dgm:bulletEnabled val="1"/>
        </dgm:presLayoutVars>
      </dgm:prSet>
      <dgm:spPr/>
      <dgm:t>
        <a:bodyPr/>
        <a:lstStyle/>
        <a:p>
          <a:endParaRPr lang="es-MX"/>
        </a:p>
      </dgm:t>
    </dgm:pt>
    <dgm:pt modelId="{18E71EAE-BF51-4635-AA43-2269F5FFCCB1}" type="pres">
      <dgm:prSet presAssocID="{51FDA788-56A2-4BE5-A09A-04ADFE1F6A9A}" presName="c1" presStyleLbl="node1" presStyleIdx="0" presStyleCnt="18"/>
      <dgm:spPr/>
    </dgm:pt>
    <dgm:pt modelId="{91E14414-648F-4709-BE24-3917F38F4ACC}" type="pres">
      <dgm:prSet presAssocID="{51FDA788-56A2-4BE5-A09A-04ADFE1F6A9A}" presName="c2" presStyleLbl="node1" presStyleIdx="1" presStyleCnt="18"/>
      <dgm:spPr/>
    </dgm:pt>
    <dgm:pt modelId="{EA0C61E4-2FC1-4209-B66C-94E7239B8769}" type="pres">
      <dgm:prSet presAssocID="{51FDA788-56A2-4BE5-A09A-04ADFE1F6A9A}" presName="c3" presStyleLbl="node1" presStyleIdx="2" presStyleCnt="18"/>
      <dgm:spPr/>
    </dgm:pt>
    <dgm:pt modelId="{47F34C5F-FF08-44D2-B1BD-A7C84E936705}" type="pres">
      <dgm:prSet presAssocID="{51FDA788-56A2-4BE5-A09A-04ADFE1F6A9A}" presName="c4" presStyleLbl="node1" presStyleIdx="3" presStyleCnt="18"/>
      <dgm:spPr/>
    </dgm:pt>
    <dgm:pt modelId="{35F2F278-F532-427F-BB05-4B8A32B3ED63}" type="pres">
      <dgm:prSet presAssocID="{51FDA788-56A2-4BE5-A09A-04ADFE1F6A9A}" presName="c5" presStyleLbl="node1" presStyleIdx="4" presStyleCnt="18"/>
      <dgm:spPr/>
    </dgm:pt>
    <dgm:pt modelId="{0DCB0C5D-8F5D-4558-BBF3-526E45BE65F9}" type="pres">
      <dgm:prSet presAssocID="{51FDA788-56A2-4BE5-A09A-04ADFE1F6A9A}" presName="c6" presStyleLbl="node1" presStyleIdx="5" presStyleCnt="18"/>
      <dgm:spPr/>
    </dgm:pt>
    <dgm:pt modelId="{9E3EA667-D603-4E84-8475-E14C9347392A}" type="pres">
      <dgm:prSet presAssocID="{51FDA788-56A2-4BE5-A09A-04ADFE1F6A9A}" presName="c7" presStyleLbl="node1" presStyleIdx="6" presStyleCnt="18"/>
      <dgm:spPr/>
    </dgm:pt>
    <dgm:pt modelId="{EEF0F868-0568-472A-AE06-13F30834505E}" type="pres">
      <dgm:prSet presAssocID="{51FDA788-56A2-4BE5-A09A-04ADFE1F6A9A}" presName="c8" presStyleLbl="node1" presStyleIdx="7" presStyleCnt="18"/>
      <dgm:spPr/>
    </dgm:pt>
    <dgm:pt modelId="{D7AFDAC5-9B5F-4801-9F39-3C7CBC0D8B6F}" type="pres">
      <dgm:prSet presAssocID="{51FDA788-56A2-4BE5-A09A-04ADFE1F6A9A}" presName="c9" presStyleLbl="node1" presStyleIdx="8" presStyleCnt="18"/>
      <dgm:spPr/>
    </dgm:pt>
    <dgm:pt modelId="{135A2A3A-31A2-481E-97B7-0A0FA4AAC6EC}" type="pres">
      <dgm:prSet presAssocID="{51FDA788-56A2-4BE5-A09A-04ADFE1F6A9A}" presName="c10" presStyleLbl="node1" presStyleIdx="9" presStyleCnt="18"/>
      <dgm:spPr/>
    </dgm:pt>
    <dgm:pt modelId="{66DA141E-2D1C-4646-8D3B-8B09B039C6AD}" type="pres">
      <dgm:prSet presAssocID="{51FDA788-56A2-4BE5-A09A-04ADFE1F6A9A}" presName="c11" presStyleLbl="node1" presStyleIdx="10" presStyleCnt="18"/>
      <dgm:spPr/>
    </dgm:pt>
    <dgm:pt modelId="{10A4F0DA-3E18-4897-B478-33C7C04259A8}" type="pres">
      <dgm:prSet presAssocID="{51FDA788-56A2-4BE5-A09A-04ADFE1F6A9A}" presName="c12" presStyleLbl="node1" presStyleIdx="11" presStyleCnt="18"/>
      <dgm:spPr/>
    </dgm:pt>
    <dgm:pt modelId="{D9100361-9222-476D-B478-EC09E5E346B1}" type="pres">
      <dgm:prSet presAssocID="{51FDA788-56A2-4BE5-A09A-04ADFE1F6A9A}" presName="c13" presStyleLbl="node1" presStyleIdx="12" presStyleCnt="18"/>
      <dgm:spPr/>
    </dgm:pt>
    <dgm:pt modelId="{028488BB-BD26-4D2E-AC40-AA5B1942BCD9}" type="pres">
      <dgm:prSet presAssocID="{51FDA788-56A2-4BE5-A09A-04ADFE1F6A9A}" presName="c14" presStyleLbl="node1" presStyleIdx="13" presStyleCnt="18"/>
      <dgm:spPr/>
    </dgm:pt>
    <dgm:pt modelId="{13BEFC70-D682-46FB-8D13-9DA21FCD1884}" type="pres">
      <dgm:prSet presAssocID="{51FDA788-56A2-4BE5-A09A-04ADFE1F6A9A}" presName="c15" presStyleLbl="node1" presStyleIdx="14" presStyleCnt="18"/>
      <dgm:spPr/>
    </dgm:pt>
    <dgm:pt modelId="{AE9B638A-B2F8-4FF2-8749-C53DC4141242}" type="pres">
      <dgm:prSet presAssocID="{51FDA788-56A2-4BE5-A09A-04ADFE1F6A9A}" presName="c16" presStyleLbl="node1" presStyleIdx="15" presStyleCnt="18"/>
      <dgm:spPr/>
    </dgm:pt>
    <dgm:pt modelId="{DF7C0B7A-8E1A-4BE4-A467-DFACC79DE3FD}" type="pres">
      <dgm:prSet presAssocID="{51FDA788-56A2-4BE5-A09A-04ADFE1F6A9A}" presName="c17" presStyleLbl="node1" presStyleIdx="16" presStyleCnt="18"/>
      <dgm:spPr/>
    </dgm:pt>
    <dgm:pt modelId="{C3F99E13-302E-4DE2-A2D9-E474F38E88B8}" type="pres">
      <dgm:prSet presAssocID="{51FDA788-56A2-4BE5-A09A-04ADFE1F6A9A}" presName="c18" presStyleLbl="node1" presStyleIdx="17" presStyleCnt="18"/>
      <dgm:spPr/>
    </dgm:pt>
  </dgm:ptLst>
  <dgm:cxnLst>
    <dgm:cxn modelId="{B925E46F-375B-4FC7-B33A-B5DD4DC2D484}" type="presOf" srcId="{50D63902-7DE2-494C-BA34-8E36A0E55199}" destId="{A004C53F-6DD2-4441-98A8-596F7B0FE8AD}" srcOrd="0" destOrd="4" presId="urn:microsoft.com/office/officeart/2009/3/layout/RandomtoResultProcess"/>
    <dgm:cxn modelId="{03BA601F-58D6-49B0-A5C6-95492DD49DCF}" type="presOf" srcId="{61B6C661-F322-4D02-BDF6-9250173000D8}" destId="{A004C53F-6DD2-4441-98A8-596F7B0FE8AD}" srcOrd="0" destOrd="0" presId="urn:microsoft.com/office/officeart/2009/3/layout/RandomtoResultProcess"/>
    <dgm:cxn modelId="{10E3279F-5F70-4125-B8F5-344F1BC27C73}" type="presOf" srcId="{6D63ECD5-A18A-44AE-8F54-0174D9C17A63}" destId="{79588CDE-83E8-431D-B79E-D37A76F070EF}" srcOrd="0" destOrd="0" presId="urn:microsoft.com/office/officeart/2009/3/layout/RandomtoResultProcess"/>
    <dgm:cxn modelId="{B65CF9DB-113B-4528-AE5B-7211C9F3CD58}" srcId="{51FDA788-56A2-4BE5-A09A-04ADFE1F6A9A}" destId="{61B6C661-F322-4D02-BDF6-9250173000D8}" srcOrd="0" destOrd="0" parTransId="{A2505E88-9EBE-448A-92D0-DD957CE5541E}" sibTransId="{BE01EBCA-C442-4673-A327-1DC7791A6E2A}"/>
    <dgm:cxn modelId="{9D628BFA-0891-48B4-BCC9-CFAE34C4CF8B}" srcId="{51FDA788-56A2-4BE5-A09A-04ADFE1F6A9A}" destId="{5055FB3B-6F44-4E37-B082-9D339E825CF0}" srcOrd="1" destOrd="0" parTransId="{3C07CFD6-B826-4BBC-8DB7-0B0383524B4A}" sibTransId="{D1380E48-6E72-4130-AED9-BED66F9A7E62}"/>
    <dgm:cxn modelId="{3ADC5194-0F42-4764-96A6-F2FAD57D291A}" type="presOf" srcId="{51FDA788-56A2-4BE5-A09A-04ADFE1F6A9A}" destId="{1C099E9D-2817-42EB-B047-002C1A3B4258}" srcOrd="0" destOrd="0" presId="urn:microsoft.com/office/officeart/2009/3/layout/RandomtoResultProcess"/>
    <dgm:cxn modelId="{F1AE0C4C-00D2-44BA-BFE8-27E6129F4141}" type="presOf" srcId="{5055FB3B-6F44-4E37-B082-9D339E825CF0}" destId="{A004C53F-6DD2-4441-98A8-596F7B0FE8AD}" srcOrd="0" destOrd="1" presId="urn:microsoft.com/office/officeart/2009/3/layout/RandomtoResultProcess"/>
    <dgm:cxn modelId="{48CD28A3-4CD7-47DD-897B-E02CF40B7ED7}" srcId="{51FDA788-56A2-4BE5-A09A-04ADFE1F6A9A}" destId="{0C133C33-45C3-4A36-A675-2D3C0D5A10E3}" srcOrd="3" destOrd="0" parTransId="{30D09CFB-9E3D-4316-AF9E-C776FF4DCEAC}" sibTransId="{6F9F784D-0EF2-4512-BDD9-9F60A4AABD9C}"/>
    <dgm:cxn modelId="{22EF7DEF-2BD2-4793-8595-DFE99303B114}" type="presOf" srcId="{B2B94A98-3548-4F9C-8559-55EDFE2DB310}" destId="{A004C53F-6DD2-4441-98A8-596F7B0FE8AD}" srcOrd="0" destOrd="2" presId="urn:microsoft.com/office/officeart/2009/3/layout/RandomtoResultProcess"/>
    <dgm:cxn modelId="{4593B2B2-C450-47F9-B3A7-DFEBEEC0D9FC}" type="presOf" srcId="{0C133C33-45C3-4A36-A675-2D3C0D5A10E3}" destId="{A004C53F-6DD2-4441-98A8-596F7B0FE8AD}" srcOrd="0" destOrd="3" presId="urn:microsoft.com/office/officeart/2009/3/layout/RandomtoResultProcess"/>
    <dgm:cxn modelId="{6A72FD9C-4B79-4F89-B5C9-9983AA2616AA}" srcId="{51FDA788-56A2-4BE5-A09A-04ADFE1F6A9A}" destId="{50D63902-7DE2-494C-BA34-8E36A0E55199}" srcOrd="4" destOrd="0" parTransId="{57150685-C734-402D-A991-D1A63EB2B6FF}" sibTransId="{5B3556F7-10BB-4C3C-84AC-B2B13C40AC05}"/>
    <dgm:cxn modelId="{825589BD-DF76-446E-8048-6DBE990BFFE4}" srcId="{51FDA788-56A2-4BE5-A09A-04ADFE1F6A9A}" destId="{B2B94A98-3548-4F9C-8559-55EDFE2DB310}" srcOrd="2" destOrd="0" parTransId="{660D4114-B152-428A-ABC5-C67AF5C43A6B}" sibTransId="{6DA198F4-8F03-4CD1-882F-82059C40BC0E}"/>
    <dgm:cxn modelId="{81A729DE-309D-4FF6-BBFC-4F5DE580B431}" type="presOf" srcId="{6F6D0458-7C2D-4DF2-86B1-3626B0F9AF27}" destId="{A004C53F-6DD2-4441-98A8-596F7B0FE8AD}" srcOrd="0" destOrd="5" presId="urn:microsoft.com/office/officeart/2009/3/layout/RandomtoResultProcess"/>
    <dgm:cxn modelId="{2F604045-E34C-4578-83DE-801056D8480C}" srcId="{6D63ECD5-A18A-44AE-8F54-0174D9C17A63}" destId="{51FDA788-56A2-4BE5-A09A-04ADFE1F6A9A}" srcOrd="0" destOrd="0" parTransId="{62D63574-AA8C-45BE-A441-0092030182A2}" sibTransId="{3F4A9A90-554B-41F9-AAC7-8FD99510C941}"/>
    <dgm:cxn modelId="{1789EBE3-42AB-44E8-B8C2-E0AB4C15833F}" srcId="{51FDA788-56A2-4BE5-A09A-04ADFE1F6A9A}" destId="{6F6D0458-7C2D-4DF2-86B1-3626B0F9AF27}" srcOrd="5" destOrd="0" parTransId="{EBCC4F43-9D5F-4370-B643-DC2DAA51AB6D}" sibTransId="{39D4B44D-B0FA-4633-A10F-927C412BA815}"/>
    <dgm:cxn modelId="{AA6C6835-B37E-4548-8FED-FCB122524393}" type="presParOf" srcId="{79588CDE-83E8-431D-B79E-D37A76F070EF}" destId="{CAB57326-9546-4326-B5C4-7198899F2480}" srcOrd="0" destOrd="0" presId="urn:microsoft.com/office/officeart/2009/3/layout/RandomtoResultProcess"/>
    <dgm:cxn modelId="{DCA4454F-75B7-48EE-9EDB-6E0EDA5CC762}" type="presParOf" srcId="{CAB57326-9546-4326-B5C4-7198899F2480}" destId="{1C099E9D-2817-42EB-B047-002C1A3B4258}" srcOrd="0" destOrd="0" presId="urn:microsoft.com/office/officeart/2009/3/layout/RandomtoResultProcess"/>
    <dgm:cxn modelId="{0F8EF326-D308-4B5A-980B-C9C50FE6CDC4}" type="presParOf" srcId="{CAB57326-9546-4326-B5C4-7198899F2480}" destId="{A004C53F-6DD2-4441-98A8-596F7B0FE8AD}" srcOrd="1" destOrd="0" presId="urn:microsoft.com/office/officeart/2009/3/layout/RandomtoResultProcess"/>
    <dgm:cxn modelId="{10FE9A88-E3DC-48D4-AA86-01E2BBF15F5B}" type="presParOf" srcId="{CAB57326-9546-4326-B5C4-7198899F2480}" destId="{18E71EAE-BF51-4635-AA43-2269F5FFCCB1}" srcOrd="2" destOrd="0" presId="urn:microsoft.com/office/officeart/2009/3/layout/RandomtoResultProcess"/>
    <dgm:cxn modelId="{E9C89557-82C9-4A06-901C-04B118C62E14}" type="presParOf" srcId="{CAB57326-9546-4326-B5C4-7198899F2480}" destId="{91E14414-648F-4709-BE24-3917F38F4ACC}" srcOrd="3" destOrd="0" presId="urn:microsoft.com/office/officeart/2009/3/layout/RandomtoResultProcess"/>
    <dgm:cxn modelId="{EF821105-9706-42AC-8E85-17D801846C0E}" type="presParOf" srcId="{CAB57326-9546-4326-B5C4-7198899F2480}" destId="{EA0C61E4-2FC1-4209-B66C-94E7239B8769}" srcOrd="4" destOrd="0" presId="urn:microsoft.com/office/officeart/2009/3/layout/RandomtoResultProcess"/>
    <dgm:cxn modelId="{1BE1DBE6-C18D-4D58-B93E-438E898BE7C0}" type="presParOf" srcId="{CAB57326-9546-4326-B5C4-7198899F2480}" destId="{47F34C5F-FF08-44D2-B1BD-A7C84E936705}" srcOrd="5" destOrd="0" presId="urn:microsoft.com/office/officeart/2009/3/layout/RandomtoResultProcess"/>
    <dgm:cxn modelId="{22257321-708C-4DDF-9532-B671A87E0F04}" type="presParOf" srcId="{CAB57326-9546-4326-B5C4-7198899F2480}" destId="{35F2F278-F532-427F-BB05-4B8A32B3ED63}" srcOrd="6" destOrd="0" presId="urn:microsoft.com/office/officeart/2009/3/layout/RandomtoResultProcess"/>
    <dgm:cxn modelId="{A12441E1-4052-4014-ADB3-5A8F52B1EB67}" type="presParOf" srcId="{CAB57326-9546-4326-B5C4-7198899F2480}" destId="{0DCB0C5D-8F5D-4558-BBF3-526E45BE65F9}" srcOrd="7" destOrd="0" presId="urn:microsoft.com/office/officeart/2009/3/layout/RandomtoResultProcess"/>
    <dgm:cxn modelId="{3697245A-407F-40DB-8A43-ED821544B563}" type="presParOf" srcId="{CAB57326-9546-4326-B5C4-7198899F2480}" destId="{9E3EA667-D603-4E84-8475-E14C9347392A}" srcOrd="8" destOrd="0" presId="urn:microsoft.com/office/officeart/2009/3/layout/RandomtoResultProcess"/>
    <dgm:cxn modelId="{835DF609-75B7-4F95-A76E-F5558B2C864A}" type="presParOf" srcId="{CAB57326-9546-4326-B5C4-7198899F2480}" destId="{EEF0F868-0568-472A-AE06-13F30834505E}" srcOrd="9" destOrd="0" presId="urn:microsoft.com/office/officeart/2009/3/layout/RandomtoResultProcess"/>
    <dgm:cxn modelId="{95AB5C1C-751F-47AD-AE28-BC56A41E467E}" type="presParOf" srcId="{CAB57326-9546-4326-B5C4-7198899F2480}" destId="{D7AFDAC5-9B5F-4801-9F39-3C7CBC0D8B6F}" srcOrd="10" destOrd="0" presId="urn:microsoft.com/office/officeart/2009/3/layout/RandomtoResultProcess"/>
    <dgm:cxn modelId="{0C59920A-FC2E-4332-B382-92B6BBB003D7}" type="presParOf" srcId="{CAB57326-9546-4326-B5C4-7198899F2480}" destId="{135A2A3A-31A2-481E-97B7-0A0FA4AAC6EC}" srcOrd="11" destOrd="0" presId="urn:microsoft.com/office/officeart/2009/3/layout/RandomtoResultProcess"/>
    <dgm:cxn modelId="{71D17A19-A78A-4A4D-B8EF-B8D1577822A4}" type="presParOf" srcId="{CAB57326-9546-4326-B5C4-7198899F2480}" destId="{66DA141E-2D1C-4646-8D3B-8B09B039C6AD}" srcOrd="12" destOrd="0" presId="urn:microsoft.com/office/officeart/2009/3/layout/RandomtoResultProcess"/>
    <dgm:cxn modelId="{32577407-6144-4879-BFE1-FD7E6FB4D9A6}" type="presParOf" srcId="{CAB57326-9546-4326-B5C4-7198899F2480}" destId="{10A4F0DA-3E18-4897-B478-33C7C04259A8}" srcOrd="13" destOrd="0" presId="urn:microsoft.com/office/officeart/2009/3/layout/RandomtoResultProcess"/>
    <dgm:cxn modelId="{DCC81FF4-8CC8-4763-9B38-4B16394DF309}" type="presParOf" srcId="{CAB57326-9546-4326-B5C4-7198899F2480}" destId="{D9100361-9222-476D-B478-EC09E5E346B1}" srcOrd="14" destOrd="0" presId="urn:microsoft.com/office/officeart/2009/3/layout/RandomtoResultProcess"/>
    <dgm:cxn modelId="{7708BE56-856B-40CB-A2EE-D2C19FA99F35}" type="presParOf" srcId="{CAB57326-9546-4326-B5C4-7198899F2480}" destId="{028488BB-BD26-4D2E-AC40-AA5B1942BCD9}" srcOrd="15" destOrd="0" presId="urn:microsoft.com/office/officeart/2009/3/layout/RandomtoResultProcess"/>
    <dgm:cxn modelId="{EE234CFE-D8B4-41C2-ACFD-23E1F81BB069}" type="presParOf" srcId="{CAB57326-9546-4326-B5C4-7198899F2480}" destId="{13BEFC70-D682-46FB-8D13-9DA21FCD1884}" srcOrd="16" destOrd="0" presId="urn:microsoft.com/office/officeart/2009/3/layout/RandomtoResultProcess"/>
    <dgm:cxn modelId="{EFBDC877-6CE2-494A-B71D-375C2C38DE46}" type="presParOf" srcId="{CAB57326-9546-4326-B5C4-7198899F2480}" destId="{AE9B638A-B2F8-4FF2-8749-C53DC4141242}" srcOrd="17" destOrd="0" presId="urn:microsoft.com/office/officeart/2009/3/layout/RandomtoResultProcess"/>
    <dgm:cxn modelId="{6258D484-42A5-4E6E-9C2D-1460790B92AC}" type="presParOf" srcId="{CAB57326-9546-4326-B5C4-7198899F2480}" destId="{DF7C0B7A-8E1A-4BE4-A467-DFACC79DE3FD}" srcOrd="18" destOrd="0" presId="urn:microsoft.com/office/officeart/2009/3/layout/RandomtoResultProcess"/>
    <dgm:cxn modelId="{72FBCA8C-EA28-42D5-8065-8F61DA3A9142}" type="presParOf" srcId="{CAB57326-9546-4326-B5C4-7198899F2480}" destId="{C3F99E13-302E-4DE2-A2D9-E474F38E88B8}" srcOrd="19"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F4C4813A-E5F2-4E80-847D-6A042F51F53E}" type="doc">
      <dgm:prSet loTypeId="urn:microsoft.com/office/officeart/2005/8/layout/hProcess11" loCatId="process" qsTypeId="urn:microsoft.com/office/officeart/2005/8/quickstyle/simple1" qsCatId="simple" csTypeId="urn:microsoft.com/office/officeart/2005/8/colors/accent1_2" csCatId="accent1"/>
      <dgm:spPr/>
      <dgm:t>
        <a:bodyPr/>
        <a:lstStyle/>
        <a:p>
          <a:endParaRPr lang="es-MX"/>
        </a:p>
      </dgm:t>
    </dgm:pt>
    <dgm:pt modelId="{5264447C-323E-4752-944F-FD6E1045A2A3}">
      <dgm:prSet/>
      <dgm:spPr/>
      <dgm:t>
        <a:bodyPr/>
        <a:lstStyle/>
        <a:p>
          <a:pPr rtl="0"/>
          <a:r>
            <a:rPr lang="es-MX" b="1" smtClean="0"/>
            <a:t>TOMAN LOS PUESTOS EN SU CONJUNTO</a:t>
          </a:r>
          <a:endParaRPr lang="es-MX" b="1"/>
        </a:p>
      </dgm:t>
    </dgm:pt>
    <dgm:pt modelId="{3C31E6A0-7EA2-4455-AA10-7F9B9258E1D8}" type="parTrans" cxnId="{B51DB1B5-0015-4DE9-B9D3-8CBF6AD5F05B}">
      <dgm:prSet/>
      <dgm:spPr/>
      <dgm:t>
        <a:bodyPr/>
        <a:lstStyle/>
        <a:p>
          <a:endParaRPr lang="es-MX" b="1"/>
        </a:p>
      </dgm:t>
    </dgm:pt>
    <dgm:pt modelId="{EF8DF117-B67C-4C02-9C6C-7735F9E08B58}" type="sibTrans" cxnId="{B51DB1B5-0015-4DE9-B9D3-8CBF6AD5F05B}">
      <dgm:prSet/>
      <dgm:spPr/>
      <dgm:t>
        <a:bodyPr/>
        <a:lstStyle/>
        <a:p>
          <a:endParaRPr lang="es-MX" b="1"/>
        </a:p>
      </dgm:t>
    </dgm:pt>
    <dgm:pt modelId="{4F0198F0-4B65-4F8A-AF00-23C06C1DF2E6}">
      <dgm:prSet/>
      <dgm:spPr/>
      <dgm:t>
        <a:bodyPr/>
        <a:lstStyle/>
        <a:p>
          <a:pPr rtl="0"/>
          <a:r>
            <a:rPr lang="es-MX" b="1" smtClean="0"/>
            <a:t>LA BASE SON LOS JUICIOS Y PUEDEN SER SUPERFICIALES, DADO QUE NO SE TIENEN ELEMENTOS TECNICOS, LO QUE PUEDE GENERAR SUBJETIVIDAD</a:t>
          </a:r>
          <a:endParaRPr lang="es-MX" b="1"/>
        </a:p>
      </dgm:t>
    </dgm:pt>
    <dgm:pt modelId="{32250C53-703D-4530-9C86-6EFEE65C7F6A}" type="parTrans" cxnId="{5B08E249-A8D2-4471-8159-4FA45E663F9D}">
      <dgm:prSet/>
      <dgm:spPr/>
      <dgm:t>
        <a:bodyPr/>
        <a:lstStyle/>
        <a:p>
          <a:endParaRPr lang="es-MX" b="1"/>
        </a:p>
      </dgm:t>
    </dgm:pt>
    <dgm:pt modelId="{C01A25A1-0015-4DA4-87D6-E3B50C1A5DA2}" type="sibTrans" cxnId="{5B08E249-A8D2-4471-8159-4FA45E663F9D}">
      <dgm:prSet/>
      <dgm:spPr/>
      <dgm:t>
        <a:bodyPr/>
        <a:lstStyle/>
        <a:p>
          <a:endParaRPr lang="es-MX" b="1"/>
        </a:p>
      </dgm:t>
    </dgm:pt>
    <dgm:pt modelId="{168A62F3-A1E6-417F-AAC0-AB76F185C11C}">
      <dgm:prSet/>
      <dgm:spPr/>
      <dgm:t>
        <a:bodyPr/>
        <a:lstStyle/>
        <a:p>
          <a:pPr rtl="0"/>
          <a:r>
            <a:rPr lang="es-MX" b="1" smtClean="0"/>
            <a:t>SE ESTABLECEN JERARQUIAS (AUNQUE SOBRE UNA BASE DE CRITERIO Y POR LO TANTO ES DÉBIL)</a:t>
          </a:r>
          <a:endParaRPr lang="es-MX" b="1"/>
        </a:p>
      </dgm:t>
    </dgm:pt>
    <dgm:pt modelId="{7CC127D2-CD71-4ECC-A32C-C5E36DE181E1}" type="parTrans" cxnId="{072BCBE8-3A4C-4DEA-B030-F20A3F2DB681}">
      <dgm:prSet/>
      <dgm:spPr/>
      <dgm:t>
        <a:bodyPr/>
        <a:lstStyle/>
        <a:p>
          <a:endParaRPr lang="es-MX" b="1"/>
        </a:p>
      </dgm:t>
    </dgm:pt>
    <dgm:pt modelId="{8493799F-C765-4ED8-BE48-A58D30D63D11}" type="sibTrans" cxnId="{072BCBE8-3A4C-4DEA-B030-F20A3F2DB681}">
      <dgm:prSet/>
      <dgm:spPr/>
      <dgm:t>
        <a:bodyPr/>
        <a:lstStyle/>
        <a:p>
          <a:endParaRPr lang="es-MX" b="1"/>
        </a:p>
      </dgm:t>
    </dgm:pt>
    <dgm:pt modelId="{22D3A57E-406A-4342-AAA6-777992DEB545}">
      <dgm:prSet/>
      <dgm:spPr/>
      <dgm:t>
        <a:bodyPr/>
        <a:lstStyle/>
        <a:p>
          <a:pPr rtl="0"/>
          <a:r>
            <a:rPr lang="es-MX" b="1" smtClean="0"/>
            <a:t>ESTABLECE JERARQUIAS DENTRO DE LOS MISMOS NIVELES QUE SE REFLEJAN EN LOS SALARIOS</a:t>
          </a:r>
          <a:endParaRPr lang="es-MX" b="1"/>
        </a:p>
      </dgm:t>
    </dgm:pt>
    <dgm:pt modelId="{2C22F73D-F8AC-4F4D-9A89-C9E3F06508F6}" type="parTrans" cxnId="{1D20F3C8-661C-41EE-8C24-5BF5D45D5E23}">
      <dgm:prSet/>
      <dgm:spPr/>
      <dgm:t>
        <a:bodyPr/>
        <a:lstStyle/>
        <a:p>
          <a:endParaRPr lang="es-MX" b="1"/>
        </a:p>
      </dgm:t>
    </dgm:pt>
    <dgm:pt modelId="{33ED8E0A-A310-468E-BB45-E0DE9BC6CDA6}" type="sibTrans" cxnId="{1D20F3C8-661C-41EE-8C24-5BF5D45D5E23}">
      <dgm:prSet/>
      <dgm:spPr/>
      <dgm:t>
        <a:bodyPr/>
        <a:lstStyle/>
        <a:p>
          <a:endParaRPr lang="es-MX" b="1"/>
        </a:p>
      </dgm:t>
    </dgm:pt>
    <dgm:pt modelId="{CE5EAE19-F556-4A63-8BBF-521329899C44}" type="pres">
      <dgm:prSet presAssocID="{F4C4813A-E5F2-4E80-847D-6A042F51F53E}" presName="Name0" presStyleCnt="0">
        <dgm:presLayoutVars>
          <dgm:dir/>
          <dgm:resizeHandles val="exact"/>
        </dgm:presLayoutVars>
      </dgm:prSet>
      <dgm:spPr/>
      <dgm:t>
        <a:bodyPr/>
        <a:lstStyle/>
        <a:p>
          <a:endParaRPr lang="es-MX"/>
        </a:p>
      </dgm:t>
    </dgm:pt>
    <dgm:pt modelId="{892D1D80-0F8A-4819-BD0F-6864755E819D}" type="pres">
      <dgm:prSet presAssocID="{F4C4813A-E5F2-4E80-847D-6A042F51F53E}" presName="arrow" presStyleLbl="bgShp" presStyleIdx="0" presStyleCnt="1"/>
      <dgm:spPr/>
    </dgm:pt>
    <dgm:pt modelId="{3253464D-8485-4E12-9132-EA99859FCB68}" type="pres">
      <dgm:prSet presAssocID="{F4C4813A-E5F2-4E80-847D-6A042F51F53E}" presName="points" presStyleCnt="0"/>
      <dgm:spPr/>
    </dgm:pt>
    <dgm:pt modelId="{28C666A9-9919-4B90-8143-7D3D3813F1A9}" type="pres">
      <dgm:prSet presAssocID="{5264447C-323E-4752-944F-FD6E1045A2A3}" presName="compositeA" presStyleCnt="0"/>
      <dgm:spPr/>
    </dgm:pt>
    <dgm:pt modelId="{0F59C961-FE2C-4372-9C32-E10A26C6C25A}" type="pres">
      <dgm:prSet presAssocID="{5264447C-323E-4752-944F-FD6E1045A2A3}" presName="textA" presStyleLbl="revTx" presStyleIdx="0" presStyleCnt="4">
        <dgm:presLayoutVars>
          <dgm:bulletEnabled val="1"/>
        </dgm:presLayoutVars>
      </dgm:prSet>
      <dgm:spPr/>
      <dgm:t>
        <a:bodyPr/>
        <a:lstStyle/>
        <a:p>
          <a:endParaRPr lang="es-MX"/>
        </a:p>
      </dgm:t>
    </dgm:pt>
    <dgm:pt modelId="{5492D4E4-CC39-43F8-BF73-21DD6A3BAB7E}" type="pres">
      <dgm:prSet presAssocID="{5264447C-323E-4752-944F-FD6E1045A2A3}" presName="circleA" presStyleLbl="node1" presStyleIdx="0" presStyleCnt="4"/>
      <dgm:spPr/>
    </dgm:pt>
    <dgm:pt modelId="{D7D6D7A8-D540-4445-A819-A7A39F9A8C21}" type="pres">
      <dgm:prSet presAssocID="{5264447C-323E-4752-944F-FD6E1045A2A3}" presName="spaceA" presStyleCnt="0"/>
      <dgm:spPr/>
    </dgm:pt>
    <dgm:pt modelId="{8E758737-A1D9-4D97-8AC7-0BAA467E047D}" type="pres">
      <dgm:prSet presAssocID="{EF8DF117-B67C-4C02-9C6C-7735F9E08B58}" presName="space" presStyleCnt="0"/>
      <dgm:spPr/>
    </dgm:pt>
    <dgm:pt modelId="{FB4F7656-9D0A-40C2-9005-B3B16CAF3DB9}" type="pres">
      <dgm:prSet presAssocID="{4F0198F0-4B65-4F8A-AF00-23C06C1DF2E6}" presName="compositeB" presStyleCnt="0"/>
      <dgm:spPr/>
    </dgm:pt>
    <dgm:pt modelId="{D0DF8E65-CE82-449F-AA03-F742D6FA8C36}" type="pres">
      <dgm:prSet presAssocID="{4F0198F0-4B65-4F8A-AF00-23C06C1DF2E6}" presName="textB" presStyleLbl="revTx" presStyleIdx="1" presStyleCnt="4">
        <dgm:presLayoutVars>
          <dgm:bulletEnabled val="1"/>
        </dgm:presLayoutVars>
      </dgm:prSet>
      <dgm:spPr/>
      <dgm:t>
        <a:bodyPr/>
        <a:lstStyle/>
        <a:p>
          <a:endParaRPr lang="es-MX"/>
        </a:p>
      </dgm:t>
    </dgm:pt>
    <dgm:pt modelId="{4B47C64E-31A3-44DE-8843-A99189D26F27}" type="pres">
      <dgm:prSet presAssocID="{4F0198F0-4B65-4F8A-AF00-23C06C1DF2E6}" presName="circleB" presStyleLbl="node1" presStyleIdx="1" presStyleCnt="4"/>
      <dgm:spPr/>
    </dgm:pt>
    <dgm:pt modelId="{31F478CE-2A04-41C6-A7A2-6ECCEE332F48}" type="pres">
      <dgm:prSet presAssocID="{4F0198F0-4B65-4F8A-AF00-23C06C1DF2E6}" presName="spaceB" presStyleCnt="0"/>
      <dgm:spPr/>
    </dgm:pt>
    <dgm:pt modelId="{1724917D-FCE9-4B8A-BED1-3A85F1478483}" type="pres">
      <dgm:prSet presAssocID="{C01A25A1-0015-4DA4-87D6-E3B50C1A5DA2}" presName="space" presStyleCnt="0"/>
      <dgm:spPr/>
    </dgm:pt>
    <dgm:pt modelId="{C56DD2E5-86EE-410E-A658-77185DCC6B8E}" type="pres">
      <dgm:prSet presAssocID="{168A62F3-A1E6-417F-AAC0-AB76F185C11C}" presName="compositeA" presStyleCnt="0"/>
      <dgm:spPr/>
    </dgm:pt>
    <dgm:pt modelId="{3AD3E761-1C4A-417B-9DE1-93180176434A}" type="pres">
      <dgm:prSet presAssocID="{168A62F3-A1E6-417F-AAC0-AB76F185C11C}" presName="textA" presStyleLbl="revTx" presStyleIdx="2" presStyleCnt="4">
        <dgm:presLayoutVars>
          <dgm:bulletEnabled val="1"/>
        </dgm:presLayoutVars>
      </dgm:prSet>
      <dgm:spPr/>
      <dgm:t>
        <a:bodyPr/>
        <a:lstStyle/>
        <a:p>
          <a:endParaRPr lang="es-MX"/>
        </a:p>
      </dgm:t>
    </dgm:pt>
    <dgm:pt modelId="{3C1D13DF-2CF4-4C6D-80EC-9B24262674C9}" type="pres">
      <dgm:prSet presAssocID="{168A62F3-A1E6-417F-AAC0-AB76F185C11C}" presName="circleA" presStyleLbl="node1" presStyleIdx="2" presStyleCnt="4"/>
      <dgm:spPr/>
    </dgm:pt>
    <dgm:pt modelId="{EDC14463-60DE-466D-9ABC-0FC0058616E6}" type="pres">
      <dgm:prSet presAssocID="{168A62F3-A1E6-417F-AAC0-AB76F185C11C}" presName="spaceA" presStyleCnt="0"/>
      <dgm:spPr/>
    </dgm:pt>
    <dgm:pt modelId="{D42C5CB1-ECBD-4A17-B819-D57068C82CC1}" type="pres">
      <dgm:prSet presAssocID="{8493799F-C765-4ED8-BE48-A58D30D63D11}" presName="space" presStyleCnt="0"/>
      <dgm:spPr/>
    </dgm:pt>
    <dgm:pt modelId="{30CCD466-770A-49F5-9AF7-822A4A605570}" type="pres">
      <dgm:prSet presAssocID="{22D3A57E-406A-4342-AAA6-777992DEB545}" presName="compositeB" presStyleCnt="0"/>
      <dgm:spPr/>
    </dgm:pt>
    <dgm:pt modelId="{6E77F7B5-538E-422C-B3F6-30E29B866932}" type="pres">
      <dgm:prSet presAssocID="{22D3A57E-406A-4342-AAA6-777992DEB545}" presName="textB" presStyleLbl="revTx" presStyleIdx="3" presStyleCnt="4">
        <dgm:presLayoutVars>
          <dgm:bulletEnabled val="1"/>
        </dgm:presLayoutVars>
      </dgm:prSet>
      <dgm:spPr/>
      <dgm:t>
        <a:bodyPr/>
        <a:lstStyle/>
        <a:p>
          <a:endParaRPr lang="es-MX"/>
        </a:p>
      </dgm:t>
    </dgm:pt>
    <dgm:pt modelId="{81EDB60B-BFD5-44E9-BB40-B2547643A8C9}" type="pres">
      <dgm:prSet presAssocID="{22D3A57E-406A-4342-AAA6-777992DEB545}" presName="circleB" presStyleLbl="node1" presStyleIdx="3" presStyleCnt="4"/>
      <dgm:spPr/>
    </dgm:pt>
    <dgm:pt modelId="{E681065B-D43E-4BCB-B153-E24CA84A11E0}" type="pres">
      <dgm:prSet presAssocID="{22D3A57E-406A-4342-AAA6-777992DEB545}" presName="spaceB" presStyleCnt="0"/>
      <dgm:spPr/>
    </dgm:pt>
  </dgm:ptLst>
  <dgm:cxnLst>
    <dgm:cxn modelId="{5B08E249-A8D2-4471-8159-4FA45E663F9D}" srcId="{F4C4813A-E5F2-4E80-847D-6A042F51F53E}" destId="{4F0198F0-4B65-4F8A-AF00-23C06C1DF2E6}" srcOrd="1" destOrd="0" parTransId="{32250C53-703D-4530-9C86-6EFEE65C7F6A}" sibTransId="{C01A25A1-0015-4DA4-87D6-E3B50C1A5DA2}"/>
    <dgm:cxn modelId="{B51DB1B5-0015-4DE9-B9D3-8CBF6AD5F05B}" srcId="{F4C4813A-E5F2-4E80-847D-6A042F51F53E}" destId="{5264447C-323E-4752-944F-FD6E1045A2A3}" srcOrd="0" destOrd="0" parTransId="{3C31E6A0-7EA2-4455-AA10-7F9B9258E1D8}" sibTransId="{EF8DF117-B67C-4C02-9C6C-7735F9E08B58}"/>
    <dgm:cxn modelId="{62AFFF26-A7DF-4D1B-8185-595D92EB2211}" type="presOf" srcId="{22D3A57E-406A-4342-AAA6-777992DEB545}" destId="{6E77F7B5-538E-422C-B3F6-30E29B866932}" srcOrd="0" destOrd="0" presId="urn:microsoft.com/office/officeart/2005/8/layout/hProcess11"/>
    <dgm:cxn modelId="{1DFB6554-5349-4E37-8ED5-267A601C14AE}" type="presOf" srcId="{F4C4813A-E5F2-4E80-847D-6A042F51F53E}" destId="{CE5EAE19-F556-4A63-8BBF-521329899C44}" srcOrd="0" destOrd="0" presId="urn:microsoft.com/office/officeart/2005/8/layout/hProcess11"/>
    <dgm:cxn modelId="{3C4B5929-8A52-403A-9F0C-F093E5D857FE}" type="presOf" srcId="{4F0198F0-4B65-4F8A-AF00-23C06C1DF2E6}" destId="{D0DF8E65-CE82-449F-AA03-F742D6FA8C36}" srcOrd="0" destOrd="0" presId="urn:microsoft.com/office/officeart/2005/8/layout/hProcess11"/>
    <dgm:cxn modelId="{072BCBE8-3A4C-4DEA-B030-F20A3F2DB681}" srcId="{F4C4813A-E5F2-4E80-847D-6A042F51F53E}" destId="{168A62F3-A1E6-417F-AAC0-AB76F185C11C}" srcOrd="2" destOrd="0" parTransId="{7CC127D2-CD71-4ECC-A32C-C5E36DE181E1}" sibTransId="{8493799F-C765-4ED8-BE48-A58D30D63D11}"/>
    <dgm:cxn modelId="{2C42350B-A361-4678-9494-30B371B812DA}" type="presOf" srcId="{168A62F3-A1E6-417F-AAC0-AB76F185C11C}" destId="{3AD3E761-1C4A-417B-9DE1-93180176434A}" srcOrd="0" destOrd="0" presId="urn:microsoft.com/office/officeart/2005/8/layout/hProcess11"/>
    <dgm:cxn modelId="{9430C833-8862-44B6-86EA-E55D2AA0A095}" type="presOf" srcId="{5264447C-323E-4752-944F-FD6E1045A2A3}" destId="{0F59C961-FE2C-4372-9C32-E10A26C6C25A}" srcOrd="0" destOrd="0" presId="urn:microsoft.com/office/officeart/2005/8/layout/hProcess11"/>
    <dgm:cxn modelId="{1D20F3C8-661C-41EE-8C24-5BF5D45D5E23}" srcId="{F4C4813A-E5F2-4E80-847D-6A042F51F53E}" destId="{22D3A57E-406A-4342-AAA6-777992DEB545}" srcOrd="3" destOrd="0" parTransId="{2C22F73D-F8AC-4F4D-9A89-C9E3F06508F6}" sibTransId="{33ED8E0A-A310-468E-BB45-E0DE9BC6CDA6}"/>
    <dgm:cxn modelId="{2B2936F6-BC6A-40AD-A364-A5A4290A15DF}" type="presParOf" srcId="{CE5EAE19-F556-4A63-8BBF-521329899C44}" destId="{892D1D80-0F8A-4819-BD0F-6864755E819D}" srcOrd="0" destOrd="0" presId="urn:microsoft.com/office/officeart/2005/8/layout/hProcess11"/>
    <dgm:cxn modelId="{FE3D1F77-561C-4020-BCB1-2B7E341F4B37}" type="presParOf" srcId="{CE5EAE19-F556-4A63-8BBF-521329899C44}" destId="{3253464D-8485-4E12-9132-EA99859FCB68}" srcOrd="1" destOrd="0" presId="urn:microsoft.com/office/officeart/2005/8/layout/hProcess11"/>
    <dgm:cxn modelId="{050F2FD0-A9F4-4114-B8EB-2F7BF75615CB}" type="presParOf" srcId="{3253464D-8485-4E12-9132-EA99859FCB68}" destId="{28C666A9-9919-4B90-8143-7D3D3813F1A9}" srcOrd="0" destOrd="0" presId="urn:microsoft.com/office/officeart/2005/8/layout/hProcess11"/>
    <dgm:cxn modelId="{F5E31C6B-E07B-4FB6-85A9-211DE5C8D289}" type="presParOf" srcId="{28C666A9-9919-4B90-8143-7D3D3813F1A9}" destId="{0F59C961-FE2C-4372-9C32-E10A26C6C25A}" srcOrd="0" destOrd="0" presId="urn:microsoft.com/office/officeart/2005/8/layout/hProcess11"/>
    <dgm:cxn modelId="{BAE10DF4-3353-4E82-AECF-7287B4B3B4AC}" type="presParOf" srcId="{28C666A9-9919-4B90-8143-7D3D3813F1A9}" destId="{5492D4E4-CC39-43F8-BF73-21DD6A3BAB7E}" srcOrd="1" destOrd="0" presId="urn:microsoft.com/office/officeart/2005/8/layout/hProcess11"/>
    <dgm:cxn modelId="{ECE6D98D-4027-4A81-8013-2B385D61033D}" type="presParOf" srcId="{28C666A9-9919-4B90-8143-7D3D3813F1A9}" destId="{D7D6D7A8-D540-4445-A819-A7A39F9A8C21}" srcOrd="2" destOrd="0" presId="urn:microsoft.com/office/officeart/2005/8/layout/hProcess11"/>
    <dgm:cxn modelId="{A404EF2F-CC25-4FD2-A244-CAA46DED5BA2}" type="presParOf" srcId="{3253464D-8485-4E12-9132-EA99859FCB68}" destId="{8E758737-A1D9-4D97-8AC7-0BAA467E047D}" srcOrd="1" destOrd="0" presId="urn:microsoft.com/office/officeart/2005/8/layout/hProcess11"/>
    <dgm:cxn modelId="{5AD1191A-7099-494C-98DD-665864EF4DD8}" type="presParOf" srcId="{3253464D-8485-4E12-9132-EA99859FCB68}" destId="{FB4F7656-9D0A-40C2-9005-B3B16CAF3DB9}" srcOrd="2" destOrd="0" presId="urn:microsoft.com/office/officeart/2005/8/layout/hProcess11"/>
    <dgm:cxn modelId="{BFF3823E-9D50-46DC-9DC7-62719E132B8C}" type="presParOf" srcId="{FB4F7656-9D0A-40C2-9005-B3B16CAF3DB9}" destId="{D0DF8E65-CE82-449F-AA03-F742D6FA8C36}" srcOrd="0" destOrd="0" presId="urn:microsoft.com/office/officeart/2005/8/layout/hProcess11"/>
    <dgm:cxn modelId="{DFD30B93-4BE3-4163-9AD3-5C8D8CF1712F}" type="presParOf" srcId="{FB4F7656-9D0A-40C2-9005-B3B16CAF3DB9}" destId="{4B47C64E-31A3-44DE-8843-A99189D26F27}" srcOrd="1" destOrd="0" presId="urn:microsoft.com/office/officeart/2005/8/layout/hProcess11"/>
    <dgm:cxn modelId="{56BA5D46-9B0B-47F2-AF82-48C7DFFB044E}" type="presParOf" srcId="{FB4F7656-9D0A-40C2-9005-B3B16CAF3DB9}" destId="{31F478CE-2A04-41C6-A7A2-6ECCEE332F48}" srcOrd="2" destOrd="0" presId="urn:microsoft.com/office/officeart/2005/8/layout/hProcess11"/>
    <dgm:cxn modelId="{B51B7623-C3F4-443D-A9BA-45984272C466}" type="presParOf" srcId="{3253464D-8485-4E12-9132-EA99859FCB68}" destId="{1724917D-FCE9-4B8A-BED1-3A85F1478483}" srcOrd="3" destOrd="0" presId="urn:microsoft.com/office/officeart/2005/8/layout/hProcess11"/>
    <dgm:cxn modelId="{2F8AB92B-D97A-455C-920C-91AFDA5C9EF2}" type="presParOf" srcId="{3253464D-8485-4E12-9132-EA99859FCB68}" destId="{C56DD2E5-86EE-410E-A658-77185DCC6B8E}" srcOrd="4" destOrd="0" presId="urn:microsoft.com/office/officeart/2005/8/layout/hProcess11"/>
    <dgm:cxn modelId="{61634FB6-7809-4F53-A272-5F6A085EEBF1}" type="presParOf" srcId="{C56DD2E5-86EE-410E-A658-77185DCC6B8E}" destId="{3AD3E761-1C4A-417B-9DE1-93180176434A}" srcOrd="0" destOrd="0" presId="urn:microsoft.com/office/officeart/2005/8/layout/hProcess11"/>
    <dgm:cxn modelId="{C97B49A7-FF9E-469D-A803-F328A9057893}" type="presParOf" srcId="{C56DD2E5-86EE-410E-A658-77185DCC6B8E}" destId="{3C1D13DF-2CF4-4C6D-80EC-9B24262674C9}" srcOrd="1" destOrd="0" presId="urn:microsoft.com/office/officeart/2005/8/layout/hProcess11"/>
    <dgm:cxn modelId="{AE473750-F779-45E8-B338-DAD27AEF548C}" type="presParOf" srcId="{C56DD2E5-86EE-410E-A658-77185DCC6B8E}" destId="{EDC14463-60DE-466D-9ABC-0FC0058616E6}" srcOrd="2" destOrd="0" presId="urn:microsoft.com/office/officeart/2005/8/layout/hProcess11"/>
    <dgm:cxn modelId="{EA452CA5-B652-452C-AD25-738D3EC9EA88}" type="presParOf" srcId="{3253464D-8485-4E12-9132-EA99859FCB68}" destId="{D42C5CB1-ECBD-4A17-B819-D57068C82CC1}" srcOrd="5" destOrd="0" presId="urn:microsoft.com/office/officeart/2005/8/layout/hProcess11"/>
    <dgm:cxn modelId="{BC36B7E4-3ED1-4261-B689-041A6820D373}" type="presParOf" srcId="{3253464D-8485-4E12-9132-EA99859FCB68}" destId="{30CCD466-770A-49F5-9AF7-822A4A605570}" srcOrd="6" destOrd="0" presId="urn:microsoft.com/office/officeart/2005/8/layout/hProcess11"/>
    <dgm:cxn modelId="{2D4B2E47-7C31-46CC-9DC5-3263869AA79C}" type="presParOf" srcId="{30CCD466-770A-49F5-9AF7-822A4A605570}" destId="{6E77F7B5-538E-422C-B3F6-30E29B866932}" srcOrd="0" destOrd="0" presId="urn:microsoft.com/office/officeart/2005/8/layout/hProcess11"/>
    <dgm:cxn modelId="{9072876C-CB79-4D33-BBAE-C7F091F12D75}" type="presParOf" srcId="{30CCD466-770A-49F5-9AF7-822A4A605570}" destId="{81EDB60B-BFD5-44E9-BB40-B2547643A8C9}" srcOrd="1" destOrd="0" presId="urn:microsoft.com/office/officeart/2005/8/layout/hProcess11"/>
    <dgm:cxn modelId="{08D1A9C2-6235-4E29-8551-34810B8EE9BF}" type="presParOf" srcId="{30CCD466-770A-49F5-9AF7-822A4A605570}" destId="{E681065B-D43E-4BCB-B153-E24CA84A11E0}"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558102BC-EBA6-4750-BC7E-AE48123BB23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4B2A5FE-840D-4EA3-8D9D-9E34620C145D}">
      <dgm:prSet/>
      <dgm:spPr/>
      <dgm:t>
        <a:bodyPr/>
        <a:lstStyle/>
        <a:p>
          <a:pPr rtl="0"/>
          <a:r>
            <a:rPr lang="es-MX" smtClean="0"/>
            <a:t>NOMBRAR EL COMITÉ DE EVALUACIÓN</a:t>
          </a:r>
          <a:endParaRPr lang="es-MX"/>
        </a:p>
      </dgm:t>
    </dgm:pt>
    <dgm:pt modelId="{56928B59-985F-437A-BC44-098A92993810}" type="parTrans" cxnId="{A8518F0B-207C-4775-B0E7-29153D4FF33B}">
      <dgm:prSet/>
      <dgm:spPr/>
      <dgm:t>
        <a:bodyPr/>
        <a:lstStyle/>
        <a:p>
          <a:endParaRPr lang="es-MX"/>
        </a:p>
      </dgm:t>
    </dgm:pt>
    <dgm:pt modelId="{F6F3998C-CE08-49E5-9BFC-1CFF381F4891}" type="sibTrans" cxnId="{A8518F0B-207C-4775-B0E7-29153D4FF33B}">
      <dgm:prSet/>
      <dgm:spPr/>
      <dgm:t>
        <a:bodyPr/>
        <a:lstStyle/>
        <a:p>
          <a:endParaRPr lang="es-MX"/>
        </a:p>
      </dgm:t>
    </dgm:pt>
    <dgm:pt modelId="{E36AEBF4-B589-46F5-B140-6F97C011BB22}">
      <dgm:prSet/>
      <dgm:spPr/>
      <dgm:t>
        <a:bodyPr/>
        <a:lstStyle/>
        <a:p>
          <a:pPr rtl="0"/>
          <a:r>
            <a:rPr lang="es-MX" dirty="0" smtClean="0"/>
            <a:t>DEFINIR EL NÚMERO DE NIVELES O CATEGORÍAS QUE COMPRENDA LA ESTRUCTURA DE LA EMPRESA </a:t>
          </a:r>
          <a:endParaRPr lang="es-MX" dirty="0"/>
        </a:p>
      </dgm:t>
    </dgm:pt>
    <dgm:pt modelId="{37B69CE6-F9D1-4473-B68B-B86BA21CB692}" type="parTrans" cxnId="{AC47B100-E3B7-40FA-A298-D41D4A122727}">
      <dgm:prSet/>
      <dgm:spPr/>
      <dgm:t>
        <a:bodyPr/>
        <a:lstStyle/>
        <a:p>
          <a:endParaRPr lang="es-MX"/>
        </a:p>
      </dgm:t>
    </dgm:pt>
    <dgm:pt modelId="{85853767-7B78-4209-A8B0-91AF7787F744}" type="sibTrans" cxnId="{AC47B100-E3B7-40FA-A298-D41D4A122727}">
      <dgm:prSet/>
      <dgm:spPr/>
      <dgm:t>
        <a:bodyPr/>
        <a:lstStyle/>
        <a:p>
          <a:endParaRPr lang="es-MX"/>
        </a:p>
      </dgm:t>
    </dgm:pt>
    <dgm:pt modelId="{13CC446F-B17A-4B10-8262-6938BF354E00}">
      <dgm:prSet/>
      <dgm:spPr/>
      <dgm:t>
        <a:bodyPr/>
        <a:lstStyle/>
        <a:p>
          <a:pPr rtl="0"/>
          <a:r>
            <a:rPr lang="es-MX" dirty="0" smtClean="0"/>
            <a:t>POR CADA NIVEL SE FORMULARÁN LAS DEFINICIONES CORRESPONDIENTES</a:t>
          </a:r>
          <a:endParaRPr lang="es-MX" dirty="0"/>
        </a:p>
      </dgm:t>
    </dgm:pt>
    <dgm:pt modelId="{95064F77-3F81-446A-86F7-CB32F390D727}" type="parTrans" cxnId="{2C2B801B-7007-46D1-95C0-77E51ED8C497}">
      <dgm:prSet/>
      <dgm:spPr/>
      <dgm:t>
        <a:bodyPr/>
        <a:lstStyle/>
        <a:p>
          <a:endParaRPr lang="es-MX"/>
        </a:p>
      </dgm:t>
    </dgm:pt>
    <dgm:pt modelId="{2C54F073-D63D-4C25-A112-B5D85104C348}" type="sibTrans" cxnId="{2C2B801B-7007-46D1-95C0-77E51ED8C497}">
      <dgm:prSet/>
      <dgm:spPr/>
      <dgm:t>
        <a:bodyPr/>
        <a:lstStyle/>
        <a:p>
          <a:endParaRPr lang="es-MX"/>
        </a:p>
      </dgm:t>
    </dgm:pt>
    <dgm:pt modelId="{DB4F379E-5991-4CA8-8346-544C9AF59A4F}">
      <dgm:prSet/>
      <dgm:spPr/>
      <dgm:t>
        <a:bodyPr/>
        <a:lstStyle/>
        <a:p>
          <a:pPr rtl="0"/>
          <a:r>
            <a:rPr lang="es-MX" dirty="0" smtClean="0"/>
            <a:t>CON BASE A UN ESTADO GENERAL DE TODOS LOS PUESTOS SE ACOMODARÁ CADA PUESTO</a:t>
          </a:r>
          <a:endParaRPr lang="es-MX" dirty="0"/>
        </a:p>
      </dgm:t>
    </dgm:pt>
    <dgm:pt modelId="{59B8C333-C053-4F90-A934-9A46F53949A7}" type="parTrans" cxnId="{0150E884-CF85-4693-97C1-571DC8CFBBF1}">
      <dgm:prSet/>
      <dgm:spPr/>
      <dgm:t>
        <a:bodyPr/>
        <a:lstStyle/>
        <a:p>
          <a:endParaRPr lang="es-MX"/>
        </a:p>
      </dgm:t>
    </dgm:pt>
    <dgm:pt modelId="{38CA760B-41FD-4827-B584-45A3A756D12A}" type="sibTrans" cxnId="{0150E884-CF85-4693-97C1-571DC8CFBBF1}">
      <dgm:prSet/>
      <dgm:spPr/>
      <dgm:t>
        <a:bodyPr/>
        <a:lstStyle/>
        <a:p>
          <a:endParaRPr lang="es-MX"/>
        </a:p>
      </dgm:t>
    </dgm:pt>
    <dgm:pt modelId="{E788040E-C782-4740-84E8-9DD06408D4D4}" type="pres">
      <dgm:prSet presAssocID="{558102BC-EBA6-4750-BC7E-AE48123BB230}" presName="linear" presStyleCnt="0">
        <dgm:presLayoutVars>
          <dgm:animLvl val="lvl"/>
          <dgm:resizeHandles val="exact"/>
        </dgm:presLayoutVars>
      </dgm:prSet>
      <dgm:spPr/>
      <dgm:t>
        <a:bodyPr/>
        <a:lstStyle/>
        <a:p>
          <a:endParaRPr lang="es-MX"/>
        </a:p>
      </dgm:t>
    </dgm:pt>
    <dgm:pt modelId="{0D4F73DE-F81F-4A0E-955C-2AD7D6AE56E9}" type="pres">
      <dgm:prSet presAssocID="{E4B2A5FE-840D-4EA3-8D9D-9E34620C145D}" presName="parentText" presStyleLbl="node1" presStyleIdx="0" presStyleCnt="4">
        <dgm:presLayoutVars>
          <dgm:chMax val="0"/>
          <dgm:bulletEnabled val="1"/>
        </dgm:presLayoutVars>
      </dgm:prSet>
      <dgm:spPr/>
      <dgm:t>
        <a:bodyPr/>
        <a:lstStyle/>
        <a:p>
          <a:endParaRPr lang="es-MX"/>
        </a:p>
      </dgm:t>
    </dgm:pt>
    <dgm:pt modelId="{0CBE1714-2100-49B5-9D6F-56CDB2F127D6}" type="pres">
      <dgm:prSet presAssocID="{F6F3998C-CE08-49E5-9BFC-1CFF381F4891}" presName="spacer" presStyleCnt="0"/>
      <dgm:spPr/>
    </dgm:pt>
    <dgm:pt modelId="{3701E03B-E37C-424F-9243-8F63A79948B9}" type="pres">
      <dgm:prSet presAssocID="{E36AEBF4-B589-46F5-B140-6F97C011BB22}" presName="parentText" presStyleLbl="node1" presStyleIdx="1" presStyleCnt="4">
        <dgm:presLayoutVars>
          <dgm:chMax val="0"/>
          <dgm:bulletEnabled val="1"/>
        </dgm:presLayoutVars>
      </dgm:prSet>
      <dgm:spPr/>
      <dgm:t>
        <a:bodyPr/>
        <a:lstStyle/>
        <a:p>
          <a:endParaRPr lang="es-MX"/>
        </a:p>
      </dgm:t>
    </dgm:pt>
    <dgm:pt modelId="{6AA1EE2C-343F-49C2-88C4-CADE98227570}" type="pres">
      <dgm:prSet presAssocID="{85853767-7B78-4209-A8B0-91AF7787F744}" presName="spacer" presStyleCnt="0"/>
      <dgm:spPr/>
    </dgm:pt>
    <dgm:pt modelId="{5B3A6C20-F3B4-4585-96E7-F9F1461A8916}" type="pres">
      <dgm:prSet presAssocID="{13CC446F-B17A-4B10-8262-6938BF354E00}" presName="parentText" presStyleLbl="node1" presStyleIdx="2" presStyleCnt="4">
        <dgm:presLayoutVars>
          <dgm:chMax val="0"/>
          <dgm:bulletEnabled val="1"/>
        </dgm:presLayoutVars>
      </dgm:prSet>
      <dgm:spPr/>
      <dgm:t>
        <a:bodyPr/>
        <a:lstStyle/>
        <a:p>
          <a:endParaRPr lang="es-MX"/>
        </a:p>
      </dgm:t>
    </dgm:pt>
    <dgm:pt modelId="{1ED4B27B-0A03-44F7-8822-A69C2D813EF0}" type="pres">
      <dgm:prSet presAssocID="{2C54F073-D63D-4C25-A112-B5D85104C348}" presName="spacer" presStyleCnt="0"/>
      <dgm:spPr/>
    </dgm:pt>
    <dgm:pt modelId="{EFE187BA-8831-48CD-A1F0-4E0D51C7F1AC}" type="pres">
      <dgm:prSet presAssocID="{DB4F379E-5991-4CA8-8346-544C9AF59A4F}" presName="parentText" presStyleLbl="node1" presStyleIdx="3" presStyleCnt="4">
        <dgm:presLayoutVars>
          <dgm:chMax val="0"/>
          <dgm:bulletEnabled val="1"/>
        </dgm:presLayoutVars>
      </dgm:prSet>
      <dgm:spPr/>
      <dgm:t>
        <a:bodyPr/>
        <a:lstStyle/>
        <a:p>
          <a:endParaRPr lang="es-MX"/>
        </a:p>
      </dgm:t>
    </dgm:pt>
  </dgm:ptLst>
  <dgm:cxnLst>
    <dgm:cxn modelId="{BCCB5EDC-AF48-4CC0-B8D9-496B90D1CBEC}" type="presOf" srcId="{13CC446F-B17A-4B10-8262-6938BF354E00}" destId="{5B3A6C20-F3B4-4585-96E7-F9F1461A8916}" srcOrd="0" destOrd="0" presId="urn:microsoft.com/office/officeart/2005/8/layout/vList2"/>
    <dgm:cxn modelId="{1DC6AD07-14DB-4A1C-BB95-FD0CDAE670E3}" type="presOf" srcId="{E4B2A5FE-840D-4EA3-8D9D-9E34620C145D}" destId="{0D4F73DE-F81F-4A0E-955C-2AD7D6AE56E9}" srcOrd="0" destOrd="0" presId="urn:microsoft.com/office/officeart/2005/8/layout/vList2"/>
    <dgm:cxn modelId="{E0048ACC-74EE-4CC5-9F98-EA5EA9B0C18C}" type="presOf" srcId="{DB4F379E-5991-4CA8-8346-544C9AF59A4F}" destId="{EFE187BA-8831-48CD-A1F0-4E0D51C7F1AC}" srcOrd="0" destOrd="0" presId="urn:microsoft.com/office/officeart/2005/8/layout/vList2"/>
    <dgm:cxn modelId="{0150E884-CF85-4693-97C1-571DC8CFBBF1}" srcId="{558102BC-EBA6-4750-BC7E-AE48123BB230}" destId="{DB4F379E-5991-4CA8-8346-544C9AF59A4F}" srcOrd="3" destOrd="0" parTransId="{59B8C333-C053-4F90-A934-9A46F53949A7}" sibTransId="{38CA760B-41FD-4827-B584-45A3A756D12A}"/>
    <dgm:cxn modelId="{6D2A7592-D372-41C6-9105-97750C31AD7E}" type="presOf" srcId="{E36AEBF4-B589-46F5-B140-6F97C011BB22}" destId="{3701E03B-E37C-424F-9243-8F63A79948B9}" srcOrd="0" destOrd="0" presId="urn:microsoft.com/office/officeart/2005/8/layout/vList2"/>
    <dgm:cxn modelId="{2C2B801B-7007-46D1-95C0-77E51ED8C497}" srcId="{558102BC-EBA6-4750-BC7E-AE48123BB230}" destId="{13CC446F-B17A-4B10-8262-6938BF354E00}" srcOrd="2" destOrd="0" parTransId="{95064F77-3F81-446A-86F7-CB32F390D727}" sibTransId="{2C54F073-D63D-4C25-A112-B5D85104C348}"/>
    <dgm:cxn modelId="{AC47B100-E3B7-40FA-A298-D41D4A122727}" srcId="{558102BC-EBA6-4750-BC7E-AE48123BB230}" destId="{E36AEBF4-B589-46F5-B140-6F97C011BB22}" srcOrd="1" destOrd="0" parTransId="{37B69CE6-F9D1-4473-B68B-B86BA21CB692}" sibTransId="{85853767-7B78-4209-A8B0-91AF7787F744}"/>
    <dgm:cxn modelId="{A8518F0B-207C-4775-B0E7-29153D4FF33B}" srcId="{558102BC-EBA6-4750-BC7E-AE48123BB230}" destId="{E4B2A5FE-840D-4EA3-8D9D-9E34620C145D}" srcOrd="0" destOrd="0" parTransId="{56928B59-985F-437A-BC44-098A92993810}" sibTransId="{F6F3998C-CE08-49E5-9BFC-1CFF381F4891}"/>
    <dgm:cxn modelId="{CB7E15FB-230F-47BB-9BF8-415B0CB0DFEC}" type="presOf" srcId="{558102BC-EBA6-4750-BC7E-AE48123BB230}" destId="{E788040E-C782-4740-84E8-9DD06408D4D4}" srcOrd="0" destOrd="0" presId="urn:microsoft.com/office/officeart/2005/8/layout/vList2"/>
    <dgm:cxn modelId="{F3F98797-A659-4CA8-B38F-E04CB6BD8472}" type="presParOf" srcId="{E788040E-C782-4740-84E8-9DD06408D4D4}" destId="{0D4F73DE-F81F-4A0E-955C-2AD7D6AE56E9}" srcOrd="0" destOrd="0" presId="urn:microsoft.com/office/officeart/2005/8/layout/vList2"/>
    <dgm:cxn modelId="{999928C7-0CFE-4326-8222-7146FD492017}" type="presParOf" srcId="{E788040E-C782-4740-84E8-9DD06408D4D4}" destId="{0CBE1714-2100-49B5-9D6F-56CDB2F127D6}" srcOrd="1" destOrd="0" presId="urn:microsoft.com/office/officeart/2005/8/layout/vList2"/>
    <dgm:cxn modelId="{6418EBFE-B7CE-4B45-810A-FEC9E5AB1513}" type="presParOf" srcId="{E788040E-C782-4740-84E8-9DD06408D4D4}" destId="{3701E03B-E37C-424F-9243-8F63A79948B9}" srcOrd="2" destOrd="0" presId="urn:microsoft.com/office/officeart/2005/8/layout/vList2"/>
    <dgm:cxn modelId="{557A2512-C44D-4DBA-B32D-92ABD938C0F7}" type="presParOf" srcId="{E788040E-C782-4740-84E8-9DD06408D4D4}" destId="{6AA1EE2C-343F-49C2-88C4-CADE98227570}" srcOrd="3" destOrd="0" presId="urn:microsoft.com/office/officeart/2005/8/layout/vList2"/>
    <dgm:cxn modelId="{C100373D-28F6-4D79-B771-A33EC251F885}" type="presParOf" srcId="{E788040E-C782-4740-84E8-9DD06408D4D4}" destId="{5B3A6C20-F3B4-4585-96E7-F9F1461A8916}" srcOrd="4" destOrd="0" presId="urn:microsoft.com/office/officeart/2005/8/layout/vList2"/>
    <dgm:cxn modelId="{A318AA4D-2674-4811-8C7E-FBB0589C658B}" type="presParOf" srcId="{E788040E-C782-4740-84E8-9DD06408D4D4}" destId="{1ED4B27B-0A03-44F7-8822-A69C2D813EF0}" srcOrd="5" destOrd="0" presId="urn:microsoft.com/office/officeart/2005/8/layout/vList2"/>
    <dgm:cxn modelId="{E3DBB22A-CB22-42AA-94B8-9437A59A7C35}" type="presParOf" srcId="{E788040E-C782-4740-84E8-9DD06408D4D4}" destId="{EFE187BA-8831-48CD-A1F0-4E0D51C7F1A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24A1EC24-B03D-458A-B1B8-4B13C0A6BE0F}"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F86567A4-4302-40F6-93CC-856FA7EC5AED}">
      <dgm:prSet/>
      <dgm:spPr/>
      <dgm:t>
        <a:bodyPr/>
        <a:lstStyle/>
        <a:p>
          <a:pPr rtl="0"/>
          <a:r>
            <a:rPr lang="es-MX" dirty="0" smtClean="0"/>
            <a:t>EL COMITÉ </a:t>
          </a:r>
          <a:r>
            <a:rPr lang="es-MX" dirty="0" smtClean="0"/>
            <a:t>DEFINIRÁ </a:t>
          </a:r>
          <a:r>
            <a:rPr lang="es-MX" dirty="0" smtClean="0"/>
            <a:t>LOS NIVELES Y LOS PUESTOS DE CADA UNO</a:t>
          </a:r>
          <a:endParaRPr lang="es-MX" dirty="0"/>
        </a:p>
      </dgm:t>
    </dgm:pt>
    <dgm:pt modelId="{D272833D-3B78-4805-8F8C-23FE8006B9C7}" type="parTrans" cxnId="{99435AA3-8133-4D52-B3C4-EBD36F3F577B}">
      <dgm:prSet/>
      <dgm:spPr/>
      <dgm:t>
        <a:bodyPr/>
        <a:lstStyle/>
        <a:p>
          <a:endParaRPr lang="es-MX"/>
        </a:p>
      </dgm:t>
    </dgm:pt>
    <dgm:pt modelId="{CF1A4A32-0EB0-4744-927C-6CECA68FF5DD}" type="sibTrans" cxnId="{99435AA3-8133-4D52-B3C4-EBD36F3F577B}">
      <dgm:prSet/>
      <dgm:spPr/>
      <dgm:t>
        <a:bodyPr/>
        <a:lstStyle/>
        <a:p>
          <a:endParaRPr lang="es-MX"/>
        </a:p>
      </dgm:t>
    </dgm:pt>
    <dgm:pt modelId="{EBDD39F0-59FC-44FE-83D2-12B358A72BDE}">
      <dgm:prSet/>
      <dgm:spPr/>
      <dgm:t>
        <a:bodyPr/>
        <a:lstStyle/>
        <a:p>
          <a:pPr rtl="0"/>
          <a:r>
            <a:rPr lang="es-MX" smtClean="0"/>
            <a:t>SE INTEGRA POR:</a:t>
          </a:r>
          <a:endParaRPr lang="es-MX"/>
        </a:p>
      </dgm:t>
    </dgm:pt>
    <dgm:pt modelId="{2C00AED1-8A4F-4D5D-BF02-D1C3BCA957FA}" type="parTrans" cxnId="{7E070714-D079-41A2-B0CA-F5DE24F5350C}">
      <dgm:prSet/>
      <dgm:spPr/>
      <dgm:t>
        <a:bodyPr/>
        <a:lstStyle/>
        <a:p>
          <a:endParaRPr lang="es-MX"/>
        </a:p>
      </dgm:t>
    </dgm:pt>
    <dgm:pt modelId="{9FD1B016-90AF-4503-AAA7-54F0DBCC611F}" type="sibTrans" cxnId="{7E070714-D079-41A2-B0CA-F5DE24F5350C}">
      <dgm:prSet/>
      <dgm:spPr/>
      <dgm:t>
        <a:bodyPr/>
        <a:lstStyle/>
        <a:p>
          <a:endParaRPr lang="es-MX"/>
        </a:p>
      </dgm:t>
    </dgm:pt>
    <dgm:pt modelId="{FF5FC6A0-7927-4986-B32B-A5E48AD2CE89}">
      <dgm:prSet/>
      <dgm:spPr/>
      <dgm:t>
        <a:bodyPr/>
        <a:lstStyle/>
        <a:p>
          <a:pPr rtl="0"/>
          <a:r>
            <a:rPr lang="es-MX" smtClean="0"/>
            <a:t>DEL DIRECTOR GENERAL, </a:t>
          </a:r>
          <a:endParaRPr lang="es-MX"/>
        </a:p>
      </dgm:t>
    </dgm:pt>
    <dgm:pt modelId="{EB6BEE2D-5A34-4879-B131-18B5A716944D}" type="parTrans" cxnId="{A71FAABA-6DA7-407C-A179-89DF8B76801F}">
      <dgm:prSet/>
      <dgm:spPr/>
      <dgm:t>
        <a:bodyPr/>
        <a:lstStyle/>
        <a:p>
          <a:endParaRPr lang="es-MX"/>
        </a:p>
      </dgm:t>
    </dgm:pt>
    <dgm:pt modelId="{0F65D835-C077-45A9-AD61-0A837390DB71}" type="sibTrans" cxnId="{A71FAABA-6DA7-407C-A179-89DF8B76801F}">
      <dgm:prSet/>
      <dgm:spPr/>
      <dgm:t>
        <a:bodyPr/>
        <a:lstStyle/>
        <a:p>
          <a:endParaRPr lang="es-MX"/>
        </a:p>
      </dgm:t>
    </dgm:pt>
    <dgm:pt modelId="{AD260FAD-6E4B-4343-8382-B68EE98E06E4}">
      <dgm:prSet/>
      <dgm:spPr/>
      <dgm:t>
        <a:bodyPr/>
        <a:lstStyle/>
        <a:p>
          <a:pPr rtl="0"/>
          <a:r>
            <a:rPr lang="es-MX" smtClean="0"/>
            <a:t>LOS JEFES DE DEPARATAMENTO (AL MENOS DOS)</a:t>
          </a:r>
          <a:endParaRPr lang="es-MX"/>
        </a:p>
      </dgm:t>
    </dgm:pt>
    <dgm:pt modelId="{37F15EDC-096A-408A-BAA2-1E945E34BEDF}" type="parTrans" cxnId="{D4A02875-3318-4E41-A512-A2E4D48B507C}">
      <dgm:prSet/>
      <dgm:spPr/>
      <dgm:t>
        <a:bodyPr/>
        <a:lstStyle/>
        <a:p>
          <a:endParaRPr lang="es-MX"/>
        </a:p>
      </dgm:t>
    </dgm:pt>
    <dgm:pt modelId="{FDBCD06C-CC6F-4334-801C-4D6EB4E761BC}" type="sibTrans" cxnId="{D4A02875-3318-4E41-A512-A2E4D48B507C}">
      <dgm:prSet/>
      <dgm:spPr/>
      <dgm:t>
        <a:bodyPr/>
        <a:lstStyle/>
        <a:p>
          <a:endParaRPr lang="es-MX"/>
        </a:p>
      </dgm:t>
    </dgm:pt>
    <dgm:pt modelId="{9A4C9907-FC8E-4FF2-8CA8-7EF6F9DFDA78}">
      <dgm:prSet/>
      <dgm:spPr/>
      <dgm:t>
        <a:bodyPr/>
        <a:lstStyle/>
        <a:p>
          <a:pPr rtl="0"/>
          <a:r>
            <a:rPr lang="es-MX" smtClean="0"/>
            <a:t>UN EMPLEADO OPERATIVO</a:t>
          </a:r>
          <a:endParaRPr lang="es-MX"/>
        </a:p>
      </dgm:t>
    </dgm:pt>
    <dgm:pt modelId="{B8464FEC-A93B-45C0-954E-F96F8104F72E}" type="parTrans" cxnId="{3A2611D8-14FF-4433-B3C0-E9A93C147B32}">
      <dgm:prSet/>
      <dgm:spPr/>
      <dgm:t>
        <a:bodyPr/>
        <a:lstStyle/>
        <a:p>
          <a:endParaRPr lang="es-MX"/>
        </a:p>
      </dgm:t>
    </dgm:pt>
    <dgm:pt modelId="{B5E25D8B-1EEE-4568-B9FE-E269BA4F28DC}" type="sibTrans" cxnId="{3A2611D8-14FF-4433-B3C0-E9A93C147B32}">
      <dgm:prSet/>
      <dgm:spPr/>
      <dgm:t>
        <a:bodyPr/>
        <a:lstStyle/>
        <a:p>
          <a:endParaRPr lang="es-MX"/>
        </a:p>
      </dgm:t>
    </dgm:pt>
    <dgm:pt modelId="{5F190C34-00F9-485F-ACAD-DF3696F10822}" type="pres">
      <dgm:prSet presAssocID="{24A1EC24-B03D-458A-B1B8-4B13C0A6BE0F}" presName="vert0" presStyleCnt="0">
        <dgm:presLayoutVars>
          <dgm:dir/>
          <dgm:animOne val="branch"/>
          <dgm:animLvl val="lvl"/>
        </dgm:presLayoutVars>
      </dgm:prSet>
      <dgm:spPr/>
      <dgm:t>
        <a:bodyPr/>
        <a:lstStyle/>
        <a:p>
          <a:endParaRPr lang="es-MX"/>
        </a:p>
      </dgm:t>
    </dgm:pt>
    <dgm:pt modelId="{936F63F7-B1F8-449E-8398-E0A675D1B6DC}" type="pres">
      <dgm:prSet presAssocID="{F86567A4-4302-40F6-93CC-856FA7EC5AED}" presName="thickLine" presStyleLbl="alignNode1" presStyleIdx="0" presStyleCnt="2"/>
      <dgm:spPr/>
    </dgm:pt>
    <dgm:pt modelId="{B37F47E3-3233-4554-914C-5E930A14EED3}" type="pres">
      <dgm:prSet presAssocID="{F86567A4-4302-40F6-93CC-856FA7EC5AED}" presName="horz1" presStyleCnt="0"/>
      <dgm:spPr/>
    </dgm:pt>
    <dgm:pt modelId="{EAD00A05-AD1B-4B65-B7A3-DE027756CC10}" type="pres">
      <dgm:prSet presAssocID="{F86567A4-4302-40F6-93CC-856FA7EC5AED}" presName="tx1" presStyleLbl="revTx" presStyleIdx="0" presStyleCnt="5" custScaleX="208126"/>
      <dgm:spPr/>
      <dgm:t>
        <a:bodyPr/>
        <a:lstStyle/>
        <a:p>
          <a:endParaRPr lang="es-MX"/>
        </a:p>
      </dgm:t>
    </dgm:pt>
    <dgm:pt modelId="{FDCEF4FF-B46C-48F9-806D-063D66033D37}" type="pres">
      <dgm:prSet presAssocID="{F86567A4-4302-40F6-93CC-856FA7EC5AED}" presName="vert1" presStyleCnt="0"/>
      <dgm:spPr/>
    </dgm:pt>
    <dgm:pt modelId="{D821C1F0-01BE-4D30-A73E-0A57498D9687}" type="pres">
      <dgm:prSet presAssocID="{EBDD39F0-59FC-44FE-83D2-12B358A72BDE}" presName="thickLine" presStyleLbl="alignNode1" presStyleIdx="1" presStyleCnt="2"/>
      <dgm:spPr/>
    </dgm:pt>
    <dgm:pt modelId="{1E6F0E96-4157-4CC2-A37D-27F1053CFFCD}" type="pres">
      <dgm:prSet presAssocID="{EBDD39F0-59FC-44FE-83D2-12B358A72BDE}" presName="horz1" presStyleCnt="0"/>
      <dgm:spPr/>
    </dgm:pt>
    <dgm:pt modelId="{E7116C1A-2C8B-4F07-9929-2FE9445B3BEF}" type="pres">
      <dgm:prSet presAssocID="{EBDD39F0-59FC-44FE-83D2-12B358A72BDE}" presName="tx1" presStyleLbl="revTx" presStyleIdx="1" presStyleCnt="5"/>
      <dgm:spPr/>
      <dgm:t>
        <a:bodyPr/>
        <a:lstStyle/>
        <a:p>
          <a:endParaRPr lang="es-MX"/>
        </a:p>
      </dgm:t>
    </dgm:pt>
    <dgm:pt modelId="{BD3A3715-B88D-4376-B93C-6EC1B817CA48}" type="pres">
      <dgm:prSet presAssocID="{EBDD39F0-59FC-44FE-83D2-12B358A72BDE}" presName="vert1" presStyleCnt="0"/>
      <dgm:spPr/>
    </dgm:pt>
    <dgm:pt modelId="{3BCEB6B8-978D-4EBF-8491-D3EF093B01A1}" type="pres">
      <dgm:prSet presAssocID="{FF5FC6A0-7927-4986-B32B-A5E48AD2CE89}" presName="vertSpace2a" presStyleCnt="0"/>
      <dgm:spPr/>
    </dgm:pt>
    <dgm:pt modelId="{247E1C5A-0C1F-4268-B617-80A96D02DABC}" type="pres">
      <dgm:prSet presAssocID="{FF5FC6A0-7927-4986-B32B-A5E48AD2CE89}" presName="horz2" presStyleCnt="0"/>
      <dgm:spPr/>
    </dgm:pt>
    <dgm:pt modelId="{7509ADD7-EB06-4D8D-9503-37938CC94795}" type="pres">
      <dgm:prSet presAssocID="{FF5FC6A0-7927-4986-B32B-A5E48AD2CE89}" presName="horzSpace2" presStyleCnt="0"/>
      <dgm:spPr/>
    </dgm:pt>
    <dgm:pt modelId="{08FD30C2-D03C-4FDE-A6DF-63D6EE4C0954}" type="pres">
      <dgm:prSet presAssocID="{FF5FC6A0-7927-4986-B32B-A5E48AD2CE89}" presName="tx2" presStyleLbl="revTx" presStyleIdx="2" presStyleCnt="5"/>
      <dgm:spPr/>
      <dgm:t>
        <a:bodyPr/>
        <a:lstStyle/>
        <a:p>
          <a:endParaRPr lang="es-MX"/>
        </a:p>
      </dgm:t>
    </dgm:pt>
    <dgm:pt modelId="{5A95CEDC-BFC9-4D5C-8D1D-E52DED636EB1}" type="pres">
      <dgm:prSet presAssocID="{FF5FC6A0-7927-4986-B32B-A5E48AD2CE89}" presName="vert2" presStyleCnt="0"/>
      <dgm:spPr/>
    </dgm:pt>
    <dgm:pt modelId="{A2903F0F-553C-40FD-A7C5-BF57AB7E3CA2}" type="pres">
      <dgm:prSet presAssocID="{FF5FC6A0-7927-4986-B32B-A5E48AD2CE89}" presName="thinLine2b" presStyleLbl="callout" presStyleIdx="0" presStyleCnt="3"/>
      <dgm:spPr/>
    </dgm:pt>
    <dgm:pt modelId="{1CA037F8-BB1C-401C-86CC-4F04E83D3296}" type="pres">
      <dgm:prSet presAssocID="{FF5FC6A0-7927-4986-B32B-A5E48AD2CE89}" presName="vertSpace2b" presStyleCnt="0"/>
      <dgm:spPr/>
    </dgm:pt>
    <dgm:pt modelId="{9DB47EFB-175A-48DF-9A65-B8C1BE8AC8C8}" type="pres">
      <dgm:prSet presAssocID="{AD260FAD-6E4B-4343-8382-B68EE98E06E4}" presName="horz2" presStyleCnt="0"/>
      <dgm:spPr/>
    </dgm:pt>
    <dgm:pt modelId="{DFF8BE07-9346-4CC8-BDED-21C48C89C04E}" type="pres">
      <dgm:prSet presAssocID="{AD260FAD-6E4B-4343-8382-B68EE98E06E4}" presName="horzSpace2" presStyleCnt="0"/>
      <dgm:spPr/>
    </dgm:pt>
    <dgm:pt modelId="{A6907821-A7B4-4D09-A5EB-A2CFAB310E12}" type="pres">
      <dgm:prSet presAssocID="{AD260FAD-6E4B-4343-8382-B68EE98E06E4}" presName="tx2" presStyleLbl="revTx" presStyleIdx="3" presStyleCnt="5"/>
      <dgm:spPr/>
      <dgm:t>
        <a:bodyPr/>
        <a:lstStyle/>
        <a:p>
          <a:endParaRPr lang="es-MX"/>
        </a:p>
      </dgm:t>
    </dgm:pt>
    <dgm:pt modelId="{8DDCAB19-0180-4BCD-83CB-C1792863C984}" type="pres">
      <dgm:prSet presAssocID="{AD260FAD-6E4B-4343-8382-B68EE98E06E4}" presName="vert2" presStyleCnt="0"/>
      <dgm:spPr/>
    </dgm:pt>
    <dgm:pt modelId="{1E6A8BA5-5870-4D96-8FF7-684C2017A9D6}" type="pres">
      <dgm:prSet presAssocID="{AD260FAD-6E4B-4343-8382-B68EE98E06E4}" presName="thinLine2b" presStyleLbl="callout" presStyleIdx="1" presStyleCnt="3"/>
      <dgm:spPr/>
    </dgm:pt>
    <dgm:pt modelId="{E2B87B64-3DE9-4138-8829-7DF076571706}" type="pres">
      <dgm:prSet presAssocID="{AD260FAD-6E4B-4343-8382-B68EE98E06E4}" presName="vertSpace2b" presStyleCnt="0"/>
      <dgm:spPr/>
    </dgm:pt>
    <dgm:pt modelId="{0706A4B6-D177-47DD-A088-96F0C90A1008}" type="pres">
      <dgm:prSet presAssocID="{9A4C9907-FC8E-4FF2-8CA8-7EF6F9DFDA78}" presName="horz2" presStyleCnt="0"/>
      <dgm:spPr/>
    </dgm:pt>
    <dgm:pt modelId="{E911DBE2-078F-4DD3-BDC8-022270A01E71}" type="pres">
      <dgm:prSet presAssocID="{9A4C9907-FC8E-4FF2-8CA8-7EF6F9DFDA78}" presName="horzSpace2" presStyleCnt="0"/>
      <dgm:spPr/>
    </dgm:pt>
    <dgm:pt modelId="{FA69D3C7-593B-4544-B674-EB4BEBE7BDC8}" type="pres">
      <dgm:prSet presAssocID="{9A4C9907-FC8E-4FF2-8CA8-7EF6F9DFDA78}" presName="tx2" presStyleLbl="revTx" presStyleIdx="4" presStyleCnt="5"/>
      <dgm:spPr/>
      <dgm:t>
        <a:bodyPr/>
        <a:lstStyle/>
        <a:p>
          <a:endParaRPr lang="es-MX"/>
        </a:p>
      </dgm:t>
    </dgm:pt>
    <dgm:pt modelId="{872375F0-1943-44DF-AFAA-B8F266335DE7}" type="pres">
      <dgm:prSet presAssocID="{9A4C9907-FC8E-4FF2-8CA8-7EF6F9DFDA78}" presName="vert2" presStyleCnt="0"/>
      <dgm:spPr/>
    </dgm:pt>
    <dgm:pt modelId="{D99CE6C6-6A1D-4F6E-9426-6A3A38EEA1E4}" type="pres">
      <dgm:prSet presAssocID="{9A4C9907-FC8E-4FF2-8CA8-7EF6F9DFDA78}" presName="thinLine2b" presStyleLbl="callout" presStyleIdx="2" presStyleCnt="3"/>
      <dgm:spPr/>
    </dgm:pt>
    <dgm:pt modelId="{D3878AC6-E451-4F05-A10B-FAAB97D9142F}" type="pres">
      <dgm:prSet presAssocID="{9A4C9907-FC8E-4FF2-8CA8-7EF6F9DFDA78}" presName="vertSpace2b" presStyleCnt="0"/>
      <dgm:spPr/>
    </dgm:pt>
  </dgm:ptLst>
  <dgm:cxnLst>
    <dgm:cxn modelId="{6667EBF3-411F-4C9B-A47A-42993630CF70}" type="presOf" srcId="{EBDD39F0-59FC-44FE-83D2-12B358A72BDE}" destId="{E7116C1A-2C8B-4F07-9929-2FE9445B3BEF}" srcOrd="0" destOrd="0" presId="urn:microsoft.com/office/officeart/2008/layout/LinedList"/>
    <dgm:cxn modelId="{A1F831D7-F0E1-48A3-8B99-1E4F5C4DF26D}" type="presOf" srcId="{AD260FAD-6E4B-4343-8382-B68EE98E06E4}" destId="{A6907821-A7B4-4D09-A5EB-A2CFAB310E12}" srcOrd="0" destOrd="0" presId="urn:microsoft.com/office/officeart/2008/layout/LinedList"/>
    <dgm:cxn modelId="{F2544336-DF09-4112-8DFD-A8E2B7397415}" type="presOf" srcId="{FF5FC6A0-7927-4986-B32B-A5E48AD2CE89}" destId="{08FD30C2-D03C-4FDE-A6DF-63D6EE4C0954}" srcOrd="0" destOrd="0" presId="urn:microsoft.com/office/officeart/2008/layout/LinedList"/>
    <dgm:cxn modelId="{3A2611D8-14FF-4433-B3C0-E9A93C147B32}" srcId="{EBDD39F0-59FC-44FE-83D2-12B358A72BDE}" destId="{9A4C9907-FC8E-4FF2-8CA8-7EF6F9DFDA78}" srcOrd="2" destOrd="0" parTransId="{B8464FEC-A93B-45C0-954E-F96F8104F72E}" sibTransId="{B5E25D8B-1EEE-4568-B9FE-E269BA4F28DC}"/>
    <dgm:cxn modelId="{99435AA3-8133-4D52-B3C4-EBD36F3F577B}" srcId="{24A1EC24-B03D-458A-B1B8-4B13C0A6BE0F}" destId="{F86567A4-4302-40F6-93CC-856FA7EC5AED}" srcOrd="0" destOrd="0" parTransId="{D272833D-3B78-4805-8F8C-23FE8006B9C7}" sibTransId="{CF1A4A32-0EB0-4744-927C-6CECA68FF5DD}"/>
    <dgm:cxn modelId="{145A1247-7EF4-4D6F-B693-3F9CF90D78AB}" type="presOf" srcId="{9A4C9907-FC8E-4FF2-8CA8-7EF6F9DFDA78}" destId="{FA69D3C7-593B-4544-B674-EB4BEBE7BDC8}" srcOrd="0" destOrd="0" presId="urn:microsoft.com/office/officeart/2008/layout/LinedList"/>
    <dgm:cxn modelId="{7E070714-D079-41A2-B0CA-F5DE24F5350C}" srcId="{24A1EC24-B03D-458A-B1B8-4B13C0A6BE0F}" destId="{EBDD39F0-59FC-44FE-83D2-12B358A72BDE}" srcOrd="1" destOrd="0" parTransId="{2C00AED1-8A4F-4D5D-BF02-D1C3BCA957FA}" sibTransId="{9FD1B016-90AF-4503-AAA7-54F0DBCC611F}"/>
    <dgm:cxn modelId="{31436690-A85D-4069-8D47-C7431DA46CB8}" type="presOf" srcId="{F86567A4-4302-40F6-93CC-856FA7EC5AED}" destId="{EAD00A05-AD1B-4B65-B7A3-DE027756CC10}" srcOrd="0" destOrd="0" presId="urn:microsoft.com/office/officeart/2008/layout/LinedList"/>
    <dgm:cxn modelId="{B17F02F9-4E84-4907-9256-556BB11ABBD3}" type="presOf" srcId="{24A1EC24-B03D-458A-B1B8-4B13C0A6BE0F}" destId="{5F190C34-00F9-485F-ACAD-DF3696F10822}" srcOrd="0" destOrd="0" presId="urn:microsoft.com/office/officeart/2008/layout/LinedList"/>
    <dgm:cxn modelId="{D4A02875-3318-4E41-A512-A2E4D48B507C}" srcId="{EBDD39F0-59FC-44FE-83D2-12B358A72BDE}" destId="{AD260FAD-6E4B-4343-8382-B68EE98E06E4}" srcOrd="1" destOrd="0" parTransId="{37F15EDC-096A-408A-BAA2-1E945E34BEDF}" sibTransId="{FDBCD06C-CC6F-4334-801C-4D6EB4E761BC}"/>
    <dgm:cxn modelId="{A71FAABA-6DA7-407C-A179-89DF8B76801F}" srcId="{EBDD39F0-59FC-44FE-83D2-12B358A72BDE}" destId="{FF5FC6A0-7927-4986-B32B-A5E48AD2CE89}" srcOrd="0" destOrd="0" parTransId="{EB6BEE2D-5A34-4879-B131-18B5A716944D}" sibTransId="{0F65D835-C077-45A9-AD61-0A837390DB71}"/>
    <dgm:cxn modelId="{6B2A4F44-C86A-4C88-8C22-11CDC6EB0B24}" type="presParOf" srcId="{5F190C34-00F9-485F-ACAD-DF3696F10822}" destId="{936F63F7-B1F8-449E-8398-E0A675D1B6DC}" srcOrd="0" destOrd="0" presId="urn:microsoft.com/office/officeart/2008/layout/LinedList"/>
    <dgm:cxn modelId="{8CD59D39-D617-4201-93F4-F91E6A969F69}" type="presParOf" srcId="{5F190C34-00F9-485F-ACAD-DF3696F10822}" destId="{B37F47E3-3233-4554-914C-5E930A14EED3}" srcOrd="1" destOrd="0" presId="urn:microsoft.com/office/officeart/2008/layout/LinedList"/>
    <dgm:cxn modelId="{E958F5C9-0E03-4865-BD0A-F1B8C9087D76}" type="presParOf" srcId="{B37F47E3-3233-4554-914C-5E930A14EED3}" destId="{EAD00A05-AD1B-4B65-B7A3-DE027756CC10}" srcOrd="0" destOrd="0" presId="urn:microsoft.com/office/officeart/2008/layout/LinedList"/>
    <dgm:cxn modelId="{2B817255-221C-4A17-9AC1-4D9420B29FDC}" type="presParOf" srcId="{B37F47E3-3233-4554-914C-5E930A14EED3}" destId="{FDCEF4FF-B46C-48F9-806D-063D66033D37}" srcOrd="1" destOrd="0" presId="urn:microsoft.com/office/officeart/2008/layout/LinedList"/>
    <dgm:cxn modelId="{E46F7567-48FC-49EF-8850-EDA3072C7AEF}" type="presParOf" srcId="{5F190C34-00F9-485F-ACAD-DF3696F10822}" destId="{D821C1F0-01BE-4D30-A73E-0A57498D9687}" srcOrd="2" destOrd="0" presId="urn:microsoft.com/office/officeart/2008/layout/LinedList"/>
    <dgm:cxn modelId="{3DF630A7-7D2F-4151-BEF9-F190E45FF149}" type="presParOf" srcId="{5F190C34-00F9-485F-ACAD-DF3696F10822}" destId="{1E6F0E96-4157-4CC2-A37D-27F1053CFFCD}" srcOrd="3" destOrd="0" presId="urn:microsoft.com/office/officeart/2008/layout/LinedList"/>
    <dgm:cxn modelId="{79D3B74A-55EB-470F-BAC9-406B96107AE5}" type="presParOf" srcId="{1E6F0E96-4157-4CC2-A37D-27F1053CFFCD}" destId="{E7116C1A-2C8B-4F07-9929-2FE9445B3BEF}" srcOrd="0" destOrd="0" presId="urn:microsoft.com/office/officeart/2008/layout/LinedList"/>
    <dgm:cxn modelId="{CBEE1D7C-3BF6-4507-93F7-2A39F045E886}" type="presParOf" srcId="{1E6F0E96-4157-4CC2-A37D-27F1053CFFCD}" destId="{BD3A3715-B88D-4376-B93C-6EC1B817CA48}" srcOrd="1" destOrd="0" presId="urn:microsoft.com/office/officeart/2008/layout/LinedList"/>
    <dgm:cxn modelId="{77626E00-48E2-4F91-8271-DFCA817CFB1B}" type="presParOf" srcId="{BD3A3715-B88D-4376-B93C-6EC1B817CA48}" destId="{3BCEB6B8-978D-4EBF-8491-D3EF093B01A1}" srcOrd="0" destOrd="0" presId="urn:microsoft.com/office/officeart/2008/layout/LinedList"/>
    <dgm:cxn modelId="{B8D9C6DC-D69A-45AF-8539-E08BADDD9EA6}" type="presParOf" srcId="{BD3A3715-B88D-4376-B93C-6EC1B817CA48}" destId="{247E1C5A-0C1F-4268-B617-80A96D02DABC}" srcOrd="1" destOrd="0" presId="urn:microsoft.com/office/officeart/2008/layout/LinedList"/>
    <dgm:cxn modelId="{FA3A1768-5BD5-42D4-9099-77A41FE119AA}" type="presParOf" srcId="{247E1C5A-0C1F-4268-B617-80A96D02DABC}" destId="{7509ADD7-EB06-4D8D-9503-37938CC94795}" srcOrd="0" destOrd="0" presId="urn:microsoft.com/office/officeart/2008/layout/LinedList"/>
    <dgm:cxn modelId="{C62E5082-40EF-47BC-AE33-60678D5CE48E}" type="presParOf" srcId="{247E1C5A-0C1F-4268-B617-80A96D02DABC}" destId="{08FD30C2-D03C-4FDE-A6DF-63D6EE4C0954}" srcOrd="1" destOrd="0" presId="urn:microsoft.com/office/officeart/2008/layout/LinedList"/>
    <dgm:cxn modelId="{E0765A73-D067-4532-9D67-45BDB7232BC6}" type="presParOf" srcId="{247E1C5A-0C1F-4268-B617-80A96D02DABC}" destId="{5A95CEDC-BFC9-4D5C-8D1D-E52DED636EB1}" srcOrd="2" destOrd="0" presId="urn:microsoft.com/office/officeart/2008/layout/LinedList"/>
    <dgm:cxn modelId="{68A616C8-E3C5-433F-9845-7DA98DC49127}" type="presParOf" srcId="{BD3A3715-B88D-4376-B93C-6EC1B817CA48}" destId="{A2903F0F-553C-40FD-A7C5-BF57AB7E3CA2}" srcOrd="2" destOrd="0" presId="urn:microsoft.com/office/officeart/2008/layout/LinedList"/>
    <dgm:cxn modelId="{BFC0A6FE-800B-4700-8AFD-834AE308C5E3}" type="presParOf" srcId="{BD3A3715-B88D-4376-B93C-6EC1B817CA48}" destId="{1CA037F8-BB1C-401C-86CC-4F04E83D3296}" srcOrd="3" destOrd="0" presId="urn:microsoft.com/office/officeart/2008/layout/LinedList"/>
    <dgm:cxn modelId="{050ADB5D-0825-401C-836A-B6C95854C131}" type="presParOf" srcId="{BD3A3715-B88D-4376-B93C-6EC1B817CA48}" destId="{9DB47EFB-175A-48DF-9A65-B8C1BE8AC8C8}" srcOrd="4" destOrd="0" presId="urn:microsoft.com/office/officeart/2008/layout/LinedList"/>
    <dgm:cxn modelId="{97C5BEB9-42C2-4FE5-AD46-FA5D9059510B}" type="presParOf" srcId="{9DB47EFB-175A-48DF-9A65-B8C1BE8AC8C8}" destId="{DFF8BE07-9346-4CC8-BDED-21C48C89C04E}" srcOrd="0" destOrd="0" presId="urn:microsoft.com/office/officeart/2008/layout/LinedList"/>
    <dgm:cxn modelId="{63863B0E-530E-4BF6-9B6C-D222765964D6}" type="presParOf" srcId="{9DB47EFB-175A-48DF-9A65-B8C1BE8AC8C8}" destId="{A6907821-A7B4-4D09-A5EB-A2CFAB310E12}" srcOrd="1" destOrd="0" presId="urn:microsoft.com/office/officeart/2008/layout/LinedList"/>
    <dgm:cxn modelId="{9C0EFF1F-8E00-4273-A95E-BCA396199B14}" type="presParOf" srcId="{9DB47EFB-175A-48DF-9A65-B8C1BE8AC8C8}" destId="{8DDCAB19-0180-4BCD-83CB-C1792863C984}" srcOrd="2" destOrd="0" presId="urn:microsoft.com/office/officeart/2008/layout/LinedList"/>
    <dgm:cxn modelId="{FBC4293E-A6F0-46B6-BCD8-8332B2DC988A}" type="presParOf" srcId="{BD3A3715-B88D-4376-B93C-6EC1B817CA48}" destId="{1E6A8BA5-5870-4D96-8FF7-684C2017A9D6}" srcOrd="5" destOrd="0" presId="urn:microsoft.com/office/officeart/2008/layout/LinedList"/>
    <dgm:cxn modelId="{A5D6ED26-1221-423D-BEA8-7554572B78D9}" type="presParOf" srcId="{BD3A3715-B88D-4376-B93C-6EC1B817CA48}" destId="{E2B87B64-3DE9-4138-8829-7DF076571706}" srcOrd="6" destOrd="0" presId="urn:microsoft.com/office/officeart/2008/layout/LinedList"/>
    <dgm:cxn modelId="{B65133A7-F0AC-4C6A-90A5-652F58343FCE}" type="presParOf" srcId="{BD3A3715-B88D-4376-B93C-6EC1B817CA48}" destId="{0706A4B6-D177-47DD-A088-96F0C90A1008}" srcOrd="7" destOrd="0" presId="urn:microsoft.com/office/officeart/2008/layout/LinedList"/>
    <dgm:cxn modelId="{C8FC5D62-954C-45E4-8BA9-EA9FFA6B11CC}" type="presParOf" srcId="{0706A4B6-D177-47DD-A088-96F0C90A1008}" destId="{E911DBE2-078F-4DD3-BDC8-022270A01E71}" srcOrd="0" destOrd="0" presId="urn:microsoft.com/office/officeart/2008/layout/LinedList"/>
    <dgm:cxn modelId="{AF0D5752-DC84-4A8A-A339-F99F86E0A411}" type="presParOf" srcId="{0706A4B6-D177-47DD-A088-96F0C90A1008}" destId="{FA69D3C7-593B-4544-B674-EB4BEBE7BDC8}" srcOrd="1" destOrd="0" presId="urn:microsoft.com/office/officeart/2008/layout/LinedList"/>
    <dgm:cxn modelId="{500A5387-A946-46A4-830A-B4BD16EA6E13}" type="presParOf" srcId="{0706A4B6-D177-47DD-A088-96F0C90A1008}" destId="{872375F0-1943-44DF-AFAA-B8F266335DE7}" srcOrd="2" destOrd="0" presId="urn:microsoft.com/office/officeart/2008/layout/LinedList"/>
    <dgm:cxn modelId="{53057079-EBDB-48DD-AD40-EA384C0B5D6A}" type="presParOf" srcId="{BD3A3715-B88D-4376-B93C-6EC1B817CA48}" destId="{D99CE6C6-6A1D-4F6E-9426-6A3A38EEA1E4}" srcOrd="8" destOrd="0" presId="urn:microsoft.com/office/officeart/2008/layout/LinedList"/>
    <dgm:cxn modelId="{F180414C-BE88-4501-9C78-C6BB9D2BD0A9}" type="presParOf" srcId="{BD3A3715-B88D-4376-B93C-6EC1B817CA48}" destId="{D3878AC6-E451-4F05-A10B-FAAB97D9142F}"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0D612878-52D1-4446-BC94-FF649949A5D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FF83C4D8-B913-457C-8145-2B1C00A3E30F}">
      <dgm:prSet/>
      <dgm:spPr/>
      <dgm:t>
        <a:bodyPr/>
        <a:lstStyle/>
        <a:p>
          <a:pPr rtl="0"/>
          <a:r>
            <a:rPr lang="es-MX" smtClean="0"/>
            <a:t>SE FIJAN LOS GRADOS O NIVELES (EN ATENCIÓN A LAS LABORES QUE SE DESARROLLAN EN LA EMPRESA)</a:t>
          </a:r>
          <a:endParaRPr lang="es-MX"/>
        </a:p>
      </dgm:t>
    </dgm:pt>
    <dgm:pt modelId="{442D9D0E-3220-45E6-8120-AD68E510838F}" type="parTrans" cxnId="{F87B1326-9F13-4907-86A8-15733B10830F}">
      <dgm:prSet/>
      <dgm:spPr/>
      <dgm:t>
        <a:bodyPr/>
        <a:lstStyle/>
        <a:p>
          <a:endParaRPr lang="es-MX"/>
        </a:p>
      </dgm:t>
    </dgm:pt>
    <dgm:pt modelId="{6B4CFFF2-B2DC-49F4-AB7B-90645C117A7F}" type="sibTrans" cxnId="{F87B1326-9F13-4907-86A8-15733B10830F}">
      <dgm:prSet/>
      <dgm:spPr/>
      <dgm:t>
        <a:bodyPr/>
        <a:lstStyle/>
        <a:p>
          <a:endParaRPr lang="es-MX"/>
        </a:p>
      </dgm:t>
    </dgm:pt>
    <dgm:pt modelId="{84C551BD-A89C-49E5-8A1C-00204E4365EA}">
      <dgm:prSet/>
      <dgm:spPr/>
      <dgm:t>
        <a:bodyPr/>
        <a:lstStyle/>
        <a:p>
          <a:pPr rtl="0"/>
          <a:r>
            <a:rPr lang="es-MX" sz="2300" dirty="0" smtClean="0"/>
            <a:t>SE HACE CON LA APRECIACIÓN DE LOS PRINCIPALES GRUPOS QUE SE FORMAN CON LAS LABORES QUE SE DESEMPEÑAN EN LA EMPRESA</a:t>
          </a:r>
          <a:endParaRPr lang="es-MX" sz="2300" dirty="0"/>
        </a:p>
      </dgm:t>
    </dgm:pt>
    <dgm:pt modelId="{FC681222-F582-4123-BE27-C1A11D20F179}" type="parTrans" cxnId="{5CBE6FC0-E5FC-4508-8624-C997A25AB4F0}">
      <dgm:prSet/>
      <dgm:spPr/>
      <dgm:t>
        <a:bodyPr/>
        <a:lstStyle/>
        <a:p>
          <a:endParaRPr lang="es-MX"/>
        </a:p>
      </dgm:t>
    </dgm:pt>
    <dgm:pt modelId="{DA26F11B-E792-4DF6-96FB-386148C3DA73}" type="sibTrans" cxnId="{5CBE6FC0-E5FC-4508-8624-C997A25AB4F0}">
      <dgm:prSet/>
      <dgm:spPr/>
      <dgm:t>
        <a:bodyPr/>
        <a:lstStyle/>
        <a:p>
          <a:endParaRPr lang="es-MX"/>
        </a:p>
      </dgm:t>
    </dgm:pt>
    <dgm:pt modelId="{91B9D58F-2B21-43E1-8934-9DF5CF718FAE}" type="pres">
      <dgm:prSet presAssocID="{0D612878-52D1-4446-BC94-FF649949A5D7}" presName="linear" presStyleCnt="0">
        <dgm:presLayoutVars>
          <dgm:animLvl val="lvl"/>
          <dgm:resizeHandles val="exact"/>
        </dgm:presLayoutVars>
      </dgm:prSet>
      <dgm:spPr/>
      <dgm:t>
        <a:bodyPr/>
        <a:lstStyle/>
        <a:p>
          <a:endParaRPr lang="es-MX"/>
        </a:p>
      </dgm:t>
    </dgm:pt>
    <dgm:pt modelId="{11A4AB95-46B9-40DC-A757-D15698FF8942}" type="pres">
      <dgm:prSet presAssocID="{FF83C4D8-B913-457C-8145-2B1C00A3E30F}" presName="parentText" presStyleLbl="node1" presStyleIdx="0" presStyleCnt="1">
        <dgm:presLayoutVars>
          <dgm:chMax val="0"/>
          <dgm:bulletEnabled val="1"/>
        </dgm:presLayoutVars>
      </dgm:prSet>
      <dgm:spPr/>
      <dgm:t>
        <a:bodyPr/>
        <a:lstStyle/>
        <a:p>
          <a:endParaRPr lang="es-MX"/>
        </a:p>
      </dgm:t>
    </dgm:pt>
    <dgm:pt modelId="{C3FCC805-E788-4212-84D4-8404E3F0F08E}" type="pres">
      <dgm:prSet presAssocID="{FF83C4D8-B913-457C-8145-2B1C00A3E30F}" presName="childText" presStyleLbl="revTx" presStyleIdx="0" presStyleCnt="1">
        <dgm:presLayoutVars>
          <dgm:bulletEnabled val="1"/>
        </dgm:presLayoutVars>
      </dgm:prSet>
      <dgm:spPr/>
      <dgm:t>
        <a:bodyPr/>
        <a:lstStyle/>
        <a:p>
          <a:endParaRPr lang="es-MX"/>
        </a:p>
      </dgm:t>
    </dgm:pt>
  </dgm:ptLst>
  <dgm:cxnLst>
    <dgm:cxn modelId="{7EB72ED6-0F66-414D-BF14-6640DF12C3F5}" type="presOf" srcId="{0D612878-52D1-4446-BC94-FF649949A5D7}" destId="{91B9D58F-2B21-43E1-8934-9DF5CF718FAE}" srcOrd="0" destOrd="0" presId="urn:microsoft.com/office/officeart/2005/8/layout/vList2"/>
    <dgm:cxn modelId="{5CBE6FC0-E5FC-4508-8624-C997A25AB4F0}" srcId="{FF83C4D8-B913-457C-8145-2B1C00A3E30F}" destId="{84C551BD-A89C-49E5-8A1C-00204E4365EA}" srcOrd="0" destOrd="0" parTransId="{FC681222-F582-4123-BE27-C1A11D20F179}" sibTransId="{DA26F11B-E792-4DF6-96FB-386148C3DA73}"/>
    <dgm:cxn modelId="{C8F9CDA4-678B-4963-98E3-4AE728C314A3}" type="presOf" srcId="{84C551BD-A89C-49E5-8A1C-00204E4365EA}" destId="{C3FCC805-E788-4212-84D4-8404E3F0F08E}" srcOrd="0" destOrd="0" presId="urn:microsoft.com/office/officeart/2005/8/layout/vList2"/>
    <dgm:cxn modelId="{F87B1326-9F13-4907-86A8-15733B10830F}" srcId="{0D612878-52D1-4446-BC94-FF649949A5D7}" destId="{FF83C4D8-B913-457C-8145-2B1C00A3E30F}" srcOrd="0" destOrd="0" parTransId="{442D9D0E-3220-45E6-8120-AD68E510838F}" sibTransId="{6B4CFFF2-B2DC-49F4-AB7B-90645C117A7F}"/>
    <dgm:cxn modelId="{3A8B8132-4C5F-4945-B331-1FDCBCF03935}" type="presOf" srcId="{FF83C4D8-B913-457C-8145-2B1C00A3E30F}" destId="{11A4AB95-46B9-40DC-A757-D15698FF8942}" srcOrd="0" destOrd="0" presId="urn:microsoft.com/office/officeart/2005/8/layout/vList2"/>
    <dgm:cxn modelId="{AEF2D9C9-F4C1-4966-8546-241FFA80728A}" type="presParOf" srcId="{91B9D58F-2B21-43E1-8934-9DF5CF718FAE}" destId="{11A4AB95-46B9-40DC-A757-D15698FF8942}" srcOrd="0" destOrd="0" presId="urn:microsoft.com/office/officeart/2005/8/layout/vList2"/>
    <dgm:cxn modelId="{4E82527A-61D6-48C3-ABF2-E25F61C67ABF}" type="presParOf" srcId="{91B9D58F-2B21-43E1-8934-9DF5CF718FAE}" destId="{C3FCC805-E788-4212-84D4-8404E3F0F08E}"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D4C8C3A2-3E24-41A0-9821-8D4E56E01568}" type="doc">
      <dgm:prSet loTypeId="urn:microsoft.com/office/officeart/2005/8/layout/pyramid2" loCatId="pyramid" qsTypeId="urn:microsoft.com/office/officeart/2005/8/quickstyle/simple1" qsCatId="simple" csTypeId="urn:microsoft.com/office/officeart/2005/8/colors/accent1_2" csCatId="accent1" phldr="1"/>
      <dgm:spPr/>
    </dgm:pt>
    <dgm:pt modelId="{3ADD26F1-44B7-4FEF-8D5F-DAF72F1B9AAA}">
      <dgm:prSet phldrT="[Texto]"/>
      <dgm:spPr/>
      <dgm:t>
        <a:bodyPr/>
        <a:lstStyle/>
        <a:p>
          <a:r>
            <a:rPr lang="es-MX" b="1" dirty="0" smtClean="0"/>
            <a:t>I. ACCIONISTAS</a:t>
          </a:r>
          <a:endParaRPr lang="es-MX" b="1" dirty="0"/>
        </a:p>
      </dgm:t>
    </dgm:pt>
    <dgm:pt modelId="{963FB177-6F68-4BEE-B126-CA6E97A55E3B}" type="parTrans" cxnId="{6571D70D-EAE3-408A-B74C-BBDD446C69A9}">
      <dgm:prSet/>
      <dgm:spPr/>
      <dgm:t>
        <a:bodyPr/>
        <a:lstStyle/>
        <a:p>
          <a:endParaRPr lang="es-MX" b="1"/>
        </a:p>
      </dgm:t>
    </dgm:pt>
    <dgm:pt modelId="{18B16CF0-7835-48BB-819A-F5A5CB4CBB94}" type="sibTrans" cxnId="{6571D70D-EAE3-408A-B74C-BBDD446C69A9}">
      <dgm:prSet/>
      <dgm:spPr/>
      <dgm:t>
        <a:bodyPr/>
        <a:lstStyle/>
        <a:p>
          <a:endParaRPr lang="es-MX" b="1"/>
        </a:p>
      </dgm:t>
    </dgm:pt>
    <dgm:pt modelId="{552F0FBF-D1E6-44BD-9EDE-9C29FE0CC363}">
      <dgm:prSet phldrT="[Texto]"/>
      <dgm:spPr/>
      <dgm:t>
        <a:bodyPr/>
        <a:lstStyle/>
        <a:p>
          <a:r>
            <a:rPr lang="es-MX" b="1" dirty="0" smtClean="0"/>
            <a:t>II. DIRECTORES</a:t>
          </a:r>
          <a:endParaRPr lang="es-MX" b="1" dirty="0"/>
        </a:p>
      </dgm:t>
    </dgm:pt>
    <dgm:pt modelId="{8C4FB7E6-CF02-4EB8-B63B-B7B4515A3FB4}" type="parTrans" cxnId="{2EE83712-7661-4B1D-A388-27F008C2AFF9}">
      <dgm:prSet/>
      <dgm:spPr/>
      <dgm:t>
        <a:bodyPr/>
        <a:lstStyle/>
        <a:p>
          <a:endParaRPr lang="es-MX" b="1"/>
        </a:p>
      </dgm:t>
    </dgm:pt>
    <dgm:pt modelId="{ECDE92C4-620C-457C-806D-3EC33EB64131}" type="sibTrans" cxnId="{2EE83712-7661-4B1D-A388-27F008C2AFF9}">
      <dgm:prSet/>
      <dgm:spPr/>
      <dgm:t>
        <a:bodyPr/>
        <a:lstStyle/>
        <a:p>
          <a:endParaRPr lang="es-MX" b="1"/>
        </a:p>
      </dgm:t>
    </dgm:pt>
    <dgm:pt modelId="{CD7FF84E-3CA4-4C73-821B-0D55CDE363AB}">
      <dgm:prSet phldrT="[Texto]"/>
      <dgm:spPr/>
      <dgm:t>
        <a:bodyPr/>
        <a:lstStyle/>
        <a:p>
          <a:r>
            <a:rPr lang="es-MX" b="1" dirty="0" smtClean="0"/>
            <a:t>III. GERENTES</a:t>
          </a:r>
          <a:endParaRPr lang="es-MX" b="1" dirty="0"/>
        </a:p>
      </dgm:t>
    </dgm:pt>
    <dgm:pt modelId="{C76D0A1F-09C4-40C6-8223-F52D13254128}" type="parTrans" cxnId="{4AB7742D-EA3B-4E6D-98CF-DFA6D71D5E8E}">
      <dgm:prSet/>
      <dgm:spPr/>
      <dgm:t>
        <a:bodyPr/>
        <a:lstStyle/>
        <a:p>
          <a:endParaRPr lang="es-MX" b="1"/>
        </a:p>
      </dgm:t>
    </dgm:pt>
    <dgm:pt modelId="{3133DF98-8E8C-4E1E-B4B1-7852A51FC545}" type="sibTrans" cxnId="{4AB7742D-EA3B-4E6D-98CF-DFA6D71D5E8E}">
      <dgm:prSet/>
      <dgm:spPr/>
      <dgm:t>
        <a:bodyPr/>
        <a:lstStyle/>
        <a:p>
          <a:endParaRPr lang="es-MX" b="1"/>
        </a:p>
      </dgm:t>
    </dgm:pt>
    <dgm:pt modelId="{F2849C79-C2FB-4435-AB5F-6249004E46DF}">
      <dgm:prSet phldrT="[Texto]"/>
      <dgm:spPr/>
      <dgm:t>
        <a:bodyPr/>
        <a:lstStyle/>
        <a:p>
          <a:r>
            <a:rPr lang="es-MX" b="1" dirty="0" smtClean="0"/>
            <a:t>IV. TÉCNICOS</a:t>
          </a:r>
          <a:endParaRPr lang="es-MX" b="1" dirty="0"/>
        </a:p>
      </dgm:t>
    </dgm:pt>
    <dgm:pt modelId="{7A3EBD4B-CC2C-4AA8-9EC7-3D5EF981FFFA}" type="parTrans" cxnId="{DD137AF2-76AB-4C16-A459-DE84708A8F87}">
      <dgm:prSet/>
      <dgm:spPr/>
      <dgm:t>
        <a:bodyPr/>
        <a:lstStyle/>
        <a:p>
          <a:endParaRPr lang="es-MX" b="1"/>
        </a:p>
      </dgm:t>
    </dgm:pt>
    <dgm:pt modelId="{4802D50C-1F49-4F9A-B030-9FF9736562B0}" type="sibTrans" cxnId="{DD137AF2-76AB-4C16-A459-DE84708A8F87}">
      <dgm:prSet/>
      <dgm:spPr/>
      <dgm:t>
        <a:bodyPr/>
        <a:lstStyle/>
        <a:p>
          <a:endParaRPr lang="es-MX" b="1"/>
        </a:p>
      </dgm:t>
    </dgm:pt>
    <dgm:pt modelId="{420557C3-3E6B-4A55-BC88-2264A8C31BB1}">
      <dgm:prSet phldrT="[Texto]"/>
      <dgm:spPr/>
      <dgm:t>
        <a:bodyPr/>
        <a:lstStyle/>
        <a:p>
          <a:r>
            <a:rPr lang="es-MX" b="1" dirty="0" smtClean="0"/>
            <a:t>V. SUPERVISORES</a:t>
          </a:r>
          <a:endParaRPr lang="es-MX" b="1" dirty="0"/>
        </a:p>
      </dgm:t>
    </dgm:pt>
    <dgm:pt modelId="{A1FA4E12-B79B-4E94-A62A-F999880F6CA2}" type="parTrans" cxnId="{0B9F6731-5FC8-4857-A8FF-9E29B6F69BCD}">
      <dgm:prSet/>
      <dgm:spPr/>
      <dgm:t>
        <a:bodyPr/>
        <a:lstStyle/>
        <a:p>
          <a:endParaRPr lang="es-MX" b="1"/>
        </a:p>
      </dgm:t>
    </dgm:pt>
    <dgm:pt modelId="{2A2471D3-0C5B-4D76-978E-93BE10BE9C2E}" type="sibTrans" cxnId="{0B9F6731-5FC8-4857-A8FF-9E29B6F69BCD}">
      <dgm:prSet/>
      <dgm:spPr/>
      <dgm:t>
        <a:bodyPr/>
        <a:lstStyle/>
        <a:p>
          <a:endParaRPr lang="es-MX" b="1"/>
        </a:p>
      </dgm:t>
    </dgm:pt>
    <dgm:pt modelId="{A08E4C85-6A9E-4D30-AD1B-598B4A521753}">
      <dgm:prSet phldrT="[Texto]"/>
      <dgm:spPr/>
      <dgm:t>
        <a:bodyPr/>
        <a:lstStyle/>
        <a:p>
          <a:r>
            <a:rPr lang="es-MX" b="1" dirty="0" smtClean="0"/>
            <a:t>VI. PERSONAL CALIFICADO</a:t>
          </a:r>
          <a:endParaRPr lang="es-MX" b="1" dirty="0"/>
        </a:p>
      </dgm:t>
    </dgm:pt>
    <dgm:pt modelId="{DF73ED76-83DB-4FAC-B666-AAE4D0F9EF8B}" type="parTrans" cxnId="{6443334C-5908-413B-A408-7B69099D371B}">
      <dgm:prSet/>
      <dgm:spPr/>
      <dgm:t>
        <a:bodyPr/>
        <a:lstStyle/>
        <a:p>
          <a:endParaRPr lang="es-MX" b="1"/>
        </a:p>
      </dgm:t>
    </dgm:pt>
    <dgm:pt modelId="{EE70BEB0-99E8-4A3F-84FA-AFE76C8C658C}" type="sibTrans" cxnId="{6443334C-5908-413B-A408-7B69099D371B}">
      <dgm:prSet/>
      <dgm:spPr/>
      <dgm:t>
        <a:bodyPr/>
        <a:lstStyle/>
        <a:p>
          <a:endParaRPr lang="es-MX" b="1"/>
        </a:p>
      </dgm:t>
    </dgm:pt>
    <dgm:pt modelId="{9FBF2B5E-3E81-46B8-8B45-265F0E303E62}">
      <dgm:prSet phldrT="[Texto]"/>
      <dgm:spPr/>
      <dgm:t>
        <a:bodyPr/>
        <a:lstStyle/>
        <a:p>
          <a:r>
            <a:rPr lang="es-MX" b="1" dirty="0" smtClean="0"/>
            <a:t>VII. PERSONAL NO CALIFICADO </a:t>
          </a:r>
          <a:endParaRPr lang="es-MX" b="1" dirty="0"/>
        </a:p>
      </dgm:t>
    </dgm:pt>
    <dgm:pt modelId="{72139287-5F80-4C98-AB68-4C09582B53E3}" type="parTrans" cxnId="{F1086E1E-C177-4DBA-9B5C-1C63F3D30D44}">
      <dgm:prSet/>
      <dgm:spPr/>
      <dgm:t>
        <a:bodyPr/>
        <a:lstStyle/>
        <a:p>
          <a:endParaRPr lang="es-MX" b="1"/>
        </a:p>
      </dgm:t>
    </dgm:pt>
    <dgm:pt modelId="{1E1D5191-E66C-4149-AF4C-329221DA882A}" type="sibTrans" cxnId="{F1086E1E-C177-4DBA-9B5C-1C63F3D30D44}">
      <dgm:prSet/>
      <dgm:spPr/>
      <dgm:t>
        <a:bodyPr/>
        <a:lstStyle/>
        <a:p>
          <a:endParaRPr lang="es-MX" b="1"/>
        </a:p>
      </dgm:t>
    </dgm:pt>
    <dgm:pt modelId="{E6E8636A-8D2D-49D5-AF88-D0938BC27A75}" type="pres">
      <dgm:prSet presAssocID="{D4C8C3A2-3E24-41A0-9821-8D4E56E01568}" presName="compositeShape" presStyleCnt="0">
        <dgm:presLayoutVars>
          <dgm:dir/>
          <dgm:resizeHandles/>
        </dgm:presLayoutVars>
      </dgm:prSet>
      <dgm:spPr/>
    </dgm:pt>
    <dgm:pt modelId="{73CC791B-1F3A-48FA-A3E8-3696F94CE868}" type="pres">
      <dgm:prSet presAssocID="{D4C8C3A2-3E24-41A0-9821-8D4E56E01568}" presName="pyramid" presStyleLbl="node1" presStyleIdx="0" presStyleCnt="1"/>
      <dgm:spPr/>
    </dgm:pt>
    <dgm:pt modelId="{3455EE3F-CDA6-4BD1-B1DE-7B12DA5E46B3}" type="pres">
      <dgm:prSet presAssocID="{D4C8C3A2-3E24-41A0-9821-8D4E56E01568}" presName="theList" presStyleCnt="0"/>
      <dgm:spPr/>
    </dgm:pt>
    <dgm:pt modelId="{5236031C-BA36-45E4-9544-F79A895571CC}" type="pres">
      <dgm:prSet presAssocID="{3ADD26F1-44B7-4FEF-8D5F-DAF72F1B9AAA}" presName="aNode" presStyleLbl="fgAcc1" presStyleIdx="0" presStyleCnt="7">
        <dgm:presLayoutVars>
          <dgm:bulletEnabled val="1"/>
        </dgm:presLayoutVars>
      </dgm:prSet>
      <dgm:spPr/>
      <dgm:t>
        <a:bodyPr/>
        <a:lstStyle/>
        <a:p>
          <a:endParaRPr lang="es-MX"/>
        </a:p>
      </dgm:t>
    </dgm:pt>
    <dgm:pt modelId="{87CF1B8A-5B83-43B5-9484-271B390829C3}" type="pres">
      <dgm:prSet presAssocID="{3ADD26F1-44B7-4FEF-8D5F-DAF72F1B9AAA}" presName="aSpace" presStyleCnt="0"/>
      <dgm:spPr/>
    </dgm:pt>
    <dgm:pt modelId="{F6DB58DF-A7F0-4C47-A03C-F4D7E9D1EFA3}" type="pres">
      <dgm:prSet presAssocID="{552F0FBF-D1E6-44BD-9EDE-9C29FE0CC363}" presName="aNode" presStyleLbl="fgAcc1" presStyleIdx="1" presStyleCnt="7">
        <dgm:presLayoutVars>
          <dgm:bulletEnabled val="1"/>
        </dgm:presLayoutVars>
      </dgm:prSet>
      <dgm:spPr/>
      <dgm:t>
        <a:bodyPr/>
        <a:lstStyle/>
        <a:p>
          <a:endParaRPr lang="es-MX"/>
        </a:p>
      </dgm:t>
    </dgm:pt>
    <dgm:pt modelId="{36E14F95-9D71-424D-BBDE-090315146749}" type="pres">
      <dgm:prSet presAssocID="{552F0FBF-D1E6-44BD-9EDE-9C29FE0CC363}" presName="aSpace" presStyleCnt="0"/>
      <dgm:spPr/>
    </dgm:pt>
    <dgm:pt modelId="{E854D683-CB91-458A-9DB0-1E3F17856515}" type="pres">
      <dgm:prSet presAssocID="{CD7FF84E-3CA4-4C73-821B-0D55CDE363AB}" presName="aNode" presStyleLbl="fgAcc1" presStyleIdx="2" presStyleCnt="7">
        <dgm:presLayoutVars>
          <dgm:bulletEnabled val="1"/>
        </dgm:presLayoutVars>
      </dgm:prSet>
      <dgm:spPr/>
      <dgm:t>
        <a:bodyPr/>
        <a:lstStyle/>
        <a:p>
          <a:endParaRPr lang="es-MX"/>
        </a:p>
      </dgm:t>
    </dgm:pt>
    <dgm:pt modelId="{8CE51E77-7BED-44B1-BEDC-E44006793B79}" type="pres">
      <dgm:prSet presAssocID="{CD7FF84E-3CA4-4C73-821B-0D55CDE363AB}" presName="aSpace" presStyleCnt="0"/>
      <dgm:spPr/>
    </dgm:pt>
    <dgm:pt modelId="{71203FA6-0F02-4890-AC5E-27AE5E2AEF21}" type="pres">
      <dgm:prSet presAssocID="{F2849C79-C2FB-4435-AB5F-6249004E46DF}" presName="aNode" presStyleLbl="fgAcc1" presStyleIdx="3" presStyleCnt="7">
        <dgm:presLayoutVars>
          <dgm:bulletEnabled val="1"/>
        </dgm:presLayoutVars>
      </dgm:prSet>
      <dgm:spPr/>
      <dgm:t>
        <a:bodyPr/>
        <a:lstStyle/>
        <a:p>
          <a:endParaRPr lang="es-MX"/>
        </a:p>
      </dgm:t>
    </dgm:pt>
    <dgm:pt modelId="{A737417F-F0C4-41B4-BB36-1AC4ACB8C827}" type="pres">
      <dgm:prSet presAssocID="{F2849C79-C2FB-4435-AB5F-6249004E46DF}" presName="aSpace" presStyleCnt="0"/>
      <dgm:spPr/>
    </dgm:pt>
    <dgm:pt modelId="{F3AB8E89-1A73-4383-8F60-38EC258DDD6A}" type="pres">
      <dgm:prSet presAssocID="{420557C3-3E6B-4A55-BC88-2264A8C31BB1}" presName="aNode" presStyleLbl="fgAcc1" presStyleIdx="4" presStyleCnt="7">
        <dgm:presLayoutVars>
          <dgm:bulletEnabled val="1"/>
        </dgm:presLayoutVars>
      </dgm:prSet>
      <dgm:spPr/>
      <dgm:t>
        <a:bodyPr/>
        <a:lstStyle/>
        <a:p>
          <a:endParaRPr lang="es-MX"/>
        </a:p>
      </dgm:t>
    </dgm:pt>
    <dgm:pt modelId="{B7965CDA-253B-4635-9E0B-5EEE89E0E621}" type="pres">
      <dgm:prSet presAssocID="{420557C3-3E6B-4A55-BC88-2264A8C31BB1}" presName="aSpace" presStyleCnt="0"/>
      <dgm:spPr/>
    </dgm:pt>
    <dgm:pt modelId="{383D0233-3D9C-42AF-91C7-E9E937A58936}" type="pres">
      <dgm:prSet presAssocID="{A08E4C85-6A9E-4D30-AD1B-598B4A521753}" presName="aNode" presStyleLbl="fgAcc1" presStyleIdx="5" presStyleCnt="7">
        <dgm:presLayoutVars>
          <dgm:bulletEnabled val="1"/>
        </dgm:presLayoutVars>
      </dgm:prSet>
      <dgm:spPr/>
      <dgm:t>
        <a:bodyPr/>
        <a:lstStyle/>
        <a:p>
          <a:endParaRPr lang="es-MX"/>
        </a:p>
      </dgm:t>
    </dgm:pt>
    <dgm:pt modelId="{93148BFE-9B69-4A7A-AE0B-05A1E0126358}" type="pres">
      <dgm:prSet presAssocID="{A08E4C85-6A9E-4D30-AD1B-598B4A521753}" presName="aSpace" presStyleCnt="0"/>
      <dgm:spPr/>
    </dgm:pt>
    <dgm:pt modelId="{BA1173A5-569C-4122-A6C8-C17AAB339B34}" type="pres">
      <dgm:prSet presAssocID="{9FBF2B5E-3E81-46B8-8B45-265F0E303E62}" presName="aNode" presStyleLbl="fgAcc1" presStyleIdx="6" presStyleCnt="7">
        <dgm:presLayoutVars>
          <dgm:bulletEnabled val="1"/>
        </dgm:presLayoutVars>
      </dgm:prSet>
      <dgm:spPr/>
      <dgm:t>
        <a:bodyPr/>
        <a:lstStyle/>
        <a:p>
          <a:endParaRPr lang="es-MX"/>
        </a:p>
      </dgm:t>
    </dgm:pt>
    <dgm:pt modelId="{3D2F4916-5982-45F8-BD79-465722C8CDEC}" type="pres">
      <dgm:prSet presAssocID="{9FBF2B5E-3E81-46B8-8B45-265F0E303E62}" presName="aSpace" presStyleCnt="0"/>
      <dgm:spPr/>
    </dgm:pt>
  </dgm:ptLst>
  <dgm:cxnLst>
    <dgm:cxn modelId="{6443334C-5908-413B-A408-7B69099D371B}" srcId="{D4C8C3A2-3E24-41A0-9821-8D4E56E01568}" destId="{A08E4C85-6A9E-4D30-AD1B-598B4A521753}" srcOrd="5" destOrd="0" parTransId="{DF73ED76-83DB-4FAC-B666-AAE4D0F9EF8B}" sibTransId="{EE70BEB0-99E8-4A3F-84FA-AFE76C8C658C}"/>
    <dgm:cxn modelId="{6571D70D-EAE3-408A-B74C-BBDD446C69A9}" srcId="{D4C8C3A2-3E24-41A0-9821-8D4E56E01568}" destId="{3ADD26F1-44B7-4FEF-8D5F-DAF72F1B9AAA}" srcOrd="0" destOrd="0" parTransId="{963FB177-6F68-4BEE-B126-CA6E97A55E3B}" sibTransId="{18B16CF0-7835-48BB-819A-F5A5CB4CBB94}"/>
    <dgm:cxn modelId="{A9199ABA-3D10-4655-9C8C-5546117770F2}" type="presOf" srcId="{3ADD26F1-44B7-4FEF-8D5F-DAF72F1B9AAA}" destId="{5236031C-BA36-45E4-9544-F79A895571CC}" srcOrd="0" destOrd="0" presId="urn:microsoft.com/office/officeart/2005/8/layout/pyramid2"/>
    <dgm:cxn modelId="{0B9F6731-5FC8-4857-A8FF-9E29B6F69BCD}" srcId="{D4C8C3A2-3E24-41A0-9821-8D4E56E01568}" destId="{420557C3-3E6B-4A55-BC88-2264A8C31BB1}" srcOrd="4" destOrd="0" parTransId="{A1FA4E12-B79B-4E94-A62A-F999880F6CA2}" sibTransId="{2A2471D3-0C5B-4D76-978E-93BE10BE9C2E}"/>
    <dgm:cxn modelId="{81BC4D8A-FDF1-438B-A05C-5EE0D693FDF0}" type="presOf" srcId="{552F0FBF-D1E6-44BD-9EDE-9C29FE0CC363}" destId="{F6DB58DF-A7F0-4C47-A03C-F4D7E9D1EFA3}" srcOrd="0" destOrd="0" presId="urn:microsoft.com/office/officeart/2005/8/layout/pyramid2"/>
    <dgm:cxn modelId="{9ABF9155-0A61-41E1-9AC0-4BD5A9C34C99}" type="presOf" srcId="{CD7FF84E-3CA4-4C73-821B-0D55CDE363AB}" destId="{E854D683-CB91-458A-9DB0-1E3F17856515}" srcOrd="0" destOrd="0" presId="urn:microsoft.com/office/officeart/2005/8/layout/pyramid2"/>
    <dgm:cxn modelId="{949EAF65-504A-488B-9106-E25447A0D1F6}" type="presOf" srcId="{420557C3-3E6B-4A55-BC88-2264A8C31BB1}" destId="{F3AB8E89-1A73-4383-8F60-38EC258DDD6A}" srcOrd="0" destOrd="0" presId="urn:microsoft.com/office/officeart/2005/8/layout/pyramid2"/>
    <dgm:cxn modelId="{F1086E1E-C177-4DBA-9B5C-1C63F3D30D44}" srcId="{D4C8C3A2-3E24-41A0-9821-8D4E56E01568}" destId="{9FBF2B5E-3E81-46B8-8B45-265F0E303E62}" srcOrd="6" destOrd="0" parTransId="{72139287-5F80-4C98-AB68-4C09582B53E3}" sibTransId="{1E1D5191-E66C-4149-AF4C-329221DA882A}"/>
    <dgm:cxn modelId="{DD137AF2-76AB-4C16-A459-DE84708A8F87}" srcId="{D4C8C3A2-3E24-41A0-9821-8D4E56E01568}" destId="{F2849C79-C2FB-4435-AB5F-6249004E46DF}" srcOrd="3" destOrd="0" parTransId="{7A3EBD4B-CC2C-4AA8-9EC7-3D5EF981FFFA}" sibTransId="{4802D50C-1F49-4F9A-B030-9FF9736562B0}"/>
    <dgm:cxn modelId="{34977116-CD48-4BAE-A1A5-BF8C3588EF07}" type="presOf" srcId="{F2849C79-C2FB-4435-AB5F-6249004E46DF}" destId="{71203FA6-0F02-4890-AC5E-27AE5E2AEF21}" srcOrd="0" destOrd="0" presId="urn:microsoft.com/office/officeart/2005/8/layout/pyramid2"/>
    <dgm:cxn modelId="{2F9FAC72-98ED-4485-9D44-9E6AB5DB135A}" type="presOf" srcId="{D4C8C3A2-3E24-41A0-9821-8D4E56E01568}" destId="{E6E8636A-8D2D-49D5-AF88-D0938BC27A75}" srcOrd="0" destOrd="0" presId="urn:microsoft.com/office/officeart/2005/8/layout/pyramid2"/>
    <dgm:cxn modelId="{1A7D9A5E-E8A3-4F14-92FD-ABB96C5A07D5}" type="presOf" srcId="{9FBF2B5E-3E81-46B8-8B45-265F0E303E62}" destId="{BA1173A5-569C-4122-A6C8-C17AAB339B34}" srcOrd="0" destOrd="0" presId="urn:microsoft.com/office/officeart/2005/8/layout/pyramid2"/>
    <dgm:cxn modelId="{03E93A3D-ECE6-4DBB-A63B-74D39634D1E3}" type="presOf" srcId="{A08E4C85-6A9E-4D30-AD1B-598B4A521753}" destId="{383D0233-3D9C-42AF-91C7-E9E937A58936}" srcOrd="0" destOrd="0" presId="urn:microsoft.com/office/officeart/2005/8/layout/pyramid2"/>
    <dgm:cxn modelId="{2EE83712-7661-4B1D-A388-27F008C2AFF9}" srcId="{D4C8C3A2-3E24-41A0-9821-8D4E56E01568}" destId="{552F0FBF-D1E6-44BD-9EDE-9C29FE0CC363}" srcOrd="1" destOrd="0" parTransId="{8C4FB7E6-CF02-4EB8-B63B-B7B4515A3FB4}" sibTransId="{ECDE92C4-620C-457C-806D-3EC33EB64131}"/>
    <dgm:cxn modelId="{4AB7742D-EA3B-4E6D-98CF-DFA6D71D5E8E}" srcId="{D4C8C3A2-3E24-41A0-9821-8D4E56E01568}" destId="{CD7FF84E-3CA4-4C73-821B-0D55CDE363AB}" srcOrd="2" destOrd="0" parTransId="{C76D0A1F-09C4-40C6-8223-F52D13254128}" sibTransId="{3133DF98-8E8C-4E1E-B4B1-7852A51FC545}"/>
    <dgm:cxn modelId="{E67BAEA4-DDE6-44E4-BA6B-1827C8168781}" type="presParOf" srcId="{E6E8636A-8D2D-49D5-AF88-D0938BC27A75}" destId="{73CC791B-1F3A-48FA-A3E8-3696F94CE868}" srcOrd="0" destOrd="0" presId="urn:microsoft.com/office/officeart/2005/8/layout/pyramid2"/>
    <dgm:cxn modelId="{DD363498-7C09-4D40-A384-49D85AFD11DF}" type="presParOf" srcId="{E6E8636A-8D2D-49D5-AF88-D0938BC27A75}" destId="{3455EE3F-CDA6-4BD1-B1DE-7B12DA5E46B3}" srcOrd="1" destOrd="0" presId="urn:microsoft.com/office/officeart/2005/8/layout/pyramid2"/>
    <dgm:cxn modelId="{E76784E2-4319-4DFF-AC1F-2C9BD6CE0264}" type="presParOf" srcId="{3455EE3F-CDA6-4BD1-B1DE-7B12DA5E46B3}" destId="{5236031C-BA36-45E4-9544-F79A895571CC}" srcOrd="0" destOrd="0" presId="urn:microsoft.com/office/officeart/2005/8/layout/pyramid2"/>
    <dgm:cxn modelId="{86631EDA-51B5-41CC-9996-25A9C43615D5}" type="presParOf" srcId="{3455EE3F-CDA6-4BD1-B1DE-7B12DA5E46B3}" destId="{87CF1B8A-5B83-43B5-9484-271B390829C3}" srcOrd="1" destOrd="0" presId="urn:microsoft.com/office/officeart/2005/8/layout/pyramid2"/>
    <dgm:cxn modelId="{9AE3C850-639C-4FF6-A473-130A95888197}" type="presParOf" srcId="{3455EE3F-CDA6-4BD1-B1DE-7B12DA5E46B3}" destId="{F6DB58DF-A7F0-4C47-A03C-F4D7E9D1EFA3}" srcOrd="2" destOrd="0" presId="urn:microsoft.com/office/officeart/2005/8/layout/pyramid2"/>
    <dgm:cxn modelId="{7FDFF23F-BC49-430A-9DE5-76AD03641552}" type="presParOf" srcId="{3455EE3F-CDA6-4BD1-B1DE-7B12DA5E46B3}" destId="{36E14F95-9D71-424D-BBDE-090315146749}" srcOrd="3" destOrd="0" presId="urn:microsoft.com/office/officeart/2005/8/layout/pyramid2"/>
    <dgm:cxn modelId="{18EDBD43-C695-4438-A6FD-65BF97795B0C}" type="presParOf" srcId="{3455EE3F-CDA6-4BD1-B1DE-7B12DA5E46B3}" destId="{E854D683-CB91-458A-9DB0-1E3F17856515}" srcOrd="4" destOrd="0" presId="urn:microsoft.com/office/officeart/2005/8/layout/pyramid2"/>
    <dgm:cxn modelId="{3EDEFCF2-B48E-41CA-9068-B0CAABD3DB80}" type="presParOf" srcId="{3455EE3F-CDA6-4BD1-B1DE-7B12DA5E46B3}" destId="{8CE51E77-7BED-44B1-BEDC-E44006793B79}" srcOrd="5" destOrd="0" presId="urn:microsoft.com/office/officeart/2005/8/layout/pyramid2"/>
    <dgm:cxn modelId="{A70E7A19-E4BB-4710-94BC-E0432C797275}" type="presParOf" srcId="{3455EE3F-CDA6-4BD1-B1DE-7B12DA5E46B3}" destId="{71203FA6-0F02-4890-AC5E-27AE5E2AEF21}" srcOrd="6" destOrd="0" presId="urn:microsoft.com/office/officeart/2005/8/layout/pyramid2"/>
    <dgm:cxn modelId="{00329A2E-6D3B-4D8C-AA6E-D09DC60BB301}" type="presParOf" srcId="{3455EE3F-CDA6-4BD1-B1DE-7B12DA5E46B3}" destId="{A737417F-F0C4-41B4-BB36-1AC4ACB8C827}" srcOrd="7" destOrd="0" presId="urn:microsoft.com/office/officeart/2005/8/layout/pyramid2"/>
    <dgm:cxn modelId="{1DF746C4-B78B-47E9-9FED-1F29C69F33E4}" type="presParOf" srcId="{3455EE3F-CDA6-4BD1-B1DE-7B12DA5E46B3}" destId="{F3AB8E89-1A73-4383-8F60-38EC258DDD6A}" srcOrd="8" destOrd="0" presId="urn:microsoft.com/office/officeart/2005/8/layout/pyramid2"/>
    <dgm:cxn modelId="{7796C32A-BBAC-4A66-974F-2DA29800FCF8}" type="presParOf" srcId="{3455EE3F-CDA6-4BD1-B1DE-7B12DA5E46B3}" destId="{B7965CDA-253B-4635-9E0B-5EEE89E0E621}" srcOrd="9" destOrd="0" presId="urn:microsoft.com/office/officeart/2005/8/layout/pyramid2"/>
    <dgm:cxn modelId="{F7B9DAC7-28D6-4A75-A4E0-E912511AE1BF}" type="presParOf" srcId="{3455EE3F-CDA6-4BD1-B1DE-7B12DA5E46B3}" destId="{383D0233-3D9C-42AF-91C7-E9E937A58936}" srcOrd="10" destOrd="0" presId="urn:microsoft.com/office/officeart/2005/8/layout/pyramid2"/>
    <dgm:cxn modelId="{8381C44C-BD71-478C-BB49-9C28B9E14884}" type="presParOf" srcId="{3455EE3F-CDA6-4BD1-B1DE-7B12DA5E46B3}" destId="{93148BFE-9B69-4A7A-AE0B-05A1E0126358}" srcOrd="11" destOrd="0" presId="urn:microsoft.com/office/officeart/2005/8/layout/pyramid2"/>
    <dgm:cxn modelId="{1A5D232E-5945-4533-B3AA-33741542A6FB}" type="presParOf" srcId="{3455EE3F-CDA6-4BD1-B1DE-7B12DA5E46B3}" destId="{BA1173A5-569C-4122-A6C8-C17AAB339B34}" srcOrd="12" destOrd="0" presId="urn:microsoft.com/office/officeart/2005/8/layout/pyramid2"/>
    <dgm:cxn modelId="{78464E28-3B5D-4F57-ADFE-9F89D5C135C3}" type="presParOf" srcId="{3455EE3F-CDA6-4BD1-B1DE-7B12DA5E46B3}" destId="{3D2F4916-5982-45F8-BD79-465722C8CDEC}" srcOrd="1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0D612878-52D1-4446-BC94-FF649949A5D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101F483E-D75D-40D9-A812-CF5D9C8378B5}">
      <dgm:prSet custT="1"/>
      <dgm:spPr/>
      <dgm:t>
        <a:bodyPr/>
        <a:lstStyle/>
        <a:p>
          <a:pPr rtl="0"/>
          <a:r>
            <a:rPr lang="es-MX" sz="2800" b="1" dirty="0" smtClean="0">
              <a:effectLst>
                <a:outerShdw blurRad="38100" dist="38100" dir="2700000" algn="tl">
                  <a:srgbClr val="000000">
                    <a:alpha val="43137"/>
                  </a:srgbClr>
                </a:outerShdw>
              </a:effectLst>
            </a:rPr>
            <a:t>PASO 3)</a:t>
          </a:r>
          <a:r>
            <a:rPr lang="es-MX" sz="2300" dirty="0" smtClean="0"/>
            <a:t> SE FORMULA UNA DEFINICIÓN DE CADA </a:t>
          </a:r>
          <a:r>
            <a:rPr lang="es-MX" sz="2300" dirty="0" smtClean="0"/>
            <a:t>GRADO, DE MANERA ENTENDIBLE Y CON RELATIVO TECNICISMO </a:t>
          </a:r>
          <a:r>
            <a:rPr lang="es-MX" sz="2300" dirty="0" smtClean="0"/>
            <a:t>Y SE LES ASIGNA UNA NUMERACIÓN </a:t>
          </a:r>
          <a:r>
            <a:rPr lang="es-MX" sz="2300" dirty="0" smtClean="0"/>
            <a:t>ORDINAL (CONSIDERANDO </a:t>
          </a:r>
          <a:r>
            <a:rPr lang="es-MX" sz="2300" dirty="0" smtClean="0"/>
            <a:t>ÍNFIMA Y SUPREMA CATEGORÍA</a:t>
          </a:r>
          <a:r>
            <a:rPr lang="es-MX" sz="2300" dirty="0" smtClean="0"/>
            <a:t>)</a:t>
          </a:r>
        </a:p>
        <a:p>
          <a:pPr rtl="0"/>
          <a:r>
            <a:rPr lang="es-MX" sz="2300" dirty="0" smtClean="0"/>
            <a:t>EL ÓRDEN ASCENDENTE O DESCENDENTE DEPENDERÁ DEL CRITERIO DEL COMITÉ</a:t>
          </a:r>
          <a:endParaRPr lang="es-MX" sz="2300" dirty="0"/>
        </a:p>
      </dgm:t>
    </dgm:pt>
    <dgm:pt modelId="{BD405E15-F442-4C44-9F32-ADC663E74129}" type="parTrans" cxnId="{336F0C75-B66F-4BED-B1FF-24715FAA9B7C}">
      <dgm:prSet/>
      <dgm:spPr/>
      <dgm:t>
        <a:bodyPr/>
        <a:lstStyle/>
        <a:p>
          <a:endParaRPr lang="es-MX"/>
        </a:p>
      </dgm:t>
    </dgm:pt>
    <dgm:pt modelId="{5FF2F089-786F-49CD-A346-4154319D7728}" type="sibTrans" cxnId="{336F0C75-B66F-4BED-B1FF-24715FAA9B7C}">
      <dgm:prSet/>
      <dgm:spPr/>
      <dgm:t>
        <a:bodyPr/>
        <a:lstStyle/>
        <a:p>
          <a:endParaRPr lang="es-MX"/>
        </a:p>
      </dgm:t>
    </dgm:pt>
    <dgm:pt modelId="{91B9D58F-2B21-43E1-8934-9DF5CF718FAE}" type="pres">
      <dgm:prSet presAssocID="{0D612878-52D1-4446-BC94-FF649949A5D7}" presName="linear" presStyleCnt="0">
        <dgm:presLayoutVars>
          <dgm:animLvl val="lvl"/>
          <dgm:resizeHandles val="exact"/>
        </dgm:presLayoutVars>
      </dgm:prSet>
      <dgm:spPr/>
      <dgm:t>
        <a:bodyPr/>
        <a:lstStyle/>
        <a:p>
          <a:endParaRPr lang="es-MX"/>
        </a:p>
      </dgm:t>
    </dgm:pt>
    <dgm:pt modelId="{0BDEF106-7E4B-48A5-97B7-0F9CD8A9A08E}" type="pres">
      <dgm:prSet presAssocID="{101F483E-D75D-40D9-A812-CF5D9C8378B5}" presName="parentText" presStyleLbl="node1" presStyleIdx="0" presStyleCnt="1" custScaleY="949452" custLinFactNeighborX="-2602" custLinFactNeighborY="-81969">
        <dgm:presLayoutVars>
          <dgm:chMax val="0"/>
          <dgm:bulletEnabled val="1"/>
        </dgm:presLayoutVars>
      </dgm:prSet>
      <dgm:spPr/>
      <dgm:t>
        <a:bodyPr/>
        <a:lstStyle/>
        <a:p>
          <a:endParaRPr lang="es-MX"/>
        </a:p>
      </dgm:t>
    </dgm:pt>
  </dgm:ptLst>
  <dgm:cxnLst>
    <dgm:cxn modelId="{AC23D0B4-5A90-4B53-9453-8B9A756048E9}" type="presOf" srcId="{0D612878-52D1-4446-BC94-FF649949A5D7}" destId="{91B9D58F-2B21-43E1-8934-9DF5CF718FAE}" srcOrd="0" destOrd="0" presId="urn:microsoft.com/office/officeart/2005/8/layout/vList2"/>
    <dgm:cxn modelId="{C498528B-0313-4EBA-BA78-38C82865ECEF}" type="presOf" srcId="{101F483E-D75D-40D9-A812-CF5D9C8378B5}" destId="{0BDEF106-7E4B-48A5-97B7-0F9CD8A9A08E}" srcOrd="0" destOrd="0" presId="urn:microsoft.com/office/officeart/2005/8/layout/vList2"/>
    <dgm:cxn modelId="{336F0C75-B66F-4BED-B1FF-24715FAA9B7C}" srcId="{0D612878-52D1-4446-BC94-FF649949A5D7}" destId="{101F483E-D75D-40D9-A812-CF5D9C8378B5}" srcOrd="0" destOrd="0" parTransId="{BD405E15-F442-4C44-9F32-ADC663E74129}" sibTransId="{5FF2F089-786F-49CD-A346-4154319D7728}"/>
    <dgm:cxn modelId="{75C573CB-FE68-449E-998D-4044DC211F0B}" type="presParOf" srcId="{91B9D58F-2B21-43E1-8934-9DF5CF718FAE}" destId="{0BDEF106-7E4B-48A5-97B7-0F9CD8A9A08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D8A1A8C0-BF68-45F6-9ABA-14D688EE1EE3}" type="doc">
      <dgm:prSet loTypeId="urn:microsoft.com/office/officeart/2005/8/layout/target3" loCatId="relationship" qsTypeId="urn:microsoft.com/office/officeart/2005/8/quickstyle/simple5" qsCatId="simple" csTypeId="urn:microsoft.com/office/officeart/2005/8/colors/accent1_2" csCatId="accent1" phldr="1"/>
      <dgm:spPr/>
      <dgm:t>
        <a:bodyPr/>
        <a:lstStyle/>
        <a:p>
          <a:endParaRPr lang="es-MX"/>
        </a:p>
      </dgm:t>
    </dgm:pt>
    <dgm:pt modelId="{5773C3F7-3F99-4E54-A2DA-5A6E85F91783}">
      <dgm:prSet/>
      <dgm:spPr/>
      <dgm:t>
        <a:bodyPr/>
        <a:lstStyle/>
        <a:p>
          <a:pPr rtl="0"/>
          <a:r>
            <a:rPr lang="es-MX" dirty="0" smtClean="0"/>
            <a:t>LA EMPRESA EL CARACOL, S.A. DE C.V. DESEA SABER SI SUS EMPLEADOS ESTAN SIENDO REMUNERADOS ADECUADAMENTE SEGÚN EL GRADO DE IMPORTANCIA DEL PUESTO.</a:t>
          </a:r>
        </a:p>
        <a:p>
          <a:pPr rtl="0"/>
          <a:r>
            <a:rPr lang="es-MX" dirty="0" smtClean="0"/>
            <a:t>EL PERSONAL ES EL SIGUIENTE</a:t>
          </a:r>
        </a:p>
        <a:p>
          <a:pPr rtl="0"/>
          <a:r>
            <a:rPr lang="es-MX" dirty="0" smtClean="0"/>
            <a:t>GERENTE GENERAL O DIRECTOR GENERAL; CONTADOR; CHEF, CAPITAN DE MESEROS, ENCARGADO DE SEGURIDAD Y ENCARGADO DE LIMPIEZA; COCINERO, CANTINERO, MESERO, CAJERO Y SEGURIDAD;  LAVAPLATOS, AYUDANTE DE MESERO, AUXILIAR CONTABLE. AUXILIAR DE MANTEMINIMIENTO, MOZO DE LIMPIEZA .</a:t>
          </a:r>
        </a:p>
        <a:p>
          <a:pPr rtl="0"/>
          <a:r>
            <a:rPr lang="es-MX" b="1" dirty="0" smtClean="0"/>
            <a:t>DETERMINE LOS GRADOS Y MUESTRELOS EN UNA TABLA.</a:t>
          </a:r>
          <a:endParaRPr lang="es-MX" b="1" dirty="0"/>
        </a:p>
      </dgm:t>
    </dgm:pt>
    <dgm:pt modelId="{85DC8DB0-F3DF-41B2-BE25-8B537F24BB56}" type="parTrans" cxnId="{0FF867BD-EC14-40F1-AC28-96B031B8A973}">
      <dgm:prSet/>
      <dgm:spPr/>
      <dgm:t>
        <a:bodyPr/>
        <a:lstStyle/>
        <a:p>
          <a:endParaRPr lang="es-MX"/>
        </a:p>
      </dgm:t>
    </dgm:pt>
    <dgm:pt modelId="{139D32A9-1EB8-445B-A0F6-B2A40FEC2B4A}" type="sibTrans" cxnId="{0FF867BD-EC14-40F1-AC28-96B031B8A973}">
      <dgm:prSet/>
      <dgm:spPr/>
      <dgm:t>
        <a:bodyPr/>
        <a:lstStyle/>
        <a:p>
          <a:endParaRPr lang="es-MX"/>
        </a:p>
      </dgm:t>
    </dgm:pt>
    <dgm:pt modelId="{D2E82B64-A886-4651-801F-F10B03C38CD4}" type="pres">
      <dgm:prSet presAssocID="{D8A1A8C0-BF68-45F6-9ABA-14D688EE1EE3}" presName="Name0" presStyleCnt="0">
        <dgm:presLayoutVars>
          <dgm:chMax val="7"/>
          <dgm:dir/>
          <dgm:animLvl val="lvl"/>
          <dgm:resizeHandles val="exact"/>
        </dgm:presLayoutVars>
      </dgm:prSet>
      <dgm:spPr/>
      <dgm:t>
        <a:bodyPr/>
        <a:lstStyle/>
        <a:p>
          <a:endParaRPr lang="es-MX"/>
        </a:p>
      </dgm:t>
    </dgm:pt>
    <dgm:pt modelId="{7540D54F-3D71-4688-B280-DC956AA9B155}" type="pres">
      <dgm:prSet presAssocID="{5773C3F7-3F99-4E54-A2DA-5A6E85F91783}" presName="circle1" presStyleLbl="node1" presStyleIdx="0" presStyleCnt="1"/>
      <dgm:spPr/>
    </dgm:pt>
    <dgm:pt modelId="{4CB451B7-601D-43F4-87E4-630547257F1D}" type="pres">
      <dgm:prSet presAssocID="{5773C3F7-3F99-4E54-A2DA-5A6E85F91783}" presName="space" presStyleCnt="0"/>
      <dgm:spPr/>
    </dgm:pt>
    <dgm:pt modelId="{4F088F29-D6D5-4BA1-8DF7-F78662348E08}" type="pres">
      <dgm:prSet presAssocID="{5773C3F7-3F99-4E54-A2DA-5A6E85F91783}" presName="rect1" presStyleLbl="alignAcc1" presStyleIdx="0" presStyleCnt="1"/>
      <dgm:spPr/>
      <dgm:t>
        <a:bodyPr/>
        <a:lstStyle/>
        <a:p>
          <a:endParaRPr lang="es-MX"/>
        </a:p>
      </dgm:t>
    </dgm:pt>
    <dgm:pt modelId="{E93FBBCC-F4C1-438D-9B48-CB1AD2951372}" type="pres">
      <dgm:prSet presAssocID="{5773C3F7-3F99-4E54-A2DA-5A6E85F91783}" presName="rect1ParTxNoCh" presStyleLbl="alignAcc1" presStyleIdx="0" presStyleCnt="1">
        <dgm:presLayoutVars>
          <dgm:chMax val="1"/>
          <dgm:bulletEnabled val="1"/>
        </dgm:presLayoutVars>
      </dgm:prSet>
      <dgm:spPr/>
      <dgm:t>
        <a:bodyPr/>
        <a:lstStyle/>
        <a:p>
          <a:endParaRPr lang="es-MX"/>
        </a:p>
      </dgm:t>
    </dgm:pt>
  </dgm:ptLst>
  <dgm:cxnLst>
    <dgm:cxn modelId="{57EB0CB3-2517-4159-A8A7-46FD687335EA}" type="presOf" srcId="{5773C3F7-3F99-4E54-A2DA-5A6E85F91783}" destId="{4F088F29-D6D5-4BA1-8DF7-F78662348E08}" srcOrd="0" destOrd="0" presId="urn:microsoft.com/office/officeart/2005/8/layout/target3"/>
    <dgm:cxn modelId="{58B63F0E-1FBF-46DB-8937-F67D58DAA9DE}" type="presOf" srcId="{D8A1A8C0-BF68-45F6-9ABA-14D688EE1EE3}" destId="{D2E82B64-A886-4651-801F-F10B03C38CD4}" srcOrd="0" destOrd="0" presId="urn:microsoft.com/office/officeart/2005/8/layout/target3"/>
    <dgm:cxn modelId="{0FF867BD-EC14-40F1-AC28-96B031B8A973}" srcId="{D8A1A8C0-BF68-45F6-9ABA-14D688EE1EE3}" destId="{5773C3F7-3F99-4E54-A2DA-5A6E85F91783}" srcOrd="0" destOrd="0" parTransId="{85DC8DB0-F3DF-41B2-BE25-8B537F24BB56}" sibTransId="{139D32A9-1EB8-445B-A0F6-B2A40FEC2B4A}"/>
    <dgm:cxn modelId="{606E1800-2554-4092-9CBA-7708972C694A}" type="presOf" srcId="{5773C3F7-3F99-4E54-A2DA-5A6E85F91783}" destId="{E93FBBCC-F4C1-438D-9B48-CB1AD2951372}" srcOrd="1" destOrd="0" presId="urn:microsoft.com/office/officeart/2005/8/layout/target3"/>
    <dgm:cxn modelId="{E7A5834A-F908-4782-A1F6-7443140F281F}" type="presParOf" srcId="{D2E82B64-A886-4651-801F-F10B03C38CD4}" destId="{7540D54F-3D71-4688-B280-DC956AA9B155}" srcOrd="0" destOrd="0" presId="urn:microsoft.com/office/officeart/2005/8/layout/target3"/>
    <dgm:cxn modelId="{57759538-5B00-4BDE-94E4-C153255B8CF9}" type="presParOf" srcId="{D2E82B64-A886-4651-801F-F10B03C38CD4}" destId="{4CB451B7-601D-43F4-87E4-630547257F1D}" srcOrd="1" destOrd="0" presId="urn:microsoft.com/office/officeart/2005/8/layout/target3"/>
    <dgm:cxn modelId="{0CBD909F-1385-4E2D-97E0-CF92590B5E7D}" type="presParOf" srcId="{D2E82B64-A886-4651-801F-F10B03C38CD4}" destId="{4F088F29-D6D5-4BA1-8DF7-F78662348E08}" srcOrd="2" destOrd="0" presId="urn:microsoft.com/office/officeart/2005/8/layout/target3"/>
    <dgm:cxn modelId="{41A1F695-5282-4E60-A809-0A9EBB73BEE9}" type="presParOf" srcId="{D2E82B64-A886-4651-801F-F10B03C38CD4}" destId="{E93FBBCC-F4C1-438D-9B48-CB1AD2951372}"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DE7F38-6545-4462-B1E7-2993FD07A637}" type="doc">
      <dgm:prSet loTypeId="urn:microsoft.com/office/officeart/2005/8/layout/venn1" loCatId="relationship" qsTypeId="urn:microsoft.com/office/officeart/2005/8/quickstyle/3d3" qsCatId="3D" csTypeId="urn:microsoft.com/office/officeart/2005/8/colors/accent1_2" csCatId="accent1" phldr="1"/>
      <dgm:spPr/>
    </dgm:pt>
    <dgm:pt modelId="{3C8F0D3B-C904-466A-B4B4-B9DD2EE3496F}">
      <dgm:prSet phldrT="[Texto]" custT="1"/>
      <dgm:spPr/>
      <dgm:t>
        <a:bodyPr/>
        <a:lstStyle/>
        <a:p>
          <a:r>
            <a:rPr lang="es-MX" sz="1600" b="1" dirty="0" smtClean="0"/>
            <a:t>EFICIENCIA</a:t>
          </a:r>
          <a:endParaRPr lang="es-MX" sz="1600" b="1" dirty="0"/>
        </a:p>
      </dgm:t>
    </dgm:pt>
    <dgm:pt modelId="{F57D694A-0A66-4A1A-BE1F-F3B1BDEB648E}" type="parTrans" cxnId="{E27FAC0C-5943-49BE-BD7F-C7C3E45DD75F}">
      <dgm:prSet/>
      <dgm:spPr/>
      <dgm:t>
        <a:bodyPr/>
        <a:lstStyle/>
        <a:p>
          <a:endParaRPr lang="es-MX"/>
        </a:p>
      </dgm:t>
    </dgm:pt>
    <dgm:pt modelId="{D90D168B-1C6C-4593-AEB5-DACB68705F57}" type="sibTrans" cxnId="{E27FAC0C-5943-49BE-BD7F-C7C3E45DD75F}">
      <dgm:prSet/>
      <dgm:spPr/>
      <dgm:t>
        <a:bodyPr/>
        <a:lstStyle/>
        <a:p>
          <a:endParaRPr lang="es-MX"/>
        </a:p>
      </dgm:t>
    </dgm:pt>
    <dgm:pt modelId="{EB559CFF-49E4-4318-AB84-E5418B9D4F89}">
      <dgm:prSet phldrT="[Texto]" custT="1"/>
      <dgm:spPr/>
      <dgm:t>
        <a:bodyPr/>
        <a:lstStyle/>
        <a:p>
          <a:r>
            <a:rPr lang="es-MX" sz="1600" b="1" dirty="0" smtClean="0"/>
            <a:t>RENDIMIENTO</a:t>
          </a:r>
          <a:endParaRPr lang="es-MX" sz="1600" b="1" dirty="0"/>
        </a:p>
      </dgm:t>
    </dgm:pt>
    <dgm:pt modelId="{57AAEFDC-E658-4FBB-925C-472B85F6F87B}" type="parTrans" cxnId="{2BE4253C-A4BD-42FA-8E43-79363A05137E}">
      <dgm:prSet/>
      <dgm:spPr/>
      <dgm:t>
        <a:bodyPr/>
        <a:lstStyle/>
        <a:p>
          <a:endParaRPr lang="es-MX"/>
        </a:p>
      </dgm:t>
    </dgm:pt>
    <dgm:pt modelId="{479BC64D-7801-42E1-870D-3AFD739C7E07}" type="sibTrans" cxnId="{2BE4253C-A4BD-42FA-8E43-79363A05137E}">
      <dgm:prSet/>
      <dgm:spPr/>
      <dgm:t>
        <a:bodyPr/>
        <a:lstStyle/>
        <a:p>
          <a:endParaRPr lang="es-MX"/>
        </a:p>
      </dgm:t>
    </dgm:pt>
    <dgm:pt modelId="{1E8D5AB6-9F80-4D66-8880-159129FCDC72}">
      <dgm:prSet phldrT="[Texto]" custT="1"/>
      <dgm:spPr/>
      <dgm:t>
        <a:bodyPr/>
        <a:lstStyle/>
        <a:p>
          <a:r>
            <a:rPr lang="es-MX" sz="1600" b="1" dirty="0" smtClean="0"/>
            <a:t>PRODUCTIVIDAD</a:t>
          </a:r>
          <a:endParaRPr lang="es-MX" sz="1600" b="1" dirty="0"/>
        </a:p>
      </dgm:t>
    </dgm:pt>
    <dgm:pt modelId="{7568FC36-E4A2-407E-A3C7-4E2874D13373}" type="parTrans" cxnId="{E0ECE533-CE7E-4A97-92BF-B778A4D72ABD}">
      <dgm:prSet/>
      <dgm:spPr/>
      <dgm:t>
        <a:bodyPr/>
        <a:lstStyle/>
        <a:p>
          <a:endParaRPr lang="es-MX"/>
        </a:p>
      </dgm:t>
    </dgm:pt>
    <dgm:pt modelId="{5BF32ED0-00B5-4E5B-863C-0E76CB19BB5A}" type="sibTrans" cxnId="{E0ECE533-CE7E-4A97-92BF-B778A4D72ABD}">
      <dgm:prSet/>
      <dgm:spPr/>
      <dgm:t>
        <a:bodyPr/>
        <a:lstStyle/>
        <a:p>
          <a:endParaRPr lang="es-MX"/>
        </a:p>
      </dgm:t>
    </dgm:pt>
    <dgm:pt modelId="{0940C1C4-D29C-400C-B9B4-6BE6ED97DCE6}" type="pres">
      <dgm:prSet presAssocID="{E8DE7F38-6545-4462-B1E7-2993FD07A637}" presName="compositeShape" presStyleCnt="0">
        <dgm:presLayoutVars>
          <dgm:chMax val="7"/>
          <dgm:dir/>
          <dgm:resizeHandles val="exact"/>
        </dgm:presLayoutVars>
      </dgm:prSet>
      <dgm:spPr/>
    </dgm:pt>
    <dgm:pt modelId="{DF31561C-85E2-4538-AC55-E318F26F7CCA}" type="pres">
      <dgm:prSet presAssocID="{3C8F0D3B-C904-466A-B4B4-B9DD2EE3496F}" presName="circ1" presStyleLbl="vennNode1" presStyleIdx="0" presStyleCnt="3"/>
      <dgm:spPr/>
      <dgm:t>
        <a:bodyPr/>
        <a:lstStyle/>
        <a:p>
          <a:endParaRPr lang="es-MX"/>
        </a:p>
      </dgm:t>
    </dgm:pt>
    <dgm:pt modelId="{6397EEF1-05FE-4B06-9B9A-B8DDFA9BC486}" type="pres">
      <dgm:prSet presAssocID="{3C8F0D3B-C904-466A-B4B4-B9DD2EE3496F}" presName="circ1Tx" presStyleLbl="revTx" presStyleIdx="0" presStyleCnt="0">
        <dgm:presLayoutVars>
          <dgm:chMax val="0"/>
          <dgm:chPref val="0"/>
          <dgm:bulletEnabled val="1"/>
        </dgm:presLayoutVars>
      </dgm:prSet>
      <dgm:spPr/>
      <dgm:t>
        <a:bodyPr/>
        <a:lstStyle/>
        <a:p>
          <a:endParaRPr lang="es-MX"/>
        </a:p>
      </dgm:t>
    </dgm:pt>
    <dgm:pt modelId="{FC2B663C-A416-4073-8F68-58816C39231D}" type="pres">
      <dgm:prSet presAssocID="{EB559CFF-49E4-4318-AB84-E5418B9D4F89}" presName="circ2" presStyleLbl="vennNode1" presStyleIdx="1" presStyleCnt="3"/>
      <dgm:spPr/>
      <dgm:t>
        <a:bodyPr/>
        <a:lstStyle/>
        <a:p>
          <a:endParaRPr lang="es-MX"/>
        </a:p>
      </dgm:t>
    </dgm:pt>
    <dgm:pt modelId="{3649C430-9DDE-448A-91E2-7C2EE6041F61}" type="pres">
      <dgm:prSet presAssocID="{EB559CFF-49E4-4318-AB84-E5418B9D4F89}" presName="circ2Tx" presStyleLbl="revTx" presStyleIdx="0" presStyleCnt="0">
        <dgm:presLayoutVars>
          <dgm:chMax val="0"/>
          <dgm:chPref val="0"/>
          <dgm:bulletEnabled val="1"/>
        </dgm:presLayoutVars>
      </dgm:prSet>
      <dgm:spPr/>
      <dgm:t>
        <a:bodyPr/>
        <a:lstStyle/>
        <a:p>
          <a:endParaRPr lang="es-MX"/>
        </a:p>
      </dgm:t>
    </dgm:pt>
    <dgm:pt modelId="{24BA5BF6-0060-4861-B1F4-317BDFC169E5}" type="pres">
      <dgm:prSet presAssocID="{1E8D5AB6-9F80-4D66-8880-159129FCDC72}" presName="circ3" presStyleLbl="vennNode1" presStyleIdx="2" presStyleCnt="3"/>
      <dgm:spPr/>
      <dgm:t>
        <a:bodyPr/>
        <a:lstStyle/>
        <a:p>
          <a:endParaRPr lang="es-MX"/>
        </a:p>
      </dgm:t>
    </dgm:pt>
    <dgm:pt modelId="{BF856486-FAE5-47B2-98C3-EE6043621FAA}" type="pres">
      <dgm:prSet presAssocID="{1E8D5AB6-9F80-4D66-8880-159129FCDC72}" presName="circ3Tx" presStyleLbl="revTx" presStyleIdx="0" presStyleCnt="0">
        <dgm:presLayoutVars>
          <dgm:chMax val="0"/>
          <dgm:chPref val="0"/>
          <dgm:bulletEnabled val="1"/>
        </dgm:presLayoutVars>
      </dgm:prSet>
      <dgm:spPr/>
      <dgm:t>
        <a:bodyPr/>
        <a:lstStyle/>
        <a:p>
          <a:endParaRPr lang="es-MX"/>
        </a:p>
      </dgm:t>
    </dgm:pt>
  </dgm:ptLst>
  <dgm:cxnLst>
    <dgm:cxn modelId="{00FBDCC1-A854-4B42-BCAF-0A38A38B0031}" type="presOf" srcId="{EB559CFF-49E4-4318-AB84-E5418B9D4F89}" destId="{FC2B663C-A416-4073-8F68-58816C39231D}" srcOrd="0" destOrd="0" presId="urn:microsoft.com/office/officeart/2005/8/layout/venn1"/>
    <dgm:cxn modelId="{E27FAC0C-5943-49BE-BD7F-C7C3E45DD75F}" srcId="{E8DE7F38-6545-4462-B1E7-2993FD07A637}" destId="{3C8F0D3B-C904-466A-B4B4-B9DD2EE3496F}" srcOrd="0" destOrd="0" parTransId="{F57D694A-0A66-4A1A-BE1F-F3B1BDEB648E}" sibTransId="{D90D168B-1C6C-4593-AEB5-DACB68705F57}"/>
    <dgm:cxn modelId="{4CDD7B62-C266-4972-8041-0B466B7A4D64}" type="presOf" srcId="{3C8F0D3B-C904-466A-B4B4-B9DD2EE3496F}" destId="{6397EEF1-05FE-4B06-9B9A-B8DDFA9BC486}" srcOrd="1" destOrd="0" presId="urn:microsoft.com/office/officeart/2005/8/layout/venn1"/>
    <dgm:cxn modelId="{E0AA62EA-EBAD-4113-A36A-67598AFB8AF6}" type="presOf" srcId="{3C8F0D3B-C904-466A-B4B4-B9DD2EE3496F}" destId="{DF31561C-85E2-4538-AC55-E318F26F7CCA}" srcOrd="0" destOrd="0" presId="urn:microsoft.com/office/officeart/2005/8/layout/venn1"/>
    <dgm:cxn modelId="{E0ECE533-CE7E-4A97-92BF-B778A4D72ABD}" srcId="{E8DE7F38-6545-4462-B1E7-2993FD07A637}" destId="{1E8D5AB6-9F80-4D66-8880-159129FCDC72}" srcOrd="2" destOrd="0" parTransId="{7568FC36-E4A2-407E-A3C7-4E2874D13373}" sibTransId="{5BF32ED0-00B5-4E5B-863C-0E76CB19BB5A}"/>
    <dgm:cxn modelId="{D90FBDB8-2C68-44BE-9C3D-D234BCCC1F36}" type="presOf" srcId="{EB559CFF-49E4-4318-AB84-E5418B9D4F89}" destId="{3649C430-9DDE-448A-91E2-7C2EE6041F61}" srcOrd="1" destOrd="0" presId="urn:microsoft.com/office/officeart/2005/8/layout/venn1"/>
    <dgm:cxn modelId="{3FB31D1A-2FB5-4319-BDC3-FDACC24E7B74}" type="presOf" srcId="{E8DE7F38-6545-4462-B1E7-2993FD07A637}" destId="{0940C1C4-D29C-400C-B9B4-6BE6ED97DCE6}" srcOrd="0" destOrd="0" presId="urn:microsoft.com/office/officeart/2005/8/layout/venn1"/>
    <dgm:cxn modelId="{BBC10627-0288-4156-B70D-C3F4778CDB1F}" type="presOf" srcId="{1E8D5AB6-9F80-4D66-8880-159129FCDC72}" destId="{24BA5BF6-0060-4861-B1F4-317BDFC169E5}" srcOrd="0" destOrd="0" presId="urn:microsoft.com/office/officeart/2005/8/layout/venn1"/>
    <dgm:cxn modelId="{00EB7994-10BD-41EB-8B1C-E568325AA703}" type="presOf" srcId="{1E8D5AB6-9F80-4D66-8880-159129FCDC72}" destId="{BF856486-FAE5-47B2-98C3-EE6043621FAA}" srcOrd="1" destOrd="0" presId="urn:microsoft.com/office/officeart/2005/8/layout/venn1"/>
    <dgm:cxn modelId="{2BE4253C-A4BD-42FA-8E43-79363A05137E}" srcId="{E8DE7F38-6545-4462-B1E7-2993FD07A637}" destId="{EB559CFF-49E4-4318-AB84-E5418B9D4F89}" srcOrd="1" destOrd="0" parTransId="{57AAEFDC-E658-4FBB-925C-472B85F6F87B}" sibTransId="{479BC64D-7801-42E1-870D-3AFD739C7E07}"/>
    <dgm:cxn modelId="{A1A2206E-6953-460A-BA04-4626DBB071AD}" type="presParOf" srcId="{0940C1C4-D29C-400C-B9B4-6BE6ED97DCE6}" destId="{DF31561C-85E2-4538-AC55-E318F26F7CCA}" srcOrd="0" destOrd="0" presId="urn:microsoft.com/office/officeart/2005/8/layout/venn1"/>
    <dgm:cxn modelId="{D2F58140-98CC-4655-818B-870DCE2ECF6E}" type="presParOf" srcId="{0940C1C4-D29C-400C-B9B4-6BE6ED97DCE6}" destId="{6397EEF1-05FE-4B06-9B9A-B8DDFA9BC486}" srcOrd="1" destOrd="0" presId="urn:microsoft.com/office/officeart/2005/8/layout/venn1"/>
    <dgm:cxn modelId="{9A08B014-94F9-4DA8-9324-328354BCBCFE}" type="presParOf" srcId="{0940C1C4-D29C-400C-B9B4-6BE6ED97DCE6}" destId="{FC2B663C-A416-4073-8F68-58816C39231D}" srcOrd="2" destOrd="0" presId="urn:microsoft.com/office/officeart/2005/8/layout/venn1"/>
    <dgm:cxn modelId="{4BF5AAC5-8FB0-489C-B95E-0C18AA670E8E}" type="presParOf" srcId="{0940C1C4-D29C-400C-B9B4-6BE6ED97DCE6}" destId="{3649C430-9DDE-448A-91E2-7C2EE6041F61}" srcOrd="3" destOrd="0" presId="urn:microsoft.com/office/officeart/2005/8/layout/venn1"/>
    <dgm:cxn modelId="{4389A466-8847-4371-8DCE-099D502AC8E7}" type="presParOf" srcId="{0940C1C4-D29C-400C-B9B4-6BE6ED97DCE6}" destId="{24BA5BF6-0060-4861-B1F4-317BDFC169E5}" srcOrd="4" destOrd="0" presId="urn:microsoft.com/office/officeart/2005/8/layout/venn1"/>
    <dgm:cxn modelId="{5CA9E82F-64D1-4583-BD6E-FA7E49355B6E}" type="presParOf" srcId="{0940C1C4-D29C-400C-B9B4-6BE6ED97DCE6}" destId="{BF856486-FAE5-47B2-98C3-EE6043621FAA}"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6FE2B4E-BCE5-4E02-9838-6E5CCB226E12}"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MX"/>
        </a:p>
      </dgm:t>
    </dgm:pt>
    <dgm:pt modelId="{65BBD547-38F9-4109-A605-9AAC334E970E}">
      <dgm:prSet/>
      <dgm:spPr/>
      <dgm:t>
        <a:bodyPr/>
        <a:lstStyle/>
        <a:p>
          <a:pPr rtl="0"/>
          <a:r>
            <a:rPr lang="es-MX" dirty="0" smtClean="0"/>
            <a:t>SISTEMA METODOLÓGICO CUYA PRINCIPAL FINALIDAD ES LOGRAR UNA ADECUADA REPRESENTACIÓN DE LA JERARQUIA QUE FACILITE LA ORGANIZACIÓN DE LA EMPRESA Y PERMITA DETERMINAR UNA ADECUADA REMUNERACIÓN </a:t>
          </a:r>
        </a:p>
        <a:p>
          <a:pPr rtl="0"/>
          <a:r>
            <a:rPr lang="es-MX" dirty="0" smtClean="0"/>
            <a:t>(Varela 2013) </a:t>
          </a:r>
          <a:endParaRPr lang="es-MX" dirty="0"/>
        </a:p>
      </dgm:t>
    </dgm:pt>
    <dgm:pt modelId="{8C2F11E4-6B51-4A03-B76E-E292278DC813}" type="parTrans" cxnId="{5643DD67-5F49-4365-836E-EF7241F1C3C4}">
      <dgm:prSet/>
      <dgm:spPr/>
      <dgm:t>
        <a:bodyPr/>
        <a:lstStyle/>
        <a:p>
          <a:endParaRPr lang="es-MX"/>
        </a:p>
      </dgm:t>
    </dgm:pt>
    <dgm:pt modelId="{486E5F78-B099-437A-ABD0-50074346E2B4}" type="sibTrans" cxnId="{5643DD67-5F49-4365-836E-EF7241F1C3C4}">
      <dgm:prSet/>
      <dgm:spPr/>
      <dgm:t>
        <a:bodyPr/>
        <a:lstStyle/>
        <a:p>
          <a:endParaRPr lang="es-MX"/>
        </a:p>
      </dgm:t>
    </dgm:pt>
    <dgm:pt modelId="{E61B5E77-13F8-400D-A76A-386F6399412A}" type="pres">
      <dgm:prSet presAssocID="{56FE2B4E-BCE5-4E02-9838-6E5CCB226E12}" presName="compositeShape" presStyleCnt="0">
        <dgm:presLayoutVars>
          <dgm:dir/>
          <dgm:resizeHandles/>
        </dgm:presLayoutVars>
      </dgm:prSet>
      <dgm:spPr/>
      <dgm:t>
        <a:bodyPr/>
        <a:lstStyle/>
        <a:p>
          <a:endParaRPr lang="es-MX"/>
        </a:p>
      </dgm:t>
    </dgm:pt>
    <dgm:pt modelId="{34177606-0DE1-47CE-BAF1-E4CE13C9B859}" type="pres">
      <dgm:prSet presAssocID="{56FE2B4E-BCE5-4E02-9838-6E5CCB226E12}" presName="pyramid" presStyleLbl="node1" presStyleIdx="0" presStyleCnt="1"/>
      <dgm:spPr/>
    </dgm:pt>
    <dgm:pt modelId="{C73A78B1-E9C6-46D3-8871-02158D292728}" type="pres">
      <dgm:prSet presAssocID="{56FE2B4E-BCE5-4E02-9838-6E5CCB226E12}" presName="theList" presStyleCnt="0"/>
      <dgm:spPr/>
    </dgm:pt>
    <dgm:pt modelId="{1962EA83-3570-4A48-9FCC-E398BA197417}" type="pres">
      <dgm:prSet presAssocID="{65BBD547-38F9-4109-A605-9AAC334E970E}" presName="aNode" presStyleLbl="fgAcc1" presStyleIdx="0" presStyleCnt="1">
        <dgm:presLayoutVars>
          <dgm:bulletEnabled val="1"/>
        </dgm:presLayoutVars>
      </dgm:prSet>
      <dgm:spPr/>
      <dgm:t>
        <a:bodyPr/>
        <a:lstStyle/>
        <a:p>
          <a:endParaRPr lang="es-MX"/>
        </a:p>
      </dgm:t>
    </dgm:pt>
    <dgm:pt modelId="{BBBA9EE9-6894-488E-A172-42158DA21EE1}" type="pres">
      <dgm:prSet presAssocID="{65BBD547-38F9-4109-A605-9AAC334E970E}" presName="aSpace" presStyleCnt="0"/>
      <dgm:spPr/>
    </dgm:pt>
  </dgm:ptLst>
  <dgm:cxnLst>
    <dgm:cxn modelId="{91A3632C-C622-45BC-8D7A-ED6BA4CE38AD}" type="presOf" srcId="{65BBD547-38F9-4109-A605-9AAC334E970E}" destId="{1962EA83-3570-4A48-9FCC-E398BA197417}" srcOrd="0" destOrd="0" presId="urn:microsoft.com/office/officeart/2005/8/layout/pyramid2"/>
    <dgm:cxn modelId="{5643DD67-5F49-4365-836E-EF7241F1C3C4}" srcId="{56FE2B4E-BCE5-4E02-9838-6E5CCB226E12}" destId="{65BBD547-38F9-4109-A605-9AAC334E970E}" srcOrd="0" destOrd="0" parTransId="{8C2F11E4-6B51-4A03-B76E-E292278DC813}" sibTransId="{486E5F78-B099-437A-ABD0-50074346E2B4}"/>
    <dgm:cxn modelId="{C2BAA73A-819F-49D5-AA21-E18A453C66B1}" type="presOf" srcId="{56FE2B4E-BCE5-4E02-9838-6E5CCB226E12}" destId="{E61B5E77-13F8-400D-A76A-386F6399412A}" srcOrd="0" destOrd="0" presId="urn:microsoft.com/office/officeart/2005/8/layout/pyramid2"/>
    <dgm:cxn modelId="{DE720A2F-9284-4674-A279-72F074A79C57}" type="presParOf" srcId="{E61B5E77-13F8-400D-A76A-386F6399412A}" destId="{34177606-0DE1-47CE-BAF1-E4CE13C9B859}" srcOrd="0" destOrd="0" presId="urn:microsoft.com/office/officeart/2005/8/layout/pyramid2"/>
    <dgm:cxn modelId="{68F9B170-CE97-42F7-83CF-C522063253A6}" type="presParOf" srcId="{E61B5E77-13F8-400D-A76A-386F6399412A}" destId="{C73A78B1-E9C6-46D3-8871-02158D292728}" srcOrd="1" destOrd="0" presId="urn:microsoft.com/office/officeart/2005/8/layout/pyramid2"/>
    <dgm:cxn modelId="{03C69279-BA11-4224-B0D9-C1AD81C10B06}" type="presParOf" srcId="{C73A78B1-E9C6-46D3-8871-02158D292728}" destId="{1962EA83-3570-4A48-9FCC-E398BA197417}" srcOrd="0" destOrd="0" presId="urn:microsoft.com/office/officeart/2005/8/layout/pyramid2"/>
    <dgm:cxn modelId="{6CEA6E99-773F-45CE-B37A-BF37CD8820C9}" type="presParOf" srcId="{C73A78B1-E9C6-46D3-8871-02158D292728}" destId="{BBBA9EE9-6894-488E-A172-42158DA21EE1}"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2F08C6C-C41B-459B-9E84-048D9A9B9506}" type="doc">
      <dgm:prSet loTypeId="urn:microsoft.com/office/officeart/2005/8/layout/default" loCatId="list" qsTypeId="urn:microsoft.com/office/officeart/2005/8/quickstyle/3d1" qsCatId="3D" csTypeId="urn:microsoft.com/office/officeart/2005/8/colors/accent1_2" csCatId="accent1"/>
      <dgm:spPr/>
      <dgm:t>
        <a:bodyPr/>
        <a:lstStyle/>
        <a:p>
          <a:endParaRPr lang="es-MX"/>
        </a:p>
      </dgm:t>
    </dgm:pt>
    <dgm:pt modelId="{F554C1D9-4919-470D-9984-60E00838BF8D}">
      <dgm:prSet/>
      <dgm:spPr/>
      <dgm:t>
        <a:bodyPr/>
        <a:lstStyle/>
        <a:p>
          <a:pPr rtl="0"/>
          <a:r>
            <a:rPr lang="es-MX" dirty="0" smtClean="0"/>
            <a:t>EL DESCONOCIMIENTO DE LA IMPORTANCIA DE CADA PUESTO Y CON ELLO SE EVITA LA FUGA DE RESPONSABILIDADES</a:t>
          </a:r>
          <a:endParaRPr lang="es-MX" dirty="0"/>
        </a:p>
      </dgm:t>
    </dgm:pt>
    <dgm:pt modelId="{96EEE715-8A20-4F93-8BD2-F03B4135BCD3}" type="parTrans" cxnId="{C194733C-20C7-43F8-93A5-332CAB9839DF}">
      <dgm:prSet/>
      <dgm:spPr/>
      <dgm:t>
        <a:bodyPr/>
        <a:lstStyle/>
        <a:p>
          <a:endParaRPr lang="es-MX"/>
        </a:p>
      </dgm:t>
    </dgm:pt>
    <dgm:pt modelId="{E024DFA0-FBCB-438D-B76B-E38DA40699F9}" type="sibTrans" cxnId="{C194733C-20C7-43F8-93A5-332CAB9839DF}">
      <dgm:prSet/>
      <dgm:spPr/>
      <dgm:t>
        <a:bodyPr/>
        <a:lstStyle/>
        <a:p>
          <a:endParaRPr lang="es-MX"/>
        </a:p>
      </dgm:t>
    </dgm:pt>
    <dgm:pt modelId="{6DF234FC-131F-4A36-A82E-0F50D6402737}">
      <dgm:prSet/>
      <dgm:spPr/>
      <dgm:t>
        <a:bodyPr/>
        <a:lstStyle/>
        <a:p>
          <a:pPr rtl="0"/>
          <a:r>
            <a:rPr lang="es-MX" smtClean="0"/>
            <a:t>EL QUE LOS SALARIOS SE FIJEN DE MANERA EMPIRICA</a:t>
          </a:r>
          <a:endParaRPr lang="es-MX"/>
        </a:p>
      </dgm:t>
    </dgm:pt>
    <dgm:pt modelId="{6772F76C-CE07-44E7-8D82-4737B5B5BE29}" type="parTrans" cxnId="{569F8816-9B62-41A5-803B-9DCE38E3D140}">
      <dgm:prSet/>
      <dgm:spPr/>
      <dgm:t>
        <a:bodyPr/>
        <a:lstStyle/>
        <a:p>
          <a:endParaRPr lang="es-MX"/>
        </a:p>
      </dgm:t>
    </dgm:pt>
    <dgm:pt modelId="{6A4B92F5-EB26-4500-8764-01E102A02157}" type="sibTrans" cxnId="{569F8816-9B62-41A5-803B-9DCE38E3D140}">
      <dgm:prSet/>
      <dgm:spPr/>
      <dgm:t>
        <a:bodyPr/>
        <a:lstStyle/>
        <a:p>
          <a:endParaRPr lang="es-MX"/>
        </a:p>
      </dgm:t>
    </dgm:pt>
    <dgm:pt modelId="{62190707-AC5A-4B27-BAB7-A9C09598CAD2}">
      <dgm:prSet/>
      <dgm:spPr/>
      <dgm:t>
        <a:bodyPr/>
        <a:lstStyle/>
        <a:p>
          <a:pPr rtl="0"/>
          <a:r>
            <a:rPr lang="es-MX" smtClean="0"/>
            <a:t>SE REDUCEN PREFERENCIAS INDIVIDUALES POR PARTE DE LA GERENCIA</a:t>
          </a:r>
          <a:endParaRPr lang="es-MX"/>
        </a:p>
      </dgm:t>
    </dgm:pt>
    <dgm:pt modelId="{AF25BD7A-75EB-46AD-B0EF-6BD9B46DD4AC}" type="parTrans" cxnId="{509D7BA9-CE9E-492A-989E-2C78CD8EA2CE}">
      <dgm:prSet/>
      <dgm:spPr/>
      <dgm:t>
        <a:bodyPr/>
        <a:lstStyle/>
        <a:p>
          <a:endParaRPr lang="es-MX"/>
        </a:p>
      </dgm:t>
    </dgm:pt>
    <dgm:pt modelId="{F67D25D4-C9D4-4156-8A13-483B068718C2}" type="sibTrans" cxnId="{509D7BA9-CE9E-492A-989E-2C78CD8EA2CE}">
      <dgm:prSet/>
      <dgm:spPr/>
      <dgm:t>
        <a:bodyPr/>
        <a:lstStyle/>
        <a:p>
          <a:endParaRPr lang="es-MX"/>
        </a:p>
      </dgm:t>
    </dgm:pt>
    <dgm:pt modelId="{E7642772-0A1B-452C-844B-8B2909BE2AA7}">
      <dgm:prSet/>
      <dgm:spPr/>
      <dgm:t>
        <a:bodyPr/>
        <a:lstStyle/>
        <a:p>
          <a:pPr rtl="0"/>
          <a:r>
            <a:rPr lang="es-MX" smtClean="0"/>
            <a:t>SE REDUCE LA INTERVENCIÓN Y EL PROTECCIONISMO POR PARTE DE LOS SINDICATOS</a:t>
          </a:r>
          <a:endParaRPr lang="es-MX"/>
        </a:p>
      </dgm:t>
    </dgm:pt>
    <dgm:pt modelId="{B1BF5701-E2B2-49AD-B7F6-4D7191C09DDA}" type="parTrans" cxnId="{98B550D7-83BC-41C6-96FE-6AF0D870D608}">
      <dgm:prSet/>
      <dgm:spPr/>
      <dgm:t>
        <a:bodyPr/>
        <a:lstStyle/>
        <a:p>
          <a:endParaRPr lang="es-MX"/>
        </a:p>
      </dgm:t>
    </dgm:pt>
    <dgm:pt modelId="{AEABD571-5AF4-4176-95F1-BFA6BBAA244F}" type="sibTrans" cxnId="{98B550D7-83BC-41C6-96FE-6AF0D870D608}">
      <dgm:prSet/>
      <dgm:spPr/>
      <dgm:t>
        <a:bodyPr/>
        <a:lstStyle/>
        <a:p>
          <a:endParaRPr lang="es-MX"/>
        </a:p>
      </dgm:t>
    </dgm:pt>
    <dgm:pt modelId="{64073300-266B-4D24-8B41-2A12D33E40FD}">
      <dgm:prSet/>
      <dgm:spPr/>
      <dgm:t>
        <a:bodyPr/>
        <a:lstStyle/>
        <a:p>
          <a:pPr rtl="0"/>
          <a:r>
            <a:rPr lang="es-MX" smtClean="0"/>
            <a:t>REDUCE DESEQUILIBRIOS EN CARGA DE TRABAJO</a:t>
          </a:r>
          <a:endParaRPr lang="es-MX"/>
        </a:p>
      </dgm:t>
    </dgm:pt>
    <dgm:pt modelId="{203507E2-0C0C-4F3C-B93A-ED2FC92BB81A}" type="parTrans" cxnId="{C02484B2-8E92-4B08-ADF9-268967755040}">
      <dgm:prSet/>
      <dgm:spPr/>
      <dgm:t>
        <a:bodyPr/>
        <a:lstStyle/>
        <a:p>
          <a:endParaRPr lang="es-MX"/>
        </a:p>
      </dgm:t>
    </dgm:pt>
    <dgm:pt modelId="{B259356E-2566-472C-AC44-E3CEB6850C99}" type="sibTrans" cxnId="{C02484B2-8E92-4B08-ADF9-268967755040}">
      <dgm:prSet/>
      <dgm:spPr/>
      <dgm:t>
        <a:bodyPr/>
        <a:lstStyle/>
        <a:p>
          <a:endParaRPr lang="es-MX"/>
        </a:p>
      </dgm:t>
    </dgm:pt>
    <dgm:pt modelId="{3F7853BB-1FD4-4A14-8F24-DB1596BFEB17}" type="pres">
      <dgm:prSet presAssocID="{D2F08C6C-C41B-459B-9E84-048D9A9B9506}" presName="diagram" presStyleCnt="0">
        <dgm:presLayoutVars>
          <dgm:dir/>
          <dgm:resizeHandles val="exact"/>
        </dgm:presLayoutVars>
      </dgm:prSet>
      <dgm:spPr/>
      <dgm:t>
        <a:bodyPr/>
        <a:lstStyle/>
        <a:p>
          <a:endParaRPr lang="es-MX"/>
        </a:p>
      </dgm:t>
    </dgm:pt>
    <dgm:pt modelId="{5077D020-ECE1-43FF-B02C-92A6F7FA35FF}" type="pres">
      <dgm:prSet presAssocID="{F554C1D9-4919-470D-9984-60E00838BF8D}" presName="node" presStyleLbl="node1" presStyleIdx="0" presStyleCnt="5">
        <dgm:presLayoutVars>
          <dgm:bulletEnabled val="1"/>
        </dgm:presLayoutVars>
      </dgm:prSet>
      <dgm:spPr/>
      <dgm:t>
        <a:bodyPr/>
        <a:lstStyle/>
        <a:p>
          <a:endParaRPr lang="es-MX"/>
        </a:p>
      </dgm:t>
    </dgm:pt>
    <dgm:pt modelId="{6524B34C-BEE6-4F94-9915-9EA1D8EC5445}" type="pres">
      <dgm:prSet presAssocID="{E024DFA0-FBCB-438D-B76B-E38DA40699F9}" presName="sibTrans" presStyleCnt="0"/>
      <dgm:spPr/>
    </dgm:pt>
    <dgm:pt modelId="{75D77F3D-9702-4656-BF67-060F85F5C133}" type="pres">
      <dgm:prSet presAssocID="{6DF234FC-131F-4A36-A82E-0F50D6402737}" presName="node" presStyleLbl="node1" presStyleIdx="1" presStyleCnt="5">
        <dgm:presLayoutVars>
          <dgm:bulletEnabled val="1"/>
        </dgm:presLayoutVars>
      </dgm:prSet>
      <dgm:spPr/>
      <dgm:t>
        <a:bodyPr/>
        <a:lstStyle/>
        <a:p>
          <a:endParaRPr lang="es-MX"/>
        </a:p>
      </dgm:t>
    </dgm:pt>
    <dgm:pt modelId="{E64FD0C8-E441-4C6E-9389-6BFB88D2F28D}" type="pres">
      <dgm:prSet presAssocID="{6A4B92F5-EB26-4500-8764-01E102A02157}" presName="sibTrans" presStyleCnt="0"/>
      <dgm:spPr/>
    </dgm:pt>
    <dgm:pt modelId="{AD69EE8B-4385-4C0B-A4E1-61372FD56E49}" type="pres">
      <dgm:prSet presAssocID="{62190707-AC5A-4B27-BAB7-A9C09598CAD2}" presName="node" presStyleLbl="node1" presStyleIdx="2" presStyleCnt="5">
        <dgm:presLayoutVars>
          <dgm:bulletEnabled val="1"/>
        </dgm:presLayoutVars>
      </dgm:prSet>
      <dgm:spPr/>
      <dgm:t>
        <a:bodyPr/>
        <a:lstStyle/>
        <a:p>
          <a:endParaRPr lang="es-MX"/>
        </a:p>
      </dgm:t>
    </dgm:pt>
    <dgm:pt modelId="{EADE117D-36D7-44D9-8670-1FA129C1BC21}" type="pres">
      <dgm:prSet presAssocID="{F67D25D4-C9D4-4156-8A13-483B068718C2}" presName="sibTrans" presStyleCnt="0"/>
      <dgm:spPr/>
    </dgm:pt>
    <dgm:pt modelId="{674E2B91-BD57-4A8E-AA78-AF8F4596F166}" type="pres">
      <dgm:prSet presAssocID="{E7642772-0A1B-452C-844B-8B2909BE2AA7}" presName="node" presStyleLbl="node1" presStyleIdx="3" presStyleCnt="5">
        <dgm:presLayoutVars>
          <dgm:bulletEnabled val="1"/>
        </dgm:presLayoutVars>
      </dgm:prSet>
      <dgm:spPr/>
      <dgm:t>
        <a:bodyPr/>
        <a:lstStyle/>
        <a:p>
          <a:endParaRPr lang="es-MX"/>
        </a:p>
      </dgm:t>
    </dgm:pt>
    <dgm:pt modelId="{191DEC30-4430-4B23-A467-C90C2447B325}" type="pres">
      <dgm:prSet presAssocID="{AEABD571-5AF4-4176-95F1-BFA6BBAA244F}" presName="sibTrans" presStyleCnt="0"/>
      <dgm:spPr/>
    </dgm:pt>
    <dgm:pt modelId="{75BB90E3-516F-4D9E-98C7-4963B478FD46}" type="pres">
      <dgm:prSet presAssocID="{64073300-266B-4D24-8B41-2A12D33E40FD}" presName="node" presStyleLbl="node1" presStyleIdx="4" presStyleCnt="5">
        <dgm:presLayoutVars>
          <dgm:bulletEnabled val="1"/>
        </dgm:presLayoutVars>
      </dgm:prSet>
      <dgm:spPr/>
      <dgm:t>
        <a:bodyPr/>
        <a:lstStyle/>
        <a:p>
          <a:endParaRPr lang="es-MX"/>
        </a:p>
      </dgm:t>
    </dgm:pt>
  </dgm:ptLst>
  <dgm:cxnLst>
    <dgm:cxn modelId="{661DA1D0-AE9F-40E7-A8A5-2A5037CCBE39}" type="presOf" srcId="{62190707-AC5A-4B27-BAB7-A9C09598CAD2}" destId="{AD69EE8B-4385-4C0B-A4E1-61372FD56E49}" srcOrd="0" destOrd="0" presId="urn:microsoft.com/office/officeart/2005/8/layout/default"/>
    <dgm:cxn modelId="{2C53A9E8-7E48-4D96-98C7-1FDC560FF6CE}" type="presOf" srcId="{D2F08C6C-C41B-459B-9E84-048D9A9B9506}" destId="{3F7853BB-1FD4-4A14-8F24-DB1596BFEB17}" srcOrd="0" destOrd="0" presId="urn:microsoft.com/office/officeart/2005/8/layout/default"/>
    <dgm:cxn modelId="{55B59A8E-B557-412D-A74D-CFAFE833623A}" type="presOf" srcId="{F554C1D9-4919-470D-9984-60E00838BF8D}" destId="{5077D020-ECE1-43FF-B02C-92A6F7FA35FF}" srcOrd="0" destOrd="0" presId="urn:microsoft.com/office/officeart/2005/8/layout/default"/>
    <dgm:cxn modelId="{8B58B6ED-C154-4CB7-96EF-8A6994C90EB0}" type="presOf" srcId="{E7642772-0A1B-452C-844B-8B2909BE2AA7}" destId="{674E2B91-BD57-4A8E-AA78-AF8F4596F166}" srcOrd="0" destOrd="0" presId="urn:microsoft.com/office/officeart/2005/8/layout/default"/>
    <dgm:cxn modelId="{C02484B2-8E92-4B08-ADF9-268967755040}" srcId="{D2F08C6C-C41B-459B-9E84-048D9A9B9506}" destId="{64073300-266B-4D24-8B41-2A12D33E40FD}" srcOrd="4" destOrd="0" parTransId="{203507E2-0C0C-4F3C-B93A-ED2FC92BB81A}" sibTransId="{B259356E-2566-472C-AC44-E3CEB6850C99}"/>
    <dgm:cxn modelId="{DDF3F84E-2AB9-4F84-9092-E9679A7B21DE}" type="presOf" srcId="{6DF234FC-131F-4A36-A82E-0F50D6402737}" destId="{75D77F3D-9702-4656-BF67-060F85F5C133}" srcOrd="0" destOrd="0" presId="urn:microsoft.com/office/officeart/2005/8/layout/default"/>
    <dgm:cxn modelId="{3B2CCF63-26DC-4649-B168-9C871E74B5FA}" type="presOf" srcId="{64073300-266B-4D24-8B41-2A12D33E40FD}" destId="{75BB90E3-516F-4D9E-98C7-4963B478FD46}" srcOrd="0" destOrd="0" presId="urn:microsoft.com/office/officeart/2005/8/layout/default"/>
    <dgm:cxn modelId="{98B550D7-83BC-41C6-96FE-6AF0D870D608}" srcId="{D2F08C6C-C41B-459B-9E84-048D9A9B9506}" destId="{E7642772-0A1B-452C-844B-8B2909BE2AA7}" srcOrd="3" destOrd="0" parTransId="{B1BF5701-E2B2-49AD-B7F6-4D7191C09DDA}" sibTransId="{AEABD571-5AF4-4176-95F1-BFA6BBAA244F}"/>
    <dgm:cxn modelId="{C194733C-20C7-43F8-93A5-332CAB9839DF}" srcId="{D2F08C6C-C41B-459B-9E84-048D9A9B9506}" destId="{F554C1D9-4919-470D-9984-60E00838BF8D}" srcOrd="0" destOrd="0" parTransId="{96EEE715-8A20-4F93-8BD2-F03B4135BCD3}" sibTransId="{E024DFA0-FBCB-438D-B76B-E38DA40699F9}"/>
    <dgm:cxn modelId="{509D7BA9-CE9E-492A-989E-2C78CD8EA2CE}" srcId="{D2F08C6C-C41B-459B-9E84-048D9A9B9506}" destId="{62190707-AC5A-4B27-BAB7-A9C09598CAD2}" srcOrd="2" destOrd="0" parTransId="{AF25BD7A-75EB-46AD-B0EF-6BD9B46DD4AC}" sibTransId="{F67D25D4-C9D4-4156-8A13-483B068718C2}"/>
    <dgm:cxn modelId="{569F8816-9B62-41A5-803B-9DCE38E3D140}" srcId="{D2F08C6C-C41B-459B-9E84-048D9A9B9506}" destId="{6DF234FC-131F-4A36-A82E-0F50D6402737}" srcOrd="1" destOrd="0" parTransId="{6772F76C-CE07-44E7-8D82-4737B5B5BE29}" sibTransId="{6A4B92F5-EB26-4500-8764-01E102A02157}"/>
    <dgm:cxn modelId="{CFBE5F76-FB96-4CB5-8FCA-BE788A608979}" type="presParOf" srcId="{3F7853BB-1FD4-4A14-8F24-DB1596BFEB17}" destId="{5077D020-ECE1-43FF-B02C-92A6F7FA35FF}" srcOrd="0" destOrd="0" presId="urn:microsoft.com/office/officeart/2005/8/layout/default"/>
    <dgm:cxn modelId="{B8BEEBFB-98E3-4C2F-977D-F2DC0493E22F}" type="presParOf" srcId="{3F7853BB-1FD4-4A14-8F24-DB1596BFEB17}" destId="{6524B34C-BEE6-4F94-9915-9EA1D8EC5445}" srcOrd="1" destOrd="0" presId="urn:microsoft.com/office/officeart/2005/8/layout/default"/>
    <dgm:cxn modelId="{F98D8414-D649-45BF-B74E-3B285A7483FA}" type="presParOf" srcId="{3F7853BB-1FD4-4A14-8F24-DB1596BFEB17}" destId="{75D77F3D-9702-4656-BF67-060F85F5C133}" srcOrd="2" destOrd="0" presId="urn:microsoft.com/office/officeart/2005/8/layout/default"/>
    <dgm:cxn modelId="{992BE62F-3404-40E5-B5DE-F264B126D0F1}" type="presParOf" srcId="{3F7853BB-1FD4-4A14-8F24-DB1596BFEB17}" destId="{E64FD0C8-E441-4C6E-9389-6BFB88D2F28D}" srcOrd="3" destOrd="0" presId="urn:microsoft.com/office/officeart/2005/8/layout/default"/>
    <dgm:cxn modelId="{7AF9F7ED-A86F-4016-82FE-F6166DC4BFEA}" type="presParOf" srcId="{3F7853BB-1FD4-4A14-8F24-DB1596BFEB17}" destId="{AD69EE8B-4385-4C0B-A4E1-61372FD56E49}" srcOrd="4" destOrd="0" presId="urn:microsoft.com/office/officeart/2005/8/layout/default"/>
    <dgm:cxn modelId="{4B2A0BAE-EF46-455B-874D-AEEE37CD336B}" type="presParOf" srcId="{3F7853BB-1FD4-4A14-8F24-DB1596BFEB17}" destId="{EADE117D-36D7-44D9-8670-1FA129C1BC21}" srcOrd="5" destOrd="0" presId="urn:microsoft.com/office/officeart/2005/8/layout/default"/>
    <dgm:cxn modelId="{73D97F68-978B-4149-992D-2C8C31E0AC63}" type="presParOf" srcId="{3F7853BB-1FD4-4A14-8F24-DB1596BFEB17}" destId="{674E2B91-BD57-4A8E-AA78-AF8F4596F166}" srcOrd="6" destOrd="0" presId="urn:microsoft.com/office/officeart/2005/8/layout/default"/>
    <dgm:cxn modelId="{9FCFB44C-9F8B-4EE9-BA73-45E4D5E18F0B}" type="presParOf" srcId="{3F7853BB-1FD4-4A14-8F24-DB1596BFEB17}" destId="{191DEC30-4430-4B23-A467-C90C2447B325}" srcOrd="7" destOrd="0" presId="urn:microsoft.com/office/officeart/2005/8/layout/default"/>
    <dgm:cxn modelId="{97582D9C-7910-47E1-97F2-8CB6CF6FEA2F}" type="presParOf" srcId="{3F7853BB-1FD4-4A14-8F24-DB1596BFEB17}" destId="{75BB90E3-516F-4D9E-98C7-4963B478FD46}"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DAB3DA1-250E-4FC9-968D-145654697EDA}" type="doc">
      <dgm:prSet loTypeId="urn:microsoft.com/office/officeart/2005/8/layout/hProcess9" loCatId="process" qsTypeId="urn:microsoft.com/office/officeart/2005/8/quickstyle/simple5" qsCatId="simple" csTypeId="urn:microsoft.com/office/officeart/2005/8/colors/accent1_2" csCatId="accent1"/>
      <dgm:spPr/>
      <dgm:t>
        <a:bodyPr/>
        <a:lstStyle/>
        <a:p>
          <a:endParaRPr lang="es-MX"/>
        </a:p>
      </dgm:t>
    </dgm:pt>
    <dgm:pt modelId="{9FDC4BC0-722C-44FB-844E-CF14FCE5575E}">
      <dgm:prSet/>
      <dgm:spPr/>
      <dgm:t>
        <a:bodyPr/>
        <a:lstStyle/>
        <a:p>
          <a:pPr rtl="0"/>
          <a:r>
            <a:rPr lang="es-MX" smtClean="0"/>
            <a:t>LA IMPORTANCIA RELATIVA DE CADA PUESTO. QUE SE OBSERVE UNA CORRECTA JERARQUIZACIÓN, DE ESTA FORMA SE MANTIENE EL PRINCIPIO DE PROPORCIONALIDAD (UN PUESTO SUBORDINADO NO PUEDE VALER MÁS QUE EL DE SU JEFE)</a:t>
          </a:r>
          <a:endParaRPr lang="es-MX"/>
        </a:p>
      </dgm:t>
    </dgm:pt>
    <dgm:pt modelId="{C63A00CC-B78E-4413-8D38-36576B9DEB6F}" type="parTrans" cxnId="{D464C673-20AE-4DAA-8378-E05DC3DB0632}">
      <dgm:prSet/>
      <dgm:spPr/>
      <dgm:t>
        <a:bodyPr/>
        <a:lstStyle/>
        <a:p>
          <a:endParaRPr lang="es-MX"/>
        </a:p>
      </dgm:t>
    </dgm:pt>
    <dgm:pt modelId="{51A70944-BED0-4594-B8BE-DE6458D80BD3}" type="sibTrans" cxnId="{D464C673-20AE-4DAA-8378-E05DC3DB0632}">
      <dgm:prSet/>
      <dgm:spPr/>
      <dgm:t>
        <a:bodyPr/>
        <a:lstStyle/>
        <a:p>
          <a:endParaRPr lang="es-MX"/>
        </a:p>
      </dgm:t>
    </dgm:pt>
    <dgm:pt modelId="{BACA70F4-C539-48DB-A3E9-520799B6C6C9}" type="pres">
      <dgm:prSet presAssocID="{2DAB3DA1-250E-4FC9-968D-145654697EDA}" presName="CompostProcess" presStyleCnt="0">
        <dgm:presLayoutVars>
          <dgm:dir/>
          <dgm:resizeHandles val="exact"/>
        </dgm:presLayoutVars>
      </dgm:prSet>
      <dgm:spPr/>
      <dgm:t>
        <a:bodyPr/>
        <a:lstStyle/>
        <a:p>
          <a:endParaRPr lang="es-MX"/>
        </a:p>
      </dgm:t>
    </dgm:pt>
    <dgm:pt modelId="{22888C97-BD03-4074-86AD-3F01B49A4D0B}" type="pres">
      <dgm:prSet presAssocID="{2DAB3DA1-250E-4FC9-968D-145654697EDA}" presName="arrow" presStyleLbl="bgShp" presStyleIdx="0" presStyleCnt="1"/>
      <dgm:spPr/>
    </dgm:pt>
    <dgm:pt modelId="{794FED17-D3CB-48D6-A0D5-C3C90943EBB6}" type="pres">
      <dgm:prSet presAssocID="{2DAB3DA1-250E-4FC9-968D-145654697EDA}" presName="linearProcess" presStyleCnt="0"/>
      <dgm:spPr/>
    </dgm:pt>
    <dgm:pt modelId="{BFE4B1AB-DFC6-4099-9C42-12A3652A61A5}" type="pres">
      <dgm:prSet presAssocID="{9FDC4BC0-722C-44FB-844E-CF14FCE5575E}" presName="textNode" presStyleLbl="node1" presStyleIdx="0" presStyleCnt="1">
        <dgm:presLayoutVars>
          <dgm:bulletEnabled val="1"/>
        </dgm:presLayoutVars>
      </dgm:prSet>
      <dgm:spPr/>
      <dgm:t>
        <a:bodyPr/>
        <a:lstStyle/>
        <a:p>
          <a:endParaRPr lang="es-MX"/>
        </a:p>
      </dgm:t>
    </dgm:pt>
  </dgm:ptLst>
  <dgm:cxnLst>
    <dgm:cxn modelId="{85D65A51-6D1F-4658-9359-644A565AC41A}" type="presOf" srcId="{9FDC4BC0-722C-44FB-844E-CF14FCE5575E}" destId="{BFE4B1AB-DFC6-4099-9C42-12A3652A61A5}" srcOrd="0" destOrd="0" presId="urn:microsoft.com/office/officeart/2005/8/layout/hProcess9"/>
    <dgm:cxn modelId="{D464C673-20AE-4DAA-8378-E05DC3DB0632}" srcId="{2DAB3DA1-250E-4FC9-968D-145654697EDA}" destId="{9FDC4BC0-722C-44FB-844E-CF14FCE5575E}" srcOrd="0" destOrd="0" parTransId="{C63A00CC-B78E-4413-8D38-36576B9DEB6F}" sibTransId="{51A70944-BED0-4594-B8BE-DE6458D80BD3}"/>
    <dgm:cxn modelId="{0546A8D8-AD65-40AD-8137-A8EA58BF8B7B}" type="presOf" srcId="{2DAB3DA1-250E-4FC9-968D-145654697EDA}" destId="{BACA70F4-C539-48DB-A3E9-520799B6C6C9}" srcOrd="0" destOrd="0" presId="urn:microsoft.com/office/officeart/2005/8/layout/hProcess9"/>
    <dgm:cxn modelId="{83CC214B-8C23-4C0F-866B-F56D70BD7794}" type="presParOf" srcId="{BACA70F4-C539-48DB-A3E9-520799B6C6C9}" destId="{22888C97-BD03-4074-86AD-3F01B49A4D0B}" srcOrd="0" destOrd="0" presId="urn:microsoft.com/office/officeart/2005/8/layout/hProcess9"/>
    <dgm:cxn modelId="{D14DCCDB-A7C1-47FE-988B-2A72FE5F99F9}" type="presParOf" srcId="{BACA70F4-C539-48DB-A3E9-520799B6C6C9}" destId="{794FED17-D3CB-48D6-A0D5-C3C90943EBB6}" srcOrd="1" destOrd="0" presId="urn:microsoft.com/office/officeart/2005/8/layout/hProcess9"/>
    <dgm:cxn modelId="{914108B4-82EB-46C5-82A4-FD8AAD09B332}" type="presParOf" srcId="{794FED17-D3CB-48D6-A0D5-C3C90943EBB6}" destId="{BFE4B1AB-DFC6-4099-9C42-12A3652A61A5}"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91EC397-DA92-4BFD-B155-89E83D4B278D}"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328FA545-1474-48B2-A484-43AB5115124E}">
      <dgm:prSet/>
      <dgm:spPr/>
      <dgm:t>
        <a:bodyPr/>
        <a:lstStyle/>
        <a:p>
          <a:pPr rtl="0"/>
          <a:r>
            <a:rPr lang="es-MX" dirty="0" smtClean="0"/>
            <a:t>AL VALUAR SE REQUIERE DE UN INSTRUMENTO DE MEDICIÓN, QUE PERMITA DARLE LA DIMENSION A UN PUESTO.</a:t>
          </a:r>
          <a:endParaRPr lang="es-MX" dirty="0"/>
        </a:p>
      </dgm:t>
    </dgm:pt>
    <dgm:pt modelId="{54399166-B8E4-4378-9A19-99EECC85483C}" type="parTrans" cxnId="{C2239C59-E496-45B3-A025-504A74273871}">
      <dgm:prSet/>
      <dgm:spPr/>
      <dgm:t>
        <a:bodyPr/>
        <a:lstStyle/>
        <a:p>
          <a:endParaRPr lang="es-MX"/>
        </a:p>
      </dgm:t>
    </dgm:pt>
    <dgm:pt modelId="{D3084CBE-5F89-43D7-B19E-75DCB178B6C3}" type="sibTrans" cxnId="{C2239C59-E496-45B3-A025-504A74273871}">
      <dgm:prSet/>
      <dgm:spPr/>
      <dgm:t>
        <a:bodyPr/>
        <a:lstStyle/>
        <a:p>
          <a:endParaRPr lang="es-MX"/>
        </a:p>
      </dgm:t>
    </dgm:pt>
    <dgm:pt modelId="{806B1620-9EC5-4B9B-98AE-AFA425545F66}">
      <dgm:prSet/>
      <dgm:spPr/>
      <dgm:t>
        <a:bodyPr/>
        <a:lstStyle/>
        <a:p>
          <a:pPr rtl="0"/>
          <a:r>
            <a:rPr lang="es-MX" smtClean="0"/>
            <a:t>LA DIMENSION SE HACE CONCEPTUAL Y SE HAN ESTABLECIDO DOS VERTIENTES</a:t>
          </a:r>
          <a:endParaRPr lang="es-MX"/>
        </a:p>
      </dgm:t>
    </dgm:pt>
    <dgm:pt modelId="{0AB3FABC-7C45-4924-8001-AFB739F41512}" type="parTrans" cxnId="{58CC4D8F-49A5-48A4-82CC-DD2F9E115CF9}">
      <dgm:prSet/>
      <dgm:spPr/>
      <dgm:t>
        <a:bodyPr/>
        <a:lstStyle/>
        <a:p>
          <a:endParaRPr lang="es-MX"/>
        </a:p>
      </dgm:t>
    </dgm:pt>
    <dgm:pt modelId="{090101A5-8D2D-497B-B8B6-7E796093297A}" type="sibTrans" cxnId="{58CC4D8F-49A5-48A4-82CC-DD2F9E115CF9}">
      <dgm:prSet/>
      <dgm:spPr/>
      <dgm:t>
        <a:bodyPr/>
        <a:lstStyle/>
        <a:p>
          <a:endParaRPr lang="es-MX"/>
        </a:p>
      </dgm:t>
    </dgm:pt>
    <dgm:pt modelId="{CE8BD41E-F7FD-4E79-8AE3-0A32CAF50B41}">
      <dgm:prSet/>
      <dgm:spPr/>
      <dgm:t>
        <a:bodyPr/>
        <a:lstStyle/>
        <a:p>
          <a:pPr rtl="0"/>
          <a:r>
            <a:rPr lang="es-MX" smtClean="0"/>
            <a:t>POR LA FORMA DE OBSERVAR EL OBJETO DE MEDICIÓN (PUESTO)</a:t>
          </a:r>
          <a:endParaRPr lang="es-MX"/>
        </a:p>
      </dgm:t>
    </dgm:pt>
    <dgm:pt modelId="{4241DB86-AB39-4424-8083-0F8AAAD075DE}" type="parTrans" cxnId="{56F1B4FD-B3A0-4BA8-8AF6-A2012A5247F6}">
      <dgm:prSet/>
      <dgm:spPr/>
      <dgm:t>
        <a:bodyPr/>
        <a:lstStyle/>
        <a:p>
          <a:endParaRPr lang="es-MX"/>
        </a:p>
      </dgm:t>
    </dgm:pt>
    <dgm:pt modelId="{D600DFCC-CAA7-43F6-A0EC-7FD731262DE5}" type="sibTrans" cxnId="{56F1B4FD-B3A0-4BA8-8AF6-A2012A5247F6}">
      <dgm:prSet/>
      <dgm:spPr/>
      <dgm:t>
        <a:bodyPr/>
        <a:lstStyle/>
        <a:p>
          <a:endParaRPr lang="es-MX"/>
        </a:p>
      </dgm:t>
    </dgm:pt>
    <dgm:pt modelId="{686AF88F-CE7A-4CC7-840E-F01582A9A51E}">
      <dgm:prSet/>
      <dgm:spPr/>
      <dgm:t>
        <a:bodyPr/>
        <a:lstStyle/>
        <a:p>
          <a:pPr rtl="0"/>
          <a:r>
            <a:rPr lang="es-MX" smtClean="0"/>
            <a:t>El puesto como un todo</a:t>
          </a:r>
          <a:endParaRPr lang="es-MX"/>
        </a:p>
      </dgm:t>
    </dgm:pt>
    <dgm:pt modelId="{915CBD5A-4541-4236-B1CB-3A01C95A02BF}" type="parTrans" cxnId="{838E1F5D-788A-430A-B952-2DB6E78CDC61}">
      <dgm:prSet/>
      <dgm:spPr/>
      <dgm:t>
        <a:bodyPr/>
        <a:lstStyle/>
        <a:p>
          <a:endParaRPr lang="es-MX"/>
        </a:p>
      </dgm:t>
    </dgm:pt>
    <dgm:pt modelId="{D5914876-E29A-4C82-91CB-A9FBD6177306}" type="sibTrans" cxnId="{838E1F5D-788A-430A-B952-2DB6E78CDC61}">
      <dgm:prSet/>
      <dgm:spPr/>
      <dgm:t>
        <a:bodyPr/>
        <a:lstStyle/>
        <a:p>
          <a:endParaRPr lang="es-MX"/>
        </a:p>
      </dgm:t>
    </dgm:pt>
    <dgm:pt modelId="{C1577432-48B6-4BB9-86A6-1B14B6073FE4}">
      <dgm:prSet/>
      <dgm:spPr/>
      <dgm:t>
        <a:bodyPr/>
        <a:lstStyle/>
        <a:p>
          <a:pPr rtl="0"/>
          <a:r>
            <a:rPr lang="es-MX" smtClean="0"/>
            <a:t>El puesto dividido en partes o funciones</a:t>
          </a:r>
          <a:endParaRPr lang="es-MX"/>
        </a:p>
      </dgm:t>
    </dgm:pt>
    <dgm:pt modelId="{D196B8B1-610D-40F7-BA98-9B969B9682AB}" type="parTrans" cxnId="{7DF79532-6A07-437F-8DCE-9AE103843429}">
      <dgm:prSet/>
      <dgm:spPr/>
      <dgm:t>
        <a:bodyPr/>
        <a:lstStyle/>
        <a:p>
          <a:endParaRPr lang="es-MX"/>
        </a:p>
      </dgm:t>
    </dgm:pt>
    <dgm:pt modelId="{26F37D2A-2DA8-4CEC-B062-06D53AED90D7}" type="sibTrans" cxnId="{7DF79532-6A07-437F-8DCE-9AE103843429}">
      <dgm:prSet/>
      <dgm:spPr/>
      <dgm:t>
        <a:bodyPr/>
        <a:lstStyle/>
        <a:p>
          <a:endParaRPr lang="es-MX"/>
        </a:p>
      </dgm:t>
    </dgm:pt>
    <dgm:pt modelId="{4DB17F40-A570-47DD-A51D-3C2361C801C1}">
      <dgm:prSet/>
      <dgm:spPr/>
      <dgm:t>
        <a:bodyPr/>
        <a:lstStyle/>
        <a:p>
          <a:pPr rtl="0"/>
          <a:r>
            <a:rPr lang="es-MX" smtClean="0"/>
            <a:t>POR LA FORMA DE COMPARAR EL OBJETO DE MEDICIÓN (PUESTO)</a:t>
          </a:r>
          <a:endParaRPr lang="es-MX"/>
        </a:p>
      </dgm:t>
    </dgm:pt>
    <dgm:pt modelId="{49AAA56F-0011-40C4-A4F1-43EC546258B1}" type="parTrans" cxnId="{E34511BB-6459-4DE7-88B0-FFF75709D242}">
      <dgm:prSet/>
      <dgm:spPr/>
      <dgm:t>
        <a:bodyPr/>
        <a:lstStyle/>
        <a:p>
          <a:endParaRPr lang="es-MX"/>
        </a:p>
      </dgm:t>
    </dgm:pt>
    <dgm:pt modelId="{8EA45723-FEC8-41FA-B02A-C30534BECE25}" type="sibTrans" cxnId="{E34511BB-6459-4DE7-88B0-FFF75709D242}">
      <dgm:prSet/>
      <dgm:spPr/>
      <dgm:t>
        <a:bodyPr/>
        <a:lstStyle/>
        <a:p>
          <a:endParaRPr lang="es-MX"/>
        </a:p>
      </dgm:t>
    </dgm:pt>
    <dgm:pt modelId="{A812EFEF-46D9-4CAE-94BA-4BF31C2E847F}">
      <dgm:prSet/>
      <dgm:spPr/>
      <dgm:t>
        <a:bodyPr/>
        <a:lstStyle/>
        <a:p>
          <a:pPr rtl="0"/>
          <a:r>
            <a:rPr lang="es-MX" smtClean="0"/>
            <a:t>Comparar el puesto con otros</a:t>
          </a:r>
          <a:endParaRPr lang="es-MX"/>
        </a:p>
      </dgm:t>
    </dgm:pt>
    <dgm:pt modelId="{4E506FE0-D52A-49D6-82EA-5C8E984A147D}" type="parTrans" cxnId="{8C19B825-EC50-4A70-8F97-DB636B19AAFD}">
      <dgm:prSet/>
      <dgm:spPr/>
      <dgm:t>
        <a:bodyPr/>
        <a:lstStyle/>
        <a:p>
          <a:endParaRPr lang="es-MX"/>
        </a:p>
      </dgm:t>
    </dgm:pt>
    <dgm:pt modelId="{EC371266-A969-4EF0-9189-C5512C70C023}" type="sibTrans" cxnId="{8C19B825-EC50-4A70-8F97-DB636B19AAFD}">
      <dgm:prSet/>
      <dgm:spPr/>
      <dgm:t>
        <a:bodyPr/>
        <a:lstStyle/>
        <a:p>
          <a:endParaRPr lang="es-MX"/>
        </a:p>
      </dgm:t>
    </dgm:pt>
    <dgm:pt modelId="{8F1A98A0-7FA2-4B8F-BA1B-1D0C6A231A50}">
      <dgm:prSet/>
      <dgm:spPr/>
      <dgm:t>
        <a:bodyPr/>
        <a:lstStyle/>
        <a:p>
          <a:pPr rtl="0"/>
          <a:r>
            <a:rPr lang="es-MX" smtClean="0"/>
            <a:t>Comparar el puesto con una escala</a:t>
          </a:r>
          <a:endParaRPr lang="es-MX"/>
        </a:p>
      </dgm:t>
    </dgm:pt>
    <dgm:pt modelId="{98A2552E-2DCA-4896-9BCE-EDB73962C168}" type="parTrans" cxnId="{93CAD0EF-416C-44E5-852E-55325924A1B6}">
      <dgm:prSet/>
      <dgm:spPr/>
      <dgm:t>
        <a:bodyPr/>
        <a:lstStyle/>
        <a:p>
          <a:endParaRPr lang="es-MX"/>
        </a:p>
      </dgm:t>
    </dgm:pt>
    <dgm:pt modelId="{B4DBDEDB-3939-442C-9788-7A402F8007D6}" type="sibTrans" cxnId="{93CAD0EF-416C-44E5-852E-55325924A1B6}">
      <dgm:prSet/>
      <dgm:spPr/>
      <dgm:t>
        <a:bodyPr/>
        <a:lstStyle/>
        <a:p>
          <a:endParaRPr lang="es-MX"/>
        </a:p>
      </dgm:t>
    </dgm:pt>
    <dgm:pt modelId="{834812F5-B105-4657-BC02-7F1DAD8C586A}" type="pres">
      <dgm:prSet presAssocID="{791EC397-DA92-4BFD-B155-89E83D4B278D}" presName="vert0" presStyleCnt="0">
        <dgm:presLayoutVars>
          <dgm:dir/>
          <dgm:animOne val="branch"/>
          <dgm:animLvl val="lvl"/>
        </dgm:presLayoutVars>
      </dgm:prSet>
      <dgm:spPr/>
      <dgm:t>
        <a:bodyPr/>
        <a:lstStyle/>
        <a:p>
          <a:endParaRPr lang="es-MX"/>
        </a:p>
      </dgm:t>
    </dgm:pt>
    <dgm:pt modelId="{58D7212A-442B-447D-948D-ED3859844FDB}" type="pres">
      <dgm:prSet presAssocID="{328FA545-1474-48B2-A484-43AB5115124E}" presName="thickLine" presStyleLbl="alignNode1" presStyleIdx="0" presStyleCnt="2"/>
      <dgm:spPr/>
    </dgm:pt>
    <dgm:pt modelId="{07B2A58A-4BB8-4DBC-82D1-C846E889F0E0}" type="pres">
      <dgm:prSet presAssocID="{328FA545-1474-48B2-A484-43AB5115124E}" presName="horz1" presStyleCnt="0"/>
      <dgm:spPr/>
    </dgm:pt>
    <dgm:pt modelId="{D74950D9-EC1F-44AA-A604-CC308FBD5B7D}" type="pres">
      <dgm:prSet presAssocID="{328FA545-1474-48B2-A484-43AB5115124E}" presName="tx1" presStyleLbl="revTx" presStyleIdx="0" presStyleCnt="8" custScaleX="440808" custScaleY="35359"/>
      <dgm:spPr/>
      <dgm:t>
        <a:bodyPr/>
        <a:lstStyle/>
        <a:p>
          <a:endParaRPr lang="es-MX"/>
        </a:p>
      </dgm:t>
    </dgm:pt>
    <dgm:pt modelId="{A3F9DF8E-8026-462A-828B-35A40A3D7C9A}" type="pres">
      <dgm:prSet presAssocID="{328FA545-1474-48B2-A484-43AB5115124E}" presName="vert1" presStyleCnt="0"/>
      <dgm:spPr/>
    </dgm:pt>
    <dgm:pt modelId="{1F7E8B3B-682E-48F9-96A5-BEF775DB49AF}" type="pres">
      <dgm:prSet presAssocID="{806B1620-9EC5-4B9B-98AE-AFA425545F66}" presName="thickLine" presStyleLbl="alignNode1" presStyleIdx="1" presStyleCnt="2"/>
      <dgm:spPr/>
    </dgm:pt>
    <dgm:pt modelId="{82A6918E-8A80-42F0-AA5C-5E03E5830225}" type="pres">
      <dgm:prSet presAssocID="{806B1620-9EC5-4B9B-98AE-AFA425545F66}" presName="horz1" presStyleCnt="0"/>
      <dgm:spPr/>
    </dgm:pt>
    <dgm:pt modelId="{878C82F9-36D0-41AD-BCD0-146B1E6A3A44}" type="pres">
      <dgm:prSet presAssocID="{806B1620-9EC5-4B9B-98AE-AFA425545F66}" presName="tx1" presStyleLbl="revTx" presStyleIdx="1" presStyleCnt="8"/>
      <dgm:spPr/>
      <dgm:t>
        <a:bodyPr/>
        <a:lstStyle/>
        <a:p>
          <a:endParaRPr lang="es-MX"/>
        </a:p>
      </dgm:t>
    </dgm:pt>
    <dgm:pt modelId="{6E4AB779-1C6C-4DE3-9BAD-F487564B79E0}" type="pres">
      <dgm:prSet presAssocID="{806B1620-9EC5-4B9B-98AE-AFA425545F66}" presName="vert1" presStyleCnt="0"/>
      <dgm:spPr/>
    </dgm:pt>
    <dgm:pt modelId="{42286DA0-40BA-4C65-B645-9CA25D75578F}" type="pres">
      <dgm:prSet presAssocID="{CE8BD41E-F7FD-4E79-8AE3-0A32CAF50B41}" presName="vertSpace2a" presStyleCnt="0"/>
      <dgm:spPr/>
    </dgm:pt>
    <dgm:pt modelId="{E703566D-EFEE-44F4-940E-51F644262769}" type="pres">
      <dgm:prSet presAssocID="{CE8BD41E-F7FD-4E79-8AE3-0A32CAF50B41}" presName="horz2" presStyleCnt="0"/>
      <dgm:spPr/>
    </dgm:pt>
    <dgm:pt modelId="{CE93B8F4-DDEC-4BB6-9A89-8B52C229FCD3}" type="pres">
      <dgm:prSet presAssocID="{CE8BD41E-F7FD-4E79-8AE3-0A32CAF50B41}" presName="horzSpace2" presStyleCnt="0"/>
      <dgm:spPr/>
    </dgm:pt>
    <dgm:pt modelId="{541D9CDF-DDFF-40BC-9E86-5EC341009878}" type="pres">
      <dgm:prSet presAssocID="{CE8BD41E-F7FD-4E79-8AE3-0A32CAF50B41}" presName="tx2" presStyleLbl="revTx" presStyleIdx="2" presStyleCnt="8"/>
      <dgm:spPr/>
      <dgm:t>
        <a:bodyPr/>
        <a:lstStyle/>
        <a:p>
          <a:endParaRPr lang="es-MX"/>
        </a:p>
      </dgm:t>
    </dgm:pt>
    <dgm:pt modelId="{FA7979AB-AB0F-48CA-9FF2-83DB54407EF5}" type="pres">
      <dgm:prSet presAssocID="{CE8BD41E-F7FD-4E79-8AE3-0A32CAF50B41}" presName="vert2" presStyleCnt="0"/>
      <dgm:spPr/>
    </dgm:pt>
    <dgm:pt modelId="{4AE7E088-53F7-484F-857E-9FF87A4A84C0}" type="pres">
      <dgm:prSet presAssocID="{686AF88F-CE7A-4CC7-840E-F01582A9A51E}" presName="horz3" presStyleCnt="0"/>
      <dgm:spPr/>
    </dgm:pt>
    <dgm:pt modelId="{0BBA9D21-4909-489C-80C4-E1EBA678EBF4}" type="pres">
      <dgm:prSet presAssocID="{686AF88F-CE7A-4CC7-840E-F01582A9A51E}" presName="horzSpace3" presStyleCnt="0"/>
      <dgm:spPr/>
    </dgm:pt>
    <dgm:pt modelId="{82D7CA83-D952-4065-B024-E055834E1B3C}" type="pres">
      <dgm:prSet presAssocID="{686AF88F-CE7A-4CC7-840E-F01582A9A51E}" presName="tx3" presStyleLbl="revTx" presStyleIdx="3" presStyleCnt="8"/>
      <dgm:spPr/>
      <dgm:t>
        <a:bodyPr/>
        <a:lstStyle/>
        <a:p>
          <a:endParaRPr lang="es-MX"/>
        </a:p>
      </dgm:t>
    </dgm:pt>
    <dgm:pt modelId="{2CDE2819-CAD5-4503-A2C5-BCF44B94FDBA}" type="pres">
      <dgm:prSet presAssocID="{686AF88F-CE7A-4CC7-840E-F01582A9A51E}" presName="vert3" presStyleCnt="0"/>
      <dgm:spPr/>
    </dgm:pt>
    <dgm:pt modelId="{E3B9C559-E69C-4192-84D3-617986029592}" type="pres">
      <dgm:prSet presAssocID="{D5914876-E29A-4C82-91CB-A9FBD6177306}" presName="thinLine3" presStyleLbl="callout" presStyleIdx="0" presStyleCnt="4"/>
      <dgm:spPr/>
    </dgm:pt>
    <dgm:pt modelId="{A6B0580E-9391-4FBF-9C5C-42410FF321EC}" type="pres">
      <dgm:prSet presAssocID="{C1577432-48B6-4BB9-86A6-1B14B6073FE4}" presName="horz3" presStyleCnt="0"/>
      <dgm:spPr/>
    </dgm:pt>
    <dgm:pt modelId="{15C4BDBB-5947-4B74-AB3C-5489619EB404}" type="pres">
      <dgm:prSet presAssocID="{C1577432-48B6-4BB9-86A6-1B14B6073FE4}" presName="horzSpace3" presStyleCnt="0"/>
      <dgm:spPr/>
    </dgm:pt>
    <dgm:pt modelId="{F7F01C0C-6277-4938-BA52-97248CFC0FF9}" type="pres">
      <dgm:prSet presAssocID="{C1577432-48B6-4BB9-86A6-1B14B6073FE4}" presName="tx3" presStyleLbl="revTx" presStyleIdx="4" presStyleCnt="8"/>
      <dgm:spPr/>
      <dgm:t>
        <a:bodyPr/>
        <a:lstStyle/>
        <a:p>
          <a:endParaRPr lang="es-MX"/>
        </a:p>
      </dgm:t>
    </dgm:pt>
    <dgm:pt modelId="{9E9410DC-54E3-41F2-BC41-EB87AB8498E6}" type="pres">
      <dgm:prSet presAssocID="{C1577432-48B6-4BB9-86A6-1B14B6073FE4}" presName="vert3" presStyleCnt="0"/>
      <dgm:spPr/>
    </dgm:pt>
    <dgm:pt modelId="{13BB25FC-6622-4EF1-A98B-30C69F6D6DD2}" type="pres">
      <dgm:prSet presAssocID="{CE8BD41E-F7FD-4E79-8AE3-0A32CAF50B41}" presName="thinLine2b" presStyleLbl="callout" presStyleIdx="1" presStyleCnt="4"/>
      <dgm:spPr/>
    </dgm:pt>
    <dgm:pt modelId="{19ED599E-720C-4C9F-91A2-CC699937879D}" type="pres">
      <dgm:prSet presAssocID="{CE8BD41E-F7FD-4E79-8AE3-0A32CAF50B41}" presName="vertSpace2b" presStyleCnt="0"/>
      <dgm:spPr/>
    </dgm:pt>
    <dgm:pt modelId="{D80D47F6-46AC-4EC1-A885-BBE1C01C8F32}" type="pres">
      <dgm:prSet presAssocID="{4DB17F40-A570-47DD-A51D-3C2361C801C1}" presName="horz2" presStyleCnt="0"/>
      <dgm:spPr/>
    </dgm:pt>
    <dgm:pt modelId="{01A2B2F3-B926-4862-BF95-FC7418B38722}" type="pres">
      <dgm:prSet presAssocID="{4DB17F40-A570-47DD-A51D-3C2361C801C1}" presName="horzSpace2" presStyleCnt="0"/>
      <dgm:spPr/>
    </dgm:pt>
    <dgm:pt modelId="{E43469EE-4D1C-4017-AD36-D763D7EE617F}" type="pres">
      <dgm:prSet presAssocID="{4DB17F40-A570-47DD-A51D-3C2361C801C1}" presName="tx2" presStyleLbl="revTx" presStyleIdx="5" presStyleCnt="8"/>
      <dgm:spPr/>
      <dgm:t>
        <a:bodyPr/>
        <a:lstStyle/>
        <a:p>
          <a:endParaRPr lang="es-MX"/>
        </a:p>
      </dgm:t>
    </dgm:pt>
    <dgm:pt modelId="{4A184694-93ED-4F20-8720-A55FC99A6DC8}" type="pres">
      <dgm:prSet presAssocID="{4DB17F40-A570-47DD-A51D-3C2361C801C1}" presName="vert2" presStyleCnt="0"/>
      <dgm:spPr/>
    </dgm:pt>
    <dgm:pt modelId="{A5C70B58-8F35-492F-A7CE-FB0712CDB0DE}" type="pres">
      <dgm:prSet presAssocID="{A812EFEF-46D9-4CAE-94BA-4BF31C2E847F}" presName="horz3" presStyleCnt="0"/>
      <dgm:spPr/>
    </dgm:pt>
    <dgm:pt modelId="{485311EB-D683-4763-B8C4-65376720D6C7}" type="pres">
      <dgm:prSet presAssocID="{A812EFEF-46D9-4CAE-94BA-4BF31C2E847F}" presName="horzSpace3" presStyleCnt="0"/>
      <dgm:spPr/>
    </dgm:pt>
    <dgm:pt modelId="{74996A76-84ED-48BA-9D51-C2B530BFB426}" type="pres">
      <dgm:prSet presAssocID="{A812EFEF-46D9-4CAE-94BA-4BF31C2E847F}" presName="tx3" presStyleLbl="revTx" presStyleIdx="6" presStyleCnt="8"/>
      <dgm:spPr/>
      <dgm:t>
        <a:bodyPr/>
        <a:lstStyle/>
        <a:p>
          <a:endParaRPr lang="es-MX"/>
        </a:p>
      </dgm:t>
    </dgm:pt>
    <dgm:pt modelId="{65654461-F3FD-4CA1-A206-E0B003AFAF42}" type="pres">
      <dgm:prSet presAssocID="{A812EFEF-46D9-4CAE-94BA-4BF31C2E847F}" presName="vert3" presStyleCnt="0"/>
      <dgm:spPr/>
    </dgm:pt>
    <dgm:pt modelId="{B12E177E-53B0-42FE-B480-1114038C5ECC}" type="pres">
      <dgm:prSet presAssocID="{EC371266-A969-4EF0-9189-C5512C70C023}" presName="thinLine3" presStyleLbl="callout" presStyleIdx="2" presStyleCnt="4"/>
      <dgm:spPr/>
    </dgm:pt>
    <dgm:pt modelId="{A05F38E4-5704-4603-82BB-5720B810E29F}" type="pres">
      <dgm:prSet presAssocID="{8F1A98A0-7FA2-4B8F-BA1B-1D0C6A231A50}" presName="horz3" presStyleCnt="0"/>
      <dgm:spPr/>
    </dgm:pt>
    <dgm:pt modelId="{D0CD2186-70B8-4286-AACE-B595C06E3E61}" type="pres">
      <dgm:prSet presAssocID="{8F1A98A0-7FA2-4B8F-BA1B-1D0C6A231A50}" presName="horzSpace3" presStyleCnt="0"/>
      <dgm:spPr/>
    </dgm:pt>
    <dgm:pt modelId="{FEA52E9C-7AE6-42EB-844B-053550028350}" type="pres">
      <dgm:prSet presAssocID="{8F1A98A0-7FA2-4B8F-BA1B-1D0C6A231A50}" presName="tx3" presStyleLbl="revTx" presStyleIdx="7" presStyleCnt="8"/>
      <dgm:spPr/>
      <dgm:t>
        <a:bodyPr/>
        <a:lstStyle/>
        <a:p>
          <a:endParaRPr lang="es-MX"/>
        </a:p>
      </dgm:t>
    </dgm:pt>
    <dgm:pt modelId="{C214A1AD-2DD4-436A-B89C-6D290857EC78}" type="pres">
      <dgm:prSet presAssocID="{8F1A98A0-7FA2-4B8F-BA1B-1D0C6A231A50}" presName="vert3" presStyleCnt="0"/>
      <dgm:spPr/>
    </dgm:pt>
    <dgm:pt modelId="{84EF7E17-045D-4343-8219-21E0E2209C8E}" type="pres">
      <dgm:prSet presAssocID="{4DB17F40-A570-47DD-A51D-3C2361C801C1}" presName="thinLine2b" presStyleLbl="callout" presStyleIdx="3" presStyleCnt="4"/>
      <dgm:spPr/>
    </dgm:pt>
    <dgm:pt modelId="{45BF5810-94CF-49D3-B370-2B73275129FA}" type="pres">
      <dgm:prSet presAssocID="{4DB17F40-A570-47DD-A51D-3C2361C801C1}" presName="vertSpace2b" presStyleCnt="0"/>
      <dgm:spPr/>
    </dgm:pt>
  </dgm:ptLst>
  <dgm:cxnLst>
    <dgm:cxn modelId="{56F1B4FD-B3A0-4BA8-8AF6-A2012A5247F6}" srcId="{806B1620-9EC5-4B9B-98AE-AFA425545F66}" destId="{CE8BD41E-F7FD-4E79-8AE3-0A32CAF50B41}" srcOrd="0" destOrd="0" parTransId="{4241DB86-AB39-4424-8083-0F8AAAD075DE}" sibTransId="{D600DFCC-CAA7-43F6-A0EC-7FD731262DE5}"/>
    <dgm:cxn modelId="{14E1EE05-F142-4A34-BF5C-21FA977EABAB}" type="presOf" srcId="{4DB17F40-A570-47DD-A51D-3C2361C801C1}" destId="{E43469EE-4D1C-4017-AD36-D763D7EE617F}" srcOrd="0" destOrd="0" presId="urn:microsoft.com/office/officeart/2008/layout/LinedList"/>
    <dgm:cxn modelId="{838E1F5D-788A-430A-B952-2DB6E78CDC61}" srcId="{CE8BD41E-F7FD-4E79-8AE3-0A32CAF50B41}" destId="{686AF88F-CE7A-4CC7-840E-F01582A9A51E}" srcOrd="0" destOrd="0" parTransId="{915CBD5A-4541-4236-B1CB-3A01C95A02BF}" sibTransId="{D5914876-E29A-4C82-91CB-A9FBD6177306}"/>
    <dgm:cxn modelId="{3ACE3EB0-07E7-40BD-B36E-9E957A078FC4}" type="presOf" srcId="{CE8BD41E-F7FD-4E79-8AE3-0A32CAF50B41}" destId="{541D9CDF-DDFF-40BC-9E86-5EC341009878}" srcOrd="0" destOrd="0" presId="urn:microsoft.com/office/officeart/2008/layout/LinedList"/>
    <dgm:cxn modelId="{58CC4D8F-49A5-48A4-82CC-DD2F9E115CF9}" srcId="{791EC397-DA92-4BFD-B155-89E83D4B278D}" destId="{806B1620-9EC5-4B9B-98AE-AFA425545F66}" srcOrd="1" destOrd="0" parTransId="{0AB3FABC-7C45-4924-8001-AFB739F41512}" sibTransId="{090101A5-8D2D-497B-B8B6-7E796093297A}"/>
    <dgm:cxn modelId="{8DCC1D80-9FA5-4956-ABDC-E0F3C214AA21}" type="presOf" srcId="{A812EFEF-46D9-4CAE-94BA-4BF31C2E847F}" destId="{74996A76-84ED-48BA-9D51-C2B530BFB426}" srcOrd="0" destOrd="0" presId="urn:microsoft.com/office/officeart/2008/layout/LinedList"/>
    <dgm:cxn modelId="{E34511BB-6459-4DE7-88B0-FFF75709D242}" srcId="{806B1620-9EC5-4B9B-98AE-AFA425545F66}" destId="{4DB17F40-A570-47DD-A51D-3C2361C801C1}" srcOrd="1" destOrd="0" parTransId="{49AAA56F-0011-40C4-A4F1-43EC546258B1}" sibTransId="{8EA45723-FEC8-41FA-B02A-C30534BECE25}"/>
    <dgm:cxn modelId="{5EA8FA8D-5031-4E8F-8BCE-56A452B19507}" type="presOf" srcId="{8F1A98A0-7FA2-4B8F-BA1B-1D0C6A231A50}" destId="{FEA52E9C-7AE6-42EB-844B-053550028350}" srcOrd="0" destOrd="0" presId="urn:microsoft.com/office/officeart/2008/layout/LinedList"/>
    <dgm:cxn modelId="{9FECE60A-DDA1-4E82-BC91-E32F3C762D11}" type="presOf" srcId="{328FA545-1474-48B2-A484-43AB5115124E}" destId="{D74950D9-EC1F-44AA-A604-CC308FBD5B7D}" srcOrd="0" destOrd="0" presId="urn:microsoft.com/office/officeart/2008/layout/LinedList"/>
    <dgm:cxn modelId="{E9F5710F-1999-44C0-A247-8A3C591599E6}" type="presOf" srcId="{791EC397-DA92-4BFD-B155-89E83D4B278D}" destId="{834812F5-B105-4657-BC02-7F1DAD8C586A}" srcOrd="0" destOrd="0" presId="urn:microsoft.com/office/officeart/2008/layout/LinedList"/>
    <dgm:cxn modelId="{8C19B825-EC50-4A70-8F97-DB636B19AAFD}" srcId="{4DB17F40-A570-47DD-A51D-3C2361C801C1}" destId="{A812EFEF-46D9-4CAE-94BA-4BF31C2E847F}" srcOrd="0" destOrd="0" parTransId="{4E506FE0-D52A-49D6-82EA-5C8E984A147D}" sibTransId="{EC371266-A969-4EF0-9189-C5512C70C023}"/>
    <dgm:cxn modelId="{7DF79532-6A07-437F-8DCE-9AE103843429}" srcId="{CE8BD41E-F7FD-4E79-8AE3-0A32CAF50B41}" destId="{C1577432-48B6-4BB9-86A6-1B14B6073FE4}" srcOrd="1" destOrd="0" parTransId="{D196B8B1-610D-40F7-BA98-9B969B9682AB}" sibTransId="{26F37D2A-2DA8-4CEC-B062-06D53AED90D7}"/>
    <dgm:cxn modelId="{3719EA83-EC6C-44F0-85FD-DE226F0071DC}" type="presOf" srcId="{686AF88F-CE7A-4CC7-840E-F01582A9A51E}" destId="{82D7CA83-D952-4065-B024-E055834E1B3C}" srcOrd="0" destOrd="0" presId="urn:microsoft.com/office/officeart/2008/layout/LinedList"/>
    <dgm:cxn modelId="{C2239C59-E496-45B3-A025-504A74273871}" srcId="{791EC397-DA92-4BFD-B155-89E83D4B278D}" destId="{328FA545-1474-48B2-A484-43AB5115124E}" srcOrd="0" destOrd="0" parTransId="{54399166-B8E4-4378-9A19-99EECC85483C}" sibTransId="{D3084CBE-5F89-43D7-B19E-75DCB178B6C3}"/>
    <dgm:cxn modelId="{647E5253-CED1-476B-9106-5108A2CDEF54}" type="presOf" srcId="{C1577432-48B6-4BB9-86A6-1B14B6073FE4}" destId="{F7F01C0C-6277-4938-BA52-97248CFC0FF9}" srcOrd="0" destOrd="0" presId="urn:microsoft.com/office/officeart/2008/layout/LinedList"/>
    <dgm:cxn modelId="{93CAD0EF-416C-44E5-852E-55325924A1B6}" srcId="{4DB17F40-A570-47DD-A51D-3C2361C801C1}" destId="{8F1A98A0-7FA2-4B8F-BA1B-1D0C6A231A50}" srcOrd="1" destOrd="0" parTransId="{98A2552E-2DCA-4896-9BCE-EDB73962C168}" sibTransId="{B4DBDEDB-3939-442C-9788-7A402F8007D6}"/>
    <dgm:cxn modelId="{E9923827-C05D-499F-ADCE-50E36A2A9049}" type="presOf" srcId="{806B1620-9EC5-4B9B-98AE-AFA425545F66}" destId="{878C82F9-36D0-41AD-BCD0-146B1E6A3A44}" srcOrd="0" destOrd="0" presId="urn:microsoft.com/office/officeart/2008/layout/LinedList"/>
    <dgm:cxn modelId="{A19BBB22-C9EB-4721-B57F-5A1A971CDA33}" type="presParOf" srcId="{834812F5-B105-4657-BC02-7F1DAD8C586A}" destId="{58D7212A-442B-447D-948D-ED3859844FDB}" srcOrd="0" destOrd="0" presId="urn:microsoft.com/office/officeart/2008/layout/LinedList"/>
    <dgm:cxn modelId="{FDECAECB-BBF1-44A2-ADE3-37E9554E5C88}" type="presParOf" srcId="{834812F5-B105-4657-BC02-7F1DAD8C586A}" destId="{07B2A58A-4BB8-4DBC-82D1-C846E889F0E0}" srcOrd="1" destOrd="0" presId="urn:microsoft.com/office/officeart/2008/layout/LinedList"/>
    <dgm:cxn modelId="{1C37E36A-C133-4354-B438-EC8E67581B57}" type="presParOf" srcId="{07B2A58A-4BB8-4DBC-82D1-C846E889F0E0}" destId="{D74950D9-EC1F-44AA-A604-CC308FBD5B7D}" srcOrd="0" destOrd="0" presId="urn:microsoft.com/office/officeart/2008/layout/LinedList"/>
    <dgm:cxn modelId="{58126E73-DEA0-486E-AEB0-BDBC04C601F1}" type="presParOf" srcId="{07B2A58A-4BB8-4DBC-82D1-C846E889F0E0}" destId="{A3F9DF8E-8026-462A-828B-35A40A3D7C9A}" srcOrd="1" destOrd="0" presId="urn:microsoft.com/office/officeart/2008/layout/LinedList"/>
    <dgm:cxn modelId="{74BD7A15-5EA0-43FE-90EF-23027FE66361}" type="presParOf" srcId="{834812F5-B105-4657-BC02-7F1DAD8C586A}" destId="{1F7E8B3B-682E-48F9-96A5-BEF775DB49AF}" srcOrd="2" destOrd="0" presId="urn:microsoft.com/office/officeart/2008/layout/LinedList"/>
    <dgm:cxn modelId="{BBCD3DFA-8E3D-410B-B2DB-EB57BAE278CC}" type="presParOf" srcId="{834812F5-B105-4657-BC02-7F1DAD8C586A}" destId="{82A6918E-8A80-42F0-AA5C-5E03E5830225}" srcOrd="3" destOrd="0" presId="urn:microsoft.com/office/officeart/2008/layout/LinedList"/>
    <dgm:cxn modelId="{B0E38DC0-F667-49CD-9907-CE743347E1C5}" type="presParOf" srcId="{82A6918E-8A80-42F0-AA5C-5E03E5830225}" destId="{878C82F9-36D0-41AD-BCD0-146B1E6A3A44}" srcOrd="0" destOrd="0" presId="urn:microsoft.com/office/officeart/2008/layout/LinedList"/>
    <dgm:cxn modelId="{00300C56-C127-4E03-B475-499C73C343AA}" type="presParOf" srcId="{82A6918E-8A80-42F0-AA5C-5E03E5830225}" destId="{6E4AB779-1C6C-4DE3-9BAD-F487564B79E0}" srcOrd="1" destOrd="0" presId="urn:microsoft.com/office/officeart/2008/layout/LinedList"/>
    <dgm:cxn modelId="{EB9BCF1A-84D9-4CD5-AF69-D88077056DD9}" type="presParOf" srcId="{6E4AB779-1C6C-4DE3-9BAD-F487564B79E0}" destId="{42286DA0-40BA-4C65-B645-9CA25D75578F}" srcOrd="0" destOrd="0" presId="urn:microsoft.com/office/officeart/2008/layout/LinedList"/>
    <dgm:cxn modelId="{E9F8CD3C-DEAE-48CE-971F-B5C38281F856}" type="presParOf" srcId="{6E4AB779-1C6C-4DE3-9BAD-F487564B79E0}" destId="{E703566D-EFEE-44F4-940E-51F644262769}" srcOrd="1" destOrd="0" presId="urn:microsoft.com/office/officeart/2008/layout/LinedList"/>
    <dgm:cxn modelId="{5959C0F4-FB7A-4355-B02C-C7F63B04A0C2}" type="presParOf" srcId="{E703566D-EFEE-44F4-940E-51F644262769}" destId="{CE93B8F4-DDEC-4BB6-9A89-8B52C229FCD3}" srcOrd="0" destOrd="0" presId="urn:microsoft.com/office/officeart/2008/layout/LinedList"/>
    <dgm:cxn modelId="{AB74ED18-59E6-4240-B559-B2E1841F0834}" type="presParOf" srcId="{E703566D-EFEE-44F4-940E-51F644262769}" destId="{541D9CDF-DDFF-40BC-9E86-5EC341009878}" srcOrd="1" destOrd="0" presId="urn:microsoft.com/office/officeart/2008/layout/LinedList"/>
    <dgm:cxn modelId="{E68D5DBE-95D8-449A-9143-968C70D00F88}" type="presParOf" srcId="{E703566D-EFEE-44F4-940E-51F644262769}" destId="{FA7979AB-AB0F-48CA-9FF2-83DB54407EF5}" srcOrd="2" destOrd="0" presId="urn:microsoft.com/office/officeart/2008/layout/LinedList"/>
    <dgm:cxn modelId="{970BD6B6-F9A5-4C77-BAD6-3CB0643671E1}" type="presParOf" srcId="{FA7979AB-AB0F-48CA-9FF2-83DB54407EF5}" destId="{4AE7E088-53F7-484F-857E-9FF87A4A84C0}" srcOrd="0" destOrd="0" presId="urn:microsoft.com/office/officeart/2008/layout/LinedList"/>
    <dgm:cxn modelId="{9DACE38C-D50C-435F-BA5E-4B51FAC0716B}" type="presParOf" srcId="{4AE7E088-53F7-484F-857E-9FF87A4A84C0}" destId="{0BBA9D21-4909-489C-80C4-E1EBA678EBF4}" srcOrd="0" destOrd="0" presId="urn:microsoft.com/office/officeart/2008/layout/LinedList"/>
    <dgm:cxn modelId="{51734E60-66FD-46DA-A0F1-641FAD44555F}" type="presParOf" srcId="{4AE7E088-53F7-484F-857E-9FF87A4A84C0}" destId="{82D7CA83-D952-4065-B024-E055834E1B3C}" srcOrd="1" destOrd="0" presId="urn:microsoft.com/office/officeart/2008/layout/LinedList"/>
    <dgm:cxn modelId="{35A08A69-413C-46D9-A6D2-CCA180E011C9}" type="presParOf" srcId="{4AE7E088-53F7-484F-857E-9FF87A4A84C0}" destId="{2CDE2819-CAD5-4503-A2C5-BCF44B94FDBA}" srcOrd="2" destOrd="0" presId="urn:microsoft.com/office/officeart/2008/layout/LinedList"/>
    <dgm:cxn modelId="{E1E1F221-CB05-41CC-B51E-C77AB3C3DAA8}" type="presParOf" srcId="{FA7979AB-AB0F-48CA-9FF2-83DB54407EF5}" destId="{E3B9C559-E69C-4192-84D3-617986029592}" srcOrd="1" destOrd="0" presId="urn:microsoft.com/office/officeart/2008/layout/LinedList"/>
    <dgm:cxn modelId="{AE523950-47EE-4D8F-BD7D-E0BF842C8865}" type="presParOf" srcId="{FA7979AB-AB0F-48CA-9FF2-83DB54407EF5}" destId="{A6B0580E-9391-4FBF-9C5C-42410FF321EC}" srcOrd="2" destOrd="0" presId="urn:microsoft.com/office/officeart/2008/layout/LinedList"/>
    <dgm:cxn modelId="{05D11C43-724B-4B24-B08C-F95C213F72CC}" type="presParOf" srcId="{A6B0580E-9391-4FBF-9C5C-42410FF321EC}" destId="{15C4BDBB-5947-4B74-AB3C-5489619EB404}" srcOrd="0" destOrd="0" presId="urn:microsoft.com/office/officeart/2008/layout/LinedList"/>
    <dgm:cxn modelId="{D352EE2C-52E1-424D-8F97-948097EFAC80}" type="presParOf" srcId="{A6B0580E-9391-4FBF-9C5C-42410FF321EC}" destId="{F7F01C0C-6277-4938-BA52-97248CFC0FF9}" srcOrd="1" destOrd="0" presId="urn:microsoft.com/office/officeart/2008/layout/LinedList"/>
    <dgm:cxn modelId="{DE75DC68-0802-4AE0-A58A-534898AE3780}" type="presParOf" srcId="{A6B0580E-9391-4FBF-9C5C-42410FF321EC}" destId="{9E9410DC-54E3-41F2-BC41-EB87AB8498E6}" srcOrd="2" destOrd="0" presId="urn:microsoft.com/office/officeart/2008/layout/LinedList"/>
    <dgm:cxn modelId="{261C2CFD-0E50-4041-9365-3240EEA20E05}" type="presParOf" srcId="{6E4AB779-1C6C-4DE3-9BAD-F487564B79E0}" destId="{13BB25FC-6622-4EF1-A98B-30C69F6D6DD2}" srcOrd="2" destOrd="0" presId="urn:microsoft.com/office/officeart/2008/layout/LinedList"/>
    <dgm:cxn modelId="{9C6EA8E8-7155-4FA8-B5FE-BC21EA299527}" type="presParOf" srcId="{6E4AB779-1C6C-4DE3-9BAD-F487564B79E0}" destId="{19ED599E-720C-4C9F-91A2-CC699937879D}" srcOrd="3" destOrd="0" presId="urn:microsoft.com/office/officeart/2008/layout/LinedList"/>
    <dgm:cxn modelId="{146DAFE6-BCDF-4185-A14C-6333A9514E0B}" type="presParOf" srcId="{6E4AB779-1C6C-4DE3-9BAD-F487564B79E0}" destId="{D80D47F6-46AC-4EC1-A885-BBE1C01C8F32}" srcOrd="4" destOrd="0" presId="urn:microsoft.com/office/officeart/2008/layout/LinedList"/>
    <dgm:cxn modelId="{960126D9-D9E0-4D3F-9D45-E9C095E93712}" type="presParOf" srcId="{D80D47F6-46AC-4EC1-A885-BBE1C01C8F32}" destId="{01A2B2F3-B926-4862-BF95-FC7418B38722}" srcOrd="0" destOrd="0" presId="urn:microsoft.com/office/officeart/2008/layout/LinedList"/>
    <dgm:cxn modelId="{92021176-E3D0-40C8-97C4-995302BA3822}" type="presParOf" srcId="{D80D47F6-46AC-4EC1-A885-BBE1C01C8F32}" destId="{E43469EE-4D1C-4017-AD36-D763D7EE617F}" srcOrd="1" destOrd="0" presId="urn:microsoft.com/office/officeart/2008/layout/LinedList"/>
    <dgm:cxn modelId="{9FE97C04-B1B4-44D1-94A7-0F43F79E7A94}" type="presParOf" srcId="{D80D47F6-46AC-4EC1-A885-BBE1C01C8F32}" destId="{4A184694-93ED-4F20-8720-A55FC99A6DC8}" srcOrd="2" destOrd="0" presId="urn:microsoft.com/office/officeart/2008/layout/LinedList"/>
    <dgm:cxn modelId="{2C7A9CFA-B9B5-42D0-9EDE-307BC87EC0BE}" type="presParOf" srcId="{4A184694-93ED-4F20-8720-A55FC99A6DC8}" destId="{A5C70B58-8F35-492F-A7CE-FB0712CDB0DE}" srcOrd="0" destOrd="0" presId="urn:microsoft.com/office/officeart/2008/layout/LinedList"/>
    <dgm:cxn modelId="{622AECF1-88D4-4AFD-AACF-0AFF7C99F17C}" type="presParOf" srcId="{A5C70B58-8F35-492F-A7CE-FB0712CDB0DE}" destId="{485311EB-D683-4763-B8C4-65376720D6C7}" srcOrd="0" destOrd="0" presId="urn:microsoft.com/office/officeart/2008/layout/LinedList"/>
    <dgm:cxn modelId="{14FB6A40-6F07-48AC-A1F5-9A1D6FCAEA16}" type="presParOf" srcId="{A5C70B58-8F35-492F-A7CE-FB0712CDB0DE}" destId="{74996A76-84ED-48BA-9D51-C2B530BFB426}" srcOrd="1" destOrd="0" presId="urn:microsoft.com/office/officeart/2008/layout/LinedList"/>
    <dgm:cxn modelId="{3B6888FA-3AE5-4C22-82AD-0D7E7F07E18A}" type="presParOf" srcId="{A5C70B58-8F35-492F-A7CE-FB0712CDB0DE}" destId="{65654461-F3FD-4CA1-A206-E0B003AFAF42}" srcOrd="2" destOrd="0" presId="urn:microsoft.com/office/officeart/2008/layout/LinedList"/>
    <dgm:cxn modelId="{E1E3CDD4-8AFF-4176-8BB2-94FC14897862}" type="presParOf" srcId="{4A184694-93ED-4F20-8720-A55FC99A6DC8}" destId="{B12E177E-53B0-42FE-B480-1114038C5ECC}" srcOrd="1" destOrd="0" presId="urn:microsoft.com/office/officeart/2008/layout/LinedList"/>
    <dgm:cxn modelId="{8B879A65-6467-42FA-AB30-1DECE578A6E4}" type="presParOf" srcId="{4A184694-93ED-4F20-8720-A55FC99A6DC8}" destId="{A05F38E4-5704-4603-82BB-5720B810E29F}" srcOrd="2" destOrd="0" presId="urn:microsoft.com/office/officeart/2008/layout/LinedList"/>
    <dgm:cxn modelId="{37FE30BE-7736-47F4-9DEA-B004E12D4BA8}" type="presParOf" srcId="{A05F38E4-5704-4603-82BB-5720B810E29F}" destId="{D0CD2186-70B8-4286-AACE-B595C06E3E61}" srcOrd="0" destOrd="0" presId="urn:microsoft.com/office/officeart/2008/layout/LinedList"/>
    <dgm:cxn modelId="{39C870BB-95F7-4656-8D32-3BEB2A9E51B0}" type="presParOf" srcId="{A05F38E4-5704-4603-82BB-5720B810E29F}" destId="{FEA52E9C-7AE6-42EB-844B-053550028350}" srcOrd="1" destOrd="0" presId="urn:microsoft.com/office/officeart/2008/layout/LinedList"/>
    <dgm:cxn modelId="{02CD92E2-2061-438B-AB14-DF4142CD60F9}" type="presParOf" srcId="{A05F38E4-5704-4603-82BB-5720B810E29F}" destId="{C214A1AD-2DD4-436A-B89C-6D290857EC78}" srcOrd="2" destOrd="0" presId="urn:microsoft.com/office/officeart/2008/layout/LinedList"/>
    <dgm:cxn modelId="{0B2CDDF3-2472-4960-B075-BC7D868D82CC}" type="presParOf" srcId="{6E4AB779-1C6C-4DE3-9BAD-F487564B79E0}" destId="{84EF7E17-045D-4343-8219-21E0E2209C8E}" srcOrd="5" destOrd="0" presId="urn:microsoft.com/office/officeart/2008/layout/LinedList"/>
    <dgm:cxn modelId="{86175DFE-0FA0-4028-B557-C87555A7E693}" type="presParOf" srcId="{6E4AB779-1C6C-4DE3-9BAD-F487564B79E0}" destId="{45BF5810-94CF-49D3-B370-2B73275129FA}"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0D3D471-858C-48B4-8791-72D67483CF2B}" type="doc">
      <dgm:prSet loTypeId="urn:microsoft.com/office/officeart/2009/layout/CircleArrowProcess" loCatId="process" qsTypeId="urn:microsoft.com/office/officeart/2005/8/quickstyle/simple5" qsCatId="simple" csTypeId="urn:microsoft.com/office/officeart/2005/8/colors/accent1_3" csCatId="accent1" phldr="1"/>
      <dgm:spPr/>
      <dgm:t>
        <a:bodyPr/>
        <a:lstStyle/>
        <a:p>
          <a:endParaRPr lang="es-MX"/>
        </a:p>
      </dgm:t>
    </dgm:pt>
    <dgm:pt modelId="{E4BAB16D-028F-4721-B8FE-EC3DE5CF34EF}">
      <dgm:prSet phldrT="[Texto]"/>
      <dgm:spPr/>
      <dgm:t>
        <a:bodyPr/>
        <a:lstStyle/>
        <a:p>
          <a:r>
            <a:rPr lang="es-MX" dirty="0" smtClean="0"/>
            <a:t>ANÁLISIS DE PUESTOS</a:t>
          </a:r>
          <a:endParaRPr lang="es-MX" dirty="0"/>
        </a:p>
      </dgm:t>
    </dgm:pt>
    <dgm:pt modelId="{FDFAB9C1-E48E-4D60-8F2D-52EFB901491C}" type="parTrans" cxnId="{89D6A13B-F613-4847-87F5-E804451130A3}">
      <dgm:prSet/>
      <dgm:spPr/>
      <dgm:t>
        <a:bodyPr/>
        <a:lstStyle/>
        <a:p>
          <a:endParaRPr lang="es-MX"/>
        </a:p>
      </dgm:t>
    </dgm:pt>
    <dgm:pt modelId="{4AD365B1-7EFC-40FC-96C3-B8393F111C0D}" type="sibTrans" cxnId="{89D6A13B-F613-4847-87F5-E804451130A3}">
      <dgm:prSet/>
      <dgm:spPr/>
      <dgm:t>
        <a:bodyPr/>
        <a:lstStyle/>
        <a:p>
          <a:endParaRPr lang="es-MX"/>
        </a:p>
      </dgm:t>
    </dgm:pt>
    <dgm:pt modelId="{8E0544AE-F9C6-4237-981B-611F8A2537CF}">
      <dgm:prSet phldrT="[Texto]"/>
      <dgm:spPr/>
      <dgm:t>
        <a:bodyPr/>
        <a:lstStyle/>
        <a:p>
          <a:r>
            <a:rPr lang="es-MX" dirty="0" smtClean="0"/>
            <a:t>VALUACIÓN DE PUESTOS</a:t>
          </a:r>
          <a:endParaRPr lang="es-MX" dirty="0"/>
        </a:p>
      </dgm:t>
    </dgm:pt>
    <dgm:pt modelId="{EC5E4F46-84D6-4278-8506-A232DCD53FB0}" type="parTrans" cxnId="{CF5DD9D4-9F18-4B79-BA3B-6585E6AD57DD}">
      <dgm:prSet/>
      <dgm:spPr/>
      <dgm:t>
        <a:bodyPr/>
        <a:lstStyle/>
        <a:p>
          <a:endParaRPr lang="es-MX"/>
        </a:p>
      </dgm:t>
    </dgm:pt>
    <dgm:pt modelId="{0528A169-63BD-4E6E-928B-62F282A5F36B}" type="sibTrans" cxnId="{CF5DD9D4-9F18-4B79-BA3B-6585E6AD57DD}">
      <dgm:prSet/>
      <dgm:spPr/>
      <dgm:t>
        <a:bodyPr/>
        <a:lstStyle/>
        <a:p>
          <a:endParaRPr lang="es-MX"/>
        </a:p>
      </dgm:t>
    </dgm:pt>
    <dgm:pt modelId="{5047FC29-4B6B-4A80-80D2-60A63C627FF8}" type="pres">
      <dgm:prSet presAssocID="{50D3D471-858C-48B4-8791-72D67483CF2B}" presName="Name0" presStyleCnt="0">
        <dgm:presLayoutVars>
          <dgm:chMax val="7"/>
          <dgm:chPref val="7"/>
          <dgm:dir/>
          <dgm:animLvl val="lvl"/>
        </dgm:presLayoutVars>
      </dgm:prSet>
      <dgm:spPr/>
      <dgm:t>
        <a:bodyPr/>
        <a:lstStyle/>
        <a:p>
          <a:endParaRPr lang="es-MX"/>
        </a:p>
      </dgm:t>
    </dgm:pt>
    <dgm:pt modelId="{080426F1-6661-457F-8383-6329A41582DA}" type="pres">
      <dgm:prSet presAssocID="{E4BAB16D-028F-4721-B8FE-EC3DE5CF34EF}" presName="Accent1" presStyleCnt="0"/>
      <dgm:spPr/>
      <dgm:t>
        <a:bodyPr/>
        <a:lstStyle/>
        <a:p>
          <a:endParaRPr lang="es-MX"/>
        </a:p>
      </dgm:t>
    </dgm:pt>
    <dgm:pt modelId="{141EFDEA-8631-4F05-A142-98AB87034728}" type="pres">
      <dgm:prSet presAssocID="{E4BAB16D-028F-4721-B8FE-EC3DE5CF34EF}" presName="Accent" presStyleLbl="node1" presStyleIdx="0" presStyleCnt="2"/>
      <dgm:spPr/>
      <dgm:t>
        <a:bodyPr/>
        <a:lstStyle/>
        <a:p>
          <a:endParaRPr lang="es-MX"/>
        </a:p>
      </dgm:t>
    </dgm:pt>
    <dgm:pt modelId="{21A0E061-63FF-45CE-9280-43C5AC6BBF7A}" type="pres">
      <dgm:prSet presAssocID="{E4BAB16D-028F-4721-B8FE-EC3DE5CF34EF}" presName="Parent1" presStyleLbl="revTx" presStyleIdx="0" presStyleCnt="2">
        <dgm:presLayoutVars>
          <dgm:chMax val="1"/>
          <dgm:chPref val="1"/>
          <dgm:bulletEnabled val="1"/>
        </dgm:presLayoutVars>
      </dgm:prSet>
      <dgm:spPr/>
      <dgm:t>
        <a:bodyPr/>
        <a:lstStyle/>
        <a:p>
          <a:endParaRPr lang="es-MX"/>
        </a:p>
      </dgm:t>
    </dgm:pt>
    <dgm:pt modelId="{B595BDBD-1CC1-4B42-93E3-59ECE141B30E}" type="pres">
      <dgm:prSet presAssocID="{8E0544AE-F9C6-4237-981B-611F8A2537CF}" presName="Accent2" presStyleCnt="0"/>
      <dgm:spPr/>
      <dgm:t>
        <a:bodyPr/>
        <a:lstStyle/>
        <a:p>
          <a:endParaRPr lang="es-MX"/>
        </a:p>
      </dgm:t>
    </dgm:pt>
    <dgm:pt modelId="{731306DF-32E0-48D4-AB22-419690493764}" type="pres">
      <dgm:prSet presAssocID="{8E0544AE-F9C6-4237-981B-611F8A2537CF}" presName="Accent" presStyleLbl="node1" presStyleIdx="1" presStyleCnt="2"/>
      <dgm:spPr/>
      <dgm:t>
        <a:bodyPr/>
        <a:lstStyle/>
        <a:p>
          <a:endParaRPr lang="es-MX"/>
        </a:p>
      </dgm:t>
    </dgm:pt>
    <dgm:pt modelId="{8D98D1C3-F289-4E1C-95FD-1790A7852D5B}" type="pres">
      <dgm:prSet presAssocID="{8E0544AE-F9C6-4237-981B-611F8A2537CF}" presName="Parent2" presStyleLbl="revTx" presStyleIdx="1" presStyleCnt="2">
        <dgm:presLayoutVars>
          <dgm:chMax val="1"/>
          <dgm:chPref val="1"/>
          <dgm:bulletEnabled val="1"/>
        </dgm:presLayoutVars>
      </dgm:prSet>
      <dgm:spPr/>
      <dgm:t>
        <a:bodyPr/>
        <a:lstStyle/>
        <a:p>
          <a:endParaRPr lang="es-MX"/>
        </a:p>
      </dgm:t>
    </dgm:pt>
  </dgm:ptLst>
  <dgm:cxnLst>
    <dgm:cxn modelId="{89D6A13B-F613-4847-87F5-E804451130A3}" srcId="{50D3D471-858C-48B4-8791-72D67483CF2B}" destId="{E4BAB16D-028F-4721-B8FE-EC3DE5CF34EF}" srcOrd="0" destOrd="0" parTransId="{FDFAB9C1-E48E-4D60-8F2D-52EFB901491C}" sibTransId="{4AD365B1-7EFC-40FC-96C3-B8393F111C0D}"/>
    <dgm:cxn modelId="{252207E3-3EDF-4147-9C0E-E43CC5244022}" type="presOf" srcId="{E4BAB16D-028F-4721-B8FE-EC3DE5CF34EF}" destId="{21A0E061-63FF-45CE-9280-43C5AC6BBF7A}" srcOrd="0" destOrd="0" presId="urn:microsoft.com/office/officeart/2009/layout/CircleArrowProcess"/>
    <dgm:cxn modelId="{CF5DD9D4-9F18-4B79-BA3B-6585E6AD57DD}" srcId="{50D3D471-858C-48B4-8791-72D67483CF2B}" destId="{8E0544AE-F9C6-4237-981B-611F8A2537CF}" srcOrd="1" destOrd="0" parTransId="{EC5E4F46-84D6-4278-8506-A232DCD53FB0}" sibTransId="{0528A169-63BD-4E6E-928B-62F282A5F36B}"/>
    <dgm:cxn modelId="{DB034ECB-B396-46CF-9595-243E3DFDED56}" type="presOf" srcId="{50D3D471-858C-48B4-8791-72D67483CF2B}" destId="{5047FC29-4B6B-4A80-80D2-60A63C627FF8}" srcOrd="0" destOrd="0" presId="urn:microsoft.com/office/officeart/2009/layout/CircleArrowProcess"/>
    <dgm:cxn modelId="{81D522BE-ADAC-46BF-8C9F-DABF3A1283D2}" type="presOf" srcId="{8E0544AE-F9C6-4237-981B-611F8A2537CF}" destId="{8D98D1C3-F289-4E1C-95FD-1790A7852D5B}" srcOrd="0" destOrd="0" presId="urn:microsoft.com/office/officeart/2009/layout/CircleArrowProcess"/>
    <dgm:cxn modelId="{9BEEE36A-8E3C-4B96-B39A-EDE86D040D70}" type="presParOf" srcId="{5047FC29-4B6B-4A80-80D2-60A63C627FF8}" destId="{080426F1-6661-457F-8383-6329A41582DA}" srcOrd="0" destOrd="0" presId="urn:microsoft.com/office/officeart/2009/layout/CircleArrowProcess"/>
    <dgm:cxn modelId="{CB3F4449-E2C6-437C-9044-C58D5EA8DBDF}" type="presParOf" srcId="{080426F1-6661-457F-8383-6329A41582DA}" destId="{141EFDEA-8631-4F05-A142-98AB87034728}" srcOrd="0" destOrd="0" presId="urn:microsoft.com/office/officeart/2009/layout/CircleArrowProcess"/>
    <dgm:cxn modelId="{3D985AA4-1B82-4BF1-81E8-61E0F984C489}" type="presParOf" srcId="{5047FC29-4B6B-4A80-80D2-60A63C627FF8}" destId="{21A0E061-63FF-45CE-9280-43C5AC6BBF7A}" srcOrd="1" destOrd="0" presId="urn:microsoft.com/office/officeart/2009/layout/CircleArrowProcess"/>
    <dgm:cxn modelId="{7B8BCA0D-754B-4DCD-A0EE-9B0A20FC7250}" type="presParOf" srcId="{5047FC29-4B6B-4A80-80D2-60A63C627FF8}" destId="{B595BDBD-1CC1-4B42-93E3-59ECE141B30E}" srcOrd="2" destOrd="0" presId="urn:microsoft.com/office/officeart/2009/layout/CircleArrowProcess"/>
    <dgm:cxn modelId="{F10D1AD7-767B-4A92-A2F2-7B0BE9AE3A4A}" type="presParOf" srcId="{B595BDBD-1CC1-4B42-93E3-59ECE141B30E}" destId="{731306DF-32E0-48D4-AB22-419690493764}" srcOrd="0" destOrd="0" presId="urn:microsoft.com/office/officeart/2009/layout/CircleArrowProcess"/>
    <dgm:cxn modelId="{74B8CC0F-AEC9-40B4-9C3A-9EE2ADB044CB}" type="presParOf" srcId="{5047FC29-4B6B-4A80-80D2-60A63C627FF8}" destId="{8D98D1C3-F289-4E1C-95FD-1790A7852D5B}" srcOrd="3"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F826D-9180-4C34-9E2A-5269C4DA3BE4}">
      <dsp:nvSpPr>
        <dsp:cNvPr id="0" name=""/>
        <dsp:cNvSpPr/>
      </dsp:nvSpPr>
      <dsp:spPr>
        <a:xfrm>
          <a:off x="0" y="0"/>
          <a:ext cx="10091155" cy="0"/>
        </a:xfrm>
        <a:prstGeom prst="line">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9FDCDD-D8E9-4541-9931-F907E60F3F05}">
      <dsp:nvSpPr>
        <dsp:cNvPr id="0" name=""/>
        <dsp:cNvSpPr/>
      </dsp:nvSpPr>
      <dsp:spPr>
        <a:xfrm>
          <a:off x="0" y="0"/>
          <a:ext cx="10091155" cy="2320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just" defTabSz="889000" rtl="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PROPÓSITO DE LA UNIDAD DE APRENDIZAJE. </a:t>
          </a:r>
        </a:p>
        <a:p>
          <a:pPr lvl="0" algn="just" defTabSz="889000" rtl="0">
            <a:lnSpc>
              <a:spcPct val="90000"/>
            </a:lnSpc>
            <a:spcBef>
              <a:spcPct val="0"/>
            </a:spcBef>
            <a:spcAft>
              <a:spcPct val="35000"/>
            </a:spcAft>
          </a:pPr>
          <a:endParaRPr lang="es-MX" sz="2000" b="0" kern="1200" dirty="0" smtClean="0">
            <a:effectLst/>
          </a:endParaRPr>
        </a:p>
        <a:p>
          <a:pPr lvl="0" algn="just" defTabSz="889000" rtl="0">
            <a:lnSpc>
              <a:spcPct val="90000"/>
            </a:lnSpc>
            <a:spcBef>
              <a:spcPct val="0"/>
            </a:spcBef>
            <a:spcAft>
              <a:spcPct val="35000"/>
            </a:spcAft>
          </a:pPr>
          <a:r>
            <a:rPr lang="es-ES" sz="2000" kern="1200" dirty="0" smtClean="0"/>
            <a:t>Conocer y aplicar la reglamentación concerniente a la administración de sueldos y salarios en la provisión de recursos humanos, así como mantener al capital humano motivado y satisfecho mediante planes de compensación y de beneficio social.</a:t>
          </a:r>
          <a:endParaRPr lang="es-MX" sz="2000" kern="1200" dirty="0"/>
        </a:p>
      </dsp:txBody>
      <dsp:txXfrm>
        <a:off x="0" y="0"/>
        <a:ext cx="10091155" cy="2320119"/>
      </dsp:txXfrm>
    </dsp:sp>
    <dsp:sp modelId="{F656DC91-0BDE-445E-AFB9-3D64B99867C8}">
      <dsp:nvSpPr>
        <dsp:cNvPr id="0" name=""/>
        <dsp:cNvSpPr/>
      </dsp:nvSpPr>
      <dsp:spPr>
        <a:xfrm>
          <a:off x="0" y="2320119"/>
          <a:ext cx="10091155" cy="0"/>
        </a:xfrm>
        <a:prstGeom prst="line">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CF93C1-620A-4281-B23D-D976BF53D5B7}">
      <dsp:nvSpPr>
        <dsp:cNvPr id="0" name=""/>
        <dsp:cNvSpPr/>
      </dsp:nvSpPr>
      <dsp:spPr>
        <a:xfrm>
          <a:off x="0" y="2320119"/>
          <a:ext cx="10091155" cy="2320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just" defTabSz="800100" rtl="0">
            <a:lnSpc>
              <a:spcPct val="90000"/>
            </a:lnSpc>
            <a:spcBef>
              <a:spcPct val="0"/>
            </a:spcBef>
            <a:spcAft>
              <a:spcPct val="35000"/>
            </a:spcAft>
          </a:pPr>
          <a:r>
            <a:rPr lang="es-MX" sz="2000" b="1" kern="1200" dirty="0" smtClean="0"/>
            <a:t>Unidad de Competencia I </a:t>
          </a:r>
        </a:p>
        <a:p>
          <a:pPr lvl="0" algn="just" defTabSz="800100" rtl="0">
            <a:lnSpc>
              <a:spcPct val="90000"/>
            </a:lnSpc>
            <a:spcBef>
              <a:spcPct val="0"/>
            </a:spcBef>
            <a:spcAft>
              <a:spcPct val="35000"/>
            </a:spcAft>
          </a:pPr>
          <a:r>
            <a:rPr lang="es-ES" sz="2000" kern="1200" dirty="0" smtClean="0"/>
            <a:t>Conocer e identificar el proceso de valuación de puestos y poder asignar a cada uno de los puestos, estudiando los factores compensables, la remuneración correspondiente.</a:t>
          </a:r>
          <a:r>
            <a:rPr lang="es-MX" sz="2000" b="0" kern="1200" dirty="0" smtClean="0"/>
            <a:t> </a:t>
          </a:r>
        </a:p>
      </dsp:txBody>
      <dsp:txXfrm>
        <a:off x="0" y="2320119"/>
        <a:ext cx="10091155" cy="232011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861EBE-22E9-4E4B-853A-20FC44672477}">
      <dsp:nvSpPr>
        <dsp:cNvPr id="0" name=""/>
        <dsp:cNvSpPr/>
      </dsp:nvSpPr>
      <dsp:spPr>
        <a:xfrm>
          <a:off x="3775997" y="2639371"/>
          <a:ext cx="143829" cy="143829"/>
        </a:xfrm>
        <a:prstGeom prst="ellips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C0C9AC-2A9E-4451-B0D3-947E38E3BB43}">
      <dsp:nvSpPr>
        <dsp:cNvPr id="0" name=""/>
        <dsp:cNvSpPr/>
      </dsp:nvSpPr>
      <dsp:spPr>
        <a:xfrm>
          <a:off x="3650002" y="2841284"/>
          <a:ext cx="143829" cy="143829"/>
        </a:xfrm>
        <a:prstGeom prst="ellips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83B4A9-C6E6-44E8-8A59-03991DC47EAA}">
      <dsp:nvSpPr>
        <dsp:cNvPr id="0" name=""/>
        <dsp:cNvSpPr/>
      </dsp:nvSpPr>
      <dsp:spPr>
        <a:xfrm>
          <a:off x="3499844" y="3016096"/>
          <a:ext cx="143829" cy="143829"/>
        </a:xfrm>
        <a:prstGeom prst="ellips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644BC3-2E97-4D37-BD6A-CF2224FED4D9}">
      <dsp:nvSpPr>
        <dsp:cNvPr id="0" name=""/>
        <dsp:cNvSpPr/>
      </dsp:nvSpPr>
      <dsp:spPr>
        <a:xfrm>
          <a:off x="3679343" y="607267"/>
          <a:ext cx="143829" cy="143829"/>
        </a:xfrm>
        <a:prstGeom prst="ellips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E104D1-AD48-430B-BA5E-1FB53EDC048C}">
      <dsp:nvSpPr>
        <dsp:cNvPr id="0" name=""/>
        <dsp:cNvSpPr/>
      </dsp:nvSpPr>
      <dsp:spPr>
        <a:xfrm>
          <a:off x="3871499" y="492761"/>
          <a:ext cx="143829" cy="143829"/>
        </a:xfrm>
        <a:prstGeom prst="ellips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642C69-CC15-4130-A5B4-A9DBB3A58FDA}">
      <dsp:nvSpPr>
        <dsp:cNvPr id="0" name=""/>
        <dsp:cNvSpPr/>
      </dsp:nvSpPr>
      <dsp:spPr>
        <a:xfrm>
          <a:off x="4063080" y="378255"/>
          <a:ext cx="143829" cy="143829"/>
        </a:xfrm>
        <a:prstGeom prst="ellips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2E3AB7-0421-4BC4-81F5-6AE66119955B}">
      <dsp:nvSpPr>
        <dsp:cNvPr id="0" name=""/>
        <dsp:cNvSpPr/>
      </dsp:nvSpPr>
      <dsp:spPr>
        <a:xfrm>
          <a:off x="4254661" y="492761"/>
          <a:ext cx="143829" cy="143829"/>
        </a:xfrm>
        <a:prstGeom prst="ellips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854E6D-B0F4-4895-AE4A-A74E2526ADBC}">
      <dsp:nvSpPr>
        <dsp:cNvPr id="0" name=""/>
        <dsp:cNvSpPr/>
      </dsp:nvSpPr>
      <dsp:spPr>
        <a:xfrm>
          <a:off x="4446817" y="607267"/>
          <a:ext cx="143829" cy="143829"/>
        </a:xfrm>
        <a:prstGeom prst="ellips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0A51D8-9307-49D4-AD04-AAE70F4A48EE}">
      <dsp:nvSpPr>
        <dsp:cNvPr id="0" name=""/>
        <dsp:cNvSpPr/>
      </dsp:nvSpPr>
      <dsp:spPr>
        <a:xfrm>
          <a:off x="4063080" y="619863"/>
          <a:ext cx="143829" cy="143829"/>
        </a:xfrm>
        <a:prstGeom prst="ellips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4D1397-B597-4F11-AFE3-95375A297473}">
      <dsp:nvSpPr>
        <dsp:cNvPr id="0" name=""/>
        <dsp:cNvSpPr/>
      </dsp:nvSpPr>
      <dsp:spPr>
        <a:xfrm>
          <a:off x="4063080" y="861471"/>
          <a:ext cx="143829" cy="143829"/>
        </a:xfrm>
        <a:prstGeom prst="ellips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8F330C-F0B6-454C-ADD4-A0F20E930E11}">
      <dsp:nvSpPr>
        <dsp:cNvPr id="0" name=""/>
        <dsp:cNvSpPr/>
      </dsp:nvSpPr>
      <dsp:spPr>
        <a:xfrm>
          <a:off x="2892885" y="3541456"/>
          <a:ext cx="3102111" cy="832078"/>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6614" tIns="68580" rIns="68580" bIns="68580" numCol="1" spcCol="1270" anchor="ctr" anchorCtr="0">
          <a:noAutofit/>
        </a:bodyPr>
        <a:lstStyle/>
        <a:p>
          <a:pPr lvl="0" algn="l" defTabSz="800100">
            <a:lnSpc>
              <a:spcPct val="90000"/>
            </a:lnSpc>
            <a:spcBef>
              <a:spcPct val="0"/>
            </a:spcBef>
            <a:spcAft>
              <a:spcPct val="35000"/>
            </a:spcAft>
          </a:pPr>
          <a:r>
            <a:rPr lang="es-MX" sz="1800" b="1" kern="1200" dirty="0" smtClean="0"/>
            <a:t>CUANTITATIVOS</a:t>
          </a:r>
        </a:p>
        <a:p>
          <a:pPr lvl="0" algn="l" defTabSz="800100">
            <a:lnSpc>
              <a:spcPct val="90000"/>
            </a:lnSpc>
            <a:spcBef>
              <a:spcPct val="0"/>
            </a:spcBef>
            <a:spcAft>
              <a:spcPct val="35000"/>
            </a:spcAft>
          </a:pPr>
          <a:r>
            <a:rPr lang="es-MX" sz="1800" b="1" kern="1200" dirty="0" smtClean="0"/>
            <a:t>ANÁLITICOS </a:t>
          </a:r>
          <a:endParaRPr lang="es-MX" sz="1800" b="1" kern="1200" dirty="0"/>
        </a:p>
      </dsp:txBody>
      <dsp:txXfrm>
        <a:off x="2933504" y="3582075"/>
        <a:ext cx="3020873" cy="750840"/>
      </dsp:txXfrm>
    </dsp:sp>
    <dsp:sp modelId="{069AE7E8-DA83-4DC4-A14C-F16E75DC69F9}">
      <dsp:nvSpPr>
        <dsp:cNvPr id="0" name=""/>
        <dsp:cNvSpPr/>
      </dsp:nvSpPr>
      <dsp:spPr>
        <a:xfrm>
          <a:off x="2032785" y="2726171"/>
          <a:ext cx="1438293" cy="143819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936DFF-8112-4257-9B05-BFD3AA9DE9D8}">
      <dsp:nvSpPr>
        <dsp:cNvPr id="0" name=""/>
        <dsp:cNvSpPr/>
      </dsp:nvSpPr>
      <dsp:spPr>
        <a:xfrm>
          <a:off x="4204033" y="1913941"/>
          <a:ext cx="3102111" cy="832078"/>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6614" tIns="53340" rIns="53340" bIns="53340" numCol="1" spcCol="1270" anchor="ctr" anchorCtr="0">
          <a:noAutofit/>
        </a:bodyPr>
        <a:lstStyle/>
        <a:p>
          <a:pPr lvl="0" algn="l" defTabSz="622300">
            <a:lnSpc>
              <a:spcPct val="90000"/>
            </a:lnSpc>
            <a:spcBef>
              <a:spcPct val="0"/>
            </a:spcBef>
            <a:spcAft>
              <a:spcPct val="35000"/>
            </a:spcAft>
          </a:pPr>
          <a:r>
            <a:rPr lang="es-MX" sz="1400" b="1" kern="1200" dirty="0" smtClean="0"/>
            <a:t>CUALITATIVOS</a:t>
          </a:r>
        </a:p>
        <a:p>
          <a:pPr lvl="0" algn="l" defTabSz="622300">
            <a:lnSpc>
              <a:spcPct val="90000"/>
            </a:lnSpc>
            <a:spcBef>
              <a:spcPct val="0"/>
            </a:spcBef>
            <a:spcAft>
              <a:spcPct val="35000"/>
            </a:spcAft>
          </a:pPr>
          <a:r>
            <a:rPr lang="es-MX" sz="1400" b="1" kern="1200" dirty="0" smtClean="0"/>
            <a:t>NO CUANTITATIVOS</a:t>
          </a:r>
        </a:p>
        <a:p>
          <a:pPr lvl="0" algn="l" defTabSz="622300">
            <a:lnSpc>
              <a:spcPct val="90000"/>
            </a:lnSpc>
            <a:spcBef>
              <a:spcPct val="0"/>
            </a:spcBef>
            <a:spcAft>
              <a:spcPct val="35000"/>
            </a:spcAft>
          </a:pPr>
          <a:r>
            <a:rPr lang="es-MX" sz="1400" b="1" kern="1200" dirty="0" smtClean="0"/>
            <a:t>NO ANALITICOS</a:t>
          </a:r>
          <a:endParaRPr lang="es-MX" sz="1400" b="1" kern="1200" dirty="0"/>
        </a:p>
      </dsp:txBody>
      <dsp:txXfrm>
        <a:off x="4244652" y="1954560"/>
        <a:ext cx="3020873" cy="750840"/>
      </dsp:txXfrm>
    </dsp:sp>
    <dsp:sp modelId="{679CCFA1-D42C-4085-91CE-99CC3E7B19E8}">
      <dsp:nvSpPr>
        <dsp:cNvPr id="0" name=""/>
        <dsp:cNvSpPr/>
      </dsp:nvSpPr>
      <dsp:spPr>
        <a:xfrm>
          <a:off x="3343933" y="1098656"/>
          <a:ext cx="1438293" cy="143819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0D8EF0-B122-4454-A811-67FD68EDDF06}">
      <dsp:nvSpPr>
        <dsp:cNvPr id="0" name=""/>
        <dsp:cNvSpPr/>
      </dsp:nvSpPr>
      <dsp:spPr>
        <a:xfrm>
          <a:off x="3014661" y="2638"/>
          <a:ext cx="3391494" cy="1741688"/>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rtl="0">
            <a:lnSpc>
              <a:spcPct val="90000"/>
            </a:lnSpc>
            <a:spcBef>
              <a:spcPct val="0"/>
            </a:spcBef>
            <a:spcAft>
              <a:spcPct val="35000"/>
            </a:spcAft>
          </a:pPr>
          <a:r>
            <a:rPr lang="es-MX" sz="1700" kern="1200" dirty="0" smtClean="0"/>
            <a:t>HACEN UNA EVALUACIÓN DEL CARGO TOMANDOLO COMO UN TODO (ANALIZAR EL CARGO EN SU TOTALIDAD PARA LUEGO COMPARARLO CON LOS DEMAS)</a:t>
          </a:r>
          <a:endParaRPr lang="es-MX" sz="1700" kern="1200" dirty="0"/>
        </a:p>
      </dsp:txBody>
      <dsp:txXfrm>
        <a:off x="3099683" y="87660"/>
        <a:ext cx="3221450" cy="1571644"/>
      </dsp:txXfrm>
    </dsp:sp>
    <dsp:sp modelId="{08BB95AB-2B74-48DF-9EE0-B28AF7F800A3}">
      <dsp:nvSpPr>
        <dsp:cNvPr id="0" name=""/>
        <dsp:cNvSpPr/>
      </dsp:nvSpPr>
      <dsp:spPr>
        <a:xfrm>
          <a:off x="3014661" y="1831412"/>
          <a:ext cx="3391494" cy="1741688"/>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rtl="0">
            <a:lnSpc>
              <a:spcPct val="90000"/>
            </a:lnSpc>
            <a:spcBef>
              <a:spcPct val="0"/>
            </a:spcBef>
            <a:spcAft>
              <a:spcPct val="35000"/>
            </a:spcAft>
          </a:pPr>
          <a:r>
            <a:rPr lang="es-MX" sz="1700" kern="1200" dirty="0" smtClean="0"/>
            <a:t>SE CUALIFICAN LOS CARGOS CON BASE EN UN FACTOR GENERICO (NO LO CUANTIFICAN EN TERMIMOS GENERALES). </a:t>
          </a:r>
          <a:r>
            <a:rPr lang="es-MX" sz="1200" kern="1200" dirty="0" smtClean="0"/>
            <a:t>PATRON DE MEDIDA</a:t>
          </a:r>
          <a:endParaRPr lang="es-MX" sz="1200" kern="1200" dirty="0"/>
        </a:p>
      </dsp:txBody>
      <dsp:txXfrm>
        <a:off x="3099683" y="1916434"/>
        <a:ext cx="3221450" cy="1571644"/>
      </dsp:txXfrm>
    </dsp:sp>
    <dsp:sp modelId="{97CF0191-279E-417F-94CC-B35F5C162A3F}">
      <dsp:nvSpPr>
        <dsp:cNvPr id="0" name=""/>
        <dsp:cNvSpPr/>
      </dsp:nvSpPr>
      <dsp:spPr>
        <a:xfrm>
          <a:off x="3014661" y="3660185"/>
          <a:ext cx="3391494" cy="1741688"/>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rtl="0">
            <a:lnSpc>
              <a:spcPct val="90000"/>
            </a:lnSpc>
            <a:spcBef>
              <a:spcPct val="0"/>
            </a:spcBef>
            <a:spcAft>
              <a:spcPct val="35000"/>
            </a:spcAft>
          </a:pPr>
          <a:r>
            <a:rPr lang="es-MX" sz="1700" kern="1200" smtClean="0"/>
            <a:t>SON SENCILLOS Y FACILES DE ENTENDER</a:t>
          </a:r>
          <a:endParaRPr lang="es-MX" sz="1700" kern="1200"/>
        </a:p>
      </dsp:txBody>
      <dsp:txXfrm>
        <a:off x="3099683" y="3745207"/>
        <a:ext cx="3221450" cy="157164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FED761-DBA3-41BA-902A-6BB3147794A8}">
      <dsp:nvSpPr>
        <dsp:cNvPr id="0" name=""/>
        <dsp:cNvSpPr/>
      </dsp:nvSpPr>
      <dsp:spPr>
        <a:xfrm>
          <a:off x="1624012" y="0"/>
          <a:ext cx="944562" cy="944562"/>
        </a:xfrm>
        <a:prstGeom prst="chord">
          <a:avLst>
            <a:gd name="adj1" fmla="val 4800000"/>
            <a:gd name="adj2" fmla="val 16800000"/>
          </a:avLst>
        </a:prstGeom>
        <a:solidFill>
          <a:schemeClr val="accent3">
            <a:tint val="40000"/>
            <a:hueOff val="0"/>
            <a:satOff val="0"/>
            <a:lumOff val="0"/>
            <a:alphaOff val="0"/>
          </a:schemeClr>
        </a:solidFill>
        <a:ln w="9525"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F8732E13-0C64-423B-8465-F47289D6C8CA}">
      <dsp:nvSpPr>
        <dsp:cNvPr id="0" name=""/>
        <dsp:cNvSpPr/>
      </dsp:nvSpPr>
      <dsp:spPr>
        <a:xfrm>
          <a:off x="1718468" y="94456"/>
          <a:ext cx="755650" cy="755650"/>
        </a:xfrm>
        <a:prstGeom prst="pie">
          <a:avLst>
            <a:gd name="adj1" fmla="val 14400000"/>
            <a:gd name="adj2" fmla="val 16200000"/>
          </a:avLst>
        </a:prstGeom>
        <a:solidFill>
          <a:schemeClr val="accent3">
            <a:alpha val="90000"/>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6174F0C-09C9-4649-AFA2-75A1FD3D3E4A}">
      <dsp:nvSpPr>
        <dsp:cNvPr id="0" name=""/>
        <dsp:cNvSpPr/>
      </dsp:nvSpPr>
      <dsp:spPr>
        <a:xfrm rot="16200000">
          <a:off x="537765" y="2125265"/>
          <a:ext cx="2739231" cy="566737"/>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89000" rtl="0">
            <a:lnSpc>
              <a:spcPct val="90000"/>
            </a:lnSpc>
            <a:spcBef>
              <a:spcPct val="0"/>
            </a:spcBef>
            <a:spcAft>
              <a:spcPct val="35000"/>
            </a:spcAft>
          </a:pPr>
          <a:r>
            <a:rPr lang="es-MX" sz="2000" kern="1200" smtClean="0"/>
            <a:t>COMPLEJIDAD</a:t>
          </a:r>
          <a:endParaRPr lang="es-MX" sz="2000" kern="1200"/>
        </a:p>
      </dsp:txBody>
      <dsp:txXfrm>
        <a:off x="537765" y="2125265"/>
        <a:ext cx="2739231" cy="566737"/>
      </dsp:txXfrm>
    </dsp:sp>
    <dsp:sp modelId="{DBED029F-FD7E-4062-967A-F066567BA26E}">
      <dsp:nvSpPr>
        <dsp:cNvPr id="0" name=""/>
        <dsp:cNvSpPr/>
      </dsp:nvSpPr>
      <dsp:spPr>
        <a:xfrm>
          <a:off x="2568575" y="0"/>
          <a:ext cx="944562" cy="944562"/>
        </a:xfrm>
        <a:prstGeom prst="chord">
          <a:avLst>
            <a:gd name="adj1" fmla="val 4800000"/>
            <a:gd name="adj2" fmla="val 16800000"/>
          </a:avLst>
        </a:prstGeom>
        <a:solidFill>
          <a:schemeClr val="accent3">
            <a:tint val="40000"/>
            <a:hueOff val="0"/>
            <a:satOff val="0"/>
            <a:lumOff val="0"/>
            <a:alphaOff val="0"/>
          </a:schemeClr>
        </a:solidFill>
        <a:ln w="9525"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FEC7BE58-2C07-43FD-AB9B-39045070EC04}">
      <dsp:nvSpPr>
        <dsp:cNvPr id="0" name=""/>
        <dsp:cNvSpPr/>
      </dsp:nvSpPr>
      <dsp:spPr>
        <a:xfrm>
          <a:off x="2663031" y="94456"/>
          <a:ext cx="755650" cy="755650"/>
        </a:xfrm>
        <a:prstGeom prst="pie">
          <a:avLst>
            <a:gd name="adj1" fmla="val 12600000"/>
            <a:gd name="adj2" fmla="val 16200000"/>
          </a:avLst>
        </a:prstGeom>
        <a:solidFill>
          <a:schemeClr val="accent3">
            <a:alpha val="90000"/>
            <a:hueOff val="0"/>
            <a:satOff val="0"/>
            <a:lumOff val="0"/>
            <a:alphaOff val="-800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274B529-4F33-4DEB-90C1-483AFE9AE5CF}">
      <dsp:nvSpPr>
        <dsp:cNvPr id="0" name=""/>
        <dsp:cNvSpPr/>
      </dsp:nvSpPr>
      <dsp:spPr>
        <a:xfrm rot="16200000">
          <a:off x="1482328" y="2125265"/>
          <a:ext cx="2739231" cy="566737"/>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89000" rtl="0">
            <a:lnSpc>
              <a:spcPct val="90000"/>
            </a:lnSpc>
            <a:spcBef>
              <a:spcPct val="0"/>
            </a:spcBef>
            <a:spcAft>
              <a:spcPct val="35000"/>
            </a:spcAft>
          </a:pPr>
          <a:r>
            <a:rPr lang="es-MX" sz="2000" kern="1200" smtClean="0"/>
            <a:t>RESPONSABILIDAD</a:t>
          </a:r>
          <a:endParaRPr lang="es-MX" sz="2000" kern="1200"/>
        </a:p>
      </dsp:txBody>
      <dsp:txXfrm>
        <a:off x="1482328" y="2125265"/>
        <a:ext cx="2739231" cy="566737"/>
      </dsp:txXfrm>
    </dsp:sp>
    <dsp:sp modelId="{70C2CD5C-FE16-4383-91E9-ED1B091AF84C}">
      <dsp:nvSpPr>
        <dsp:cNvPr id="0" name=""/>
        <dsp:cNvSpPr/>
      </dsp:nvSpPr>
      <dsp:spPr>
        <a:xfrm>
          <a:off x="3513137" y="0"/>
          <a:ext cx="944562" cy="944562"/>
        </a:xfrm>
        <a:prstGeom prst="chord">
          <a:avLst>
            <a:gd name="adj1" fmla="val 4800000"/>
            <a:gd name="adj2" fmla="val 16800000"/>
          </a:avLst>
        </a:prstGeom>
        <a:solidFill>
          <a:schemeClr val="accent3">
            <a:tint val="40000"/>
            <a:hueOff val="0"/>
            <a:satOff val="0"/>
            <a:lumOff val="0"/>
            <a:alphaOff val="0"/>
          </a:schemeClr>
        </a:solidFill>
        <a:ln w="9525"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173E20FB-B4D7-48B2-8E27-821505EC0AEF}">
      <dsp:nvSpPr>
        <dsp:cNvPr id="0" name=""/>
        <dsp:cNvSpPr/>
      </dsp:nvSpPr>
      <dsp:spPr>
        <a:xfrm>
          <a:off x="3607593" y="94456"/>
          <a:ext cx="755650" cy="755650"/>
        </a:xfrm>
        <a:prstGeom prst="pie">
          <a:avLst>
            <a:gd name="adj1" fmla="val 10800000"/>
            <a:gd name="adj2" fmla="val 16200000"/>
          </a:avLst>
        </a:prstGeom>
        <a:solidFill>
          <a:schemeClr val="accent3">
            <a:alpha val="90000"/>
            <a:hueOff val="0"/>
            <a:satOff val="0"/>
            <a:lumOff val="0"/>
            <a:alphaOff val="-1600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B893E3D-851F-455A-ACFA-47B5F5070312}">
      <dsp:nvSpPr>
        <dsp:cNvPr id="0" name=""/>
        <dsp:cNvSpPr/>
      </dsp:nvSpPr>
      <dsp:spPr>
        <a:xfrm rot="16200000">
          <a:off x="2426890" y="2125265"/>
          <a:ext cx="2739231" cy="566737"/>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89000" rtl="0">
            <a:lnSpc>
              <a:spcPct val="90000"/>
            </a:lnSpc>
            <a:spcBef>
              <a:spcPct val="0"/>
            </a:spcBef>
            <a:spcAft>
              <a:spcPct val="35000"/>
            </a:spcAft>
          </a:pPr>
          <a:r>
            <a:rPr lang="es-MX" sz="2000" kern="1200" smtClean="0"/>
            <a:t>SUPERVISION RECIBIDA</a:t>
          </a:r>
          <a:endParaRPr lang="es-MX" sz="2000" kern="1200"/>
        </a:p>
      </dsp:txBody>
      <dsp:txXfrm>
        <a:off x="2426890" y="2125265"/>
        <a:ext cx="2739231" cy="566737"/>
      </dsp:txXfrm>
    </dsp:sp>
    <dsp:sp modelId="{6E2EB79D-7E66-41EA-9623-B6547B0DEE23}">
      <dsp:nvSpPr>
        <dsp:cNvPr id="0" name=""/>
        <dsp:cNvSpPr/>
      </dsp:nvSpPr>
      <dsp:spPr>
        <a:xfrm>
          <a:off x="4457699" y="0"/>
          <a:ext cx="944562" cy="944562"/>
        </a:xfrm>
        <a:prstGeom prst="chord">
          <a:avLst>
            <a:gd name="adj1" fmla="val 4800000"/>
            <a:gd name="adj2" fmla="val 16800000"/>
          </a:avLst>
        </a:prstGeom>
        <a:solidFill>
          <a:schemeClr val="accent3">
            <a:tint val="40000"/>
            <a:hueOff val="0"/>
            <a:satOff val="0"/>
            <a:lumOff val="0"/>
            <a:alphaOff val="0"/>
          </a:schemeClr>
        </a:solidFill>
        <a:ln w="9525"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C9F5D8D8-8449-4A84-B130-78B45B69A6B1}">
      <dsp:nvSpPr>
        <dsp:cNvPr id="0" name=""/>
        <dsp:cNvSpPr/>
      </dsp:nvSpPr>
      <dsp:spPr>
        <a:xfrm>
          <a:off x="4552156" y="94456"/>
          <a:ext cx="755650" cy="755650"/>
        </a:xfrm>
        <a:prstGeom prst="pie">
          <a:avLst>
            <a:gd name="adj1" fmla="val 9000000"/>
            <a:gd name="adj2" fmla="val 16200000"/>
          </a:avLst>
        </a:prstGeom>
        <a:solidFill>
          <a:schemeClr val="accent3">
            <a:alpha val="90000"/>
            <a:hueOff val="0"/>
            <a:satOff val="0"/>
            <a:lumOff val="0"/>
            <a:alphaOff val="-2400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4969FFD-7A06-491B-8D0B-1DE2C25E659B}">
      <dsp:nvSpPr>
        <dsp:cNvPr id="0" name=""/>
        <dsp:cNvSpPr/>
      </dsp:nvSpPr>
      <dsp:spPr>
        <a:xfrm rot="16200000">
          <a:off x="3371453" y="2125265"/>
          <a:ext cx="2739231" cy="566737"/>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89000" rtl="0">
            <a:lnSpc>
              <a:spcPct val="90000"/>
            </a:lnSpc>
            <a:spcBef>
              <a:spcPct val="0"/>
            </a:spcBef>
            <a:spcAft>
              <a:spcPct val="35000"/>
            </a:spcAft>
          </a:pPr>
          <a:r>
            <a:rPr lang="es-MX" sz="2000" kern="1200" smtClean="0"/>
            <a:t>EXPERIENCIA</a:t>
          </a:r>
          <a:endParaRPr lang="es-MX" sz="2000" kern="1200"/>
        </a:p>
      </dsp:txBody>
      <dsp:txXfrm>
        <a:off x="3371453" y="2125265"/>
        <a:ext cx="2739231" cy="566737"/>
      </dsp:txXfrm>
    </dsp:sp>
    <dsp:sp modelId="{ABA4BF20-D12D-4AB5-A5EF-DE4A9BB88804}">
      <dsp:nvSpPr>
        <dsp:cNvPr id="0" name=""/>
        <dsp:cNvSpPr/>
      </dsp:nvSpPr>
      <dsp:spPr>
        <a:xfrm>
          <a:off x="5402262" y="0"/>
          <a:ext cx="944562" cy="944562"/>
        </a:xfrm>
        <a:prstGeom prst="chord">
          <a:avLst>
            <a:gd name="adj1" fmla="val 4800000"/>
            <a:gd name="adj2" fmla="val 16800000"/>
          </a:avLst>
        </a:prstGeom>
        <a:solidFill>
          <a:schemeClr val="accent3">
            <a:tint val="40000"/>
            <a:hueOff val="0"/>
            <a:satOff val="0"/>
            <a:lumOff val="0"/>
            <a:alphaOff val="0"/>
          </a:schemeClr>
        </a:solidFill>
        <a:ln w="9525"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FBA8B2B7-49C1-4FAD-921C-42F8E59566C2}">
      <dsp:nvSpPr>
        <dsp:cNvPr id="0" name=""/>
        <dsp:cNvSpPr/>
      </dsp:nvSpPr>
      <dsp:spPr>
        <a:xfrm>
          <a:off x="5496718" y="94456"/>
          <a:ext cx="755650" cy="755650"/>
        </a:xfrm>
        <a:prstGeom prst="pie">
          <a:avLst>
            <a:gd name="adj1" fmla="val 7200000"/>
            <a:gd name="adj2" fmla="val 16200000"/>
          </a:avLst>
        </a:prstGeom>
        <a:solidFill>
          <a:schemeClr val="accent3">
            <a:alpha val="90000"/>
            <a:hueOff val="0"/>
            <a:satOff val="0"/>
            <a:lumOff val="0"/>
            <a:alphaOff val="-3200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76E0E4C-34E3-4254-BF6C-99275973E29A}">
      <dsp:nvSpPr>
        <dsp:cNvPr id="0" name=""/>
        <dsp:cNvSpPr/>
      </dsp:nvSpPr>
      <dsp:spPr>
        <a:xfrm rot="16200000">
          <a:off x="4316015" y="2125265"/>
          <a:ext cx="2739231" cy="566737"/>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89000" rtl="0">
            <a:lnSpc>
              <a:spcPct val="90000"/>
            </a:lnSpc>
            <a:spcBef>
              <a:spcPct val="0"/>
            </a:spcBef>
            <a:spcAft>
              <a:spcPct val="35000"/>
            </a:spcAft>
          </a:pPr>
          <a:r>
            <a:rPr lang="es-MX" sz="2000" kern="1200" smtClean="0"/>
            <a:t>CONOCIMIENTOS</a:t>
          </a:r>
          <a:endParaRPr lang="es-MX" sz="2000" kern="1200"/>
        </a:p>
      </dsp:txBody>
      <dsp:txXfrm>
        <a:off x="4316015" y="2125265"/>
        <a:ext cx="2739231" cy="566737"/>
      </dsp:txXfrm>
    </dsp:sp>
    <dsp:sp modelId="{1EAFEFE4-9E51-4D5F-A7AC-93ACC57F97D6}">
      <dsp:nvSpPr>
        <dsp:cNvPr id="0" name=""/>
        <dsp:cNvSpPr/>
      </dsp:nvSpPr>
      <dsp:spPr>
        <a:xfrm>
          <a:off x="6346825" y="0"/>
          <a:ext cx="944562" cy="944562"/>
        </a:xfrm>
        <a:prstGeom prst="chord">
          <a:avLst>
            <a:gd name="adj1" fmla="val 4800000"/>
            <a:gd name="adj2" fmla="val 16800000"/>
          </a:avLst>
        </a:prstGeom>
        <a:solidFill>
          <a:schemeClr val="accent3">
            <a:tint val="40000"/>
            <a:hueOff val="0"/>
            <a:satOff val="0"/>
            <a:lumOff val="0"/>
            <a:alphaOff val="0"/>
          </a:schemeClr>
        </a:solidFill>
        <a:ln w="9525"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03D81AE9-A7D7-47FB-94AB-05BC5F826FC1}">
      <dsp:nvSpPr>
        <dsp:cNvPr id="0" name=""/>
        <dsp:cNvSpPr/>
      </dsp:nvSpPr>
      <dsp:spPr>
        <a:xfrm>
          <a:off x="6441281" y="94456"/>
          <a:ext cx="755650" cy="755650"/>
        </a:xfrm>
        <a:prstGeom prst="pie">
          <a:avLst>
            <a:gd name="adj1" fmla="val 5400000"/>
            <a:gd name="adj2" fmla="val 16200000"/>
          </a:avLst>
        </a:prstGeom>
        <a:solidFill>
          <a:schemeClr val="accent3">
            <a:alpha val="90000"/>
            <a:hueOff val="0"/>
            <a:satOff val="0"/>
            <a:lumOff val="0"/>
            <a:alphaOff val="-4000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8195CD2-14E0-469B-924E-1CC55E82FBB6}">
      <dsp:nvSpPr>
        <dsp:cNvPr id="0" name=""/>
        <dsp:cNvSpPr/>
      </dsp:nvSpPr>
      <dsp:spPr>
        <a:xfrm rot="16200000">
          <a:off x="5260578" y="2125265"/>
          <a:ext cx="2739231" cy="566737"/>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889000" rtl="0">
            <a:lnSpc>
              <a:spcPct val="90000"/>
            </a:lnSpc>
            <a:spcBef>
              <a:spcPct val="0"/>
            </a:spcBef>
            <a:spcAft>
              <a:spcPct val="35000"/>
            </a:spcAft>
          </a:pPr>
          <a:r>
            <a:rPr lang="es-MX" sz="2000" kern="1200" smtClean="0"/>
            <a:t>SUPERVISION EJERCIDA</a:t>
          </a:r>
          <a:endParaRPr lang="es-MX" sz="2000" kern="1200"/>
        </a:p>
      </dsp:txBody>
      <dsp:txXfrm>
        <a:off x="5260578" y="2125265"/>
        <a:ext cx="2739231" cy="56673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A0545-8658-4109-A746-4BC28DFCF1E5}">
      <dsp:nvSpPr>
        <dsp:cNvPr id="0" name=""/>
        <dsp:cNvSpPr/>
      </dsp:nvSpPr>
      <dsp:spPr>
        <a:xfrm>
          <a:off x="1408920" y="1785"/>
          <a:ext cx="2903599" cy="1742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EN RAZÓN DEL PUESTO</a:t>
          </a:r>
          <a:endParaRPr lang="es-MX" sz="2500" kern="1200" dirty="0"/>
        </a:p>
      </dsp:txBody>
      <dsp:txXfrm>
        <a:off x="1408920" y="1785"/>
        <a:ext cx="2903599" cy="1742159"/>
      </dsp:txXfrm>
    </dsp:sp>
    <dsp:sp modelId="{FF95A8DE-A2F3-4CF5-ABA0-D3BC8D4C56FC}">
      <dsp:nvSpPr>
        <dsp:cNvPr id="0" name=""/>
        <dsp:cNvSpPr/>
      </dsp:nvSpPr>
      <dsp:spPr>
        <a:xfrm>
          <a:off x="4602879" y="1785"/>
          <a:ext cx="2903599" cy="1742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EN RAZÓN DE LA EFICIENCIA</a:t>
          </a:r>
          <a:endParaRPr lang="es-MX" sz="2500" kern="1200" dirty="0"/>
        </a:p>
      </dsp:txBody>
      <dsp:txXfrm>
        <a:off x="4602879" y="1785"/>
        <a:ext cx="2903599" cy="1742159"/>
      </dsp:txXfrm>
    </dsp:sp>
    <dsp:sp modelId="{9102C933-E516-4036-9062-12C1BFDCCD9C}">
      <dsp:nvSpPr>
        <dsp:cNvPr id="0" name=""/>
        <dsp:cNvSpPr/>
      </dsp:nvSpPr>
      <dsp:spPr>
        <a:xfrm>
          <a:off x="1408920" y="2034304"/>
          <a:ext cx="2903599" cy="1742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EN RAZÓN DE LAS NECESIDADES DEL TRABAJADOR</a:t>
          </a:r>
          <a:endParaRPr lang="es-MX" sz="2500" kern="1200" dirty="0"/>
        </a:p>
      </dsp:txBody>
      <dsp:txXfrm>
        <a:off x="1408920" y="2034304"/>
        <a:ext cx="2903599" cy="1742159"/>
      </dsp:txXfrm>
    </dsp:sp>
    <dsp:sp modelId="{D0AB266A-0740-45E6-B85E-5597AA9D2AB0}">
      <dsp:nvSpPr>
        <dsp:cNvPr id="0" name=""/>
        <dsp:cNvSpPr/>
      </dsp:nvSpPr>
      <dsp:spPr>
        <a:xfrm>
          <a:off x="4602879" y="2034304"/>
          <a:ext cx="2903599" cy="174215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EN RAZON DE LAS POSIBILIDADES DE LA EMPRESA</a:t>
          </a:r>
          <a:endParaRPr lang="es-MX" sz="2500" kern="1200" dirty="0"/>
        </a:p>
      </dsp:txBody>
      <dsp:txXfrm>
        <a:off x="4602879" y="2034304"/>
        <a:ext cx="2903599" cy="174215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D39865-015D-4582-8C50-CDBA8BE6BCAF}">
      <dsp:nvSpPr>
        <dsp:cNvPr id="0" name=""/>
        <dsp:cNvSpPr/>
      </dsp:nvSpPr>
      <dsp:spPr>
        <a:xfrm rot="5400000">
          <a:off x="625363" y="1501218"/>
          <a:ext cx="609370" cy="693746"/>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0ACB2224-0652-4AD3-B3F9-7C5CF7552BF4}">
      <dsp:nvSpPr>
        <dsp:cNvPr id="0" name=""/>
        <dsp:cNvSpPr/>
      </dsp:nvSpPr>
      <dsp:spPr>
        <a:xfrm>
          <a:off x="463917" y="825718"/>
          <a:ext cx="1025821" cy="718041"/>
        </a:xfrm>
        <a:prstGeom prst="roundRect">
          <a:avLst>
            <a:gd name="adj" fmla="val 1667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1</a:t>
          </a:r>
          <a:endParaRPr lang="es-MX" sz="2900" kern="1200" dirty="0"/>
        </a:p>
      </dsp:txBody>
      <dsp:txXfrm>
        <a:off x="498975" y="860776"/>
        <a:ext cx="955705" cy="647925"/>
      </dsp:txXfrm>
    </dsp:sp>
    <dsp:sp modelId="{4C7CE191-8D23-49D4-8B3C-C8EA3777BFF2}">
      <dsp:nvSpPr>
        <dsp:cNvPr id="0" name=""/>
        <dsp:cNvSpPr/>
      </dsp:nvSpPr>
      <dsp:spPr>
        <a:xfrm>
          <a:off x="1653705" y="855566"/>
          <a:ext cx="3715143" cy="580352"/>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14300" lvl="1" indent="-114300" algn="l" defTabSz="533400">
            <a:lnSpc>
              <a:spcPct val="90000"/>
            </a:lnSpc>
            <a:spcBef>
              <a:spcPct val="0"/>
            </a:spcBef>
            <a:spcAft>
              <a:spcPct val="15000"/>
            </a:spcAft>
            <a:buChar char="••"/>
          </a:pPr>
          <a:r>
            <a:rPr lang="es-MX" sz="1200" kern="1200" dirty="0" smtClean="0"/>
            <a:t>DEFINIMOS OBLIGACIONES Y RESPONSABILIIDADES DEL PUESTO (ANÁLISIS)</a:t>
          </a:r>
          <a:endParaRPr lang="es-MX" sz="1200" kern="1200" dirty="0"/>
        </a:p>
      </dsp:txBody>
      <dsp:txXfrm>
        <a:off x="1653705" y="855566"/>
        <a:ext cx="3715143" cy="580352"/>
      </dsp:txXfrm>
    </dsp:sp>
    <dsp:sp modelId="{F6B49DD2-B33A-4AB7-895D-E92E435709FA}">
      <dsp:nvSpPr>
        <dsp:cNvPr id="0" name=""/>
        <dsp:cNvSpPr/>
      </dsp:nvSpPr>
      <dsp:spPr>
        <a:xfrm rot="5400000">
          <a:off x="2553346" y="2307815"/>
          <a:ext cx="609370" cy="693746"/>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5CD6F5C6-85B9-4D98-9ECD-743909AAAC3D}">
      <dsp:nvSpPr>
        <dsp:cNvPr id="0" name=""/>
        <dsp:cNvSpPr/>
      </dsp:nvSpPr>
      <dsp:spPr>
        <a:xfrm>
          <a:off x="2391900" y="1632316"/>
          <a:ext cx="1025821" cy="718041"/>
        </a:xfrm>
        <a:prstGeom prst="roundRect">
          <a:avLst>
            <a:gd name="adj" fmla="val 1667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2</a:t>
          </a:r>
          <a:endParaRPr lang="es-MX" sz="2900" kern="1200" dirty="0"/>
        </a:p>
      </dsp:txBody>
      <dsp:txXfrm>
        <a:off x="2426958" y="1667374"/>
        <a:ext cx="955705" cy="647925"/>
      </dsp:txXfrm>
    </dsp:sp>
    <dsp:sp modelId="{C19A226C-090B-4EBF-AE69-8A3B276AAA18}">
      <dsp:nvSpPr>
        <dsp:cNvPr id="0" name=""/>
        <dsp:cNvSpPr/>
      </dsp:nvSpPr>
      <dsp:spPr>
        <a:xfrm>
          <a:off x="3436974" y="1675042"/>
          <a:ext cx="4004572" cy="580352"/>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14300" lvl="1" indent="-114300" algn="l" defTabSz="533400">
            <a:lnSpc>
              <a:spcPct val="90000"/>
            </a:lnSpc>
            <a:spcBef>
              <a:spcPct val="0"/>
            </a:spcBef>
            <a:spcAft>
              <a:spcPct val="15000"/>
            </a:spcAft>
            <a:buChar char="••"/>
          </a:pPr>
          <a:r>
            <a:rPr lang="es-MX" sz="1200" kern="1200" dirty="0" smtClean="0"/>
            <a:t>VALORAMOS OBJETIVAMENTE LOS FACTORES QUE INTEGRAN EL PUESTO (VALUACIÓN)</a:t>
          </a:r>
          <a:endParaRPr lang="es-MX" sz="1200" kern="1200" dirty="0"/>
        </a:p>
      </dsp:txBody>
      <dsp:txXfrm>
        <a:off x="3436974" y="1675042"/>
        <a:ext cx="4004572" cy="580352"/>
      </dsp:txXfrm>
    </dsp:sp>
    <dsp:sp modelId="{C787C9E2-E32C-471A-BB2A-107545CCF464}">
      <dsp:nvSpPr>
        <dsp:cNvPr id="0" name=""/>
        <dsp:cNvSpPr/>
      </dsp:nvSpPr>
      <dsp:spPr>
        <a:xfrm rot="5400000">
          <a:off x="3733193" y="3114413"/>
          <a:ext cx="609370" cy="693746"/>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A879B4D2-3FDD-4772-8DE0-7F16565AE0B1}">
      <dsp:nvSpPr>
        <dsp:cNvPr id="0" name=""/>
        <dsp:cNvSpPr/>
      </dsp:nvSpPr>
      <dsp:spPr>
        <a:xfrm>
          <a:off x="3571746" y="2438914"/>
          <a:ext cx="1025821" cy="718041"/>
        </a:xfrm>
        <a:prstGeom prst="roundRect">
          <a:avLst>
            <a:gd name="adj" fmla="val 1667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3</a:t>
          </a:r>
          <a:endParaRPr lang="es-MX" sz="2900" kern="1200" dirty="0"/>
        </a:p>
      </dsp:txBody>
      <dsp:txXfrm>
        <a:off x="3606804" y="2473972"/>
        <a:ext cx="955705" cy="647925"/>
      </dsp:txXfrm>
    </dsp:sp>
    <dsp:sp modelId="{C801213D-EDB8-4DA7-ACCF-760C6C0D40EA}">
      <dsp:nvSpPr>
        <dsp:cNvPr id="0" name=""/>
        <dsp:cNvSpPr/>
      </dsp:nvSpPr>
      <dsp:spPr>
        <a:xfrm>
          <a:off x="6365528" y="3267246"/>
          <a:ext cx="2549871" cy="580352"/>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14300" lvl="1" indent="-114300" algn="l" defTabSz="533400">
            <a:lnSpc>
              <a:spcPct val="90000"/>
            </a:lnSpc>
            <a:spcBef>
              <a:spcPct val="0"/>
            </a:spcBef>
            <a:spcAft>
              <a:spcPct val="15000"/>
            </a:spcAft>
            <a:buChar char="••"/>
          </a:pPr>
          <a:r>
            <a:rPr lang="es-MX" sz="1200" kern="1200" dirty="0" smtClean="0"/>
            <a:t>HACEMOS ENCUESTA DE SALARIOS </a:t>
          </a:r>
          <a:endParaRPr lang="es-MX" sz="1200" kern="1200" dirty="0"/>
        </a:p>
      </dsp:txBody>
      <dsp:txXfrm>
        <a:off x="6365528" y="3267246"/>
        <a:ext cx="2549871" cy="580352"/>
      </dsp:txXfrm>
    </dsp:sp>
    <dsp:sp modelId="{B2CF740A-32CC-4A13-B5D8-D25082DAE40F}">
      <dsp:nvSpPr>
        <dsp:cNvPr id="0" name=""/>
        <dsp:cNvSpPr/>
      </dsp:nvSpPr>
      <dsp:spPr>
        <a:xfrm rot="5400000">
          <a:off x="5516462" y="3921011"/>
          <a:ext cx="609370" cy="693746"/>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AD595FD6-E994-463D-99B9-543C74A2B8A2}">
      <dsp:nvSpPr>
        <dsp:cNvPr id="0" name=""/>
        <dsp:cNvSpPr/>
      </dsp:nvSpPr>
      <dsp:spPr>
        <a:xfrm>
          <a:off x="5355015" y="3245511"/>
          <a:ext cx="1025821" cy="718041"/>
        </a:xfrm>
        <a:prstGeom prst="roundRect">
          <a:avLst>
            <a:gd name="adj" fmla="val 1667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4</a:t>
          </a:r>
          <a:endParaRPr lang="es-MX" sz="2900" kern="1200" dirty="0"/>
        </a:p>
      </dsp:txBody>
      <dsp:txXfrm>
        <a:off x="5390073" y="3280569"/>
        <a:ext cx="955705" cy="647925"/>
      </dsp:txXfrm>
    </dsp:sp>
    <dsp:sp modelId="{EAE6B8DA-DCE3-4312-877C-38852FA1AD08}">
      <dsp:nvSpPr>
        <dsp:cNvPr id="0" name=""/>
        <dsp:cNvSpPr/>
      </dsp:nvSpPr>
      <dsp:spPr>
        <a:xfrm>
          <a:off x="6380837" y="3313993"/>
          <a:ext cx="746084" cy="580352"/>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14300" lvl="1" indent="-114300" algn="l" defTabSz="533400">
            <a:lnSpc>
              <a:spcPct val="90000"/>
            </a:lnSpc>
            <a:spcBef>
              <a:spcPct val="0"/>
            </a:spcBef>
            <a:spcAft>
              <a:spcPct val="15000"/>
            </a:spcAft>
            <a:buChar char="••"/>
          </a:pPr>
          <a:endParaRPr lang="es-MX" sz="1200" kern="1200" dirty="0"/>
        </a:p>
      </dsp:txBody>
      <dsp:txXfrm>
        <a:off x="6380837" y="3313993"/>
        <a:ext cx="746084" cy="580352"/>
      </dsp:txXfrm>
    </dsp:sp>
    <dsp:sp modelId="{A615017B-ABB4-413E-99AE-BC78A8B5737E}">
      <dsp:nvSpPr>
        <dsp:cNvPr id="0" name=""/>
        <dsp:cNvSpPr/>
      </dsp:nvSpPr>
      <dsp:spPr>
        <a:xfrm>
          <a:off x="7138284" y="4052109"/>
          <a:ext cx="1025821" cy="718041"/>
        </a:xfrm>
        <a:prstGeom prst="roundRect">
          <a:avLst>
            <a:gd name="adj" fmla="val 1667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smtClean="0"/>
            <a:t>5</a:t>
          </a:r>
          <a:endParaRPr lang="es-MX" sz="2900" kern="1200" dirty="0"/>
        </a:p>
      </dsp:txBody>
      <dsp:txXfrm>
        <a:off x="7173342" y="4087167"/>
        <a:ext cx="955705" cy="647925"/>
      </dsp:txXfrm>
    </dsp:sp>
    <dsp:sp modelId="{64C36FBF-1F56-4468-9BEF-F435C130E100}">
      <dsp:nvSpPr>
        <dsp:cNvPr id="0" name=""/>
        <dsp:cNvSpPr/>
      </dsp:nvSpPr>
      <dsp:spPr>
        <a:xfrm>
          <a:off x="8164106" y="4120591"/>
          <a:ext cx="746084" cy="580352"/>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18110" tIns="118110" rIns="118110" bIns="118110" numCol="1" spcCol="1270" anchor="ctr" anchorCtr="0">
          <a:noAutofit/>
        </a:bodyPr>
        <a:lstStyle/>
        <a:p>
          <a:pPr marL="228600" lvl="1" indent="-228600" algn="l" defTabSz="1066800">
            <a:lnSpc>
              <a:spcPct val="90000"/>
            </a:lnSpc>
            <a:spcBef>
              <a:spcPct val="0"/>
            </a:spcBef>
            <a:spcAft>
              <a:spcPct val="15000"/>
            </a:spcAft>
            <a:buChar char="••"/>
          </a:pPr>
          <a:endParaRPr lang="es-MX" sz="2400" kern="1200" dirty="0"/>
        </a:p>
      </dsp:txBody>
      <dsp:txXfrm>
        <a:off x="8164106" y="4120591"/>
        <a:ext cx="746084" cy="58035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0EBA20-0846-4765-B1E9-58E90EC426CC}">
      <dsp:nvSpPr>
        <dsp:cNvPr id="0" name=""/>
        <dsp:cNvSpPr/>
      </dsp:nvSpPr>
      <dsp:spPr>
        <a:xfrm>
          <a:off x="5429" y="0"/>
          <a:ext cx="1905376" cy="561518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INCENTIVOS</a:t>
          </a:r>
          <a:endParaRPr lang="es-MX" sz="1800" kern="1200" dirty="0"/>
        </a:p>
      </dsp:txBody>
      <dsp:txXfrm>
        <a:off x="5429" y="0"/>
        <a:ext cx="1905376" cy="1684556"/>
      </dsp:txXfrm>
    </dsp:sp>
    <dsp:sp modelId="{EA8DD117-1438-4E17-9A9E-107DBD615BEC}">
      <dsp:nvSpPr>
        <dsp:cNvPr id="0" name=""/>
        <dsp:cNvSpPr/>
      </dsp:nvSpPr>
      <dsp:spPr>
        <a:xfrm>
          <a:off x="195967" y="1686201"/>
          <a:ext cx="1524301" cy="169305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s-MX" sz="1300" kern="1200" dirty="0" smtClean="0"/>
            <a:t>DIRECTOS E INDIRECTOS</a:t>
          </a:r>
          <a:endParaRPr lang="es-MX" sz="1300" kern="1200" dirty="0"/>
        </a:p>
      </dsp:txBody>
      <dsp:txXfrm>
        <a:off x="240612" y="1730846"/>
        <a:ext cx="1435011" cy="1603765"/>
      </dsp:txXfrm>
    </dsp:sp>
    <dsp:sp modelId="{728A7B12-1F05-4243-B978-7CBEC56F0A7B}">
      <dsp:nvSpPr>
        <dsp:cNvPr id="0" name=""/>
        <dsp:cNvSpPr/>
      </dsp:nvSpPr>
      <dsp:spPr>
        <a:xfrm>
          <a:off x="195967" y="3639727"/>
          <a:ext cx="1524301" cy="169305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s-MX" sz="1300" kern="1200" dirty="0" smtClean="0"/>
            <a:t>FUNDADOS EN LA CANTIDAD, CALIDAD O AHORRO QUE LOGRE EL EMPLEADO</a:t>
          </a:r>
          <a:endParaRPr lang="es-MX" sz="1300" kern="1200" dirty="0"/>
        </a:p>
      </dsp:txBody>
      <dsp:txXfrm>
        <a:off x="240612" y="3684372"/>
        <a:ext cx="1435011" cy="1603765"/>
      </dsp:txXfrm>
    </dsp:sp>
    <dsp:sp modelId="{36656A20-5FBC-4D71-B2EE-ED1BE43BD1AA}">
      <dsp:nvSpPr>
        <dsp:cNvPr id="0" name=""/>
        <dsp:cNvSpPr/>
      </dsp:nvSpPr>
      <dsp:spPr>
        <a:xfrm>
          <a:off x="2053709" y="0"/>
          <a:ext cx="1905376" cy="561518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CALIFICACION DE MÉRITOS</a:t>
          </a:r>
          <a:endParaRPr lang="es-MX" sz="1800" kern="1200" dirty="0"/>
        </a:p>
      </dsp:txBody>
      <dsp:txXfrm>
        <a:off x="2053709" y="0"/>
        <a:ext cx="1905376" cy="1684556"/>
      </dsp:txXfrm>
    </dsp:sp>
    <dsp:sp modelId="{44A14EC4-AC26-4D41-AD2F-283B8FC27234}">
      <dsp:nvSpPr>
        <dsp:cNvPr id="0" name=""/>
        <dsp:cNvSpPr/>
      </dsp:nvSpPr>
      <dsp:spPr>
        <a:xfrm>
          <a:off x="2244247" y="1684556"/>
          <a:ext cx="1524301" cy="3649872"/>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s-MX" sz="1300" kern="1200" dirty="0" smtClean="0"/>
            <a:t>SE PREMIA AL TRABAJADOR POR LOS LOGROS QUE VAN POR ENCIMA DE LO MINIMO NORMAL EXIGIBLE</a:t>
          </a:r>
          <a:endParaRPr lang="es-MX" sz="1300" kern="1200" dirty="0"/>
        </a:p>
      </dsp:txBody>
      <dsp:txXfrm>
        <a:off x="2288892" y="1729201"/>
        <a:ext cx="1435011" cy="3560582"/>
      </dsp:txXfrm>
    </dsp:sp>
    <dsp:sp modelId="{21476E5F-44CB-46C8-A3C2-724A9A35C9E0}">
      <dsp:nvSpPr>
        <dsp:cNvPr id="0" name=""/>
        <dsp:cNvSpPr/>
      </dsp:nvSpPr>
      <dsp:spPr>
        <a:xfrm>
          <a:off x="4101990" y="0"/>
          <a:ext cx="1905376" cy="561518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NORMAS DE RENDIMIENTO</a:t>
          </a:r>
          <a:endParaRPr lang="es-MX" sz="1800" kern="1200" dirty="0"/>
        </a:p>
      </dsp:txBody>
      <dsp:txXfrm>
        <a:off x="4101990" y="0"/>
        <a:ext cx="1905376" cy="1684556"/>
      </dsp:txXfrm>
    </dsp:sp>
    <dsp:sp modelId="{55701893-CD74-47DB-B702-B927601517E8}">
      <dsp:nvSpPr>
        <dsp:cNvPr id="0" name=""/>
        <dsp:cNvSpPr/>
      </dsp:nvSpPr>
      <dsp:spPr>
        <a:xfrm>
          <a:off x="4292527" y="1686201"/>
          <a:ext cx="1524301" cy="169305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s-MX" sz="1300" kern="1200" dirty="0" smtClean="0"/>
            <a:t>ESTÁNDARES DE REALIZACIÓN</a:t>
          </a:r>
        </a:p>
        <a:p>
          <a:pPr lvl="0" algn="ctr" defTabSz="577850">
            <a:lnSpc>
              <a:spcPct val="90000"/>
            </a:lnSpc>
            <a:spcBef>
              <a:spcPct val="0"/>
            </a:spcBef>
            <a:spcAft>
              <a:spcPct val="35000"/>
            </a:spcAft>
          </a:pPr>
          <a:r>
            <a:rPr lang="es-MX" sz="1300" kern="1200" dirty="0" smtClean="0"/>
            <a:t>O</a:t>
          </a:r>
        </a:p>
        <a:p>
          <a:pPr lvl="0" algn="ctr" defTabSz="577850">
            <a:lnSpc>
              <a:spcPct val="90000"/>
            </a:lnSpc>
            <a:spcBef>
              <a:spcPct val="0"/>
            </a:spcBef>
            <a:spcAft>
              <a:spcPct val="35000"/>
            </a:spcAft>
          </a:pPr>
          <a:r>
            <a:rPr lang="es-MX" sz="1300" kern="1200" dirty="0" smtClean="0"/>
            <a:t>APRECIACIÓN DE RESULTADOS</a:t>
          </a:r>
          <a:endParaRPr lang="es-MX" sz="1300" kern="1200" dirty="0"/>
        </a:p>
      </dsp:txBody>
      <dsp:txXfrm>
        <a:off x="4337172" y="1730846"/>
        <a:ext cx="1435011" cy="1603765"/>
      </dsp:txXfrm>
    </dsp:sp>
    <dsp:sp modelId="{9FC2B0BD-15B1-4A2F-A398-D323DEE48E95}">
      <dsp:nvSpPr>
        <dsp:cNvPr id="0" name=""/>
        <dsp:cNvSpPr/>
      </dsp:nvSpPr>
      <dsp:spPr>
        <a:xfrm>
          <a:off x="4292527" y="3639727"/>
          <a:ext cx="1524301" cy="169305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s-MX" sz="1300" kern="1200" dirty="0" smtClean="0"/>
            <a:t>SE COMPARA LO LOGRADO VS LAS METAS FIJADAS Y CUANTIFICADAS PREVIAMENTE</a:t>
          </a:r>
          <a:endParaRPr lang="es-MX" sz="1300" kern="1200" dirty="0"/>
        </a:p>
      </dsp:txBody>
      <dsp:txXfrm>
        <a:off x="4337172" y="3684372"/>
        <a:ext cx="1435011" cy="1603765"/>
      </dsp:txXfrm>
    </dsp:sp>
    <dsp:sp modelId="{9E854AFF-954A-4B41-95B6-898A3D19B77E}">
      <dsp:nvSpPr>
        <dsp:cNvPr id="0" name=""/>
        <dsp:cNvSpPr/>
      </dsp:nvSpPr>
      <dsp:spPr>
        <a:xfrm>
          <a:off x="6150270" y="0"/>
          <a:ext cx="1905376" cy="561518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ASCENSOS Y PROMOCIONES</a:t>
          </a:r>
          <a:endParaRPr lang="es-MX" sz="1800" kern="1200" dirty="0"/>
        </a:p>
      </dsp:txBody>
      <dsp:txXfrm>
        <a:off x="6150270" y="0"/>
        <a:ext cx="1905376" cy="1684556"/>
      </dsp:txXfrm>
    </dsp:sp>
    <dsp:sp modelId="{BB9E7E14-BAB6-493C-A503-F0646FCBC89B}">
      <dsp:nvSpPr>
        <dsp:cNvPr id="0" name=""/>
        <dsp:cNvSpPr/>
      </dsp:nvSpPr>
      <dsp:spPr>
        <a:xfrm>
          <a:off x="6340807" y="1686201"/>
          <a:ext cx="1524301" cy="169305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s-MX" sz="1300" kern="1200" dirty="0" smtClean="0"/>
            <a:t>ESTRUCTURADOS TECNICAMENTE OFRECEN JUSTICIA</a:t>
          </a:r>
          <a:endParaRPr lang="es-MX" sz="1300" kern="1200" dirty="0"/>
        </a:p>
      </dsp:txBody>
      <dsp:txXfrm>
        <a:off x="6385452" y="1730846"/>
        <a:ext cx="1435011" cy="1603765"/>
      </dsp:txXfrm>
    </dsp:sp>
    <dsp:sp modelId="{9325EAF3-E694-4B57-9DB2-29F98883F33A}">
      <dsp:nvSpPr>
        <dsp:cNvPr id="0" name=""/>
        <dsp:cNvSpPr/>
      </dsp:nvSpPr>
      <dsp:spPr>
        <a:xfrm>
          <a:off x="6340807" y="3639727"/>
          <a:ext cx="1524301" cy="169305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s-MX" sz="1300" kern="1200" dirty="0" smtClean="0"/>
            <a:t>SE PUEDE DEMOSTRAR OBJETIVAMENTE LA JUSTIFICACIÓN DE LA ELECCIÓN HECHA</a:t>
          </a:r>
          <a:endParaRPr lang="es-MX" sz="1300" kern="1200" dirty="0"/>
        </a:p>
      </dsp:txBody>
      <dsp:txXfrm>
        <a:off x="6385452" y="3684372"/>
        <a:ext cx="1435011" cy="1603765"/>
      </dsp:txXfrm>
    </dsp:sp>
    <dsp:sp modelId="{84E17E18-207B-41D0-A74E-A34D5C4CCD09}">
      <dsp:nvSpPr>
        <dsp:cNvPr id="0" name=""/>
        <dsp:cNvSpPr/>
      </dsp:nvSpPr>
      <dsp:spPr>
        <a:xfrm>
          <a:off x="8198550" y="0"/>
          <a:ext cx="1905376" cy="561518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AUMENTOS DE SALARIOS</a:t>
          </a:r>
          <a:endParaRPr lang="es-MX" sz="1800" kern="1200" dirty="0"/>
        </a:p>
      </dsp:txBody>
      <dsp:txXfrm>
        <a:off x="8198550" y="0"/>
        <a:ext cx="1905376" cy="1684556"/>
      </dsp:txXfrm>
    </dsp:sp>
    <dsp:sp modelId="{174DACA5-DA7B-4981-8631-2E8A92C5A9D7}">
      <dsp:nvSpPr>
        <dsp:cNvPr id="0" name=""/>
        <dsp:cNvSpPr/>
      </dsp:nvSpPr>
      <dsp:spPr>
        <a:xfrm>
          <a:off x="8389087" y="1686201"/>
          <a:ext cx="1524301" cy="169305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s-MX" sz="1300" kern="1200" dirty="0" smtClean="0"/>
            <a:t>DE MANERA APRECIATIVA </a:t>
          </a:r>
        </a:p>
        <a:p>
          <a:pPr lvl="0" algn="ctr" defTabSz="577850">
            <a:lnSpc>
              <a:spcPct val="90000"/>
            </a:lnSpc>
            <a:spcBef>
              <a:spcPct val="0"/>
            </a:spcBef>
            <a:spcAft>
              <a:spcPct val="35000"/>
            </a:spcAft>
          </a:pPr>
          <a:r>
            <a:rPr lang="es-MX" sz="1300" kern="1200" dirty="0" smtClean="0"/>
            <a:t>(NO EXISTE UN CARÁCTER TÉCNICO QUE AVALE)</a:t>
          </a:r>
          <a:endParaRPr lang="es-MX" sz="1300" kern="1200" dirty="0"/>
        </a:p>
      </dsp:txBody>
      <dsp:txXfrm>
        <a:off x="8433732" y="1730846"/>
        <a:ext cx="1435011" cy="1603765"/>
      </dsp:txXfrm>
    </dsp:sp>
    <dsp:sp modelId="{0B5B1EC3-0DDD-453C-BCAF-EF53E3D210E3}">
      <dsp:nvSpPr>
        <dsp:cNvPr id="0" name=""/>
        <dsp:cNvSpPr/>
      </dsp:nvSpPr>
      <dsp:spPr>
        <a:xfrm>
          <a:off x="8389087" y="3639727"/>
          <a:ext cx="1524301" cy="169305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s-MX" sz="1300" kern="1200" dirty="0" smtClean="0"/>
            <a:t>SI SE HACE DENTRO DE LAS POLÍTICAS Y DE LAS CLASES FORMADAS PUEDE SER UN INCENTIVO </a:t>
          </a:r>
          <a:endParaRPr lang="es-MX" sz="1300" kern="1200" dirty="0"/>
        </a:p>
      </dsp:txBody>
      <dsp:txXfrm>
        <a:off x="8433732" y="3684372"/>
        <a:ext cx="1435011" cy="160376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64C7F9-403D-4AA6-9894-D069905B485A}">
      <dsp:nvSpPr>
        <dsp:cNvPr id="0" name=""/>
        <dsp:cNvSpPr/>
      </dsp:nvSpPr>
      <dsp:spPr>
        <a:xfrm>
          <a:off x="0" y="4700742"/>
          <a:ext cx="8915400" cy="1028407"/>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smtClean="0"/>
            <a:t>SUBSIDIOS FAMILIARES: DIRECTOS E INDIRECTOS</a:t>
          </a:r>
          <a:endParaRPr lang="es-MX" sz="2400" kern="1200" dirty="0"/>
        </a:p>
      </dsp:txBody>
      <dsp:txXfrm>
        <a:off x="0" y="4700742"/>
        <a:ext cx="8915400" cy="555340"/>
      </dsp:txXfrm>
    </dsp:sp>
    <dsp:sp modelId="{E1E2EEC9-093B-4B81-ADED-418C5662164B}">
      <dsp:nvSpPr>
        <dsp:cNvPr id="0" name=""/>
        <dsp:cNvSpPr/>
      </dsp:nvSpPr>
      <dsp:spPr>
        <a:xfrm>
          <a:off x="0" y="5235514"/>
          <a:ext cx="4457699" cy="473067"/>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s-MX" sz="1400" kern="1200" dirty="0" smtClean="0"/>
            <a:t>EN DINERO O EN ESPECIE.</a:t>
          </a:r>
          <a:endParaRPr lang="es-MX" sz="1400" kern="1200" dirty="0"/>
        </a:p>
      </dsp:txBody>
      <dsp:txXfrm>
        <a:off x="0" y="5235514"/>
        <a:ext cx="4457699" cy="473067"/>
      </dsp:txXfrm>
    </dsp:sp>
    <dsp:sp modelId="{6BE8FAC0-417F-47F3-8AB2-2CE497829528}">
      <dsp:nvSpPr>
        <dsp:cNvPr id="0" name=""/>
        <dsp:cNvSpPr/>
      </dsp:nvSpPr>
      <dsp:spPr>
        <a:xfrm>
          <a:off x="4457700" y="5235514"/>
          <a:ext cx="4457699" cy="473067"/>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s-MX" sz="1400" kern="1200" dirty="0" smtClean="0"/>
            <a:t>TRATAN DE REOLVER PROBLEMAS EN FAMILIAS NUMEROSAS</a:t>
          </a:r>
          <a:endParaRPr lang="es-MX" sz="1400" kern="1200" dirty="0"/>
        </a:p>
      </dsp:txBody>
      <dsp:txXfrm>
        <a:off x="4457700" y="5235514"/>
        <a:ext cx="4457699" cy="473067"/>
      </dsp:txXfrm>
    </dsp:sp>
    <dsp:sp modelId="{1BE5B6A0-8A37-4E04-8EA6-D8249472F850}">
      <dsp:nvSpPr>
        <dsp:cNvPr id="0" name=""/>
        <dsp:cNvSpPr/>
      </dsp:nvSpPr>
      <dsp:spPr>
        <a:xfrm rot="10800000">
          <a:off x="0" y="3134477"/>
          <a:ext cx="8915400" cy="1581690"/>
        </a:xfrm>
        <a:prstGeom prst="upArrowCallou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smtClean="0"/>
            <a:t>SEGURIDAD SOCIAL</a:t>
          </a:r>
          <a:endParaRPr lang="es-MX" sz="2400" kern="1200" dirty="0"/>
        </a:p>
      </dsp:txBody>
      <dsp:txXfrm rot="-10800000">
        <a:off x="0" y="3134477"/>
        <a:ext cx="8915400" cy="555173"/>
      </dsp:txXfrm>
    </dsp:sp>
    <dsp:sp modelId="{72A86B28-FC21-46A3-89D9-231DB2B615AE}">
      <dsp:nvSpPr>
        <dsp:cNvPr id="0" name=""/>
        <dsp:cNvSpPr/>
      </dsp:nvSpPr>
      <dsp:spPr>
        <a:xfrm>
          <a:off x="0" y="3689650"/>
          <a:ext cx="8915400" cy="47292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s-MX" sz="1400" kern="1200" dirty="0" smtClean="0"/>
            <a:t>UN MEDIO PARA RESOLVER LOS PROBLEMAS DE SALUD</a:t>
          </a:r>
          <a:endParaRPr lang="es-MX" sz="1400" kern="1200" dirty="0"/>
        </a:p>
      </dsp:txBody>
      <dsp:txXfrm>
        <a:off x="0" y="3689650"/>
        <a:ext cx="8915400" cy="472925"/>
      </dsp:txXfrm>
    </dsp:sp>
    <dsp:sp modelId="{376A7DEE-E247-4802-AE84-19BCC7472EBA}">
      <dsp:nvSpPr>
        <dsp:cNvPr id="0" name=""/>
        <dsp:cNvSpPr/>
      </dsp:nvSpPr>
      <dsp:spPr>
        <a:xfrm rot="10800000">
          <a:off x="0" y="1568212"/>
          <a:ext cx="8915400" cy="1581690"/>
        </a:xfrm>
        <a:prstGeom prst="upArrowCallou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smtClean="0"/>
            <a:t>REVISIÓN DE LOS CONTRATOS DE TRABAJO</a:t>
          </a:r>
          <a:endParaRPr lang="es-MX" sz="2400" kern="1200" dirty="0"/>
        </a:p>
      </dsp:txBody>
      <dsp:txXfrm rot="-10800000">
        <a:off x="0" y="1568212"/>
        <a:ext cx="8915400" cy="555173"/>
      </dsp:txXfrm>
    </dsp:sp>
    <dsp:sp modelId="{FAE76380-657E-48E8-9E27-EABDD1E94FFF}">
      <dsp:nvSpPr>
        <dsp:cNvPr id="0" name=""/>
        <dsp:cNvSpPr/>
      </dsp:nvSpPr>
      <dsp:spPr>
        <a:xfrm>
          <a:off x="0" y="2123386"/>
          <a:ext cx="4457699" cy="47292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s-MX" sz="1400" kern="1200" dirty="0" smtClean="0"/>
            <a:t>POR HUELGA Y POR ARBITRAJE </a:t>
          </a:r>
          <a:endParaRPr lang="es-MX" sz="1400" kern="1200" dirty="0"/>
        </a:p>
      </dsp:txBody>
      <dsp:txXfrm>
        <a:off x="0" y="2123386"/>
        <a:ext cx="4457699" cy="472925"/>
      </dsp:txXfrm>
    </dsp:sp>
    <dsp:sp modelId="{A6E9C0D2-6C8D-4619-A852-A9026E32DDD3}">
      <dsp:nvSpPr>
        <dsp:cNvPr id="0" name=""/>
        <dsp:cNvSpPr/>
      </dsp:nvSpPr>
      <dsp:spPr>
        <a:xfrm>
          <a:off x="4457700" y="2123386"/>
          <a:ext cx="4457699" cy="47292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s-MX" sz="1200" kern="1200" dirty="0" smtClean="0"/>
            <a:t>FINALIDAD: AJUSTAR LA ESTRUCTURA SALARIAL A LAS NECESIDADES CAMBIANTES DE LA SITUACIÓN ECONÓMICA</a:t>
          </a:r>
          <a:endParaRPr lang="es-MX" sz="1200" kern="1200" dirty="0"/>
        </a:p>
      </dsp:txBody>
      <dsp:txXfrm>
        <a:off x="4457700" y="2123386"/>
        <a:ext cx="4457699" cy="472925"/>
      </dsp:txXfrm>
    </dsp:sp>
    <dsp:sp modelId="{C0A8F8A7-496B-4171-A0A1-6130829C99B9}">
      <dsp:nvSpPr>
        <dsp:cNvPr id="0" name=""/>
        <dsp:cNvSpPr/>
      </dsp:nvSpPr>
      <dsp:spPr>
        <a:xfrm rot="10800000">
          <a:off x="0" y="1948"/>
          <a:ext cx="8915400" cy="1581690"/>
        </a:xfrm>
        <a:prstGeom prst="upArrowCallou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smtClean="0"/>
            <a:t>SALARIOS MINIMOS: LEGALES Y CONTRACTUALES</a:t>
          </a:r>
          <a:endParaRPr lang="es-MX" sz="2400" kern="1200" dirty="0"/>
        </a:p>
      </dsp:txBody>
      <dsp:txXfrm rot="-10800000">
        <a:off x="0" y="1948"/>
        <a:ext cx="8915400" cy="555173"/>
      </dsp:txXfrm>
    </dsp:sp>
    <dsp:sp modelId="{4FDA46DF-1393-4A56-A7B5-7C775A20909C}">
      <dsp:nvSpPr>
        <dsp:cNvPr id="0" name=""/>
        <dsp:cNvSpPr/>
      </dsp:nvSpPr>
      <dsp:spPr>
        <a:xfrm>
          <a:off x="0" y="557121"/>
          <a:ext cx="4457699" cy="47292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s-MX" sz="1400" kern="1200" dirty="0" smtClean="0"/>
            <a:t>SM LEGALES (GENERALES Y PROFESIONALES)</a:t>
          </a:r>
          <a:endParaRPr lang="es-MX" sz="1400" kern="1200" dirty="0"/>
        </a:p>
      </dsp:txBody>
      <dsp:txXfrm>
        <a:off x="0" y="557121"/>
        <a:ext cx="4457699" cy="472925"/>
      </dsp:txXfrm>
    </dsp:sp>
    <dsp:sp modelId="{A04E587E-8E83-4D86-B16F-E267D2537CBA}">
      <dsp:nvSpPr>
        <dsp:cNvPr id="0" name=""/>
        <dsp:cNvSpPr/>
      </dsp:nvSpPr>
      <dsp:spPr>
        <a:xfrm>
          <a:off x="4457700" y="557121"/>
          <a:ext cx="4457699" cy="47292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s-MX" sz="1400" kern="1200" dirty="0" smtClean="0"/>
            <a:t>FINALIDAD: GARANTIZAR LA SUBSISTENCIA ADECUADA DEL TRABAJADOR Y SU FAMILIA</a:t>
          </a:r>
          <a:endParaRPr lang="es-MX" sz="1400" kern="1200" dirty="0"/>
        </a:p>
      </dsp:txBody>
      <dsp:txXfrm>
        <a:off x="4457700" y="557121"/>
        <a:ext cx="4457699" cy="47292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95BF4-2135-48A8-9B6A-F74BB0B2BFF3}">
      <dsp:nvSpPr>
        <dsp:cNvPr id="0" name=""/>
        <dsp:cNvSpPr/>
      </dsp:nvSpPr>
      <dsp:spPr>
        <a:xfrm rot="5400000">
          <a:off x="6080676" y="-2167450"/>
          <a:ext cx="1780801" cy="6561013"/>
        </a:xfrm>
        <a:prstGeom prst="round2Same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smtClean="0"/>
            <a:t>SU FIN: ESTIMULAR  EFICIENCIA EN EL TRABAJADOR</a:t>
          </a:r>
          <a:endParaRPr lang="es-MX" sz="2100" kern="1200" dirty="0"/>
        </a:p>
        <a:p>
          <a:pPr marL="228600" lvl="1" indent="-228600" algn="l" defTabSz="933450">
            <a:lnSpc>
              <a:spcPct val="90000"/>
            </a:lnSpc>
            <a:spcBef>
              <a:spcPct val="0"/>
            </a:spcBef>
            <a:spcAft>
              <a:spcPct val="15000"/>
            </a:spcAft>
            <a:buChar char="••"/>
          </a:pPr>
          <a:r>
            <a:rPr lang="es-MX" sz="2100" kern="1200" dirty="0" smtClean="0"/>
            <a:t>UN MEDIO PARA QUE LA EMPRESA RECONOZCA EL ESFUERZO Y COMPARTA SU GANANCIA</a:t>
          </a:r>
          <a:endParaRPr lang="es-MX" sz="2100" kern="1200" dirty="0"/>
        </a:p>
      </dsp:txBody>
      <dsp:txXfrm rot="-5400000">
        <a:off x="3690570" y="309588"/>
        <a:ext cx="6474081" cy="1606937"/>
      </dsp:txXfrm>
    </dsp:sp>
    <dsp:sp modelId="{15D57959-FB3B-411E-9FAF-E8EFDF10B557}">
      <dsp:nvSpPr>
        <dsp:cNvPr id="0" name=""/>
        <dsp:cNvSpPr/>
      </dsp:nvSpPr>
      <dsp:spPr>
        <a:xfrm>
          <a:off x="0" y="55"/>
          <a:ext cx="3690570" cy="2226001"/>
        </a:xfrm>
        <a:prstGeom prst="roundRect">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es-MX" sz="3400" kern="1200" dirty="0" smtClean="0"/>
            <a:t>PTU</a:t>
          </a:r>
          <a:endParaRPr lang="es-MX" sz="3400" kern="1200" dirty="0"/>
        </a:p>
      </dsp:txBody>
      <dsp:txXfrm>
        <a:off x="108664" y="108719"/>
        <a:ext cx="3473242" cy="2008673"/>
      </dsp:txXfrm>
    </dsp:sp>
    <dsp:sp modelId="{52A2E855-00D5-43E9-AAF6-105A25345360}">
      <dsp:nvSpPr>
        <dsp:cNvPr id="0" name=""/>
        <dsp:cNvSpPr/>
      </dsp:nvSpPr>
      <dsp:spPr>
        <a:xfrm rot="5400000">
          <a:off x="6080676" y="169850"/>
          <a:ext cx="1780801" cy="6561013"/>
        </a:xfrm>
        <a:prstGeom prst="round2Same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smtClean="0"/>
            <a:t>EN DINERO: GRATIFICACIONES, JUBILACIONES, </a:t>
          </a:r>
          <a:endParaRPr lang="es-MX" sz="2100" kern="1200" dirty="0"/>
        </a:p>
        <a:p>
          <a:pPr marL="228600" lvl="1" indent="-228600" algn="l" defTabSz="933450">
            <a:lnSpc>
              <a:spcPct val="90000"/>
            </a:lnSpc>
            <a:spcBef>
              <a:spcPct val="0"/>
            </a:spcBef>
            <a:spcAft>
              <a:spcPct val="15000"/>
            </a:spcAft>
            <a:buChar char="••"/>
          </a:pPr>
          <a:r>
            <a:rPr lang="es-MX" sz="2100" kern="1200" dirty="0" smtClean="0"/>
            <a:t>EN ESPECIE: CASA HABITACIÓN, COMIDA.</a:t>
          </a:r>
          <a:endParaRPr lang="es-MX" sz="2100" kern="1200" dirty="0"/>
        </a:p>
      </dsp:txBody>
      <dsp:txXfrm rot="-5400000">
        <a:off x="3690570" y="2646888"/>
        <a:ext cx="6474081" cy="1606937"/>
      </dsp:txXfrm>
    </dsp:sp>
    <dsp:sp modelId="{70677A47-090D-44ED-957C-FF7E82DBA112}">
      <dsp:nvSpPr>
        <dsp:cNvPr id="0" name=""/>
        <dsp:cNvSpPr/>
      </dsp:nvSpPr>
      <dsp:spPr>
        <a:xfrm>
          <a:off x="0" y="2337357"/>
          <a:ext cx="3690570" cy="2226001"/>
        </a:xfrm>
        <a:prstGeom prst="roundRect">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es-MX" sz="3400" kern="1200" dirty="0" smtClean="0"/>
            <a:t>PRESTACIONES EN DINERO O EN ESPECIE</a:t>
          </a:r>
          <a:endParaRPr lang="es-MX" sz="3400" kern="1200" dirty="0"/>
        </a:p>
      </dsp:txBody>
      <dsp:txXfrm>
        <a:off x="108664" y="2446021"/>
        <a:ext cx="3473242" cy="200867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211A8-3D24-42C2-B71F-AC85C06F9F7E}">
      <dsp:nvSpPr>
        <dsp:cNvPr id="0" name=""/>
        <dsp:cNvSpPr/>
      </dsp:nvSpPr>
      <dsp:spPr>
        <a:xfrm rot="5400000">
          <a:off x="4004679" y="146951"/>
          <a:ext cx="2253048" cy="1960151"/>
        </a:xfrm>
        <a:prstGeom prst="hexagon">
          <a:avLst>
            <a:gd name="adj" fmla="val 25000"/>
            <a:gd name="vf" fmla="val 11547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PARA EL TRABAJADOR</a:t>
          </a:r>
          <a:endParaRPr lang="es-MX" sz="1400" kern="1200" dirty="0"/>
        </a:p>
      </dsp:txBody>
      <dsp:txXfrm rot="-5400000">
        <a:off x="4456584" y="351603"/>
        <a:ext cx="1349237" cy="1550848"/>
      </dsp:txXfrm>
    </dsp:sp>
    <dsp:sp modelId="{A5D51E68-4560-4EDA-82A5-D1120051DAB0}">
      <dsp:nvSpPr>
        <dsp:cNvPr id="0" name=""/>
        <dsp:cNvSpPr/>
      </dsp:nvSpPr>
      <dsp:spPr>
        <a:xfrm>
          <a:off x="6170759" y="451112"/>
          <a:ext cx="2514401" cy="1351828"/>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033D774-D470-4448-9D38-A39A01116279}">
      <dsp:nvSpPr>
        <dsp:cNvPr id="0" name=""/>
        <dsp:cNvSpPr/>
      </dsp:nvSpPr>
      <dsp:spPr>
        <a:xfrm rot="5400000">
          <a:off x="1887715" y="146951"/>
          <a:ext cx="2253048" cy="1960151"/>
        </a:xfrm>
        <a:prstGeom prst="hexagon">
          <a:avLst>
            <a:gd name="adj" fmla="val 25000"/>
            <a:gd name="vf" fmla="val 11547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2339620" y="351603"/>
        <a:ext cx="1349237" cy="1550848"/>
      </dsp:txXfrm>
    </dsp:sp>
    <dsp:sp modelId="{88F710DE-E38F-45F6-B1AD-4B51644C5001}">
      <dsp:nvSpPr>
        <dsp:cNvPr id="0" name=""/>
        <dsp:cNvSpPr/>
      </dsp:nvSpPr>
      <dsp:spPr>
        <a:xfrm rot="5400000">
          <a:off x="2942141" y="2059338"/>
          <a:ext cx="2253048" cy="1960151"/>
        </a:xfrm>
        <a:prstGeom prst="hexagon">
          <a:avLst>
            <a:gd name="adj" fmla="val 25000"/>
            <a:gd name="vf" fmla="val 11547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PARA LA EMPRESA</a:t>
          </a:r>
          <a:endParaRPr lang="es-MX" sz="1400" kern="1200" dirty="0"/>
        </a:p>
      </dsp:txBody>
      <dsp:txXfrm rot="-5400000">
        <a:off x="3394046" y="2263990"/>
        <a:ext cx="1349237" cy="1550848"/>
      </dsp:txXfrm>
    </dsp:sp>
    <dsp:sp modelId="{FEB217A7-1E1A-4737-9CAB-C0FBB2C29252}">
      <dsp:nvSpPr>
        <dsp:cNvPr id="0" name=""/>
        <dsp:cNvSpPr/>
      </dsp:nvSpPr>
      <dsp:spPr>
        <a:xfrm>
          <a:off x="574188" y="2363500"/>
          <a:ext cx="2433292" cy="1351828"/>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r" defTabSz="622300">
            <a:lnSpc>
              <a:spcPct val="90000"/>
            </a:lnSpc>
            <a:spcBef>
              <a:spcPct val="0"/>
            </a:spcBef>
            <a:spcAft>
              <a:spcPct val="35000"/>
            </a:spcAft>
          </a:pPr>
          <a:r>
            <a:rPr lang="es-MX" sz="1400" b="1" kern="1200" dirty="0" smtClean="0"/>
            <a:t>PARA LA PRÁCTICA PROFESIONAL</a:t>
          </a:r>
          <a:endParaRPr lang="es-MX" sz="1400" b="1" kern="1200" dirty="0"/>
        </a:p>
      </dsp:txBody>
      <dsp:txXfrm>
        <a:off x="574188" y="2363500"/>
        <a:ext cx="2433292" cy="1351828"/>
      </dsp:txXfrm>
    </dsp:sp>
    <dsp:sp modelId="{99F99CAD-EFB1-4012-9626-7615ADFBE795}">
      <dsp:nvSpPr>
        <dsp:cNvPr id="0" name=""/>
        <dsp:cNvSpPr/>
      </dsp:nvSpPr>
      <dsp:spPr>
        <a:xfrm rot="5400000">
          <a:off x="5059105" y="2059338"/>
          <a:ext cx="2253048" cy="1960151"/>
        </a:xfrm>
        <a:prstGeom prst="hexagon">
          <a:avLst>
            <a:gd name="adj" fmla="val 25000"/>
            <a:gd name="vf" fmla="val 11547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5511010" y="2263990"/>
        <a:ext cx="1349237" cy="1550848"/>
      </dsp:txXfrm>
    </dsp:sp>
    <dsp:sp modelId="{EDCDF0F4-7F73-4F1E-9835-19F71F5691E9}">
      <dsp:nvSpPr>
        <dsp:cNvPr id="0" name=""/>
        <dsp:cNvSpPr/>
      </dsp:nvSpPr>
      <dsp:spPr>
        <a:xfrm rot="5400000">
          <a:off x="4004679" y="3971725"/>
          <a:ext cx="2253048" cy="1960151"/>
        </a:xfrm>
        <a:prstGeom prst="hexagon">
          <a:avLst>
            <a:gd name="adj" fmla="val 25000"/>
            <a:gd name="vf" fmla="val 11547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PARA LA SOCIEDAD</a:t>
          </a:r>
          <a:endParaRPr lang="es-MX" sz="1400" kern="1200" dirty="0"/>
        </a:p>
      </dsp:txBody>
      <dsp:txXfrm rot="-5400000">
        <a:off x="4456584" y="4176377"/>
        <a:ext cx="1349237" cy="1550848"/>
      </dsp:txXfrm>
    </dsp:sp>
    <dsp:sp modelId="{49CDD9A5-1FE6-4229-8AD5-E80B1C0D7B5B}">
      <dsp:nvSpPr>
        <dsp:cNvPr id="0" name=""/>
        <dsp:cNvSpPr/>
      </dsp:nvSpPr>
      <dsp:spPr>
        <a:xfrm>
          <a:off x="6170759" y="4275887"/>
          <a:ext cx="2514401" cy="1351828"/>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b="1" kern="1200" dirty="0" smtClean="0"/>
            <a:t>PARA LA ESTRUCTURA </a:t>
          </a:r>
          <a:r>
            <a:rPr lang="es-MX" sz="1400" b="1" kern="1200" dirty="0" smtClean="0"/>
            <a:t>ECONÓMICA </a:t>
          </a:r>
          <a:r>
            <a:rPr lang="es-MX" sz="1400" b="1" kern="1200" dirty="0" smtClean="0"/>
            <a:t>DEL PAÍS</a:t>
          </a:r>
          <a:endParaRPr lang="es-MX" sz="1400" b="1" kern="1200" dirty="0"/>
        </a:p>
      </dsp:txBody>
      <dsp:txXfrm>
        <a:off x="6170759" y="4275887"/>
        <a:ext cx="2514401" cy="1351828"/>
      </dsp:txXfrm>
    </dsp:sp>
    <dsp:sp modelId="{A4F29A76-A9DD-45F8-97E1-6BC3E9568623}">
      <dsp:nvSpPr>
        <dsp:cNvPr id="0" name=""/>
        <dsp:cNvSpPr/>
      </dsp:nvSpPr>
      <dsp:spPr>
        <a:xfrm rot="5400000">
          <a:off x="1887715" y="3971725"/>
          <a:ext cx="2253048" cy="1960151"/>
        </a:xfrm>
        <a:prstGeom prst="hexagon">
          <a:avLst>
            <a:gd name="adj" fmla="val 25000"/>
            <a:gd name="vf" fmla="val 11547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2339620" y="4176377"/>
        <a:ext cx="1349237" cy="155084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30421C-0926-4931-AB21-057BC57E5A3F}">
      <dsp:nvSpPr>
        <dsp:cNvPr id="0" name=""/>
        <dsp:cNvSpPr/>
      </dsp:nvSpPr>
      <dsp:spPr>
        <a:xfrm>
          <a:off x="0" y="0"/>
          <a:ext cx="4338674"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CED96A-AB79-4374-83EC-D026AEF21A19}">
      <dsp:nvSpPr>
        <dsp:cNvPr id="0" name=""/>
        <dsp:cNvSpPr/>
      </dsp:nvSpPr>
      <dsp:spPr>
        <a:xfrm>
          <a:off x="0" y="0"/>
          <a:ext cx="1482114" cy="16770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SE HACE UNA VALUACIÓN DE PUESTOS</a:t>
          </a:r>
          <a:endParaRPr lang="es-MX" sz="1400" kern="1200" dirty="0"/>
        </a:p>
      </dsp:txBody>
      <dsp:txXfrm>
        <a:off x="0" y="0"/>
        <a:ext cx="1482114" cy="1677030"/>
      </dsp:txXfrm>
    </dsp:sp>
    <dsp:sp modelId="{347FE2CD-B588-4983-9F29-666103742992}">
      <dsp:nvSpPr>
        <dsp:cNvPr id="0" name=""/>
        <dsp:cNvSpPr/>
      </dsp:nvSpPr>
      <dsp:spPr>
        <a:xfrm>
          <a:off x="1872277" y="0"/>
          <a:ext cx="2093249" cy="15230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ESTA VALUACIÓN PERMITE SABER SI LO QUE SE PAGA EN UN PUESTO GUARDA LA DEBIDA RELACIÓN CON LO QUE RECIBEN LOS DEMÁS.</a:t>
          </a:r>
          <a:endParaRPr lang="es-MX" sz="1400" kern="1200" dirty="0"/>
        </a:p>
      </dsp:txBody>
      <dsp:txXfrm>
        <a:off x="1872277" y="0"/>
        <a:ext cx="2093249" cy="1523083"/>
      </dsp:txXfrm>
    </dsp:sp>
    <dsp:sp modelId="{49E053D9-75C2-409D-ACA3-208B43D51217}">
      <dsp:nvSpPr>
        <dsp:cNvPr id="0" name=""/>
        <dsp:cNvSpPr/>
      </dsp:nvSpPr>
      <dsp:spPr>
        <a:xfrm>
          <a:off x="1482114" y="1599238"/>
          <a:ext cx="2854033"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0B2D7D-14F2-4065-9813-25EC39235635}">
      <dsp:nvSpPr>
        <dsp:cNvPr id="0" name=""/>
        <dsp:cNvSpPr/>
      </dsp:nvSpPr>
      <dsp:spPr>
        <a:xfrm>
          <a:off x="0" y="1677030"/>
          <a:ext cx="4338674"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8D1194-A1B3-4975-89AE-A0437DA63B4A}">
      <dsp:nvSpPr>
        <dsp:cNvPr id="0" name=""/>
        <dsp:cNvSpPr/>
      </dsp:nvSpPr>
      <dsp:spPr>
        <a:xfrm>
          <a:off x="0" y="1677030"/>
          <a:ext cx="4338674" cy="16770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ctr" defTabSz="800100" rtl="0">
            <a:lnSpc>
              <a:spcPct val="90000"/>
            </a:lnSpc>
            <a:spcBef>
              <a:spcPct val="0"/>
            </a:spcBef>
            <a:spcAft>
              <a:spcPct val="35000"/>
            </a:spcAft>
          </a:pPr>
          <a:r>
            <a:rPr lang="es-MX" sz="1800" kern="1200" dirty="0" smtClean="0"/>
            <a:t>LA VALUACIÓN DE PUESTOS REALIZADA SOBRE BASES OBJETIVAS LA LÍNEA DE SALARIOS</a:t>
          </a:r>
          <a:endParaRPr lang="es-MX" sz="1800" kern="1200" dirty="0"/>
        </a:p>
      </dsp:txBody>
      <dsp:txXfrm>
        <a:off x="0" y="1677030"/>
        <a:ext cx="4338674" cy="16770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8832E-50FD-49A9-A0A6-104A9B01F660}">
      <dsp:nvSpPr>
        <dsp:cNvPr id="0" name=""/>
        <dsp:cNvSpPr/>
      </dsp:nvSpPr>
      <dsp:spPr>
        <a:xfrm>
          <a:off x="0" y="39935"/>
          <a:ext cx="9091353" cy="3574649"/>
        </a:xfrm>
        <a:prstGeom prst="rightArrow">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B2E10107-C262-482C-BA3A-93E735F8D6EA}">
      <dsp:nvSpPr>
        <dsp:cNvPr id="0" name=""/>
        <dsp:cNvSpPr/>
      </dsp:nvSpPr>
      <dsp:spPr>
        <a:xfrm>
          <a:off x="733345" y="933598"/>
          <a:ext cx="7448872" cy="1787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33680" rIns="0" bIns="233680" numCol="1" spcCol="1270" anchor="ctr" anchorCtr="0">
          <a:noAutofit/>
        </a:bodyPr>
        <a:lstStyle/>
        <a:p>
          <a:pPr lvl="0" algn="ctr" defTabSz="1022350" rtl="0">
            <a:lnSpc>
              <a:spcPct val="90000"/>
            </a:lnSpc>
            <a:spcBef>
              <a:spcPct val="0"/>
            </a:spcBef>
            <a:spcAft>
              <a:spcPct val="35000"/>
            </a:spcAft>
          </a:pPr>
          <a:r>
            <a:rPr lang="es-MX" sz="2300" kern="1200" dirty="0" smtClean="0"/>
            <a:t>Presentar el proceso de valuación </a:t>
          </a:r>
          <a:r>
            <a:rPr lang="es-MX" sz="2300" kern="1200" dirty="0" smtClean="0"/>
            <a:t>por medio de </a:t>
          </a:r>
          <a:r>
            <a:rPr lang="es-MX" sz="2300" kern="1200" dirty="0" smtClean="0"/>
            <a:t>los </a:t>
          </a:r>
          <a:r>
            <a:rPr lang="es-MX" sz="2300" kern="1200" dirty="0" smtClean="0"/>
            <a:t>modelos </a:t>
          </a:r>
          <a:r>
            <a:rPr lang="es-MX" sz="2300" kern="1200" dirty="0" smtClean="0"/>
            <a:t>cualitativos que sirvan de base para la elaboración de los planes de percepciones e incentivos financieros.</a:t>
          </a:r>
          <a:endParaRPr lang="es-MX" sz="2300" kern="1200" dirty="0"/>
        </a:p>
      </dsp:txBody>
      <dsp:txXfrm>
        <a:off x="733345" y="933598"/>
        <a:ext cx="7448872" cy="178732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82C0B7-7D1B-458F-B291-A28D7E287592}">
      <dsp:nvSpPr>
        <dsp:cNvPr id="0" name=""/>
        <dsp:cNvSpPr/>
      </dsp:nvSpPr>
      <dsp:spPr>
        <a:xfrm>
          <a:off x="0" y="0"/>
          <a:ext cx="3777622" cy="3777622"/>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C25678-A5CC-4B63-99B1-DB01B5B177DD}">
      <dsp:nvSpPr>
        <dsp:cNvPr id="0" name=""/>
        <dsp:cNvSpPr/>
      </dsp:nvSpPr>
      <dsp:spPr>
        <a:xfrm>
          <a:off x="1888811" y="0"/>
          <a:ext cx="7026588" cy="3777622"/>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kern="1200" smtClean="0"/>
            <a:t>DETERMINAR EL VALOR DE UN PUESTO</a:t>
          </a:r>
          <a:endParaRPr lang="es-MX" sz="2300" kern="1200"/>
        </a:p>
      </dsp:txBody>
      <dsp:txXfrm>
        <a:off x="1888811" y="0"/>
        <a:ext cx="3513294" cy="1794370"/>
      </dsp:txXfrm>
    </dsp:sp>
    <dsp:sp modelId="{03156BDA-32BD-4D63-8D15-32059E11BF72}">
      <dsp:nvSpPr>
        <dsp:cNvPr id="0" name=""/>
        <dsp:cNvSpPr/>
      </dsp:nvSpPr>
      <dsp:spPr>
        <a:xfrm>
          <a:off x="991625" y="1794370"/>
          <a:ext cx="1794370" cy="1794370"/>
        </a:xfrm>
        <a:prstGeom prst="pie">
          <a:avLst>
            <a:gd name="adj1" fmla="val 54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2AC1C1-4B9C-4788-89DE-10D19FFC5EA9}">
      <dsp:nvSpPr>
        <dsp:cNvPr id="0" name=""/>
        <dsp:cNvSpPr/>
      </dsp:nvSpPr>
      <dsp:spPr>
        <a:xfrm>
          <a:off x="1888811" y="1794370"/>
          <a:ext cx="7026588" cy="179437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kern="1200" smtClean="0"/>
            <a:t>MEDIR LA REALIZACIÓN EFECTIVA DE CADA HOMBRE DENTRO DE ESE PUESTO</a:t>
          </a:r>
          <a:endParaRPr lang="es-MX" sz="2300" kern="1200"/>
        </a:p>
      </dsp:txBody>
      <dsp:txXfrm>
        <a:off x="1888811" y="1794370"/>
        <a:ext cx="3513294" cy="1794370"/>
      </dsp:txXfrm>
    </dsp:sp>
    <dsp:sp modelId="{C69F6659-E5E8-4447-89A7-AEEAD363D338}">
      <dsp:nvSpPr>
        <dsp:cNvPr id="0" name=""/>
        <dsp:cNvSpPr/>
      </dsp:nvSpPr>
      <dsp:spPr>
        <a:xfrm>
          <a:off x="5402105" y="1794370"/>
          <a:ext cx="3513294" cy="1794370"/>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171450" lvl="1" indent="-171450" algn="l" defTabSz="755650" rtl="0">
            <a:lnSpc>
              <a:spcPct val="90000"/>
            </a:lnSpc>
            <a:spcBef>
              <a:spcPct val="0"/>
            </a:spcBef>
            <a:spcAft>
              <a:spcPct val="15000"/>
            </a:spcAft>
            <a:buChar char="••"/>
          </a:pPr>
          <a:r>
            <a:rPr lang="es-MX" sz="1700" kern="1200" smtClean="0"/>
            <a:t>POR LO TANTO</a:t>
          </a:r>
          <a:endParaRPr lang="es-MX" sz="1700" kern="1200"/>
        </a:p>
        <a:p>
          <a:pPr marL="342900" lvl="2" indent="-171450" algn="l" defTabSz="755650" rtl="0">
            <a:lnSpc>
              <a:spcPct val="90000"/>
            </a:lnSpc>
            <a:spcBef>
              <a:spcPct val="0"/>
            </a:spcBef>
            <a:spcAft>
              <a:spcPct val="15000"/>
            </a:spcAft>
            <a:buChar char="••"/>
          </a:pPr>
          <a:r>
            <a:rPr lang="es-MX" sz="1700" kern="1200" smtClean="0"/>
            <a:t>¿QUE RELACIÓN DEBE DARSE ENTRE LOS SUELDOS MAXIMO Y MINIMO QUE EN CADA UNA DE ESTAS UNIDADES DE TRABAJO DEBE PAGARSE?</a:t>
          </a:r>
          <a:endParaRPr lang="es-MX" sz="1700" kern="1200"/>
        </a:p>
      </dsp:txBody>
      <dsp:txXfrm>
        <a:off x="5402105" y="1794370"/>
        <a:ext cx="3513294" cy="179437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07252-F30A-4664-9048-BEFAD5145124}">
      <dsp:nvSpPr>
        <dsp:cNvPr id="0" name=""/>
        <dsp:cNvSpPr/>
      </dsp:nvSpPr>
      <dsp:spPr>
        <a:xfrm>
          <a:off x="0" y="0"/>
          <a:ext cx="8915400" cy="1638192"/>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4400" b="1" kern="1200" dirty="0" smtClean="0">
              <a:effectLst>
                <a:outerShdw blurRad="38100" dist="38100" dir="2700000" algn="tl">
                  <a:srgbClr val="000000">
                    <a:alpha val="43137"/>
                  </a:srgbClr>
                </a:outerShdw>
              </a:effectLst>
            </a:rPr>
            <a:t>SISTEMAS DE VALUACIÓN</a:t>
          </a:r>
        </a:p>
        <a:p>
          <a:pPr lvl="0" algn="ctr" defTabSz="2311400">
            <a:lnSpc>
              <a:spcPct val="90000"/>
            </a:lnSpc>
            <a:spcBef>
              <a:spcPct val="0"/>
            </a:spcBef>
            <a:spcAft>
              <a:spcPct val="35000"/>
            </a:spcAft>
          </a:pPr>
          <a:endParaRPr lang="es-MX" sz="4400" kern="1200" dirty="0"/>
        </a:p>
      </dsp:txBody>
      <dsp:txXfrm>
        <a:off x="0" y="0"/>
        <a:ext cx="8915400" cy="1638192"/>
      </dsp:txXfrm>
    </dsp:sp>
    <dsp:sp modelId="{4C34B28D-98F2-40A9-853D-64CD313918B6}">
      <dsp:nvSpPr>
        <dsp:cNvPr id="0" name=""/>
        <dsp:cNvSpPr/>
      </dsp:nvSpPr>
      <dsp:spPr>
        <a:xfrm>
          <a:off x="0" y="1638192"/>
          <a:ext cx="2228849" cy="3440204"/>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EL </a:t>
          </a:r>
          <a:r>
            <a:rPr lang="es-MX" sz="2000" kern="1200" dirty="0" smtClean="0"/>
            <a:t>MODELO </a:t>
          </a:r>
          <a:r>
            <a:rPr lang="es-MX" sz="2000" kern="1200" dirty="0" smtClean="0"/>
            <a:t>DE GRADACIÓN PREVIA O CLASIFICACIÓN</a:t>
          </a:r>
          <a:endParaRPr lang="es-MX" sz="2000" kern="1200" dirty="0"/>
        </a:p>
      </dsp:txBody>
      <dsp:txXfrm>
        <a:off x="0" y="1638192"/>
        <a:ext cx="2228849" cy="3440204"/>
      </dsp:txXfrm>
    </dsp:sp>
    <dsp:sp modelId="{99BAB408-9514-4D08-98F7-502E781EE709}">
      <dsp:nvSpPr>
        <dsp:cNvPr id="0" name=""/>
        <dsp:cNvSpPr/>
      </dsp:nvSpPr>
      <dsp:spPr>
        <a:xfrm>
          <a:off x="2228850" y="1638192"/>
          <a:ext cx="2228849" cy="3440204"/>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MODELO </a:t>
          </a:r>
          <a:r>
            <a:rPr lang="es-MX" sz="2000" kern="1200" dirty="0" smtClean="0"/>
            <a:t>DE ALINEAMIENTO O DE VALUACIÓN POR SERIES</a:t>
          </a:r>
          <a:endParaRPr lang="es-MX" sz="2000" kern="1200" dirty="0"/>
        </a:p>
      </dsp:txBody>
      <dsp:txXfrm>
        <a:off x="2228850" y="1638192"/>
        <a:ext cx="2228849" cy="3440204"/>
      </dsp:txXfrm>
    </dsp:sp>
    <dsp:sp modelId="{63433E4F-014E-491A-AFDD-FF8618411879}">
      <dsp:nvSpPr>
        <dsp:cNvPr id="0" name=""/>
        <dsp:cNvSpPr/>
      </dsp:nvSpPr>
      <dsp:spPr>
        <a:xfrm>
          <a:off x="4457699" y="1638192"/>
          <a:ext cx="2228849" cy="3440204"/>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MODELO </a:t>
          </a:r>
          <a:r>
            <a:rPr lang="es-MX" sz="2000" kern="1200" dirty="0" smtClean="0"/>
            <a:t>DE COMPARACIÓN DE FACTORES</a:t>
          </a:r>
          <a:endParaRPr lang="es-MX" sz="2000" kern="1200" dirty="0"/>
        </a:p>
      </dsp:txBody>
      <dsp:txXfrm>
        <a:off x="4457699" y="1638192"/>
        <a:ext cx="2228849" cy="3440204"/>
      </dsp:txXfrm>
    </dsp:sp>
    <dsp:sp modelId="{BEBFEC04-928F-434F-B084-129508841D16}">
      <dsp:nvSpPr>
        <dsp:cNvPr id="0" name=""/>
        <dsp:cNvSpPr/>
      </dsp:nvSpPr>
      <dsp:spPr>
        <a:xfrm>
          <a:off x="6686550" y="1638192"/>
          <a:ext cx="2228849" cy="3440204"/>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MODELO </a:t>
          </a:r>
          <a:r>
            <a:rPr lang="es-MX" sz="2000" kern="1200" dirty="0" smtClean="0"/>
            <a:t>DE VALUACIÓN POR PUNTOS</a:t>
          </a:r>
          <a:endParaRPr lang="es-MX" sz="2000" kern="1200" dirty="0"/>
        </a:p>
      </dsp:txBody>
      <dsp:txXfrm>
        <a:off x="6686550" y="1638192"/>
        <a:ext cx="2228849" cy="3440204"/>
      </dsp:txXfrm>
    </dsp:sp>
    <dsp:sp modelId="{86801CEA-50A8-41BE-B3E7-500317D27CAE}">
      <dsp:nvSpPr>
        <dsp:cNvPr id="0" name=""/>
        <dsp:cNvSpPr/>
      </dsp:nvSpPr>
      <dsp:spPr>
        <a:xfrm>
          <a:off x="0" y="5078397"/>
          <a:ext cx="8915400" cy="382244"/>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D6653E-4623-45A0-A7EA-F23EF65CE874}">
      <dsp:nvSpPr>
        <dsp:cNvPr id="0" name=""/>
        <dsp:cNvSpPr/>
      </dsp:nvSpPr>
      <dsp:spPr>
        <a:xfrm>
          <a:off x="4226166" y="1201705"/>
          <a:ext cx="1609930" cy="160993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FBA294B0-2E0D-42A3-9B1C-B5B6068367A8}">
      <dsp:nvSpPr>
        <dsp:cNvPr id="0" name=""/>
        <dsp:cNvSpPr/>
      </dsp:nvSpPr>
      <dsp:spPr>
        <a:xfrm>
          <a:off x="4024925" y="0"/>
          <a:ext cx="2012413" cy="1096256"/>
        </a:xfrm>
        <a:prstGeom prst="rect">
          <a:avLst/>
        </a:prstGeom>
        <a:noFill/>
        <a:ln w="9525" cap="rnd"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b="1" kern="1200" dirty="0" smtClean="0"/>
            <a:t>1 APROBACIÓN </a:t>
          </a:r>
          <a:r>
            <a:rPr lang="es-MX" sz="1800" b="1" kern="1200" dirty="0" smtClean="0"/>
            <a:t>DE LA ALTA DIRECCIÓN</a:t>
          </a:r>
          <a:endParaRPr lang="es-MX" sz="1800" b="1" kern="1200" dirty="0"/>
        </a:p>
      </dsp:txBody>
      <dsp:txXfrm>
        <a:off x="4024925" y="0"/>
        <a:ext cx="2012413" cy="1096256"/>
      </dsp:txXfrm>
    </dsp:sp>
    <dsp:sp modelId="{4DD7D265-25C7-440D-B478-5702DF54CDE0}">
      <dsp:nvSpPr>
        <dsp:cNvPr id="0" name=""/>
        <dsp:cNvSpPr/>
      </dsp:nvSpPr>
      <dsp:spPr>
        <a:xfrm>
          <a:off x="4748723" y="1503437"/>
          <a:ext cx="1609930" cy="160993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6B949FCA-95FF-460F-AB58-1513AA6A536B}">
      <dsp:nvSpPr>
        <dsp:cNvPr id="0" name=""/>
        <dsp:cNvSpPr/>
      </dsp:nvSpPr>
      <dsp:spPr>
        <a:xfrm>
          <a:off x="6478057" y="1044053"/>
          <a:ext cx="1907097" cy="1200661"/>
        </a:xfrm>
        <a:prstGeom prst="rect">
          <a:avLst/>
        </a:prstGeom>
        <a:noFill/>
        <a:ln w="9525" cap="rnd"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b="1" kern="1200" dirty="0" smtClean="0"/>
            <a:t>2 ANÁLISIS </a:t>
          </a:r>
          <a:r>
            <a:rPr lang="es-MX" sz="1800" b="1" kern="1200" dirty="0" smtClean="0"/>
            <a:t>Y DESCRIPCIONES DE PUESTOS</a:t>
          </a:r>
          <a:endParaRPr lang="es-MX" sz="1800" b="1" kern="1200" dirty="0"/>
        </a:p>
      </dsp:txBody>
      <dsp:txXfrm>
        <a:off x="6478057" y="1044053"/>
        <a:ext cx="1907097" cy="1200661"/>
      </dsp:txXfrm>
    </dsp:sp>
    <dsp:sp modelId="{E32D2816-9D54-4D62-B0B4-8316F1FE40B6}">
      <dsp:nvSpPr>
        <dsp:cNvPr id="0" name=""/>
        <dsp:cNvSpPr/>
      </dsp:nvSpPr>
      <dsp:spPr>
        <a:xfrm>
          <a:off x="4748723" y="2106900"/>
          <a:ext cx="1609930" cy="160993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FC1A0CDB-7006-4046-8EC8-0CC8AEBC1F03}">
      <dsp:nvSpPr>
        <dsp:cNvPr id="0" name=""/>
        <dsp:cNvSpPr/>
      </dsp:nvSpPr>
      <dsp:spPr>
        <a:xfrm>
          <a:off x="6478057" y="2834606"/>
          <a:ext cx="1907097" cy="1341609"/>
        </a:xfrm>
        <a:prstGeom prst="rect">
          <a:avLst/>
        </a:prstGeom>
        <a:noFill/>
        <a:ln w="9525" cap="rnd"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b="1" kern="1200" dirty="0" smtClean="0"/>
            <a:t>3 ORGANIGRAMAS</a:t>
          </a:r>
          <a:endParaRPr lang="es-MX" sz="1800" b="1" kern="1200" dirty="0"/>
        </a:p>
      </dsp:txBody>
      <dsp:txXfrm>
        <a:off x="6478057" y="2834606"/>
        <a:ext cx="1907097" cy="1341609"/>
      </dsp:txXfrm>
    </dsp:sp>
    <dsp:sp modelId="{BEF24267-3D1C-4201-ABF4-0F6163E0637E}">
      <dsp:nvSpPr>
        <dsp:cNvPr id="0" name=""/>
        <dsp:cNvSpPr/>
      </dsp:nvSpPr>
      <dsp:spPr>
        <a:xfrm>
          <a:off x="4226166" y="2409154"/>
          <a:ext cx="1609930" cy="160993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6B4CBECC-4802-4D58-A261-FECD2123E6C4}">
      <dsp:nvSpPr>
        <dsp:cNvPr id="0" name=""/>
        <dsp:cNvSpPr/>
      </dsp:nvSpPr>
      <dsp:spPr>
        <a:xfrm>
          <a:off x="4024925" y="4124012"/>
          <a:ext cx="2012413" cy="1096256"/>
        </a:xfrm>
        <a:prstGeom prst="rect">
          <a:avLst/>
        </a:prstGeom>
        <a:noFill/>
        <a:ln w="9525" cap="rnd"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b="1" kern="1200" dirty="0" smtClean="0"/>
            <a:t>4 MODELO </a:t>
          </a:r>
          <a:r>
            <a:rPr lang="es-MX" sz="1800" b="1" kern="1200" dirty="0" smtClean="0"/>
            <a:t>DE VALUACIÓN</a:t>
          </a:r>
          <a:endParaRPr lang="es-MX" sz="1800" b="1" kern="1200" dirty="0"/>
        </a:p>
      </dsp:txBody>
      <dsp:txXfrm>
        <a:off x="4024925" y="4124012"/>
        <a:ext cx="2012413" cy="1096256"/>
      </dsp:txXfrm>
    </dsp:sp>
    <dsp:sp modelId="{C054FB01-7236-4CD0-8436-496F58715354}">
      <dsp:nvSpPr>
        <dsp:cNvPr id="0" name=""/>
        <dsp:cNvSpPr/>
      </dsp:nvSpPr>
      <dsp:spPr>
        <a:xfrm>
          <a:off x="3703609" y="2106900"/>
          <a:ext cx="1609930" cy="160993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94C327C8-3C72-4A5A-AC6D-53AF63667AFA}">
      <dsp:nvSpPr>
        <dsp:cNvPr id="0" name=""/>
        <dsp:cNvSpPr/>
      </dsp:nvSpPr>
      <dsp:spPr>
        <a:xfrm>
          <a:off x="1677109" y="2834606"/>
          <a:ext cx="1907097" cy="1341609"/>
        </a:xfrm>
        <a:prstGeom prst="rect">
          <a:avLst/>
        </a:prstGeom>
        <a:noFill/>
        <a:ln w="9525" cap="rnd"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b="1" kern="1200" dirty="0" smtClean="0"/>
            <a:t>5 COMITÉ </a:t>
          </a:r>
          <a:r>
            <a:rPr lang="es-MX" sz="1800" b="1" kern="1200" dirty="0" smtClean="0"/>
            <a:t>DE VALUACIÓN</a:t>
          </a:r>
          <a:endParaRPr lang="es-MX" sz="1800" b="1" kern="1200" dirty="0"/>
        </a:p>
      </dsp:txBody>
      <dsp:txXfrm>
        <a:off x="1677109" y="2834606"/>
        <a:ext cx="1907097" cy="1341609"/>
      </dsp:txXfrm>
    </dsp:sp>
    <dsp:sp modelId="{EA997385-F87E-414A-82C5-EEFD38CA3CEE}">
      <dsp:nvSpPr>
        <dsp:cNvPr id="0" name=""/>
        <dsp:cNvSpPr/>
      </dsp:nvSpPr>
      <dsp:spPr>
        <a:xfrm>
          <a:off x="3703609" y="1503437"/>
          <a:ext cx="1609930" cy="160993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CB693BBD-3CF0-4BD9-838B-8C86C82FDACD}">
      <dsp:nvSpPr>
        <dsp:cNvPr id="0" name=""/>
        <dsp:cNvSpPr/>
      </dsp:nvSpPr>
      <dsp:spPr>
        <a:xfrm>
          <a:off x="1677109" y="1044053"/>
          <a:ext cx="1907097" cy="1341609"/>
        </a:xfrm>
        <a:prstGeom prst="rect">
          <a:avLst/>
        </a:prstGeom>
        <a:noFill/>
        <a:ln w="9525" cap="rnd"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b="1" kern="1200" dirty="0" smtClean="0"/>
            <a:t>6 SELECCIÓN </a:t>
          </a:r>
          <a:r>
            <a:rPr lang="es-MX" sz="1800" b="1" kern="1200" dirty="0" smtClean="0"/>
            <a:t>DE PUESTOS TIPO</a:t>
          </a:r>
          <a:endParaRPr lang="es-MX" sz="1800" b="1" kern="1200" dirty="0"/>
        </a:p>
      </dsp:txBody>
      <dsp:txXfrm>
        <a:off x="1677109" y="1044053"/>
        <a:ext cx="1907097" cy="134160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12089-7E56-4F77-95D8-2A4A34AECBB1}">
      <dsp:nvSpPr>
        <dsp:cNvPr id="0" name=""/>
        <dsp:cNvSpPr/>
      </dsp:nvSpPr>
      <dsp:spPr>
        <a:xfrm>
          <a:off x="0" y="38028"/>
          <a:ext cx="8915400" cy="2383965"/>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lvl="0" algn="ctr" defTabSz="1333500" rtl="0">
            <a:lnSpc>
              <a:spcPct val="90000"/>
            </a:lnSpc>
            <a:spcBef>
              <a:spcPct val="0"/>
            </a:spcBef>
            <a:spcAft>
              <a:spcPct val="35000"/>
            </a:spcAft>
          </a:pPr>
          <a:r>
            <a:rPr lang="es-MX" sz="3000" kern="1200" smtClean="0"/>
            <a:t>Solicitar la aprobación y el apoyo de la alta dirección tiene por objetivo recibir el apoyo total en la aplicación del procedimiento, esto implica que se puedan movilizar los recursos disponibles para tal fin. </a:t>
          </a:r>
          <a:endParaRPr lang="es-MX" sz="3000" kern="1200"/>
        </a:p>
      </dsp:txBody>
      <dsp:txXfrm>
        <a:off x="0" y="38028"/>
        <a:ext cx="8915400" cy="2383965"/>
      </dsp:txXfrm>
    </dsp:sp>
    <dsp:sp modelId="{9DED05FF-13DF-4403-8684-23D448814BCF}">
      <dsp:nvSpPr>
        <dsp:cNvPr id="0" name=""/>
        <dsp:cNvSpPr/>
      </dsp:nvSpPr>
      <dsp:spPr>
        <a:xfrm>
          <a:off x="0" y="2421993"/>
          <a:ext cx="8915400" cy="1317600"/>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66288A-7EAA-4927-9D65-9284BF93B0A8}">
      <dsp:nvSpPr>
        <dsp:cNvPr id="0" name=""/>
        <dsp:cNvSpPr/>
      </dsp:nvSpPr>
      <dsp:spPr>
        <a:xfrm>
          <a:off x="1939" y="1283096"/>
          <a:ext cx="2935031" cy="1174012"/>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es-MX" sz="2400" kern="1200" dirty="0" smtClean="0"/>
            <a:t>RESPECTO DEL COMITÉ</a:t>
          </a:r>
          <a:endParaRPr lang="es-MX" sz="2400" kern="1200" dirty="0"/>
        </a:p>
      </dsp:txBody>
      <dsp:txXfrm>
        <a:off x="588945" y="1283096"/>
        <a:ext cx="1761019" cy="1174012"/>
      </dsp:txXfrm>
    </dsp:sp>
    <dsp:sp modelId="{B50025FD-E78C-443D-BC0C-8D925A0F00D1}">
      <dsp:nvSpPr>
        <dsp:cNvPr id="0" name=""/>
        <dsp:cNvSpPr/>
      </dsp:nvSpPr>
      <dsp:spPr>
        <a:xfrm>
          <a:off x="1939" y="2811733"/>
          <a:ext cx="2935031" cy="1174012"/>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es-MX" sz="2400" kern="1200" dirty="0" smtClean="0"/>
            <a:t>ES NECESARIO:</a:t>
          </a:r>
          <a:endParaRPr lang="es-MX" sz="2400" kern="1200" dirty="0"/>
        </a:p>
      </dsp:txBody>
      <dsp:txXfrm>
        <a:off x="588945" y="2811733"/>
        <a:ext cx="1761019" cy="1174012"/>
      </dsp:txXfrm>
    </dsp:sp>
    <dsp:sp modelId="{C5900B1D-08B9-4267-9092-C9524DEC5D4A}">
      <dsp:nvSpPr>
        <dsp:cNvPr id="0" name=""/>
        <dsp:cNvSpPr/>
      </dsp:nvSpPr>
      <dsp:spPr>
        <a:xfrm>
          <a:off x="2555417" y="2911524"/>
          <a:ext cx="2436076" cy="974430"/>
        </a:xfrm>
        <a:prstGeom prst="chevron">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s-MX" sz="1200" kern="1200" dirty="0" smtClean="0"/>
            <a:t>ELEGIR EL MODELO DE VALUACIÓN</a:t>
          </a:r>
          <a:endParaRPr lang="es-MX" sz="1200" kern="1200" dirty="0"/>
        </a:p>
      </dsp:txBody>
      <dsp:txXfrm>
        <a:off x="3042632" y="2911524"/>
        <a:ext cx="1461646" cy="974430"/>
      </dsp:txXfrm>
    </dsp:sp>
    <dsp:sp modelId="{57DE65D8-E644-42A6-B38E-9D6718F22660}">
      <dsp:nvSpPr>
        <dsp:cNvPr id="0" name=""/>
        <dsp:cNvSpPr/>
      </dsp:nvSpPr>
      <dsp:spPr>
        <a:xfrm>
          <a:off x="4650443" y="2621471"/>
          <a:ext cx="3287558" cy="1554538"/>
        </a:xfrm>
        <a:prstGeom prst="chevron">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s-MX" sz="1200" kern="1200" dirty="0" smtClean="0"/>
            <a:t>LA DESCRIPCIÓN DE PUESTOS Y EL </a:t>
          </a:r>
          <a:r>
            <a:rPr lang="es-MX" sz="1200" kern="1200" dirty="0" smtClean="0"/>
            <a:t>ANÁLISIS TENDRÁN </a:t>
          </a:r>
          <a:r>
            <a:rPr lang="es-MX" sz="1200" kern="1200" dirty="0" smtClean="0"/>
            <a:t>QUE INCLUIR LA INFORMACIÓN CON LOS DATOS QUE EL MODELO DE VALUACIÓN REQUIERA.</a:t>
          </a:r>
          <a:endParaRPr lang="es-MX" sz="1200" kern="1200" dirty="0"/>
        </a:p>
      </dsp:txBody>
      <dsp:txXfrm>
        <a:off x="5427712" y="2621471"/>
        <a:ext cx="1733020" cy="1554538"/>
      </dsp:txXfrm>
    </dsp:sp>
    <dsp:sp modelId="{BBEB442E-EC0F-4B61-96E3-D28B5E30FB6F}">
      <dsp:nvSpPr>
        <dsp:cNvPr id="0" name=""/>
        <dsp:cNvSpPr/>
      </dsp:nvSpPr>
      <dsp:spPr>
        <a:xfrm>
          <a:off x="7596950" y="2911524"/>
          <a:ext cx="2436076" cy="974430"/>
        </a:xfrm>
        <a:prstGeom prst="chevron">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s-MX" sz="1200" kern="1200" smtClean="0"/>
            <a:t>CUIDAR QUE SE TENGA TODA LA INFORMACIÓN REQUERIDA POR EL COMITE</a:t>
          </a:r>
          <a:endParaRPr lang="es-MX" sz="1200" kern="1200"/>
        </a:p>
      </dsp:txBody>
      <dsp:txXfrm>
        <a:off x="8084165" y="2911524"/>
        <a:ext cx="1461646" cy="97443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2B1044-4D44-46CF-A3C9-2F6329547862}">
      <dsp:nvSpPr>
        <dsp:cNvPr id="0" name=""/>
        <dsp:cNvSpPr/>
      </dsp:nvSpPr>
      <dsp:spPr>
        <a:xfrm>
          <a:off x="699266" y="0"/>
          <a:ext cx="7516866" cy="3778250"/>
        </a:xfrm>
        <a:prstGeom prst="ellipse">
          <a:avLst/>
        </a:prstGeom>
        <a:gradFill rotWithShape="0">
          <a:gsLst>
            <a:gs pos="0">
              <a:schemeClr val="accent1">
                <a:alpha val="50000"/>
                <a:hueOff val="0"/>
                <a:satOff val="0"/>
                <a:lumOff val="0"/>
                <a:alphaOff val="0"/>
                <a:tint val="96000"/>
                <a:lumMod val="104000"/>
              </a:schemeClr>
            </a:gs>
            <a:gs pos="100000">
              <a:schemeClr val="accent1">
                <a:alpha val="50000"/>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422400" rtl="0">
            <a:lnSpc>
              <a:spcPct val="90000"/>
            </a:lnSpc>
            <a:spcBef>
              <a:spcPct val="0"/>
            </a:spcBef>
            <a:spcAft>
              <a:spcPct val="35000"/>
            </a:spcAft>
          </a:pPr>
          <a:r>
            <a:rPr lang="es-MX" sz="3200" kern="1200" dirty="0" smtClean="0"/>
            <a:t>PERMITE TENER EN FORMA GRÁFICA LAS LÍNEAS DE REPORTE FUNCIONALES (EVITA DISCORDANCIAS ENTRE LAS EVALUACIONES)</a:t>
          </a:r>
          <a:endParaRPr lang="es-MX" sz="3200" kern="1200" dirty="0"/>
        </a:p>
      </dsp:txBody>
      <dsp:txXfrm>
        <a:off x="1800086" y="553312"/>
        <a:ext cx="5315226" cy="2671626"/>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7A923E-8EDB-4048-90FA-7AD038B25B1C}">
      <dsp:nvSpPr>
        <dsp:cNvPr id="0" name=""/>
        <dsp:cNvSpPr/>
      </dsp:nvSpPr>
      <dsp:spPr>
        <a:xfrm>
          <a:off x="2852927" y="64"/>
          <a:ext cx="3209544" cy="259633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MX" sz="2000" kern="1200" smtClean="0"/>
            <a:t>SE ELIGE PREVIAMENTE EL MODELO </a:t>
          </a:r>
          <a:endParaRPr lang="es-MX" sz="2000" kern="1200"/>
        </a:p>
      </dsp:txBody>
      <dsp:txXfrm>
        <a:off x="2979670" y="126807"/>
        <a:ext cx="2956058" cy="2342853"/>
      </dsp:txXfrm>
    </dsp:sp>
    <dsp:sp modelId="{293049CE-38ED-4F75-919E-00DEE0C31C5F}">
      <dsp:nvSpPr>
        <dsp:cNvPr id="0" name=""/>
        <dsp:cNvSpPr/>
      </dsp:nvSpPr>
      <dsp:spPr>
        <a:xfrm>
          <a:off x="2852927" y="2726221"/>
          <a:ext cx="3209544" cy="259633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s-MX" sz="2000" kern="1200" smtClean="0"/>
            <a:t>SE ENTREGA UNA COPIA DEL MODELO DE FORMA ANTICIPADA A FIN DE QUE LOS INTEGRANTES DEL COMITÉ LO ESTUDIEN PREVIAMENTE</a:t>
          </a:r>
          <a:endParaRPr lang="es-MX" sz="2000" kern="1200"/>
        </a:p>
      </dsp:txBody>
      <dsp:txXfrm>
        <a:off x="2979670" y="2852964"/>
        <a:ext cx="2956058" cy="234285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0AB5D2-650F-4E22-ABDB-7071E772E8B8}">
      <dsp:nvSpPr>
        <dsp:cNvPr id="0" name=""/>
        <dsp:cNvSpPr/>
      </dsp:nvSpPr>
      <dsp:spPr>
        <a:xfrm rot="10800000">
          <a:off x="1903849" y="1959"/>
          <a:ext cx="5928741" cy="1642079"/>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4111" tIns="95250" rIns="177800" bIns="95250" numCol="1" spcCol="1270" anchor="ctr" anchorCtr="0">
          <a:noAutofit/>
        </a:bodyPr>
        <a:lstStyle/>
        <a:p>
          <a:pPr lvl="0" algn="ctr" defTabSz="1111250" rtl="0">
            <a:lnSpc>
              <a:spcPct val="90000"/>
            </a:lnSpc>
            <a:spcBef>
              <a:spcPct val="0"/>
            </a:spcBef>
            <a:spcAft>
              <a:spcPct val="35000"/>
            </a:spcAft>
          </a:pPr>
          <a:r>
            <a:rPr lang="es-MX" sz="2500" kern="1200" dirty="0" smtClean="0"/>
            <a:t>LA INTEGRACIÓN CON GENTE DE LA EMPRESA</a:t>
          </a:r>
          <a:endParaRPr lang="es-MX" sz="2500" kern="1200" dirty="0"/>
        </a:p>
      </dsp:txBody>
      <dsp:txXfrm rot="10800000">
        <a:off x="2314369" y="1959"/>
        <a:ext cx="5518221" cy="1642079"/>
      </dsp:txXfrm>
    </dsp:sp>
    <dsp:sp modelId="{B43B2132-6538-4FCE-8B1D-5815A6AB194A}">
      <dsp:nvSpPr>
        <dsp:cNvPr id="0" name=""/>
        <dsp:cNvSpPr/>
      </dsp:nvSpPr>
      <dsp:spPr>
        <a:xfrm>
          <a:off x="1082809" y="1959"/>
          <a:ext cx="1642079" cy="164207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3000" r="-23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37ACE4F-EB07-4487-8F8F-FBC01ABE7086}">
      <dsp:nvSpPr>
        <dsp:cNvPr id="0" name=""/>
        <dsp:cNvSpPr/>
      </dsp:nvSpPr>
      <dsp:spPr>
        <a:xfrm rot="10800000">
          <a:off x="1903849" y="2134211"/>
          <a:ext cx="5928741" cy="1642079"/>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4111" tIns="95250" rIns="177800" bIns="95250" numCol="1" spcCol="1270" anchor="ctr" anchorCtr="0">
          <a:noAutofit/>
        </a:bodyPr>
        <a:lstStyle/>
        <a:p>
          <a:pPr lvl="0" algn="ctr" defTabSz="1111250" rtl="0">
            <a:lnSpc>
              <a:spcPct val="90000"/>
            </a:lnSpc>
            <a:spcBef>
              <a:spcPct val="0"/>
            </a:spcBef>
            <a:spcAft>
              <a:spcPct val="35000"/>
            </a:spcAft>
          </a:pPr>
          <a:r>
            <a:rPr lang="es-MX" sz="2500" kern="1200" dirty="0" smtClean="0"/>
            <a:t>EL GRUPO DE INDIVIDUOS UNIFICA EL CRITERIO Y EL OBJETIVO ES ASIGNAR UN VALOR </a:t>
          </a:r>
          <a:r>
            <a:rPr lang="es-MX" sz="2500" kern="1200" dirty="0" smtClean="0"/>
            <a:t>ESPECÍFICO</a:t>
          </a:r>
          <a:endParaRPr lang="es-MX" sz="2500" kern="1200" dirty="0"/>
        </a:p>
      </dsp:txBody>
      <dsp:txXfrm rot="10800000">
        <a:off x="2314369" y="2134211"/>
        <a:ext cx="5518221" cy="1642079"/>
      </dsp:txXfrm>
    </dsp:sp>
    <dsp:sp modelId="{7AE413E4-6124-4019-8D96-477353004D7F}">
      <dsp:nvSpPr>
        <dsp:cNvPr id="0" name=""/>
        <dsp:cNvSpPr/>
      </dsp:nvSpPr>
      <dsp:spPr>
        <a:xfrm>
          <a:off x="1082809" y="2134211"/>
          <a:ext cx="1642079" cy="164207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62000" r="-62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39CB33-F04E-4083-B05A-13BB710AD17B}">
      <dsp:nvSpPr>
        <dsp:cNvPr id="0" name=""/>
        <dsp:cNvSpPr/>
      </dsp:nvSpPr>
      <dsp:spPr>
        <a:xfrm>
          <a:off x="0" y="0"/>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B3418B-7480-4A27-BC9B-71C2F3090C50}">
      <dsp:nvSpPr>
        <dsp:cNvPr id="0" name=""/>
        <dsp:cNvSpPr/>
      </dsp:nvSpPr>
      <dsp:spPr>
        <a:xfrm>
          <a:off x="0" y="0"/>
          <a:ext cx="1783080" cy="22359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smtClean="0"/>
            <a:t>PUESTO TIPO</a:t>
          </a:r>
          <a:endParaRPr lang="es-MX" sz="1700" kern="1200"/>
        </a:p>
      </dsp:txBody>
      <dsp:txXfrm>
        <a:off x="0" y="0"/>
        <a:ext cx="1783080" cy="2235958"/>
      </dsp:txXfrm>
    </dsp:sp>
    <dsp:sp modelId="{66F96FFA-5BEE-408D-BB3B-9CB5DDD0CEDF}">
      <dsp:nvSpPr>
        <dsp:cNvPr id="0" name=""/>
        <dsp:cNvSpPr/>
      </dsp:nvSpPr>
      <dsp:spPr>
        <a:xfrm>
          <a:off x="1916811" y="101535"/>
          <a:ext cx="6998589" cy="20307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PUESTOS BÁSICOS QUE SE ENCUENTRAN EN CUALQUIER ORGANIZACIÓN (SECRETARIAS, </a:t>
          </a:r>
          <a:r>
            <a:rPr lang="es-MX" sz="1800" kern="1200" dirty="0" smtClean="0"/>
            <a:t>ALMACENISTAS, AYUDANTES GENERALES…) </a:t>
          </a:r>
          <a:r>
            <a:rPr lang="es-MX" sz="1800" kern="1200" dirty="0" smtClean="0"/>
            <a:t>Y EN CADA PUESTO HAY DIVERSAS </a:t>
          </a:r>
          <a:r>
            <a:rPr lang="es-MX" sz="1800" kern="1200" dirty="0" smtClean="0"/>
            <a:t>CATEGORÍAS</a:t>
          </a:r>
          <a:endParaRPr lang="es-MX" sz="1800" kern="1200" dirty="0"/>
        </a:p>
      </dsp:txBody>
      <dsp:txXfrm>
        <a:off x="1916811" y="101535"/>
        <a:ext cx="6998589" cy="2030704"/>
      </dsp:txXfrm>
    </dsp:sp>
    <dsp:sp modelId="{04D3B67E-8A06-4B0F-9FB0-AD9A6808DB51}">
      <dsp:nvSpPr>
        <dsp:cNvPr id="0" name=""/>
        <dsp:cNvSpPr/>
      </dsp:nvSpPr>
      <dsp:spPr>
        <a:xfrm>
          <a:off x="1783080" y="2132239"/>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87AE2B-395E-46BF-B64E-691DEAC0C0A8}">
      <dsp:nvSpPr>
        <dsp:cNvPr id="0" name=""/>
        <dsp:cNvSpPr/>
      </dsp:nvSpPr>
      <dsp:spPr>
        <a:xfrm>
          <a:off x="0" y="2235958"/>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831451-F7C5-4C48-8D30-AFDE4D9ACE0F}">
      <dsp:nvSpPr>
        <dsp:cNvPr id="0" name=""/>
        <dsp:cNvSpPr/>
      </dsp:nvSpPr>
      <dsp:spPr>
        <a:xfrm>
          <a:off x="0" y="2235958"/>
          <a:ext cx="1783080" cy="22359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smtClean="0"/>
            <a:t>COMO IDENTIFICAMOS LOS PUESTOS TIPO</a:t>
          </a:r>
          <a:endParaRPr lang="es-MX" sz="1700" kern="1200"/>
        </a:p>
      </dsp:txBody>
      <dsp:txXfrm>
        <a:off x="0" y="2235958"/>
        <a:ext cx="1783080" cy="2235958"/>
      </dsp:txXfrm>
    </dsp:sp>
    <dsp:sp modelId="{DF229F08-35F6-44E7-A48B-8B0A6BE9387A}">
      <dsp:nvSpPr>
        <dsp:cNvPr id="0" name=""/>
        <dsp:cNvSpPr/>
      </dsp:nvSpPr>
      <dsp:spPr>
        <a:xfrm>
          <a:off x="1916811" y="2262242"/>
          <a:ext cx="6998589" cy="525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QUE SE EMPRENDA EL PUESTO</a:t>
          </a:r>
          <a:endParaRPr lang="es-MX" sz="1600" kern="1200" dirty="0"/>
        </a:p>
      </dsp:txBody>
      <dsp:txXfrm>
        <a:off x="1916811" y="2262242"/>
        <a:ext cx="6998589" cy="525690"/>
      </dsp:txXfrm>
    </dsp:sp>
    <dsp:sp modelId="{B3754F3A-D2DE-4474-9BB9-F590581C7359}">
      <dsp:nvSpPr>
        <dsp:cNvPr id="0" name=""/>
        <dsp:cNvSpPr/>
      </dsp:nvSpPr>
      <dsp:spPr>
        <a:xfrm>
          <a:off x="1783080" y="2787932"/>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D935C0-9B94-4844-B7D9-FA26D25FF8A6}">
      <dsp:nvSpPr>
        <dsp:cNvPr id="0" name=""/>
        <dsp:cNvSpPr/>
      </dsp:nvSpPr>
      <dsp:spPr>
        <a:xfrm>
          <a:off x="1916811" y="2814217"/>
          <a:ext cx="6998589" cy="525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QUE NO HAYA CAMBIOS FRECUENTES EN OBLIGACIONES Y CONTENIDOS</a:t>
          </a:r>
          <a:endParaRPr lang="es-MX" sz="1600" kern="1200" dirty="0"/>
        </a:p>
      </dsp:txBody>
      <dsp:txXfrm>
        <a:off x="1916811" y="2814217"/>
        <a:ext cx="6998589" cy="525690"/>
      </dsp:txXfrm>
    </dsp:sp>
    <dsp:sp modelId="{864E738F-90FE-4C3F-B7FC-9391DDF89496}">
      <dsp:nvSpPr>
        <dsp:cNvPr id="0" name=""/>
        <dsp:cNvSpPr/>
      </dsp:nvSpPr>
      <dsp:spPr>
        <a:xfrm>
          <a:off x="1783080" y="3339907"/>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1AE23C-09DC-49C7-8DB8-7944579685D6}">
      <dsp:nvSpPr>
        <dsp:cNvPr id="0" name=""/>
        <dsp:cNvSpPr/>
      </dsp:nvSpPr>
      <dsp:spPr>
        <a:xfrm>
          <a:off x="1916811" y="3366192"/>
          <a:ext cx="6998589" cy="525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QUE SEA ESTABLE Y BIEN CONOCIDO</a:t>
          </a:r>
          <a:endParaRPr lang="es-MX" sz="1600" kern="1200" dirty="0"/>
        </a:p>
      </dsp:txBody>
      <dsp:txXfrm>
        <a:off x="1916811" y="3366192"/>
        <a:ext cx="6998589" cy="525690"/>
      </dsp:txXfrm>
    </dsp:sp>
    <dsp:sp modelId="{4D1E0784-9811-4FC7-A814-0532ECCD0EC8}">
      <dsp:nvSpPr>
        <dsp:cNvPr id="0" name=""/>
        <dsp:cNvSpPr/>
      </dsp:nvSpPr>
      <dsp:spPr>
        <a:xfrm>
          <a:off x="1783080" y="3891882"/>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D446E5-DFA1-4619-A0D8-FF9E61EC2D66}">
      <dsp:nvSpPr>
        <dsp:cNvPr id="0" name=""/>
        <dsp:cNvSpPr/>
      </dsp:nvSpPr>
      <dsp:spPr>
        <a:xfrm>
          <a:off x="1916811" y="3918167"/>
          <a:ext cx="6998589" cy="525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QUE SEAN DE LOS MAS SOBRESALIENTES Y </a:t>
          </a:r>
          <a:r>
            <a:rPr lang="es-MX" sz="1400" kern="1200" dirty="0" smtClean="0"/>
            <a:t>CARACTERÍSTICOS </a:t>
          </a:r>
          <a:r>
            <a:rPr lang="es-MX" sz="1400" kern="1200" dirty="0" smtClean="0"/>
            <a:t>TANTO EN LA EMPRESA COMO EN LA RAMA INDISTRIAL (Martin del campo, 1982)</a:t>
          </a:r>
          <a:endParaRPr lang="es-MX" sz="1400" kern="1200" dirty="0"/>
        </a:p>
      </dsp:txBody>
      <dsp:txXfrm>
        <a:off x="1916811" y="3918167"/>
        <a:ext cx="6998589" cy="525690"/>
      </dsp:txXfrm>
    </dsp:sp>
    <dsp:sp modelId="{9B27F609-ACB9-47BE-9B72-714AA6A34E53}">
      <dsp:nvSpPr>
        <dsp:cNvPr id="0" name=""/>
        <dsp:cNvSpPr/>
      </dsp:nvSpPr>
      <dsp:spPr>
        <a:xfrm>
          <a:off x="1783080" y="4443857"/>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1839DB-11E0-4CD7-87C5-E73FD83A5EF6}">
      <dsp:nvSpPr>
        <dsp:cNvPr id="0" name=""/>
        <dsp:cNvSpPr/>
      </dsp:nvSpPr>
      <dsp:spPr>
        <a:xfrm>
          <a:off x="0" y="8316"/>
          <a:ext cx="2786062" cy="167163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smtClean="0"/>
            <a:t>Seleccione y designe a los miembros del comité valuador</a:t>
          </a:r>
          <a:endParaRPr lang="es-MX" sz="1900" kern="1200"/>
        </a:p>
      </dsp:txBody>
      <dsp:txXfrm>
        <a:off x="0" y="8316"/>
        <a:ext cx="2786062" cy="1671637"/>
      </dsp:txXfrm>
    </dsp:sp>
    <dsp:sp modelId="{7B337585-D46E-46C8-BAC9-78D63579FD29}">
      <dsp:nvSpPr>
        <dsp:cNvPr id="0" name=""/>
        <dsp:cNvSpPr/>
      </dsp:nvSpPr>
      <dsp:spPr>
        <a:xfrm>
          <a:off x="3064668" y="8316"/>
          <a:ext cx="2786062" cy="167163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smtClean="0"/>
            <a:t>Proporcione un listado de los puestos a valorar, junto con sus descripciones</a:t>
          </a:r>
          <a:endParaRPr lang="es-MX" sz="1900" kern="1200"/>
        </a:p>
      </dsp:txBody>
      <dsp:txXfrm>
        <a:off x="3064668" y="8316"/>
        <a:ext cx="2786062" cy="1671637"/>
      </dsp:txXfrm>
    </dsp:sp>
    <dsp:sp modelId="{4C706F49-F700-434D-A5AA-83CF3491B040}">
      <dsp:nvSpPr>
        <dsp:cNvPr id="0" name=""/>
        <dsp:cNvSpPr/>
      </dsp:nvSpPr>
      <dsp:spPr>
        <a:xfrm>
          <a:off x="6129337" y="8316"/>
          <a:ext cx="2786062" cy="167163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smtClean="0"/>
            <a:t>Convoque a la reunión del comité valuador</a:t>
          </a:r>
          <a:endParaRPr lang="es-MX" sz="1900" kern="1200"/>
        </a:p>
      </dsp:txBody>
      <dsp:txXfrm>
        <a:off x="6129337" y="8316"/>
        <a:ext cx="2786062" cy="1671637"/>
      </dsp:txXfrm>
    </dsp:sp>
    <dsp:sp modelId="{A893AEE4-E003-488B-9A74-9BFC620BD390}">
      <dsp:nvSpPr>
        <dsp:cNvPr id="0" name=""/>
        <dsp:cNvSpPr/>
      </dsp:nvSpPr>
      <dsp:spPr>
        <a:xfrm>
          <a:off x="0" y="1958560"/>
          <a:ext cx="2786062" cy="167163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smtClean="0"/>
            <a:t>Inicie la valuación de puestos</a:t>
          </a:r>
          <a:endParaRPr lang="es-MX" sz="1900" kern="1200"/>
        </a:p>
      </dsp:txBody>
      <dsp:txXfrm>
        <a:off x="0" y="1958560"/>
        <a:ext cx="2786062" cy="1671637"/>
      </dsp:txXfrm>
    </dsp:sp>
    <dsp:sp modelId="{1D1544A3-A3B3-4E97-924D-788DCFFDDEDB}">
      <dsp:nvSpPr>
        <dsp:cNvPr id="0" name=""/>
        <dsp:cNvSpPr/>
      </dsp:nvSpPr>
      <dsp:spPr>
        <a:xfrm>
          <a:off x="3064668" y="1958560"/>
          <a:ext cx="2786062" cy="167163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smtClean="0"/>
            <a:t>Muestre al comité las valuaciones de cada miembro y sométalas a discusión y, en su caso, a un ajuste</a:t>
          </a:r>
          <a:endParaRPr lang="es-MX" sz="1900" kern="1200"/>
        </a:p>
      </dsp:txBody>
      <dsp:txXfrm>
        <a:off x="3064668" y="1958560"/>
        <a:ext cx="2786062" cy="1671637"/>
      </dsp:txXfrm>
    </dsp:sp>
    <dsp:sp modelId="{CF619001-E659-4082-AABD-548F49F70B77}">
      <dsp:nvSpPr>
        <dsp:cNvPr id="0" name=""/>
        <dsp:cNvSpPr/>
      </dsp:nvSpPr>
      <dsp:spPr>
        <a:xfrm>
          <a:off x="6129337" y="1958560"/>
          <a:ext cx="2786062" cy="167163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smtClean="0"/>
            <a:t>Promedie las ordenaciones</a:t>
          </a:r>
          <a:endParaRPr lang="es-MX" sz="1900" kern="1200"/>
        </a:p>
      </dsp:txBody>
      <dsp:txXfrm>
        <a:off x="6129337" y="1958560"/>
        <a:ext cx="2786062" cy="1671637"/>
      </dsp:txXfrm>
    </dsp:sp>
    <dsp:sp modelId="{C8382EB3-3F5E-42FD-B056-852948CEB919}">
      <dsp:nvSpPr>
        <dsp:cNvPr id="0" name=""/>
        <dsp:cNvSpPr/>
      </dsp:nvSpPr>
      <dsp:spPr>
        <a:xfrm>
          <a:off x="1532334" y="3908804"/>
          <a:ext cx="2786062" cy="167163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smtClean="0"/>
            <a:t>Realice los ajustes a la alineación</a:t>
          </a:r>
          <a:endParaRPr lang="es-MX" sz="1900" kern="1200"/>
        </a:p>
      </dsp:txBody>
      <dsp:txXfrm>
        <a:off x="1532334" y="3908804"/>
        <a:ext cx="2786062" cy="1671637"/>
      </dsp:txXfrm>
    </dsp:sp>
    <dsp:sp modelId="{948AFFF2-781A-4C59-958F-7EAEF90A473B}">
      <dsp:nvSpPr>
        <dsp:cNvPr id="0" name=""/>
        <dsp:cNvSpPr/>
      </dsp:nvSpPr>
      <dsp:spPr>
        <a:xfrm>
          <a:off x="4597003" y="3908804"/>
          <a:ext cx="2786062" cy="167163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smtClean="0"/>
            <a:t>Informe a la empresa los resultados obtenidos en el proceso de valaución</a:t>
          </a:r>
          <a:endParaRPr lang="es-MX" sz="1900" kern="1200"/>
        </a:p>
      </dsp:txBody>
      <dsp:txXfrm>
        <a:off x="4597003" y="3908804"/>
        <a:ext cx="2786062" cy="16716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1D43CB-F019-45A3-A787-AA2C5F7E5310}">
      <dsp:nvSpPr>
        <dsp:cNvPr id="0" name=""/>
        <dsp:cNvSpPr/>
      </dsp:nvSpPr>
      <dsp:spPr>
        <a:xfrm>
          <a:off x="0" y="0"/>
          <a:ext cx="8915400" cy="0"/>
        </a:xfrm>
        <a:prstGeom prst="line">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w="9525" cap="rnd" cmpd="sng" algn="ctr">
          <a:solidFill>
            <a:schemeClr val="accent1">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BB0C8242-763F-4AFF-B443-0B3F85002CA2}">
      <dsp:nvSpPr>
        <dsp:cNvPr id="0" name=""/>
        <dsp:cNvSpPr/>
      </dsp:nvSpPr>
      <dsp:spPr>
        <a:xfrm>
          <a:off x="0" y="0"/>
          <a:ext cx="1783080" cy="3778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l" defTabSz="1466850">
            <a:lnSpc>
              <a:spcPct val="90000"/>
            </a:lnSpc>
            <a:spcBef>
              <a:spcPct val="0"/>
            </a:spcBef>
            <a:spcAft>
              <a:spcPct val="35000"/>
            </a:spcAft>
          </a:pPr>
          <a:r>
            <a:rPr lang="es-MX" sz="3300" kern="1200" dirty="0" smtClean="0"/>
            <a:t>EL PUESTO</a:t>
          </a:r>
          <a:endParaRPr lang="es-MX" sz="3300" kern="1200" dirty="0"/>
        </a:p>
      </dsp:txBody>
      <dsp:txXfrm>
        <a:off x="0" y="0"/>
        <a:ext cx="1783080" cy="3778250"/>
      </dsp:txXfrm>
    </dsp:sp>
    <dsp:sp modelId="{A0904292-760E-4AC3-8AE3-586165EB8E5E}">
      <dsp:nvSpPr>
        <dsp:cNvPr id="0" name=""/>
        <dsp:cNvSpPr/>
      </dsp:nvSpPr>
      <dsp:spPr>
        <a:xfrm>
          <a:off x="1916811" y="59035"/>
          <a:ext cx="6998589" cy="1180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ESTÁ CONSTITUIDO POR LA “UNIDAD DE TRABAJO ESPECÍFICA E IMPERSONAL”</a:t>
          </a:r>
          <a:endParaRPr lang="es-MX" sz="1800" kern="1200" dirty="0"/>
        </a:p>
      </dsp:txBody>
      <dsp:txXfrm>
        <a:off x="1916811" y="59035"/>
        <a:ext cx="6998589" cy="1180703"/>
      </dsp:txXfrm>
    </dsp:sp>
    <dsp:sp modelId="{DD394741-00C6-48ED-BCDC-40C8CCFF76BE}">
      <dsp:nvSpPr>
        <dsp:cNvPr id="0" name=""/>
        <dsp:cNvSpPr/>
      </dsp:nvSpPr>
      <dsp:spPr>
        <a:xfrm>
          <a:off x="1783080" y="1239738"/>
          <a:ext cx="7132320" cy="0"/>
        </a:xfrm>
        <a:prstGeom prst="line">
          <a:avLst/>
        </a:prstGeom>
        <a:noFill/>
        <a:ln w="9525"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DB2DB9B3-BDBD-444B-80E9-B6076AF3A06D}">
      <dsp:nvSpPr>
        <dsp:cNvPr id="0" name=""/>
        <dsp:cNvSpPr/>
      </dsp:nvSpPr>
      <dsp:spPr>
        <a:xfrm>
          <a:off x="1916811" y="1298773"/>
          <a:ext cx="6998589" cy="1180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LA REMUNERACIÓN DEBE ESTAR EN PROPORCIÓN DIRECTA CON LA IMPORTANCIA DEL PUESTO “A TRABAJO IGUAL, SALARIO IGUAL” ART 86 LFT </a:t>
          </a:r>
          <a:r>
            <a:rPr lang="es-MX" sz="1800" kern="1200" dirty="0" smtClean="0"/>
            <a:t>el </a:t>
          </a:r>
          <a:r>
            <a:rPr lang="es-MX" sz="1800" kern="1200" dirty="0" smtClean="0"/>
            <a:t>principio de la igualdad de salarios</a:t>
          </a:r>
          <a:endParaRPr lang="es-MX" sz="1800" kern="1200" dirty="0"/>
        </a:p>
      </dsp:txBody>
      <dsp:txXfrm>
        <a:off x="1916811" y="1298773"/>
        <a:ext cx="6998589" cy="1180703"/>
      </dsp:txXfrm>
    </dsp:sp>
    <dsp:sp modelId="{81AD11D1-E290-4EC9-B9F5-995C6FA67633}">
      <dsp:nvSpPr>
        <dsp:cNvPr id="0" name=""/>
        <dsp:cNvSpPr/>
      </dsp:nvSpPr>
      <dsp:spPr>
        <a:xfrm>
          <a:off x="1783080" y="2479476"/>
          <a:ext cx="7132320" cy="0"/>
        </a:xfrm>
        <a:prstGeom prst="line">
          <a:avLst/>
        </a:prstGeom>
        <a:noFill/>
        <a:ln w="9525"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F1F1D49D-FED1-4CC7-B96B-97533FA5583A}">
      <dsp:nvSpPr>
        <dsp:cNvPr id="0" name=""/>
        <dsp:cNvSpPr/>
      </dsp:nvSpPr>
      <dsp:spPr>
        <a:xfrm>
          <a:off x="1916811" y="2538511"/>
          <a:ext cx="6998589" cy="1180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SE CONSAGRA LA PROPORCIONALIDAD DE PUESTO Y SALARIO</a:t>
          </a:r>
        </a:p>
        <a:p>
          <a:pPr lvl="0" algn="l" defTabSz="800100">
            <a:lnSpc>
              <a:spcPct val="90000"/>
            </a:lnSpc>
            <a:spcBef>
              <a:spcPct val="0"/>
            </a:spcBef>
            <a:spcAft>
              <a:spcPct val="35000"/>
            </a:spcAft>
          </a:pPr>
          <a:r>
            <a:rPr lang="es-MX" sz="1800" kern="1200" dirty="0" smtClean="0"/>
            <a:t>“EN CONDICIONES DE EFICIENCIA TAMBIEN IGUALES”</a:t>
          </a:r>
          <a:endParaRPr lang="es-MX" sz="1800" kern="1200" dirty="0"/>
        </a:p>
      </dsp:txBody>
      <dsp:txXfrm>
        <a:off x="1916811" y="2538511"/>
        <a:ext cx="6998589" cy="1180703"/>
      </dsp:txXfrm>
    </dsp:sp>
    <dsp:sp modelId="{E9869CD1-474B-4070-A6A1-0F153C7D4A8F}">
      <dsp:nvSpPr>
        <dsp:cNvPr id="0" name=""/>
        <dsp:cNvSpPr/>
      </dsp:nvSpPr>
      <dsp:spPr>
        <a:xfrm>
          <a:off x="1783080" y="3719214"/>
          <a:ext cx="7132320" cy="0"/>
        </a:xfrm>
        <a:prstGeom prst="line">
          <a:avLst/>
        </a:prstGeom>
        <a:noFill/>
        <a:ln w="9525"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3C3B59-D557-48EA-98E7-3F788E1B39FB}">
      <dsp:nvSpPr>
        <dsp:cNvPr id="0" name=""/>
        <dsp:cNvSpPr/>
      </dsp:nvSpPr>
      <dsp:spPr>
        <a:xfrm>
          <a:off x="0" y="46"/>
          <a:ext cx="5314395" cy="1842697"/>
        </a:xfrm>
        <a:prstGeom prst="roundRect">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es-MX" sz="2700" kern="1200" dirty="0" smtClean="0"/>
            <a:t>CONSISTE EN CLASIFICAR LOS PUNTOS EN NIVELES, CLASES O GRADOS DE TRABAJO, PREVIAMENTE ESTABLECIDOS.</a:t>
          </a:r>
          <a:endParaRPr lang="es-MX" sz="2700" kern="1200" dirty="0"/>
        </a:p>
      </dsp:txBody>
      <dsp:txXfrm>
        <a:off x="89953" y="89999"/>
        <a:ext cx="5134489" cy="1662791"/>
      </dsp:txXfrm>
    </dsp:sp>
    <dsp:sp modelId="{9A7DD35B-A472-470C-99D9-F0E7D54BEE41}">
      <dsp:nvSpPr>
        <dsp:cNvPr id="0" name=""/>
        <dsp:cNvSpPr/>
      </dsp:nvSpPr>
      <dsp:spPr>
        <a:xfrm rot="5400000">
          <a:off x="5325393" y="3299"/>
          <a:ext cx="1474157" cy="5705856"/>
        </a:xfrm>
        <a:prstGeom prst="round2Same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es-MX" sz="2100" kern="1200" smtClean="0"/>
            <a:t>FIJACIÓN PREVIA DE GRADOS DE TRABAJO</a:t>
          </a:r>
          <a:endParaRPr lang="es-MX" sz="2100" kern="1200"/>
        </a:p>
        <a:p>
          <a:pPr marL="228600" lvl="1" indent="-228600" algn="l" defTabSz="933450" rtl="0">
            <a:lnSpc>
              <a:spcPct val="90000"/>
            </a:lnSpc>
            <a:spcBef>
              <a:spcPct val="0"/>
            </a:spcBef>
            <a:spcAft>
              <a:spcPct val="15000"/>
            </a:spcAft>
            <a:buChar char="••"/>
          </a:pPr>
          <a:r>
            <a:rPr lang="es-MX" sz="2100" kern="1200" smtClean="0"/>
            <a:t>CLASIFICACIÓN DE LOS PUESTOS DENTRO DE LOS GRADOS</a:t>
          </a:r>
          <a:endParaRPr lang="es-MX" sz="2100" kern="1200"/>
        </a:p>
      </dsp:txBody>
      <dsp:txXfrm rot="-5400000">
        <a:off x="3209544" y="2191110"/>
        <a:ext cx="5633894" cy="1330233"/>
      </dsp:txXfrm>
    </dsp:sp>
    <dsp:sp modelId="{EEB068BD-7737-4028-A849-4B555A644B24}">
      <dsp:nvSpPr>
        <dsp:cNvPr id="0" name=""/>
        <dsp:cNvSpPr/>
      </dsp:nvSpPr>
      <dsp:spPr>
        <a:xfrm>
          <a:off x="0" y="1934878"/>
          <a:ext cx="3209544" cy="1842697"/>
        </a:xfrm>
        <a:prstGeom prst="roundRect">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es-MX" sz="2700" kern="1200" smtClean="0"/>
            <a:t>ETAPAS PRINCIPALES</a:t>
          </a:r>
          <a:endParaRPr lang="es-MX" sz="2700" kern="1200"/>
        </a:p>
      </dsp:txBody>
      <dsp:txXfrm>
        <a:off x="89953" y="2024831"/>
        <a:ext cx="3029638" cy="166279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099E9D-2817-42EB-B047-002C1A3B4258}">
      <dsp:nvSpPr>
        <dsp:cNvPr id="0" name=""/>
        <dsp:cNvSpPr/>
      </dsp:nvSpPr>
      <dsp:spPr>
        <a:xfrm>
          <a:off x="3227239" y="1282440"/>
          <a:ext cx="3598685" cy="11859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0" tIns="69850" rIns="69850" bIns="69850" numCol="1" spcCol="1270" anchor="ctr" anchorCtr="0">
          <a:noAutofit/>
        </a:bodyPr>
        <a:lstStyle/>
        <a:p>
          <a:pPr lvl="0" algn="ctr" defTabSz="2444750" rtl="0">
            <a:lnSpc>
              <a:spcPct val="90000"/>
            </a:lnSpc>
            <a:spcBef>
              <a:spcPct val="0"/>
            </a:spcBef>
            <a:spcAft>
              <a:spcPct val="35000"/>
            </a:spcAft>
          </a:pPr>
          <a:r>
            <a:rPr lang="es-MX" sz="5500" kern="1200" smtClean="0"/>
            <a:t>VENTAJAS</a:t>
          </a:r>
          <a:endParaRPr lang="es-MX" sz="5500" kern="1200"/>
        </a:p>
      </dsp:txBody>
      <dsp:txXfrm>
        <a:off x="3227239" y="1282440"/>
        <a:ext cx="3598685" cy="1185930"/>
      </dsp:txXfrm>
    </dsp:sp>
    <dsp:sp modelId="{A004C53F-6DD2-4441-98A8-596F7B0FE8AD}">
      <dsp:nvSpPr>
        <dsp:cNvPr id="0" name=""/>
        <dsp:cNvSpPr/>
      </dsp:nvSpPr>
      <dsp:spPr>
        <a:xfrm>
          <a:off x="2693158" y="3646670"/>
          <a:ext cx="4885215" cy="22218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71450" lvl="1" indent="-171450" algn="l" defTabSz="800100" rtl="0">
            <a:lnSpc>
              <a:spcPct val="90000"/>
            </a:lnSpc>
            <a:spcBef>
              <a:spcPct val="0"/>
            </a:spcBef>
            <a:spcAft>
              <a:spcPct val="15000"/>
            </a:spcAft>
            <a:buChar char="••"/>
          </a:pPr>
          <a:r>
            <a:rPr lang="es-MX" sz="1800" kern="1200" dirty="0" smtClean="0"/>
            <a:t>SE ELABORA </a:t>
          </a:r>
          <a:r>
            <a:rPr lang="es-MX" sz="1800" kern="1200" dirty="0" smtClean="0"/>
            <a:t>Y APLICA FACILMENTE</a:t>
          </a:r>
          <a:endParaRPr lang="es-MX" sz="1800" kern="1200" dirty="0"/>
        </a:p>
        <a:p>
          <a:pPr marL="171450" lvl="1" indent="-171450" algn="l" defTabSz="800100" rtl="0">
            <a:lnSpc>
              <a:spcPct val="90000"/>
            </a:lnSpc>
            <a:spcBef>
              <a:spcPct val="0"/>
            </a:spcBef>
            <a:spcAft>
              <a:spcPct val="15000"/>
            </a:spcAft>
            <a:buChar char="••"/>
          </a:pPr>
          <a:r>
            <a:rPr lang="es-MX" sz="1800" kern="1200" dirty="0" smtClean="0"/>
            <a:t>ES COMPRENSIBLE PARA TODOS</a:t>
          </a:r>
          <a:endParaRPr lang="es-MX" sz="1800" kern="1200" dirty="0"/>
        </a:p>
        <a:p>
          <a:pPr marL="171450" lvl="1" indent="-171450" algn="l" defTabSz="800100" rtl="0">
            <a:lnSpc>
              <a:spcPct val="90000"/>
            </a:lnSpc>
            <a:spcBef>
              <a:spcPct val="0"/>
            </a:spcBef>
            <a:spcAft>
              <a:spcPct val="15000"/>
            </a:spcAft>
            <a:buChar char="••"/>
          </a:pPr>
          <a:r>
            <a:rPr lang="es-MX" sz="1800" kern="1200" dirty="0" smtClean="0"/>
            <a:t>EL RESULTADO ES </a:t>
          </a:r>
          <a:r>
            <a:rPr lang="es-MX" sz="1800" kern="1200" dirty="0" smtClean="0"/>
            <a:t>MAS FÁCIL DE SER ACEPTADO POR TODOS</a:t>
          </a:r>
          <a:endParaRPr lang="es-MX" sz="1800" kern="1200" dirty="0"/>
        </a:p>
        <a:p>
          <a:pPr marL="171450" lvl="1" indent="-171450" algn="l" defTabSz="800100" rtl="0">
            <a:lnSpc>
              <a:spcPct val="90000"/>
            </a:lnSpc>
            <a:spcBef>
              <a:spcPct val="0"/>
            </a:spcBef>
            <a:spcAft>
              <a:spcPct val="15000"/>
            </a:spcAft>
            <a:buChar char="••"/>
          </a:pPr>
          <a:r>
            <a:rPr lang="es-MX" sz="1800" kern="1200" dirty="0" smtClean="0"/>
            <a:t>SU ELABORACIÓN NO ES COSTOSA</a:t>
          </a:r>
          <a:endParaRPr lang="es-MX" sz="1800" kern="1200" dirty="0"/>
        </a:p>
        <a:p>
          <a:pPr marL="171450" lvl="1" indent="-171450" algn="l" defTabSz="800100" rtl="0">
            <a:lnSpc>
              <a:spcPct val="90000"/>
            </a:lnSpc>
            <a:spcBef>
              <a:spcPct val="0"/>
            </a:spcBef>
            <a:spcAft>
              <a:spcPct val="15000"/>
            </a:spcAft>
            <a:buChar char="••"/>
          </a:pPr>
          <a:r>
            <a:rPr lang="es-MX" sz="1800" kern="1200" dirty="0" smtClean="0"/>
            <a:t>ELIMINA EL EMPIRISMO Y EL SUBJETIVISMO</a:t>
          </a:r>
          <a:endParaRPr lang="es-MX" sz="1800" kern="1200" dirty="0"/>
        </a:p>
        <a:p>
          <a:pPr marL="171450" lvl="1" indent="-171450" algn="l" defTabSz="800100" rtl="0">
            <a:lnSpc>
              <a:spcPct val="90000"/>
            </a:lnSpc>
            <a:spcBef>
              <a:spcPct val="0"/>
            </a:spcBef>
            <a:spcAft>
              <a:spcPct val="15000"/>
            </a:spcAft>
            <a:buChar char="••"/>
          </a:pPr>
          <a:r>
            <a:rPr lang="es-MX" sz="1800" kern="1200" dirty="0" smtClean="0"/>
            <a:t>FACILITA LA DEFINICIÓN DE LOS PUESTOS</a:t>
          </a:r>
          <a:endParaRPr lang="es-MX" sz="1800" kern="1200" dirty="0"/>
        </a:p>
      </dsp:txBody>
      <dsp:txXfrm>
        <a:off x="2693158" y="3646670"/>
        <a:ext cx="4885215" cy="2221855"/>
      </dsp:txXfrm>
    </dsp:sp>
    <dsp:sp modelId="{18E71EAE-BF51-4635-AA43-2269F5FFCCB1}">
      <dsp:nvSpPr>
        <dsp:cNvPr id="0" name=""/>
        <dsp:cNvSpPr/>
      </dsp:nvSpPr>
      <dsp:spPr>
        <a:xfrm>
          <a:off x="3223149" y="921754"/>
          <a:ext cx="286259" cy="286259"/>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E14414-648F-4709-BE24-3917F38F4ACC}">
      <dsp:nvSpPr>
        <dsp:cNvPr id="0" name=""/>
        <dsp:cNvSpPr/>
      </dsp:nvSpPr>
      <dsp:spPr>
        <a:xfrm>
          <a:off x="3423531" y="520991"/>
          <a:ext cx="286259" cy="286259"/>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0C61E4-2FC1-4209-B66C-94E7239B8769}">
      <dsp:nvSpPr>
        <dsp:cNvPr id="0" name=""/>
        <dsp:cNvSpPr/>
      </dsp:nvSpPr>
      <dsp:spPr>
        <a:xfrm>
          <a:off x="3904446" y="601144"/>
          <a:ext cx="449835" cy="44983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F34C5F-FF08-44D2-B1BD-A7C84E936705}">
      <dsp:nvSpPr>
        <dsp:cNvPr id="0" name=""/>
        <dsp:cNvSpPr/>
      </dsp:nvSpPr>
      <dsp:spPr>
        <a:xfrm>
          <a:off x="4305209" y="160305"/>
          <a:ext cx="286259" cy="286259"/>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F2F278-F532-427F-BB05-4B8A32B3ED63}">
      <dsp:nvSpPr>
        <dsp:cNvPr id="0" name=""/>
        <dsp:cNvSpPr/>
      </dsp:nvSpPr>
      <dsp:spPr>
        <a:xfrm>
          <a:off x="4826200" y="0"/>
          <a:ext cx="286259" cy="286259"/>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CB0C5D-8F5D-4558-BBF3-526E45BE65F9}">
      <dsp:nvSpPr>
        <dsp:cNvPr id="0" name=""/>
        <dsp:cNvSpPr/>
      </dsp:nvSpPr>
      <dsp:spPr>
        <a:xfrm>
          <a:off x="5467420" y="280533"/>
          <a:ext cx="286259" cy="286259"/>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3EA667-D603-4E84-8475-E14C9347392A}">
      <dsp:nvSpPr>
        <dsp:cNvPr id="0" name=""/>
        <dsp:cNvSpPr/>
      </dsp:nvSpPr>
      <dsp:spPr>
        <a:xfrm>
          <a:off x="5868183" y="480915"/>
          <a:ext cx="449835" cy="44983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F0F868-0568-472A-AE06-13F30834505E}">
      <dsp:nvSpPr>
        <dsp:cNvPr id="0" name=""/>
        <dsp:cNvSpPr/>
      </dsp:nvSpPr>
      <dsp:spPr>
        <a:xfrm>
          <a:off x="6429251" y="921754"/>
          <a:ext cx="286259" cy="286259"/>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AFDAC5-9B5F-4801-9F39-3C7CBC0D8B6F}">
      <dsp:nvSpPr>
        <dsp:cNvPr id="0" name=""/>
        <dsp:cNvSpPr/>
      </dsp:nvSpPr>
      <dsp:spPr>
        <a:xfrm>
          <a:off x="6669709" y="1362593"/>
          <a:ext cx="286259" cy="286259"/>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5A2A3A-31A2-481E-97B7-0A0FA4AAC6EC}">
      <dsp:nvSpPr>
        <dsp:cNvPr id="0" name=""/>
        <dsp:cNvSpPr/>
      </dsp:nvSpPr>
      <dsp:spPr>
        <a:xfrm>
          <a:off x="4585743" y="520991"/>
          <a:ext cx="736094" cy="736094"/>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DA141E-2D1C-4646-8D3B-8B09B039C6AD}">
      <dsp:nvSpPr>
        <dsp:cNvPr id="0" name=""/>
        <dsp:cNvSpPr/>
      </dsp:nvSpPr>
      <dsp:spPr>
        <a:xfrm>
          <a:off x="3022768" y="2043889"/>
          <a:ext cx="286259" cy="286259"/>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A4F0DA-3E18-4897-B478-33C7C04259A8}">
      <dsp:nvSpPr>
        <dsp:cNvPr id="0" name=""/>
        <dsp:cNvSpPr/>
      </dsp:nvSpPr>
      <dsp:spPr>
        <a:xfrm>
          <a:off x="3263226" y="2404576"/>
          <a:ext cx="449835" cy="44983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100361-9222-476D-B478-EC09E5E346B1}">
      <dsp:nvSpPr>
        <dsp:cNvPr id="0" name=""/>
        <dsp:cNvSpPr/>
      </dsp:nvSpPr>
      <dsp:spPr>
        <a:xfrm>
          <a:off x="3864370" y="2725186"/>
          <a:ext cx="654306" cy="65430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8488BB-BD26-4D2E-AC40-AA5B1942BCD9}">
      <dsp:nvSpPr>
        <dsp:cNvPr id="0" name=""/>
        <dsp:cNvSpPr/>
      </dsp:nvSpPr>
      <dsp:spPr>
        <a:xfrm>
          <a:off x="4705971" y="3246177"/>
          <a:ext cx="286259" cy="286259"/>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BEFC70-D682-46FB-8D13-9DA21FCD1884}">
      <dsp:nvSpPr>
        <dsp:cNvPr id="0" name=""/>
        <dsp:cNvSpPr/>
      </dsp:nvSpPr>
      <dsp:spPr>
        <a:xfrm>
          <a:off x="4866276" y="2725186"/>
          <a:ext cx="449835" cy="44983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9B638A-B2F8-4FF2-8749-C53DC4141242}">
      <dsp:nvSpPr>
        <dsp:cNvPr id="0" name=""/>
        <dsp:cNvSpPr/>
      </dsp:nvSpPr>
      <dsp:spPr>
        <a:xfrm>
          <a:off x="5267039" y="3286254"/>
          <a:ext cx="286259" cy="286259"/>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7C0B7A-8E1A-4BE4-A467-DFACC79DE3FD}">
      <dsp:nvSpPr>
        <dsp:cNvPr id="0" name=""/>
        <dsp:cNvSpPr/>
      </dsp:nvSpPr>
      <dsp:spPr>
        <a:xfrm>
          <a:off x="5627726" y="2645033"/>
          <a:ext cx="654306" cy="65430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F99E13-302E-4DE2-A2D9-E474F38E88B8}">
      <dsp:nvSpPr>
        <dsp:cNvPr id="0" name=""/>
        <dsp:cNvSpPr/>
      </dsp:nvSpPr>
      <dsp:spPr>
        <a:xfrm>
          <a:off x="6509403" y="2484728"/>
          <a:ext cx="449835" cy="44983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2D1D80-0F8A-4819-BD0F-6864755E819D}">
      <dsp:nvSpPr>
        <dsp:cNvPr id="0" name=""/>
        <dsp:cNvSpPr/>
      </dsp:nvSpPr>
      <dsp:spPr>
        <a:xfrm>
          <a:off x="0" y="1669374"/>
          <a:ext cx="10520836" cy="2225832"/>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59C961-FE2C-4372-9C32-E10A26C6C25A}">
      <dsp:nvSpPr>
        <dsp:cNvPr id="0" name=""/>
        <dsp:cNvSpPr/>
      </dsp:nvSpPr>
      <dsp:spPr>
        <a:xfrm>
          <a:off x="4738" y="0"/>
          <a:ext cx="2279343" cy="22258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b" anchorCtr="0">
          <a:noAutofit/>
        </a:bodyPr>
        <a:lstStyle/>
        <a:p>
          <a:pPr lvl="0" algn="ctr" defTabSz="755650" rtl="0">
            <a:lnSpc>
              <a:spcPct val="90000"/>
            </a:lnSpc>
            <a:spcBef>
              <a:spcPct val="0"/>
            </a:spcBef>
            <a:spcAft>
              <a:spcPct val="35000"/>
            </a:spcAft>
          </a:pPr>
          <a:r>
            <a:rPr lang="es-MX" sz="1700" b="1" kern="1200" smtClean="0"/>
            <a:t>TOMAN LOS PUESTOS EN SU CONJUNTO</a:t>
          </a:r>
          <a:endParaRPr lang="es-MX" sz="1700" b="1" kern="1200"/>
        </a:p>
      </dsp:txBody>
      <dsp:txXfrm>
        <a:off x="4738" y="0"/>
        <a:ext cx="2279343" cy="2225832"/>
      </dsp:txXfrm>
    </dsp:sp>
    <dsp:sp modelId="{5492D4E4-CC39-43F8-BF73-21DD6A3BAB7E}">
      <dsp:nvSpPr>
        <dsp:cNvPr id="0" name=""/>
        <dsp:cNvSpPr/>
      </dsp:nvSpPr>
      <dsp:spPr>
        <a:xfrm>
          <a:off x="866181" y="2504061"/>
          <a:ext cx="556458" cy="55645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DF8E65-CE82-449F-AA03-F742D6FA8C36}">
      <dsp:nvSpPr>
        <dsp:cNvPr id="0" name=""/>
        <dsp:cNvSpPr/>
      </dsp:nvSpPr>
      <dsp:spPr>
        <a:xfrm>
          <a:off x="2398049" y="3338748"/>
          <a:ext cx="2279343" cy="22258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t" anchorCtr="0">
          <a:noAutofit/>
        </a:bodyPr>
        <a:lstStyle/>
        <a:p>
          <a:pPr lvl="0" algn="ctr" defTabSz="755650" rtl="0">
            <a:lnSpc>
              <a:spcPct val="90000"/>
            </a:lnSpc>
            <a:spcBef>
              <a:spcPct val="0"/>
            </a:spcBef>
            <a:spcAft>
              <a:spcPct val="35000"/>
            </a:spcAft>
          </a:pPr>
          <a:r>
            <a:rPr lang="es-MX" sz="1700" b="1" kern="1200" smtClean="0"/>
            <a:t>LA BASE SON LOS JUICIOS Y PUEDEN SER SUPERFICIALES, DADO QUE NO SE TIENEN ELEMENTOS TECNICOS, LO QUE PUEDE GENERAR SUBJETIVIDAD</a:t>
          </a:r>
          <a:endParaRPr lang="es-MX" sz="1700" b="1" kern="1200"/>
        </a:p>
      </dsp:txBody>
      <dsp:txXfrm>
        <a:off x="2398049" y="3338748"/>
        <a:ext cx="2279343" cy="2225832"/>
      </dsp:txXfrm>
    </dsp:sp>
    <dsp:sp modelId="{4B47C64E-31A3-44DE-8843-A99189D26F27}">
      <dsp:nvSpPr>
        <dsp:cNvPr id="0" name=""/>
        <dsp:cNvSpPr/>
      </dsp:nvSpPr>
      <dsp:spPr>
        <a:xfrm>
          <a:off x="3259492" y="2504061"/>
          <a:ext cx="556458" cy="55645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D3E761-1C4A-417B-9DE1-93180176434A}">
      <dsp:nvSpPr>
        <dsp:cNvPr id="0" name=""/>
        <dsp:cNvSpPr/>
      </dsp:nvSpPr>
      <dsp:spPr>
        <a:xfrm>
          <a:off x="4791359" y="0"/>
          <a:ext cx="2279343" cy="22258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b" anchorCtr="0">
          <a:noAutofit/>
        </a:bodyPr>
        <a:lstStyle/>
        <a:p>
          <a:pPr lvl="0" algn="ctr" defTabSz="755650" rtl="0">
            <a:lnSpc>
              <a:spcPct val="90000"/>
            </a:lnSpc>
            <a:spcBef>
              <a:spcPct val="0"/>
            </a:spcBef>
            <a:spcAft>
              <a:spcPct val="35000"/>
            </a:spcAft>
          </a:pPr>
          <a:r>
            <a:rPr lang="es-MX" sz="1700" b="1" kern="1200" smtClean="0"/>
            <a:t>SE ESTABLECEN JERARQUIAS (AUNQUE SOBRE UNA BASE DE CRITERIO Y POR LO TANTO ES DÉBIL)</a:t>
          </a:r>
          <a:endParaRPr lang="es-MX" sz="1700" b="1" kern="1200"/>
        </a:p>
      </dsp:txBody>
      <dsp:txXfrm>
        <a:off x="4791359" y="0"/>
        <a:ext cx="2279343" cy="2225832"/>
      </dsp:txXfrm>
    </dsp:sp>
    <dsp:sp modelId="{3C1D13DF-2CF4-4C6D-80EC-9B24262674C9}">
      <dsp:nvSpPr>
        <dsp:cNvPr id="0" name=""/>
        <dsp:cNvSpPr/>
      </dsp:nvSpPr>
      <dsp:spPr>
        <a:xfrm>
          <a:off x="5652802" y="2504061"/>
          <a:ext cx="556458" cy="55645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77F7B5-538E-422C-B3F6-30E29B866932}">
      <dsp:nvSpPr>
        <dsp:cNvPr id="0" name=""/>
        <dsp:cNvSpPr/>
      </dsp:nvSpPr>
      <dsp:spPr>
        <a:xfrm>
          <a:off x="7184670" y="3338748"/>
          <a:ext cx="2279343" cy="22258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t" anchorCtr="0">
          <a:noAutofit/>
        </a:bodyPr>
        <a:lstStyle/>
        <a:p>
          <a:pPr lvl="0" algn="ctr" defTabSz="755650" rtl="0">
            <a:lnSpc>
              <a:spcPct val="90000"/>
            </a:lnSpc>
            <a:spcBef>
              <a:spcPct val="0"/>
            </a:spcBef>
            <a:spcAft>
              <a:spcPct val="35000"/>
            </a:spcAft>
          </a:pPr>
          <a:r>
            <a:rPr lang="es-MX" sz="1700" b="1" kern="1200" smtClean="0"/>
            <a:t>ESTABLECE JERARQUIAS DENTRO DE LOS MISMOS NIVELES QUE SE REFLEJAN EN LOS SALARIOS</a:t>
          </a:r>
          <a:endParaRPr lang="es-MX" sz="1700" b="1" kern="1200"/>
        </a:p>
      </dsp:txBody>
      <dsp:txXfrm>
        <a:off x="7184670" y="3338748"/>
        <a:ext cx="2279343" cy="2225832"/>
      </dsp:txXfrm>
    </dsp:sp>
    <dsp:sp modelId="{81EDB60B-BFD5-44E9-BB40-B2547643A8C9}">
      <dsp:nvSpPr>
        <dsp:cNvPr id="0" name=""/>
        <dsp:cNvSpPr/>
      </dsp:nvSpPr>
      <dsp:spPr>
        <a:xfrm>
          <a:off x="8046112" y="2504061"/>
          <a:ext cx="556458" cy="55645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4F73DE-F81F-4A0E-955C-2AD7D6AE56E9}">
      <dsp:nvSpPr>
        <dsp:cNvPr id="0" name=""/>
        <dsp:cNvSpPr/>
      </dsp:nvSpPr>
      <dsp:spPr>
        <a:xfrm>
          <a:off x="0" y="45864"/>
          <a:ext cx="8915400" cy="87395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smtClean="0"/>
            <a:t>NOMBRAR EL COMITÉ DE EVALUACIÓN</a:t>
          </a:r>
          <a:endParaRPr lang="es-MX" sz="2200" kern="1200"/>
        </a:p>
      </dsp:txBody>
      <dsp:txXfrm>
        <a:off x="42663" y="88527"/>
        <a:ext cx="8830074" cy="788627"/>
      </dsp:txXfrm>
    </dsp:sp>
    <dsp:sp modelId="{3701E03B-E37C-424F-9243-8F63A79948B9}">
      <dsp:nvSpPr>
        <dsp:cNvPr id="0" name=""/>
        <dsp:cNvSpPr/>
      </dsp:nvSpPr>
      <dsp:spPr>
        <a:xfrm>
          <a:off x="0" y="983177"/>
          <a:ext cx="8915400" cy="87395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dirty="0" smtClean="0"/>
            <a:t>DEFINIR EL NÚMERO DE NIVELES O CATEGORÍAS QUE COMPRENDA LA ESTRUCTURA DE LA EMPRESA </a:t>
          </a:r>
          <a:endParaRPr lang="es-MX" sz="2200" kern="1200" dirty="0"/>
        </a:p>
      </dsp:txBody>
      <dsp:txXfrm>
        <a:off x="42663" y="1025840"/>
        <a:ext cx="8830074" cy="788627"/>
      </dsp:txXfrm>
    </dsp:sp>
    <dsp:sp modelId="{5B3A6C20-F3B4-4585-96E7-F9F1461A8916}">
      <dsp:nvSpPr>
        <dsp:cNvPr id="0" name=""/>
        <dsp:cNvSpPr/>
      </dsp:nvSpPr>
      <dsp:spPr>
        <a:xfrm>
          <a:off x="0" y="1920491"/>
          <a:ext cx="8915400" cy="87395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dirty="0" smtClean="0"/>
            <a:t>POR CADA NIVEL SE FORMULARÁN LAS DEFINICIONES CORRESPONDIENTES</a:t>
          </a:r>
          <a:endParaRPr lang="es-MX" sz="2200" kern="1200" dirty="0"/>
        </a:p>
      </dsp:txBody>
      <dsp:txXfrm>
        <a:off x="42663" y="1963154"/>
        <a:ext cx="8830074" cy="788627"/>
      </dsp:txXfrm>
    </dsp:sp>
    <dsp:sp modelId="{EFE187BA-8831-48CD-A1F0-4E0D51C7F1AC}">
      <dsp:nvSpPr>
        <dsp:cNvPr id="0" name=""/>
        <dsp:cNvSpPr/>
      </dsp:nvSpPr>
      <dsp:spPr>
        <a:xfrm>
          <a:off x="0" y="2857804"/>
          <a:ext cx="8915400" cy="87395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dirty="0" smtClean="0"/>
            <a:t>CON BASE A UN ESTADO GENERAL DE TODOS LOS PUESTOS SE ACOMODARÁ CADA PUESTO</a:t>
          </a:r>
          <a:endParaRPr lang="es-MX" sz="2200" kern="1200" dirty="0"/>
        </a:p>
      </dsp:txBody>
      <dsp:txXfrm>
        <a:off x="42663" y="2900467"/>
        <a:ext cx="8830074" cy="788627"/>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6F63F7-B1F8-449E-8398-E0A675D1B6DC}">
      <dsp:nvSpPr>
        <dsp:cNvPr id="0" name=""/>
        <dsp:cNvSpPr/>
      </dsp:nvSpPr>
      <dsp:spPr>
        <a:xfrm>
          <a:off x="0" y="0"/>
          <a:ext cx="8915400" cy="0"/>
        </a:xfrm>
        <a:prstGeom prst="line">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w="9525" cap="rnd" cmpd="sng" algn="ctr">
          <a:solidFill>
            <a:schemeClr val="accent1">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EAD00A05-AD1B-4B65-B7A3-DE027756CC10}">
      <dsp:nvSpPr>
        <dsp:cNvPr id="0" name=""/>
        <dsp:cNvSpPr/>
      </dsp:nvSpPr>
      <dsp:spPr>
        <a:xfrm>
          <a:off x="0" y="0"/>
          <a:ext cx="3711053" cy="188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s-MX" sz="2800" kern="1200" dirty="0" smtClean="0"/>
            <a:t>EL COMITÉ </a:t>
          </a:r>
          <a:r>
            <a:rPr lang="es-MX" sz="2800" kern="1200" dirty="0" smtClean="0"/>
            <a:t>DEFINIRÁ </a:t>
          </a:r>
          <a:r>
            <a:rPr lang="es-MX" sz="2800" kern="1200" dirty="0" smtClean="0"/>
            <a:t>LOS NIVELES Y LOS PUESTOS DE CADA UNO</a:t>
          </a:r>
          <a:endParaRPr lang="es-MX" sz="2800" kern="1200" dirty="0"/>
        </a:p>
      </dsp:txBody>
      <dsp:txXfrm>
        <a:off x="0" y="0"/>
        <a:ext cx="3711053" cy="1888810"/>
      </dsp:txXfrm>
    </dsp:sp>
    <dsp:sp modelId="{D821C1F0-01BE-4D30-A73E-0A57498D9687}">
      <dsp:nvSpPr>
        <dsp:cNvPr id="0" name=""/>
        <dsp:cNvSpPr/>
      </dsp:nvSpPr>
      <dsp:spPr>
        <a:xfrm>
          <a:off x="0" y="1888810"/>
          <a:ext cx="8915400" cy="0"/>
        </a:xfrm>
        <a:prstGeom prst="line">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w="9525" cap="rnd" cmpd="sng" algn="ctr">
          <a:solidFill>
            <a:schemeClr val="accent1">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E7116C1A-2C8B-4F07-9929-2FE9445B3BEF}">
      <dsp:nvSpPr>
        <dsp:cNvPr id="0" name=""/>
        <dsp:cNvSpPr/>
      </dsp:nvSpPr>
      <dsp:spPr>
        <a:xfrm>
          <a:off x="0" y="1888810"/>
          <a:ext cx="1783080" cy="188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es-MX" sz="2800" kern="1200" smtClean="0"/>
            <a:t>SE INTEGRA POR:</a:t>
          </a:r>
          <a:endParaRPr lang="es-MX" sz="2800" kern="1200"/>
        </a:p>
      </dsp:txBody>
      <dsp:txXfrm>
        <a:off x="0" y="1888810"/>
        <a:ext cx="1783080" cy="1888810"/>
      </dsp:txXfrm>
    </dsp:sp>
    <dsp:sp modelId="{08FD30C2-D03C-4FDE-A6DF-63D6EE4C0954}">
      <dsp:nvSpPr>
        <dsp:cNvPr id="0" name=""/>
        <dsp:cNvSpPr/>
      </dsp:nvSpPr>
      <dsp:spPr>
        <a:xfrm>
          <a:off x="1916811" y="1918323"/>
          <a:ext cx="6998589" cy="590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smtClean="0"/>
            <a:t>DEL DIRECTOR GENERAL, </a:t>
          </a:r>
          <a:endParaRPr lang="es-MX" sz="2200" kern="1200"/>
        </a:p>
      </dsp:txBody>
      <dsp:txXfrm>
        <a:off x="1916811" y="1918323"/>
        <a:ext cx="6998589" cy="590253"/>
      </dsp:txXfrm>
    </dsp:sp>
    <dsp:sp modelId="{A2903F0F-553C-40FD-A7C5-BF57AB7E3CA2}">
      <dsp:nvSpPr>
        <dsp:cNvPr id="0" name=""/>
        <dsp:cNvSpPr/>
      </dsp:nvSpPr>
      <dsp:spPr>
        <a:xfrm>
          <a:off x="1783080" y="2508577"/>
          <a:ext cx="7132320" cy="0"/>
        </a:xfrm>
        <a:prstGeom prst="line">
          <a:avLst/>
        </a:prstGeom>
        <a:noFill/>
        <a:ln w="9525"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A6907821-A7B4-4D09-A5EB-A2CFAB310E12}">
      <dsp:nvSpPr>
        <dsp:cNvPr id="0" name=""/>
        <dsp:cNvSpPr/>
      </dsp:nvSpPr>
      <dsp:spPr>
        <a:xfrm>
          <a:off x="1916811" y="2538089"/>
          <a:ext cx="6998589" cy="590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smtClean="0"/>
            <a:t>LOS JEFES DE DEPARATAMENTO (AL MENOS DOS)</a:t>
          </a:r>
          <a:endParaRPr lang="es-MX" sz="2200" kern="1200"/>
        </a:p>
      </dsp:txBody>
      <dsp:txXfrm>
        <a:off x="1916811" y="2538089"/>
        <a:ext cx="6998589" cy="590253"/>
      </dsp:txXfrm>
    </dsp:sp>
    <dsp:sp modelId="{1E6A8BA5-5870-4D96-8FF7-684C2017A9D6}">
      <dsp:nvSpPr>
        <dsp:cNvPr id="0" name=""/>
        <dsp:cNvSpPr/>
      </dsp:nvSpPr>
      <dsp:spPr>
        <a:xfrm>
          <a:off x="1783080" y="3128343"/>
          <a:ext cx="7132320" cy="0"/>
        </a:xfrm>
        <a:prstGeom prst="line">
          <a:avLst/>
        </a:prstGeom>
        <a:noFill/>
        <a:ln w="9525"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FA69D3C7-593B-4544-B674-EB4BEBE7BDC8}">
      <dsp:nvSpPr>
        <dsp:cNvPr id="0" name=""/>
        <dsp:cNvSpPr/>
      </dsp:nvSpPr>
      <dsp:spPr>
        <a:xfrm>
          <a:off x="1916811" y="3157855"/>
          <a:ext cx="6998589" cy="590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smtClean="0"/>
            <a:t>UN EMPLEADO OPERATIVO</a:t>
          </a:r>
          <a:endParaRPr lang="es-MX" sz="2200" kern="1200"/>
        </a:p>
      </dsp:txBody>
      <dsp:txXfrm>
        <a:off x="1916811" y="3157855"/>
        <a:ext cx="6998589" cy="590253"/>
      </dsp:txXfrm>
    </dsp:sp>
    <dsp:sp modelId="{D99CE6C6-6A1D-4F6E-9426-6A3A38EEA1E4}">
      <dsp:nvSpPr>
        <dsp:cNvPr id="0" name=""/>
        <dsp:cNvSpPr/>
      </dsp:nvSpPr>
      <dsp:spPr>
        <a:xfrm>
          <a:off x="1783080" y="3748109"/>
          <a:ext cx="7132320" cy="0"/>
        </a:xfrm>
        <a:prstGeom prst="line">
          <a:avLst/>
        </a:prstGeom>
        <a:noFill/>
        <a:ln w="9525"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4AB95-46B9-40DC-A757-D15698FF8942}">
      <dsp:nvSpPr>
        <dsp:cNvPr id="0" name=""/>
        <dsp:cNvSpPr/>
      </dsp:nvSpPr>
      <dsp:spPr>
        <a:xfrm>
          <a:off x="0" y="39581"/>
          <a:ext cx="8915400" cy="20217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s-MX" sz="3600" kern="1200" smtClean="0"/>
            <a:t>SE FIJAN LOS GRADOS O NIVELES (EN ATENCIÓN A LAS LABORES QUE SE DESARROLLAN EN LA EMPRESA)</a:t>
          </a:r>
          <a:endParaRPr lang="es-MX" sz="3600" kern="1200"/>
        </a:p>
      </dsp:txBody>
      <dsp:txXfrm>
        <a:off x="98694" y="138275"/>
        <a:ext cx="8718012" cy="1824372"/>
      </dsp:txXfrm>
    </dsp:sp>
    <dsp:sp modelId="{C3FCC805-E788-4212-84D4-8404E3F0F08E}">
      <dsp:nvSpPr>
        <dsp:cNvPr id="0" name=""/>
        <dsp:cNvSpPr/>
      </dsp:nvSpPr>
      <dsp:spPr>
        <a:xfrm>
          <a:off x="0" y="2061341"/>
          <a:ext cx="8915400" cy="1676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3064"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s-MX" sz="2800" kern="1200" dirty="0" smtClean="0"/>
            <a:t>SE HACE CON LA APRECIACIÓN DE LOS PRINCIPALES GRUPOS QUE SE FORMAN CON LAS LABORES QUE SE DESEMPEÑAN EN LA EMPRESA</a:t>
          </a:r>
          <a:endParaRPr lang="es-MX" sz="2800" kern="1200" dirty="0"/>
        </a:p>
      </dsp:txBody>
      <dsp:txXfrm>
        <a:off x="0" y="2061341"/>
        <a:ext cx="8915400" cy="1676700"/>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CC791B-1F3A-48FA-A3E8-3696F94CE868}">
      <dsp:nvSpPr>
        <dsp:cNvPr id="0" name=""/>
        <dsp:cNvSpPr/>
      </dsp:nvSpPr>
      <dsp:spPr>
        <a:xfrm>
          <a:off x="1775687" y="0"/>
          <a:ext cx="5090615" cy="5090615"/>
        </a:xfrm>
        <a:prstGeom prst="triangl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36031C-BA36-45E4-9544-F79A895571CC}">
      <dsp:nvSpPr>
        <dsp:cNvPr id="0" name=""/>
        <dsp:cNvSpPr/>
      </dsp:nvSpPr>
      <dsp:spPr>
        <a:xfrm>
          <a:off x="4320994" y="509558"/>
          <a:ext cx="3308899" cy="517015"/>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I. ACCIONISTAS</a:t>
          </a:r>
          <a:endParaRPr lang="es-MX" sz="1600" b="1" kern="1200" dirty="0"/>
        </a:p>
      </dsp:txBody>
      <dsp:txXfrm>
        <a:off x="4346233" y="534797"/>
        <a:ext cx="3258421" cy="466537"/>
      </dsp:txXfrm>
    </dsp:sp>
    <dsp:sp modelId="{F6DB58DF-A7F0-4C47-A03C-F4D7E9D1EFA3}">
      <dsp:nvSpPr>
        <dsp:cNvPr id="0" name=""/>
        <dsp:cNvSpPr/>
      </dsp:nvSpPr>
      <dsp:spPr>
        <a:xfrm>
          <a:off x="4320994" y="1091201"/>
          <a:ext cx="3308899" cy="517015"/>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II. DIRECTORES</a:t>
          </a:r>
          <a:endParaRPr lang="es-MX" sz="1600" b="1" kern="1200" dirty="0"/>
        </a:p>
      </dsp:txBody>
      <dsp:txXfrm>
        <a:off x="4346233" y="1116440"/>
        <a:ext cx="3258421" cy="466537"/>
      </dsp:txXfrm>
    </dsp:sp>
    <dsp:sp modelId="{E854D683-CB91-458A-9DB0-1E3F17856515}">
      <dsp:nvSpPr>
        <dsp:cNvPr id="0" name=""/>
        <dsp:cNvSpPr/>
      </dsp:nvSpPr>
      <dsp:spPr>
        <a:xfrm>
          <a:off x="4320994" y="1672843"/>
          <a:ext cx="3308899" cy="517015"/>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III. GERENTES</a:t>
          </a:r>
          <a:endParaRPr lang="es-MX" sz="1600" b="1" kern="1200" dirty="0"/>
        </a:p>
      </dsp:txBody>
      <dsp:txXfrm>
        <a:off x="4346233" y="1698082"/>
        <a:ext cx="3258421" cy="466537"/>
      </dsp:txXfrm>
    </dsp:sp>
    <dsp:sp modelId="{71203FA6-0F02-4890-AC5E-27AE5E2AEF21}">
      <dsp:nvSpPr>
        <dsp:cNvPr id="0" name=""/>
        <dsp:cNvSpPr/>
      </dsp:nvSpPr>
      <dsp:spPr>
        <a:xfrm>
          <a:off x="4320994" y="2254486"/>
          <a:ext cx="3308899" cy="517015"/>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IV. TÉCNICOS</a:t>
          </a:r>
          <a:endParaRPr lang="es-MX" sz="1600" b="1" kern="1200" dirty="0"/>
        </a:p>
      </dsp:txBody>
      <dsp:txXfrm>
        <a:off x="4346233" y="2279725"/>
        <a:ext cx="3258421" cy="466537"/>
      </dsp:txXfrm>
    </dsp:sp>
    <dsp:sp modelId="{F3AB8E89-1A73-4383-8F60-38EC258DDD6A}">
      <dsp:nvSpPr>
        <dsp:cNvPr id="0" name=""/>
        <dsp:cNvSpPr/>
      </dsp:nvSpPr>
      <dsp:spPr>
        <a:xfrm>
          <a:off x="4320994" y="2836128"/>
          <a:ext cx="3308899" cy="517015"/>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V. SUPERVISORES</a:t>
          </a:r>
          <a:endParaRPr lang="es-MX" sz="1600" b="1" kern="1200" dirty="0"/>
        </a:p>
      </dsp:txBody>
      <dsp:txXfrm>
        <a:off x="4346233" y="2861367"/>
        <a:ext cx="3258421" cy="466537"/>
      </dsp:txXfrm>
    </dsp:sp>
    <dsp:sp modelId="{383D0233-3D9C-42AF-91C7-E9E937A58936}">
      <dsp:nvSpPr>
        <dsp:cNvPr id="0" name=""/>
        <dsp:cNvSpPr/>
      </dsp:nvSpPr>
      <dsp:spPr>
        <a:xfrm>
          <a:off x="4320994" y="3417771"/>
          <a:ext cx="3308899" cy="517015"/>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VI. PERSONAL CALIFICADO</a:t>
          </a:r>
          <a:endParaRPr lang="es-MX" sz="1600" b="1" kern="1200" dirty="0"/>
        </a:p>
      </dsp:txBody>
      <dsp:txXfrm>
        <a:off x="4346233" y="3443010"/>
        <a:ext cx="3258421" cy="466537"/>
      </dsp:txXfrm>
    </dsp:sp>
    <dsp:sp modelId="{BA1173A5-569C-4122-A6C8-C17AAB339B34}">
      <dsp:nvSpPr>
        <dsp:cNvPr id="0" name=""/>
        <dsp:cNvSpPr/>
      </dsp:nvSpPr>
      <dsp:spPr>
        <a:xfrm>
          <a:off x="4320994" y="3999413"/>
          <a:ext cx="3308899" cy="517015"/>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VII. PERSONAL NO CALIFICADO </a:t>
          </a:r>
          <a:endParaRPr lang="es-MX" sz="1600" b="1" kern="1200" dirty="0"/>
        </a:p>
      </dsp:txBody>
      <dsp:txXfrm>
        <a:off x="4346233" y="4024652"/>
        <a:ext cx="3258421" cy="466537"/>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DEF106-7E4B-48A5-97B7-0F9CD8A9A08E}">
      <dsp:nvSpPr>
        <dsp:cNvPr id="0" name=""/>
        <dsp:cNvSpPr/>
      </dsp:nvSpPr>
      <dsp:spPr>
        <a:xfrm>
          <a:off x="0" y="0"/>
          <a:ext cx="8915400" cy="410616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b="1" kern="1200" dirty="0" smtClean="0">
              <a:effectLst>
                <a:outerShdw blurRad="38100" dist="38100" dir="2700000" algn="tl">
                  <a:srgbClr val="000000">
                    <a:alpha val="43137"/>
                  </a:srgbClr>
                </a:outerShdw>
              </a:effectLst>
            </a:rPr>
            <a:t>PASO 3)</a:t>
          </a:r>
          <a:r>
            <a:rPr lang="es-MX" sz="2300" kern="1200" dirty="0" smtClean="0"/>
            <a:t> SE FORMULA UNA DEFINICIÓN DE CADA </a:t>
          </a:r>
          <a:r>
            <a:rPr lang="es-MX" sz="2300" kern="1200" dirty="0" smtClean="0"/>
            <a:t>GRADO, DE MANERA ENTENDIBLE Y CON RELATIVO TECNICISMO </a:t>
          </a:r>
          <a:r>
            <a:rPr lang="es-MX" sz="2300" kern="1200" dirty="0" smtClean="0"/>
            <a:t>Y SE LES ASIGNA UNA NUMERACIÓN </a:t>
          </a:r>
          <a:r>
            <a:rPr lang="es-MX" sz="2300" kern="1200" dirty="0" smtClean="0"/>
            <a:t>ORDINAL (CONSIDERANDO </a:t>
          </a:r>
          <a:r>
            <a:rPr lang="es-MX" sz="2300" kern="1200" dirty="0" smtClean="0"/>
            <a:t>ÍNFIMA Y SUPREMA CATEGORÍA</a:t>
          </a:r>
          <a:r>
            <a:rPr lang="es-MX" sz="2300" kern="1200" dirty="0" smtClean="0"/>
            <a:t>)</a:t>
          </a:r>
        </a:p>
        <a:p>
          <a:pPr lvl="0" algn="l" defTabSz="1244600" rtl="0">
            <a:lnSpc>
              <a:spcPct val="90000"/>
            </a:lnSpc>
            <a:spcBef>
              <a:spcPct val="0"/>
            </a:spcBef>
            <a:spcAft>
              <a:spcPct val="35000"/>
            </a:spcAft>
          </a:pPr>
          <a:r>
            <a:rPr lang="es-MX" sz="2300" kern="1200" dirty="0" smtClean="0"/>
            <a:t>EL ÓRDEN ASCENDENTE O DESCENDENTE DEPENDERÁ DEL CRITERIO DEL COMITÉ</a:t>
          </a:r>
          <a:endParaRPr lang="es-MX" sz="2300" kern="1200" dirty="0"/>
        </a:p>
      </dsp:txBody>
      <dsp:txXfrm>
        <a:off x="200446" y="200446"/>
        <a:ext cx="8514508" cy="370527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40D54F-3D71-4688-B280-DC956AA9B155}">
      <dsp:nvSpPr>
        <dsp:cNvPr id="0" name=""/>
        <dsp:cNvSpPr/>
      </dsp:nvSpPr>
      <dsp:spPr>
        <a:xfrm>
          <a:off x="0" y="0"/>
          <a:ext cx="3777622" cy="3777622"/>
        </a:xfrm>
        <a:prstGeom prst="pie">
          <a:avLst>
            <a:gd name="adj1" fmla="val 5400000"/>
            <a:gd name="adj2" fmla="val 1620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sp>
    <dsp:sp modelId="{4F088F29-D6D5-4BA1-8DF7-F78662348E08}">
      <dsp:nvSpPr>
        <dsp:cNvPr id="0" name=""/>
        <dsp:cNvSpPr/>
      </dsp:nvSpPr>
      <dsp:spPr>
        <a:xfrm>
          <a:off x="1888811" y="0"/>
          <a:ext cx="7026589" cy="3777622"/>
        </a:xfrm>
        <a:prstGeom prst="rect">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a:outerShdw blurRad="38100" dist="25400" dir="5400000" rotWithShape="0">
            <a:srgbClr val="000000">
              <a:alpha val="25000"/>
            </a:srgbClr>
          </a:outerShdw>
        </a:effectLst>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dirty="0" smtClean="0"/>
            <a:t>LA EMPRESA EL CARACOL, S.A. DE C.V. DESEA SABER SI SUS EMPLEADOS ESTAN SIENDO REMUNERADOS ADECUADAMENTE SEGÚN EL GRADO DE IMPORTANCIA DEL PUESTO.</a:t>
          </a:r>
        </a:p>
        <a:p>
          <a:pPr lvl="0" algn="ctr" defTabSz="844550" rtl="0">
            <a:lnSpc>
              <a:spcPct val="90000"/>
            </a:lnSpc>
            <a:spcBef>
              <a:spcPct val="0"/>
            </a:spcBef>
            <a:spcAft>
              <a:spcPct val="35000"/>
            </a:spcAft>
          </a:pPr>
          <a:r>
            <a:rPr lang="es-MX" sz="1900" kern="1200" dirty="0" smtClean="0"/>
            <a:t>EL PERSONAL ES EL SIGUIENTE</a:t>
          </a:r>
        </a:p>
        <a:p>
          <a:pPr lvl="0" algn="ctr" defTabSz="844550" rtl="0">
            <a:lnSpc>
              <a:spcPct val="90000"/>
            </a:lnSpc>
            <a:spcBef>
              <a:spcPct val="0"/>
            </a:spcBef>
            <a:spcAft>
              <a:spcPct val="35000"/>
            </a:spcAft>
          </a:pPr>
          <a:r>
            <a:rPr lang="es-MX" sz="1900" kern="1200" dirty="0" smtClean="0"/>
            <a:t>GERENTE GENERAL O DIRECTOR GENERAL; CONTADOR; CHEF, CAPITAN DE MESEROS, ENCARGADO DE SEGURIDAD Y ENCARGADO DE LIMPIEZA; COCINERO, CANTINERO, MESERO, CAJERO Y SEGURIDAD;  LAVAPLATOS, AYUDANTE DE MESERO, AUXILIAR CONTABLE. AUXILIAR DE MANTEMINIMIENTO, MOZO DE LIMPIEZA .</a:t>
          </a:r>
        </a:p>
        <a:p>
          <a:pPr lvl="0" algn="ctr" defTabSz="844550" rtl="0">
            <a:lnSpc>
              <a:spcPct val="90000"/>
            </a:lnSpc>
            <a:spcBef>
              <a:spcPct val="0"/>
            </a:spcBef>
            <a:spcAft>
              <a:spcPct val="35000"/>
            </a:spcAft>
          </a:pPr>
          <a:r>
            <a:rPr lang="es-MX" sz="1900" b="1" kern="1200" dirty="0" smtClean="0"/>
            <a:t>DETERMINE LOS GRADOS Y MUESTRELOS EN UNA TABLA.</a:t>
          </a:r>
          <a:endParaRPr lang="es-MX" sz="1900" b="1" kern="1200" dirty="0"/>
        </a:p>
      </dsp:txBody>
      <dsp:txXfrm>
        <a:off x="1888811" y="0"/>
        <a:ext cx="7026589" cy="37776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31561C-85E2-4538-AC55-E318F26F7CCA}">
      <dsp:nvSpPr>
        <dsp:cNvPr id="0" name=""/>
        <dsp:cNvSpPr/>
      </dsp:nvSpPr>
      <dsp:spPr>
        <a:xfrm>
          <a:off x="3396159" y="61335"/>
          <a:ext cx="2944110" cy="294411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b="1" kern="1200" dirty="0" smtClean="0"/>
            <a:t>EFICIENCIA</a:t>
          </a:r>
          <a:endParaRPr lang="es-MX" sz="1600" b="1" kern="1200" dirty="0"/>
        </a:p>
      </dsp:txBody>
      <dsp:txXfrm>
        <a:off x="3788707" y="576554"/>
        <a:ext cx="2159014" cy="1324849"/>
      </dsp:txXfrm>
    </dsp:sp>
    <dsp:sp modelId="{FC2B663C-A416-4073-8F68-58816C39231D}">
      <dsp:nvSpPr>
        <dsp:cNvPr id="0" name=""/>
        <dsp:cNvSpPr/>
      </dsp:nvSpPr>
      <dsp:spPr>
        <a:xfrm>
          <a:off x="4458492" y="1901404"/>
          <a:ext cx="2944110" cy="294411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b="1" kern="1200" dirty="0" smtClean="0"/>
            <a:t>RENDIMIENTO</a:t>
          </a:r>
          <a:endParaRPr lang="es-MX" sz="1600" b="1" kern="1200" dirty="0"/>
        </a:p>
      </dsp:txBody>
      <dsp:txXfrm>
        <a:off x="5358899" y="2661966"/>
        <a:ext cx="1766466" cy="1619260"/>
      </dsp:txXfrm>
    </dsp:sp>
    <dsp:sp modelId="{24BA5BF6-0060-4861-B1F4-317BDFC169E5}">
      <dsp:nvSpPr>
        <dsp:cNvPr id="0" name=""/>
        <dsp:cNvSpPr/>
      </dsp:nvSpPr>
      <dsp:spPr>
        <a:xfrm>
          <a:off x="2333825" y="1901404"/>
          <a:ext cx="2944110" cy="294411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b="1" kern="1200" dirty="0" smtClean="0"/>
            <a:t>PRODUCTIVIDAD</a:t>
          </a:r>
          <a:endParaRPr lang="es-MX" sz="1600" b="1" kern="1200" dirty="0"/>
        </a:p>
      </dsp:txBody>
      <dsp:txXfrm>
        <a:off x="2611063" y="2661966"/>
        <a:ext cx="1766466" cy="16192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177606-0DE1-47CE-BAF1-E4CE13C9B859}">
      <dsp:nvSpPr>
        <dsp:cNvPr id="0" name=""/>
        <dsp:cNvSpPr/>
      </dsp:nvSpPr>
      <dsp:spPr>
        <a:xfrm>
          <a:off x="1428579" y="0"/>
          <a:ext cx="5268035" cy="5268035"/>
        </a:xfrm>
        <a:prstGeom prst="triangl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62EA83-3570-4A48-9FCC-E398BA197417}">
      <dsp:nvSpPr>
        <dsp:cNvPr id="0" name=""/>
        <dsp:cNvSpPr/>
      </dsp:nvSpPr>
      <dsp:spPr>
        <a:xfrm>
          <a:off x="4062597" y="527318"/>
          <a:ext cx="3424223" cy="3745244"/>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SISTEMA METODOLÓGICO CUYA PRINCIPAL FINALIDAD ES LOGRAR UNA ADECUADA REPRESENTACIÓN DE LA JERARQUIA QUE FACILITE LA ORGANIZACIÓN DE LA EMPRESA Y PERMITA DETERMINAR UNA ADECUADA REMUNERACIÓN </a:t>
          </a:r>
        </a:p>
        <a:p>
          <a:pPr lvl="0" algn="ctr" defTabSz="800100" rtl="0">
            <a:lnSpc>
              <a:spcPct val="90000"/>
            </a:lnSpc>
            <a:spcBef>
              <a:spcPct val="0"/>
            </a:spcBef>
            <a:spcAft>
              <a:spcPct val="35000"/>
            </a:spcAft>
          </a:pPr>
          <a:r>
            <a:rPr lang="es-MX" sz="1800" kern="1200" dirty="0" smtClean="0"/>
            <a:t>(Varela 2013) </a:t>
          </a:r>
          <a:endParaRPr lang="es-MX" sz="1800" kern="1200" dirty="0"/>
        </a:p>
      </dsp:txBody>
      <dsp:txXfrm>
        <a:off x="4229754" y="694475"/>
        <a:ext cx="3089909" cy="341093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77D020-ECE1-43FF-B02C-92A6F7FA35FF}">
      <dsp:nvSpPr>
        <dsp:cNvPr id="0" name=""/>
        <dsp:cNvSpPr/>
      </dsp:nvSpPr>
      <dsp:spPr>
        <a:xfrm>
          <a:off x="0" y="615923"/>
          <a:ext cx="2884296" cy="173057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EL DESCONOCIMIENTO DE LA IMPORTANCIA DE CADA PUESTO Y CON ELLO SE EVITA LA FUGA DE RESPONSABILIDADES</a:t>
          </a:r>
          <a:endParaRPr lang="es-MX" sz="1800" kern="1200" dirty="0"/>
        </a:p>
      </dsp:txBody>
      <dsp:txXfrm>
        <a:off x="0" y="615923"/>
        <a:ext cx="2884296" cy="1730577"/>
      </dsp:txXfrm>
    </dsp:sp>
    <dsp:sp modelId="{75D77F3D-9702-4656-BF67-060F85F5C133}">
      <dsp:nvSpPr>
        <dsp:cNvPr id="0" name=""/>
        <dsp:cNvSpPr/>
      </dsp:nvSpPr>
      <dsp:spPr>
        <a:xfrm>
          <a:off x="3172726" y="615923"/>
          <a:ext cx="2884296" cy="173057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smtClean="0"/>
            <a:t>EL QUE LOS SALARIOS SE FIJEN DE MANERA EMPIRICA</a:t>
          </a:r>
          <a:endParaRPr lang="es-MX" sz="1800" kern="1200"/>
        </a:p>
      </dsp:txBody>
      <dsp:txXfrm>
        <a:off x="3172726" y="615923"/>
        <a:ext cx="2884296" cy="1730577"/>
      </dsp:txXfrm>
    </dsp:sp>
    <dsp:sp modelId="{AD69EE8B-4385-4C0B-A4E1-61372FD56E49}">
      <dsp:nvSpPr>
        <dsp:cNvPr id="0" name=""/>
        <dsp:cNvSpPr/>
      </dsp:nvSpPr>
      <dsp:spPr>
        <a:xfrm>
          <a:off x="6345452" y="615923"/>
          <a:ext cx="2884296" cy="173057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smtClean="0"/>
            <a:t>SE REDUCEN PREFERENCIAS INDIVIDUALES POR PARTE DE LA GERENCIA</a:t>
          </a:r>
          <a:endParaRPr lang="es-MX" sz="1800" kern="1200"/>
        </a:p>
      </dsp:txBody>
      <dsp:txXfrm>
        <a:off x="6345452" y="615923"/>
        <a:ext cx="2884296" cy="1730577"/>
      </dsp:txXfrm>
    </dsp:sp>
    <dsp:sp modelId="{674E2B91-BD57-4A8E-AA78-AF8F4596F166}">
      <dsp:nvSpPr>
        <dsp:cNvPr id="0" name=""/>
        <dsp:cNvSpPr/>
      </dsp:nvSpPr>
      <dsp:spPr>
        <a:xfrm>
          <a:off x="1586363" y="2634930"/>
          <a:ext cx="2884296" cy="173057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smtClean="0"/>
            <a:t>SE REDUCE LA INTERVENCIÓN Y EL PROTECCIONISMO POR PARTE DE LOS SINDICATOS</a:t>
          </a:r>
          <a:endParaRPr lang="es-MX" sz="1800" kern="1200"/>
        </a:p>
      </dsp:txBody>
      <dsp:txXfrm>
        <a:off x="1586363" y="2634930"/>
        <a:ext cx="2884296" cy="1730577"/>
      </dsp:txXfrm>
    </dsp:sp>
    <dsp:sp modelId="{75BB90E3-516F-4D9E-98C7-4963B478FD46}">
      <dsp:nvSpPr>
        <dsp:cNvPr id="0" name=""/>
        <dsp:cNvSpPr/>
      </dsp:nvSpPr>
      <dsp:spPr>
        <a:xfrm>
          <a:off x="4759089" y="2634930"/>
          <a:ext cx="2884296" cy="173057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smtClean="0"/>
            <a:t>REDUCE DESEQUILIBRIOS EN CARGA DE TRABAJO</a:t>
          </a:r>
          <a:endParaRPr lang="es-MX" sz="1800" kern="1200"/>
        </a:p>
      </dsp:txBody>
      <dsp:txXfrm>
        <a:off x="4759089" y="2634930"/>
        <a:ext cx="2884296" cy="173057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888C97-BD03-4074-86AD-3F01B49A4D0B}">
      <dsp:nvSpPr>
        <dsp:cNvPr id="0" name=""/>
        <dsp:cNvSpPr/>
      </dsp:nvSpPr>
      <dsp:spPr>
        <a:xfrm>
          <a:off x="668654" y="0"/>
          <a:ext cx="7578090" cy="3778250"/>
        </a:xfrm>
        <a:prstGeom prst="rightArrow">
          <a:avLst/>
        </a:prstGeom>
        <a:solidFill>
          <a:schemeClr val="accent1">
            <a:tint val="40000"/>
            <a:hueOff val="0"/>
            <a:satOff val="0"/>
            <a:lumOff val="0"/>
            <a:alphaOff val="0"/>
          </a:schemeClr>
        </a:solidFill>
        <a:ln>
          <a:noFill/>
        </a:ln>
        <a:effectLst>
          <a:outerShdw blurRad="38100" dist="25400" dir="5400000" rotWithShape="0">
            <a:srgbClr val="000000">
              <a:alpha val="25000"/>
            </a:srgbClr>
          </a:outerShdw>
        </a:effectLst>
      </dsp:spPr>
      <dsp:style>
        <a:lnRef idx="0">
          <a:scrgbClr r="0" g="0" b="0"/>
        </a:lnRef>
        <a:fillRef idx="1">
          <a:scrgbClr r="0" g="0" b="0"/>
        </a:fillRef>
        <a:effectRef idx="2">
          <a:scrgbClr r="0" g="0" b="0"/>
        </a:effectRef>
        <a:fontRef idx="minor"/>
      </dsp:style>
    </dsp:sp>
    <dsp:sp modelId="{BFE4B1AB-DFC6-4099-9C42-12A3652A61A5}">
      <dsp:nvSpPr>
        <dsp:cNvPr id="0" name=""/>
        <dsp:cNvSpPr/>
      </dsp:nvSpPr>
      <dsp:spPr>
        <a:xfrm>
          <a:off x="195024" y="1133475"/>
          <a:ext cx="8525351" cy="1511300"/>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smtClean="0"/>
            <a:t>LA IMPORTANCIA RELATIVA DE CADA PUESTO. QUE SE OBSERVE UNA CORRECTA JERARQUIZACIÓN, DE ESTA FORMA SE MANTIENE EL PRINCIPIO DE PROPORCIONALIDAD (UN PUESTO SUBORDINADO NO PUEDE VALER MÁS QUE EL DE SU JEFE)</a:t>
          </a:r>
          <a:endParaRPr lang="es-MX" sz="2100" kern="1200"/>
        </a:p>
      </dsp:txBody>
      <dsp:txXfrm>
        <a:off x="268800" y="1207251"/>
        <a:ext cx="8377799" cy="136374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D7212A-442B-447D-948D-ED3859844FDB}">
      <dsp:nvSpPr>
        <dsp:cNvPr id="0" name=""/>
        <dsp:cNvSpPr/>
      </dsp:nvSpPr>
      <dsp:spPr>
        <a:xfrm>
          <a:off x="0" y="1265"/>
          <a:ext cx="8915400" cy="0"/>
        </a:xfrm>
        <a:prstGeom prst="line">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w="9525" cap="rnd" cmpd="sng" algn="ctr">
          <a:solidFill>
            <a:schemeClr val="accent1">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D74950D9-EC1F-44AA-A604-CC308FBD5B7D}">
      <dsp:nvSpPr>
        <dsp:cNvPr id="0" name=""/>
        <dsp:cNvSpPr/>
      </dsp:nvSpPr>
      <dsp:spPr>
        <a:xfrm>
          <a:off x="0" y="1265"/>
          <a:ext cx="7859959" cy="9861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AL VALUAR SE REQUIERE DE UN INSTRUMENTO DE MEDICIÓN, QUE PERMITA DARLE LA DIMENSION A UN PUESTO.</a:t>
          </a:r>
          <a:endParaRPr lang="es-MX" sz="1800" kern="1200" dirty="0"/>
        </a:p>
      </dsp:txBody>
      <dsp:txXfrm>
        <a:off x="0" y="1265"/>
        <a:ext cx="7859959" cy="986143"/>
      </dsp:txXfrm>
    </dsp:sp>
    <dsp:sp modelId="{1F7E8B3B-682E-48F9-96A5-BEF775DB49AF}">
      <dsp:nvSpPr>
        <dsp:cNvPr id="0" name=""/>
        <dsp:cNvSpPr/>
      </dsp:nvSpPr>
      <dsp:spPr>
        <a:xfrm>
          <a:off x="0" y="987409"/>
          <a:ext cx="8915400" cy="0"/>
        </a:xfrm>
        <a:prstGeom prst="line">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w="9525" cap="rnd" cmpd="sng" algn="ctr">
          <a:solidFill>
            <a:schemeClr val="accent1">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878C82F9-36D0-41AD-BCD0-146B1E6A3A44}">
      <dsp:nvSpPr>
        <dsp:cNvPr id="0" name=""/>
        <dsp:cNvSpPr/>
      </dsp:nvSpPr>
      <dsp:spPr>
        <a:xfrm>
          <a:off x="0" y="987409"/>
          <a:ext cx="1783080" cy="2788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smtClean="0"/>
            <a:t>LA DIMENSION SE HACE CONCEPTUAL Y SE HAN ESTABLECIDO DOS VERTIENTES</a:t>
          </a:r>
          <a:endParaRPr lang="es-MX" sz="1800" kern="1200"/>
        </a:p>
      </dsp:txBody>
      <dsp:txXfrm>
        <a:off x="0" y="987409"/>
        <a:ext cx="1783080" cy="2788947"/>
      </dsp:txXfrm>
    </dsp:sp>
    <dsp:sp modelId="{541D9CDF-DDFF-40BC-9E86-5EC341009878}">
      <dsp:nvSpPr>
        <dsp:cNvPr id="0" name=""/>
        <dsp:cNvSpPr/>
      </dsp:nvSpPr>
      <dsp:spPr>
        <a:xfrm>
          <a:off x="1916810" y="1052230"/>
          <a:ext cx="3432429" cy="1296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smtClean="0"/>
            <a:t>POR LA FORMA DE OBSERVAR EL OBJETO DE MEDICIÓN (PUESTO)</a:t>
          </a:r>
          <a:endParaRPr lang="es-MX" sz="2200" kern="1200"/>
        </a:p>
      </dsp:txBody>
      <dsp:txXfrm>
        <a:off x="1916810" y="1052230"/>
        <a:ext cx="3432429" cy="1296424"/>
      </dsp:txXfrm>
    </dsp:sp>
    <dsp:sp modelId="{82D7CA83-D952-4065-B024-E055834E1B3C}">
      <dsp:nvSpPr>
        <dsp:cNvPr id="0" name=""/>
        <dsp:cNvSpPr/>
      </dsp:nvSpPr>
      <dsp:spPr>
        <a:xfrm>
          <a:off x="5482970" y="1052230"/>
          <a:ext cx="3432429" cy="648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smtClean="0"/>
            <a:t>El puesto como un todo</a:t>
          </a:r>
          <a:endParaRPr lang="es-MX" sz="1800" kern="1200"/>
        </a:p>
      </dsp:txBody>
      <dsp:txXfrm>
        <a:off x="5482970" y="1052230"/>
        <a:ext cx="3432429" cy="648212"/>
      </dsp:txXfrm>
    </dsp:sp>
    <dsp:sp modelId="{E3B9C559-E69C-4192-84D3-617986029592}">
      <dsp:nvSpPr>
        <dsp:cNvPr id="0" name=""/>
        <dsp:cNvSpPr/>
      </dsp:nvSpPr>
      <dsp:spPr>
        <a:xfrm>
          <a:off x="5349240" y="1700442"/>
          <a:ext cx="3432429" cy="0"/>
        </a:xfrm>
        <a:prstGeom prst="line">
          <a:avLst/>
        </a:prstGeom>
        <a:noFill/>
        <a:ln w="9525"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F7F01C0C-6277-4938-BA52-97248CFC0FF9}">
      <dsp:nvSpPr>
        <dsp:cNvPr id="0" name=""/>
        <dsp:cNvSpPr/>
      </dsp:nvSpPr>
      <dsp:spPr>
        <a:xfrm>
          <a:off x="5482970" y="1700442"/>
          <a:ext cx="3432429" cy="648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smtClean="0"/>
            <a:t>El puesto dividido en partes o funciones</a:t>
          </a:r>
          <a:endParaRPr lang="es-MX" sz="1800" kern="1200"/>
        </a:p>
      </dsp:txBody>
      <dsp:txXfrm>
        <a:off x="5482970" y="1700442"/>
        <a:ext cx="3432429" cy="648212"/>
      </dsp:txXfrm>
    </dsp:sp>
    <dsp:sp modelId="{13BB25FC-6622-4EF1-A98B-30C69F6D6DD2}">
      <dsp:nvSpPr>
        <dsp:cNvPr id="0" name=""/>
        <dsp:cNvSpPr/>
      </dsp:nvSpPr>
      <dsp:spPr>
        <a:xfrm>
          <a:off x="1783079" y="2348655"/>
          <a:ext cx="7132320" cy="0"/>
        </a:xfrm>
        <a:prstGeom prst="line">
          <a:avLst/>
        </a:prstGeom>
        <a:noFill/>
        <a:ln w="9525"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E43469EE-4D1C-4017-AD36-D763D7EE617F}">
      <dsp:nvSpPr>
        <dsp:cNvPr id="0" name=""/>
        <dsp:cNvSpPr/>
      </dsp:nvSpPr>
      <dsp:spPr>
        <a:xfrm>
          <a:off x="1916810" y="2413476"/>
          <a:ext cx="3432429" cy="1296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smtClean="0"/>
            <a:t>POR LA FORMA DE COMPARAR EL OBJETO DE MEDICIÓN (PUESTO)</a:t>
          </a:r>
          <a:endParaRPr lang="es-MX" sz="2200" kern="1200"/>
        </a:p>
      </dsp:txBody>
      <dsp:txXfrm>
        <a:off x="1916810" y="2413476"/>
        <a:ext cx="3432429" cy="1296424"/>
      </dsp:txXfrm>
    </dsp:sp>
    <dsp:sp modelId="{74996A76-84ED-48BA-9D51-C2B530BFB426}">
      <dsp:nvSpPr>
        <dsp:cNvPr id="0" name=""/>
        <dsp:cNvSpPr/>
      </dsp:nvSpPr>
      <dsp:spPr>
        <a:xfrm>
          <a:off x="5482970" y="2413476"/>
          <a:ext cx="3432429" cy="648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smtClean="0"/>
            <a:t>Comparar el puesto con otros</a:t>
          </a:r>
          <a:endParaRPr lang="es-MX" sz="1800" kern="1200"/>
        </a:p>
      </dsp:txBody>
      <dsp:txXfrm>
        <a:off x="5482970" y="2413476"/>
        <a:ext cx="3432429" cy="648212"/>
      </dsp:txXfrm>
    </dsp:sp>
    <dsp:sp modelId="{B12E177E-53B0-42FE-B480-1114038C5ECC}">
      <dsp:nvSpPr>
        <dsp:cNvPr id="0" name=""/>
        <dsp:cNvSpPr/>
      </dsp:nvSpPr>
      <dsp:spPr>
        <a:xfrm>
          <a:off x="5349240" y="3061688"/>
          <a:ext cx="3432429" cy="0"/>
        </a:xfrm>
        <a:prstGeom prst="line">
          <a:avLst/>
        </a:prstGeom>
        <a:noFill/>
        <a:ln w="9525"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FEA52E9C-7AE6-42EB-844B-053550028350}">
      <dsp:nvSpPr>
        <dsp:cNvPr id="0" name=""/>
        <dsp:cNvSpPr/>
      </dsp:nvSpPr>
      <dsp:spPr>
        <a:xfrm>
          <a:off x="5482970" y="3061688"/>
          <a:ext cx="3432429" cy="648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smtClean="0"/>
            <a:t>Comparar el puesto con una escala</a:t>
          </a:r>
          <a:endParaRPr lang="es-MX" sz="1800" kern="1200"/>
        </a:p>
      </dsp:txBody>
      <dsp:txXfrm>
        <a:off x="5482970" y="3061688"/>
        <a:ext cx="3432429" cy="648212"/>
      </dsp:txXfrm>
    </dsp:sp>
    <dsp:sp modelId="{84EF7E17-045D-4343-8219-21E0E2209C8E}">
      <dsp:nvSpPr>
        <dsp:cNvPr id="0" name=""/>
        <dsp:cNvSpPr/>
      </dsp:nvSpPr>
      <dsp:spPr>
        <a:xfrm>
          <a:off x="1783079" y="3709901"/>
          <a:ext cx="7132320" cy="0"/>
        </a:xfrm>
        <a:prstGeom prst="line">
          <a:avLst/>
        </a:prstGeom>
        <a:noFill/>
        <a:ln w="9525"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1EFDEA-8631-4F05-A142-98AB87034728}">
      <dsp:nvSpPr>
        <dsp:cNvPr id="0" name=""/>
        <dsp:cNvSpPr/>
      </dsp:nvSpPr>
      <dsp:spPr>
        <a:xfrm>
          <a:off x="3301984" y="0"/>
          <a:ext cx="2912675" cy="2912758"/>
        </a:xfrm>
        <a:prstGeom prst="circularArrow">
          <a:avLst>
            <a:gd name="adj1" fmla="val 10980"/>
            <a:gd name="adj2" fmla="val 1142322"/>
            <a:gd name="adj3" fmla="val 4500000"/>
            <a:gd name="adj4" fmla="val 10800000"/>
            <a:gd name="adj5" fmla="val 12500"/>
          </a:avLst>
        </a:prstGeom>
        <a:gradFill rotWithShape="0">
          <a:gsLst>
            <a:gs pos="0">
              <a:schemeClr val="accent1">
                <a:shade val="80000"/>
                <a:hueOff val="0"/>
                <a:satOff val="0"/>
                <a:lumOff val="0"/>
                <a:alphaOff val="0"/>
                <a:tint val="96000"/>
                <a:lumMod val="104000"/>
              </a:schemeClr>
            </a:gs>
            <a:gs pos="100000">
              <a:schemeClr val="accent1">
                <a:shade val="80000"/>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sp>
    <dsp:sp modelId="{21A0E061-63FF-45CE-9280-43C5AC6BBF7A}">
      <dsp:nvSpPr>
        <dsp:cNvPr id="0" name=""/>
        <dsp:cNvSpPr/>
      </dsp:nvSpPr>
      <dsp:spPr>
        <a:xfrm>
          <a:off x="3945275" y="1054536"/>
          <a:ext cx="1625043" cy="8124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smtClean="0"/>
            <a:t>ANÁLISIS DE PUESTOS</a:t>
          </a:r>
          <a:endParaRPr lang="es-MX" sz="2100" kern="1200" dirty="0"/>
        </a:p>
      </dsp:txBody>
      <dsp:txXfrm>
        <a:off x="3945275" y="1054536"/>
        <a:ext cx="1625043" cy="812425"/>
      </dsp:txXfrm>
    </dsp:sp>
    <dsp:sp modelId="{731306DF-32E0-48D4-AB22-419690493764}">
      <dsp:nvSpPr>
        <dsp:cNvPr id="0" name=""/>
        <dsp:cNvSpPr/>
      </dsp:nvSpPr>
      <dsp:spPr>
        <a:xfrm>
          <a:off x="2700739" y="1866962"/>
          <a:ext cx="2502210" cy="2503268"/>
        </a:xfrm>
        <a:prstGeom prst="blockArc">
          <a:avLst>
            <a:gd name="adj1" fmla="val 0"/>
            <a:gd name="adj2" fmla="val 18900000"/>
            <a:gd name="adj3" fmla="val 12740"/>
          </a:avLst>
        </a:prstGeom>
        <a:gradFill rotWithShape="0">
          <a:gsLst>
            <a:gs pos="0">
              <a:schemeClr val="accent1">
                <a:shade val="80000"/>
                <a:hueOff val="-659071"/>
                <a:satOff val="-13561"/>
                <a:lumOff val="32150"/>
                <a:alphaOff val="0"/>
                <a:tint val="96000"/>
                <a:lumMod val="104000"/>
              </a:schemeClr>
            </a:gs>
            <a:gs pos="100000">
              <a:schemeClr val="accent1">
                <a:shade val="80000"/>
                <a:hueOff val="-659071"/>
                <a:satOff val="-13561"/>
                <a:lumOff val="3215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sp>
    <dsp:sp modelId="{8D98D1C3-F289-4E1C-95FD-1790A7852D5B}">
      <dsp:nvSpPr>
        <dsp:cNvPr id="0" name=""/>
        <dsp:cNvSpPr/>
      </dsp:nvSpPr>
      <dsp:spPr>
        <a:xfrm>
          <a:off x="3132753" y="2731394"/>
          <a:ext cx="1625043" cy="8124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smtClean="0"/>
            <a:t>VALUACIÓN DE PUESTOS</a:t>
          </a:r>
          <a:endParaRPr lang="es-MX" sz="2100" kern="1200" dirty="0"/>
        </a:p>
      </dsp:txBody>
      <dsp:txXfrm>
        <a:off x="3132753" y="2731394"/>
        <a:ext cx="1625043" cy="81242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9/3/layout/PieProcess">
  <dgm:title val=""/>
  <dgm:desc val=""/>
  <dgm:catLst>
    <dgm:cat type="list" pri="8600"/>
    <dgm:cat type="process" pri="4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constrLst>
      <dgm:constr type="primFontSz" for="des" forName="Parent" val="65"/>
      <dgm:constr type="primFontSz" for="des" forName="Child" refType="primFontSz" refFor="des" refForName="Parent" op="lte"/>
      <dgm:constr type="w" for="ch" forName="composite" refType="w"/>
      <dgm:constr type="h" for="ch" forName="composite" refType="h"/>
      <dgm:constr type="w" for="ch" forName="ParentComposite" refType="w" fact="0.5"/>
      <dgm:constr type="h" for="ch" forName="ParentComposite" refType="h"/>
      <dgm:constr type="w" for="ch" forName="negSibTrans" refType="h" refFor="ch" refForName="composite" fact="-0.075"/>
      <dgm:constr type="w" for="ch" forName="sibTrans" refType="w" refFor="ch" refForName="composite" fact="0.0425"/>
    </dgm:constrLst>
    <dgm:forEach name="nodesForEach" axis="ch" ptType="node" cnt="7">
      <dgm:layoutNode name="ParentComposite">
        <dgm:alg type="composite">
          <dgm:param type="ar" val="0.2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275"/>
              <dgm:constr type="w" for="ch" forName="Parent" refType="w" fact="0.6"/>
              <dgm:constr type="h" for="ch" forName="Parent" refType="h" fact="0.725"/>
              <dgm:constr type="l" for="ch" forName="Chord" refType="w" fact="0"/>
              <dgm:constr type="t" for="ch" forName="Chord" refType="h" fact="0"/>
              <dgm:constr type="w" for="ch" forName="Chord" refType="w"/>
              <dgm:constr type="h" for="ch" forName="Chord" refType="h" fact="0.25"/>
              <dgm:constr type="l" for="ch" forName="Pie" refType="w" fact="0.1"/>
              <dgm:constr type="t" for="ch" forName="Pie" refType="h" fact="0.025"/>
              <dgm:constr type="w" for="ch" forName="Pie" refType="w" fact="0.8"/>
              <dgm:constr type="h" for="ch" forName="Pie" refType="h" fact="0.2"/>
            </dgm:constrLst>
          </dgm:if>
          <dgm:else name="Name6">
            <dgm:constrLst>
              <dgm:constr type="r" for="ch" forName="Parent" refType="w"/>
              <dgm:constr type="t" for="ch" forName="Parent" refType="h" fact="0.275"/>
              <dgm:constr type="w" for="ch" forName="Parent" refType="w" fact="0.6"/>
              <dgm:constr type="h" for="ch" forName="Parent" refType="h" fact="0.725"/>
              <dgm:constr type="r" for="ch" forName="Chord" refType="w"/>
              <dgm:constr type="t" for="ch" forName="Chord" refType="h" fact="0"/>
              <dgm:constr type="w" for="ch" forName="Chord" refType="w"/>
              <dgm:constr type="h" for="ch" forName="Chord" refType="h" fact="0.25"/>
              <dgm:constr type="r" for="ch" forName="Pie" refType="w" fact="0.9"/>
              <dgm:constr type="t" for="ch" forName="Pie" refType="h" fact="0.025"/>
              <dgm:constr type="w" for="ch" forName="Pie" refType="w" fact="0.8"/>
              <dgm:constr type="h" for="ch" forName="Pie" refType="h" fact="0.2"/>
            </dgm:constrLst>
          </dgm:else>
        </dgm:choose>
        <dgm:layoutNode name="Chord" styleLbl="bgShp">
          <dgm:alg type="sp"/>
          <dgm:choose name="Name7">
            <dgm:if name="Name8" func="var" arg="dir" op="equ" val="norm">
              <dgm:shape xmlns:r="http://schemas.openxmlformats.org/officeDocument/2006/relationships" type="chord" r:blip="">
                <dgm:adjLst>
                  <dgm:adj idx="1" val="80"/>
                  <dgm:adj idx="2" val="-80"/>
                </dgm:adjLst>
              </dgm:shape>
            </dgm:if>
            <dgm:else name="Name9">
              <dgm:shape xmlns:r="http://schemas.openxmlformats.org/officeDocument/2006/relationships" rot="180" type="chord" r:blip="">
                <dgm:adjLst>
                  <dgm:adj idx="1" val="80"/>
                  <dgm:adj idx="2" val="-80"/>
                </dgm:adjLst>
              </dgm:shape>
            </dgm:else>
          </dgm:choose>
          <dgm:presOf/>
        </dgm:layoutNode>
        <dgm:layoutNode name="Pie" styleLbl="alignNode1">
          <dgm:alg type="sp"/>
          <dgm:choose name="Name10">
            <dgm:if name="Name11" func="var" arg="dir" op="equ" val="norm">
              <dgm:choose name="Name12">
                <dgm:if name="Name13" axis="precedSib" ptType="node" func="cnt" op="equ" val="0">
                  <dgm:choose name="Name14">
                    <dgm:if name="Name15" axis="followSib" ptType="node" func="cnt" op="equ" val="0">
                      <dgm:shape xmlns:r="http://schemas.openxmlformats.org/officeDocument/2006/relationships" type="pie" r:blip="">
                        <dgm:adjLst>
                          <dgm:adj idx="1" val="90"/>
                          <dgm:adj idx="2" val="-90"/>
                        </dgm:adjLst>
                      </dgm:shape>
                    </dgm:if>
                    <dgm:if name="Name16" axis="followSib" ptType="node" func="cnt" op="equ" val="1">
                      <dgm:shape xmlns:r="http://schemas.openxmlformats.org/officeDocument/2006/relationships" type="pie" r:blip="">
                        <dgm:adjLst>
                          <dgm:adj idx="1" val="180"/>
                          <dgm:adj idx="2" val="-90"/>
                        </dgm:adjLst>
                      </dgm:shape>
                    </dgm:if>
                    <dgm:if name="Name17" axis="followSib" ptType="node" func="cnt" op="equ" val="2">
                      <dgm:shape xmlns:r="http://schemas.openxmlformats.org/officeDocument/2006/relationships" type="pie" r:blip="">
                        <dgm:adjLst>
                          <dgm:adj idx="1" val="-150"/>
                          <dgm:adj idx="2" val="-90"/>
                        </dgm:adjLst>
                      </dgm:shape>
                    </dgm:if>
                    <dgm:if name="Name18" axis="followSib" ptType="node" func="cnt" op="equ" val="3">
                      <dgm:shape xmlns:r="http://schemas.openxmlformats.org/officeDocument/2006/relationships" type="pie" r:blip="">
                        <dgm:adjLst>
                          <dgm:adj idx="1" val="-135"/>
                          <dgm:adj idx="2" val="-90"/>
                        </dgm:adjLst>
                      </dgm:shape>
                    </dgm:if>
                    <dgm:if name="Name19" axis="followSib" ptType="node" func="cnt" op="equ" val="4">
                      <dgm:shape xmlns:r="http://schemas.openxmlformats.org/officeDocument/2006/relationships" type="pie" r:blip="">
                        <dgm:adjLst>
                          <dgm:adj idx="1" val="-126"/>
                          <dgm:adj idx="2" val="-90"/>
                        </dgm:adjLst>
                      </dgm:shape>
                    </dgm:if>
                    <dgm:if name="Name20" axis="followSib" ptType="node" func="cnt" op="equ" val="5">
                      <dgm:shape xmlns:r="http://schemas.openxmlformats.org/officeDocument/2006/relationships" type="pie" r:blip="">
                        <dgm:adjLst>
                          <dgm:adj idx="1" val="-120"/>
                          <dgm:adj idx="2" val="-90"/>
                        </dgm:adjLst>
                      </dgm:shape>
                    </dgm:if>
                    <dgm:else name="Name21">
                      <dgm:shape xmlns:r="http://schemas.openxmlformats.org/officeDocument/2006/relationships" type="pie" r:blip="">
                        <dgm:adjLst>
                          <dgm:adj idx="1" val="-115.7143"/>
                          <dgm:adj idx="2" val="-90"/>
                        </dgm:adjLst>
                      </dgm:shape>
                    </dgm:else>
                  </dgm:choose>
                </dgm:if>
                <dgm:if name="Name22" axis="precedSib" ptType="node" func="cnt" op="equ" val="1">
                  <dgm:choose name="Name23">
                    <dgm:if name="Name24" axis="followSib" ptType="node" func="cnt" op="equ" val="0">
                      <dgm:shape xmlns:r="http://schemas.openxmlformats.org/officeDocument/2006/relationships" type="pie" r:blip="">
                        <dgm:adjLst>
                          <dgm:adj idx="1" val="90"/>
                          <dgm:adj idx="2" val="-90"/>
                        </dgm:adjLst>
                      </dgm:shape>
                    </dgm:if>
                    <dgm:if name="Name25" axis="followSib" ptType="node" func="cnt" op="equ" val="1">
                      <dgm:shape xmlns:r="http://schemas.openxmlformats.org/officeDocument/2006/relationships" type="pie" r:blip="">
                        <dgm:adjLst>
                          <dgm:adj idx="1" val="150"/>
                          <dgm:adj idx="2" val="-90"/>
                        </dgm:adjLst>
                      </dgm:shape>
                    </dgm:if>
                    <dgm:if name="Name26" axis="followSib" ptType="node" func="cnt" op="equ" val="2">
                      <dgm:shape xmlns:r="http://schemas.openxmlformats.org/officeDocument/2006/relationships" type="pie" r:blip="">
                        <dgm:adjLst>
                          <dgm:adj idx="1" val="180"/>
                          <dgm:adj idx="2" val="-90"/>
                        </dgm:adjLst>
                      </dgm:shape>
                    </dgm:if>
                    <dgm:if name="Name27" axis="followSib" ptType="node" func="cnt" op="equ" val="3">
                      <dgm:shape xmlns:r="http://schemas.openxmlformats.org/officeDocument/2006/relationships" type="pie" r:blip="">
                        <dgm:adjLst>
                          <dgm:adj idx="1" val="-162"/>
                          <dgm:adj idx="2" val="-90"/>
                        </dgm:adjLst>
                      </dgm:shape>
                    </dgm:if>
                    <dgm:if name="Name28" axis="followSib" ptType="node" func="cnt" op="equ" val="4">
                      <dgm:shape xmlns:r="http://schemas.openxmlformats.org/officeDocument/2006/relationships" type="pie" r:blip="">
                        <dgm:adjLst>
                          <dgm:adj idx="1" val="-150"/>
                          <dgm:adj idx="2" val="-90"/>
                        </dgm:adjLst>
                      </dgm:shape>
                    </dgm:if>
                    <dgm:else name="Name29">
                      <dgm:shape xmlns:r="http://schemas.openxmlformats.org/officeDocument/2006/relationships" type="pie" r:blip="">
                        <dgm:adjLst>
                          <dgm:adj idx="1" val="-141.4286"/>
                          <dgm:adj idx="2" val="-90"/>
                        </dgm:adjLst>
                      </dgm:shape>
                    </dgm:else>
                  </dgm:choose>
                </dgm:if>
                <dgm:if name="Name30" axis="precedSib" ptType="node" func="cnt" op="equ" val="2">
                  <dgm:choose name="Name31">
                    <dgm:if name="Name32" axis="followSib" ptType="node" func="cnt" op="equ" val="0">
                      <dgm:shape xmlns:r="http://schemas.openxmlformats.org/officeDocument/2006/relationships" type="pie" r:blip="">
                        <dgm:adjLst>
                          <dgm:adj idx="1" val="90"/>
                          <dgm:adj idx="2" val="-90"/>
                        </dgm:adjLst>
                      </dgm:shape>
                    </dgm:if>
                    <dgm:if name="Name33" axis="followSib" ptType="node" func="cnt" op="equ" val="1">
                      <dgm:shape xmlns:r="http://schemas.openxmlformats.org/officeDocument/2006/relationships" type="pie" r:blip="">
                        <dgm:adjLst>
                          <dgm:adj idx="1" val="135"/>
                          <dgm:adj idx="2" val="-90"/>
                        </dgm:adjLst>
                      </dgm:shape>
                    </dgm:if>
                    <dgm:if name="Name34" axis="followSib" ptType="node" func="cnt" op="equ" val="2">
                      <dgm:shape xmlns:r="http://schemas.openxmlformats.org/officeDocument/2006/relationships" type="pie" r:blip="">
                        <dgm:adjLst>
                          <dgm:adj idx="1" val="162"/>
                          <dgm:adj idx="2" val="-90"/>
                        </dgm:adjLst>
                      </dgm:shape>
                    </dgm:if>
                    <dgm:if name="Name35" axis="followSib" ptType="node" func="cnt" op="equ" val="3">
                      <dgm:shape xmlns:r="http://schemas.openxmlformats.org/officeDocument/2006/relationships" type="pie" r:blip="">
                        <dgm:adjLst>
                          <dgm:adj idx="1" val="180"/>
                          <dgm:adj idx="2" val="-90"/>
                        </dgm:adjLst>
                      </dgm:shape>
                    </dgm:if>
                    <dgm:else name="Name36">
                      <dgm:shape xmlns:r="http://schemas.openxmlformats.org/officeDocument/2006/relationships" type="pie" r:blip="">
                        <dgm:adjLst>
                          <dgm:adj idx="1" val="-167.1429"/>
                          <dgm:adj idx="2" val="-90"/>
                        </dgm:adjLst>
                      </dgm:shape>
                    </dgm:else>
                  </dgm:choose>
                </dgm:if>
                <dgm:if name="Name37" axis="precedSib" ptType="node" func="cnt" op="equ" val="3">
                  <dgm:choose name="Name38">
                    <dgm:if name="Name39" axis="followSib" ptType="node" func="cnt" op="equ" val="0">
                      <dgm:shape xmlns:r="http://schemas.openxmlformats.org/officeDocument/2006/relationships" type="pie" r:blip="">
                        <dgm:adjLst>
                          <dgm:adj idx="1" val="90"/>
                          <dgm:adj idx="2" val="-90"/>
                        </dgm:adjLst>
                      </dgm:shape>
                    </dgm:if>
                    <dgm:if name="Name40" axis="followSib" ptType="node" func="cnt" op="equ" val="1">
                      <dgm:shape xmlns:r="http://schemas.openxmlformats.org/officeDocument/2006/relationships" type="pie" r:blip="">
                        <dgm:adjLst>
                          <dgm:adj idx="1" val="126"/>
                          <dgm:adj idx="2" val="-90"/>
                        </dgm:adjLst>
                      </dgm:shape>
                    </dgm:if>
                    <dgm:if name="Name41" axis="followSib" ptType="node" func="cnt" op="equ" val="2">
                      <dgm:shape xmlns:r="http://schemas.openxmlformats.org/officeDocument/2006/relationships" type="pie" r:blip="">
                        <dgm:adjLst>
                          <dgm:adj idx="1" val="150"/>
                          <dgm:adj idx="2" val="-90"/>
                        </dgm:adjLst>
                      </dgm:shape>
                    </dgm:if>
                    <dgm:else name="Name42">
                      <dgm:shape xmlns:r="http://schemas.openxmlformats.org/officeDocument/2006/relationships" type="pie" r:blip="">
                        <dgm:adjLst>
                          <dgm:adj idx="1" val="167.1429"/>
                          <dgm:adj idx="2" val="-90"/>
                        </dgm:adjLst>
                      </dgm:shape>
                    </dgm:else>
                  </dgm:choose>
                </dgm:if>
                <dgm:if name="Name43" axis="precedSib" ptType="node" func="cnt" op="equ" val="4">
                  <dgm:choose name="Name44">
                    <dgm:if name="Name45" axis="followSib" ptType="node" func="cnt" op="equ" val="0">
                      <dgm:shape xmlns:r="http://schemas.openxmlformats.org/officeDocument/2006/relationships" type="pie" r:blip="">
                        <dgm:adjLst>
                          <dgm:adj idx="1" val="90"/>
                          <dgm:adj idx="2" val="-90"/>
                        </dgm:adjLst>
                      </dgm:shape>
                    </dgm:if>
                    <dgm:if name="Name46" axis="followSib" ptType="node" func="cnt" op="equ" val="1">
                      <dgm:shape xmlns:r="http://schemas.openxmlformats.org/officeDocument/2006/relationships" type="pie" r:blip="">
                        <dgm:adjLst>
                          <dgm:adj idx="1" val="120"/>
                          <dgm:adj idx="2" val="-90"/>
                        </dgm:adjLst>
                      </dgm:shape>
                    </dgm:if>
                    <dgm:else name="Name47">
                      <dgm:shape xmlns:r="http://schemas.openxmlformats.org/officeDocument/2006/relationships" type="pie" r:blip="">
                        <dgm:adjLst>
                          <dgm:adj idx="1" val="141.4286"/>
                          <dgm:adj idx="2" val="-90"/>
                        </dgm:adjLst>
                      </dgm:shape>
                    </dgm:else>
                  </dgm:choose>
                </dgm:if>
                <dgm:if name="Name48" axis="precedSib" ptType="node" func="cnt" op="equ" val="5">
                  <dgm:choose name="Name49">
                    <dgm:if name="Name50" axis="followSib" ptType="node" func="cnt" op="equ" val="0">
                      <dgm:shape xmlns:r="http://schemas.openxmlformats.org/officeDocument/2006/relationships" type="pie" r:blip="">
                        <dgm:adjLst>
                          <dgm:adj idx="1" val="90"/>
                          <dgm:adj idx="2" val="-90"/>
                        </dgm:adjLst>
                      </dgm:shape>
                    </dgm:if>
                    <dgm:else name="Name51">
                      <dgm:shape xmlns:r="http://schemas.openxmlformats.org/officeDocument/2006/relationships" type="pie" r:blip="">
                        <dgm:adjLst>
                          <dgm:adj idx="1" val="115.7143"/>
                          <dgm:adj idx="2" val="-90"/>
                        </dgm:adjLst>
                      </dgm:shape>
                    </dgm:else>
                  </dgm:choose>
                </dgm:if>
                <dgm:else name="Name52">
                  <dgm:shape xmlns:r="http://schemas.openxmlformats.org/officeDocument/2006/relationships" type="pie" r:blip="">
                    <dgm:adjLst>
                      <dgm:adj idx="1" val="90"/>
                      <dgm:adj idx="2" val="-90"/>
                    </dgm:adjLst>
                  </dgm:shape>
                </dgm:else>
              </dgm:choose>
            </dgm:if>
            <dgm:else name="Name53">
              <dgm:choose name="Name54">
                <dgm:if name="Name55" axis="precedSib" ptType="node" func="cnt" op="equ" val="0">
                  <dgm:choose name="Name56">
                    <dgm:if name="Name57" axis="followSib" ptType="node" func="cnt" op="equ" val="0">
                      <dgm:shape xmlns:r="http://schemas.openxmlformats.org/officeDocument/2006/relationships" rot="180" type="pie" r:blip="">
                        <dgm:adjLst>
                          <dgm:adj idx="1" val="90"/>
                          <dgm:adj idx="2" val="-90"/>
                        </dgm:adjLst>
                      </dgm:shape>
                    </dgm:if>
                    <dgm:if name="Name58" axis="followSib" ptType="node" func="cnt" op="equ" val="1">
                      <dgm:shape xmlns:r="http://schemas.openxmlformats.org/officeDocument/2006/relationships" rot="180" type="pie" r:blip="">
                        <dgm:adjLst>
                          <dgm:adj idx="1" val="90"/>
                          <dgm:adj idx="2" val="180"/>
                        </dgm:adjLst>
                      </dgm:shape>
                    </dgm:if>
                    <dgm:if name="Name59" axis="followSib" ptType="node" func="cnt" op="equ" val="2">
                      <dgm:shape xmlns:r="http://schemas.openxmlformats.org/officeDocument/2006/relationships" rot="180" type="pie" r:blip="">
                        <dgm:adjLst>
                          <dgm:adj idx="1" val="90"/>
                          <dgm:adj idx="2" val="150"/>
                        </dgm:adjLst>
                      </dgm:shape>
                    </dgm:if>
                    <dgm:if name="Name60" axis="followSib" ptType="node" func="cnt" op="equ" val="3">
                      <dgm:shape xmlns:r="http://schemas.openxmlformats.org/officeDocument/2006/relationships" rot="180" type="pie" r:blip="">
                        <dgm:adjLst>
                          <dgm:adj idx="1" val="90"/>
                          <dgm:adj idx="2" val="135"/>
                        </dgm:adjLst>
                      </dgm:shape>
                    </dgm:if>
                    <dgm:if name="Name61" axis="followSib" ptType="node" func="cnt" op="equ" val="4">
                      <dgm:shape xmlns:r="http://schemas.openxmlformats.org/officeDocument/2006/relationships" rot="180" type="pie" r:blip="">
                        <dgm:adjLst>
                          <dgm:adj idx="1" val="90"/>
                          <dgm:adj idx="2" val="126"/>
                        </dgm:adjLst>
                      </dgm:shape>
                    </dgm:if>
                    <dgm:if name="Name62" axis="followSib" ptType="node" func="cnt" op="equ" val="5">
                      <dgm:shape xmlns:r="http://schemas.openxmlformats.org/officeDocument/2006/relationships" rot="180" type="pie" r:blip="">
                        <dgm:adjLst>
                          <dgm:adj idx="1" val="90"/>
                          <dgm:adj idx="2" val="120"/>
                        </dgm:adjLst>
                      </dgm:shape>
                    </dgm:if>
                    <dgm:else name="Name63">
                      <dgm:shape xmlns:r="http://schemas.openxmlformats.org/officeDocument/2006/relationships" rot="180" type="pie" r:blip="">
                        <dgm:adjLst>
                          <dgm:adj idx="1" val="90"/>
                          <dgm:adj idx="2" val="115.7143"/>
                        </dgm:adjLst>
                      </dgm:shape>
                    </dgm:else>
                  </dgm:choose>
                </dgm:if>
                <dgm:if name="Name64" axis="precedSib" ptType="node" func="cnt" op="equ" val="1">
                  <dgm:choose name="Name65">
                    <dgm:if name="Name66" axis="followSib" ptType="node" func="cnt" op="equ" val="0">
                      <dgm:shape xmlns:r="http://schemas.openxmlformats.org/officeDocument/2006/relationships" rot="180" type="pie" r:blip="">
                        <dgm:adjLst>
                          <dgm:adj idx="1" val="90"/>
                          <dgm:adj idx="2" val="-90"/>
                        </dgm:adjLst>
                      </dgm:shape>
                    </dgm:if>
                    <dgm:if name="Name67" axis="followSib" ptType="node" func="cnt" op="equ" val="1">
                      <dgm:shape xmlns:r="http://schemas.openxmlformats.org/officeDocument/2006/relationships" rot="180" type="pie" r:blip="">
                        <dgm:adjLst>
                          <dgm:adj idx="1" val="90"/>
                          <dgm:adj idx="2" val="-150"/>
                        </dgm:adjLst>
                      </dgm:shape>
                    </dgm:if>
                    <dgm:if name="Name68" axis="followSib" ptType="node" func="cnt" op="equ" val="2">
                      <dgm:shape xmlns:r="http://schemas.openxmlformats.org/officeDocument/2006/relationships" rot="180" type="pie" r:blip="">
                        <dgm:adjLst>
                          <dgm:adj idx="1" val="90"/>
                          <dgm:adj idx="2" val="180"/>
                        </dgm:adjLst>
                      </dgm:shape>
                    </dgm:if>
                    <dgm:if name="Name69" axis="followSib" ptType="node" func="cnt" op="equ" val="3">
                      <dgm:shape xmlns:r="http://schemas.openxmlformats.org/officeDocument/2006/relationships" rot="180" type="pie" r:blip="">
                        <dgm:adjLst>
                          <dgm:adj idx="1" val="90"/>
                          <dgm:adj idx="2" val="162"/>
                        </dgm:adjLst>
                      </dgm:shape>
                    </dgm:if>
                    <dgm:if name="Name70" axis="followSib" ptType="node" func="cnt" op="equ" val="4">
                      <dgm:shape xmlns:r="http://schemas.openxmlformats.org/officeDocument/2006/relationships" rot="180" type="pie" r:blip="">
                        <dgm:adjLst>
                          <dgm:adj idx="1" val="90"/>
                          <dgm:adj idx="2" val="150"/>
                        </dgm:adjLst>
                      </dgm:shape>
                    </dgm:if>
                    <dgm:else name="Name71">
                      <dgm:shape xmlns:r="http://schemas.openxmlformats.org/officeDocument/2006/relationships" rot="180" type="pie" r:blip="">
                        <dgm:adjLst>
                          <dgm:adj idx="1" val="90"/>
                          <dgm:adj idx="2" val="141.4286"/>
                        </dgm:adjLst>
                      </dgm:shape>
                    </dgm:else>
                  </dgm:choose>
                </dgm:if>
                <dgm:if name="Name72" axis="precedSib" ptType="node" func="cnt" op="equ" val="2">
                  <dgm:choose name="Name73">
                    <dgm:if name="Name74" axis="followSib" ptType="node" func="cnt" op="equ" val="0">
                      <dgm:shape xmlns:r="http://schemas.openxmlformats.org/officeDocument/2006/relationships" rot="180" type="pie" r:blip="">
                        <dgm:adjLst>
                          <dgm:adj idx="1" val="90"/>
                          <dgm:adj idx="2" val="-90"/>
                        </dgm:adjLst>
                      </dgm:shape>
                    </dgm:if>
                    <dgm:if name="Name75" axis="followSib" ptType="node" func="cnt" op="equ" val="1">
                      <dgm:shape xmlns:r="http://schemas.openxmlformats.org/officeDocument/2006/relationships" rot="180" type="pie" r:blip="">
                        <dgm:adjLst>
                          <dgm:adj idx="1" val="90"/>
                          <dgm:adj idx="2" val="-135"/>
                        </dgm:adjLst>
                      </dgm:shape>
                    </dgm:if>
                    <dgm:if name="Name76" axis="followSib" ptType="node" func="cnt" op="equ" val="2">
                      <dgm:shape xmlns:r="http://schemas.openxmlformats.org/officeDocument/2006/relationships" rot="180" type="pie" r:blip="">
                        <dgm:adjLst>
                          <dgm:adj idx="1" val="90"/>
                          <dgm:adj idx="2" val="-162"/>
                        </dgm:adjLst>
                      </dgm:shape>
                    </dgm:if>
                    <dgm:if name="Name77" axis="followSib" ptType="node" func="cnt" op="equ" val="3">
                      <dgm:shape xmlns:r="http://schemas.openxmlformats.org/officeDocument/2006/relationships" rot="180" type="pie" r:blip="">
                        <dgm:adjLst>
                          <dgm:adj idx="1" val="90"/>
                          <dgm:adj idx="2" val="180"/>
                        </dgm:adjLst>
                      </dgm:shape>
                    </dgm:if>
                    <dgm:else name="Name78">
                      <dgm:shape xmlns:r="http://schemas.openxmlformats.org/officeDocument/2006/relationships" rot="180" type="pie" r:blip="">
                        <dgm:adjLst>
                          <dgm:adj idx="1" val="90"/>
                          <dgm:adj idx="2" val="167.1429"/>
                        </dgm:adjLst>
                      </dgm:shape>
                    </dgm:else>
                  </dgm:choose>
                </dgm:if>
                <dgm:if name="Name79" axis="precedSib" ptType="node" func="cnt" op="equ" val="3">
                  <dgm:choose name="Name80">
                    <dgm:if name="Name81" axis="followSib" ptType="node" func="cnt" op="equ" val="0">
                      <dgm:shape xmlns:r="http://schemas.openxmlformats.org/officeDocument/2006/relationships" rot="180" type="pie" r:blip="">
                        <dgm:adjLst>
                          <dgm:adj idx="1" val="90"/>
                          <dgm:adj idx="2" val="-90"/>
                        </dgm:adjLst>
                      </dgm:shape>
                    </dgm:if>
                    <dgm:if name="Name82" axis="followSib" ptType="node" func="cnt" op="equ" val="1">
                      <dgm:shape xmlns:r="http://schemas.openxmlformats.org/officeDocument/2006/relationships" rot="180" type="pie" r:blip="">
                        <dgm:adjLst>
                          <dgm:adj idx="1" val="90"/>
                          <dgm:adj idx="2" val="-126"/>
                        </dgm:adjLst>
                      </dgm:shape>
                    </dgm:if>
                    <dgm:if name="Name83" axis="followSib" ptType="node" func="cnt" op="equ" val="2">
                      <dgm:shape xmlns:r="http://schemas.openxmlformats.org/officeDocument/2006/relationships" rot="180" type="pie" r:blip="">
                        <dgm:adjLst>
                          <dgm:adj idx="1" val="90"/>
                          <dgm:adj idx="2" val="-150"/>
                        </dgm:adjLst>
                      </dgm:shape>
                    </dgm:if>
                    <dgm:else name="Name84">
                      <dgm:shape xmlns:r="http://schemas.openxmlformats.org/officeDocument/2006/relationships" rot="180" type="pie" r:blip="">
                        <dgm:adjLst>
                          <dgm:adj idx="1" val="90"/>
                          <dgm:adj idx="2" val="-167.1429"/>
                        </dgm:adjLst>
                      </dgm:shape>
                    </dgm:else>
                  </dgm:choose>
                </dgm:if>
                <dgm:if name="Name85" axis="precedSib" ptType="node" func="cnt" op="equ" val="4">
                  <dgm:choose name="Name86">
                    <dgm:if name="Name87" axis="followSib" ptType="node" func="cnt" op="equ" val="0">
                      <dgm:shape xmlns:r="http://schemas.openxmlformats.org/officeDocument/2006/relationships" rot="180" type="pie" r:blip="">
                        <dgm:adjLst>
                          <dgm:adj idx="1" val="90"/>
                          <dgm:adj idx="2" val="-90"/>
                        </dgm:adjLst>
                      </dgm:shape>
                    </dgm:if>
                    <dgm:if name="Name88" axis="followSib" ptType="node" func="cnt" op="equ" val="1">
                      <dgm:shape xmlns:r="http://schemas.openxmlformats.org/officeDocument/2006/relationships" rot="180" type="pie" r:blip="">
                        <dgm:adjLst>
                          <dgm:adj idx="1" val="90"/>
                          <dgm:adj idx="2" val="-120"/>
                        </dgm:adjLst>
                      </dgm:shape>
                    </dgm:if>
                    <dgm:else name="Name89">
                      <dgm:shape xmlns:r="http://schemas.openxmlformats.org/officeDocument/2006/relationships" rot="180" type="pie" r:blip="">
                        <dgm:adjLst>
                          <dgm:adj idx="1" val="90"/>
                          <dgm:adj idx="2" val="-141.4286"/>
                        </dgm:adjLst>
                      </dgm:shape>
                    </dgm:else>
                  </dgm:choose>
                </dgm:if>
                <dgm:if name="Name90" axis="precedSib" ptType="node" func="cnt" op="equ" val="5">
                  <dgm:choose name="Name91">
                    <dgm:if name="Name92" axis="followSib" ptType="node" func="cnt" op="equ" val="0">
                      <dgm:shape xmlns:r="http://schemas.openxmlformats.org/officeDocument/2006/relationships" rot="180" type="pie" r:blip="">
                        <dgm:adjLst>
                          <dgm:adj idx="1" val="90"/>
                          <dgm:adj idx="2" val="-90"/>
                        </dgm:adjLst>
                      </dgm:shape>
                    </dgm:if>
                    <dgm:else name="Name93">
                      <dgm:shape xmlns:r="http://schemas.openxmlformats.org/officeDocument/2006/relationships" rot="180" type="pie" r:blip="">
                        <dgm:adjLst>
                          <dgm:adj idx="1" val="90"/>
                          <dgm:adj idx="2" val="-115.7143"/>
                        </dgm:adjLst>
                      </dgm:shape>
                    </dgm:else>
                  </dgm:choose>
                </dgm:if>
                <dgm:else name="Name94">
                  <dgm:shape xmlns:r="http://schemas.openxmlformats.org/officeDocument/2006/relationships" rot="180" type="pie" r:blip="">
                    <dgm:adjLst>
                      <dgm:adj idx="1" val="90"/>
                      <dgm:adj idx="2" val="-90"/>
                    </dgm:adjLst>
                  </dgm:shape>
                </dgm:else>
              </dgm:choose>
            </dgm:else>
          </dgm:choose>
          <dgm:presOf/>
        </dgm:layoutNode>
        <dgm:layoutNode name="Parent" styleLbl="revTx">
          <dgm:varLst>
            <dgm:chMax val="1"/>
            <dgm:chPref val="1"/>
            <dgm:bulletEnabled val="1"/>
          </dgm:varLst>
          <dgm:choose name="Name95">
            <dgm:if name="Name96" func="var" arg="dir" op="equ" val="norm">
              <dgm:alg type="tx">
                <dgm:param type="parTxLTRAlign" val="r"/>
                <dgm:param type="parTxRTLAlign" val="r"/>
                <dgm:param type="shpTxLTRAlignCh" val="r"/>
                <dgm:param type="shpTxRTLAlignCh" val="r"/>
                <dgm:param type="txAnchorVert" val="b"/>
                <dgm:param type="autoTxRot" val="grav"/>
              </dgm:alg>
            </dgm:if>
            <dgm:else name="Name97">
              <dgm:alg type="tx">
                <dgm:param type="parTxLTRAlign" val="l"/>
                <dgm:param type="parTxRTLAlign" val="l"/>
                <dgm:param type="shpTxLTRAlignCh" val="l"/>
                <dgm:param type="shpTxRTLAlignCh" val="l"/>
                <dgm:param type="txAnchorVert" val="b"/>
                <dgm:param type="autoTxRot" val="grav"/>
              </dgm:alg>
            </dgm:else>
          </dgm:choose>
          <dgm:choose name="Name98">
            <dgm:if name="Name99" func="var" arg="dir" op="equ" val="norm">
              <dgm:shape xmlns:r="http://schemas.openxmlformats.org/officeDocument/2006/relationships" rot="-90" type="rect" r:blip="">
                <dgm:adjLst/>
              </dgm:shape>
            </dgm:if>
            <dgm:else name="Name100">
              <dgm:shape xmlns:r="http://schemas.openxmlformats.org/officeDocument/2006/relationships" rot="90" type="rect" r:blip="">
                <dgm:adjLst/>
              </dgm:shape>
            </dgm:else>
          </dgm:choose>
          <dgm:presOf axis="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choose name="Name101">
        <dgm:if name="Name102" axis="ch" ptType="node" func="cnt" op="gte" val="1">
          <dgm:forEach name="negSibTransForEach" axis="ch" ptType="sibTrans" hideLastTrans="0" cnt="1">
            <dgm:layoutNode name="negSibTrans">
              <dgm:alg type="sp"/>
              <dgm:shape xmlns:r="http://schemas.openxmlformats.org/officeDocument/2006/relationships" r:blip="">
                <dgm:adjLst/>
              </dgm:shape>
            </dgm:layoutNode>
          </dgm:forEach>
          <dgm:layoutNode name="composite">
            <dgm:alg type="composite">
              <dgm:param type="ar" val="0.5"/>
            </dgm:alg>
            <dgm:shape xmlns:r="http://schemas.openxmlformats.org/officeDocument/2006/relationships" r:blip="">
              <dgm:adjLst/>
            </dgm:shape>
            <dgm:choose name="Name103">
              <dgm:if name="Name104" func="var" arg="dir" op="equ" val="norm">
                <dgm:constrLst>
                  <dgm:constr type="l" for="ch" forName="Child" refType="w" fact="0"/>
                  <dgm:constr type="t" for="ch" forName="Child" refType="h" fact="0"/>
                  <dgm:constr type="w" for="ch" forName="Child" refType="w"/>
                  <dgm:constr type="h" for="ch" forName="Child" refType="h"/>
                </dgm:constrLst>
              </dgm:if>
              <dgm:else name="Name105">
                <dgm:constrLst>
                  <dgm:constr type="r" for="ch" forName="Child" refType="w"/>
                  <dgm:constr type="t" for="ch" forName="Child" refType="h" fact="0"/>
                  <dgm:constr type="w" for="ch" forName="Child" refType="w"/>
                  <dgm:constr type="h" for="ch" forName="Child" refType="h"/>
                </dgm:constrLst>
              </dgm:else>
            </dgm:choose>
            <dgm:ruleLst/>
            <dgm:layoutNode name="Child" styleLbl="revTx">
              <dgm:varLst>
                <dgm:chMax val="0"/>
                <dgm:chPref val="0"/>
                <dgm:bulletEnabled val="1"/>
              </dgm:varLst>
              <dgm:choose name="Name106">
                <dgm:if name="Name107" func="var" arg="dir" op="equ" val="norm">
                  <dgm:alg type="tx">
                    <dgm:param type="parTxLTRAlign" val="l"/>
                    <dgm:param type="parTxRTLAlign" val="r"/>
                    <dgm:param type="txAnchorVert" val="t"/>
                  </dgm:alg>
                </dgm:if>
                <dgm:else name="Name108">
                  <dgm:alg type="tx">
                    <dgm:param type="parTxLTRAlign" val="r"/>
                    <dgm:param type="parTxRTLAlign" val="l"/>
                    <dgm:param type="txAnchorVert" val="t"/>
                  </dgm:alg>
                </dgm:else>
              </dgm:choose>
              <dgm:shape xmlns:r="http://schemas.openxmlformats.org/officeDocument/2006/relationships" type="rect" r:blip="">
                <dgm:adjLst/>
              </dgm:shape>
              <dgm:presOf axis="des"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if>
        <dgm:else name="Name109"/>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0C53C9-ABE1-488B-936B-FD0C5AE91FC6}" type="datetimeFigureOut">
              <a:rPr lang="es-MX" smtClean="0"/>
              <a:t>05/09/2019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99F7E1-AE37-48C2-B413-878C50BF47E1}" type="slidenum">
              <a:rPr lang="es-MX" smtClean="0"/>
              <a:t>‹Nº›</a:t>
            </a:fld>
            <a:endParaRPr lang="es-MX"/>
          </a:p>
        </p:txBody>
      </p:sp>
    </p:spTree>
    <p:extLst>
      <p:ext uri="{BB962C8B-B14F-4D97-AF65-F5344CB8AC3E}">
        <p14:creationId xmlns:p14="http://schemas.microsoft.com/office/powerpoint/2010/main" val="2099988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El arbitraje laboral es un sistema de solución de los conflictos colectivos laborales surgidos entre los interlocutores sociales en determinadas materias, que requiere el previo sometimiento de las partes a la decisión del </a:t>
            </a:r>
            <a:r>
              <a:rPr lang="es-MX" sz="1200" b="0" i="0" kern="1200" dirty="0" err="1" smtClean="0">
                <a:solidFill>
                  <a:schemeClr val="tx1"/>
                </a:solidFill>
                <a:effectLst/>
                <a:latin typeface="+mn-lt"/>
                <a:ea typeface="+mn-ea"/>
                <a:cs typeface="+mn-cs"/>
              </a:rPr>
              <a:t>ártbitro</a:t>
            </a:r>
            <a:r>
              <a:rPr lang="es-MX" sz="1200" b="0" i="0" kern="1200" dirty="0" smtClean="0">
                <a:solidFill>
                  <a:schemeClr val="tx1"/>
                </a:solidFill>
                <a:effectLst/>
                <a:latin typeface="+mn-lt"/>
                <a:ea typeface="+mn-ea"/>
                <a:cs typeface="+mn-cs"/>
              </a:rPr>
              <a:t> o árbitros</a:t>
            </a:r>
            <a:endParaRPr lang="es-MX" dirty="0"/>
          </a:p>
        </p:txBody>
      </p:sp>
      <p:sp>
        <p:nvSpPr>
          <p:cNvPr id="4" name="Marcador de número de diapositiva 3"/>
          <p:cNvSpPr>
            <a:spLocks noGrp="1"/>
          </p:cNvSpPr>
          <p:nvPr>
            <p:ph type="sldNum" sz="quarter" idx="10"/>
          </p:nvPr>
        </p:nvSpPr>
        <p:spPr/>
        <p:txBody>
          <a:bodyPr/>
          <a:lstStyle/>
          <a:p>
            <a:fld id="{7499F7E1-AE37-48C2-B413-878C50BF47E1}" type="slidenum">
              <a:rPr lang="es-MX" smtClean="0"/>
              <a:t>25</a:t>
            </a:fld>
            <a:endParaRPr lang="es-MX"/>
          </a:p>
        </p:txBody>
      </p:sp>
    </p:spTree>
    <p:extLst>
      <p:ext uri="{BB962C8B-B14F-4D97-AF65-F5344CB8AC3E}">
        <p14:creationId xmlns:p14="http://schemas.microsoft.com/office/powerpoint/2010/main" val="1728464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60457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31339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08417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845069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015806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84420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707594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4772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52541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91043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80273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59783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92775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86988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3569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358048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9/5/2019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6610677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1.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1.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www.gob.mx/cms/uploads/attachment/file/426395/2019_Salarios_Minimos.pdf" TargetMode="External"/><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1.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1.png"/><Relationship Id="rId2" Type="http://schemas.openxmlformats.org/officeDocument/2006/relationships/diagramData" Target="../diagrams/data19.xml"/><Relationship Id="rId1" Type="http://schemas.openxmlformats.org/officeDocument/2006/relationships/slideLayout" Target="../slideLayouts/slideLayout5.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1.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1.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1.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5.xml"/><Relationship Id="rId7" Type="http://schemas.openxmlformats.org/officeDocument/2006/relationships/image" Target="../media/image1.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6.xml"/><Relationship Id="rId7" Type="http://schemas.openxmlformats.org/officeDocument/2006/relationships/image" Target="../media/image1.png"/><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7.xml"/><Relationship Id="rId7" Type="http://schemas.openxmlformats.org/officeDocument/2006/relationships/image" Target="../media/image1.png"/><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8.xml"/><Relationship Id="rId7" Type="http://schemas.openxmlformats.org/officeDocument/2006/relationships/image" Target="../media/image1.png"/><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9.xml"/><Relationship Id="rId7" Type="http://schemas.openxmlformats.org/officeDocument/2006/relationships/image" Target="../media/image1.png"/><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0.xml"/><Relationship Id="rId7" Type="http://schemas.openxmlformats.org/officeDocument/2006/relationships/image" Target="../media/image1.png"/><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1.xml"/><Relationship Id="rId7" Type="http://schemas.openxmlformats.org/officeDocument/2006/relationships/image" Target="../media/image1.png"/><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2.xml"/><Relationship Id="rId7" Type="http://schemas.openxmlformats.org/officeDocument/2006/relationships/image" Target="../media/image1.png"/><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33.xml"/><Relationship Id="rId7" Type="http://schemas.openxmlformats.org/officeDocument/2006/relationships/image" Target="../media/image1.png"/><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34.xml"/><Relationship Id="rId7" Type="http://schemas.openxmlformats.org/officeDocument/2006/relationships/image" Target="../media/image1.png"/><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35.xml"/><Relationship Id="rId7" Type="http://schemas.openxmlformats.org/officeDocument/2006/relationships/image" Target="../media/image1.png"/><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36.xml"/><Relationship Id="rId7" Type="http://schemas.openxmlformats.org/officeDocument/2006/relationships/image" Target="../media/image1.png"/><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37.xml"/><Relationship Id="rId7" Type="http://schemas.openxmlformats.org/officeDocument/2006/relationships/image" Target="../media/image1.png"/><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38.xml"/><Relationship Id="rId7" Type="http://schemas.openxmlformats.org/officeDocument/2006/relationships/image" Target="../media/image1.png"/><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b.mx/cms/uploads/attachment/file/426395/2019_Salarios_Minimo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1638352" y="1431878"/>
            <a:ext cx="8557146" cy="3289111"/>
          </a:xfrm>
        </p:spPr>
        <p:txBody>
          <a:bodyPr>
            <a:normAutofit fontScale="90000"/>
          </a:bodyPr>
          <a:lstStyle/>
          <a:p>
            <a:pPr algn="ctr"/>
            <a:r>
              <a:rPr lang="es-MX" sz="3600" b="1" dirty="0">
                <a:effectLst>
                  <a:outerShdw blurRad="38100" dist="38100" dir="2700000" algn="tl">
                    <a:srgbClr val="000000">
                      <a:alpha val="43137"/>
                    </a:srgbClr>
                  </a:outerShdw>
                </a:effectLst>
              </a:rPr>
              <a:t>Universidad Autónoma del Estado de </a:t>
            </a:r>
            <a:r>
              <a:rPr lang="es-MX" sz="3600" b="1" dirty="0" smtClean="0">
                <a:effectLst>
                  <a:outerShdw blurRad="38100" dist="38100" dir="2700000" algn="tl">
                    <a:srgbClr val="000000">
                      <a:alpha val="43137"/>
                    </a:srgbClr>
                  </a:outerShdw>
                </a:effectLst>
              </a:rPr>
              <a:t>México</a:t>
            </a:r>
            <a:r>
              <a:rPr lang="es-MX" sz="2400" b="1" dirty="0" smtClean="0">
                <a:effectLst>
                  <a:outerShdw blurRad="38100" dist="38100" dir="2700000" algn="tl">
                    <a:srgbClr val="000000">
                      <a:alpha val="43137"/>
                    </a:srgbClr>
                  </a:outerShdw>
                </a:effectLst>
              </a:rPr>
              <a:t/>
            </a:r>
            <a:br>
              <a:rPr lang="es-MX" sz="2400" b="1" dirty="0" smtClean="0">
                <a:effectLst>
                  <a:outerShdw blurRad="38100" dist="38100" dir="2700000" algn="tl">
                    <a:srgbClr val="000000">
                      <a:alpha val="43137"/>
                    </a:srgbClr>
                  </a:outerShdw>
                </a:effectLst>
              </a:rPr>
            </a:br>
            <a:r>
              <a:rPr lang="es-MX" sz="2400" b="1" dirty="0"/>
              <a:t/>
            </a:r>
            <a:br>
              <a:rPr lang="es-MX" sz="2400" b="1" dirty="0"/>
            </a:br>
            <a:r>
              <a:rPr lang="es-MX" sz="3100" b="1" dirty="0"/>
              <a:t>Centro Universitario UAEM </a:t>
            </a:r>
            <a:r>
              <a:rPr lang="es-MX" sz="3100" b="1" dirty="0" smtClean="0"/>
              <a:t>Zumpango</a:t>
            </a:r>
            <a:br>
              <a:rPr lang="es-MX" sz="3100" b="1" dirty="0" smtClean="0"/>
            </a:br>
            <a:r>
              <a:rPr lang="es-MX" sz="2400" b="1" dirty="0"/>
              <a:t/>
            </a:r>
            <a:br>
              <a:rPr lang="es-MX" sz="2400" b="1" dirty="0"/>
            </a:br>
            <a:r>
              <a:rPr lang="es-MX" sz="2400" dirty="0">
                <a:effectLst>
                  <a:outerShdw blurRad="38100" dist="38100" dir="2700000" algn="tl">
                    <a:srgbClr val="000000">
                      <a:alpha val="43137"/>
                    </a:srgbClr>
                  </a:outerShdw>
                </a:effectLst>
              </a:rPr>
              <a:t>Licenciatura en Administración.</a:t>
            </a:r>
            <a:br>
              <a:rPr lang="es-MX" sz="2400" dirty="0">
                <a:effectLst>
                  <a:outerShdw blurRad="38100" dist="38100" dir="2700000" algn="tl">
                    <a:srgbClr val="000000">
                      <a:alpha val="43137"/>
                    </a:srgbClr>
                  </a:outerShdw>
                </a:effectLst>
              </a:rPr>
            </a:br>
            <a:r>
              <a:rPr lang="es-MX" sz="2400" dirty="0" smtClean="0">
                <a:effectLst>
                  <a:outerShdw blurRad="38100" dist="38100" dir="2700000" algn="tl">
                    <a:srgbClr val="000000">
                      <a:alpha val="43137"/>
                    </a:srgbClr>
                  </a:outerShdw>
                </a:effectLst>
              </a:rPr>
              <a:t/>
            </a:r>
            <a:br>
              <a:rPr lang="es-MX" sz="2400" dirty="0" smtClean="0">
                <a:effectLst>
                  <a:outerShdw blurRad="38100" dist="38100" dir="2700000" algn="tl">
                    <a:srgbClr val="000000">
                      <a:alpha val="43137"/>
                    </a:srgbClr>
                  </a:outerShdw>
                </a:effectLst>
              </a:rPr>
            </a:br>
            <a:r>
              <a:rPr lang="es-MX" sz="2200" b="1" u="sng" dirty="0" smtClean="0">
                <a:effectLst>
                  <a:outerShdw blurRad="38100" dist="38100" dir="2700000" algn="tl">
                    <a:srgbClr val="000000">
                      <a:alpha val="43137"/>
                    </a:srgbClr>
                  </a:outerShdw>
                </a:effectLst>
              </a:rPr>
              <a:t>Administración de Compensaciones</a:t>
            </a:r>
            <a:br>
              <a:rPr lang="es-MX" sz="2200" b="1" u="sng" dirty="0" smtClean="0">
                <a:effectLst>
                  <a:outerShdw blurRad="38100" dist="38100" dir="2700000" algn="tl">
                    <a:srgbClr val="000000">
                      <a:alpha val="43137"/>
                    </a:srgbClr>
                  </a:outerShdw>
                </a:effectLst>
              </a:rPr>
            </a:br>
            <a:r>
              <a:rPr lang="es-MX" sz="2000" dirty="0" smtClean="0">
                <a:effectLst>
                  <a:outerShdw blurRad="38100" dist="38100" dir="2700000" algn="tl">
                    <a:srgbClr val="000000">
                      <a:alpha val="43137"/>
                    </a:srgbClr>
                  </a:outerShdw>
                </a:effectLst>
              </a:rPr>
              <a:t/>
            </a:r>
            <a:br>
              <a:rPr lang="es-MX" sz="2000" dirty="0" smtClean="0">
                <a:effectLst>
                  <a:outerShdw blurRad="38100" dist="38100" dir="2700000" algn="tl">
                    <a:srgbClr val="000000">
                      <a:alpha val="43137"/>
                    </a:srgbClr>
                  </a:outerShdw>
                </a:effectLst>
              </a:rPr>
            </a:br>
            <a:r>
              <a:rPr lang="es-MX" sz="2000" b="1" dirty="0" smtClean="0"/>
              <a:t>Clave </a:t>
            </a:r>
            <a:r>
              <a:rPr lang="es-MX" sz="2000" b="1" dirty="0"/>
              <a:t>de la UA: </a:t>
            </a:r>
            <a:r>
              <a:rPr lang="es-MX" sz="2000" b="1" dirty="0" smtClean="0"/>
              <a:t>L30091</a:t>
            </a:r>
            <a:br>
              <a:rPr lang="es-MX" sz="2000" b="1" dirty="0" smtClean="0"/>
            </a:br>
            <a:r>
              <a:rPr lang="es-MX" sz="2000" b="1" dirty="0" smtClean="0"/>
              <a:t/>
            </a:r>
            <a:br>
              <a:rPr lang="es-MX" sz="2000" b="1" dirty="0" smtClean="0"/>
            </a:br>
            <a:r>
              <a:rPr lang="es-MX" sz="2000" b="1" dirty="0" smtClean="0"/>
              <a:t>Presenta: Dra. en C. María Guadalupe Soriano Hernández</a:t>
            </a:r>
            <a:endParaRPr lang="es-MX" sz="2000" dirty="0"/>
          </a:p>
        </p:txBody>
      </p:sp>
      <p:pic>
        <p:nvPicPr>
          <p:cNvPr id="4" name="Imagen 3"/>
          <p:cNvPicPr>
            <a:picLocks noChangeAspect="1"/>
          </p:cNvPicPr>
          <p:nvPr/>
        </p:nvPicPr>
        <p:blipFill>
          <a:blip r:embed="rId2"/>
          <a:stretch>
            <a:fillRect/>
          </a:stretch>
        </p:blipFill>
        <p:spPr>
          <a:xfrm>
            <a:off x="10385946" y="4515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
        <p:nvSpPr>
          <p:cNvPr id="3" name="Subtítulo 2"/>
          <p:cNvSpPr>
            <a:spLocks noGrp="1"/>
          </p:cNvSpPr>
          <p:nvPr>
            <p:ph type="subTitle" idx="1"/>
          </p:nvPr>
        </p:nvSpPr>
        <p:spPr>
          <a:xfrm>
            <a:off x="4725914" y="5178267"/>
            <a:ext cx="6815669" cy="960191"/>
          </a:xfrm>
        </p:spPr>
        <p:txBody>
          <a:bodyPr>
            <a:normAutofit lnSpcReduction="10000"/>
          </a:bodyPr>
          <a:lstStyle/>
          <a:p>
            <a:pPr algn="r"/>
            <a:r>
              <a:rPr lang="es-MX" b="1" u="sng" dirty="0" smtClean="0">
                <a:effectLst>
                  <a:outerShdw blurRad="38100" dist="38100" dir="2700000" algn="tl">
                    <a:srgbClr val="000000">
                      <a:alpha val="43137"/>
                    </a:srgbClr>
                  </a:outerShdw>
                </a:effectLst>
              </a:rPr>
              <a:t>PROCESO DE VALUACIÓN DE PUESTOS Y MÉTODOS CUALITATIVOS</a:t>
            </a:r>
          </a:p>
          <a:p>
            <a:pPr algn="r"/>
            <a:r>
              <a:rPr lang="es-MX" sz="1600" dirty="0" smtClean="0"/>
              <a:t>SEPTIEMBRE 2019</a:t>
            </a:r>
            <a:endParaRPr lang="es-MX" sz="1600" dirty="0"/>
          </a:p>
        </p:txBody>
      </p:sp>
    </p:spTree>
    <p:extLst>
      <p:ext uri="{BB962C8B-B14F-4D97-AF65-F5344CB8AC3E}">
        <p14:creationId xmlns:p14="http://schemas.microsoft.com/office/powerpoint/2010/main" val="38773013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062181853"/>
              </p:ext>
            </p:extLst>
          </p:nvPr>
        </p:nvGraphicFramePr>
        <p:xfrm>
          <a:off x="2021982" y="618186"/>
          <a:ext cx="9736429" cy="49068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lamada de nube 4"/>
          <p:cNvSpPr/>
          <p:nvPr/>
        </p:nvSpPr>
        <p:spPr>
          <a:xfrm>
            <a:off x="8310385" y="980363"/>
            <a:ext cx="3276564" cy="1448937"/>
          </a:xfrm>
          <a:prstGeom prst="cloudCallout">
            <a:avLst>
              <a:gd name="adj1" fmla="val -72300"/>
              <a:gd name="adj2" fmla="val 9541"/>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1600" dirty="0" smtClean="0"/>
              <a:t>COMPRENDE CANTIDAD, CALIDAD Y AHORRO DE DESPERDICIOS</a:t>
            </a:r>
            <a:endParaRPr lang="es-MX" sz="1600" dirty="0"/>
          </a:p>
        </p:txBody>
      </p:sp>
      <p:sp>
        <p:nvSpPr>
          <p:cNvPr id="6" name="Llamada de nube 5"/>
          <p:cNvSpPr/>
          <p:nvPr/>
        </p:nvSpPr>
        <p:spPr>
          <a:xfrm>
            <a:off x="1571223" y="464024"/>
            <a:ext cx="3997064" cy="1493566"/>
          </a:xfrm>
          <a:prstGeom prst="cloudCallout">
            <a:avLst>
              <a:gd name="adj1" fmla="val 56766"/>
              <a:gd name="adj2" fmla="val 18005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1400" dirty="0" smtClean="0"/>
              <a:t>COMPRENDE LA TERMINACIÓN  DE TODAS Y CADA UNA DE LAS ACTIVIDADES  EN EL TIEMPO PLANEADO </a:t>
            </a:r>
            <a:endParaRPr lang="es-MX" sz="1400" dirty="0"/>
          </a:p>
        </p:txBody>
      </p:sp>
      <p:sp>
        <p:nvSpPr>
          <p:cNvPr id="7" name="Llamada de nube 6"/>
          <p:cNvSpPr/>
          <p:nvPr/>
        </p:nvSpPr>
        <p:spPr>
          <a:xfrm>
            <a:off x="5434884" y="5499280"/>
            <a:ext cx="4855527" cy="1236372"/>
          </a:xfrm>
          <a:prstGeom prst="cloudCallout">
            <a:avLst>
              <a:gd name="adj1" fmla="val 12051"/>
              <a:gd name="adj2" fmla="val -150543"/>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sz="1400" dirty="0" smtClean="0"/>
          </a:p>
          <a:p>
            <a:pPr algn="ctr"/>
            <a:r>
              <a:rPr lang="es-MX" sz="1400" dirty="0" smtClean="0"/>
              <a:t>COMPRENDE </a:t>
            </a:r>
            <a:r>
              <a:rPr lang="es-MX" sz="1400" dirty="0"/>
              <a:t>CANTIDAD BAJO UNA NORMA MÍNIMA DE </a:t>
            </a:r>
            <a:r>
              <a:rPr lang="es-MX" sz="1400" dirty="0" smtClean="0"/>
              <a:t>DESPERDICIO Y UNA NORMA MINIMA DE CALIDAD</a:t>
            </a:r>
            <a:endParaRPr lang="es-MX" sz="1400" dirty="0"/>
          </a:p>
          <a:p>
            <a:pPr algn="ctr"/>
            <a:endParaRPr lang="es-MX" sz="1400" dirty="0"/>
          </a:p>
        </p:txBody>
      </p:sp>
      <p:pic>
        <p:nvPicPr>
          <p:cNvPr id="8" name="Imagen 7"/>
          <p:cNvPicPr>
            <a:picLocks noChangeAspect="1"/>
          </p:cNvPicPr>
          <p:nvPr/>
        </p:nvPicPr>
        <p:blipFill>
          <a:blip r:embed="rId7"/>
          <a:stretch>
            <a:fillRect/>
          </a:stretch>
        </p:blipFill>
        <p:spPr>
          <a:xfrm>
            <a:off x="11106382" y="0"/>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169662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LA VALUACION DE PUESTOS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18028016"/>
              </p:ext>
            </p:extLst>
          </p:nvPr>
        </p:nvGraphicFramePr>
        <p:xfrm>
          <a:off x="2589212" y="1364776"/>
          <a:ext cx="8915400" cy="5268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385946" y="4515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6669483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CON LA VALUACIÓN DISMINUIMOS: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82269936"/>
              </p:ext>
            </p:extLst>
          </p:nvPr>
        </p:nvGraphicFramePr>
        <p:xfrm>
          <a:off x="2315657" y="1264555"/>
          <a:ext cx="9229749" cy="4981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912418"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3484339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AL VALUAR EL PUESTO</a:t>
            </a:r>
            <a:br>
              <a:rPr lang="es-MX"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HAY QUE CUIDAR…</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66285152"/>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524248" y="31745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8468981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LOS MODELOS DE VALUACIÓN </a:t>
            </a:r>
            <a:br>
              <a:rPr lang="es-MX" b="1" dirty="0" smtClean="0">
                <a:effectLst>
                  <a:outerShdw blurRad="38100" dist="38100" dir="2700000" algn="tl">
                    <a:srgbClr val="000000">
                      <a:alpha val="43137"/>
                    </a:srgbClr>
                  </a:outerShdw>
                </a:effectLst>
              </a:rPr>
            </a:br>
            <a:r>
              <a:rPr lang="es-MX" sz="2000" b="1" dirty="0" smtClean="0">
                <a:effectLst>
                  <a:outerShdw blurRad="38100" dist="38100" dir="2700000" algn="tl">
                    <a:srgbClr val="000000">
                      <a:alpha val="43137"/>
                    </a:srgbClr>
                  </a:outerShdw>
                </a:effectLst>
              </a:rPr>
              <a:t>(Varela, 2013)</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53176780"/>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385946" y="4515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8357290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TÉCNICAS APLICABLES</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4204328"/>
              </p:ext>
            </p:extLst>
          </p:nvPr>
        </p:nvGraphicFramePr>
        <p:xfrm>
          <a:off x="1546024" y="1566929"/>
          <a:ext cx="8915400" cy="43702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lipse 4"/>
          <p:cNvSpPr/>
          <p:nvPr/>
        </p:nvSpPr>
        <p:spPr>
          <a:xfrm>
            <a:off x="7460892" y="3825025"/>
            <a:ext cx="3786389" cy="2073499"/>
          </a:xfrm>
          <a:prstGeom prst="ellipse">
            <a:avLst/>
          </a:prstGeom>
          <a:effectLst>
            <a:outerShdw blurRad="152400" dist="317500" dir="5400000" sx="90000" sy="-19000" rotWithShape="0">
              <a:prstClr val="black">
                <a:alpha val="15000"/>
              </a:prstClr>
            </a:outerShdw>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s-MX" dirty="0" smtClean="0"/>
              <a:t>HAY QUE TOMAR EN CUENTA TANTO LAS NECESIDADES DEL TRABAJADOR COMO LAS POSIBILIDADES DE LA EMPRESA</a:t>
            </a:r>
            <a:endParaRPr lang="es-MX" dirty="0"/>
          </a:p>
        </p:txBody>
      </p:sp>
      <p:pic>
        <p:nvPicPr>
          <p:cNvPr id="6" name="Imagen 5"/>
          <p:cNvPicPr>
            <a:picLocks noChangeAspect="1"/>
          </p:cNvPicPr>
          <p:nvPr/>
        </p:nvPicPr>
        <p:blipFill>
          <a:blip r:embed="rId7"/>
          <a:stretch>
            <a:fillRect/>
          </a:stretch>
        </p:blipFill>
        <p:spPr>
          <a:xfrm>
            <a:off x="10524248" y="284191"/>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1392815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VALUACIÓN DE PUESTOS: </a:t>
            </a:r>
            <a:br>
              <a:rPr lang="es-MX"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LOS MÉTODOS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74233075"/>
              </p:ext>
            </p:extLst>
          </p:nvPr>
        </p:nvGraphicFramePr>
        <p:xfrm>
          <a:off x="2589213" y="1160060"/>
          <a:ext cx="9338930" cy="47517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o 4"/>
          <p:cNvSpPr/>
          <p:nvPr/>
        </p:nvSpPr>
        <p:spPr>
          <a:xfrm>
            <a:off x="9921922" y="2920621"/>
            <a:ext cx="1678675" cy="1050878"/>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6" name="Marco 5"/>
          <p:cNvSpPr/>
          <p:nvPr/>
        </p:nvSpPr>
        <p:spPr>
          <a:xfrm>
            <a:off x="8914263" y="4819935"/>
            <a:ext cx="1678675" cy="1050878"/>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pic>
        <p:nvPicPr>
          <p:cNvPr id="7" name="Imagen 6"/>
          <p:cNvPicPr>
            <a:picLocks noChangeAspect="1"/>
          </p:cNvPicPr>
          <p:nvPr/>
        </p:nvPicPr>
        <p:blipFill>
          <a:blip r:embed="rId7"/>
          <a:stretch>
            <a:fillRect/>
          </a:stretch>
        </p:blipFill>
        <p:spPr>
          <a:xfrm>
            <a:off x="10385946" y="4515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3297319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492" y="301251"/>
            <a:ext cx="8911687" cy="1280890"/>
          </a:xfrm>
        </p:spPr>
        <p:txBody>
          <a:bodyPr/>
          <a:lstStyle/>
          <a:p>
            <a:r>
              <a:rPr lang="es-MX" b="1" dirty="0" smtClean="0">
                <a:effectLst>
                  <a:outerShdw blurRad="38100" dist="38100" dir="2700000" algn="tl">
                    <a:srgbClr val="000000">
                      <a:alpha val="43137"/>
                    </a:srgbClr>
                  </a:outerShdw>
                </a:effectLst>
              </a:rPr>
              <a:t>METODOS CUALITATIVOS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48720097"/>
              </p:ext>
            </p:extLst>
          </p:nvPr>
        </p:nvGraphicFramePr>
        <p:xfrm>
          <a:off x="2589212" y="1228299"/>
          <a:ext cx="9420818" cy="5404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385946" y="4515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2934461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FACTOR GENERICO </a:t>
            </a:r>
            <a:br>
              <a:rPr lang="es-MX"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(PATRON DE MEDIDA DEL PUESTO)</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230275009"/>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385946" y="4515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
        <p:nvSpPr>
          <p:cNvPr id="3" name="Llamada de nube 2"/>
          <p:cNvSpPr/>
          <p:nvPr/>
        </p:nvSpPr>
        <p:spPr>
          <a:xfrm>
            <a:off x="1132764" y="2511188"/>
            <a:ext cx="2142699" cy="1678675"/>
          </a:xfrm>
          <a:prstGeom prst="cloudCallout">
            <a:avLst>
              <a:gd name="adj1" fmla="val 84262"/>
              <a:gd name="adj2" fmla="val -78963"/>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A REVISAR</a:t>
            </a:r>
            <a:endParaRPr lang="es-MX" dirty="0"/>
          </a:p>
        </p:txBody>
      </p:sp>
    </p:spTree>
    <p:extLst>
      <p:ext uri="{BB962C8B-B14F-4D97-AF65-F5344CB8AC3E}">
        <p14:creationId xmlns:p14="http://schemas.microsoft.com/office/powerpoint/2010/main" val="7288152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b="1" dirty="0" smtClean="0">
                <a:effectLst>
                  <a:outerShdw blurRad="38100" dist="38100" dir="2700000" algn="tl">
                    <a:srgbClr val="000000">
                      <a:alpha val="43137"/>
                    </a:srgbClr>
                  </a:outerShdw>
                </a:effectLst>
              </a:rPr>
              <a:t>EVALUAMOS A PARTIR DE TÉCNICAS</a:t>
            </a:r>
            <a:r>
              <a:rPr lang="es-MX" b="1" dirty="0" smtClean="0">
                <a:effectLst>
                  <a:outerShdw blurRad="38100" dist="38100" dir="2700000" algn="tl">
                    <a:srgbClr val="000000">
                      <a:alpha val="43137"/>
                    </a:srgbClr>
                  </a:outerShdw>
                </a:effectLst>
              </a:rPr>
              <a:t>.</a:t>
            </a:r>
            <a:br>
              <a:rPr lang="es-MX" b="1" dirty="0" smtClean="0">
                <a:effectLst>
                  <a:outerShdw blurRad="38100" dist="38100" dir="2700000" algn="tl">
                    <a:srgbClr val="000000">
                      <a:alpha val="43137"/>
                    </a:srgbClr>
                  </a:outerShdw>
                </a:effectLst>
              </a:rPr>
            </a:br>
            <a:r>
              <a:rPr lang="es-MX" sz="3100" b="1" i="1" u="sng" dirty="0" smtClean="0">
                <a:effectLst>
                  <a:outerShdw blurRad="38100" dist="38100" dir="2700000" algn="tl">
                    <a:srgbClr val="000000">
                      <a:alpha val="43137"/>
                    </a:srgbClr>
                  </a:outerShdw>
                </a:effectLst>
              </a:rPr>
              <a:t>TÉCNICAS APLICABLES EN RAZON DE CADA FACTOR </a:t>
            </a:r>
            <a:endParaRPr lang="es-MX" b="1" i="1" u="sng"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27406166"/>
              </p:ext>
            </p:extLst>
          </p:nvPr>
        </p:nvGraphicFramePr>
        <p:xfrm>
          <a:off x="3593765" y="2867696"/>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385946" y="4515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73043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9563" y="340652"/>
            <a:ext cx="10515600" cy="1325563"/>
          </a:xfrm>
        </p:spPr>
        <p:txBody>
          <a:bodyPr/>
          <a:lstStyle/>
          <a:p>
            <a:r>
              <a:rPr lang="es-MX" b="1" dirty="0">
                <a:effectLst>
                  <a:outerShdw blurRad="38100" dist="38100" dir="2700000" algn="tl">
                    <a:srgbClr val="000000">
                      <a:alpha val="43137"/>
                    </a:srgbClr>
                  </a:outerShdw>
                </a:effectLst>
              </a:rPr>
              <a:t>C</a:t>
            </a:r>
            <a:r>
              <a:rPr lang="es-MX" b="1" dirty="0" smtClean="0">
                <a:effectLst>
                  <a:outerShdw blurRad="38100" dist="38100" dir="2700000" algn="tl">
                    <a:srgbClr val="000000">
                      <a:alpha val="43137"/>
                    </a:srgbClr>
                  </a:outerShdw>
                </a:effectLst>
              </a:rPr>
              <a:t>ontenido</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04304816"/>
              </p:ext>
            </p:extLst>
          </p:nvPr>
        </p:nvGraphicFramePr>
        <p:xfrm>
          <a:off x="915472" y="1494974"/>
          <a:ext cx="10147479" cy="3931920"/>
        </p:xfrm>
        <a:graphic>
          <a:graphicData uri="http://schemas.openxmlformats.org/drawingml/2006/table">
            <a:tbl>
              <a:tblPr firstRow="1" bandRow="1">
                <a:tableStyleId>{5FD0F851-EC5A-4D38-B0AD-8093EC10F338}</a:tableStyleId>
              </a:tblPr>
              <a:tblGrid>
                <a:gridCol w="993780"/>
                <a:gridCol w="7762441"/>
                <a:gridCol w="1391258"/>
              </a:tblGrid>
              <a:tr h="577036">
                <a:tc>
                  <a:txBody>
                    <a:bodyPr/>
                    <a:lstStyle/>
                    <a:p>
                      <a:r>
                        <a:rPr lang="es-MX" sz="1600" dirty="0" smtClean="0"/>
                        <a:t>No.</a:t>
                      </a:r>
                      <a:endParaRPr lang="es-MX" sz="1600" dirty="0">
                        <a:latin typeface="+mj-lt"/>
                      </a:endParaRPr>
                    </a:p>
                  </a:txBody>
                  <a:tcPr/>
                </a:tc>
                <a:tc>
                  <a:txBody>
                    <a:bodyPr/>
                    <a:lstStyle/>
                    <a:p>
                      <a:r>
                        <a:rPr lang="es-MX" sz="1600" dirty="0" smtClean="0"/>
                        <a:t>Tema </a:t>
                      </a:r>
                      <a:endParaRPr lang="es-MX" sz="1600" dirty="0">
                        <a:latin typeface="+mj-lt"/>
                      </a:endParaRPr>
                    </a:p>
                  </a:txBody>
                  <a:tcPr/>
                </a:tc>
                <a:tc>
                  <a:txBody>
                    <a:bodyPr/>
                    <a:lstStyle/>
                    <a:p>
                      <a:r>
                        <a:rPr lang="es-MX" sz="1600" baseline="0" dirty="0" smtClean="0"/>
                        <a:t>No. Diapositiva</a:t>
                      </a:r>
                      <a:endParaRPr lang="es-MX" sz="1600" dirty="0">
                        <a:latin typeface="+mj-lt"/>
                      </a:endParaRPr>
                    </a:p>
                  </a:txBody>
                  <a:tcPr/>
                </a:tc>
              </a:tr>
              <a:tr h="329735">
                <a:tc>
                  <a:txBody>
                    <a:bodyPr/>
                    <a:lstStyle/>
                    <a:p>
                      <a:r>
                        <a:rPr lang="es-MX" sz="1600" dirty="0" smtClean="0"/>
                        <a:t>1</a:t>
                      </a:r>
                      <a:endParaRPr lang="es-MX" sz="1600" dirty="0">
                        <a:latin typeface="+mj-lt"/>
                      </a:endParaRPr>
                    </a:p>
                  </a:txBody>
                  <a:tcPr/>
                </a:tc>
                <a:tc>
                  <a:txBody>
                    <a:bodyPr/>
                    <a:lstStyle/>
                    <a:p>
                      <a:r>
                        <a:rPr lang="es-MX" sz="1600" dirty="0" smtClean="0"/>
                        <a:t>Presentación de la unidad de aprendizaje</a:t>
                      </a:r>
                      <a:endParaRPr lang="es-MX" sz="1600" dirty="0">
                        <a:latin typeface="+mj-lt"/>
                      </a:endParaRPr>
                    </a:p>
                  </a:txBody>
                  <a:tcPr/>
                </a:tc>
                <a:tc>
                  <a:txBody>
                    <a:bodyPr/>
                    <a:lstStyle/>
                    <a:p>
                      <a:pPr algn="r"/>
                      <a:r>
                        <a:rPr lang="es-MX" sz="1600" dirty="0" smtClean="0"/>
                        <a:t>3</a:t>
                      </a:r>
                      <a:endParaRPr lang="es-MX" sz="1600" dirty="0">
                        <a:latin typeface="+mj-lt"/>
                      </a:endParaRPr>
                    </a:p>
                  </a:txBody>
                  <a:tcPr/>
                </a:tc>
              </a:tr>
              <a:tr h="329735">
                <a:tc>
                  <a:txBody>
                    <a:bodyPr/>
                    <a:lstStyle/>
                    <a:p>
                      <a:r>
                        <a:rPr lang="es-MX" sz="1600" dirty="0" smtClean="0"/>
                        <a:t>2</a:t>
                      </a:r>
                      <a:endParaRPr lang="es-MX" sz="1600" dirty="0">
                        <a:latin typeface="+mj-lt"/>
                      </a:endParaRPr>
                    </a:p>
                  </a:txBody>
                  <a:tcPr/>
                </a:tc>
                <a:tc>
                  <a:txBody>
                    <a:bodyPr/>
                    <a:lstStyle/>
                    <a:p>
                      <a:r>
                        <a:rPr lang="es-MX" sz="1600" dirty="0" smtClean="0"/>
                        <a:t>De la unidad de aprendizaje: Propósito y unidad de aprendizaje</a:t>
                      </a:r>
                      <a:endParaRPr lang="es-MX" sz="1600" dirty="0">
                        <a:latin typeface="+mj-lt"/>
                      </a:endParaRPr>
                    </a:p>
                  </a:txBody>
                  <a:tcPr/>
                </a:tc>
                <a:tc>
                  <a:txBody>
                    <a:bodyPr/>
                    <a:lstStyle/>
                    <a:p>
                      <a:pPr algn="r"/>
                      <a:r>
                        <a:rPr lang="es-MX" sz="1600" dirty="0" smtClean="0"/>
                        <a:t>4</a:t>
                      </a:r>
                      <a:endParaRPr lang="es-MX" sz="1600" dirty="0">
                        <a:latin typeface="+mj-lt"/>
                      </a:endParaRPr>
                    </a:p>
                  </a:txBody>
                  <a:tcPr/>
                </a:tc>
              </a:tr>
              <a:tr h="329735">
                <a:tc>
                  <a:txBody>
                    <a:bodyPr/>
                    <a:lstStyle/>
                    <a:p>
                      <a:r>
                        <a:rPr lang="es-MX" sz="1600" dirty="0" smtClean="0"/>
                        <a:t>3</a:t>
                      </a:r>
                      <a:endParaRPr lang="es-MX" sz="1600" dirty="0">
                        <a:latin typeface="+mj-lt"/>
                      </a:endParaRPr>
                    </a:p>
                  </a:txBody>
                  <a:tcPr/>
                </a:tc>
                <a:tc>
                  <a:txBody>
                    <a:bodyPr/>
                    <a:lstStyle/>
                    <a:p>
                      <a:r>
                        <a:rPr lang="es-MX" sz="1600" dirty="0" smtClean="0"/>
                        <a:t>Guía para el usuario</a:t>
                      </a:r>
                      <a:endParaRPr lang="es-MX" sz="1600" dirty="0">
                        <a:latin typeface="+mj-lt"/>
                      </a:endParaRPr>
                    </a:p>
                  </a:txBody>
                  <a:tcPr/>
                </a:tc>
                <a:tc>
                  <a:txBody>
                    <a:bodyPr/>
                    <a:lstStyle/>
                    <a:p>
                      <a:pPr algn="r"/>
                      <a:r>
                        <a:rPr lang="es-MX" sz="1600" dirty="0" smtClean="0"/>
                        <a:t>5</a:t>
                      </a:r>
                      <a:endParaRPr lang="es-MX" sz="1600" dirty="0">
                        <a:latin typeface="+mj-lt"/>
                      </a:endParaRPr>
                    </a:p>
                  </a:txBody>
                  <a:tcPr/>
                </a:tc>
              </a:tr>
              <a:tr h="329735">
                <a:tc>
                  <a:txBody>
                    <a:bodyPr/>
                    <a:lstStyle/>
                    <a:p>
                      <a:r>
                        <a:rPr lang="es-MX" sz="1600" dirty="0" smtClean="0"/>
                        <a:t>4</a:t>
                      </a:r>
                      <a:endParaRPr lang="es-MX" sz="1600" dirty="0">
                        <a:latin typeface="+mj-lt"/>
                      </a:endParaRPr>
                    </a:p>
                  </a:txBody>
                  <a:tcPr/>
                </a:tc>
                <a:tc>
                  <a:txBody>
                    <a:bodyPr/>
                    <a:lstStyle/>
                    <a:p>
                      <a:r>
                        <a:rPr lang="es-MX" sz="1600" dirty="0" smtClean="0"/>
                        <a:t>Introducción</a:t>
                      </a:r>
                      <a:endParaRPr lang="es-MX" sz="1600" dirty="0">
                        <a:latin typeface="+mj-lt"/>
                      </a:endParaRPr>
                    </a:p>
                  </a:txBody>
                  <a:tcPr/>
                </a:tc>
                <a:tc>
                  <a:txBody>
                    <a:bodyPr/>
                    <a:lstStyle/>
                    <a:p>
                      <a:pPr algn="r"/>
                      <a:r>
                        <a:rPr lang="es-MX" sz="1600" dirty="0" smtClean="0"/>
                        <a:t>6</a:t>
                      </a:r>
                      <a:endParaRPr lang="es-MX" sz="1600" dirty="0">
                        <a:latin typeface="+mj-lt"/>
                      </a:endParaRPr>
                    </a:p>
                  </a:txBody>
                  <a:tcPr/>
                </a:tc>
              </a:tr>
              <a:tr h="329735">
                <a:tc>
                  <a:txBody>
                    <a:bodyPr/>
                    <a:lstStyle/>
                    <a:p>
                      <a:r>
                        <a:rPr lang="es-MX" sz="1600" dirty="0" smtClean="0"/>
                        <a:t>5</a:t>
                      </a:r>
                      <a:endParaRPr lang="es-MX" sz="1600" dirty="0">
                        <a:latin typeface="+mj-lt"/>
                      </a:endParaRPr>
                    </a:p>
                  </a:txBody>
                  <a:tcPr/>
                </a:tc>
                <a:tc>
                  <a:txBody>
                    <a:bodyPr/>
                    <a:lstStyle/>
                    <a:p>
                      <a:r>
                        <a:rPr lang="es-MX" sz="1600" dirty="0" smtClean="0"/>
                        <a:t>Objetivo del</a:t>
                      </a:r>
                      <a:r>
                        <a:rPr lang="es-MX" sz="1600" baseline="0" dirty="0" smtClean="0"/>
                        <a:t> presente material</a:t>
                      </a:r>
                      <a:endParaRPr lang="es-MX" sz="1600" dirty="0">
                        <a:latin typeface="+mj-lt"/>
                      </a:endParaRPr>
                    </a:p>
                  </a:txBody>
                  <a:tcPr/>
                </a:tc>
                <a:tc>
                  <a:txBody>
                    <a:bodyPr/>
                    <a:lstStyle/>
                    <a:p>
                      <a:pPr algn="r"/>
                      <a:r>
                        <a:rPr lang="es-MX" sz="1600" dirty="0" smtClean="0"/>
                        <a:t>7</a:t>
                      </a:r>
                      <a:endParaRPr lang="es-MX" sz="1600" dirty="0">
                        <a:latin typeface="+mj-lt"/>
                      </a:endParaRPr>
                    </a:p>
                  </a:txBody>
                  <a:tcPr/>
                </a:tc>
              </a:tr>
              <a:tr h="329735">
                <a:tc>
                  <a:txBody>
                    <a:bodyPr/>
                    <a:lstStyle/>
                    <a:p>
                      <a:r>
                        <a:rPr lang="es-MX" sz="1600" dirty="0" smtClean="0"/>
                        <a:t>6</a:t>
                      </a:r>
                      <a:endParaRPr lang="es-MX" sz="1600" dirty="0">
                        <a:latin typeface="+mj-lt"/>
                      </a:endParaRPr>
                    </a:p>
                  </a:txBody>
                  <a:tcPr/>
                </a:tc>
                <a:tc>
                  <a:txBody>
                    <a:bodyPr/>
                    <a:lstStyle/>
                    <a:p>
                      <a:r>
                        <a:rPr lang="es-MX" sz="1600" dirty="0" smtClean="0">
                          <a:latin typeface="+mn-lt"/>
                        </a:rPr>
                        <a:t>Proceso de valuación de puestos</a:t>
                      </a:r>
                      <a:endParaRPr lang="es-MX" sz="1600" dirty="0">
                        <a:latin typeface="+mj-lt"/>
                      </a:endParaRPr>
                    </a:p>
                  </a:txBody>
                  <a:tcPr/>
                </a:tc>
                <a:tc>
                  <a:txBody>
                    <a:bodyPr/>
                    <a:lstStyle/>
                    <a:p>
                      <a:pPr algn="r"/>
                      <a:r>
                        <a:rPr lang="es-MX" sz="1600" dirty="0" smtClean="0"/>
                        <a:t>8</a:t>
                      </a:r>
                      <a:endParaRPr lang="es-MX" sz="1600" dirty="0">
                        <a:latin typeface="+mj-lt"/>
                      </a:endParaRPr>
                    </a:p>
                  </a:txBody>
                  <a:tcPr/>
                </a:tc>
              </a:tr>
              <a:tr h="329735">
                <a:tc>
                  <a:txBody>
                    <a:bodyPr/>
                    <a:lstStyle/>
                    <a:p>
                      <a:r>
                        <a:rPr lang="es-MX" sz="1600" dirty="0" smtClean="0"/>
                        <a:t>7</a:t>
                      </a:r>
                      <a:endParaRPr lang="es-MX" sz="1600" dirty="0">
                        <a:latin typeface="+mj-lt"/>
                      </a:endParaRPr>
                    </a:p>
                  </a:txBody>
                  <a:tcPr/>
                </a:tc>
                <a:tc>
                  <a:txBody>
                    <a:bodyPr/>
                    <a:lstStyle/>
                    <a:p>
                      <a:r>
                        <a:rPr lang="es-MX" sz="1600" dirty="0" smtClean="0"/>
                        <a:t>Modelo de </a:t>
                      </a:r>
                      <a:r>
                        <a:rPr lang="es-MX" sz="1600" dirty="0" smtClean="0"/>
                        <a:t>alineación</a:t>
                      </a:r>
                      <a:endParaRPr lang="es-MX" sz="1600" dirty="0">
                        <a:latin typeface="+mj-lt"/>
                      </a:endParaRPr>
                    </a:p>
                  </a:txBody>
                  <a:tcPr/>
                </a:tc>
                <a:tc>
                  <a:txBody>
                    <a:bodyPr/>
                    <a:lstStyle/>
                    <a:p>
                      <a:pPr algn="r"/>
                      <a:r>
                        <a:rPr lang="es-MX" sz="1600" dirty="0" smtClean="0"/>
                        <a:t>37</a:t>
                      </a:r>
                      <a:endParaRPr lang="es-MX" sz="1600" dirty="0">
                        <a:latin typeface="+mj-lt"/>
                      </a:endParaRPr>
                    </a:p>
                  </a:txBody>
                  <a:tcPr/>
                </a:tc>
              </a:tr>
              <a:tr h="333406">
                <a:tc>
                  <a:txBody>
                    <a:bodyPr/>
                    <a:lstStyle/>
                    <a:p>
                      <a:r>
                        <a:rPr lang="es-MX" sz="1600" dirty="0" smtClean="0"/>
                        <a:t>8</a:t>
                      </a:r>
                      <a:endParaRPr lang="es-MX" sz="1600" dirty="0">
                        <a:latin typeface="+mj-lt"/>
                      </a:endParaRPr>
                    </a:p>
                  </a:txBody>
                  <a:tcPr/>
                </a:tc>
                <a:tc>
                  <a:txBody>
                    <a:bodyPr/>
                    <a:lstStyle/>
                    <a:p>
                      <a:r>
                        <a:rPr lang="es-MX" sz="1600" dirty="0" smtClean="0">
                          <a:latin typeface="+mn-lt"/>
                        </a:rPr>
                        <a:t>Modelo </a:t>
                      </a:r>
                      <a:r>
                        <a:rPr lang="es-MX" sz="1600" dirty="0" smtClean="0">
                          <a:latin typeface="+mn-lt"/>
                        </a:rPr>
                        <a:t>de gradación previa</a:t>
                      </a:r>
                      <a:endParaRPr lang="es-MX" sz="1600" dirty="0">
                        <a:latin typeface="+mj-lt"/>
                      </a:endParaRPr>
                    </a:p>
                  </a:txBody>
                  <a:tcPr/>
                </a:tc>
                <a:tc>
                  <a:txBody>
                    <a:bodyPr/>
                    <a:lstStyle/>
                    <a:p>
                      <a:pPr algn="r"/>
                      <a:r>
                        <a:rPr lang="es-MX" sz="1600" dirty="0" smtClean="0"/>
                        <a:t>45</a:t>
                      </a:r>
                      <a:endParaRPr lang="es-MX" sz="1600" dirty="0">
                        <a:latin typeface="+mj-lt"/>
                      </a:endParaRPr>
                    </a:p>
                  </a:txBody>
                  <a:tcPr/>
                </a:tc>
              </a:tr>
              <a:tr h="329735">
                <a:tc>
                  <a:txBody>
                    <a:bodyPr/>
                    <a:lstStyle/>
                    <a:p>
                      <a:r>
                        <a:rPr lang="es-MX" sz="1600" dirty="0" smtClean="0"/>
                        <a:t>9</a:t>
                      </a:r>
                      <a:endParaRPr lang="es-MX" sz="1600" dirty="0">
                        <a:latin typeface="+mj-lt"/>
                      </a:endParaRPr>
                    </a:p>
                  </a:txBody>
                  <a:tcPr/>
                </a:tc>
                <a:tc>
                  <a:txBody>
                    <a:bodyPr/>
                    <a:lstStyle/>
                    <a:p>
                      <a:r>
                        <a:rPr lang="es-MX" sz="1600" dirty="0" smtClean="0"/>
                        <a:t>Conclusiones</a:t>
                      </a:r>
                      <a:endParaRPr lang="es-MX" sz="1600" dirty="0">
                        <a:latin typeface="+mj-lt"/>
                      </a:endParaRPr>
                    </a:p>
                  </a:txBody>
                  <a:tcPr/>
                </a:tc>
                <a:tc>
                  <a:txBody>
                    <a:bodyPr/>
                    <a:lstStyle/>
                    <a:p>
                      <a:pPr algn="r"/>
                      <a:r>
                        <a:rPr lang="es-MX" sz="1600" dirty="0" smtClean="0">
                          <a:latin typeface="+mn-lt"/>
                        </a:rPr>
                        <a:t>58</a:t>
                      </a:r>
                      <a:endParaRPr lang="es-MX" sz="1600" dirty="0">
                        <a:latin typeface="+mj-lt"/>
                      </a:endParaRPr>
                    </a:p>
                  </a:txBody>
                  <a:tcPr/>
                </a:tc>
              </a:tr>
              <a:tr h="329735">
                <a:tc>
                  <a:txBody>
                    <a:bodyPr/>
                    <a:lstStyle/>
                    <a:p>
                      <a:r>
                        <a:rPr lang="es-MX" sz="1600" dirty="0" smtClean="0"/>
                        <a:t>10</a:t>
                      </a:r>
                      <a:endParaRPr lang="es-MX" sz="1600" dirty="0">
                        <a:latin typeface="+mj-lt"/>
                      </a:endParaRPr>
                    </a:p>
                  </a:txBody>
                  <a:tcPr/>
                </a:tc>
                <a:tc>
                  <a:txBody>
                    <a:bodyPr/>
                    <a:lstStyle/>
                    <a:p>
                      <a:r>
                        <a:rPr lang="es-MX" sz="1600" dirty="0" smtClean="0"/>
                        <a:t>Bibliografía</a:t>
                      </a:r>
                      <a:endParaRPr lang="es-MX" sz="1600" dirty="0">
                        <a:latin typeface="+mj-lt"/>
                      </a:endParaRPr>
                    </a:p>
                  </a:txBody>
                  <a:tcPr/>
                </a:tc>
                <a:tc>
                  <a:txBody>
                    <a:bodyPr/>
                    <a:lstStyle/>
                    <a:p>
                      <a:pPr algn="r"/>
                      <a:r>
                        <a:rPr lang="es-MX" sz="1600" dirty="0" smtClean="0">
                          <a:latin typeface="+mn-lt"/>
                        </a:rPr>
                        <a:t>59</a:t>
                      </a:r>
                      <a:endParaRPr lang="es-MX" sz="1600" dirty="0">
                        <a:latin typeface="+mj-lt"/>
                      </a:endParaRPr>
                    </a:p>
                  </a:txBody>
                  <a:tcPr/>
                </a:tc>
              </a:tr>
            </a:tbl>
          </a:graphicData>
        </a:graphic>
      </p:graphicFrame>
      <p:pic>
        <p:nvPicPr>
          <p:cNvPr id="5" name="Imagen 4"/>
          <p:cNvPicPr>
            <a:picLocks noChangeAspect="1"/>
          </p:cNvPicPr>
          <p:nvPr/>
        </p:nvPicPr>
        <p:blipFill>
          <a:blip r:embed="rId2"/>
          <a:stretch>
            <a:fillRect/>
          </a:stretch>
        </p:blipFill>
        <p:spPr>
          <a:xfrm>
            <a:off x="10704600" y="340652"/>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0392399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5494" y="340775"/>
            <a:ext cx="8911687" cy="1280890"/>
          </a:xfrm>
        </p:spPr>
        <p:txBody>
          <a:bodyPr/>
          <a:lstStyle/>
          <a:p>
            <a:r>
              <a:rPr lang="es-MX" b="1" dirty="0" smtClean="0">
                <a:effectLst>
                  <a:outerShdw blurRad="38100" dist="38100" dir="2700000" algn="tl">
                    <a:srgbClr val="000000">
                      <a:alpha val="43137"/>
                    </a:srgbClr>
                  </a:outerShdw>
                </a:effectLst>
              </a:rPr>
              <a:t>EN RAZÓN DEL PUESTO</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4585733"/>
              </p:ext>
            </p:extLst>
          </p:nvPr>
        </p:nvGraphicFramePr>
        <p:xfrm>
          <a:off x="1121021" y="734097"/>
          <a:ext cx="8915400" cy="55958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5692462" y="3232597"/>
            <a:ext cx="3065171" cy="430887"/>
          </a:xfrm>
          <a:prstGeom prst="rect">
            <a:avLst/>
          </a:prstGeom>
          <a:noFill/>
        </p:spPr>
        <p:txBody>
          <a:bodyPr wrap="square" rtlCol="0">
            <a:spAutoFit/>
          </a:bodyPr>
          <a:lstStyle/>
          <a:p>
            <a:r>
              <a:rPr lang="es-MX" sz="1100" dirty="0" smtClean="0"/>
              <a:t>ESTRUCTURAMOS SALARIOS (GRÁFICA DE SALARIOS Y LÍNEA DE SALARIOS)</a:t>
            </a:r>
            <a:endParaRPr lang="es-MX" sz="1100" dirty="0"/>
          </a:p>
        </p:txBody>
      </p:sp>
      <p:sp>
        <p:nvSpPr>
          <p:cNvPr id="6" name="CuadroTexto 5"/>
          <p:cNvSpPr txBox="1"/>
          <p:nvPr/>
        </p:nvSpPr>
        <p:spPr>
          <a:xfrm>
            <a:off x="9375821" y="4855334"/>
            <a:ext cx="2614410" cy="600164"/>
          </a:xfrm>
          <a:prstGeom prst="rect">
            <a:avLst/>
          </a:prstGeom>
          <a:noFill/>
        </p:spPr>
        <p:txBody>
          <a:bodyPr wrap="square" rtlCol="0">
            <a:spAutoFit/>
          </a:bodyPr>
          <a:lstStyle/>
          <a:p>
            <a:r>
              <a:rPr lang="es-MX" sz="1100" dirty="0" smtClean="0"/>
              <a:t>FORMAMOS CLASES O GRUPOS POR MEDIO DE LA CLASIFICACIÓN DE SALARIOS</a:t>
            </a:r>
            <a:endParaRPr lang="es-MX" sz="1100" dirty="0"/>
          </a:p>
        </p:txBody>
      </p:sp>
      <p:pic>
        <p:nvPicPr>
          <p:cNvPr id="7" name="Imagen 6"/>
          <p:cNvPicPr>
            <a:picLocks noChangeAspect="1"/>
          </p:cNvPicPr>
          <p:nvPr/>
        </p:nvPicPr>
        <p:blipFill>
          <a:blip r:embed="rId7"/>
          <a:stretch>
            <a:fillRect/>
          </a:stretch>
        </p:blipFill>
        <p:spPr>
          <a:xfrm>
            <a:off x="10385946" y="4515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40209540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41410" y="121834"/>
            <a:ext cx="8911687" cy="728172"/>
          </a:xfrm>
        </p:spPr>
        <p:txBody>
          <a:bodyPr/>
          <a:lstStyle/>
          <a:p>
            <a:pPr algn="ctr"/>
            <a:r>
              <a:rPr lang="es-MX" b="1" dirty="0" smtClean="0">
                <a:effectLst>
                  <a:outerShdw blurRad="38100" dist="38100" dir="2700000" algn="tl">
                    <a:srgbClr val="000000">
                      <a:alpha val="43137"/>
                    </a:srgbClr>
                  </a:outerShdw>
                </a:effectLst>
              </a:rPr>
              <a:t>EN RAZÓN DE LA EFICIENCIA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49757337"/>
              </p:ext>
            </p:extLst>
          </p:nvPr>
        </p:nvGraphicFramePr>
        <p:xfrm>
          <a:off x="1571781" y="850006"/>
          <a:ext cx="10109357" cy="56151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211636" y="0"/>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6092872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34863" y="160471"/>
            <a:ext cx="9469750" cy="586504"/>
          </a:xfrm>
        </p:spPr>
        <p:txBody>
          <a:bodyPr>
            <a:normAutofit/>
          </a:bodyPr>
          <a:lstStyle/>
          <a:p>
            <a:r>
              <a:rPr lang="es-MX" sz="2800" b="1" dirty="0" smtClean="0">
                <a:effectLst>
                  <a:outerShdw blurRad="38100" dist="38100" dir="2700000" algn="tl">
                    <a:srgbClr val="000000">
                      <a:alpha val="43137"/>
                    </a:srgbClr>
                  </a:outerShdw>
                </a:effectLst>
              </a:rPr>
              <a:t>EN RAZÓN DE LAS NECESIDADES DEL TRABAJADOR</a:t>
            </a:r>
            <a:endParaRPr lang="es-MX" sz="2800" b="1" dirty="0">
              <a:effectLst>
                <a:outerShdw blurRad="38100" dist="38100" dir="2700000" algn="tl">
                  <a:srgbClr val="000000">
                    <a:alpha val="43137"/>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756252054"/>
              </p:ext>
            </p:extLst>
          </p:nvPr>
        </p:nvGraphicFramePr>
        <p:xfrm>
          <a:off x="2589213" y="746975"/>
          <a:ext cx="8915400" cy="5731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1014431" y="160471"/>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0386865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176587" y="385762"/>
            <a:ext cx="5838825" cy="6086475"/>
          </a:xfrm>
          <a:prstGeom prst="rect">
            <a:avLst/>
          </a:prstGeom>
        </p:spPr>
      </p:pic>
      <p:sp>
        <p:nvSpPr>
          <p:cNvPr id="3" name="CuadroTexto 2"/>
          <p:cNvSpPr txBox="1"/>
          <p:nvPr/>
        </p:nvSpPr>
        <p:spPr>
          <a:xfrm>
            <a:off x="9266830" y="1241946"/>
            <a:ext cx="2197289" cy="2862322"/>
          </a:xfrm>
          <a:prstGeom prst="rect">
            <a:avLst/>
          </a:prstGeom>
          <a:noFill/>
        </p:spPr>
        <p:txBody>
          <a:bodyPr wrap="square" rtlCol="0">
            <a:spAutoFit/>
          </a:bodyPr>
          <a:lstStyle/>
          <a:p>
            <a:r>
              <a:rPr lang="es-MX" dirty="0" smtClean="0"/>
              <a:t>SM mas bajo:</a:t>
            </a:r>
          </a:p>
          <a:p>
            <a:r>
              <a:rPr lang="es-MX" dirty="0" smtClean="0"/>
              <a:t>Manejador en granja avícola 98.43</a:t>
            </a:r>
          </a:p>
          <a:p>
            <a:endParaRPr lang="es-MX" dirty="0"/>
          </a:p>
          <a:p>
            <a:r>
              <a:rPr lang="es-MX" dirty="0" smtClean="0"/>
              <a:t>SM más alto:</a:t>
            </a:r>
          </a:p>
          <a:p>
            <a:r>
              <a:rPr lang="es-MX" dirty="0" smtClean="0"/>
              <a:t>Reportero en prensa diaria impresa 236.28</a:t>
            </a:r>
          </a:p>
          <a:p>
            <a:endParaRPr lang="es-MX" dirty="0"/>
          </a:p>
        </p:txBody>
      </p:sp>
      <p:sp>
        <p:nvSpPr>
          <p:cNvPr id="4" name="Rectángulo 3"/>
          <p:cNvSpPr/>
          <p:nvPr/>
        </p:nvSpPr>
        <p:spPr>
          <a:xfrm>
            <a:off x="818866" y="2967334"/>
            <a:ext cx="2106304" cy="1015663"/>
          </a:xfrm>
          <a:prstGeom prst="rect">
            <a:avLst/>
          </a:prstGeom>
        </p:spPr>
        <p:txBody>
          <a:bodyPr wrap="square">
            <a:spAutoFit/>
          </a:bodyPr>
          <a:lstStyle/>
          <a:p>
            <a:r>
              <a:rPr lang="es-MX" sz="1200" dirty="0"/>
              <a:t>https://www.gob.mx/cms/uploads/attachment/file/273917/Tabla_de_salarios_minimos_vigentes_a_partir_de_01_dic_2017.pdf</a:t>
            </a:r>
          </a:p>
        </p:txBody>
      </p:sp>
      <p:sp>
        <p:nvSpPr>
          <p:cNvPr id="5" name="CuadroTexto 4"/>
          <p:cNvSpPr txBox="1"/>
          <p:nvPr/>
        </p:nvSpPr>
        <p:spPr>
          <a:xfrm>
            <a:off x="460682" y="0"/>
            <a:ext cx="2715905" cy="646331"/>
          </a:xfrm>
          <a:prstGeom prst="rect">
            <a:avLst/>
          </a:prstGeom>
          <a:noFill/>
        </p:spPr>
        <p:txBody>
          <a:bodyPr wrap="square" rtlCol="0">
            <a:spAutoFit/>
          </a:bodyPr>
          <a:lstStyle/>
          <a:p>
            <a:r>
              <a:rPr lang="es-MX" b="1" u="sng" dirty="0" smtClean="0">
                <a:effectLst>
                  <a:outerShdw blurRad="38100" dist="38100" dir="2700000" algn="tl">
                    <a:srgbClr val="000000">
                      <a:alpha val="43137"/>
                    </a:srgbClr>
                  </a:outerShdw>
                </a:effectLst>
              </a:rPr>
              <a:t>Salarios mínimos vigentes profesionales</a:t>
            </a:r>
            <a:endParaRPr lang="es-MX" b="1" u="sng" dirty="0">
              <a:effectLst>
                <a:outerShdw blurRad="38100" dist="38100" dir="2700000" algn="tl">
                  <a:srgbClr val="000000">
                    <a:alpha val="43137"/>
                  </a:srgbClr>
                </a:outerShdw>
              </a:effectLst>
            </a:endParaRPr>
          </a:p>
        </p:txBody>
      </p:sp>
      <p:pic>
        <p:nvPicPr>
          <p:cNvPr id="6" name="Imagen 5"/>
          <p:cNvPicPr>
            <a:picLocks noChangeAspect="1"/>
          </p:cNvPicPr>
          <p:nvPr/>
        </p:nvPicPr>
        <p:blipFill>
          <a:blip r:embed="rId3"/>
          <a:stretch>
            <a:fillRect/>
          </a:stretch>
        </p:blipFill>
        <p:spPr>
          <a:xfrm>
            <a:off x="10750953" y="156149"/>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7908798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381375" y="457200"/>
            <a:ext cx="5429250" cy="5943600"/>
          </a:xfrm>
          <a:prstGeom prst="rect">
            <a:avLst/>
          </a:prstGeom>
        </p:spPr>
      </p:pic>
      <p:sp>
        <p:nvSpPr>
          <p:cNvPr id="3" name="Rectángulo 2"/>
          <p:cNvSpPr/>
          <p:nvPr/>
        </p:nvSpPr>
        <p:spPr>
          <a:xfrm>
            <a:off x="9189493" y="3119481"/>
            <a:ext cx="2220035" cy="1477328"/>
          </a:xfrm>
          <a:prstGeom prst="rect">
            <a:avLst/>
          </a:prstGeom>
        </p:spPr>
        <p:txBody>
          <a:bodyPr wrap="square">
            <a:spAutoFit/>
          </a:bodyPr>
          <a:lstStyle/>
          <a:p>
            <a:r>
              <a:rPr lang="es-MX" dirty="0">
                <a:hlinkClick r:id="rId3"/>
              </a:rPr>
              <a:t>https://www.gob.mx/cms/uploads/attachment/file/426395/2019_Salarios_Minimos.pdf</a:t>
            </a:r>
            <a:endParaRPr lang="es-MX" dirty="0"/>
          </a:p>
        </p:txBody>
      </p:sp>
      <p:pic>
        <p:nvPicPr>
          <p:cNvPr id="4" name="Imagen 3"/>
          <p:cNvPicPr>
            <a:picLocks noChangeAspect="1"/>
          </p:cNvPicPr>
          <p:nvPr/>
        </p:nvPicPr>
        <p:blipFill>
          <a:blip r:embed="rId4"/>
          <a:stretch>
            <a:fillRect/>
          </a:stretch>
        </p:blipFill>
        <p:spPr>
          <a:xfrm>
            <a:off x="10919346" y="0"/>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4330354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EN RAZÓN DE LAS POSIBILIDADES DE LA EMPRESA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87863623"/>
              </p:ext>
            </p:extLst>
          </p:nvPr>
        </p:nvGraphicFramePr>
        <p:xfrm>
          <a:off x="1481070" y="2133600"/>
          <a:ext cx="10251584" cy="45634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11211636" y="0"/>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9271616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7759" y="96076"/>
            <a:ext cx="8911687" cy="560746"/>
          </a:xfrm>
        </p:spPr>
        <p:txBody>
          <a:bodyPr>
            <a:normAutofit fontScale="90000"/>
          </a:bodyPr>
          <a:lstStyle/>
          <a:p>
            <a:r>
              <a:rPr lang="es-MX" b="1" dirty="0" smtClean="0">
                <a:effectLst>
                  <a:outerShdw blurRad="38100" dist="38100" dir="2700000" algn="tl">
                    <a:srgbClr val="000000">
                      <a:alpha val="43137"/>
                    </a:srgbClr>
                  </a:outerShdw>
                </a:effectLst>
              </a:rPr>
              <a:t>IMPORTANCIA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71030636"/>
              </p:ext>
            </p:extLst>
          </p:nvPr>
        </p:nvGraphicFramePr>
        <p:xfrm>
          <a:off x="2589213" y="656821"/>
          <a:ext cx="9259350" cy="6078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746164" y="96076"/>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7955376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VALUACIÓN DE PUESTOS</a:t>
            </a:r>
            <a:endParaRPr lang="es-MX" b="1" dirty="0">
              <a:effectLst>
                <a:outerShdw blurRad="38100" dist="38100" dir="2700000" algn="tl">
                  <a:srgbClr val="000000">
                    <a:alpha val="43137"/>
                  </a:srgbClr>
                </a:outerShdw>
              </a:effectLst>
            </a:endParaRPr>
          </a:p>
        </p:txBody>
      </p:sp>
      <p:sp>
        <p:nvSpPr>
          <p:cNvPr id="3" name="Marcador de texto 2"/>
          <p:cNvSpPr>
            <a:spLocks noGrp="1"/>
          </p:cNvSpPr>
          <p:nvPr>
            <p:ph type="body" idx="1"/>
          </p:nvPr>
        </p:nvSpPr>
        <p:spPr/>
        <p:txBody>
          <a:bodyPr>
            <a:normAutofit fontScale="85000" lnSpcReduction="10000"/>
          </a:bodyPr>
          <a:lstStyle/>
          <a:p>
            <a:r>
              <a:rPr lang="es-MX" dirty="0" smtClean="0"/>
              <a:t>SISTEMA TÉCNICO PARA DETERMINAR LA IMPORTANCIA DE CADA PUESTO EN RELACIÓN CON LOS DEMÁS DE UNA EMPRESA, A FIN DE LOGRAR LA CORRECTA ORGANIZACIÓN Y REMUNERACIÓN DEL PERSONAL (Reyes-Ponce, 2004)</a:t>
            </a:r>
            <a:endParaRPr lang="es-MX" dirty="0"/>
          </a:p>
        </p:txBody>
      </p:sp>
      <p:pic>
        <p:nvPicPr>
          <p:cNvPr id="4" name="Imagen 3"/>
          <p:cNvPicPr>
            <a:picLocks noChangeAspect="1"/>
          </p:cNvPicPr>
          <p:nvPr/>
        </p:nvPicPr>
        <p:blipFill>
          <a:blip r:embed="rId2"/>
          <a:stretch>
            <a:fillRect/>
          </a:stretch>
        </p:blipFill>
        <p:spPr>
          <a:xfrm>
            <a:off x="10732310" y="229842"/>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9094732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ESTRUCTURA DE SALARIOS</a:t>
            </a:r>
            <a:endParaRPr lang="es-MX" dirty="0"/>
          </a:p>
        </p:txBody>
      </p:sp>
      <p:sp>
        <p:nvSpPr>
          <p:cNvPr id="3" name="Marcador de texto 2"/>
          <p:cNvSpPr>
            <a:spLocks noGrp="1"/>
          </p:cNvSpPr>
          <p:nvPr>
            <p:ph type="body" idx="1"/>
          </p:nvPr>
        </p:nvSpPr>
        <p:spPr>
          <a:xfrm>
            <a:off x="2939373" y="1699189"/>
            <a:ext cx="3992732" cy="576262"/>
          </a:xfrm>
        </p:spPr>
        <p:txBody>
          <a:bodyPr/>
          <a:lstStyle/>
          <a:p>
            <a:r>
              <a:rPr lang="es-MX" dirty="0" smtClean="0"/>
              <a:t>EMPIRICAMENTE </a:t>
            </a:r>
            <a:endParaRPr lang="es-MX" dirty="0"/>
          </a:p>
        </p:txBody>
      </p:sp>
      <p:sp>
        <p:nvSpPr>
          <p:cNvPr id="4" name="Marcador de contenido 3"/>
          <p:cNvSpPr>
            <a:spLocks noGrp="1"/>
          </p:cNvSpPr>
          <p:nvPr>
            <p:ph sz="half" idx="2"/>
          </p:nvPr>
        </p:nvSpPr>
        <p:spPr/>
        <p:txBody>
          <a:bodyPr/>
          <a:lstStyle/>
          <a:p>
            <a:r>
              <a:rPr lang="es-MX" dirty="0" smtClean="0"/>
              <a:t>LAS PERSONAS FIJAN LOS SALARIOS  DE MANERA CIRCUNSTANCIAL</a:t>
            </a:r>
            <a:endParaRPr lang="es-MX" dirty="0"/>
          </a:p>
        </p:txBody>
      </p:sp>
      <p:sp>
        <p:nvSpPr>
          <p:cNvPr id="5" name="Marcador de texto 4"/>
          <p:cNvSpPr>
            <a:spLocks noGrp="1"/>
          </p:cNvSpPr>
          <p:nvPr>
            <p:ph type="body" sz="quarter" idx="3"/>
          </p:nvPr>
        </p:nvSpPr>
        <p:spPr/>
        <p:txBody>
          <a:bodyPr/>
          <a:lstStyle/>
          <a:p>
            <a:r>
              <a:rPr lang="es-MX" dirty="0" smtClean="0"/>
              <a:t>CON TECNICISMOS: VALUACIÓN DE PUESTOS</a:t>
            </a:r>
            <a:endParaRPr lang="es-MX" dirty="0"/>
          </a:p>
        </p:txBody>
      </p:sp>
      <p:graphicFrame>
        <p:nvGraphicFramePr>
          <p:cNvPr id="7" name="Marcador de contenido 6"/>
          <p:cNvGraphicFramePr>
            <a:graphicFrameLocks noGrp="1"/>
          </p:cNvGraphicFramePr>
          <p:nvPr>
            <p:ph sz="quarter" idx="4"/>
            <p:extLst>
              <p:ext uri="{D42A27DB-BD31-4B8C-83A1-F6EECF244321}">
                <p14:modId xmlns:p14="http://schemas.microsoft.com/office/powerpoint/2010/main" val="355795363"/>
              </p:ext>
            </p:extLst>
          </p:nvPr>
        </p:nvGraphicFramePr>
        <p:xfrm>
          <a:off x="7166957" y="2545738"/>
          <a:ext cx="4338674" cy="33540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Imagen 7"/>
          <p:cNvPicPr>
            <a:picLocks noChangeAspect="1"/>
          </p:cNvPicPr>
          <p:nvPr/>
        </p:nvPicPr>
        <p:blipFill>
          <a:blip r:embed="rId7"/>
          <a:stretch>
            <a:fillRect/>
          </a:stretch>
        </p:blipFill>
        <p:spPr>
          <a:xfrm>
            <a:off x="10385946" y="4515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6171262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DOS PROBLEMAS expresados por Reyes-Ponce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02270049"/>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385946" y="4515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830744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b="1" dirty="0" smtClean="0"/>
              <a:t>Presentación de la Unidad de </a:t>
            </a:r>
            <a:r>
              <a:rPr lang="es-MX" sz="4400" b="1" dirty="0" smtClean="0"/>
              <a:t>Aprendizaje UA.</a:t>
            </a:r>
            <a:endParaRPr lang="es-MX" sz="4400" b="1" dirty="0"/>
          </a:p>
        </p:txBody>
      </p:sp>
      <p:sp>
        <p:nvSpPr>
          <p:cNvPr id="3" name="Marcador de contenido 2"/>
          <p:cNvSpPr>
            <a:spLocks noGrp="1"/>
          </p:cNvSpPr>
          <p:nvPr>
            <p:ph idx="1"/>
          </p:nvPr>
        </p:nvSpPr>
        <p:spPr>
          <a:xfrm>
            <a:off x="2589212" y="2474794"/>
            <a:ext cx="8915400" cy="3777622"/>
          </a:xfrm>
        </p:spPr>
        <p:txBody>
          <a:bodyPr>
            <a:noAutofit/>
          </a:bodyPr>
          <a:lstStyle/>
          <a:p>
            <a:pPr algn="just"/>
            <a:r>
              <a:rPr lang="es-MX" sz="2400" dirty="0" smtClean="0"/>
              <a:t>La unidad de aprendizaje Administración de Compensaciones </a:t>
            </a:r>
            <a:r>
              <a:rPr lang="es-MX" sz="2400" dirty="0"/>
              <a:t>Espacios se integra en el plan de la Licenciatura en Administración en el núcleo de formación </a:t>
            </a:r>
            <a:r>
              <a:rPr lang="es-MX" sz="2400" dirty="0" smtClean="0"/>
              <a:t>sustantiva, </a:t>
            </a:r>
            <a:r>
              <a:rPr lang="es-MX" sz="2400" dirty="0"/>
              <a:t>con una carga crediticia de </a:t>
            </a:r>
            <a:r>
              <a:rPr lang="es-MX" sz="2400" dirty="0" smtClean="0"/>
              <a:t>7 créditos </a:t>
            </a:r>
            <a:r>
              <a:rPr lang="es-MX" sz="2400" dirty="0"/>
              <a:t>y es una UA optativa</a:t>
            </a:r>
            <a:r>
              <a:rPr lang="es-MX" sz="2400" dirty="0" smtClean="0"/>
              <a:t>. Es una unidad de aprendizaje que solo se imparte en la Licenciatura en Administración.</a:t>
            </a:r>
          </a:p>
          <a:p>
            <a:pPr algn="just"/>
            <a:r>
              <a:rPr lang="es-MX" sz="2400" dirty="0" smtClean="0"/>
              <a:t>Se requiere que el alumno tenga conocimientos básicos de recursos humanos, por lo que la unidad de aprendizaje antecedente es Administración de Recursos Humanos.</a:t>
            </a:r>
          </a:p>
        </p:txBody>
      </p:sp>
      <p:pic>
        <p:nvPicPr>
          <p:cNvPr id="5" name="Imagen 4"/>
          <p:cNvPicPr>
            <a:picLocks noChangeAspect="1"/>
          </p:cNvPicPr>
          <p:nvPr/>
        </p:nvPicPr>
        <p:blipFill>
          <a:blip r:embed="rId2"/>
          <a:stretch>
            <a:fillRect/>
          </a:stretch>
        </p:blipFill>
        <p:spPr>
          <a:xfrm>
            <a:off x="10718455" y="624110"/>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2479798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822767816"/>
              </p:ext>
            </p:extLst>
          </p:nvPr>
        </p:nvGraphicFramePr>
        <p:xfrm>
          <a:off x="2589213" y="734096"/>
          <a:ext cx="8915400" cy="54606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lamada de nube 4"/>
          <p:cNvSpPr/>
          <p:nvPr/>
        </p:nvSpPr>
        <p:spPr>
          <a:xfrm>
            <a:off x="360608" y="1442434"/>
            <a:ext cx="1932216" cy="1275007"/>
          </a:xfrm>
          <a:prstGeom prst="cloudCallout">
            <a:avLst>
              <a:gd name="adj1" fmla="val 71753"/>
              <a:gd name="adj2" fmla="val -505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LOS METODOS PUEDEN COMBINARSE ENTRE SI</a:t>
            </a:r>
            <a:endParaRPr lang="es-MX" sz="1200" dirty="0"/>
          </a:p>
        </p:txBody>
      </p:sp>
      <p:pic>
        <p:nvPicPr>
          <p:cNvPr id="6" name="Imagen 5"/>
          <p:cNvPicPr>
            <a:picLocks noChangeAspect="1"/>
          </p:cNvPicPr>
          <p:nvPr/>
        </p:nvPicPr>
        <p:blipFill>
          <a:blip r:embed="rId7"/>
          <a:stretch>
            <a:fillRect/>
          </a:stretch>
        </p:blipFill>
        <p:spPr>
          <a:xfrm>
            <a:off x="11078673" y="0"/>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6187426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2198" y="313899"/>
            <a:ext cx="9007072" cy="1331794"/>
          </a:xfrm>
        </p:spPr>
        <p:txBody>
          <a:bodyPr>
            <a:normAutofit fontScale="90000"/>
          </a:bodyPr>
          <a:lstStyle/>
          <a:p>
            <a:r>
              <a:rPr lang="es-MX" b="1" dirty="0" smtClean="0"/>
              <a:t>ELEMENTOS NECESARIOS PARA REALIZAR UNA VALUACION DE PUESTOS (Varela, 2013)</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14697961"/>
              </p:ext>
            </p:extLst>
          </p:nvPr>
        </p:nvGraphicFramePr>
        <p:xfrm>
          <a:off x="978775" y="1637731"/>
          <a:ext cx="10062264" cy="52202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787727" y="174423"/>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6963587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1 APROBACIÓN DE LA ALTA DIRECCIÓN</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50331518"/>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43342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2 ANÁLISIS </a:t>
            </a:r>
            <a:r>
              <a:rPr lang="es-MX" b="1" dirty="0" smtClean="0">
                <a:effectLst>
                  <a:outerShdw blurRad="38100" dist="38100" dir="2700000" algn="tl">
                    <a:srgbClr val="000000">
                      <a:alpha val="43137"/>
                    </a:srgbClr>
                  </a:outerShdw>
                </a:effectLst>
              </a:rPr>
              <a:t>Y DESCRIPCIÓN DE PUESTOS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83516766"/>
              </p:ext>
            </p:extLst>
          </p:nvPr>
        </p:nvGraphicFramePr>
        <p:xfrm>
          <a:off x="1661164" y="1114292"/>
          <a:ext cx="10034967" cy="54591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014430"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1819291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3 ORGANIGRAMA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24598774"/>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801583"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
        <p:nvSpPr>
          <p:cNvPr id="3" name="Llamada de nube 2"/>
          <p:cNvSpPr/>
          <p:nvPr/>
        </p:nvSpPr>
        <p:spPr>
          <a:xfrm>
            <a:off x="750626" y="1460310"/>
            <a:ext cx="2661314" cy="1869743"/>
          </a:xfrm>
          <a:prstGeom prst="cloudCallout">
            <a:avLst>
              <a:gd name="adj1" fmla="val 26346"/>
              <a:gd name="adj2" fmla="val -442764"/>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MX" dirty="0" smtClean="0"/>
              <a:t>PRIMER PASO PARA LA EVALUACIÓN</a:t>
            </a:r>
            <a:endParaRPr lang="es-MX" dirty="0"/>
          </a:p>
        </p:txBody>
      </p:sp>
    </p:spTree>
    <p:extLst>
      <p:ext uri="{BB962C8B-B14F-4D97-AF65-F5344CB8AC3E}">
        <p14:creationId xmlns:p14="http://schemas.microsoft.com/office/powerpoint/2010/main" val="25574134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4 MODELO </a:t>
            </a:r>
            <a:r>
              <a:rPr lang="es-MX" b="1" dirty="0" smtClean="0">
                <a:effectLst>
                  <a:outerShdw blurRad="38100" dist="38100" dir="2700000" algn="tl">
                    <a:srgbClr val="000000">
                      <a:alpha val="43137"/>
                    </a:srgbClr>
                  </a:outerShdw>
                </a:effectLst>
              </a:rPr>
              <a:t>DE </a:t>
            </a:r>
            <a:r>
              <a:rPr lang="es-MX" b="1" dirty="0" smtClean="0">
                <a:effectLst>
                  <a:outerShdw blurRad="38100" dist="38100" dir="2700000" algn="tl">
                    <a:srgbClr val="000000">
                      <a:alpha val="43137"/>
                    </a:srgbClr>
                  </a:outerShdw>
                </a:effectLst>
              </a:rPr>
              <a:t>VALUACIÓN</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99605741"/>
              </p:ext>
            </p:extLst>
          </p:nvPr>
        </p:nvGraphicFramePr>
        <p:xfrm>
          <a:off x="2589212" y="1269243"/>
          <a:ext cx="8915400" cy="53226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787728" y="284191"/>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4457418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5 COMITÉ </a:t>
            </a:r>
            <a:r>
              <a:rPr lang="es-MX" b="1" dirty="0" smtClean="0">
                <a:effectLst>
                  <a:outerShdw blurRad="38100" dist="38100" dir="2700000" algn="tl">
                    <a:srgbClr val="000000">
                      <a:alpha val="43137"/>
                    </a:srgbClr>
                  </a:outerShdw>
                </a:effectLst>
              </a:rPr>
              <a:t>DE </a:t>
            </a:r>
            <a:r>
              <a:rPr lang="es-MX" b="1" dirty="0" smtClean="0">
                <a:effectLst>
                  <a:outerShdw blurRad="38100" dist="38100" dir="2700000" algn="tl">
                    <a:srgbClr val="000000">
                      <a:alpha val="43137"/>
                    </a:srgbClr>
                  </a:outerShdw>
                </a:effectLst>
              </a:rPr>
              <a:t>VALUACIÓN</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76338762"/>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912418" y="326410"/>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8423570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6 SELECCIÓN </a:t>
            </a:r>
            <a:r>
              <a:rPr lang="es-MX" b="1" dirty="0" smtClean="0">
                <a:effectLst>
                  <a:outerShdw blurRad="38100" dist="38100" dir="2700000" algn="tl">
                    <a:srgbClr val="000000">
                      <a:alpha val="43137"/>
                    </a:srgbClr>
                  </a:outerShdw>
                </a:effectLst>
              </a:rPr>
              <a:t>DE PUESTOS TIPOS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02337444"/>
              </p:ext>
            </p:extLst>
          </p:nvPr>
        </p:nvGraphicFramePr>
        <p:xfrm>
          <a:off x="2589212" y="2133600"/>
          <a:ext cx="8915400" cy="4471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843146"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4626759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6326" y="554113"/>
            <a:ext cx="8393926" cy="2895600"/>
          </a:xfrm>
        </p:spPr>
        <p:txBody>
          <a:bodyPr/>
          <a:lstStyle/>
          <a:p>
            <a:r>
              <a:rPr lang="es-MX" dirty="0"/>
              <a:t>Modelo de </a:t>
            </a:r>
            <a:r>
              <a:rPr lang="es-MX" dirty="0" smtClean="0"/>
              <a:t>alineación</a:t>
            </a:r>
            <a:r>
              <a:rPr lang="es-MX" dirty="0"/>
              <a:t>.</a:t>
            </a:r>
            <a:endParaRPr lang="es-MX" dirty="0"/>
          </a:p>
        </p:txBody>
      </p:sp>
      <p:sp>
        <p:nvSpPr>
          <p:cNvPr id="3" name="Marcador de texto 2"/>
          <p:cNvSpPr>
            <a:spLocks noGrp="1"/>
          </p:cNvSpPr>
          <p:nvPr>
            <p:ph type="body" sz="quarter" idx="13"/>
          </p:nvPr>
        </p:nvSpPr>
        <p:spPr/>
        <p:txBody>
          <a:bodyPr/>
          <a:lstStyle/>
          <a:p>
            <a:r>
              <a:rPr lang="es-MX" dirty="0"/>
              <a:t>(Varela, 2013)</a:t>
            </a:r>
          </a:p>
        </p:txBody>
      </p:sp>
      <p:sp>
        <p:nvSpPr>
          <p:cNvPr id="4" name="Marcador de texto 3"/>
          <p:cNvSpPr>
            <a:spLocks noGrp="1"/>
          </p:cNvSpPr>
          <p:nvPr>
            <p:ph type="body" idx="1"/>
          </p:nvPr>
        </p:nvSpPr>
        <p:spPr/>
        <p:txBody>
          <a:bodyPr/>
          <a:lstStyle/>
          <a:p>
            <a:r>
              <a:rPr lang="es-MX" dirty="0"/>
              <a:t>Adecuado para:</a:t>
            </a:r>
          </a:p>
          <a:p>
            <a:pPr marL="342900" indent="-342900">
              <a:buFont typeface="Wingdings" panose="05000000000000000000" pitchFamily="2" charset="2"/>
              <a:buChar char="q"/>
            </a:pPr>
            <a:r>
              <a:rPr lang="es-MX" dirty="0"/>
              <a:t>Empresas pequeñas o con escalas jerárquicas reducidas</a:t>
            </a:r>
          </a:p>
          <a:p>
            <a:pPr marL="342900" indent="-342900">
              <a:buFont typeface="Wingdings" panose="05000000000000000000" pitchFamily="2" charset="2"/>
              <a:buChar char="q"/>
            </a:pPr>
            <a:r>
              <a:rPr lang="es-MX" dirty="0"/>
              <a:t>Puestos poco elaborados o complejos</a:t>
            </a:r>
          </a:p>
          <a:p>
            <a:endParaRPr lang="es-MX" dirty="0"/>
          </a:p>
        </p:txBody>
      </p:sp>
      <p:pic>
        <p:nvPicPr>
          <p:cNvPr id="5" name="Imagen 4"/>
          <p:cNvPicPr>
            <a:picLocks noChangeAspect="1"/>
          </p:cNvPicPr>
          <p:nvPr/>
        </p:nvPicPr>
        <p:blipFill>
          <a:blip r:embed="rId2"/>
          <a:stretch>
            <a:fillRect/>
          </a:stretch>
        </p:blipFill>
        <p:spPr>
          <a:xfrm>
            <a:off x="11014429" y="36710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5844079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Pasos a seguir</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66419779"/>
              </p:ext>
            </p:extLst>
          </p:nvPr>
        </p:nvGraphicFramePr>
        <p:xfrm>
          <a:off x="2589212" y="1269243"/>
          <a:ext cx="8915400" cy="5588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10099343" y="6196084"/>
            <a:ext cx="1897039" cy="369332"/>
          </a:xfrm>
          <a:prstGeom prst="rect">
            <a:avLst/>
          </a:prstGeom>
          <a:noFill/>
        </p:spPr>
        <p:txBody>
          <a:bodyPr wrap="square" rtlCol="0">
            <a:spAutoFit/>
          </a:bodyPr>
          <a:lstStyle/>
          <a:p>
            <a:r>
              <a:rPr lang="es-MX" dirty="0" smtClean="0"/>
              <a:t>(Varela, 2013)</a:t>
            </a:r>
            <a:endParaRPr lang="es-MX" dirty="0"/>
          </a:p>
        </p:txBody>
      </p:sp>
      <p:pic>
        <p:nvPicPr>
          <p:cNvPr id="5" name="Imagen 4"/>
          <p:cNvPicPr>
            <a:picLocks noChangeAspect="1"/>
          </p:cNvPicPr>
          <p:nvPr/>
        </p:nvPicPr>
        <p:blipFill>
          <a:blip r:embed="rId7"/>
          <a:stretch>
            <a:fillRect/>
          </a:stretch>
        </p:blipFill>
        <p:spPr>
          <a:xfrm>
            <a:off x="10801583" y="284846"/>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4166411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 </a:t>
            </a:r>
            <a:r>
              <a:rPr lang="es-MX" b="1" dirty="0"/>
              <a:t>D</a:t>
            </a:r>
            <a:r>
              <a:rPr lang="es-MX" b="1" dirty="0" smtClean="0"/>
              <a:t>e la unidad de aprendizaje…</a:t>
            </a:r>
            <a:endParaRPr lang="es-MX" b="1"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933137337"/>
              </p:ext>
            </p:extLst>
          </p:nvPr>
        </p:nvGraphicFramePr>
        <p:xfrm>
          <a:off x="1064525" y="1815151"/>
          <a:ext cx="10091155" cy="46402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0704601" y="465369"/>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6742204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Área de producción</a:t>
            </a:r>
            <a:br>
              <a:rPr lang="es-MX"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ordenación por áreas funcionales</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76230179"/>
              </p:ext>
            </p:extLst>
          </p:nvPr>
        </p:nvGraphicFramePr>
        <p:xfrm>
          <a:off x="2589213" y="2133600"/>
          <a:ext cx="8915400" cy="2890520"/>
        </p:xfrm>
        <a:graphic>
          <a:graphicData uri="http://schemas.openxmlformats.org/drawingml/2006/table">
            <a:tbl>
              <a:tblPr firstRow="1" bandRow="1">
                <a:tableStyleId>{5C22544A-7EE6-4342-B048-85BDC9FD1C3A}</a:tableStyleId>
              </a:tblPr>
              <a:tblGrid>
                <a:gridCol w="4457700"/>
                <a:gridCol w="4457700"/>
              </a:tblGrid>
              <a:tr h="370840">
                <a:tc gridSpan="2">
                  <a:txBody>
                    <a:bodyPr/>
                    <a:lstStyle/>
                    <a:p>
                      <a:pPr algn="ctr"/>
                      <a:r>
                        <a:rPr lang="es-MX" sz="2000" dirty="0" smtClean="0"/>
                        <a:t>Área de producción</a:t>
                      </a:r>
                      <a:endParaRPr lang="es-MX" sz="2000" dirty="0"/>
                    </a:p>
                  </a:txBody>
                  <a:tcPr/>
                </a:tc>
                <a:tc hMerge="1">
                  <a:txBody>
                    <a:bodyPr/>
                    <a:lstStyle/>
                    <a:p>
                      <a:endParaRPr lang="es-MX" dirty="0"/>
                    </a:p>
                  </a:txBody>
                  <a:tcPr/>
                </a:tc>
              </a:tr>
              <a:tr h="370840">
                <a:tc>
                  <a:txBody>
                    <a:bodyPr/>
                    <a:lstStyle/>
                    <a:p>
                      <a:pPr algn="ctr"/>
                      <a:r>
                        <a:rPr lang="es-MX" b="1" dirty="0" smtClean="0"/>
                        <a:t>Puesto</a:t>
                      </a:r>
                      <a:endParaRPr lang="es-MX" b="1" dirty="0"/>
                    </a:p>
                  </a:txBody>
                  <a:tcPr/>
                </a:tc>
                <a:tc>
                  <a:txBody>
                    <a:bodyPr/>
                    <a:lstStyle/>
                    <a:p>
                      <a:pPr algn="ctr"/>
                      <a:r>
                        <a:rPr lang="es-MX" b="1" dirty="0" smtClean="0"/>
                        <a:t>Alineación</a:t>
                      </a:r>
                    </a:p>
                    <a:p>
                      <a:pPr algn="ctr"/>
                      <a:endParaRPr lang="es-MX" b="1" dirty="0"/>
                    </a:p>
                  </a:txBody>
                  <a:tcPr/>
                </a:tc>
              </a:tr>
              <a:tr h="370840">
                <a:tc>
                  <a:txBody>
                    <a:bodyPr/>
                    <a:lstStyle/>
                    <a:p>
                      <a:r>
                        <a:rPr lang="es-MX" dirty="0" smtClean="0"/>
                        <a:t>Director de producción</a:t>
                      </a:r>
                    </a:p>
                  </a:txBody>
                  <a:tcPr/>
                </a:tc>
                <a:tc>
                  <a:txBody>
                    <a:bodyPr/>
                    <a:lstStyle/>
                    <a:p>
                      <a:r>
                        <a:rPr lang="es-MX" dirty="0" smtClean="0"/>
                        <a:t>1</a:t>
                      </a:r>
                      <a:endParaRPr lang="es-MX" dirty="0"/>
                    </a:p>
                  </a:txBody>
                  <a:tcPr/>
                </a:tc>
              </a:tr>
              <a:tr h="370840">
                <a:tc>
                  <a:txBody>
                    <a:bodyPr/>
                    <a:lstStyle/>
                    <a:p>
                      <a:r>
                        <a:rPr lang="es-MX" dirty="0" smtClean="0"/>
                        <a:t>Gerente de planta</a:t>
                      </a:r>
                      <a:endParaRPr lang="es-MX" dirty="0"/>
                    </a:p>
                  </a:txBody>
                  <a:tcPr/>
                </a:tc>
                <a:tc>
                  <a:txBody>
                    <a:bodyPr/>
                    <a:lstStyle/>
                    <a:p>
                      <a:r>
                        <a:rPr lang="es-MX" dirty="0" smtClean="0"/>
                        <a:t>2</a:t>
                      </a:r>
                      <a:endParaRPr lang="es-MX" dirty="0"/>
                    </a:p>
                  </a:txBody>
                  <a:tcPr/>
                </a:tc>
              </a:tr>
              <a:tr h="370840">
                <a:tc>
                  <a:txBody>
                    <a:bodyPr/>
                    <a:lstStyle/>
                    <a:p>
                      <a:r>
                        <a:rPr lang="es-MX" dirty="0" smtClean="0"/>
                        <a:t>Gerente</a:t>
                      </a:r>
                      <a:r>
                        <a:rPr lang="es-MX" baseline="0" dirty="0" smtClean="0"/>
                        <a:t> de materiales</a:t>
                      </a:r>
                      <a:endParaRPr lang="es-MX" dirty="0"/>
                    </a:p>
                  </a:txBody>
                  <a:tcPr/>
                </a:tc>
                <a:tc>
                  <a:txBody>
                    <a:bodyPr/>
                    <a:lstStyle/>
                    <a:p>
                      <a:r>
                        <a:rPr lang="es-MX" dirty="0" smtClean="0"/>
                        <a:t>3</a:t>
                      </a:r>
                      <a:endParaRPr lang="es-MX" dirty="0"/>
                    </a:p>
                  </a:txBody>
                  <a:tcPr/>
                </a:tc>
              </a:tr>
              <a:tr h="370840">
                <a:tc>
                  <a:txBody>
                    <a:bodyPr/>
                    <a:lstStyle/>
                    <a:p>
                      <a:r>
                        <a:rPr lang="es-MX" dirty="0" smtClean="0"/>
                        <a:t>Gerente</a:t>
                      </a:r>
                      <a:r>
                        <a:rPr lang="es-MX" baseline="0" dirty="0" smtClean="0"/>
                        <a:t> de control de calidad</a:t>
                      </a:r>
                      <a:endParaRPr lang="es-MX" dirty="0"/>
                    </a:p>
                  </a:txBody>
                  <a:tcPr/>
                </a:tc>
                <a:tc>
                  <a:txBody>
                    <a:bodyPr/>
                    <a:lstStyle/>
                    <a:p>
                      <a:r>
                        <a:rPr lang="es-MX" dirty="0" smtClean="0"/>
                        <a:t>4</a:t>
                      </a:r>
                      <a:endParaRPr lang="es-MX" dirty="0"/>
                    </a:p>
                  </a:txBody>
                  <a:tcPr/>
                </a:tc>
              </a:tr>
              <a:tr h="370840">
                <a:tc>
                  <a:txBody>
                    <a:bodyPr/>
                    <a:lstStyle/>
                    <a:p>
                      <a:r>
                        <a:rPr lang="es-MX" dirty="0" smtClean="0"/>
                        <a:t>Gerente</a:t>
                      </a:r>
                      <a:r>
                        <a:rPr lang="es-MX" baseline="0" dirty="0" smtClean="0"/>
                        <a:t> de mantenimientos</a:t>
                      </a:r>
                      <a:endParaRPr lang="es-MX" dirty="0"/>
                    </a:p>
                  </a:txBody>
                  <a:tcPr/>
                </a:tc>
                <a:tc>
                  <a:txBody>
                    <a:bodyPr/>
                    <a:lstStyle/>
                    <a:p>
                      <a:r>
                        <a:rPr lang="es-MX" dirty="0" smtClean="0"/>
                        <a:t>5</a:t>
                      </a:r>
                      <a:endParaRPr lang="es-MX" dirty="0"/>
                    </a:p>
                  </a:txBody>
                  <a:tcPr/>
                </a:tc>
              </a:tr>
            </a:tbl>
          </a:graphicData>
        </a:graphic>
      </p:graphicFrame>
      <p:pic>
        <p:nvPicPr>
          <p:cNvPr id="5" name="Imagen 4"/>
          <p:cNvPicPr>
            <a:picLocks noChangeAspect="1"/>
          </p:cNvPicPr>
          <p:nvPr/>
        </p:nvPicPr>
        <p:blipFill>
          <a:blip r:embed="rId2"/>
          <a:stretch>
            <a:fillRect/>
          </a:stretch>
        </p:blipFill>
        <p:spPr>
          <a:xfrm>
            <a:off x="10690746" y="284191"/>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5842426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24335" y="624110"/>
            <a:ext cx="9580278" cy="1280890"/>
          </a:xfrm>
        </p:spPr>
        <p:txBody>
          <a:bodyPr/>
          <a:lstStyle/>
          <a:p>
            <a:r>
              <a:rPr lang="es-MX" b="1" u="sng" dirty="0" smtClean="0">
                <a:effectLst>
                  <a:outerShdw blurRad="38100" dist="38100" dir="2700000" algn="tl">
                    <a:srgbClr val="000000">
                      <a:alpha val="43137"/>
                    </a:srgbClr>
                  </a:outerShdw>
                </a:effectLst>
              </a:rPr>
              <a:t>Ordenación por similitud de los puestos</a:t>
            </a:r>
            <a:endParaRPr lang="es-MX" b="1" u="sng" dirty="0">
              <a:effectLst>
                <a:outerShdw blurRad="38100" dist="38100" dir="2700000" algn="tl">
                  <a:srgbClr val="000000">
                    <a:alpha val="43137"/>
                  </a:srgbClr>
                </a:outerShdw>
              </a:effectLst>
            </a:endParaRPr>
          </a:p>
        </p:txBody>
      </p:sp>
      <p:sp>
        <p:nvSpPr>
          <p:cNvPr id="4" name="Marcador de contenido 3"/>
          <p:cNvSpPr>
            <a:spLocks noGrp="1"/>
          </p:cNvSpPr>
          <p:nvPr>
            <p:ph idx="1"/>
          </p:nvPr>
        </p:nvSpPr>
        <p:spPr>
          <a:xfrm>
            <a:off x="1783994" y="1905000"/>
            <a:ext cx="8915400" cy="37776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s-MX" sz="2800" dirty="0" smtClean="0"/>
              <a:t>Ordenación por similitud de los puestos:</a:t>
            </a:r>
          </a:p>
          <a:p>
            <a:pPr lvl="1" algn="ctr"/>
            <a:r>
              <a:rPr lang="es-MX" sz="2400" dirty="0" smtClean="0"/>
              <a:t>1)  Elección de los puestos mas altos y compararlos entre </a:t>
            </a:r>
            <a:r>
              <a:rPr lang="es-MX" sz="2400" dirty="0" err="1" smtClean="0"/>
              <a:t>sÍ</a:t>
            </a:r>
            <a:endParaRPr lang="es-MX" sz="2400" dirty="0"/>
          </a:p>
        </p:txBody>
      </p:sp>
      <p:pic>
        <p:nvPicPr>
          <p:cNvPr id="5" name="Imagen 4"/>
          <p:cNvPicPr>
            <a:picLocks noChangeAspect="1"/>
          </p:cNvPicPr>
          <p:nvPr/>
        </p:nvPicPr>
        <p:blipFill>
          <a:blip r:embed="rId2"/>
          <a:stretch>
            <a:fillRect/>
          </a:stretch>
        </p:blipFill>
        <p:spPr>
          <a:xfrm>
            <a:off x="11014431" y="340265"/>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8156951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62988093"/>
              </p:ext>
            </p:extLst>
          </p:nvPr>
        </p:nvGraphicFramePr>
        <p:xfrm>
          <a:off x="3107828" y="222913"/>
          <a:ext cx="4725987" cy="5882640"/>
        </p:xfrm>
        <a:graphic>
          <a:graphicData uri="http://schemas.openxmlformats.org/drawingml/2006/table">
            <a:tbl>
              <a:tblPr firstRow="1" bandRow="1">
                <a:tableStyleId>{5C22544A-7EE6-4342-B048-85BDC9FD1C3A}</a:tableStyleId>
              </a:tblPr>
              <a:tblGrid>
                <a:gridCol w="3879826"/>
                <a:gridCol w="846161"/>
              </a:tblGrid>
              <a:tr h="370840">
                <a:tc>
                  <a:txBody>
                    <a:bodyPr/>
                    <a:lstStyle/>
                    <a:p>
                      <a:r>
                        <a:rPr lang="es-MX" sz="1600" dirty="0" smtClean="0"/>
                        <a:t>Nivel de gerentes</a:t>
                      </a:r>
                    </a:p>
                    <a:p>
                      <a:r>
                        <a:rPr lang="es-MX" sz="1600" b="0" dirty="0" smtClean="0"/>
                        <a:t>Gerente</a:t>
                      </a:r>
                      <a:r>
                        <a:rPr lang="es-MX" sz="1600" b="0" baseline="0" dirty="0" smtClean="0"/>
                        <a:t> de producción</a:t>
                      </a:r>
                    </a:p>
                    <a:p>
                      <a:r>
                        <a:rPr lang="es-MX" sz="1600" b="0" baseline="0" dirty="0" smtClean="0"/>
                        <a:t>Gerente de materiales</a:t>
                      </a:r>
                    </a:p>
                    <a:p>
                      <a:r>
                        <a:rPr lang="es-MX" sz="1600" b="0" baseline="0" dirty="0" smtClean="0"/>
                        <a:t>Gerente de recursos humanos</a:t>
                      </a:r>
                    </a:p>
                    <a:p>
                      <a:r>
                        <a:rPr lang="es-MX" sz="1600" b="0" baseline="0" dirty="0" smtClean="0"/>
                        <a:t>Gerente de finanzas</a:t>
                      </a:r>
                    </a:p>
                    <a:p>
                      <a:r>
                        <a:rPr lang="es-MX" sz="1600" b="0" baseline="0" dirty="0" smtClean="0"/>
                        <a:t>Gerente de ventas</a:t>
                      </a:r>
                    </a:p>
                    <a:p>
                      <a:r>
                        <a:rPr lang="es-MX" sz="1600" b="0" baseline="0" dirty="0" smtClean="0"/>
                        <a:t>Gerente de marcas</a:t>
                      </a:r>
                    </a:p>
                    <a:p>
                      <a:r>
                        <a:rPr lang="es-MX" sz="1600" b="0" baseline="0" dirty="0" smtClean="0"/>
                        <a:t>Gerente de publicidad</a:t>
                      </a:r>
                      <a:r>
                        <a:rPr lang="es-MX" sz="1600" dirty="0" smtClean="0"/>
                        <a:t> </a:t>
                      </a:r>
                      <a:endParaRPr lang="es-MX" sz="1600" dirty="0"/>
                    </a:p>
                  </a:txBody>
                  <a:tcPr/>
                </a:tc>
                <a:tc>
                  <a:txBody>
                    <a:bodyPr/>
                    <a:lstStyle/>
                    <a:p>
                      <a:endParaRPr lang="es-MX" sz="1600" dirty="0" smtClean="0"/>
                    </a:p>
                    <a:p>
                      <a:r>
                        <a:rPr lang="es-MX" sz="1600" dirty="0" smtClean="0"/>
                        <a:t>2</a:t>
                      </a:r>
                    </a:p>
                    <a:p>
                      <a:r>
                        <a:rPr lang="es-MX" sz="1600" dirty="0" smtClean="0"/>
                        <a:t>2</a:t>
                      </a:r>
                    </a:p>
                    <a:p>
                      <a:r>
                        <a:rPr lang="es-MX" sz="1600" dirty="0" smtClean="0"/>
                        <a:t>3</a:t>
                      </a:r>
                    </a:p>
                    <a:p>
                      <a:r>
                        <a:rPr lang="es-MX" sz="1600" dirty="0" smtClean="0"/>
                        <a:t>3</a:t>
                      </a:r>
                    </a:p>
                    <a:p>
                      <a:r>
                        <a:rPr lang="es-MX" sz="1600" dirty="0" smtClean="0"/>
                        <a:t>4</a:t>
                      </a:r>
                    </a:p>
                    <a:p>
                      <a:r>
                        <a:rPr lang="es-MX" sz="1600" dirty="0" smtClean="0"/>
                        <a:t>4</a:t>
                      </a:r>
                    </a:p>
                    <a:p>
                      <a:r>
                        <a:rPr lang="es-MX" sz="1600" dirty="0" smtClean="0"/>
                        <a:t>5</a:t>
                      </a:r>
                      <a:endParaRPr lang="es-MX" sz="1600" dirty="0"/>
                    </a:p>
                  </a:txBody>
                  <a:tcPr/>
                </a:tc>
              </a:tr>
              <a:tr h="370840">
                <a:tc>
                  <a:txBody>
                    <a:bodyPr/>
                    <a:lstStyle/>
                    <a:p>
                      <a:r>
                        <a:rPr lang="es-MX" sz="1600" b="1" dirty="0" smtClean="0"/>
                        <a:t>Nivel de jefes</a:t>
                      </a:r>
                      <a:r>
                        <a:rPr lang="es-MX" sz="1600" b="1" baseline="0" dirty="0" smtClean="0"/>
                        <a:t> de departamento</a:t>
                      </a:r>
                    </a:p>
                    <a:p>
                      <a:r>
                        <a:rPr lang="es-MX" sz="1600" baseline="0" dirty="0" smtClean="0"/>
                        <a:t>Jefe de producción</a:t>
                      </a:r>
                    </a:p>
                    <a:p>
                      <a:r>
                        <a:rPr lang="es-MX" sz="1600" baseline="0" dirty="0" smtClean="0"/>
                        <a:t>Jefe de compras</a:t>
                      </a:r>
                    </a:p>
                    <a:p>
                      <a:r>
                        <a:rPr lang="es-MX" sz="1600" baseline="0" dirty="0" smtClean="0"/>
                        <a:t>Jefe de personal</a:t>
                      </a:r>
                    </a:p>
                    <a:p>
                      <a:r>
                        <a:rPr lang="es-MX" sz="1600" baseline="0" dirty="0" smtClean="0"/>
                        <a:t>Jefe de contabilidad</a:t>
                      </a:r>
                    </a:p>
                    <a:p>
                      <a:r>
                        <a:rPr lang="es-MX" sz="1600" baseline="0" dirty="0" smtClean="0"/>
                        <a:t>Jefe de crédito y cobranzas</a:t>
                      </a:r>
                    </a:p>
                    <a:p>
                      <a:r>
                        <a:rPr lang="es-MX" sz="1600" baseline="0" dirty="0" smtClean="0"/>
                        <a:t>Jefe de arte</a:t>
                      </a:r>
                      <a:endParaRPr lang="es-MX" sz="1600" dirty="0"/>
                    </a:p>
                  </a:txBody>
                  <a:tcPr/>
                </a:tc>
                <a:tc>
                  <a:txBody>
                    <a:bodyPr/>
                    <a:lstStyle/>
                    <a:p>
                      <a:endParaRPr lang="es-MX" sz="1600" dirty="0" smtClean="0"/>
                    </a:p>
                    <a:p>
                      <a:r>
                        <a:rPr lang="es-MX" sz="1600" dirty="0" smtClean="0"/>
                        <a:t>5</a:t>
                      </a:r>
                    </a:p>
                    <a:p>
                      <a:r>
                        <a:rPr lang="es-MX" sz="1600" dirty="0" smtClean="0"/>
                        <a:t>5</a:t>
                      </a:r>
                    </a:p>
                    <a:p>
                      <a:r>
                        <a:rPr lang="es-MX" sz="1600" dirty="0" smtClean="0"/>
                        <a:t>6</a:t>
                      </a:r>
                    </a:p>
                    <a:p>
                      <a:r>
                        <a:rPr lang="es-MX" sz="1600" dirty="0" smtClean="0"/>
                        <a:t>6</a:t>
                      </a:r>
                    </a:p>
                    <a:p>
                      <a:r>
                        <a:rPr lang="es-MX" sz="1600" dirty="0" smtClean="0"/>
                        <a:t>7</a:t>
                      </a:r>
                    </a:p>
                    <a:p>
                      <a:r>
                        <a:rPr lang="es-MX" sz="1600" dirty="0" smtClean="0"/>
                        <a:t>8</a:t>
                      </a:r>
                      <a:endParaRPr lang="es-MX" sz="1600" dirty="0"/>
                    </a:p>
                  </a:txBody>
                  <a:tcPr/>
                </a:tc>
              </a:tr>
              <a:tr h="370840">
                <a:tc>
                  <a:txBody>
                    <a:bodyPr/>
                    <a:lstStyle/>
                    <a:p>
                      <a:r>
                        <a:rPr lang="es-MX" sz="1600" b="1" dirty="0" smtClean="0"/>
                        <a:t>Nivel de supervisores</a:t>
                      </a:r>
                    </a:p>
                    <a:p>
                      <a:r>
                        <a:rPr lang="es-MX" sz="1600" dirty="0" smtClean="0"/>
                        <a:t>Supervisor de turno</a:t>
                      </a:r>
                    </a:p>
                    <a:p>
                      <a:r>
                        <a:rPr lang="es-MX" sz="1600" dirty="0" smtClean="0"/>
                        <a:t>Supervisor de almacenes</a:t>
                      </a:r>
                    </a:p>
                    <a:p>
                      <a:r>
                        <a:rPr lang="es-MX" sz="1600" dirty="0" smtClean="0"/>
                        <a:t>Supervisor de ventas</a:t>
                      </a:r>
                    </a:p>
                    <a:p>
                      <a:r>
                        <a:rPr lang="es-MX" sz="1600" dirty="0" smtClean="0"/>
                        <a:t>Supervisor de contabilidad</a:t>
                      </a:r>
                    </a:p>
                    <a:p>
                      <a:r>
                        <a:rPr lang="es-MX" sz="1600" dirty="0" smtClean="0"/>
                        <a:t>Supervisor de nominas</a:t>
                      </a:r>
                    </a:p>
                    <a:p>
                      <a:r>
                        <a:rPr lang="es-MX" sz="1600" dirty="0" smtClean="0"/>
                        <a:t>Supervisor de cuentas por cobrar</a:t>
                      </a:r>
                    </a:p>
                    <a:p>
                      <a:r>
                        <a:rPr lang="es-MX" sz="1600" dirty="0" smtClean="0"/>
                        <a:t>Supervisor</a:t>
                      </a:r>
                      <a:r>
                        <a:rPr lang="es-MX" sz="1600" baseline="0" dirty="0" smtClean="0"/>
                        <a:t> de seguridad</a:t>
                      </a:r>
                      <a:endParaRPr lang="es-MX" sz="1600" dirty="0"/>
                    </a:p>
                  </a:txBody>
                  <a:tcPr/>
                </a:tc>
                <a:tc>
                  <a:txBody>
                    <a:bodyPr/>
                    <a:lstStyle/>
                    <a:p>
                      <a:endParaRPr lang="es-MX" sz="1600" dirty="0" smtClean="0"/>
                    </a:p>
                    <a:p>
                      <a:r>
                        <a:rPr lang="es-MX" sz="1600" dirty="0" smtClean="0"/>
                        <a:t>8</a:t>
                      </a:r>
                    </a:p>
                    <a:p>
                      <a:r>
                        <a:rPr lang="es-MX" sz="1600" dirty="0" smtClean="0"/>
                        <a:t>9</a:t>
                      </a:r>
                    </a:p>
                    <a:p>
                      <a:r>
                        <a:rPr lang="es-MX" sz="1600" dirty="0" smtClean="0"/>
                        <a:t>9</a:t>
                      </a:r>
                    </a:p>
                    <a:p>
                      <a:r>
                        <a:rPr lang="es-MX" sz="1600" dirty="0" smtClean="0"/>
                        <a:t>10</a:t>
                      </a:r>
                    </a:p>
                    <a:p>
                      <a:r>
                        <a:rPr lang="es-MX" sz="1600" dirty="0" smtClean="0"/>
                        <a:t>10</a:t>
                      </a:r>
                    </a:p>
                    <a:p>
                      <a:r>
                        <a:rPr lang="es-MX" sz="1600" dirty="0" smtClean="0"/>
                        <a:t>11</a:t>
                      </a:r>
                    </a:p>
                    <a:p>
                      <a:r>
                        <a:rPr lang="es-MX" sz="1600" dirty="0" smtClean="0"/>
                        <a:t>11</a:t>
                      </a:r>
                      <a:endParaRPr lang="es-MX" sz="1600" dirty="0"/>
                    </a:p>
                  </a:txBody>
                  <a:tcPr/>
                </a:tc>
              </a:tr>
            </a:tbl>
          </a:graphicData>
        </a:graphic>
      </p:graphicFrame>
      <p:pic>
        <p:nvPicPr>
          <p:cNvPr id="3" name="Imagen 2"/>
          <p:cNvPicPr>
            <a:picLocks noChangeAspect="1"/>
          </p:cNvPicPr>
          <p:nvPr/>
        </p:nvPicPr>
        <p:blipFill>
          <a:blip r:embed="rId2"/>
          <a:stretch>
            <a:fillRect/>
          </a:stretch>
        </p:blipFill>
        <p:spPr>
          <a:xfrm>
            <a:off x="10870855" y="229842"/>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42353428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97039" y="624110"/>
            <a:ext cx="9403307" cy="617836"/>
          </a:xfrm>
        </p:spPr>
        <p:txBody>
          <a:bodyPr>
            <a:normAutofit fontScale="90000"/>
          </a:bodyPr>
          <a:lstStyle/>
          <a:p>
            <a:r>
              <a:rPr lang="es-MX" dirty="0" smtClean="0"/>
              <a:t>Ejemplo de una ordenación aceptable</a:t>
            </a:r>
            <a:br>
              <a:rPr lang="es-MX" dirty="0" smtClean="0"/>
            </a:br>
            <a:r>
              <a:rPr lang="es-MX" sz="2000" dirty="0" smtClean="0"/>
              <a:t>(El puntaje es similar)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87802743"/>
              </p:ext>
            </p:extLst>
          </p:nvPr>
        </p:nvGraphicFramePr>
        <p:xfrm>
          <a:off x="1132763" y="1574042"/>
          <a:ext cx="10344558" cy="1752600"/>
        </p:xfrm>
        <a:graphic>
          <a:graphicData uri="http://schemas.openxmlformats.org/drawingml/2006/table">
            <a:tbl>
              <a:tblPr firstRow="1" bandRow="1">
                <a:tableStyleId>{5C22544A-7EE6-4342-B048-85BDC9FD1C3A}</a:tableStyleId>
              </a:tblPr>
              <a:tblGrid>
                <a:gridCol w="4585648"/>
                <a:gridCol w="586854"/>
                <a:gridCol w="696036"/>
                <a:gridCol w="777922"/>
                <a:gridCol w="742510"/>
                <a:gridCol w="1477794"/>
                <a:gridCol w="1477794"/>
              </a:tblGrid>
              <a:tr h="370840">
                <a:tc gridSpan="7">
                  <a:txBody>
                    <a:bodyPr/>
                    <a:lstStyle/>
                    <a:p>
                      <a:pPr algn="ctr"/>
                      <a:r>
                        <a:rPr lang="es-MX" dirty="0" smtClean="0"/>
                        <a:t>Miembro del comité</a:t>
                      </a:r>
                    </a:p>
                    <a:p>
                      <a:pPr algn="ctr"/>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370840">
                <a:tc>
                  <a:txBody>
                    <a:bodyPr/>
                    <a:lstStyle/>
                    <a:p>
                      <a:r>
                        <a:rPr lang="es-MX" dirty="0" smtClean="0"/>
                        <a:t>Puesto/ MIEMBRO DEL </a:t>
                      </a:r>
                      <a:r>
                        <a:rPr lang="es-MX" dirty="0" smtClean="0"/>
                        <a:t>COMITÉ</a:t>
                      </a:r>
                      <a:endParaRPr lang="es-MX" dirty="0"/>
                    </a:p>
                  </a:txBody>
                  <a:tcPr/>
                </a:tc>
                <a:tc>
                  <a:txBody>
                    <a:bodyPr/>
                    <a:lstStyle/>
                    <a:p>
                      <a:r>
                        <a:rPr lang="es-MX" dirty="0" smtClean="0"/>
                        <a:t>1</a:t>
                      </a:r>
                      <a:endParaRPr lang="es-MX" dirty="0"/>
                    </a:p>
                  </a:txBody>
                  <a:tcPr/>
                </a:tc>
                <a:tc>
                  <a:txBody>
                    <a:bodyPr/>
                    <a:lstStyle/>
                    <a:p>
                      <a:r>
                        <a:rPr lang="es-MX" dirty="0" smtClean="0"/>
                        <a:t>2</a:t>
                      </a:r>
                      <a:endParaRPr lang="es-MX" dirty="0"/>
                    </a:p>
                  </a:txBody>
                  <a:tcPr/>
                </a:tc>
                <a:tc>
                  <a:txBody>
                    <a:bodyPr/>
                    <a:lstStyle/>
                    <a:p>
                      <a:r>
                        <a:rPr lang="es-MX" dirty="0" smtClean="0"/>
                        <a:t>3</a:t>
                      </a:r>
                      <a:endParaRPr lang="es-MX" dirty="0"/>
                    </a:p>
                  </a:txBody>
                  <a:tcPr/>
                </a:tc>
                <a:tc>
                  <a:txBody>
                    <a:bodyPr/>
                    <a:lstStyle/>
                    <a:p>
                      <a:r>
                        <a:rPr lang="es-MX" dirty="0" smtClean="0"/>
                        <a:t>4</a:t>
                      </a:r>
                      <a:endParaRPr lang="es-MX" dirty="0"/>
                    </a:p>
                  </a:txBody>
                  <a:tcPr/>
                </a:tc>
                <a:tc>
                  <a:txBody>
                    <a:bodyPr/>
                    <a:lstStyle/>
                    <a:p>
                      <a:r>
                        <a:rPr lang="es-MX" dirty="0" smtClean="0"/>
                        <a:t>suma</a:t>
                      </a:r>
                      <a:endParaRPr lang="es-MX" dirty="0"/>
                    </a:p>
                  </a:txBody>
                  <a:tcPr/>
                </a:tc>
                <a:tc>
                  <a:txBody>
                    <a:bodyPr/>
                    <a:lstStyle/>
                    <a:p>
                      <a:r>
                        <a:rPr lang="es-MX" dirty="0" smtClean="0"/>
                        <a:t>promedio</a:t>
                      </a:r>
                      <a:endParaRPr lang="es-MX" dirty="0"/>
                    </a:p>
                  </a:txBody>
                  <a:tcPr/>
                </a:tc>
              </a:tr>
              <a:tr h="370840">
                <a:tc>
                  <a:txBody>
                    <a:bodyPr/>
                    <a:lstStyle/>
                    <a:p>
                      <a:r>
                        <a:rPr lang="es-MX" dirty="0" smtClean="0"/>
                        <a:t>Gerente de producción</a:t>
                      </a:r>
                      <a:endParaRPr lang="es-MX" dirty="0"/>
                    </a:p>
                  </a:txBody>
                  <a:tcPr/>
                </a:tc>
                <a:tc>
                  <a:txBody>
                    <a:bodyPr/>
                    <a:lstStyle/>
                    <a:p>
                      <a:r>
                        <a:rPr lang="es-MX" dirty="0" smtClean="0"/>
                        <a:t>2</a:t>
                      </a:r>
                      <a:endParaRPr lang="es-MX" dirty="0"/>
                    </a:p>
                  </a:txBody>
                  <a:tcPr/>
                </a:tc>
                <a:tc>
                  <a:txBody>
                    <a:bodyPr/>
                    <a:lstStyle/>
                    <a:p>
                      <a:r>
                        <a:rPr lang="es-MX" dirty="0" smtClean="0"/>
                        <a:t>2</a:t>
                      </a:r>
                      <a:endParaRPr lang="es-MX" dirty="0"/>
                    </a:p>
                  </a:txBody>
                  <a:tcPr/>
                </a:tc>
                <a:tc>
                  <a:txBody>
                    <a:bodyPr/>
                    <a:lstStyle/>
                    <a:p>
                      <a:r>
                        <a:rPr lang="es-MX" dirty="0" smtClean="0"/>
                        <a:t>3</a:t>
                      </a:r>
                      <a:endParaRPr lang="es-MX" dirty="0"/>
                    </a:p>
                  </a:txBody>
                  <a:tcPr/>
                </a:tc>
                <a:tc>
                  <a:txBody>
                    <a:bodyPr/>
                    <a:lstStyle/>
                    <a:p>
                      <a:r>
                        <a:rPr lang="es-MX" dirty="0" smtClean="0"/>
                        <a:t>2</a:t>
                      </a:r>
                      <a:endParaRPr lang="es-MX" dirty="0"/>
                    </a:p>
                  </a:txBody>
                  <a:tcPr/>
                </a:tc>
                <a:tc>
                  <a:txBody>
                    <a:bodyPr/>
                    <a:lstStyle/>
                    <a:p>
                      <a:r>
                        <a:rPr lang="es-MX" dirty="0" smtClean="0"/>
                        <a:t>9</a:t>
                      </a:r>
                      <a:endParaRPr lang="es-MX" dirty="0"/>
                    </a:p>
                  </a:txBody>
                  <a:tcPr/>
                </a:tc>
                <a:tc>
                  <a:txBody>
                    <a:bodyPr/>
                    <a:lstStyle/>
                    <a:p>
                      <a:r>
                        <a:rPr lang="es-MX" dirty="0" smtClean="0"/>
                        <a:t>2.25</a:t>
                      </a:r>
                      <a:endParaRPr lang="es-MX" dirty="0"/>
                    </a:p>
                  </a:txBody>
                  <a:tcPr/>
                </a:tc>
              </a:tr>
              <a:tr h="370840">
                <a:tc>
                  <a:txBody>
                    <a:bodyPr/>
                    <a:lstStyle/>
                    <a:p>
                      <a:r>
                        <a:rPr lang="es-MX" dirty="0" smtClean="0"/>
                        <a:t>Jefe de contabilidad</a:t>
                      </a:r>
                      <a:endParaRPr lang="es-MX" dirty="0"/>
                    </a:p>
                  </a:txBody>
                  <a:tcPr/>
                </a:tc>
                <a:tc>
                  <a:txBody>
                    <a:bodyPr/>
                    <a:lstStyle/>
                    <a:p>
                      <a:r>
                        <a:rPr lang="es-MX" dirty="0" smtClean="0"/>
                        <a:t>6</a:t>
                      </a:r>
                      <a:endParaRPr lang="es-MX" dirty="0"/>
                    </a:p>
                  </a:txBody>
                  <a:tcPr/>
                </a:tc>
                <a:tc>
                  <a:txBody>
                    <a:bodyPr/>
                    <a:lstStyle/>
                    <a:p>
                      <a:r>
                        <a:rPr lang="es-MX" dirty="0" smtClean="0"/>
                        <a:t>7</a:t>
                      </a:r>
                      <a:endParaRPr lang="es-MX" dirty="0"/>
                    </a:p>
                  </a:txBody>
                  <a:tcPr/>
                </a:tc>
                <a:tc>
                  <a:txBody>
                    <a:bodyPr/>
                    <a:lstStyle/>
                    <a:p>
                      <a:r>
                        <a:rPr lang="es-MX" dirty="0" smtClean="0"/>
                        <a:t>6</a:t>
                      </a:r>
                      <a:endParaRPr lang="es-MX" dirty="0"/>
                    </a:p>
                  </a:txBody>
                  <a:tcPr/>
                </a:tc>
                <a:tc>
                  <a:txBody>
                    <a:bodyPr/>
                    <a:lstStyle/>
                    <a:p>
                      <a:r>
                        <a:rPr lang="es-MX" dirty="0" smtClean="0"/>
                        <a:t>7</a:t>
                      </a:r>
                      <a:endParaRPr lang="es-MX" dirty="0"/>
                    </a:p>
                  </a:txBody>
                  <a:tcPr/>
                </a:tc>
                <a:tc>
                  <a:txBody>
                    <a:bodyPr/>
                    <a:lstStyle/>
                    <a:p>
                      <a:r>
                        <a:rPr lang="es-MX" dirty="0" smtClean="0"/>
                        <a:t>26</a:t>
                      </a:r>
                      <a:endParaRPr lang="es-MX" dirty="0"/>
                    </a:p>
                  </a:txBody>
                  <a:tcPr/>
                </a:tc>
                <a:tc>
                  <a:txBody>
                    <a:bodyPr/>
                    <a:lstStyle/>
                    <a:p>
                      <a:r>
                        <a:rPr lang="es-MX" dirty="0" smtClean="0"/>
                        <a:t>6.50</a:t>
                      </a:r>
                      <a:endParaRPr lang="es-MX" dirty="0"/>
                    </a:p>
                  </a:txBody>
                  <a:tcPr/>
                </a:tc>
              </a:tr>
            </a:tbl>
          </a:graphicData>
        </a:graphic>
      </p:graphicFrame>
      <p:sp>
        <p:nvSpPr>
          <p:cNvPr id="5" name="Título 1"/>
          <p:cNvSpPr txBox="1">
            <a:spLocks/>
          </p:cNvSpPr>
          <p:nvPr/>
        </p:nvSpPr>
        <p:spPr>
          <a:xfrm>
            <a:off x="1571767" y="3615244"/>
            <a:ext cx="9403307" cy="617836"/>
          </a:xfrm>
          <a:prstGeom prst="rect">
            <a:avLst/>
          </a:prstGeom>
        </p:spPr>
        <p:txBody>
          <a:bodyPr vert="horz" lIns="91440" tIns="45720" rIns="91440" bIns="45720" rtlCol="0" anchor="t">
            <a:normAutofit fontScale="37500" lnSpcReduction="20000"/>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6400" dirty="0" smtClean="0"/>
              <a:t>Ejemplo de una ordenación no aceptable </a:t>
            </a:r>
          </a:p>
          <a:p>
            <a:r>
              <a:rPr lang="es-MX" dirty="0" smtClean="0"/>
              <a:t>(Observar que en el puntaje otorgado hay discrepancias, por lo que hay claro descuerdo en el comité)</a:t>
            </a:r>
            <a:endParaRPr lang="es-MX" dirty="0"/>
          </a:p>
        </p:txBody>
      </p:sp>
      <p:graphicFrame>
        <p:nvGraphicFramePr>
          <p:cNvPr id="6" name="Marcador de contenido 3"/>
          <p:cNvGraphicFramePr>
            <a:graphicFrameLocks/>
          </p:cNvGraphicFramePr>
          <p:nvPr>
            <p:extLst>
              <p:ext uri="{D42A27DB-BD31-4B8C-83A1-F6EECF244321}">
                <p14:modId xmlns:p14="http://schemas.microsoft.com/office/powerpoint/2010/main" val="4223729579"/>
              </p:ext>
            </p:extLst>
          </p:nvPr>
        </p:nvGraphicFramePr>
        <p:xfrm>
          <a:off x="955788" y="4428698"/>
          <a:ext cx="10344558" cy="1752600"/>
        </p:xfrm>
        <a:graphic>
          <a:graphicData uri="http://schemas.openxmlformats.org/drawingml/2006/table">
            <a:tbl>
              <a:tblPr firstRow="1" bandRow="1">
                <a:tableStyleId>{5C22544A-7EE6-4342-B048-85BDC9FD1C3A}</a:tableStyleId>
              </a:tblPr>
              <a:tblGrid>
                <a:gridCol w="4585648"/>
                <a:gridCol w="586854"/>
                <a:gridCol w="696036"/>
                <a:gridCol w="777922"/>
                <a:gridCol w="742510"/>
                <a:gridCol w="1477794"/>
                <a:gridCol w="1477794"/>
              </a:tblGrid>
              <a:tr h="370840">
                <a:tc gridSpan="7">
                  <a:txBody>
                    <a:bodyPr/>
                    <a:lstStyle/>
                    <a:p>
                      <a:pPr algn="ctr"/>
                      <a:r>
                        <a:rPr lang="es-MX" dirty="0" smtClean="0"/>
                        <a:t>Miembro del comité</a:t>
                      </a:r>
                    </a:p>
                    <a:p>
                      <a:pPr algn="ctr"/>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370840">
                <a:tc>
                  <a:txBody>
                    <a:bodyPr/>
                    <a:lstStyle/>
                    <a:p>
                      <a:r>
                        <a:rPr lang="es-MX" dirty="0" smtClean="0"/>
                        <a:t>Puesto/ MIEMBRO DEL COMITÉ </a:t>
                      </a:r>
                      <a:endParaRPr lang="es-MX" dirty="0"/>
                    </a:p>
                  </a:txBody>
                  <a:tcPr/>
                </a:tc>
                <a:tc>
                  <a:txBody>
                    <a:bodyPr/>
                    <a:lstStyle/>
                    <a:p>
                      <a:r>
                        <a:rPr lang="es-MX" dirty="0" smtClean="0"/>
                        <a:t>1</a:t>
                      </a:r>
                      <a:endParaRPr lang="es-MX" dirty="0"/>
                    </a:p>
                  </a:txBody>
                  <a:tcPr/>
                </a:tc>
                <a:tc>
                  <a:txBody>
                    <a:bodyPr/>
                    <a:lstStyle/>
                    <a:p>
                      <a:r>
                        <a:rPr lang="es-MX" dirty="0" smtClean="0"/>
                        <a:t>2</a:t>
                      </a:r>
                      <a:endParaRPr lang="es-MX" dirty="0"/>
                    </a:p>
                  </a:txBody>
                  <a:tcPr/>
                </a:tc>
                <a:tc>
                  <a:txBody>
                    <a:bodyPr/>
                    <a:lstStyle/>
                    <a:p>
                      <a:r>
                        <a:rPr lang="es-MX" dirty="0" smtClean="0"/>
                        <a:t>3</a:t>
                      </a:r>
                      <a:endParaRPr lang="es-MX" dirty="0"/>
                    </a:p>
                  </a:txBody>
                  <a:tcPr/>
                </a:tc>
                <a:tc>
                  <a:txBody>
                    <a:bodyPr/>
                    <a:lstStyle/>
                    <a:p>
                      <a:r>
                        <a:rPr lang="es-MX" dirty="0" smtClean="0"/>
                        <a:t>4</a:t>
                      </a:r>
                      <a:endParaRPr lang="es-MX" dirty="0"/>
                    </a:p>
                  </a:txBody>
                  <a:tcPr/>
                </a:tc>
                <a:tc>
                  <a:txBody>
                    <a:bodyPr/>
                    <a:lstStyle/>
                    <a:p>
                      <a:r>
                        <a:rPr lang="es-MX" dirty="0" smtClean="0"/>
                        <a:t>suma</a:t>
                      </a:r>
                      <a:endParaRPr lang="es-MX" dirty="0"/>
                    </a:p>
                  </a:txBody>
                  <a:tcPr/>
                </a:tc>
                <a:tc>
                  <a:txBody>
                    <a:bodyPr/>
                    <a:lstStyle/>
                    <a:p>
                      <a:r>
                        <a:rPr lang="es-MX" dirty="0" smtClean="0"/>
                        <a:t>promedio</a:t>
                      </a:r>
                      <a:endParaRPr lang="es-MX" dirty="0"/>
                    </a:p>
                  </a:txBody>
                  <a:tcPr/>
                </a:tc>
              </a:tr>
              <a:tr h="370840">
                <a:tc>
                  <a:txBody>
                    <a:bodyPr/>
                    <a:lstStyle/>
                    <a:p>
                      <a:r>
                        <a:rPr lang="es-MX" dirty="0" smtClean="0"/>
                        <a:t>Gerente de producción</a:t>
                      </a:r>
                      <a:endParaRPr lang="es-MX" dirty="0"/>
                    </a:p>
                  </a:txBody>
                  <a:tcPr/>
                </a:tc>
                <a:tc>
                  <a:txBody>
                    <a:bodyPr/>
                    <a:lstStyle/>
                    <a:p>
                      <a:r>
                        <a:rPr lang="es-MX" dirty="0" smtClean="0"/>
                        <a:t>2</a:t>
                      </a:r>
                      <a:endParaRPr lang="es-MX" dirty="0"/>
                    </a:p>
                  </a:txBody>
                  <a:tcPr/>
                </a:tc>
                <a:tc>
                  <a:txBody>
                    <a:bodyPr/>
                    <a:lstStyle/>
                    <a:p>
                      <a:r>
                        <a:rPr lang="es-MX" dirty="0" smtClean="0"/>
                        <a:t>7</a:t>
                      </a:r>
                      <a:endParaRPr lang="es-MX" dirty="0"/>
                    </a:p>
                  </a:txBody>
                  <a:tcPr/>
                </a:tc>
                <a:tc>
                  <a:txBody>
                    <a:bodyPr/>
                    <a:lstStyle/>
                    <a:p>
                      <a:r>
                        <a:rPr lang="es-MX" dirty="0" smtClean="0"/>
                        <a:t>4</a:t>
                      </a:r>
                      <a:endParaRPr lang="es-MX" dirty="0"/>
                    </a:p>
                  </a:txBody>
                  <a:tcPr/>
                </a:tc>
                <a:tc>
                  <a:txBody>
                    <a:bodyPr/>
                    <a:lstStyle/>
                    <a:p>
                      <a:r>
                        <a:rPr lang="es-MX" dirty="0" smtClean="0"/>
                        <a:t>3</a:t>
                      </a:r>
                      <a:endParaRPr lang="es-MX" dirty="0"/>
                    </a:p>
                  </a:txBody>
                  <a:tcPr/>
                </a:tc>
                <a:tc>
                  <a:txBody>
                    <a:bodyPr/>
                    <a:lstStyle/>
                    <a:p>
                      <a:r>
                        <a:rPr lang="es-MX" dirty="0" smtClean="0"/>
                        <a:t>16</a:t>
                      </a:r>
                      <a:endParaRPr lang="es-MX" dirty="0"/>
                    </a:p>
                  </a:txBody>
                  <a:tcPr/>
                </a:tc>
                <a:tc>
                  <a:txBody>
                    <a:bodyPr/>
                    <a:lstStyle/>
                    <a:p>
                      <a:r>
                        <a:rPr lang="es-MX" dirty="0" smtClean="0"/>
                        <a:t>4.0</a:t>
                      </a:r>
                      <a:endParaRPr lang="es-MX" dirty="0"/>
                    </a:p>
                  </a:txBody>
                  <a:tcPr/>
                </a:tc>
              </a:tr>
              <a:tr h="370840">
                <a:tc>
                  <a:txBody>
                    <a:bodyPr/>
                    <a:lstStyle/>
                    <a:p>
                      <a:r>
                        <a:rPr lang="es-MX" dirty="0" smtClean="0"/>
                        <a:t>Jefe de contabilidad</a:t>
                      </a:r>
                      <a:endParaRPr lang="es-MX" dirty="0"/>
                    </a:p>
                  </a:txBody>
                  <a:tcPr/>
                </a:tc>
                <a:tc>
                  <a:txBody>
                    <a:bodyPr/>
                    <a:lstStyle/>
                    <a:p>
                      <a:r>
                        <a:rPr lang="es-MX" dirty="0" smtClean="0"/>
                        <a:t>6</a:t>
                      </a:r>
                      <a:endParaRPr lang="es-MX" dirty="0"/>
                    </a:p>
                  </a:txBody>
                  <a:tcPr/>
                </a:tc>
                <a:tc>
                  <a:txBody>
                    <a:bodyPr/>
                    <a:lstStyle/>
                    <a:p>
                      <a:r>
                        <a:rPr lang="es-MX" dirty="0" smtClean="0"/>
                        <a:t>11</a:t>
                      </a:r>
                      <a:endParaRPr lang="es-MX" dirty="0"/>
                    </a:p>
                  </a:txBody>
                  <a:tcPr/>
                </a:tc>
                <a:tc>
                  <a:txBody>
                    <a:bodyPr/>
                    <a:lstStyle/>
                    <a:p>
                      <a:r>
                        <a:rPr lang="es-MX" dirty="0" smtClean="0"/>
                        <a:t>9</a:t>
                      </a:r>
                      <a:endParaRPr lang="es-MX" dirty="0"/>
                    </a:p>
                  </a:txBody>
                  <a:tcPr/>
                </a:tc>
                <a:tc>
                  <a:txBody>
                    <a:bodyPr/>
                    <a:lstStyle/>
                    <a:p>
                      <a:r>
                        <a:rPr lang="es-MX" dirty="0" smtClean="0"/>
                        <a:t>2</a:t>
                      </a:r>
                      <a:endParaRPr lang="es-MX" dirty="0"/>
                    </a:p>
                  </a:txBody>
                  <a:tcPr/>
                </a:tc>
                <a:tc>
                  <a:txBody>
                    <a:bodyPr/>
                    <a:lstStyle/>
                    <a:p>
                      <a:r>
                        <a:rPr lang="es-MX" dirty="0" smtClean="0"/>
                        <a:t>28</a:t>
                      </a:r>
                      <a:endParaRPr lang="es-MX" dirty="0"/>
                    </a:p>
                  </a:txBody>
                  <a:tcPr/>
                </a:tc>
                <a:tc>
                  <a:txBody>
                    <a:bodyPr/>
                    <a:lstStyle/>
                    <a:p>
                      <a:r>
                        <a:rPr lang="es-MX" dirty="0" smtClean="0"/>
                        <a:t>7.00</a:t>
                      </a:r>
                      <a:endParaRPr lang="es-MX" dirty="0"/>
                    </a:p>
                  </a:txBody>
                  <a:tcPr/>
                </a:tc>
              </a:tr>
            </a:tbl>
          </a:graphicData>
        </a:graphic>
      </p:graphicFrame>
      <p:pic>
        <p:nvPicPr>
          <p:cNvPr id="7" name="Imagen 6"/>
          <p:cNvPicPr>
            <a:picLocks noChangeAspect="1"/>
          </p:cNvPicPr>
          <p:nvPr/>
        </p:nvPicPr>
        <p:blipFill>
          <a:blip r:embed="rId2"/>
          <a:stretch>
            <a:fillRect/>
          </a:stretch>
        </p:blipFill>
        <p:spPr>
          <a:xfrm>
            <a:off x="10810164"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0448538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38334" y="132791"/>
            <a:ext cx="8911687" cy="645131"/>
          </a:xfrm>
        </p:spPr>
        <p:txBody>
          <a:bodyPr/>
          <a:lstStyle/>
          <a:p>
            <a:r>
              <a:rPr lang="es-MX" b="1" dirty="0" smtClean="0">
                <a:effectLst>
                  <a:outerShdw blurRad="38100" dist="38100" dir="2700000" algn="tl">
                    <a:srgbClr val="000000">
                      <a:alpha val="43137"/>
                    </a:srgbClr>
                  </a:outerShdw>
                </a:effectLst>
              </a:rPr>
              <a:t>Ejemplo de una ordenación completa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59789474"/>
              </p:ext>
            </p:extLst>
          </p:nvPr>
        </p:nvGraphicFramePr>
        <p:xfrm>
          <a:off x="1906824" y="777922"/>
          <a:ext cx="8915400" cy="4297680"/>
        </p:xfrm>
        <a:graphic>
          <a:graphicData uri="http://schemas.openxmlformats.org/drawingml/2006/table">
            <a:tbl>
              <a:tblPr firstRow="1" bandRow="1">
                <a:tableStyleId>{5C22544A-7EE6-4342-B048-85BDC9FD1C3A}</a:tableStyleId>
              </a:tblPr>
              <a:tblGrid>
                <a:gridCol w="3538632"/>
                <a:gridCol w="504967"/>
                <a:gridCol w="504967"/>
                <a:gridCol w="450376"/>
                <a:gridCol w="464024"/>
                <a:gridCol w="480634"/>
                <a:gridCol w="990600"/>
                <a:gridCol w="990600"/>
                <a:gridCol w="990600"/>
              </a:tblGrid>
              <a:tr h="323874">
                <a:tc gridSpan="9">
                  <a:txBody>
                    <a:bodyPr/>
                    <a:lstStyle/>
                    <a:p>
                      <a:pPr algn="ctr"/>
                      <a:r>
                        <a:rPr lang="es-MX" dirty="0" smtClean="0"/>
                        <a:t>Miembro del comité</a:t>
                      </a:r>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323874">
                <a:tc>
                  <a:txBody>
                    <a:bodyPr/>
                    <a:lstStyle/>
                    <a:p>
                      <a:r>
                        <a:rPr lang="es-MX" dirty="0" smtClean="0"/>
                        <a:t>Puesto</a:t>
                      </a:r>
                      <a:endParaRPr lang="es-MX" dirty="0"/>
                    </a:p>
                  </a:txBody>
                  <a:tcPr/>
                </a:tc>
                <a:tc>
                  <a:txBody>
                    <a:bodyPr/>
                    <a:lstStyle/>
                    <a:p>
                      <a:r>
                        <a:rPr lang="es-MX" dirty="0" smtClean="0"/>
                        <a:t>1</a:t>
                      </a:r>
                      <a:endParaRPr lang="es-MX" dirty="0"/>
                    </a:p>
                  </a:txBody>
                  <a:tcPr/>
                </a:tc>
                <a:tc>
                  <a:txBody>
                    <a:bodyPr/>
                    <a:lstStyle/>
                    <a:p>
                      <a:r>
                        <a:rPr lang="es-MX" dirty="0" smtClean="0"/>
                        <a:t>2</a:t>
                      </a:r>
                      <a:endParaRPr lang="es-MX" dirty="0"/>
                    </a:p>
                  </a:txBody>
                  <a:tcPr/>
                </a:tc>
                <a:tc>
                  <a:txBody>
                    <a:bodyPr/>
                    <a:lstStyle/>
                    <a:p>
                      <a:r>
                        <a:rPr lang="es-MX" dirty="0" smtClean="0"/>
                        <a:t>3</a:t>
                      </a:r>
                      <a:endParaRPr lang="es-MX" dirty="0"/>
                    </a:p>
                  </a:txBody>
                  <a:tcPr/>
                </a:tc>
                <a:tc>
                  <a:txBody>
                    <a:bodyPr/>
                    <a:lstStyle/>
                    <a:p>
                      <a:r>
                        <a:rPr lang="es-MX" dirty="0" smtClean="0"/>
                        <a:t>4</a:t>
                      </a:r>
                      <a:endParaRPr lang="es-MX" dirty="0"/>
                    </a:p>
                  </a:txBody>
                  <a:tcPr/>
                </a:tc>
                <a:tc>
                  <a:txBody>
                    <a:bodyPr/>
                    <a:lstStyle/>
                    <a:p>
                      <a:r>
                        <a:rPr lang="es-MX" dirty="0" smtClean="0"/>
                        <a:t>5</a:t>
                      </a:r>
                      <a:endParaRPr lang="es-MX" dirty="0"/>
                    </a:p>
                  </a:txBody>
                  <a:tcPr/>
                </a:tc>
                <a:tc>
                  <a:txBody>
                    <a:bodyPr/>
                    <a:lstStyle/>
                    <a:p>
                      <a:r>
                        <a:rPr lang="es-MX" dirty="0" smtClean="0"/>
                        <a:t>suma</a:t>
                      </a:r>
                      <a:endParaRPr lang="es-MX" dirty="0"/>
                    </a:p>
                  </a:txBody>
                  <a:tcPr/>
                </a:tc>
                <a:tc>
                  <a:txBody>
                    <a:bodyPr/>
                    <a:lstStyle/>
                    <a:p>
                      <a:r>
                        <a:rPr lang="es-MX" sz="1200" dirty="0" smtClean="0"/>
                        <a:t>promedios</a:t>
                      </a:r>
                      <a:endParaRPr lang="es-MX" sz="1200" dirty="0"/>
                    </a:p>
                  </a:txBody>
                  <a:tcPr/>
                </a:tc>
                <a:tc>
                  <a:txBody>
                    <a:bodyPr/>
                    <a:lstStyle/>
                    <a:p>
                      <a:r>
                        <a:rPr lang="es-MX" sz="1200" dirty="0" smtClean="0"/>
                        <a:t>Alineación</a:t>
                      </a:r>
                      <a:endParaRPr lang="es-MX" sz="1200" dirty="0"/>
                    </a:p>
                  </a:txBody>
                  <a:tcPr/>
                </a:tc>
              </a:tr>
              <a:tr h="323874">
                <a:tc>
                  <a:txBody>
                    <a:bodyPr/>
                    <a:lstStyle/>
                    <a:p>
                      <a:r>
                        <a:rPr lang="es-MX" dirty="0" smtClean="0"/>
                        <a:t>Gerente de producción</a:t>
                      </a:r>
                      <a:endParaRPr lang="es-MX" dirty="0"/>
                    </a:p>
                  </a:txBody>
                  <a:tcPr/>
                </a:tc>
                <a:tc>
                  <a:txBody>
                    <a:bodyPr/>
                    <a:lstStyle/>
                    <a:p>
                      <a:r>
                        <a:rPr lang="es-MX" dirty="0" smtClean="0"/>
                        <a:t>1</a:t>
                      </a:r>
                      <a:endParaRPr lang="es-MX" dirty="0"/>
                    </a:p>
                  </a:txBody>
                  <a:tcPr/>
                </a:tc>
                <a:tc>
                  <a:txBody>
                    <a:bodyPr/>
                    <a:lstStyle/>
                    <a:p>
                      <a:r>
                        <a:rPr lang="es-MX" dirty="0" smtClean="0"/>
                        <a:t>2</a:t>
                      </a:r>
                      <a:endParaRPr lang="es-MX" dirty="0"/>
                    </a:p>
                  </a:txBody>
                  <a:tcPr/>
                </a:tc>
                <a:tc>
                  <a:txBody>
                    <a:bodyPr/>
                    <a:lstStyle/>
                    <a:p>
                      <a:r>
                        <a:rPr lang="es-MX" dirty="0" smtClean="0"/>
                        <a:t>1</a:t>
                      </a:r>
                      <a:endParaRPr lang="es-MX" dirty="0"/>
                    </a:p>
                  </a:txBody>
                  <a:tcPr/>
                </a:tc>
                <a:tc>
                  <a:txBody>
                    <a:bodyPr/>
                    <a:lstStyle/>
                    <a:p>
                      <a:r>
                        <a:rPr lang="es-MX" dirty="0" smtClean="0"/>
                        <a:t>1</a:t>
                      </a:r>
                      <a:endParaRPr lang="es-MX" dirty="0"/>
                    </a:p>
                  </a:txBody>
                  <a:tcPr/>
                </a:tc>
                <a:tc>
                  <a:txBody>
                    <a:bodyPr/>
                    <a:lstStyle/>
                    <a:p>
                      <a:r>
                        <a:rPr lang="es-MX" dirty="0" smtClean="0"/>
                        <a:t>1</a:t>
                      </a:r>
                      <a:endParaRPr lang="es-MX" dirty="0"/>
                    </a:p>
                  </a:txBody>
                  <a:tcPr/>
                </a:tc>
                <a:tc>
                  <a:txBody>
                    <a:bodyPr/>
                    <a:lstStyle/>
                    <a:p>
                      <a:endParaRPr lang="es-MX" dirty="0"/>
                    </a:p>
                  </a:txBody>
                  <a:tcPr/>
                </a:tc>
                <a:tc>
                  <a:txBody>
                    <a:bodyPr/>
                    <a:lstStyle/>
                    <a:p>
                      <a:endParaRPr lang="es-MX" dirty="0"/>
                    </a:p>
                  </a:txBody>
                  <a:tcPr/>
                </a:tc>
                <a:tc>
                  <a:txBody>
                    <a:bodyPr/>
                    <a:lstStyle/>
                    <a:p>
                      <a:endParaRPr lang="es-MX"/>
                    </a:p>
                  </a:txBody>
                  <a:tcPr/>
                </a:tc>
              </a:tr>
              <a:tr h="323874">
                <a:tc>
                  <a:txBody>
                    <a:bodyPr/>
                    <a:lstStyle/>
                    <a:p>
                      <a:r>
                        <a:rPr lang="es-MX" dirty="0" smtClean="0"/>
                        <a:t>Gerente de materiales</a:t>
                      </a:r>
                      <a:endParaRPr lang="es-MX" dirty="0"/>
                    </a:p>
                  </a:txBody>
                  <a:tcPr/>
                </a:tc>
                <a:tc>
                  <a:txBody>
                    <a:bodyPr/>
                    <a:lstStyle/>
                    <a:p>
                      <a:r>
                        <a:rPr lang="es-MX" dirty="0" smtClean="0"/>
                        <a:t>2</a:t>
                      </a:r>
                      <a:endParaRPr lang="es-MX" dirty="0"/>
                    </a:p>
                  </a:txBody>
                  <a:tcPr/>
                </a:tc>
                <a:tc>
                  <a:txBody>
                    <a:bodyPr/>
                    <a:lstStyle/>
                    <a:p>
                      <a:r>
                        <a:rPr lang="es-MX" dirty="0" smtClean="0"/>
                        <a:t>2</a:t>
                      </a:r>
                      <a:endParaRPr lang="es-MX" dirty="0"/>
                    </a:p>
                  </a:txBody>
                  <a:tcPr/>
                </a:tc>
                <a:tc>
                  <a:txBody>
                    <a:bodyPr/>
                    <a:lstStyle/>
                    <a:p>
                      <a:r>
                        <a:rPr lang="es-MX" dirty="0" smtClean="0"/>
                        <a:t>2</a:t>
                      </a:r>
                      <a:endParaRPr lang="es-MX" dirty="0"/>
                    </a:p>
                  </a:txBody>
                  <a:tcPr/>
                </a:tc>
                <a:tc>
                  <a:txBody>
                    <a:bodyPr/>
                    <a:lstStyle/>
                    <a:p>
                      <a:r>
                        <a:rPr lang="es-MX" dirty="0" smtClean="0"/>
                        <a:t>2</a:t>
                      </a:r>
                      <a:endParaRPr lang="es-MX" dirty="0"/>
                    </a:p>
                  </a:txBody>
                  <a:tcPr/>
                </a:tc>
                <a:tc>
                  <a:txBody>
                    <a:bodyPr/>
                    <a:lstStyle/>
                    <a:p>
                      <a:r>
                        <a:rPr lang="es-MX" dirty="0" smtClean="0"/>
                        <a:t>2</a:t>
                      </a:r>
                      <a:endParaRPr lang="es-MX" dirty="0"/>
                    </a:p>
                  </a:txBody>
                  <a:tcPr/>
                </a:tc>
                <a:tc>
                  <a:txBody>
                    <a:bodyPr/>
                    <a:lstStyle/>
                    <a:p>
                      <a:endParaRPr lang="es-MX" dirty="0"/>
                    </a:p>
                  </a:txBody>
                  <a:tcPr/>
                </a:tc>
                <a:tc>
                  <a:txBody>
                    <a:bodyPr/>
                    <a:lstStyle/>
                    <a:p>
                      <a:endParaRPr lang="es-MX" dirty="0"/>
                    </a:p>
                  </a:txBody>
                  <a:tcPr/>
                </a:tc>
                <a:tc>
                  <a:txBody>
                    <a:bodyPr/>
                    <a:lstStyle/>
                    <a:p>
                      <a:endParaRPr lang="es-MX"/>
                    </a:p>
                  </a:txBody>
                  <a:tcPr/>
                </a:tc>
              </a:tr>
              <a:tr h="559015">
                <a:tc>
                  <a:txBody>
                    <a:bodyPr/>
                    <a:lstStyle/>
                    <a:p>
                      <a:r>
                        <a:rPr lang="es-MX" dirty="0" smtClean="0"/>
                        <a:t>Gerente de recursos humanos</a:t>
                      </a:r>
                      <a:endParaRPr lang="es-MX" dirty="0"/>
                    </a:p>
                  </a:txBody>
                  <a:tcPr/>
                </a:tc>
                <a:tc>
                  <a:txBody>
                    <a:bodyPr/>
                    <a:lstStyle/>
                    <a:p>
                      <a:r>
                        <a:rPr lang="es-MX" dirty="0" smtClean="0"/>
                        <a:t>3</a:t>
                      </a:r>
                      <a:endParaRPr lang="es-MX" dirty="0"/>
                    </a:p>
                  </a:txBody>
                  <a:tcPr/>
                </a:tc>
                <a:tc>
                  <a:txBody>
                    <a:bodyPr/>
                    <a:lstStyle/>
                    <a:p>
                      <a:r>
                        <a:rPr lang="es-MX" dirty="0" smtClean="0"/>
                        <a:t>3</a:t>
                      </a:r>
                      <a:endParaRPr lang="es-MX" dirty="0"/>
                    </a:p>
                  </a:txBody>
                  <a:tcPr/>
                </a:tc>
                <a:tc>
                  <a:txBody>
                    <a:bodyPr/>
                    <a:lstStyle/>
                    <a:p>
                      <a:r>
                        <a:rPr lang="es-MX" dirty="0" smtClean="0"/>
                        <a:t>3</a:t>
                      </a:r>
                      <a:endParaRPr lang="es-MX" dirty="0"/>
                    </a:p>
                  </a:txBody>
                  <a:tcPr/>
                </a:tc>
                <a:tc>
                  <a:txBody>
                    <a:bodyPr/>
                    <a:lstStyle/>
                    <a:p>
                      <a:r>
                        <a:rPr lang="es-MX" dirty="0" smtClean="0"/>
                        <a:t>2</a:t>
                      </a:r>
                      <a:endParaRPr lang="es-MX" dirty="0"/>
                    </a:p>
                  </a:txBody>
                  <a:tcPr/>
                </a:tc>
                <a:tc>
                  <a:txBody>
                    <a:bodyPr/>
                    <a:lstStyle/>
                    <a:p>
                      <a:r>
                        <a:rPr lang="es-MX" dirty="0" smtClean="0"/>
                        <a:t>2</a:t>
                      </a:r>
                      <a:endParaRPr lang="es-MX" dirty="0"/>
                    </a:p>
                  </a:txBody>
                  <a:tcPr/>
                </a:tc>
                <a:tc>
                  <a:txBody>
                    <a:bodyPr/>
                    <a:lstStyle/>
                    <a:p>
                      <a:endParaRPr lang="es-MX" dirty="0"/>
                    </a:p>
                  </a:txBody>
                  <a:tcPr/>
                </a:tc>
                <a:tc>
                  <a:txBody>
                    <a:bodyPr/>
                    <a:lstStyle/>
                    <a:p>
                      <a:endParaRPr lang="es-MX" dirty="0"/>
                    </a:p>
                  </a:txBody>
                  <a:tcPr/>
                </a:tc>
                <a:tc>
                  <a:txBody>
                    <a:bodyPr/>
                    <a:lstStyle/>
                    <a:p>
                      <a:endParaRPr lang="es-MX"/>
                    </a:p>
                  </a:txBody>
                  <a:tcPr/>
                </a:tc>
              </a:tr>
              <a:tr h="323874">
                <a:tc>
                  <a:txBody>
                    <a:bodyPr/>
                    <a:lstStyle/>
                    <a:p>
                      <a:r>
                        <a:rPr lang="es-MX" dirty="0" smtClean="0"/>
                        <a:t>Gerente de finanzas</a:t>
                      </a:r>
                      <a:endParaRPr lang="es-MX" dirty="0"/>
                    </a:p>
                  </a:txBody>
                  <a:tcPr/>
                </a:tc>
                <a:tc>
                  <a:txBody>
                    <a:bodyPr/>
                    <a:lstStyle/>
                    <a:p>
                      <a:r>
                        <a:rPr lang="es-MX" dirty="0" smtClean="0"/>
                        <a:t>1</a:t>
                      </a:r>
                      <a:endParaRPr lang="es-MX" dirty="0"/>
                    </a:p>
                  </a:txBody>
                  <a:tcPr/>
                </a:tc>
                <a:tc>
                  <a:txBody>
                    <a:bodyPr/>
                    <a:lstStyle/>
                    <a:p>
                      <a:r>
                        <a:rPr lang="es-MX" dirty="0" smtClean="0"/>
                        <a:t>1</a:t>
                      </a:r>
                      <a:endParaRPr lang="es-MX" dirty="0"/>
                    </a:p>
                  </a:txBody>
                  <a:tcPr/>
                </a:tc>
                <a:tc>
                  <a:txBody>
                    <a:bodyPr/>
                    <a:lstStyle/>
                    <a:p>
                      <a:r>
                        <a:rPr lang="es-MX" dirty="0" smtClean="0"/>
                        <a:t>2</a:t>
                      </a:r>
                      <a:endParaRPr lang="es-MX" dirty="0"/>
                    </a:p>
                  </a:txBody>
                  <a:tcPr/>
                </a:tc>
                <a:tc>
                  <a:txBody>
                    <a:bodyPr/>
                    <a:lstStyle/>
                    <a:p>
                      <a:r>
                        <a:rPr lang="es-MX" dirty="0" smtClean="0"/>
                        <a:t>1</a:t>
                      </a:r>
                      <a:endParaRPr lang="es-MX" dirty="0"/>
                    </a:p>
                  </a:txBody>
                  <a:tcPr/>
                </a:tc>
                <a:tc>
                  <a:txBody>
                    <a:bodyPr/>
                    <a:lstStyle/>
                    <a:p>
                      <a:r>
                        <a:rPr lang="es-MX" dirty="0" smtClean="0"/>
                        <a:t>1</a:t>
                      </a:r>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r h="323874">
                <a:tc>
                  <a:txBody>
                    <a:bodyPr/>
                    <a:lstStyle/>
                    <a:p>
                      <a:r>
                        <a:rPr lang="es-MX" dirty="0" smtClean="0"/>
                        <a:t>Jefe de ventas</a:t>
                      </a:r>
                      <a:endParaRPr lang="es-MX" dirty="0"/>
                    </a:p>
                  </a:txBody>
                  <a:tcPr/>
                </a:tc>
                <a:tc>
                  <a:txBody>
                    <a:bodyPr/>
                    <a:lstStyle/>
                    <a:p>
                      <a:r>
                        <a:rPr lang="es-MX" dirty="0" smtClean="0"/>
                        <a:t>4</a:t>
                      </a:r>
                      <a:endParaRPr lang="es-MX" dirty="0"/>
                    </a:p>
                  </a:txBody>
                  <a:tcPr/>
                </a:tc>
                <a:tc>
                  <a:txBody>
                    <a:bodyPr/>
                    <a:lstStyle/>
                    <a:p>
                      <a:r>
                        <a:rPr lang="es-MX" dirty="0" smtClean="0"/>
                        <a:t>5</a:t>
                      </a:r>
                      <a:endParaRPr lang="es-MX" dirty="0"/>
                    </a:p>
                  </a:txBody>
                  <a:tcPr/>
                </a:tc>
                <a:tc>
                  <a:txBody>
                    <a:bodyPr/>
                    <a:lstStyle/>
                    <a:p>
                      <a:r>
                        <a:rPr lang="es-MX" dirty="0" smtClean="0"/>
                        <a:t>4</a:t>
                      </a:r>
                      <a:endParaRPr lang="es-MX" dirty="0"/>
                    </a:p>
                  </a:txBody>
                  <a:tcPr/>
                </a:tc>
                <a:tc>
                  <a:txBody>
                    <a:bodyPr/>
                    <a:lstStyle/>
                    <a:p>
                      <a:r>
                        <a:rPr lang="es-MX" dirty="0" smtClean="0"/>
                        <a:t>5</a:t>
                      </a:r>
                      <a:endParaRPr lang="es-MX" dirty="0"/>
                    </a:p>
                  </a:txBody>
                  <a:tcPr/>
                </a:tc>
                <a:tc>
                  <a:txBody>
                    <a:bodyPr/>
                    <a:lstStyle/>
                    <a:p>
                      <a:r>
                        <a:rPr lang="es-MX" dirty="0" smtClean="0"/>
                        <a:t>4</a:t>
                      </a:r>
                      <a:endParaRPr lang="es-MX" dirty="0"/>
                    </a:p>
                  </a:txBody>
                  <a:tcPr/>
                </a:tc>
                <a:tc>
                  <a:txBody>
                    <a:bodyPr/>
                    <a:lstStyle/>
                    <a:p>
                      <a:endParaRPr lang="es-MX" dirty="0"/>
                    </a:p>
                  </a:txBody>
                  <a:tcPr/>
                </a:tc>
                <a:tc>
                  <a:txBody>
                    <a:bodyPr/>
                    <a:lstStyle/>
                    <a:p>
                      <a:endParaRPr lang="es-MX" dirty="0"/>
                    </a:p>
                  </a:txBody>
                  <a:tcPr/>
                </a:tc>
                <a:tc>
                  <a:txBody>
                    <a:bodyPr/>
                    <a:lstStyle/>
                    <a:p>
                      <a:endParaRPr lang="es-MX"/>
                    </a:p>
                  </a:txBody>
                  <a:tcPr/>
                </a:tc>
              </a:tr>
              <a:tr h="323874">
                <a:tc>
                  <a:txBody>
                    <a:bodyPr/>
                    <a:lstStyle/>
                    <a:p>
                      <a:r>
                        <a:rPr lang="es-MX" dirty="0" smtClean="0"/>
                        <a:t>Jefe de contabilidad</a:t>
                      </a:r>
                      <a:endParaRPr lang="es-MX" dirty="0"/>
                    </a:p>
                  </a:txBody>
                  <a:tcPr/>
                </a:tc>
                <a:tc>
                  <a:txBody>
                    <a:bodyPr/>
                    <a:lstStyle/>
                    <a:p>
                      <a:r>
                        <a:rPr lang="es-MX" dirty="0" smtClean="0"/>
                        <a:t>6</a:t>
                      </a:r>
                      <a:endParaRPr lang="es-MX" dirty="0"/>
                    </a:p>
                  </a:txBody>
                  <a:tcPr/>
                </a:tc>
                <a:tc>
                  <a:txBody>
                    <a:bodyPr/>
                    <a:lstStyle/>
                    <a:p>
                      <a:r>
                        <a:rPr lang="es-MX" dirty="0" smtClean="0"/>
                        <a:t>5</a:t>
                      </a:r>
                      <a:endParaRPr lang="es-MX" dirty="0"/>
                    </a:p>
                  </a:txBody>
                  <a:tcPr/>
                </a:tc>
                <a:tc>
                  <a:txBody>
                    <a:bodyPr/>
                    <a:lstStyle/>
                    <a:p>
                      <a:r>
                        <a:rPr lang="es-MX" dirty="0" smtClean="0"/>
                        <a:t>6</a:t>
                      </a:r>
                      <a:endParaRPr lang="es-MX" dirty="0"/>
                    </a:p>
                  </a:txBody>
                  <a:tcPr/>
                </a:tc>
                <a:tc>
                  <a:txBody>
                    <a:bodyPr/>
                    <a:lstStyle/>
                    <a:p>
                      <a:r>
                        <a:rPr lang="es-MX" dirty="0" smtClean="0"/>
                        <a:t>5</a:t>
                      </a:r>
                      <a:endParaRPr lang="es-MX" dirty="0"/>
                    </a:p>
                  </a:txBody>
                  <a:tcPr/>
                </a:tc>
                <a:tc>
                  <a:txBody>
                    <a:bodyPr/>
                    <a:lstStyle/>
                    <a:p>
                      <a:r>
                        <a:rPr lang="es-MX" dirty="0" smtClean="0"/>
                        <a:t>6</a:t>
                      </a:r>
                      <a:endParaRPr lang="es-MX" dirty="0"/>
                    </a:p>
                  </a:txBody>
                  <a:tcPr/>
                </a:tc>
                <a:tc>
                  <a:txBody>
                    <a:bodyPr/>
                    <a:lstStyle/>
                    <a:p>
                      <a:endParaRPr lang="es-MX" dirty="0"/>
                    </a:p>
                  </a:txBody>
                  <a:tcPr/>
                </a:tc>
                <a:tc>
                  <a:txBody>
                    <a:bodyPr/>
                    <a:lstStyle/>
                    <a:p>
                      <a:endParaRPr lang="es-MX"/>
                    </a:p>
                  </a:txBody>
                  <a:tcPr/>
                </a:tc>
                <a:tc>
                  <a:txBody>
                    <a:bodyPr/>
                    <a:lstStyle/>
                    <a:p>
                      <a:endParaRPr lang="es-MX"/>
                    </a:p>
                  </a:txBody>
                  <a:tcPr/>
                </a:tc>
              </a:tr>
              <a:tr h="323874">
                <a:tc>
                  <a:txBody>
                    <a:bodyPr/>
                    <a:lstStyle/>
                    <a:p>
                      <a:r>
                        <a:rPr lang="es-MX" dirty="0" smtClean="0"/>
                        <a:t>Jefe de crédito y cobranzas</a:t>
                      </a:r>
                      <a:endParaRPr lang="es-MX" dirty="0"/>
                    </a:p>
                  </a:txBody>
                  <a:tcPr/>
                </a:tc>
                <a:tc>
                  <a:txBody>
                    <a:bodyPr/>
                    <a:lstStyle/>
                    <a:p>
                      <a:r>
                        <a:rPr lang="es-MX" dirty="0" smtClean="0"/>
                        <a:t>5</a:t>
                      </a:r>
                      <a:endParaRPr lang="es-MX" dirty="0"/>
                    </a:p>
                  </a:txBody>
                  <a:tcPr/>
                </a:tc>
                <a:tc>
                  <a:txBody>
                    <a:bodyPr/>
                    <a:lstStyle/>
                    <a:p>
                      <a:r>
                        <a:rPr lang="es-MX" dirty="0" smtClean="0"/>
                        <a:t>4</a:t>
                      </a:r>
                      <a:endParaRPr lang="es-MX" dirty="0"/>
                    </a:p>
                  </a:txBody>
                  <a:tcPr/>
                </a:tc>
                <a:tc>
                  <a:txBody>
                    <a:bodyPr/>
                    <a:lstStyle/>
                    <a:p>
                      <a:r>
                        <a:rPr lang="es-MX" dirty="0" smtClean="0"/>
                        <a:t>5</a:t>
                      </a:r>
                      <a:endParaRPr lang="es-MX" dirty="0"/>
                    </a:p>
                  </a:txBody>
                  <a:tcPr/>
                </a:tc>
                <a:tc>
                  <a:txBody>
                    <a:bodyPr/>
                    <a:lstStyle/>
                    <a:p>
                      <a:r>
                        <a:rPr lang="es-MX" dirty="0" smtClean="0"/>
                        <a:t>4</a:t>
                      </a:r>
                      <a:endParaRPr lang="es-MX" dirty="0"/>
                    </a:p>
                  </a:txBody>
                  <a:tcPr/>
                </a:tc>
                <a:tc>
                  <a:txBody>
                    <a:bodyPr/>
                    <a:lstStyle/>
                    <a:p>
                      <a:r>
                        <a:rPr lang="es-MX" dirty="0" smtClean="0"/>
                        <a:t>6</a:t>
                      </a:r>
                      <a:endParaRPr lang="es-MX" dirty="0"/>
                    </a:p>
                  </a:txBody>
                  <a:tcPr/>
                </a:tc>
                <a:tc>
                  <a:txBody>
                    <a:bodyPr/>
                    <a:lstStyle/>
                    <a:p>
                      <a:endParaRPr lang="es-MX" dirty="0"/>
                    </a:p>
                  </a:txBody>
                  <a:tcPr/>
                </a:tc>
                <a:tc>
                  <a:txBody>
                    <a:bodyPr/>
                    <a:lstStyle/>
                    <a:p>
                      <a:endParaRPr lang="es-MX"/>
                    </a:p>
                  </a:txBody>
                  <a:tcPr/>
                </a:tc>
                <a:tc>
                  <a:txBody>
                    <a:bodyPr/>
                    <a:lstStyle/>
                    <a:p>
                      <a:endParaRPr lang="es-MX"/>
                    </a:p>
                  </a:txBody>
                  <a:tcPr/>
                </a:tc>
              </a:tr>
              <a:tr h="323874">
                <a:tc>
                  <a:txBody>
                    <a:bodyPr/>
                    <a:lstStyle/>
                    <a:p>
                      <a:r>
                        <a:rPr lang="es-MX" dirty="0" smtClean="0"/>
                        <a:t>Supervisor de turno</a:t>
                      </a:r>
                      <a:endParaRPr lang="es-MX" dirty="0"/>
                    </a:p>
                  </a:txBody>
                  <a:tcPr/>
                </a:tc>
                <a:tc>
                  <a:txBody>
                    <a:bodyPr/>
                    <a:lstStyle/>
                    <a:p>
                      <a:r>
                        <a:rPr lang="es-MX" dirty="0" smtClean="0"/>
                        <a:t>7</a:t>
                      </a:r>
                      <a:endParaRPr lang="es-MX" dirty="0"/>
                    </a:p>
                  </a:txBody>
                  <a:tcPr/>
                </a:tc>
                <a:tc>
                  <a:txBody>
                    <a:bodyPr/>
                    <a:lstStyle/>
                    <a:p>
                      <a:r>
                        <a:rPr lang="es-MX" dirty="0" smtClean="0"/>
                        <a:t>6</a:t>
                      </a:r>
                      <a:endParaRPr lang="es-MX" dirty="0"/>
                    </a:p>
                  </a:txBody>
                  <a:tcPr/>
                </a:tc>
                <a:tc>
                  <a:txBody>
                    <a:bodyPr/>
                    <a:lstStyle/>
                    <a:p>
                      <a:r>
                        <a:rPr lang="es-MX" dirty="0" smtClean="0"/>
                        <a:t>7</a:t>
                      </a:r>
                      <a:endParaRPr lang="es-MX" dirty="0"/>
                    </a:p>
                  </a:txBody>
                  <a:tcPr/>
                </a:tc>
                <a:tc>
                  <a:txBody>
                    <a:bodyPr/>
                    <a:lstStyle/>
                    <a:p>
                      <a:r>
                        <a:rPr lang="es-MX" dirty="0" smtClean="0"/>
                        <a:t>6</a:t>
                      </a:r>
                      <a:endParaRPr lang="es-MX" dirty="0"/>
                    </a:p>
                  </a:txBody>
                  <a:tcPr/>
                </a:tc>
                <a:tc>
                  <a:txBody>
                    <a:bodyPr/>
                    <a:lstStyle/>
                    <a:p>
                      <a:r>
                        <a:rPr lang="es-MX" dirty="0" smtClean="0"/>
                        <a:t>7</a:t>
                      </a:r>
                      <a:endParaRPr lang="es-MX" dirty="0"/>
                    </a:p>
                  </a:txBody>
                  <a:tcPr/>
                </a:tc>
                <a:tc>
                  <a:txBody>
                    <a:bodyPr/>
                    <a:lstStyle/>
                    <a:p>
                      <a:endParaRPr lang="es-MX" dirty="0"/>
                    </a:p>
                  </a:txBody>
                  <a:tcPr/>
                </a:tc>
                <a:tc>
                  <a:txBody>
                    <a:bodyPr/>
                    <a:lstStyle/>
                    <a:p>
                      <a:endParaRPr lang="es-MX"/>
                    </a:p>
                  </a:txBody>
                  <a:tcPr/>
                </a:tc>
                <a:tc>
                  <a:txBody>
                    <a:bodyPr/>
                    <a:lstStyle/>
                    <a:p>
                      <a:endParaRPr lang="es-MX"/>
                    </a:p>
                  </a:txBody>
                  <a:tcPr/>
                </a:tc>
              </a:tr>
              <a:tr h="323874">
                <a:tc>
                  <a:txBody>
                    <a:bodyPr/>
                    <a:lstStyle/>
                    <a:p>
                      <a:r>
                        <a:rPr lang="es-MX" dirty="0" smtClean="0"/>
                        <a:t>Supervisor de almacenes</a:t>
                      </a:r>
                      <a:endParaRPr lang="es-MX" dirty="0"/>
                    </a:p>
                  </a:txBody>
                  <a:tcPr/>
                </a:tc>
                <a:tc>
                  <a:txBody>
                    <a:bodyPr/>
                    <a:lstStyle/>
                    <a:p>
                      <a:r>
                        <a:rPr lang="es-MX" dirty="0" smtClean="0"/>
                        <a:t>8</a:t>
                      </a:r>
                      <a:endParaRPr lang="es-MX" dirty="0"/>
                    </a:p>
                  </a:txBody>
                  <a:tcPr/>
                </a:tc>
                <a:tc>
                  <a:txBody>
                    <a:bodyPr/>
                    <a:lstStyle/>
                    <a:p>
                      <a:r>
                        <a:rPr lang="es-MX" dirty="0" smtClean="0"/>
                        <a:t>7</a:t>
                      </a:r>
                      <a:endParaRPr lang="es-MX" dirty="0"/>
                    </a:p>
                  </a:txBody>
                  <a:tcPr/>
                </a:tc>
                <a:tc>
                  <a:txBody>
                    <a:bodyPr/>
                    <a:lstStyle/>
                    <a:p>
                      <a:r>
                        <a:rPr lang="es-MX" dirty="0" smtClean="0"/>
                        <a:t>8</a:t>
                      </a:r>
                      <a:endParaRPr lang="es-MX" dirty="0"/>
                    </a:p>
                  </a:txBody>
                  <a:tcPr/>
                </a:tc>
                <a:tc>
                  <a:txBody>
                    <a:bodyPr/>
                    <a:lstStyle/>
                    <a:p>
                      <a:r>
                        <a:rPr lang="es-MX" dirty="0" smtClean="0"/>
                        <a:t>7</a:t>
                      </a:r>
                      <a:endParaRPr lang="es-MX" dirty="0"/>
                    </a:p>
                  </a:txBody>
                  <a:tcPr/>
                </a:tc>
                <a:tc>
                  <a:txBody>
                    <a:bodyPr/>
                    <a:lstStyle/>
                    <a:p>
                      <a:r>
                        <a:rPr lang="es-MX" dirty="0" smtClean="0"/>
                        <a:t>8</a:t>
                      </a:r>
                      <a:endParaRPr lang="es-MX" dirty="0"/>
                    </a:p>
                  </a:txBody>
                  <a:tcPr/>
                </a:tc>
                <a:tc>
                  <a:txBody>
                    <a:bodyPr/>
                    <a:lstStyle/>
                    <a:p>
                      <a:endParaRPr lang="es-MX" dirty="0"/>
                    </a:p>
                  </a:txBody>
                  <a:tcPr/>
                </a:tc>
                <a:tc>
                  <a:txBody>
                    <a:bodyPr/>
                    <a:lstStyle/>
                    <a:p>
                      <a:endParaRPr lang="es-MX"/>
                    </a:p>
                  </a:txBody>
                  <a:tcPr/>
                </a:tc>
                <a:tc>
                  <a:txBody>
                    <a:bodyPr/>
                    <a:lstStyle/>
                    <a:p>
                      <a:endParaRPr lang="es-MX" dirty="0"/>
                    </a:p>
                  </a:txBody>
                  <a:tcPr/>
                </a:tc>
              </a:tr>
            </a:tbl>
          </a:graphicData>
        </a:graphic>
      </p:graphicFrame>
      <p:sp>
        <p:nvSpPr>
          <p:cNvPr id="3" name="CuadroTexto 2"/>
          <p:cNvSpPr txBox="1"/>
          <p:nvPr/>
        </p:nvSpPr>
        <p:spPr>
          <a:xfrm>
            <a:off x="1501255" y="5281684"/>
            <a:ext cx="10331354" cy="1477328"/>
          </a:xfrm>
          <a:prstGeom prst="rect">
            <a:avLst/>
          </a:prstGeom>
          <a:noFill/>
        </p:spPr>
        <p:txBody>
          <a:bodyPr wrap="square" rtlCol="0">
            <a:spAutoFit/>
          </a:bodyPr>
          <a:lstStyle/>
          <a:p>
            <a:r>
              <a:rPr lang="es-MX" b="1" u="sng" dirty="0" smtClean="0">
                <a:effectLst>
                  <a:outerShdw blurRad="38100" dist="38100" dir="2700000" algn="tl">
                    <a:srgbClr val="000000">
                      <a:alpha val="43137"/>
                    </a:srgbClr>
                  </a:outerShdw>
                </a:effectLst>
              </a:rPr>
              <a:t>INSTRUCCIONES PARA EL LLENADO DE LA TABLA</a:t>
            </a:r>
          </a:p>
          <a:p>
            <a:r>
              <a:rPr lang="es-MX" dirty="0" smtClean="0"/>
              <a:t>Suma: sumar los puntajes que ha dado c/u de los miembros del comité</a:t>
            </a:r>
          </a:p>
          <a:p>
            <a:r>
              <a:rPr lang="es-MX" dirty="0" smtClean="0"/>
              <a:t>Promedios: dividir la columna de suma entre cada uno de los miembros del comité.</a:t>
            </a:r>
          </a:p>
          <a:p>
            <a:r>
              <a:rPr lang="es-MX" dirty="0" smtClean="0"/>
              <a:t>Alineación: Otorgar un numero de manera ascendente de acuerdo con el promedio obtenido.</a:t>
            </a:r>
            <a:endParaRPr lang="es-MX" dirty="0"/>
          </a:p>
        </p:txBody>
      </p:sp>
      <p:pic>
        <p:nvPicPr>
          <p:cNvPr id="5" name="Imagen 4"/>
          <p:cNvPicPr>
            <a:picLocks noChangeAspect="1"/>
          </p:cNvPicPr>
          <p:nvPr/>
        </p:nvPicPr>
        <p:blipFill>
          <a:blip r:embed="rId2"/>
          <a:stretch>
            <a:fillRect/>
          </a:stretch>
        </p:blipFill>
        <p:spPr>
          <a:xfrm>
            <a:off x="11211636" y="-34826"/>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40689982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Alineación final</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50497404"/>
              </p:ext>
            </p:extLst>
          </p:nvPr>
        </p:nvGraphicFramePr>
        <p:xfrm>
          <a:off x="2452736" y="1410269"/>
          <a:ext cx="6377364" cy="3708400"/>
        </p:xfrm>
        <a:graphic>
          <a:graphicData uri="http://schemas.openxmlformats.org/drawingml/2006/table">
            <a:tbl>
              <a:tblPr firstRow="1" bandRow="1">
                <a:tableStyleId>{5C22544A-7EE6-4342-B048-85BDC9FD1C3A}</a:tableStyleId>
              </a:tblPr>
              <a:tblGrid>
                <a:gridCol w="4848816"/>
                <a:gridCol w="1528548"/>
              </a:tblGrid>
              <a:tr h="370840">
                <a:tc>
                  <a:txBody>
                    <a:bodyPr/>
                    <a:lstStyle/>
                    <a:p>
                      <a:pPr algn="ctr"/>
                      <a:r>
                        <a:rPr lang="es-MX" dirty="0" smtClean="0"/>
                        <a:t>Puesto</a:t>
                      </a:r>
                      <a:endParaRPr lang="es-MX" dirty="0"/>
                    </a:p>
                  </a:txBody>
                  <a:tcPr/>
                </a:tc>
                <a:tc>
                  <a:txBody>
                    <a:bodyPr/>
                    <a:lstStyle/>
                    <a:p>
                      <a:pPr algn="ctr"/>
                      <a:r>
                        <a:rPr lang="es-MX" dirty="0" smtClean="0"/>
                        <a:t>Alineación</a:t>
                      </a:r>
                      <a:endParaRPr lang="es-MX" dirty="0"/>
                    </a:p>
                  </a:txBody>
                  <a:tcPr/>
                </a:tc>
              </a:tr>
              <a:tr h="370840">
                <a:tc>
                  <a:txBody>
                    <a:bodyPr/>
                    <a:lstStyle/>
                    <a:p>
                      <a:r>
                        <a:rPr lang="es-MX" dirty="0" smtClean="0"/>
                        <a:t>Gerente de producción</a:t>
                      </a:r>
                      <a:endParaRPr lang="es-MX" dirty="0"/>
                    </a:p>
                  </a:txBody>
                  <a:tcPr/>
                </a:tc>
                <a:tc>
                  <a:txBody>
                    <a:bodyPr/>
                    <a:lstStyle/>
                    <a:p>
                      <a:endParaRPr lang="es-MX" dirty="0"/>
                    </a:p>
                  </a:txBody>
                  <a:tcPr/>
                </a:tc>
              </a:tr>
              <a:tr h="370840">
                <a:tc>
                  <a:txBody>
                    <a:bodyPr/>
                    <a:lstStyle/>
                    <a:p>
                      <a:r>
                        <a:rPr lang="es-MX" dirty="0" smtClean="0"/>
                        <a:t>Gerente de finanzas</a:t>
                      </a:r>
                      <a:endParaRPr lang="es-MX" dirty="0"/>
                    </a:p>
                  </a:txBody>
                  <a:tcPr/>
                </a:tc>
                <a:tc>
                  <a:txBody>
                    <a:bodyPr/>
                    <a:lstStyle/>
                    <a:p>
                      <a:endParaRPr lang="es-MX"/>
                    </a:p>
                  </a:txBody>
                  <a:tcPr/>
                </a:tc>
              </a:tr>
              <a:tr h="370840">
                <a:tc>
                  <a:txBody>
                    <a:bodyPr/>
                    <a:lstStyle/>
                    <a:p>
                      <a:r>
                        <a:rPr lang="es-MX" dirty="0" smtClean="0"/>
                        <a:t>Gerente de materiales</a:t>
                      </a:r>
                      <a:endParaRPr lang="es-MX" dirty="0"/>
                    </a:p>
                  </a:txBody>
                  <a:tcPr/>
                </a:tc>
                <a:tc>
                  <a:txBody>
                    <a:bodyPr/>
                    <a:lstStyle/>
                    <a:p>
                      <a:endParaRPr lang="es-MX"/>
                    </a:p>
                  </a:txBody>
                  <a:tcPr/>
                </a:tc>
              </a:tr>
              <a:tr h="370840">
                <a:tc>
                  <a:txBody>
                    <a:bodyPr/>
                    <a:lstStyle/>
                    <a:p>
                      <a:r>
                        <a:rPr lang="es-MX" dirty="0" smtClean="0"/>
                        <a:t>Gerente de recursos humanos</a:t>
                      </a:r>
                    </a:p>
                  </a:txBody>
                  <a:tcPr/>
                </a:tc>
                <a:tc>
                  <a:txBody>
                    <a:bodyPr/>
                    <a:lstStyle/>
                    <a:p>
                      <a:endParaRPr lang="es-MX"/>
                    </a:p>
                  </a:txBody>
                  <a:tcPr/>
                </a:tc>
              </a:tr>
              <a:tr h="370840">
                <a:tc>
                  <a:txBody>
                    <a:bodyPr/>
                    <a:lstStyle/>
                    <a:p>
                      <a:r>
                        <a:rPr lang="es-MX" dirty="0" smtClean="0"/>
                        <a:t>Jefe de ventas</a:t>
                      </a:r>
                      <a:endParaRPr lang="es-MX" dirty="0"/>
                    </a:p>
                  </a:txBody>
                  <a:tcPr/>
                </a:tc>
                <a:tc>
                  <a:txBody>
                    <a:bodyPr/>
                    <a:lstStyle/>
                    <a:p>
                      <a:endParaRPr lang="es-MX"/>
                    </a:p>
                  </a:txBody>
                  <a:tcPr/>
                </a:tc>
              </a:tr>
              <a:tr h="370840">
                <a:tc>
                  <a:txBody>
                    <a:bodyPr/>
                    <a:lstStyle/>
                    <a:p>
                      <a:r>
                        <a:rPr lang="es-MX" dirty="0" smtClean="0"/>
                        <a:t>Jefe de crédito y cobranzas</a:t>
                      </a:r>
                      <a:endParaRPr lang="es-MX" dirty="0"/>
                    </a:p>
                  </a:txBody>
                  <a:tcPr/>
                </a:tc>
                <a:tc>
                  <a:txBody>
                    <a:bodyPr/>
                    <a:lstStyle/>
                    <a:p>
                      <a:endParaRPr lang="es-MX"/>
                    </a:p>
                  </a:txBody>
                  <a:tcPr/>
                </a:tc>
              </a:tr>
              <a:tr h="370840">
                <a:tc>
                  <a:txBody>
                    <a:bodyPr/>
                    <a:lstStyle/>
                    <a:p>
                      <a:r>
                        <a:rPr lang="es-MX" dirty="0" smtClean="0"/>
                        <a:t>Jefe de contabilidad</a:t>
                      </a:r>
                      <a:endParaRPr lang="es-MX" dirty="0"/>
                    </a:p>
                  </a:txBody>
                  <a:tcPr/>
                </a:tc>
                <a:tc>
                  <a:txBody>
                    <a:bodyPr/>
                    <a:lstStyle/>
                    <a:p>
                      <a:endParaRPr lang="es-MX"/>
                    </a:p>
                  </a:txBody>
                  <a:tcPr/>
                </a:tc>
              </a:tr>
              <a:tr h="370840">
                <a:tc>
                  <a:txBody>
                    <a:bodyPr/>
                    <a:lstStyle/>
                    <a:p>
                      <a:r>
                        <a:rPr lang="es-MX" dirty="0" smtClean="0"/>
                        <a:t>Supervisor de </a:t>
                      </a:r>
                      <a:r>
                        <a:rPr lang="es-MX" dirty="0" smtClean="0"/>
                        <a:t>turno</a:t>
                      </a:r>
                      <a:endParaRPr lang="es-MX" dirty="0" smtClean="0"/>
                    </a:p>
                  </a:txBody>
                  <a:tcPr/>
                </a:tc>
                <a:tc>
                  <a:txBody>
                    <a:bodyPr/>
                    <a:lstStyle/>
                    <a:p>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Supervisor de almacenes</a:t>
                      </a:r>
                      <a:endParaRPr lang="es-MX" dirty="0"/>
                    </a:p>
                  </a:txBody>
                  <a:tcPr/>
                </a:tc>
                <a:tc>
                  <a:txBody>
                    <a:bodyPr/>
                    <a:lstStyle/>
                    <a:p>
                      <a:endParaRPr lang="es-MX" dirty="0"/>
                    </a:p>
                  </a:txBody>
                  <a:tcPr/>
                </a:tc>
              </a:tr>
            </a:tbl>
          </a:graphicData>
        </a:graphic>
      </p:graphicFrame>
      <p:sp>
        <p:nvSpPr>
          <p:cNvPr id="3" name="CuadroTexto 2"/>
          <p:cNvSpPr txBox="1"/>
          <p:nvPr/>
        </p:nvSpPr>
        <p:spPr>
          <a:xfrm>
            <a:off x="1746912" y="5445457"/>
            <a:ext cx="10445087" cy="1200329"/>
          </a:xfrm>
          <a:prstGeom prst="rect">
            <a:avLst/>
          </a:prstGeom>
          <a:noFill/>
        </p:spPr>
        <p:txBody>
          <a:bodyPr wrap="square" rtlCol="0">
            <a:spAutoFit/>
          </a:bodyPr>
          <a:lstStyle/>
          <a:p>
            <a:r>
              <a:rPr lang="es-MX" b="1" dirty="0" smtClean="0"/>
              <a:t>INSTRUCCIONES</a:t>
            </a:r>
          </a:p>
          <a:p>
            <a:r>
              <a:rPr lang="es-MX" dirty="0" smtClean="0"/>
              <a:t>Esta </a:t>
            </a:r>
            <a:r>
              <a:rPr lang="es-MX" dirty="0" smtClean="0"/>
              <a:t>tabla se llenará acorde a los resultados de la tabla presentada en la diapositiva anterior, en ella se han obtenido los resultados  y en esta tabla se deberán presentar a manera de informe.</a:t>
            </a:r>
            <a:endParaRPr lang="es-MX" dirty="0"/>
          </a:p>
        </p:txBody>
      </p:sp>
      <p:pic>
        <p:nvPicPr>
          <p:cNvPr id="5" name="Imagen 4"/>
          <p:cNvPicPr>
            <a:picLocks noChangeAspect="1"/>
          </p:cNvPicPr>
          <p:nvPr/>
        </p:nvPicPr>
        <p:blipFill>
          <a:blip r:embed="rId2"/>
          <a:stretch>
            <a:fillRect/>
          </a:stretch>
        </p:blipFill>
        <p:spPr>
          <a:xfrm>
            <a:off x="11014430"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5811166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Modelo </a:t>
            </a:r>
            <a:r>
              <a:rPr lang="es-MX" b="1" dirty="0">
                <a:effectLst>
                  <a:outerShdw blurRad="38100" dist="38100" dir="2700000" algn="tl">
                    <a:srgbClr val="000000">
                      <a:alpha val="43137"/>
                    </a:srgbClr>
                  </a:outerShdw>
                </a:effectLst>
              </a:rPr>
              <a:t>de gradación previa</a:t>
            </a:r>
            <a:br>
              <a:rPr lang="es-MX" b="1" dirty="0">
                <a:effectLst>
                  <a:outerShdw blurRad="38100" dist="38100" dir="2700000" algn="tl">
                    <a:srgbClr val="000000">
                      <a:alpha val="43137"/>
                    </a:srgbClr>
                  </a:outerShdw>
                </a:effectLst>
              </a:rPr>
            </a:br>
            <a:endParaRPr lang="es-MX" dirty="0"/>
          </a:p>
        </p:txBody>
      </p:sp>
      <p:sp>
        <p:nvSpPr>
          <p:cNvPr id="3" name="Marcador de texto 2"/>
          <p:cNvSpPr>
            <a:spLocks noGrp="1"/>
          </p:cNvSpPr>
          <p:nvPr>
            <p:ph type="body" sz="quarter" idx="13"/>
          </p:nvPr>
        </p:nvSpPr>
        <p:spPr/>
        <p:txBody>
          <a:bodyPr/>
          <a:lstStyle/>
          <a:p>
            <a:r>
              <a:rPr lang="es-MX" dirty="0" smtClean="0"/>
              <a:t>Varela (2013)</a:t>
            </a:r>
            <a:endParaRPr lang="es-MX" dirty="0"/>
          </a:p>
        </p:txBody>
      </p:sp>
      <p:sp>
        <p:nvSpPr>
          <p:cNvPr id="4" name="Marcador de texto 3"/>
          <p:cNvSpPr>
            <a:spLocks noGrp="1"/>
          </p:cNvSpPr>
          <p:nvPr>
            <p:ph type="body" idx="1"/>
          </p:nvPr>
        </p:nvSpPr>
        <p:spPr/>
        <p:txBody>
          <a:bodyPr>
            <a:normAutofit/>
          </a:bodyPr>
          <a:lstStyle/>
          <a:p>
            <a:r>
              <a:rPr lang="es-MX" sz="2400" dirty="0"/>
              <a:t>Es de gran utilidad en empresas con poco </a:t>
            </a:r>
            <a:r>
              <a:rPr lang="es-MX" sz="2400" dirty="0" smtClean="0"/>
              <a:t>personal y los grupos se encuentran claramente definidos</a:t>
            </a:r>
            <a:endParaRPr lang="es-MX" sz="2400" dirty="0"/>
          </a:p>
        </p:txBody>
      </p:sp>
      <p:pic>
        <p:nvPicPr>
          <p:cNvPr id="5" name="Imagen 4"/>
          <p:cNvPicPr>
            <a:picLocks noChangeAspect="1"/>
          </p:cNvPicPr>
          <p:nvPr/>
        </p:nvPicPr>
        <p:blipFill>
          <a:blip r:embed="rId2"/>
          <a:stretch>
            <a:fillRect/>
          </a:stretch>
        </p:blipFill>
        <p:spPr>
          <a:xfrm>
            <a:off x="10811566" y="11941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0836367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MODELO </a:t>
            </a:r>
            <a:r>
              <a:rPr lang="es-MX" b="1" dirty="0" smtClean="0"/>
              <a:t>DE GRADACIÓN PREVIA</a:t>
            </a:r>
            <a:endParaRPr lang="es-MX" b="1" dirty="0"/>
          </a:p>
        </p:txBody>
      </p:sp>
      <p:graphicFrame>
        <p:nvGraphicFramePr>
          <p:cNvPr id="4" name="Marcador de contenido 3"/>
          <p:cNvGraphicFramePr>
            <a:graphicFrameLocks noGrp="1"/>
          </p:cNvGraphicFramePr>
          <p:nvPr>
            <p:ph idx="1"/>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014430"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1251833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3883321834"/>
              </p:ext>
            </p:extLst>
          </p:nvPr>
        </p:nvGraphicFramePr>
        <p:xfrm>
          <a:off x="2138836" y="559557"/>
          <a:ext cx="10053164" cy="60050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1023255" y="0"/>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8674797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DESVENTAJAS</a:t>
            </a:r>
            <a:endParaRPr lang="es-MX" b="1" dirty="0">
              <a:effectLst>
                <a:outerShdw blurRad="38100" dist="38100" dir="2700000" algn="tl">
                  <a:srgbClr val="000000">
                    <a:alpha val="43137"/>
                  </a:srgbClr>
                </a:outerShdw>
              </a:effectLst>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877638949"/>
              </p:ext>
            </p:extLst>
          </p:nvPr>
        </p:nvGraphicFramePr>
        <p:xfrm>
          <a:off x="1473958" y="999992"/>
          <a:ext cx="10520836" cy="55645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1014430" y="196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498918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Guía para el usuario</a:t>
            </a:r>
            <a:endParaRPr lang="es-MX" b="1" dirty="0"/>
          </a:p>
        </p:txBody>
      </p:sp>
      <p:sp>
        <p:nvSpPr>
          <p:cNvPr id="3" name="Marcador de contenido 2"/>
          <p:cNvSpPr>
            <a:spLocks noGrp="1"/>
          </p:cNvSpPr>
          <p:nvPr>
            <p:ph idx="1"/>
          </p:nvPr>
        </p:nvSpPr>
        <p:spPr>
          <a:xfrm>
            <a:off x="2589212" y="2133599"/>
            <a:ext cx="8915400" cy="4417325"/>
          </a:xfrm>
        </p:spPr>
        <p:txBody>
          <a:bodyPr>
            <a:normAutofit fontScale="92500" lnSpcReduction="10000"/>
          </a:bodyPr>
          <a:lstStyle/>
          <a:p>
            <a:pPr algn="just"/>
            <a:r>
              <a:rPr lang="es-MX" sz="2000" dirty="0"/>
              <a:t>En este material </a:t>
            </a:r>
            <a:r>
              <a:rPr lang="es-MX" sz="2000" dirty="0" smtClean="0"/>
              <a:t>didáctico sirve como material de apoyo para la unidad uno del programa de Administración de Compensaciones, </a:t>
            </a:r>
            <a:r>
              <a:rPr lang="es-MX" sz="2000" dirty="0"/>
              <a:t>el usuario encontrará información organizada, útil para </a:t>
            </a:r>
            <a:r>
              <a:rPr lang="es-MX" sz="2000" dirty="0" smtClean="0"/>
              <a:t> aplicar el proceso de valuación de puestos aplicando los </a:t>
            </a:r>
            <a:r>
              <a:rPr lang="es-MX" sz="2000" dirty="0" smtClean="0"/>
              <a:t>modelos </a:t>
            </a:r>
            <a:r>
              <a:rPr lang="es-MX" sz="2000" dirty="0" smtClean="0"/>
              <a:t>cualitativos y a partir de ello se lleve a cabo el plan de </a:t>
            </a:r>
            <a:r>
              <a:rPr lang="es-MX" sz="2000" dirty="0" smtClean="0"/>
              <a:t>compensación y el plan de remuneración correspondientes </a:t>
            </a:r>
            <a:r>
              <a:rPr lang="es-MX" sz="2000" dirty="0" smtClean="0"/>
              <a:t>con el nivel jerárquico del colaborador</a:t>
            </a:r>
            <a:r>
              <a:rPr lang="es-MX" sz="2000" dirty="0" smtClean="0"/>
              <a:t>. “</a:t>
            </a:r>
            <a:r>
              <a:rPr lang="es-ES" sz="2000" dirty="0" smtClean="0"/>
              <a:t>En </a:t>
            </a:r>
            <a:r>
              <a:rPr lang="es-ES" sz="2000" dirty="0"/>
              <a:t>la administración moderna, la compensación al personal incluye todas las formas de pago o recompensa que se entregan a los empleados y que surgen de su trabajo, que motivan al personal y establecen un vínculo entre los costos laborales y de </a:t>
            </a:r>
            <a:r>
              <a:rPr lang="es-ES" sz="2000" dirty="0" smtClean="0"/>
              <a:t>productividad” (programa de estudios Administración de la Compensación, 2005:3) </a:t>
            </a:r>
            <a:endParaRPr lang="es-MX" sz="2000" dirty="0"/>
          </a:p>
          <a:p>
            <a:pPr algn="just"/>
            <a:r>
              <a:rPr lang="es-MX" sz="2000" dirty="0" smtClean="0"/>
              <a:t>El material se ha dividido en tres  apartados,  el primero refiere al proceso de valuación de puestos, la segunda parte contiene la descripción del </a:t>
            </a:r>
            <a:r>
              <a:rPr lang="es-MX" sz="2000" dirty="0" smtClean="0"/>
              <a:t>modelo</a:t>
            </a:r>
            <a:r>
              <a:rPr lang="es-MX" sz="2000" dirty="0" smtClean="0"/>
              <a:t> </a:t>
            </a:r>
            <a:r>
              <a:rPr lang="es-MX" sz="2000" dirty="0" smtClean="0"/>
              <a:t>de </a:t>
            </a:r>
            <a:r>
              <a:rPr lang="es-MX" sz="2000" dirty="0" smtClean="0"/>
              <a:t>alineación  </a:t>
            </a:r>
            <a:r>
              <a:rPr lang="es-MX" sz="2000" dirty="0" smtClean="0"/>
              <a:t>y la tercera parte contiene el </a:t>
            </a:r>
            <a:r>
              <a:rPr lang="es-MX" sz="2000" dirty="0" smtClean="0"/>
              <a:t>modelo </a:t>
            </a:r>
            <a:r>
              <a:rPr lang="es-MX" sz="2000" dirty="0" smtClean="0"/>
              <a:t>de gradación previa.</a:t>
            </a:r>
            <a:endParaRPr lang="es-MX" sz="2000" dirty="0"/>
          </a:p>
        </p:txBody>
      </p:sp>
      <p:pic>
        <p:nvPicPr>
          <p:cNvPr id="5" name="Imagen 4"/>
          <p:cNvPicPr>
            <a:picLocks noChangeAspect="1"/>
          </p:cNvPicPr>
          <p:nvPr/>
        </p:nvPicPr>
        <p:blipFill>
          <a:blip r:embed="rId2"/>
          <a:stretch>
            <a:fillRect/>
          </a:stretch>
        </p:blipFill>
        <p:spPr>
          <a:xfrm>
            <a:off x="10524248" y="54875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4097695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PASOS DEL </a:t>
            </a:r>
            <a:r>
              <a:rPr lang="es-MX" b="1" dirty="0" smtClean="0">
                <a:effectLst>
                  <a:outerShdw blurRad="38100" dist="38100" dir="2700000" algn="tl">
                    <a:srgbClr val="000000">
                      <a:alpha val="43137"/>
                    </a:srgbClr>
                  </a:outerShdw>
                </a:effectLst>
              </a:rPr>
              <a:t>MODELO </a:t>
            </a:r>
            <a:r>
              <a:rPr lang="es-MX" b="1" dirty="0" smtClean="0">
                <a:effectLst>
                  <a:outerShdw blurRad="38100" dist="38100" dir="2700000" algn="tl">
                    <a:srgbClr val="000000">
                      <a:alpha val="43137"/>
                    </a:srgbClr>
                  </a:outerShdw>
                </a:effectLst>
              </a:rPr>
              <a:t>DE GRADACIÓN PREVIA </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5916213"/>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014430"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2786891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PASO 1) SOBRE EL COMITÉ VALUADOR</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70800856"/>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014430"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6319848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PASO 2) FIJACIÓN PREVIA DE LOS GRADOS DE TRABAJO</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87958698"/>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014430" y="284191"/>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5209480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DE GRADACIÓN PREVIA (PASO 2)</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14461853"/>
              </p:ext>
            </p:extLst>
          </p:nvPr>
        </p:nvGraphicFramePr>
        <p:xfrm>
          <a:off x="2589212" y="1555845"/>
          <a:ext cx="9405582" cy="50906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014430"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8307042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286269341"/>
              </p:ext>
            </p:extLst>
          </p:nvPr>
        </p:nvGraphicFramePr>
        <p:xfrm>
          <a:off x="2589212" y="1419367"/>
          <a:ext cx="8915400" cy="44918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981691" y="0"/>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8174034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97534"/>
            <a:ext cx="8911687" cy="1280890"/>
          </a:xfrm>
        </p:spPr>
        <p:txBody>
          <a:bodyPr/>
          <a:lstStyle/>
          <a:p>
            <a:r>
              <a:rPr lang="es-MX" dirty="0" smtClean="0"/>
              <a:t>PROCEDIMIENTO/METODOLOGÍA</a:t>
            </a:r>
            <a:endParaRPr lang="es-MX" dirty="0"/>
          </a:p>
        </p:txBody>
      </p:sp>
      <p:sp>
        <p:nvSpPr>
          <p:cNvPr id="3" name="Marcador de contenido 2"/>
          <p:cNvSpPr>
            <a:spLocks noGrp="1"/>
          </p:cNvSpPr>
          <p:nvPr>
            <p:ph idx="1"/>
          </p:nvPr>
        </p:nvSpPr>
        <p:spPr>
          <a:xfrm>
            <a:off x="2108278" y="901752"/>
            <a:ext cx="9880979" cy="4707478"/>
          </a:xfrm>
        </p:spPr>
        <p:txBody>
          <a:bodyPr>
            <a:noAutofit/>
          </a:bodyPr>
          <a:lstStyle/>
          <a:p>
            <a:pPr algn="just"/>
            <a:r>
              <a:rPr lang="es-MX" sz="1600" dirty="0" smtClean="0"/>
              <a:t>DESARROLLE O SELECCIONE EL MANUAL DE GRADOS PREDETERMINADOS</a:t>
            </a:r>
          </a:p>
          <a:p>
            <a:pPr lvl="1" algn="just"/>
            <a:r>
              <a:rPr lang="es-MX" dirty="0" smtClean="0"/>
              <a:t>AGRUPAR LAS TAREAS EN CATEGORIAS MUY GENERALES Y AMPLIAS</a:t>
            </a:r>
          </a:p>
          <a:p>
            <a:pPr lvl="1" algn="just"/>
            <a:r>
              <a:rPr lang="es-MX" dirty="0" smtClean="0"/>
              <a:t>FIJAR EL </a:t>
            </a:r>
            <a:r>
              <a:rPr lang="es-MX" dirty="0" smtClean="0"/>
              <a:t>NÚMERO </a:t>
            </a:r>
            <a:r>
              <a:rPr lang="es-MX" dirty="0" smtClean="0"/>
              <a:t>DE GRADOS O </a:t>
            </a:r>
            <a:r>
              <a:rPr lang="es-MX" dirty="0" smtClean="0"/>
              <a:t>CATEGORÍAS</a:t>
            </a:r>
            <a:endParaRPr lang="es-MX" dirty="0" smtClean="0"/>
          </a:p>
          <a:p>
            <a:pPr lvl="1" algn="just"/>
            <a:r>
              <a:rPr lang="es-MX" dirty="0" smtClean="0"/>
              <a:t>FORMULAR LAS DEFINICIONES PARA ACLARAR DE FORMA </a:t>
            </a:r>
            <a:r>
              <a:rPr lang="es-MX" dirty="0" smtClean="0"/>
              <a:t>MÁS </a:t>
            </a:r>
            <a:r>
              <a:rPr lang="es-MX" dirty="0" smtClean="0"/>
              <a:t>PRECISA QUE SEA POSIBLE </a:t>
            </a:r>
          </a:p>
          <a:p>
            <a:pPr algn="just"/>
            <a:r>
              <a:rPr lang="es-MX" sz="1600" dirty="0" smtClean="0"/>
              <a:t>PROPORCIONE LA INFORMACIÓN NECESARIA A LOS MIEMBROS DEL COMITÉ VALUADOR</a:t>
            </a:r>
          </a:p>
          <a:p>
            <a:pPr lvl="1" algn="just"/>
            <a:r>
              <a:rPr lang="es-MX" dirty="0" smtClean="0"/>
              <a:t>EL COMITÉ: COMPARA CON EL EMPLEO DE LAS DEFINICIONES, CADA UNO DE LOS PUESTOS A EVALUAR, DECIDIENDO EN CADA CASO EL GRUPO EN EL CUAL SE CATALOGA </a:t>
            </a:r>
          </a:p>
          <a:p>
            <a:pPr algn="just"/>
            <a:r>
              <a:rPr lang="es-MX" sz="1600" dirty="0" smtClean="0"/>
              <a:t>CONVOCAR A </a:t>
            </a:r>
            <a:r>
              <a:rPr lang="es-MX" sz="1600" dirty="0" smtClean="0"/>
              <a:t>REUNIÓN </a:t>
            </a:r>
            <a:r>
              <a:rPr lang="es-MX" sz="1600" dirty="0" smtClean="0"/>
              <a:t>DEL COMITÉ VALUADOR</a:t>
            </a:r>
          </a:p>
          <a:p>
            <a:pPr lvl="1" algn="just"/>
            <a:r>
              <a:rPr lang="es-MX" dirty="0" smtClean="0"/>
              <a:t>HACER UNA LISTA DE LOS PUESTOS E INICIAR CON LA </a:t>
            </a:r>
            <a:r>
              <a:rPr lang="es-MX" dirty="0" smtClean="0"/>
              <a:t>VALUACIÓN </a:t>
            </a:r>
            <a:r>
              <a:rPr lang="es-MX" dirty="0" smtClean="0"/>
              <a:t>DE PUESTOS</a:t>
            </a:r>
          </a:p>
          <a:p>
            <a:pPr algn="just"/>
            <a:r>
              <a:rPr lang="es-MX" sz="1600" dirty="0" smtClean="0"/>
              <a:t>COMPARAR CADA LISTA CON LAS </a:t>
            </a:r>
            <a:r>
              <a:rPr lang="es-MX" sz="1600" dirty="0" smtClean="0"/>
              <a:t>DEMÁS </a:t>
            </a:r>
            <a:r>
              <a:rPr lang="es-MX" sz="1600" dirty="0" smtClean="0"/>
              <a:t>Y DISCUTIR LAS DISCREPANCIAS QUE SE ADVIERTAN, HASTA LLEGAR A UN ACUERDO </a:t>
            </a:r>
            <a:endParaRPr lang="es-MX" sz="1600" dirty="0"/>
          </a:p>
          <a:p>
            <a:pPr algn="just"/>
            <a:r>
              <a:rPr lang="es-MX" sz="1600" dirty="0" smtClean="0"/>
              <a:t>MUESTRE AL GRUPO LAS VALUACIONES DE CADA INTEGRANTE Y SOMETALAS A DISCUSION</a:t>
            </a:r>
          </a:p>
          <a:p>
            <a:pPr marL="457200" lvl="1" indent="0" algn="just">
              <a:buNone/>
            </a:pPr>
            <a:r>
              <a:rPr lang="es-MX" dirty="0" smtClean="0"/>
              <a:t>	ELABORE LA LISTA DEFINITIVA DE LA VALUACIÓN</a:t>
            </a:r>
          </a:p>
          <a:p>
            <a:pPr marL="457200" lvl="1" indent="0" algn="just">
              <a:buNone/>
            </a:pPr>
            <a:endParaRPr lang="es-MX" b="1" dirty="0">
              <a:effectLst>
                <a:outerShdw blurRad="38100" dist="38100" dir="2700000" algn="tl">
                  <a:srgbClr val="000000">
                    <a:alpha val="43137"/>
                  </a:srgbClr>
                </a:outerShdw>
              </a:effectLst>
            </a:endParaRPr>
          </a:p>
          <a:p>
            <a:pPr marL="457200" lvl="1" indent="0" algn="just">
              <a:buNone/>
            </a:pPr>
            <a:r>
              <a:rPr lang="es-MX" b="1" dirty="0" smtClean="0">
                <a:effectLst>
                  <a:outerShdw blurRad="38100" dist="38100" dir="2700000" algn="tl">
                    <a:srgbClr val="000000">
                      <a:alpha val="43137"/>
                    </a:srgbClr>
                  </a:outerShdw>
                </a:effectLst>
              </a:rPr>
              <a:t>INFORME A LA EMPRESA LOS RESULTADOS OBTENIDOS EN LA LISTA DE VALUACIÓN</a:t>
            </a:r>
          </a:p>
          <a:p>
            <a:pPr marL="457200" lvl="1" indent="0" algn="just">
              <a:buNone/>
            </a:pPr>
            <a:endParaRPr lang="es-MX" dirty="0"/>
          </a:p>
        </p:txBody>
      </p:sp>
      <p:pic>
        <p:nvPicPr>
          <p:cNvPr id="4" name="Imagen 3"/>
          <p:cNvPicPr>
            <a:picLocks noChangeAspect="1"/>
          </p:cNvPicPr>
          <p:nvPr/>
        </p:nvPicPr>
        <p:blipFill>
          <a:blip r:embed="rId2"/>
          <a:stretch>
            <a:fillRect/>
          </a:stretch>
        </p:blipFill>
        <p:spPr>
          <a:xfrm>
            <a:off x="11043314" y="9753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7580641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703122679"/>
              </p:ext>
            </p:extLst>
          </p:nvPr>
        </p:nvGraphicFramePr>
        <p:xfrm>
          <a:off x="1184857" y="263659"/>
          <a:ext cx="9650055" cy="6375400"/>
        </p:xfrm>
        <a:graphic>
          <a:graphicData uri="http://schemas.openxmlformats.org/drawingml/2006/table">
            <a:tbl>
              <a:tblPr firstRow="1" bandRow="1">
                <a:tableStyleId>{5C22544A-7EE6-4342-B048-85BDC9FD1C3A}</a:tableStyleId>
              </a:tblPr>
              <a:tblGrid>
                <a:gridCol w="9650055"/>
              </a:tblGrid>
              <a:tr h="370840">
                <a:tc>
                  <a:txBody>
                    <a:bodyPr/>
                    <a:lstStyle/>
                    <a:p>
                      <a:pPr algn="ctr"/>
                      <a:r>
                        <a:rPr lang="es-MX" sz="1400" b="1" dirty="0" smtClean="0"/>
                        <a:t>EJEMPLO DE GRADACIÓN PREVIA</a:t>
                      </a:r>
                      <a:endParaRPr lang="es-MX" sz="1400" dirty="0"/>
                    </a:p>
                  </a:txBody>
                  <a:tcPr/>
                </a:tc>
              </a:tr>
              <a:tr h="370840">
                <a:tc>
                  <a:txBody>
                    <a:bodyPr/>
                    <a:lstStyle/>
                    <a:p>
                      <a:r>
                        <a:rPr lang="es-MX" sz="1400" b="1" dirty="0" smtClean="0">
                          <a:effectLst>
                            <a:outerShdw blurRad="38100" dist="38100" dir="2700000" algn="tl">
                              <a:srgbClr val="000000">
                                <a:alpha val="43137"/>
                              </a:srgbClr>
                            </a:outerShdw>
                          </a:effectLst>
                        </a:rPr>
                        <a:t>PRIMER</a:t>
                      </a:r>
                      <a:r>
                        <a:rPr lang="es-MX" sz="1400" b="1" baseline="0" dirty="0" smtClean="0">
                          <a:effectLst>
                            <a:outerShdw blurRad="38100" dist="38100" dir="2700000" algn="tl">
                              <a:srgbClr val="000000">
                                <a:alpha val="43137"/>
                              </a:srgbClr>
                            </a:outerShdw>
                          </a:effectLst>
                        </a:rPr>
                        <a:t> GRADO:</a:t>
                      </a:r>
                      <a:r>
                        <a:rPr lang="es-MX" sz="1400" baseline="0" dirty="0" smtClean="0"/>
                        <a:t> TRABAJADORES NO CALIFICADOS</a:t>
                      </a:r>
                      <a:endParaRPr lang="es-MX" sz="1400" dirty="0"/>
                    </a:p>
                  </a:txBody>
                  <a:tcPr/>
                </a:tc>
              </a:tr>
              <a:tr h="370840">
                <a:tc>
                  <a:txBody>
                    <a:bodyPr/>
                    <a:lstStyle/>
                    <a:p>
                      <a:r>
                        <a:rPr lang="es-MX" sz="1400" dirty="0" smtClean="0"/>
                        <a:t>A) PUESTOS QUE SI REQUIEREN CUIDADO,</a:t>
                      </a:r>
                      <a:r>
                        <a:rPr lang="es-MX" sz="1400" baseline="0" dirty="0" smtClean="0"/>
                        <a:t> DILIGENCIA Y SEGURIDAD, AUNQUE NO SE NECESITA AMPLIA PREPARACIÓN</a:t>
                      </a:r>
                      <a:endParaRPr lang="es-MX" sz="1400" dirty="0"/>
                    </a:p>
                  </a:txBody>
                  <a:tcPr/>
                </a:tc>
              </a:tr>
              <a:tr h="370840">
                <a:tc>
                  <a:txBody>
                    <a:bodyPr/>
                    <a:lstStyle/>
                    <a:p>
                      <a:r>
                        <a:rPr lang="es-MX" sz="1400" dirty="0" smtClean="0"/>
                        <a:t>B) EJEMPLO: MENSAJERO, CONSERJE, AYUDANTE</a:t>
                      </a:r>
                      <a:r>
                        <a:rPr lang="es-MX" sz="1400" baseline="0" dirty="0" smtClean="0"/>
                        <a:t> GENERAL</a:t>
                      </a:r>
                      <a:r>
                        <a:rPr lang="es-MX" sz="1400" dirty="0" smtClean="0"/>
                        <a:t>, ETC.</a:t>
                      </a:r>
                      <a:endParaRPr lang="es-MX" sz="1400" dirty="0"/>
                    </a:p>
                  </a:txBody>
                  <a:tcPr/>
                </a:tc>
              </a:tr>
              <a:tr h="370840">
                <a:tc>
                  <a:txBody>
                    <a:bodyPr/>
                    <a:lstStyle/>
                    <a:p>
                      <a:r>
                        <a:rPr lang="es-MX" sz="1400" b="1" dirty="0" smtClean="0">
                          <a:effectLst>
                            <a:outerShdw blurRad="38100" dist="38100" dir="2700000" algn="tl">
                              <a:srgbClr val="000000">
                                <a:alpha val="43137"/>
                              </a:srgbClr>
                            </a:outerShdw>
                          </a:effectLst>
                        </a:rPr>
                        <a:t>SEGUNDO GRADO: </a:t>
                      </a:r>
                      <a:r>
                        <a:rPr lang="es-MX" sz="1400" b="0" dirty="0" smtClean="0"/>
                        <a:t>TRABAJADORES CALIFICADOS</a:t>
                      </a:r>
                      <a:endParaRPr lang="es-MX" sz="1400" b="0" dirty="0"/>
                    </a:p>
                  </a:txBody>
                  <a:tcPr/>
                </a:tc>
              </a:tr>
              <a:tr h="370840">
                <a:tc>
                  <a:txBody>
                    <a:bodyPr/>
                    <a:lstStyle/>
                    <a:p>
                      <a:r>
                        <a:rPr lang="es-MX" sz="1400" dirty="0" smtClean="0"/>
                        <a:t>A) PUESTOS QUE REQUIEREN PREPARACIÓN MANUAL O INTELECTUAL PREVIA</a:t>
                      </a:r>
                      <a:endParaRPr lang="es-MX" sz="1400" dirty="0"/>
                    </a:p>
                  </a:txBody>
                  <a:tcPr/>
                </a:tc>
              </a:tr>
              <a:tr h="370840">
                <a:tc>
                  <a:txBody>
                    <a:bodyPr/>
                    <a:lstStyle/>
                    <a:p>
                      <a:r>
                        <a:rPr lang="es-MX" sz="1400" dirty="0" smtClean="0"/>
                        <a:t>B) EJEMPLOS: SOLDADORES, ELECTRICISTAS, AYUDANTES DE LABORATORIO</a:t>
                      </a:r>
                      <a:endParaRPr lang="es-MX" sz="1400" dirty="0"/>
                    </a:p>
                  </a:txBody>
                  <a:tcPr/>
                </a:tc>
              </a:tr>
              <a:tr h="370840">
                <a:tc>
                  <a:txBody>
                    <a:bodyPr/>
                    <a:lstStyle/>
                    <a:p>
                      <a:r>
                        <a:rPr lang="es-MX" sz="1400" b="1" dirty="0" smtClean="0">
                          <a:effectLst>
                            <a:outerShdw blurRad="38100" dist="38100" dir="2700000" algn="tl">
                              <a:srgbClr val="000000">
                                <a:alpha val="43137"/>
                              </a:srgbClr>
                            </a:outerShdw>
                          </a:effectLst>
                        </a:rPr>
                        <a:t>TERCER GRADO: </a:t>
                      </a:r>
                      <a:r>
                        <a:rPr lang="es-MX" sz="1400" dirty="0" smtClean="0"/>
                        <a:t>PUESTOS DE CRITERIO</a:t>
                      </a:r>
                      <a:endParaRPr lang="es-MX" sz="1400" dirty="0"/>
                    </a:p>
                  </a:txBody>
                  <a:tcPr/>
                </a:tc>
              </a:tr>
              <a:tr h="370840">
                <a:tc>
                  <a:txBody>
                    <a:bodyPr/>
                    <a:lstStyle/>
                    <a:p>
                      <a:r>
                        <a:rPr lang="es-MX" sz="1400" dirty="0" smtClean="0"/>
                        <a:t>A) PUESTOS</a:t>
                      </a:r>
                      <a:r>
                        <a:rPr lang="es-MX" sz="1400" baseline="0" dirty="0" smtClean="0"/>
                        <a:t> </a:t>
                      </a:r>
                      <a:r>
                        <a:rPr lang="es-MX" sz="1400" dirty="0" smtClean="0"/>
                        <a:t>QUE REQUIEREN CAPACIDAD PARA DISTRIBUIR EL TRABAJO Y VIGILAR QUE SE REALICE CONFORME A LOS PROCEDIMIENTOS SEÑALADOS</a:t>
                      </a:r>
                      <a:endParaRPr lang="es-MX" sz="1400" dirty="0"/>
                    </a:p>
                  </a:txBody>
                  <a:tcPr/>
                </a:tc>
              </a:tr>
              <a:tr h="370840">
                <a:tc>
                  <a:txBody>
                    <a:bodyPr/>
                    <a:lstStyle/>
                    <a:p>
                      <a:r>
                        <a:rPr lang="es-MX" sz="1400" dirty="0" smtClean="0"/>
                        <a:t>B)</a:t>
                      </a:r>
                      <a:r>
                        <a:rPr lang="es-MX" sz="1400" baseline="0" dirty="0" smtClean="0"/>
                        <a:t> EJEMPLO: JEFES DE PERSONAL, SUPERVISORES DE VENTA</a:t>
                      </a:r>
                      <a:endParaRPr lang="es-MX" sz="1400" dirty="0"/>
                    </a:p>
                  </a:txBody>
                  <a:tcPr/>
                </a:tc>
              </a:tr>
              <a:tr h="370840">
                <a:tc>
                  <a:txBody>
                    <a:bodyPr/>
                    <a:lstStyle/>
                    <a:p>
                      <a:r>
                        <a:rPr lang="es-MX" sz="1400" b="1" dirty="0" smtClean="0">
                          <a:effectLst>
                            <a:outerShdw blurRad="38100" dist="38100" dir="2700000" algn="tl">
                              <a:srgbClr val="000000">
                                <a:alpha val="43137"/>
                              </a:srgbClr>
                            </a:outerShdw>
                          </a:effectLst>
                        </a:rPr>
                        <a:t>CUARTO GRADO: </a:t>
                      </a:r>
                      <a:r>
                        <a:rPr lang="es-MX" sz="1400" b="0" dirty="0" smtClean="0">
                          <a:effectLst/>
                        </a:rPr>
                        <a:t>PUESTOS TÉCNICOS</a:t>
                      </a:r>
                      <a:endParaRPr lang="es-MX" sz="1400" b="0" dirty="0">
                        <a:effectLst/>
                      </a:endParaRPr>
                    </a:p>
                  </a:txBody>
                  <a:tcPr/>
                </a:tc>
              </a:tr>
              <a:tr h="370840">
                <a:tc>
                  <a:txBody>
                    <a:bodyPr/>
                    <a:lstStyle/>
                    <a:p>
                      <a:r>
                        <a:rPr lang="es-MX" sz="1400" dirty="0" smtClean="0"/>
                        <a:t>A) PUESTOS QUE SUPONEN CARÁCTER CREATIVO E INICIATIVA</a:t>
                      </a:r>
                      <a:r>
                        <a:rPr lang="es-MX" sz="1400" baseline="0" dirty="0" smtClean="0"/>
                        <a:t> PERSONAL</a:t>
                      </a:r>
                      <a:endParaRPr lang="es-MX" sz="1400" dirty="0"/>
                    </a:p>
                  </a:txBody>
                  <a:tcPr/>
                </a:tc>
              </a:tr>
              <a:tr h="370840">
                <a:tc>
                  <a:txBody>
                    <a:bodyPr/>
                    <a:lstStyle/>
                    <a:p>
                      <a:r>
                        <a:rPr lang="es-MX" sz="1400" dirty="0" smtClean="0"/>
                        <a:t>B)</a:t>
                      </a:r>
                      <a:r>
                        <a:rPr lang="es-MX" sz="1400" baseline="0" dirty="0" smtClean="0"/>
                        <a:t> AGENTES DE VENTA, INGENIEROS, ABOGADOS</a:t>
                      </a:r>
                      <a:endParaRPr lang="es-MX" sz="1400" dirty="0"/>
                    </a:p>
                  </a:txBody>
                  <a:tcPr/>
                </a:tc>
              </a:tr>
              <a:tr h="370840">
                <a:tc>
                  <a:txBody>
                    <a:bodyPr/>
                    <a:lstStyle/>
                    <a:p>
                      <a:r>
                        <a:rPr lang="es-MX" sz="1400" b="1" dirty="0" smtClean="0">
                          <a:effectLst>
                            <a:outerShdw blurRad="38100" dist="38100" dir="2700000" algn="tl">
                              <a:srgbClr val="000000">
                                <a:alpha val="43137"/>
                              </a:srgbClr>
                            </a:outerShdw>
                          </a:effectLst>
                        </a:rPr>
                        <a:t>QUINTO GRADO:</a:t>
                      </a:r>
                      <a:r>
                        <a:rPr lang="es-MX" sz="1400" dirty="0" smtClean="0"/>
                        <a:t> PUESTOS EJECUTIVOS</a:t>
                      </a:r>
                      <a:endParaRPr lang="es-MX" sz="1400" dirty="0"/>
                    </a:p>
                  </a:txBody>
                  <a:tcPr/>
                </a:tc>
              </a:tr>
              <a:tr h="370840">
                <a:tc>
                  <a:txBody>
                    <a:bodyPr/>
                    <a:lstStyle/>
                    <a:p>
                      <a:r>
                        <a:rPr lang="es-MX" sz="1400" dirty="0" smtClean="0"/>
                        <a:t>A) PUESTOS QUE TIENEN A SU CARGO EL MANEJO DE DEPARTAMENTOS, CONSIDERANDO ESTA ACTIVIDAD EN SU ACEPCIÓN MAS ALTA</a:t>
                      </a:r>
                      <a:endParaRPr lang="es-MX" sz="1400" dirty="0"/>
                    </a:p>
                  </a:txBody>
                  <a:tcPr/>
                </a:tc>
              </a:tr>
              <a:tr h="370840">
                <a:tc>
                  <a:txBody>
                    <a:bodyPr/>
                    <a:lstStyle/>
                    <a:p>
                      <a:r>
                        <a:rPr lang="es-MX" sz="1400" dirty="0" smtClean="0"/>
                        <a:t>B) EJEMPLO: GERENTE DE VENTAS, GERENTE</a:t>
                      </a:r>
                      <a:r>
                        <a:rPr lang="es-MX" sz="1400" baseline="0" dirty="0" smtClean="0"/>
                        <a:t> DE COMPRAS</a:t>
                      </a:r>
                      <a:endParaRPr lang="es-MX" sz="1400" dirty="0"/>
                    </a:p>
                  </a:txBody>
                  <a:tcPr/>
                </a:tc>
              </a:tr>
            </a:tbl>
          </a:graphicData>
        </a:graphic>
      </p:graphicFrame>
      <p:pic>
        <p:nvPicPr>
          <p:cNvPr id="3" name="Imagen 2"/>
          <p:cNvPicPr>
            <a:picLocks noChangeAspect="1"/>
          </p:cNvPicPr>
          <p:nvPr/>
        </p:nvPicPr>
        <p:blipFill>
          <a:blip r:embed="rId2"/>
          <a:stretch>
            <a:fillRect/>
          </a:stretch>
        </p:blipFill>
        <p:spPr>
          <a:xfrm>
            <a:off x="10940128" y="17442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353610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302767186"/>
              </p:ext>
            </p:extLst>
          </p:nvPr>
        </p:nvGraphicFramePr>
        <p:xfrm>
          <a:off x="1043190" y="1384121"/>
          <a:ext cx="9650055" cy="2743200"/>
        </p:xfrm>
        <a:graphic>
          <a:graphicData uri="http://schemas.openxmlformats.org/drawingml/2006/table">
            <a:tbl>
              <a:tblPr firstRow="1" bandRow="1">
                <a:tableStyleId>{5C22544A-7EE6-4342-B048-85BDC9FD1C3A}</a:tableStyleId>
              </a:tblPr>
              <a:tblGrid>
                <a:gridCol w="9650055"/>
              </a:tblGrid>
              <a:tr h="370840">
                <a:tc>
                  <a:txBody>
                    <a:bodyPr/>
                    <a:lstStyle/>
                    <a:p>
                      <a:pPr algn="ctr"/>
                      <a:r>
                        <a:rPr lang="es-MX" sz="1400" b="1" dirty="0" smtClean="0"/>
                        <a:t>EJEMPLO DE GRADACIÓN PREVIA</a:t>
                      </a:r>
                      <a:endParaRPr lang="es-MX" sz="1400" dirty="0"/>
                    </a:p>
                  </a:txBody>
                  <a:tcPr/>
                </a:tc>
              </a:tr>
              <a:tr h="370840">
                <a:tc>
                  <a:txBody>
                    <a:bodyPr/>
                    <a:lstStyle/>
                    <a:p>
                      <a:r>
                        <a:rPr lang="es-MX" sz="1400" b="1" baseline="0" dirty="0" smtClean="0">
                          <a:effectLst>
                            <a:outerShdw blurRad="38100" dist="38100" dir="2700000" algn="tl">
                              <a:srgbClr val="000000">
                                <a:alpha val="43137"/>
                              </a:srgbClr>
                            </a:outerShdw>
                          </a:effectLst>
                        </a:rPr>
                        <a:t>SEXTO GRADO:</a:t>
                      </a:r>
                      <a:r>
                        <a:rPr lang="es-MX" sz="1400" baseline="0" dirty="0" smtClean="0"/>
                        <a:t> PUESTOS ADMINISTRATIVOS</a:t>
                      </a:r>
                      <a:endParaRPr lang="es-MX" sz="1400" dirty="0"/>
                    </a:p>
                  </a:txBody>
                  <a:tcPr/>
                </a:tc>
              </a:tr>
              <a:tr h="370840">
                <a:tc>
                  <a:txBody>
                    <a:bodyPr/>
                    <a:lstStyle/>
                    <a:p>
                      <a:r>
                        <a:rPr lang="es-MX" sz="1400" dirty="0" smtClean="0"/>
                        <a:t>A) PUESTOS QUE TIENEN GRAN RESPONSABILIDAD POR EL</a:t>
                      </a:r>
                      <a:r>
                        <a:rPr lang="es-MX" sz="1400" baseline="0" dirty="0" smtClean="0"/>
                        <a:t> </a:t>
                      </a:r>
                      <a:r>
                        <a:rPr lang="es-MX" sz="1400" dirty="0" smtClean="0"/>
                        <a:t>CONTROL QUE EJERCEN</a:t>
                      </a:r>
                      <a:r>
                        <a:rPr lang="es-MX" sz="1400" baseline="0" dirty="0" smtClean="0"/>
                        <a:t> O POR LA IMPORTANCIA DE LAS FUNCIONES QUE DIRIGEN</a:t>
                      </a:r>
                      <a:endParaRPr lang="es-MX" sz="1400" dirty="0"/>
                    </a:p>
                  </a:txBody>
                  <a:tcPr/>
                </a:tc>
              </a:tr>
              <a:tr h="370840">
                <a:tc>
                  <a:txBody>
                    <a:bodyPr/>
                    <a:lstStyle/>
                    <a:p>
                      <a:r>
                        <a:rPr lang="es-MX" sz="1400" dirty="0" smtClean="0"/>
                        <a:t>B) EJEMPLO: CONTADOR GENERAL, GERENTE DE PRODUCCIÓN</a:t>
                      </a:r>
                      <a:endParaRPr lang="es-MX" sz="1400" dirty="0"/>
                    </a:p>
                  </a:txBody>
                  <a:tcPr/>
                </a:tc>
              </a:tr>
              <a:tr h="370840">
                <a:tc>
                  <a:txBody>
                    <a:bodyPr/>
                    <a:lstStyle/>
                    <a:p>
                      <a:r>
                        <a:rPr lang="es-MX" sz="1400" b="1" dirty="0" smtClean="0">
                          <a:effectLst>
                            <a:outerShdw blurRad="38100" dist="38100" dir="2700000" algn="tl">
                              <a:srgbClr val="000000">
                                <a:alpha val="43137"/>
                              </a:srgbClr>
                            </a:outerShdw>
                          </a:effectLst>
                        </a:rPr>
                        <a:t>SEPTIMO GRADO: </a:t>
                      </a:r>
                      <a:r>
                        <a:rPr lang="es-MX" sz="1400" b="0" dirty="0" smtClean="0"/>
                        <a:t>PUESTOS DIRECTIVOS</a:t>
                      </a:r>
                      <a:endParaRPr lang="es-MX" sz="1400" b="0" dirty="0"/>
                    </a:p>
                  </a:txBody>
                  <a:tcPr/>
                </a:tc>
              </a:tr>
              <a:tr h="370840">
                <a:tc>
                  <a:txBody>
                    <a:bodyPr/>
                    <a:lstStyle/>
                    <a:p>
                      <a:r>
                        <a:rPr lang="es-MX" sz="1400" dirty="0" smtClean="0"/>
                        <a:t>A) </a:t>
                      </a:r>
                      <a:r>
                        <a:rPr lang="es-MX" sz="1400" baseline="0" dirty="0" smtClean="0"/>
                        <a:t>RECIDE EN ELLOS LA RESPONSABILIDAD DE ESTABLECER LA POLÍTICA QUE LA EMPRESA HA DE SEGUIR</a:t>
                      </a:r>
                      <a:endParaRPr lang="es-MX" sz="1400" dirty="0"/>
                    </a:p>
                  </a:txBody>
                  <a:tcPr/>
                </a:tc>
              </a:tr>
              <a:tr h="370840">
                <a:tc>
                  <a:txBody>
                    <a:bodyPr/>
                    <a:lstStyle/>
                    <a:p>
                      <a:r>
                        <a:rPr lang="es-MX" sz="1400" dirty="0" smtClean="0"/>
                        <a:t>B) EJEMPLOS: MIEMBROS DEL CONSEJO DE ADMINISTRACIÓN</a:t>
                      </a:r>
                      <a:endParaRPr lang="es-MX" sz="1400" dirty="0"/>
                    </a:p>
                  </a:txBody>
                  <a:tcPr/>
                </a:tc>
              </a:tr>
            </a:tbl>
          </a:graphicData>
        </a:graphic>
      </p:graphicFrame>
      <p:pic>
        <p:nvPicPr>
          <p:cNvPr id="3" name="Imagen 2"/>
          <p:cNvPicPr>
            <a:picLocks noChangeAspect="1"/>
          </p:cNvPicPr>
          <p:nvPr/>
        </p:nvPicPr>
        <p:blipFill>
          <a:blip r:embed="rId2"/>
          <a:stretch>
            <a:fillRect/>
          </a:stretch>
        </p:blipFill>
        <p:spPr>
          <a:xfrm>
            <a:off x="10953982" y="1467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0650916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CASO </a:t>
            </a:r>
            <a:r>
              <a:rPr lang="es-MX" dirty="0" smtClean="0"/>
              <a:t>PRÁCTICO, por el modelo de gradación</a:t>
            </a:r>
            <a:endParaRPr lang="es-MX" dirty="0"/>
          </a:p>
        </p:txBody>
      </p:sp>
      <p:graphicFrame>
        <p:nvGraphicFramePr>
          <p:cNvPr id="4" name="Marcador de contenido 3"/>
          <p:cNvGraphicFramePr>
            <a:graphicFrameLocks noGrp="1"/>
          </p:cNvGraphicFramePr>
          <p:nvPr>
            <p:ph idx="1"/>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014430"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5995447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CONCLUSIONES</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1897039" y="1719618"/>
            <a:ext cx="9607573" cy="4191604"/>
          </a:xfrm>
        </p:spPr>
        <p:txBody>
          <a:bodyPr>
            <a:normAutofit lnSpcReduction="10000"/>
          </a:bodyPr>
          <a:lstStyle/>
          <a:p>
            <a:pPr algn="just"/>
            <a:r>
              <a:rPr lang="es-MX" sz="2000" dirty="0" smtClean="0"/>
              <a:t>Cuando la Administración de una entidad considera que los objetivos organizacionales son tan relevantes como los objetivos de sus colaboradores, ha dado un paso muy grande. Al comprender la </a:t>
            </a:r>
            <a:r>
              <a:rPr lang="es-MX" sz="2000" dirty="0" smtClean="0"/>
              <a:t>situación</a:t>
            </a:r>
            <a:r>
              <a:rPr lang="es-MX" sz="2000" dirty="0"/>
              <a:t> </a:t>
            </a:r>
            <a:r>
              <a:rPr lang="es-MX" sz="2000" dirty="0" smtClean="0"/>
              <a:t>entonces</a:t>
            </a:r>
            <a:r>
              <a:rPr lang="es-MX" sz="2000" dirty="0" smtClean="0"/>
              <a:t> </a:t>
            </a:r>
            <a:r>
              <a:rPr lang="es-MX" sz="2000" dirty="0" smtClean="0"/>
              <a:t>la entidad </a:t>
            </a:r>
            <a:r>
              <a:rPr lang="es-MX" sz="2000" dirty="0" smtClean="0"/>
              <a:t>se </a:t>
            </a:r>
            <a:r>
              <a:rPr lang="es-MX" sz="2000" dirty="0" smtClean="0"/>
              <a:t>interesa en aplicar métodos que le permitan realizar planes de compensación justos y para lograrlo debe realizar primero una correcta valuación de puestos.</a:t>
            </a:r>
          </a:p>
          <a:p>
            <a:pPr algn="just"/>
            <a:r>
              <a:rPr lang="es-MX" sz="2000" dirty="0" smtClean="0"/>
              <a:t>La valuación de puestos permite reconocer el esfuerzo, talento y compromiso de los integrantes de la organización.</a:t>
            </a:r>
          </a:p>
          <a:p>
            <a:pPr algn="just"/>
            <a:r>
              <a:rPr lang="es-MX" sz="2000" dirty="0" smtClean="0"/>
              <a:t>Realizar la valuación de puestos con los métodos ideados para tal fin permite mostrar de manera clara, oportuna y eficiente la valuación y el reconocimiento que cada puesto ha obtenido y en base a ello realizar el pago justo por la labor realizada</a:t>
            </a:r>
            <a:r>
              <a:rPr lang="es-MX" sz="2000" dirty="0" smtClean="0"/>
              <a:t>.</a:t>
            </a:r>
          </a:p>
          <a:p>
            <a:pPr algn="just"/>
            <a:r>
              <a:rPr lang="es-MX" sz="2000" dirty="0" smtClean="0"/>
              <a:t>La tendencia actual se dirige a trabajar ahora sobre resultados.</a:t>
            </a:r>
            <a:endParaRPr lang="es-MX" sz="2000" dirty="0"/>
          </a:p>
        </p:txBody>
      </p:sp>
      <p:pic>
        <p:nvPicPr>
          <p:cNvPr id="5" name="Imagen 4"/>
          <p:cNvPicPr>
            <a:picLocks noChangeAspect="1"/>
          </p:cNvPicPr>
          <p:nvPr/>
        </p:nvPicPr>
        <p:blipFill>
          <a:blip r:embed="rId2"/>
          <a:stretch>
            <a:fillRect/>
          </a:stretch>
        </p:blipFill>
        <p:spPr>
          <a:xfrm>
            <a:off x="10912419"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6945734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smtClean="0"/>
              <a:t>Introducción.</a:t>
            </a:r>
            <a:endParaRPr lang="es-MX" b="1" dirty="0"/>
          </a:p>
        </p:txBody>
      </p:sp>
      <p:sp>
        <p:nvSpPr>
          <p:cNvPr id="3" name="Marcador de contenido 2"/>
          <p:cNvSpPr>
            <a:spLocks noGrp="1"/>
          </p:cNvSpPr>
          <p:nvPr>
            <p:ph idx="1"/>
          </p:nvPr>
        </p:nvSpPr>
        <p:spPr>
          <a:xfrm>
            <a:off x="1750098" y="1451738"/>
            <a:ext cx="8915400" cy="4567331"/>
          </a:xfrm>
        </p:spPr>
        <p:txBody>
          <a:bodyPr>
            <a:noAutofit/>
          </a:bodyPr>
          <a:lstStyle/>
          <a:p>
            <a:pPr algn="just"/>
            <a:endParaRPr lang="es-MX" sz="2000" dirty="0" smtClean="0">
              <a:solidFill>
                <a:schemeClr val="tx1"/>
              </a:solidFill>
            </a:endParaRPr>
          </a:p>
          <a:p>
            <a:pPr algn="just"/>
            <a:r>
              <a:rPr lang="es-MX" sz="2000" dirty="0">
                <a:solidFill>
                  <a:schemeClr val="tx1"/>
                </a:solidFill>
              </a:rPr>
              <a:t>La administración se compone de cuatro áreas, entre las que se encuentra el área </a:t>
            </a:r>
            <a:r>
              <a:rPr lang="es-MX" sz="2000" dirty="0" smtClean="0">
                <a:solidFill>
                  <a:schemeClr val="tx1"/>
                </a:solidFill>
              </a:rPr>
              <a:t>de Dirección, y en ella se ha integrado la Unidad de Aprendizaje Administración de Compensaciones como una UA </a:t>
            </a:r>
            <a:r>
              <a:rPr lang="es-MX" sz="2000" dirty="0" smtClean="0">
                <a:solidFill>
                  <a:schemeClr val="tx1"/>
                </a:solidFill>
              </a:rPr>
              <a:t>optativa </a:t>
            </a:r>
            <a:r>
              <a:rPr lang="es-MX" sz="2000" dirty="0" smtClean="0">
                <a:solidFill>
                  <a:schemeClr val="tx1"/>
                </a:solidFill>
              </a:rPr>
              <a:t>y su objetivo general se orienta  a que el estudiante alcance las competencias para que elabore planes de compensación y de beneficio social.</a:t>
            </a:r>
          </a:p>
          <a:p>
            <a:pPr algn="just"/>
            <a:r>
              <a:rPr lang="es-MX" sz="2000" dirty="0" smtClean="0">
                <a:solidFill>
                  <a:schemeClr val="tx1"/>
                </a:solidFill>
              </a:rPr>
              <a:t>Los planes de compensación y de beneficio social se establecen con la finalidad de que el capital humano se sienta motivado y satisfecho</a:t>
            </a:r>
            <a:r>
              <a:rPr lang="es-ES" sz="2000" dirty="0" smtClean="0"/>
              <a:t>.</a:t>
            </a:r>
            <a:endParaRPr lang="es-MX" sz="2000" dirty="0"/>
          </a:p>
          <a:p>
            <a:pPr algn="just"/>
            <a:r>
              <a:rPr lang="es-MX" sz="2000" dirty="0" smtClean="0">
                <a:solidFill>
                  <a:schemeClr val="tx1"/>
                </a:solidFill>
              </a:rPr>
              <a:t>En estas diapositivas se presenta información relevante en relación con el proceso de valuación y la valuación de puestos por </a:t>
            </a:r>
            <a:r>
              <a:rPr lang="es-MX" sz="2000" dirty="0" smtClean="0">
                <a:solidFill>
                  <a:schemeClr val="tx1"/>
                </a:solidFill>
              </a:rPr>
              <a:t>modelos </a:t>
            </a:r>
            <a:r>
              <a:rPr lang="es-MX" sz="2000" dirty="0" smtClean="0">
                <a:solidFill>
                  <a:schemeClr val="tx1"/>
                </a:solidFill>
              </a:rPr>
              <a:t>cualitativos, para tal fin se han revisado </a:t>
            </a:r>
            <a:r>
              <a:rPr lang="es-MX" sz="2000" dirty="0" smtClean="0">
                <a:solidFill>
                  <a:schemeClr val="tx1"/>
                </a:solidFill>
              </a:rPr>
              <a:t>la</a:t>
            </a:r>
            <a:r>
              <a:rPr lang="es-MX" sz="2000" dirty="0" smtClean="0">
                <a:solidFill>
                  <a:schemeClr val="tx1"/>
                </a:solidFill>
              </a:rPr>
              <a:t> </a:t>
            </a:r>
            <a:r>
              <a:rPr lang="es-MX" sz="2000" dirty="0" smtClean="0">
                <a:solidFill>
                  <a:schemeClr val="tx1"/>
                </a:solidFill>
              </a:rPr>
              <a:t>LFT y algunos autores más representativos en el tema.</a:t>
            </a:r>
            <a:endParaRPr lang="es-MX" sz="2000" dirty="0">
              <a:solidFill>
                <a:srgbClr val="FF0000"/>
              </a:solidFill>
            </a:endParaRPr>
          </a:p>
        </p:txBody>
      </p:sp>
      <p:pic>
        <p:nvPicPr>
          <p:cNvPr id="5" name="Imagen 4"/>
          <p:cNvPicPr>
            <a:picLocks noChangeAspect="1"/>
          </p:cNvPicPr>
          <p:nvPr/>
        </p:nvPicPr>
        <p:blipFill>
          <a:blip r:embed="rId2"/>
          <a:stretch>
            <a:fillRect/>
          </a:stretch>
        </p:blipFill>
        <p:spPr>
          <a:xfrm>
            <a:off x="10665498" y="47137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28490127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BIBLIOGRAFÍA</a:t>
            </a:r>
            <a:r>
              <a:rPr lang="es-MX" dirty="0" smtClean="0"/>
              <a:t> </a:t>
            </a:r>
            <a:endParaRPr lang="es-MX" dirty="0"/>
          </a:p>
        </p:txBody>
      </p:sp>
      <p:sp>
        <p:nvSpPr>
          <p:cNvPr id="3" name="Marcador de contenido 2"/>
          <p:cNvSpPr>
            <a:spLocks noGrp="1"/>
          </p:cNvSpPr>
          <p:nvPr>
            <p:ph idx="1"/>
          </p:nvPr>
        </p:nvSpPr>
        <p:spPr>
          <a:xfrm>
            <a:off x="2589212" y="2133599"/>
            <a:ext cx="8915400" cy="4103427"/>
          </a:xfrm>
        </p:spPr>
        <p:txBody>
          <a:bodyPr>
            <a:normAutofit fontScale="85000" lnSpcReduction="10000"/>
          </a:bodyPr>
          <a:lstStyle/>
          <a:p>
            <a:r>
              <a:rPr lang="es-MX" dirty="0" smtClean="0"/>
              <a:t>LEY FEDERAL DEL TRABAJO</a:t>
            </a:r>
          </a:p>
          <a:p>
            <a:r>
              <a:rPr lang="es-MX" dirty="0" smtClean="0"/>
              <a:t>UAEM (2005) Programa de estudios de Administración de Compensaciones.</a:t>
            </a:r>
          </a:p>
          <a:p>
            <a:r>
              <a:rPr lang="es-MX" dirty="0" smtClean="0"/>
              <a:t>Reyes-Ponce</a:t>
            </a:r>
            <a:r>
              <a:rPr lang="es-MX" dirty="0" smtClean="0"/>
              <a:t>, A. (2004) Administración de Personal. Sueldos y Salarios, segunda parte. México: </a:t>
            </a:r>
            <a:r>
              <a:rPr lang="es-MX" dirty="0" err="1" smtClean="0"/>
              <a:t>Limusa</a:t>
            </a:r>
            <a:r>
              <a:rPr lang="es-MX" dirty="0" smtClean="0"/>
              <a:t> Noriega </a:t>
            </a:r>
            <a:r>
              <a:rPr lang="es-MX" dirty="0" smtClean="0"/>
              <a:t>Editores</a:t>
            </a:r>
            <a:endParaRPr lang="es-MX" dirty="0" smtClean="0"/>
          </a:p>
          <a:p>
            <a:r>
              <a:rPr lang="es-MX" dirty="0" smtClean="0"/>
              <a:t>Secretaria del Trabajo y previsión social (2017). Tabla de salarios </a:t>
            </a:r>
            <a:r>
              <a:rPr lang="es-MX" dirty="0" smtClean="0"/>
              <a:t>mínimos. </a:t>
            </a:r>
            <a:r>
              <a:rPr lang="es-MX" dirty="0" smtClean="0"/>
              <a:t>Disponible en: Secretaria </a:t>
            </a:r>
            <a:r>
              <a:rPr lang="es-MX" dirty="0"/>
              <a:t>del Trabajo y previsión social (2017). Tabla de salarios </a:t>
            </a:r>
            <a:r>
              <a:rPr lang="es-MX" dirty="0" smtClean="0"/>
              <a:t>mínimos. </a:t>
            </a:r>
            <a:r>
              <a:rPr lang="es-MX" dirty="0"/>
              <a:t>Disponible en</a:t>
            </a:r>
            <a:r>
              <a:rPr lang="es-MX" dirty="0" smtClean="0"/>
              <a:t>: </a:t>
            </a:r>
            <a:r>
              <a:rPr lang="es-MX" dirty="0"/>
              <a:t>https://</a:t>
            </a:r>
            <a:r>
              <a:rPr lang="es-MX" dirty="0" smtClean="0"/>
              <a:t>www.gob.mx/cms/uploads/attachment/file/273917/Tabla_de_salarios_minimos_vigentes_a_partir_de_01_dic_2017.pdf</a:t>
            </a:r>
          </a:p>
          <a:p>
            <a:r>
              <a:rPr lang="es-MX" dirty="0" smtClean="0"/>
              <a:t> </a:t>
            </a:r>
            <a:r>
              <a:rPr lang="es-MX" dirty="0"/>
              <a:t>Secretaria del Trabajo y previsión social (</a:t>
            </a:r>
            <a:r>
              <a:rPr lang="es-MX" dirty="0" smtClean="0"/>
              <a:t>2019). </a:t>
            </a:r>
            <a:r>
              <a:rPr lang="es-MX" dirty="0"/>
              <a:t>Tabla de salarios </a:t>
            </a:r>
            <a:r>
              <a:rPr lang="es-MX" dirty="0" smtClean="0"/>
              <a:t>mínimos. </a:t>
            </a:r>
            <a:r>
              <a:rPr lang="es-MX" dirty="0"/>
              <a:t>Disponible en: </a:t>
            </a:r>
            <a:r>
              <a:rPr lang="es-MX" dirty="0" smtClean="0">
                <a:hlinkClick r:id="rId2"/>
              </a:rPr>
              <a:t>https</a:t>
            </a:r>
            <a:r>
              <a:rPr lang="es-MX" dirty="0">
                <a:hlinkClick r:id="rId2"/>
              </a:rPr>
              <a:t>://</a:t>
            </a:r>
            <a:r>
              <a:rPr lang="es-MX" dirty="0" smtClean="0">
                <a:hlinkClick r:id="rId2"/>
              </a:rPr>
              <a:t>www.gob.mx/cms/uploads/attachment/file/426395/2019_Salarios_Minimos.pdf</a:t>
            </a:r>
            <a:endParaRPr lang="es-MX" dirty="0" smtClean="0"/>
          </a:p>
          <a:p>
            <a:r>
              <a:rPr lang="es-MX" dirty="0" smtClean="0"/>
              <a:t>Varela. R. (2013). Administración de la Compensación. Sueldos, salarios y prestaciones. México: </a:t>
            </a:r>
            <a:r>
              <a:rPr lang="es-MX" dirty="0" smtClean="0"/>
              <a:t>Pearson</a:t>
            </a:r>
          </a:p>
          <a:p>
            <a:r>
              <a:rPr lang="es-MX" dirty="0"/>
              <a:t>Varela. R. (</a:t>
            </a:r>
            <a:r>
              <a:rPr lang="es-MX" dirty="0" smtClean="0"/>
              <a:t>2018). </a:t>
            </a:r>
            <a:r>
              <a:rPr lang="es-MX" dirty="0"/>
              <a:t>Administración de la Compensación. Sueldos, salarios y prestaciones. México: Pearson</a:t>
            </a:r>
          </a:p>
          <a:p>
            <a:endParaRPr lang="es-MX" dirty="0"/>
          </a:p>
          <a:p>
            <a:endParaRPr lang="es-MX" dirty="0"/>
          </a:p>
          <a:p>
            <a:endParaRPr lang="es-MX" dirty="0" smtClean="0"/>
          </a:p>
          <a:p>
            <a:endParaRPr lang="es-MX" dirty="0"/>
          </a:p>
        </p:txBody>
      </p:sp>
      <p:pic>
        <p:nvPicPr>
          <p:cNvPr id="6" name="Imagen 5"/>
          <p:cNvPicPr>
            <a:picLocks noChangeAspect="1"/>
          </p:cNvPicPr>
          <p:nvPr/>
        </p:nvPicPr>
        <p:blipFill>
          <a:blip r:embed="rId3"/>
          <a:stretch>
            <a:fillRect/>
          </a:stretch>
        </p:blipFill>
        <p:spPr>
          <a:xfrm>
            <a:off x="11211636" y="133928"/>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20168080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4460" y="451514"/>
            <a:ext cx="9081220" cy="1298725"/>
          </a:xfrm>
        </p:spPr>
        <p:txBody>
          <a:bodyPr/>
          <a:lstStyle/>
          <a:p>
            <a:r>
              <a:rPr lang="es-MX" b="1" dirty="0" smtClean="0"/>
              <a:t>Objetivo del presente material </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21556269"/>
              </p:ext>
            </p:extLst>
          </p:nvPr>
        </p:nvGraphicFramePr>
        <p:xfrm>
          <a:off x="2064326" y="1845734"/>
          <a:ext cx="9091353" cy="36545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385946" y="451514"/>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3084899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MX" sz="3200" b="1" dirty="0" smtClean="0">
                <a:effectLst>
                  <a:outerShdw blurRad="38100" dist="38100" dir="2700000" algn="tl">
                    <a:srgbClr val="000000">
                      <a:alpha val="43137"/>
                    </a:srgbClr>
                  </a:outerShdw>
                </a:effectLst>
              </a:rPr>
              <a:t>PROCESO DE VALUACIÓN DE PUESTOS</a:t>
            </a:r>
            <a:endParaRPr lang="es-MX" sz="3200" b="1" dirty="0">
              <a:effectLst>
                <a:outerShdw blurRad="38100" dist="38100" dir="2700000" algn="tl">
                  <a:srgbClr val="000000">
                    <a:alpha val="43137"/>
                  </a:srgbClr>
                </a:outerShdw>
              </a:effectLst>
            </a:endParaRPr>
          </a:p>
        </p:txBody>
      </p:sp>
      <p:sp>
        <p:nvSpPr>
          <p:cNvPr id="4" name="Marcador de texto 3"/>
          <p:cNvSpPr>
            <a:spLocks noGrp="1"/>
          </p:cNvSpPr>
          <p:nvPr>
            <p:ph type="body" sz="half" idx="2"/>
          </p:nvPr>
        </p:nvSpPr>
        <p:spPr>
          <a:xfrm>
            <a:off x="1542197" y="5609587"/>
            <a:ext cx="10167582" cy="924280"/>
          </a:xfrm>
        </p:spPr>
        <p:txBody>
          <a:bodyPr>
            <a:normAutofit/>
          </a:bodyPr>
          <a:lstStyle/>
          <a:p>
            <a:r>
              <a:rPr lang="es-ES" sz="1800" b="1" i="1" u="sng" dirty="0">
                <a:effectLst>
                  <a:outerShdw blurRad="38100" dist="38100" dir="2700000" algn="tl">
                    <a:srgbClr val="000000">
                      <a:alpha val="43137"/>
                    </a:srgbClr>
                  </a:outerShdw>
                </a:effectLst>
              </a:rPr>
              <a:t>Conocer e identificar el proceso de valuación de puestos y poder asignar a cada uno de los puestos, estudiando los factores compensables, la remuneración correspondiente.</a:t>
            </a:r>
          </a:p>
          <a:p>
            <a:endParaRPr lang="es-MX" sz="1800" dirty="0"/>
          </a:p>
        </p:txBody>
      </p:sp>
      <p:pic>
        <p:nvPicPr>
          <p:cNvPr id="1026" name="Picture 2" descr="Resultado de imagen para IMAGENES DE VALUACIÃN DE PUES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8399" y="383794"/>
            <a:ext cx="8054754" cy="4174557"/>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p:cNvPicPr>
            <a:picLocks noChangeAspect="1"/>
          </p:cNvPicPr>
          <p:nvPr/>
        </p:nvPicPr>
        <p:blipFill>
          <a:blip r:embed="rId3"/>
          <a:stretch>
            <a:fillRect/>
          </a:stretch>
        </p:blipFill>
        <p:spPr>
          <a:xfrm>
            <a:off x="10729415" y="407370"/>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48870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FACTORES EN LA DETERMINACIÓN DE LOS SALARIOS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26249384"/>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014430" y="201719"/>
            <a:ext cx="980364" cy="980364"/>
          </a:xfrm>
          <a:prstGeom prst="rect">
            <a:avLst/>
          </a:prstGeom>
          <a:effectLst>
            <a:outerShdw blurRad="50800" dist="50800" algn="ctr" rotWithShape="0">
              <a:srgbClr val="000000">
                <a:alpha val="43137"/>
              </a:srgbClr>
            </a:outerShdw>
            <a:reflection blurRad="546100" stA="45000" endPos="65000" dir="5400000" sy="-100000" algn="bl" rotWithShape="0"/>
          </a:effectLst>
        </p:spPr>
      </p:pic>
    </p:spTree>
    <p:extLst>
      <p:ext uri="{BB962C8B-B14F-4D97-AF65-F5344CB8AC3E}">
        <p14:creationId xmlns:p14="http://schemas.microsoft.com/office/powerpoint/2010/main" val="1662882409"/>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1556</TotalTime>
  <Words>3589</Words>
  <Application>Microsoft Office PowerPoint</Application>
  <PresentationFormat>Panorámica</PresentationFormat>
  <Paragraphs>543</Paragraphs>
  <Slides>60</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60</vt:i4>
      </vt:variant>
    </vt:vector>
  </HeadingPairs>
  <TitlesOfParts>
    <vt:vector size="66" baseType="lpstr">
      <vt:lpstr>Arial</vt:lpstr>
      <vt:lpstr>Calibri</vt:lpstr>
      <vt:lpstr>Century Gothic</vt:lpstr>
      <vt:lpstr>Wingdings</vt:lpstr>
      <vt:lpstr>Wingdings 3</vt:lpstr>
      <vt:lpstr>Espiral</vt:lpstr>
      <vt:lpstr>Universidad Autónoma del Estado de México  Centro Universitario UAEM Zumpango  Licenciatura en Administración.  Administración de Compensaciones  Clave de la UA: L30091  Presenta: Dra. en C. María Guadalupe Soriano Hernández</vt:lpstr>
      <vt:lpstr>Contenido</vt:lpstr>
      <vt:lpstr>Presentación de la Unidad de Aprendizaje UA.</vt:lpstr>
      <vt:lpstr> De la unidad de aprendizaje…</vt:lpstr>
      <vt:lpstr>Guía para el usuario</vt:lpstr>
      <vt:lpstr>Introducción.</vt:lpstr>
      <vt:lpstr>Objetivo del presente material </vt:lpstr>
      <vt:lpstr>PROCESO DE VALUACIÓN DE PUESTOS</vt:lpstr>
      <vt:lpstr>FACTORES EN LA DETERMINACIÓN DE LOS SALARIOS</vt:lpstr>
      <vt:lpstr>Presentación de PowerPoint</vt:lpstr>
      <vt:lpstr>LA VALUACION DE PUESTOS</vt:lpstr>
      <vt:lpstr>CON LA VALUACIÓN DISMINUIMOS:</vt:lpstr>
      <vt:lpstr>AL VALUAR EL PUESTO HAY QUE CUIDAR…</vt:lpstr>
      <vt:lpstr>LOS MODELOS DE VALUACIÓN  (Varela, 2013)</vt:lpstr>
      <vt:lpstr>TÉCNICAS APLICABLES</vt:lpstr>
      <vt:lpstr>VALUACIÓN DE PUESTOS:  LOS MÉTODOS</vt:lpstr>
      <vt:lpstr>METODOS CUALITATIVOS</vt:lpstr>
      <vt:lpstr>FACTOR GENERICO  (PATRON DE MEDIDA DEL PUESTO)</vt:lpstr>
      <vt:lpstr>EVALUAMOS A PARTIR DE TÉCNICAS. TÉCNICAS APLICABLES EN RAZON DE CADA FACTOR </vt:lpstr>
      <vt:lpstr>EN RAZÓN DEL PUESTO</vt:lpstr>
      <vt:lpstr>EN RAZÓN DE LA EFICIENCIA</vt:lpstr>
      <vt:lpstr>EN RAZÓN DE LAS NECESIDADES DEL TRABAJADOR</vt:lpstr>
      <vt:lpstr>Presentación de PowerPoint</vt:lpstr>
      <vt:lpstr>Presentación de PowerPoint</vt:lpstr>
      <vt:lpstr>EN RAZÓN DE LAS POSIBILIDADES DE LA EMPRESA</vt:lpstr>
      <vt:lpstr>IMPORTANCIA</vt:lpstr>
      <vt:lpstr>VALUACIÓN DE PUESTOS</vt:lpstr>
      <vt:lpstr>LA ESTRUCTURA DE SALARIOS</vt:lpstr>
      <vt:lpstr>DOS PROBLEMAS expresados por Reyes-Ponce </vt:lpstr>
      <vt:lpstr>Presentación de PowerPoint</vt:lpstr>
      <vt:lpstr>ELEMENTOS NECESARIOS PARA REALIZAR UNA VALUACION DE PUESTOS (Varela, 2013)</vt:lpstr>
      <vt:lpstr>1 APROBACIÓN DE LA ALTA DIRECCIÓN</vt:lpstr>
      <vt:lpstr>2 ANÁLISIS Y DESCRIPCIÓN DE PUESTOS</vt:lpstr>
      <vt:lpstr>3 ORGANIGRAMA</vt:lpstr>
      <vt:lpstr>4 MODELO DE VALUACIÓN</vt:lpstr>
      <vt:lpstr>5 COMITÉ DE VALUACIÓN</vt:lpstr>
      <vt:lpstr>6 SELECCIÓN DE PUESTOS TIPOS</vt:lpstr>
      <vt:lpstr>Modelo de alineación.</vt:lpstr>
      <vt:lpstr>Pasos a seguir</vt:lpstr>
      <vt:lpstr>Área de producción ordenación por áreas funcionales</vt:lpstr>
      <vt:lpstr>Ordenación por similitud de los puestos</vt:lpstr>
      <vt:lpstr>Presentación de PowerPoint</vt:lpstr>
      <vt:lpstr>Ejemplo de una ordenación aceptable (El puntaje es similar)</vt:lpstr>
      <vt:lpstr>Ejemplo de una ordenación completa</vt:lpstr>
      <vt:lpstr>Alineación final</vt:lpstr>
      <vt:lpstr>Modelo de gradación previa </vt:lpstr>
      <vt:lpstr>MODELO DE GRADACIÓN PREVIA</vt:lpstr>
      <vt:lpstr>Presentación de PowerPoint</vt:lpstr>
      <vt:lpstr>DESVENTAJAS</vt:lpstr>
      <vt:lpstr>PASOS DEL MODELO DE GRADACIÓN PREVIA </vt:lpstr>
      <vt:lpstr>PASO 1) SOBRE EL COMITÉ VALUADOR</vt:lpstr>
      <vt:lpstr>PASO 2) FIJACIÓN PREVIA DE LOS GRADOS DE TRABAJO</vt:lpstr>
      <vt:lpstr>EJEMPLO DE GRADACIÓN PREVIA (PASO 2)</vt:lpstr>
      <vt:lpstr>Presentación de PowerPoint</vt:lpstr>
      <vt:lpstr>PROCEDIMIENTO/METODOLOGÍA</vt:lpstr>
      <vt:lpstr>Presentación de PowerPoint</vt:lpstr>
      <vt:lpstr>Presentación de PowerPoint</vt:lpstr>
      <vt:lpstr>CASO PRÁCTICO, por el modelo de gradación</vt:lpstr>
      <vt:lpstr>CONCLUSIONES</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PROCESO DE VALUACIÓN DE PUESTOS</dc:title>
  <dc:creator>UAEM</dc:creator>
  <cp:lastModifiedBy>UAEM</cp:lastModifiedBy>
  <cp:revision>97</cp:revision>
  <dcterms:created xsi:type="dcterms:W3CDTF">2019-02-27T03:19:49Z</dcterms:created>
  <dcterms:modified xsi:type="dcterms:W3CDTF">2019-09-05T19:52:58Z</dcterms:modified>
</cp:coreProperties>
</file>