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0" r:id="rId2"/>
    <p:sldId id="301" r:id="rId3"/>
    <p:sldId id="302" r:id="rId4"/>
    <p:sldId id="303" r:id="rId5"/>
    <p:sldId id="304" r:id="rId6"/>
    <p:sldId id="305" r:id="rId7"/>
    <p:sldId id="306" r:id="rId8"/>
    <p:sldId id="307" r:id="rId9"/>
    <p:sldId id="262" r:id="rId10"/>
    <p:sldId id="261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308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311" r:id="rId45"/>
    <p:sldId id="309" r:id="rId46"/>
    <p:sldId id="310" r:id="rId4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008F1C-BA80-4A9B-B3CF-DFCFC9DF69D3}" type="doc">
      <dgm:prSet loTypeId="urn:microsoft.com/office/officeart/2008/layout/LinedLis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433866F4-4CBA-4471-99BA-037118526465}">
      <dgm:prSet custT="1"/>
      <dgm:spPr/>
      <dgm:t>
        <a:bodyPr/>
        <a:lstStyle/>
        <a:p>
          <a:pPr algn="just" rtl="0"/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PROPÓSITO DE LA UNIDAD DE APRENDIZAJE. </a:t>
          </a:r>
        </a:p>
        <a:p>
          <a:pPr algn="just" rtl="0"/>
          <a:endParaRPr lang="es-MX" sz="2000" b="0" dirty="0" smtClean="0">
            <a:effectLst/>
          </a:endParaRPr>
        </a:p>
        <a:p>
          <a:pPr algn="just" rtl="0"/>
          <a:r>
            <a:rPr lang="es-ES" sz="2000" dirty="0" smtClean="0"/>
            <a:t>Aplicar nuevas herramientas de apoyo a la contabilidad de costos, para desarrollar métodos de casos complementando el aprendizaje de costos y presupuestos para la toma de decisiones.</a:t>
          </a:r>
          <a:endParaRPr lang="es-MX" sz="2000" dirty="0"/>
        </a:p>
      </dgm:t>
    </dgm:pt>
    <dgm:pt modelId="{555AC69A-0563-40D8-B7EA-05AA79F8963F}" type="parTrans" cxnId="{3A0461D7-FC44-4A10-92ED-0E739E32866D}">
      <dgm:prSet/>
      <dgm:spPr/>
      <dgm:t>
        <a:bodyPr/>
        <a:lstStyle/>
        <a:p>
          <a:pPr algn="just"/>
          <a:endParaRPr lang="es-MX" sz="2000"/>
        </a:p>
      </dgm:t>
    </dgm:pt>
    <dgm:pt modelId="{63B9BA33-EDA3-487F-9F75-628314DF4260}" type="sibTrans" cxnId="{3A0461D7-FC44-4A10-92ED-0E739E32866D}">
      <dgm:prSet/>
      <dgm:spPr/>
      <dgm:t>
        <a:bodyPr/>
        <a:lstStyle/>
        <a:p>
          <a:pPr algn="just"/>
          <a:endParaRPr lang="es-MX" sz="2000"/>
        </a:p>
      </dgm:t>
    </dgm:pt>
    <dgm:pt modelId="{B002C9AE-4A03-43DC-8296-7E9A403BF9E7}">
      <dgm:prSet custT="1"/>
      <dgm:spPr/>
      <dgm:t>
        <a:bodyPr/>
        <a:lstStyle/>
        <a:p>
          <a:pPr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dirty="0" smtClean="0"/>
            <a:t>Unidad de Competencia I </a:t>
          </a:r>
        </a:p>
        <a:p>
          <a:pPr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dirty="0" smtClean="0"/>
            <a:t>Analizar la diferencia entre contabilidad financiera y administrativa, a fin de conocer su relación con la contabilidad de costos y su aplicación en las empresas, determinar los elementos del costo para conocer su integración y su aplicación y desarrollar las fórmulas que integran el Estado de Costo de la Producción y lo Vendido, así como distinguir como influye el volumen físico de la producción y los costos para llegar a un punto óptimo tanto de producción como de ventas</a:t>
          </a:r>
          <a:endParaRPr lang="es-MX" sz="2000" b="0" dirty="0" smtClean="0"/>
        </a:p>
      </dgm:t>
    </dgm:pt>
    <dgm:pt modelId="{3E172BC5-F0D9-41AA-AC75-8ACC80ADC0DF}" type="parTrans" cxnId="{4B8F69F1-B8A4-4BA9-9BD6-E82759EDC73F}">
      <dgm:prSet/>
      <dgm:spPr/>
      <dgm:t>
        <a:bodyPr/>
        <a:lstStyle/>
        <a:p>
          <a:pPr algn="just"/>
          <a:endParaRPr lang="es-MX" sz="2000"/>
        </a:p>
      </dgm:t>
    </dgm:pt>
    <dgm:pt modelId="{7720CD7A-3EF6-4D24-8D00-A234B68891D4}" type="sibTrans" cxnId="{4B8F69F1-B8A4-4BA9-9BD6-E82759EDC73F}">
      <dgm:prSet/>
      <dgm:spPr/>
      <dgm:t>
        <a:bodyPr/>
        <a:lstStyle/>
        <a:p>
          <a:pPr algn="just"/>
          <a:endParaRPr lang="es-MX" sz="2000"/>
        </a:p>
      </dgm:t>
    </dgm:pt>
    <dgm:pt modelId="{7C2A7FF0-EE2E-4C56-ADD2-E0E774C68BC3}" type="pres">
      <dgm:prSet presAssocID="{04008F1C-BA80-4A9B-B3CF-DFCFC9DF69D3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95F826D-9180-4C34-9E2A-5269C4DA3BE4}" type="pres">
      <dgm:prSet presAssocID="{433866F4-4CBA-4471-99BA-037118526465}" presName="thickLine" presStyleLbl="alignNode1" presStyleIdx="0" presStyleCnt="2"/>
      <dgm:spPr/>
    </dgm:pt>
    <dgm:pt modelId="{53496100-45AF-4ACC-82A7-C12CFD3C101D}" type="pres">
      <dgm:prSet presAssocID="{433866F4-4CBA-4471-99BA-037118526465}" presName="horz1" presStyleCnt="0"/>
      <dgm:spPr/>
    </dgm:pt>
    <dgm:pt modelId="{9B9FDCDD-D8E9-4541-9931-F907E60F3F05}" type="pres">
      <dgm:prSet presAssocID="{433866F4-4CBA-4471-99BA-037118526465}" presName="tx1" presStyleLbl="revTx" presStyleIdx="0" presStyleCnt="2"/>
      <dgm:spPr/>
      <dgm:t>
        <a:bodyPr/>
        <a:lstStyle/>
        <a:p>
          <a:endParaRPr lang="es-MX"/>
        </a:p>
      </dgm:t>
    </dgm:pt>
    <dgm:pt modelId="{D162368C-FB1F-417B-A9E2-B4915271E809}" type="pres">
      <dgm:prSet presAssocID="{433866F4-4CBA-4471-99BA-037118526465}" presName="vert1" presStyleCnt="0"/>
      <dgm:spPr/>
    </dgm:pt>
    <dgm:pt modelId="{F656DC91-0BDE-445E-AFB9-3D64B99867C8}" type="pres">
      <dgm:prSet presAssocID="{B002C9AE-4A03-43DC-8296-7E9A403BF9E7}" presName="thickLine" presStyleLbl="alignNode1" presStyleIdx="1" presStyleCnt="2"/>
      <dgm:spPr/>
    </dgm:pt>
    <dgm:pt modelId="{77209534-17AA-4101-AB34-B526804BA144}" type="pres">
      <dgm:prSet presAssocID="{B002C9AE-4A03-43DC-8296-7E9A403BF9E7}" presName="horz1" presStyleCnt="0"/>
      <dgm:spPr/>
    </dgm:pt>
    <dgm:pt modelId="{93CF93C1-620A-4281-B23D-D976BF53D5B7}" type="pres">
      <dgm:prSet presAssocID="{B002C9AE-4A03-43DC-8296-7E9A403BF9E7}" presName="tx1" presStyleLbl="revTx" presStyleIdx="1" presStyleCnt="2"/>
      <dgm:spPr/>
      <dgm:t>
        <a:bodyPr/>
        <a:lstStyle/>
        <a:p>
          <a:endParaRPr lang="es-MX"/>
        </a:p>
      </dgm:t>
    </dgm:pt>
    <dgm:pt modelId="{52057E78-4C09-40D9-B193-9E2B8E262DF2}" type="pres">
      <dgm:prSet presAssocID="{B002C9AE-4A03-43DC-8296-7E9A403BF9E7}" presName="vert1" presStyleCnt="0"/>
      <dgm:spPr/>
    </dgm:pt>
  </dgm:ptLst>
  <dgm:cxnLst>
    <dgm:cxn modelId="{16CBD6E2-D964-4CFD-A6DB-C31A08156A26}" type="presOf" srcId="{04008F1C-BA80-4A9B-B3CF-DFCFC9DF69D3}" destId="{7C2A7FF0-EE2E-4C56-ADD2-E0E774C68BC3}" srcOrd="0" destOrd="0" presId="urn:microsoft.com/office/officeart/2008/layout/LinedList"/>
    <dgm:cxn modelId="{3A0461D7-FC44-4A10-92ED-0E739E32866D}" srcId="{04008F1C-BA80-4A9B-B3CF-DFCFC9DF69D3}" destId="{433866F4-4CBA-4471-99BA-037118526465}" srcOrd="0" destOrd="0" parTransId="{555AC69A-0563-40D8-B7EA-05AA79F8963F}" sibTransId="{63B9BA33-EDA3-487F-9F75-628314DF4260}"/>
    <dgm:cxn modelId="{4B8F69F1-B8A4-4BA9-9BD6-E82759EDC73F}" srcId="{04008F1C-BA80-4A9B-B3CF-DFCFC9DF69D3}" destId="{B002C9AE-4A03-43DC-8296-7E9A403BF9E7}" srcOrd="1" destOrd="0" parTransId="{3E172BC5-F0D9-41AA-AC75-8ACC80ADC0DF}" sibTransId="{7720CD7A-3EF6-4D24-8D00-A234B68891D4}"/>
    <dgm:cxn modelId="{C6E36CCD-D16C-40C0-BAD5-90F20F602575}" type="presOf" srcId="{B002C9AE-4A03-43DC-8296-7E9A403BF9E7}" destId="{93CF93C1-620A-4281-B23D-D976BF53D5B7}" srcOrd="0" destOrd="0" presId="urn:microsoft.com/office/officeart/2008/layout/LinedList"/>
    <dgm:cxn modelId="{B4DC1859-2836-4980-8BD4-55C9FA0258CF}" type="presOf" srcId="{433866F4-4CBA-4471-99BA-037118526465}" destId="{9B9FDCDD-D8E9-4541-9931-F907E60F3F05}" srcOrd="0" destOrd="0" presId="urn:microsoft.com/office/officeart/2008/layout/LinedList"/>
    <dgm:cxn modelId="{491040B6-E2CA-4B3A-9097-448401EC3237}" type="presParOf" srcId="{7C2A7FF0-EE2E-4C56-ADD2-E0E774C68BC3}" destId="{395F826D-9180-4C34-9E2A-5269C4DA3BE4}" srcOrd="0" destOrd="0" presId="urn:microsoft.com/office/officeart/2008/layout/LinedList"/>
    <dgm:cxn modelId="{81AEC241-F155-4578-A635-3C24F066F421}" type="presParOf" srcId="{7C2A7FF0-EE2E-4C56-ADD2-E0E774C68BC3}" destId="{53496100-45AF-4ACC-82A7-C12CFD3C101D}" srcOrd="1" destOrd="0" presId="urn:microsoft.com/office/officeart/2008/layout/LinedList"/>
    <dgm:cxn modelId="{A0EE38DE-C840-4B35-BF8E-63CA7C9D7D27}" type="presParOf" srcId="{53496100-45AF-4ACC-82A7-C12CFD3C101D}" destId="{9B9FDCDD-D8E9-4541-9931-F907E60F3F05}" srcOrd="0" destOrd="0" presId="urn:microsoft.com/office/officeart/2008/layout/LinedList"/>
    <dgm:cxn modelId="{D968CBDF-257E-42F6-B0B4-738333AF73B9}" type="presParOf" srcId="{53496100-45AF-4ACC-82A7-C12CFD3C101D}" destId="{D162368C-FB1F-417B-A9E2-B4915271E809}" srcOrd="1" destOrd="0" presId="urn:microsoft.com/office/officeart/2008/layout/LinedList"/>
    <dgm:cxn modelId="{E6F8B436-5F21-4065-8883-9EBBC2329447}" type="presParOf" srcId="{7C2A7FF0-EE2E-4C56-ADD2-E0E774C68BC3}" destId="{F656DC91-0BDE-445E-AFB9-3D64B99867C8}" srcOrd="2" destOrd="0" presId="urn:microsoft.com/office/officeart/2008/layout/LinedList"/>
    <dgm:cxn modelId="{19F3B9B9-1FBC-45AC-92C6-050F30BB3E7F}" type="presParOf" srcId="{7C2A7FF0-EE2E-4C56-ADD2-E0E774C68BC3}" destId="{77209534-17AA-4101-AB34-B526804BA144}" srcOrd="3" destOrd="0" presId="urn:microsoft.com/office/officeart/2008/layout/LinedList"/>
    <dgm:cxn modelId="{4CE9AB6C-0719-473B-B6ED-D293ECF687B8}" type="presParOf" srcId="{77209534-17AA-4101-AB34-B526804BA144}" destId="{93CF93C1-620A-4281-B23D-D976BF53D5B7}" srcOrd="0" destOrd="0" presId="urn:microsoft.com/office/officeart/2008/layout/LinedList"/>
    <dgm:cxn modelId="{9ABA8CE1-5F28-4086-BEE6-D48A92B8E5F7}" type="presParOf" srcId="{77209534-17AA-4101-AB34-B526804BA144}" destId="{52057E78-4C09-40D9-B193-9E2B8E262DF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FE958F9-BE23-4D5F-BF11-FF4B15B85974}" type="doc">
      <dgm:prSet loTypeId="urn:microsoft.com/office/officeart/2008/layout/VerticalCurvedList" loCatId="list" qsTypeId="urn:microsoft.com/office/officeart/2005/8/quickstyle/3d3" qsCatId="3D" csTypeId="urn:microsoft.com/office/officeart/2005/8/colors/accent1_3" csCatId="accent1"/>
      <dgm:spPr/>
      <dgm:t>
        <a:bodyPr/>
        <a:lstStyle/>
        <a:p>
          <a:endParaRPr lang="es-MX"/>
        </a:p>
      </dgm:t>
    </dgm:pt>
    <dgm:pt modelId="{8FB85D2A-064D-4B7C-BE4C-731A29075A03}">
      <dgm:prSet/>
      <dgm:spPr/>
      <dgm:t>
        <a:bodyPr/>
        <a:lstStyle/>
        <a:p>
          <a:pPr rtl="0"/>
          <a:r>
            <a:rPr lang="es-MX" smtClean="0"/>
            <a:t>Proveer información para el costeo de servicios, productos, procesos, etc.</a:t>
          </a:r>
          <a:endParaRPr lang="es-MX"/>
        </a:p>
      </dgm:t>
    </dgm:pt>
    <dgm:pt modelId="{4D2878ED-5A4B-44E6-B552-B709D0F9F186}" type="parTrans" cxnId="{1293F775-C8FE-43F1-AF9C-08E1004CC0EE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A0156400-20C9-4AD7-A145-9CBEBA4A8928}" type="sibTrans" cxnId="{1293F775-C8FE-43F1-AF9C-08E1004CC0EE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035BAE2B-4BF7-4DD0-AFFE-CB4B12BF2CE6}">
      <dgm:prSet/>
      <dgm:spPr/>
      <dgm:t>
        <a:bodyPr/>
        <a:lstStyle/>
        <a:p>
          <a:pPr rtl="0"/>
          <a:r>
            <a:rPr lang="es-MX" smtClean="0"/>
            <a:t>Apoyar a la administración para llevar a cabo la planeación a largo plazo</a:t>
          </a:r>
          <a:endParaRPr lang="es-MX"/>
        </a:p>
      </dgm:t>
    </dgm:pt>
    <dgm:pt modelId="{5651B3AA-CBAE-4F07-9A0F-2875D7F75C24}" type="parTrans" cxnId="{A3862F82-2460-49DD-8614-82F5A8C5F6E1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D2DF6FC4-20D8-4197-A201-1FADB61F6A1A}" type="sibTrans" cxnId="{A3862F82-2460-49DD-8614-82F5A8C5F6E1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23E62069-56AB-4B27-B4AF-21BDBAF0817F}">
      <dgm:prSet/>
      <dgm:spPr/>
      <dgm:t>
        <a:bodyPr/>
        <a:lstStyle/>
        <a:p>
          <a:pPr rtl="0"/>
          <a:r>
            <a:rPr lang="es-MX" smtClean="0"/>
            <a:t>Facilitar el proceso de toma de decisiones</a:t>
          </a:r>
          <a:endParaRPr lang="es-MX"/>
        </a:p>
      </dgm:t>
    </dgm:pt>
    <dgm:pt modelId="{EEFFC4CE-905E-4048-8FFB-407ADEFFF861}" type="parTrans" cxnId="{26CABA1B-F816-4415-952C-AA43B89ECF8E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871C458D-44E0-441B-8F2D-715A41173E74}" type="sibTrans" cxnId="{26CABA1B-F816-4415-952C-AA43B89ECF8E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FD0EE698-5E0A-45F0-BD66-6200C621F30D}">
      <dgm:prSet/>
      <dgm:spPr/>
      <dgm:t>
        <a:bodyPr/>
        <a:lstStyle/>
        <a:p>
          <a:pPr rtl="0"/>
          <a:r>
            <a:rPr lang="es-MX" smtClean="0"/>
            <a:t>Controlar las actividades </a:t>
          </a:r>
          <a:endParaRPr lang="es-MX"/>
        </a:p>
      </dgm:t>
    </dgm:pt>
    <dgm:pt modelId="{73D4ED78-3871-4463-86CB-CE092ED0131F}" type="parTrans" cxnId="{C4E928BC-B285-4892-9B35-14FEF433F35A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700A0649-382D-42CA-8286-181A6130C493}" type="sibTrans" cxnId="{C4E928BC-B285-4892-9B35-14FEF433F35A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07EF179D-3E87-4B39-B4C2-06DA18554461}">
      <dgm:prSet/>
      <dgm:spPr/>
      <dgm:t>
        <a:bodyPr/>
        <a:lstStyle/>
        <a:p>
          <a:pPr rtl="0"/>
          <a:r>
            <a:rPr lang="es-MX" smtClean="0"/>
            <a:t>Medir el desempeño de los diferentes responsables de la empresa</a:t>
          </a:r>
          <a:endParaRPr lang="es-MX"/>
        </a:p>
      </dgm:t>
    </dgm:pt>
    <dgm:pt modelId="{31B068B9-0190-4EEC-BBDE-CA47CCF8A55C}" type="parTrans" cxnId="{AFDFF101-2A9E-46BB-8FCD-4B926438AE85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FD0E8BE9-99A8-4C07-AC71-CF705CBDD263}" type="sibTrans" cxnId="{AFDFF101-2A9E-46BB-8FCD-4B926438AE85}">
      <dgm:prSet/>
      <dgm:spPr/>
      <dgm:t>
        <a:bodyPr/>
        <a:lstStyle/>
        <a:p>
          <a:endParaRPr lang="es-MX">
            <a:solidFill>
              <a:schemeClr val="bg1"/>
            </a:solidFill>
          </a:endParaRPr>
        </a:p>
      </dgm:t>
    </dgm:pt>
    <dgm:pt modelId="{FF677946-87C6-4750-B49A-4647C928778A}" type="pres">
      <dgm:prSet presAssocID="{6FE958F9-BE23-4D5F-BF11-FF4B15B8597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59F9E96C-A7C5-40E5-9F50-D968B4DA95C0}" type="pres">
      <dgm:prSet presAssocID="{6FE958F9-BE23-4D5F-BF11-FF4B15B85974}" presName="Name1" presStyleCnt="0"/>
      <dgm:spPr/>
      <dgm:t>
        <a:bodyPr/>
        <a:lstStyle/>
        <a:p>
          <a:endParaRPr lang="es-MX"/>
        </a:p>
      </dgm:t>
    </dgm:pt>
    <dgm:pt modelId="{7B5D5873-15E8-43BD-B52F-CF179452B754}" type="pres">
      <dgm:prSet presAssocID="{6FE958F9-BE23-4D5F-BF11-FF4B15B85974}" presName="cycle" presStyleCnt="0"/>
      <dgm:spPr/>
      <dgm:t>
        <a:bodyPr/>
        <a:lstStyle/>
        <a:p>
          <a:endParaRPr lang="es-MX"/>
        </a:p>
      </dgm:t>
    </dgm:pt>
    <dgm:pt modelId="{8554BEDB-87F3-41B8-ADD0-150955D6BE08}" type="pres">
      <dgm:prSet presAssocID="{6FE958F9-BE23-4D5F-BF11-FF4B15B85974}" presName="srcNode" presStyleLbl="node1" presStyleIdx="0" presStyleCnt="5"/>
      <dgm:spPr/>
      <dgm:t>
        <a:bodyPr/>
        <a:lstStyle/>
        <a:p>
          <a:endParaRPr lang="es-MX"/>
        </a:p>
      </dgm:t>
    </dgm:pt>
    <dgm:pt modelId="{76F93D41-2AC7-4856-A8C9-CB54860B5FB4}" type="pres">
      <dgm:prSet presAssocID="{6FE958F9-BE23-4D5F-BF11-FF4B15B85974}" presName="conn" presStyleLbl="parChTrans1D2" presStyleIdx="0" presStyleCnt="1"/>
      <dgm:spPr/>
      <dgm:t>
        <a:bodyPr/>
        <a:lstStyle/>
        <a:p>
          <a:endParaRPr lang="es-MX"/>
        </a:p>
      </dgm:t>
    </dgm:pt>
    <dgm:pt modelId="{510897B8-C675-4022-8A50-5965588122B8}" type="pres">
      <dgm:prSet presAssocID="{6FE958F9-BE23-4D5F-BF11-FF4B15B85974}" presName="extraNode" presStyleLbl="node1" presStyleIdx="0" presStyleCnt="5"/>
      <dgm:spPr/>
      <dgm:t>
        <a:bodyPr/>
        <a:lstStyle/>
        <a:p>
          <a:endParaRPr lang="es-MX"/>
        </a:p>
      </dgm:t>
    </dgm:pt>
    <dgm:pt modelId="{08697DC5-6F1A-4815-8BF1-417B1416E54A}" type="pres">
      <dgm:prSet presAssocID="{6FE958F9-BE23-4D5F-BF11-FF4B15B85974}" presName="dstNode" presStyleLbl="node1" presStyleIdx="0" presStyleCnt="5"/>
      <dgm:spPr/>
      <dgm:t>
        <a:bodyPr/>
        <a:lstStyle/>
        <a:p>
          <a:endParaRPr lang="es-MX"/>
        </a:p>
      </dgm:t>
    </dgm:pt>
    <dgm:pt modelId="{4A3B25AE-7B24-4D72-B8CE-9DB6F02230C1}" type="pres">
      <dgm:prSet presAssocID="{8FB85D2A-064D-4B7C-BE4C-731A29075A03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C7E666-0FFE-4EA9-AA49-899C3287EE26}" type="pres">
      <dgm:prSet presAssocID="{8FB85D2A-064D-4B7C-BE4C-731A29075A03}" presName="accent_1" presStyleCnt="0"/>
      <dgm:spPr/>
      <dgm:t>
        <a:bodyPr/>
        <a:lstStyle/>
        <a:p>
          <a:endParaRPr lang="es-MX"/>
        </a:p>
      </dgm:t>
    </dgm:pt>
    <dgm:pt modelId="{A4EA89DC-51C3-4252-BD6C-88AE7C07B7D6}" type="pres">
      <dgm:prSet presAssocID="{8FB85D2A-064D-4B7C-BE4C-731A29075A03}" presName="accentRepeatNode" presStyleLbl="solidFgAcc1" presStyleIdx="0" presStyleCnt="5"/>
      <dgm:spPr/>
      <dgm:t>
        <a:bodyPr/>
        <a:lstStyle/>
        <a:p>
          <a:endParaRPr lang="es-MX"/>
        </a:p>
      </dgm:t>
    </dgm:pt>
    <dgm:pt modelId="{5E592A0B-19A5-4BDF-9658-D7C8B5BAE46F}" type="pres">
      <dgm:prSet presAssocID="{035BAE2B-4BF7-4DD0-AFFE-CB4B12BF2CE6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AEB13D-7361-4EEF-98DC-49CF2EE60002}" type="pres">
      <dgm:prSet presAssocID="{035BAE2B-4BF7-4DD0-AFFE-CB4B12BF2CE6}" presName="accent_2" presStyleCnt="0"/>
      <dgm:spPr/>
      <dgm:t>
        <a:bodyPr/>
        <a:lstStyle/>
        <a:p>
          <a:endParaRPr lang="es-MX"/>
        </a:p>
      </dgm:t>
    </dgm:pt>
    <dgm:pt modelId="{3F91FFE8-4CF0-4DA3-9266-BAD8631E23C1}" type="pres">
      <dgm:prSet presAssocID="{035BAE2B-4BF7-4DD0-AFFE-CB4B12BF2CE6}" presName="accentRepeatNode" presStyleLbl="solidFgAcc1" presStyleIdx="1" presStyleCnt="5"/>
      <dgm:spPr/>
      <dgm:t>
        <a:bodyPr/>
        <a:lstStyle/>
        <a:p>
          <a:endParaRPr lang="es-MX"/>
        </a:p>
      </dgm:t>
    </dgm:pt>
    <dgm:pt modelId="{A41123F9-A133-41D8-B676-ED0AC5FCE7FF}" type="pres">
      <dgm:prSet presAssocID="{23E62069-56AB-4B27-B4AF-21BDBAF0817F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01AFAE-C160-4F25-A836-37D6B3D90247}" type="pres">
      <dgm:prSet presAssocID="{23E62069-56AB-4B27-B4AF-21BDBAF0817F}" presName="accent_3" presStyleCnt="0"/>
      <dgm:spPr/>
      <dgm:t>
        <a:bodyPr/>
        <a:lstStyle/>
        <a:p>
          <a:endParaRPr lang="es-MX"/>
        </a:p>
      </dgm:t>
    </dgm:pt>
    <dgm:pt modelId="{3B150A07-24B9-41C6-A2B5-37AB4B862D11}" type="pres">
      <dgm:prSet presAssocID="{23E62069-56AB-4B27-B4AF-21BDBAF0817F}" presName="accentRepeatNode" presStyleLbl="solidFgAcc1" presStyleIdx="2" presStyleCnt="5"/>
      <dgm:spPr/>
      <dgm:t>
        <a:bodyPr/>
        <a:lstStyle/>
        <a:p>
          <a:endParaRPr lang="es-MX"/>
        </a:p>
      </dgm:t>
    </dgm:pt>
    <dgm:pt modelId="{ACD319C2-5273-4725-BD2D-E846B93F5B27}" type="pres">
      <dgm:prSet presAssocID="{FD0EE698-5E0A-45F0-BD66-6200C621F30D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DCE1D5-B5D7-4EA1-B24B-5B752193E0F5}" type="pres">
      <dgm:prSet presAssocID="{FD0EE698-5E0A-45F0-BD66-6200C621F30D}" presName="accent_4" presStyleCnt="0"/>
      <dgm:spPr/>
      <dgm:t>
        <a:bodyPr/>
        <a:lstStyle/>
        <a:p>
          <a:endParaRPr lang="es-MX"/>
        </a:p>
      </dgm:t>
    </dgm:pt>
    <dgm:pt modelId="{83E284C5-17C2-4844-AB5C-3440FE7579CD}" type="pres">
      <dgm:prSet presAssocID="{FD0EE698-5E0A-45F0-BD66-6200C621F30D}" presName="accentRepeatNode" presStyleLbl="solidFgAcc1" presStyleIdx="3" presStyleCnt="5"/>
      <dgm:spPr/>
      <dgm:t>
        <a:bodyPr/>
        <a:lstStyle/>
        <a:p>
          <a:endParaRPr lang="es-MX"/>
        </a:p>
      </dgm:t>
    </dgm:pt>
    <dgm:pt modelId="{AC450E78-423A-4BC6-AB82-0C4DA6E91D40}" type="pres">
      <dgm:prSet presAssocID="{07EF179D-3E87-4B39-B4C2-06DA18554461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42A52A-D046-45CD-80F2-9FF114F6E6D7}" type="pres">
      <dgm:prSet presAssocID="{07EF179D-3E87-4B39-B4C2-06DA18554461}" presName="accent_5" presStyleCnt="0"/>
      <dgm:spPr/>
      <dgm:t>
        <a:bodyPr/>
        <a:lstStyle/>
        <a:p>
          <a:endParaRPr lang="es-MX"/>
        </a:p>
      </dgm:t>
    </dgm:pt>
    <dgm:pt modelId="{CB81F2B3-0C02-4A5A-AF5F-558D7989BF5A}" type="pres">
      <dgm:prSet presAssocID="{07EF179D-3E87-4B39-B4C2-06DA18554461}" presName="accentRepeatNode" presStyleLbl="solidFgAcc1" presStyleIdx="4" presStyleCnt="5"/>
      <dgm:spPr/>
      <dgm:t>
        <a:bodyPr/>
        <a:lstStyle/>
        <a:p>
          <a:endParaRPr lang="es-MX"/>
        </a:p>
      </dgm:t>
    </dgm:pt>
  </dgm:ptLst>
  <dgm:cxnLst>
    <dgm:cxn modelId="{AFDFF101-2A9E-46BB-8FCD-4B926438AE85}" srcId="{6FE958F9-BE23-4D5F-BF11-FF4B15B85974}" destId="{07EF179D-3E87-4B39-B4C2-06DA18554461}" srcOrd="4" destOrd="0" parTransId="{31B068B9-0190-4EEC-BBDE-CA47CCF8A55C}" sibTransId="{FD0E8BE9-99A8-4C07-AC71-CF705CBDD263}"/>
    <dgm:cxn modelId="{6DABC877-CB0B-479F-9BCE-F71CC53DB5BF}" type="presOf" srcId="{8FB85D2A-064D-4B7C-BE4C-731A29075A03}" destId="{4A3B25AE-7B24-4D72-B8CE-9DB6F02230C1}" srcOrd="0" destOrd="0" presId="urn:microsoft.com/office/officeart/2008/layout/VerticalCurvedList"/>
    <dgm:cxn modelId="{2E648BA6-DB4F-43EE-A79F-23433F59EF39}" type="presOf" srcId="{035BAE2B-4BF7-4DD0-AFFE-CB4B12BF2CE6}" destId="{5E592A0B-19A5-4BDF-9658-D7C8B5BAE46F}" srcOrd="0" destOrd="0" presId="urn:microsoft.com/office/officeart/2008/layout/VerticalCurvedList"/>
    <dgm:cxn modelId="{B154866F-D236-4C86-B204-449DDED20C10}" type="presOf" srcId="{23E62069-56AB-4B27-B4AF-21BDBAF0817F}" destId="{A41123F9-A133-41D8-B676-ED0AC5FCE7FF}" srcOrd="0" destOrd="0" presId="urn:microsoft.com/office/officeart/2008/layout/VerticalCurvedList"/>
    <dgm:cxn modelId="{197E6881-8505-4F8E-9008-1624246D8D56}" type="presOf" srcId="{6FE958F9-BE23-4D5F-BF11-FF4B15B85974}" destId="{FF677946-87C6-4750-B49A-4647C928778A}" srcOrd="0" destOrd="0" presId="urn:microsoft.com/office/officeart/2008/layout/VerticalCurvedList"/>
    <dgm:cxn modelId="{1293F775-C8FE-43F1-AF9C-08E1004CC0EE}" srcId="{6FE958F9-BE23-4D5F-BF11-FF4B15B85974}" destId="{8FB85D2A-064D-4B7C-BE4C-731A29075A03}" srcOrd="0" destOrd="0" parTransId="{4D2878ED-5A4B-44E6-B552-B709D0F9F186}" sibTransId="{A0156400-20C9-4AD7-A145-9CBEBA4A8928}"/>
    <dgm:cxn modelId="{A35E65D1-6C7C-4931-B676-1EBCF87F0E8C}" type="presOf" srcId="{07EF179D-3E87-4B39-B4C2-06DA18554461}" destId="{AC450E78-423A-4BC6-AB82-0C4DA6E91D40}" srcOrd="0" destOrd="0" presId="urn:microsoft.com/office/officeart/2008/layout/VerticalCurvedList"/>
    <dgm:cxn modelId="{6BF80E87-F251-40B0-9580-58EF70CBEFC3}" type="presOf" srcId="{FD0EE698-5E0A-45F0-BD66-6200C621F30D}" destId="{ACD319C2-5273-4725-BD2D-E846B93F5B27}" srcOrd="0" destOrd="0" presId="urn:microsoft.com/office/officeart/2008/layout/VerticalCurvedList"/>
    <dgm:cxn modelId="{26CABA1B-F816-4415-952C-AA43B89ECF8E}" srcId="{6FE958F9-BE23-4D5F-BF11-FF4B15B85974}" destId="{23E62069-56AB-4B27-B4AF-21BDBAF0817F}" srcOrd="2" destOrd="0" parTransId="{EEFFC4CE-905E-4048-8FFB-407ADEFFF861}" sibTransId="{871C458D-44E0-441B-8F2D-715A41173E74}"/>
    <dgm:cxn modelId="{C4E928BC-B285-4892-9B35-14FEF433F35A}" srcId="{6FE958F9-BE23-4D5F-BF11-FF4B15B85974}" destId="{FD0EE698-5E0A-45F0-BD66-6200C621F30D}" srcOrd="3" destOrd="0" parTransId="{73D4ED78-3871-4463-86CB-CE092ED0131F}" sibTransId="{700A0649-382D-42CA-8286-181A6130C493}"/>
    <dgm:cxn modelId="{6BFDE0F5-3523-4299-BBD2-10CB29916337}" type="presOf" srcId="{A0156400-20C9-4AD7-A145-9CBEBA4A8928}" destId="{76F93D41-2AC7-4856-A8C9-CB54860B5FB4}" srcOrd="0" destOrd="0" presId="urn:microsoft.com/office/officeart/2008/layout/VerticalCurvedList"/>
    <dgm:cxn modelId="{A3862F82-2460-49DD-8614-82F5A8C5F6E1}" srcId="{6FE958F9-BE23-4D5F-BF11-FF4B15B85974}" destId="{035BAE2B-4BF7-4DD0-AFFE-CB4B12BF2CE6}" srcOrd="1" destOrd="0" parTransId="{5651B3AA-CBAE-4F07-9A0F-2875D7F75C24}" sibTransId="{D2DF6FC4-20D8-4197-A201-1FADB61F6A1A}"/>
    <dgm:cxn modelId="{F6CEEE95-3532-4EC8-AD34-60A226F80BF9}" type="presParOf" srcId="{FF677946-87C6-4750-B49A-4647C928778A}" destId="{59F9E96C-A7C5-40E5-9F50-D968B4DA95C0}" srcOrd="0" destOrd="0" presId="urn:microsoft.com/office/officeart/2008/layout/VerticalCurvedList"/>
    <dgm:cxn modelId="{E073925E-5C57-4A43-900F-684077ADE655}" type="presParOf" srcId="{59F9E96C-A7C5-40E5-9F50-D968B4DA95C0}" destId="{7B5D5873-15E8-43BD-B52F-CF179452B754}" srcOrd="0" destOrd="0" presId="urn:microsoft.com/office/officeart/2008/layout/VerticalCurvedList"/>
    <dgm:cxn modelId="{8276E861-3DDC-44C1-B7F1-B21F925ADBBC}" type="presParOf" srcId="{7B5D5873-15E8-43BD-B52F-CF179452B754}" destId="{8554BEDB-87F3-41B8-ADD0-150955D6BE08}" srcOrd="0" destOrd="0" presId="urn:microsoft.com/office/officeart/2008/layout/VerticalCurvedList"/>
    <dgm:cxn modelId="{F30CF8E7-5452-495A-A914-A388CCDEE49B}" type="presParOf" srcId="{7B5D5873-15E8-43BD-B52F-CF179452B754}" destId="{76F93D41-2AC7-4856-A8C9-CB54860B5FB4}" srcOrd="1" destOrd="0" presId="urn:microsoft.com/office/officeart/2008/layout/VerticalCurvedList"/>
    <dgm:cxn modelId="{A3A39766-864F-47AA-80D4-0A9917245499}" type="presParOf" srcId="{7B5D5873-15E8-43BD-B52F-CF179452B754}" destId="{510897B8-C675-4022-8A50-5965588122B8}" srcOrd="2" destOrd="0" presId="urn:microsoft.com/office/officeart/2008/layout/VerticalCurvedList"/>
    <dgm:cxn modelId="{D0AC9339-069D-4A36-A934-0894CB9B8B09}" type="presParOf" srcId="{7B5D5873-15E8-43BD-B52F-CF179452B754}" destId="{08697DC5-6F1A-4815-8BF1-417B1416E54A}" srcOrd="3" destOrd="0" presId="urn:microsoft.com/office/officeart/2008/layout/VerticalCurvedList"/>
    <dgm:cxn modelId="{35FE1D86-96F7-429E-924D-9A8FE2AFBEA2}" type="presParOf" srcId="{59F9E96C-A7C5-40E5-9F50-D968B4DA95C0}" destId="{4A3B25AE-7B24-4D72-B8CE-9DB6F02230C1}" srcOrd="1" destOrd="0" presId="urn:microsoft.com/office/officeart/2008/layout/VerticalCurvedList"/>
    <dgm:cxn modelId="{DE360316-5CAC-4558-A2FA-7DF770F1F08B}" type="presParOf" srcId="{59F9E96C-A7C5-40E5-9F50-D968B4DA95C0}" destId="{9EC7E666-0FFE-4EA9-AA49-899C3287EE26}" srcOrd="2" destOrd="0" presId="urn:microsoft.com/office/officeart/2008/layout/VerticalCurvedList"/>
    <dgm:cxn modelId="{269B0F04-9369-49FD-AA50-E25268949B2E}" type="presParOf" srcId="{9EC7E666-0FFE-4EA9-AA49-899C3287EE26}" destId="{A4EA89DC-51C3-4252-BD6C-88AE7C07B7D6}" srcOrd="0" destOrd="0" presId="urn:microsoft.com/office/officeart/2008/layout/VerticalCurvedList"/>
    <dgm:cxn modelId="{5D053D7B-83D1-4131-80BB-824D9CEC02E6}" type="presParOf" srcId="{59F9E96C-A7C5-40E5-9F50-D968B4DA95C0}" destId="{5E592A0B-19A5-4BDF-9658-D7C8B5BAE46F}" srcOrd="3" destOrd="0" presId="urn:microsoft.com/office/officeart/2008/layout/VerticalCurvedList"/>
    <dgm:cxn modelId="{99421F57-AF13-4A17-8566-35C7091D753C}" type="presParOf" srcId="{59F9E96C-A7C5-40E5-9F50-D968B4DA95C0}" destId="{21AEB13D-7361-4EEF-98DC-49CF2EE60002}" srcOrd="4" destOrd="0" presId="urn:microsoft.com/office/officeart/2008/layout/VerticalCurvedList"/>
    <dgm:cxn modelId="{FAA7734D-C5B6-4F51-AAF2-A5D7C89508B7}" type="presParOf" srcId="{21AEB13D-7361-4EEF-98DC-49CF2EE60002}" destId="{3F91FFE8-4CF0-4DA3-9266-BAD8631E23C1}" srcOrd="0" destOrd="0" presId="urn:microsoft.com/office/officeart/2008/layout/VerticalCurvedList"/>
    <dgm:cxn modelId="{25579F23-9D7C-42AD-9F87-B31199F2ACFE}" type="presParOf" srcId="{59F9E96C-A7C5-40E5-9F50-D968B4DA95C0}" destId="{A41123F9-A133-41D8-B676-ED0AC5FCE7FF}" srcOrd="5" destOrd="0" presId="urn:microsoft.com/office/officeart/2008/layout/VerticalCurvedList"/>
    <dgm:cxn modelId="{403ECFD1-F86C-4C99-9573-AAE77114B1AA}" type="presParOf" srcId="{59F9E96C-A7C5-40E5-9F50-D968B4DA95C0}" destId="{BB01AFAE-C160-4F25-A836-37D6B3D90247}" srcOrd="6" destOrd="0" presId="urn:microsoft.com/office/officeart/2008/layout/VerticalCurvedList"/>
    <dgm:cxn modelId="{1838AFB0-8C74-474E-A269-81752110C21A}" type="presParOf" srcId="{BB01AFAE-C160-4F25-A836-37D6B3D90247}" destId="{3B150A07-24B9-41C6-A2B5-37AB4B862D11}" srcOrd="0" destOrd="0" presId="urn:microsoft.com/office/officeart/2008/layout/VerticalCurvedList"/>
    <dgm:cxn modelId="{F8EAF185-E6A7-4B8F-A347-A0F755492CAA}" type="presParOf" srcId="{59F9E96C-A7C5-40E5-9F50-D968B4DA95C0}" destId="{ACD319C2-5273-4725-BD2D-E846B93F5B27}" srcOrd="7" destOrd="0" presId="urn:microsoft.com/office/officeart/2008/layout/VerticalCurvedList"/>
    <dgm:cxn modelId="{71994C25-BBEA-4737-98D9-C15BC8A972AB}" type="presParOf" srcId="{59F9E96C-A7C5-40E5-9F50-D968B4DA95C0}" destId="{C1DCE1D5-B5D7-4EA1-B24B-5B752193E0F5}" srcOrd="8" destOrd="0" presId="urn:microsoft.com/office/officeart/2008/layout/VerticalCurvedList"/>
    <dgm:cxn modelId="{5BBE0841-AB90-47DB-87F2-2B339AFF7ED1}" type="presParOf" srcId="{C1DCE1D5-B5D7-4EA1-B24B-5B752193E0F5}" destId="{83E284C5-17C2-4844-AB5C-3440FE7579CD}" srcOrd="0" destOrd="0" presId="urn:microsoft.com/office/officeart/2008/layout/VerticalCurvedList"/>
    <dgm:cxn modelId="{7112D102-6CC8-4470-A03B-0B2612C63F68}" type="presParOf" srcId="{59F9E96C-A7C5-40E5-9F50-D968B4DA95C0}" destId="{AC450E78-423A-4BC6-AB82-0C4DA6E91D40}" srcOrd="9" destOrd="0" presId="urn:microsoft.com/office/officeart/2008/layout/VerticalCurvedList"/>
    <dgm:cxn modelId="{0F525B13-0524-4A53-96B6-532271B76690}" type="presParOf" srcId="{59F9E96C-A7C5-40E5-9F50-D968B4DA95C0}" destId="{BC42A52A-D046-45CD-80F2-9FF114F6E6D7}" srcOrd="10" destOrd="0" presId="urn:microsoft.com/office/officeart/2008/layout/VerticalCurvedList"/>
    <dgm:cxn modelId="{65982622-2BEF-46CB-9CCF-4CD665416AC2}" type="presParOf" srcId="{BC42A52A-D046-45CD-80F2-9FF114F6E6D7}" destId="{CB81F2B3-0C02-4A5A-AF5F-558D7989BF5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4F0862C-C38A-4FF7-ABF2-3483226CDF5A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E82B8DD-1A92-445E-B6B7-BC6F4841DAB4}">
      <dgm:prSet/>
      <dgm:spPr/>
      <dgm:t>
        <a:bodyPr/>
        <a:lstStyle/>
        <a:p>
          <a:pPr rtl="0"/>
          <a:r>
            <a:rPr lang="es-MX" dirty="0" smtClean="0"/>
            <a:t>Escribe dos decisiones que se toman en una entidad comercializadora de autoservicio, en las siguientes áreas:</a:t>
          </a:r>
          <a:endParaRPr lang="es-MX" dirty="0"/>
        </a:p>
      </dgm:t>
    </dgm:pt>
    <dgm:pt modelId="{368C883B-D633-48A3-B594-7D009F4F57A1}" type="parTrans" cxnId="{A01A6421-1CF9-42BD-B37C-B835FEDD0062}">
      <dgm:prSet/>
      <dgm:spPr/>
      <dgm:t>
        <a:bodyPr/>
        <a:lstStyle/>
        <a:p>
          <a:endParaRPr lang="es-MX"/>
        </a:p>
      </dgm:t>
    </dgm:pt>
    <dgm:pt modelId="{E5991FBD-2696-411B-9064-2DBCC582A5C2}" type="sibTrans" cxnId="{A01A6421-1CF9-42BD-B37C-B835FEDD0062}">
      <dgm:prSet/>
      <dgm:spPr/>
      <dgm:t>
        <a:bodyPr/>
        <a:lstStyle/>
        <a:p>
          <a:endParaRPr lang="es-MX"/>
        </a:p>
      </dgm:t>
    </dgm:pt>
    <dgm:pt modelId="{FD9E6E67-4ADE-46C1-91E2-5501E439F83F}">
      <dgm:prSet/>
      <dgm:spPr/>
      <dgm:t>
        <a:bodyPr/>
        <a:lstStyle/>
        <a:p>
          <a:pPr rtl="0"/>
          <a:r>
            <a:rPr lang="es-MX" smtClean="0"/>
            <a:t>Decisión de inversión</a:t>
          </a:r>
          <a:endParaRPr lang="es-MX"/>
        </a:p>
      </dgm:t>
    </dgm:pt>
    <dgm:pt modelId="{8AE66418-9FC5-4EE2-95FB-DA2984EDA397}" type="parTrans" cxnId="{DD60EB3B-1FC4-4233-99C1-8F7FB5C4E588}">
      <dgm:prSet/>
      <dgm:spPr/>
      <dgm:t>
        <a:bodyPr/>
        <a:lstStyle/>
        <a:p>
          <a:endParaRPr lang="es-MX"/>
        </a:p>
      </dgm:t>
    </dgm:pt>
    <dgm:pt modelId="{9F94ECBA-2B53-4C14-B0BE-9CBE9A6F4A74}" type="sibTrans" cxnId="{DD60EB3B-1FC4-4233-99C1-8F7FB5C4E588}">
      <dgm:prSet/>
      <dgm:spPr/>
      <dgm:t>
        <a:bodyPr/>
        <a:lstStyle/>
        <a:p>
          <a:endParaRPr lang="es-MX"/>
        </a:p>
      </dgm:t>
    </dgm:pt>
    <dgm:pt modelId="{2F216E91-5A2B-4FAB-B102-A21D9FAAE05F}">
      <dgm:prSet/>
      <dgm:spPr/>
      <dgm:t>
        <a:bodyPr/>
        <a:lstStyle/>
        <a:p>
          <a:pPr rtl="0"/>
          <a:r>
            <a:rPr lang="es-MX" smtClean="0"/>
            <a:t>Decisión de financiamiento</a:t>
          </a:r>
          <a:endParaRPr lang="es-MX"/>
        </a:p>
      </dgm:t>
    </dgm:pt>
    <dgm:pt modelId="{E058EB04-7E0E-4225-A936-7830D07111E7}" type="parTrans" cxnId="{50F8FB37-04BB-4906-85F1-8A3148CEED22}">
      <dgm:prSet/>
      <dgm:spPr/>
      <dgm:t>
        <a:bodyPr/>
        <a:lstStyle/>
        <a:p>
          <a:endParaRPr lang="es-MX"/>
        </a:p>
      </dgm:t>
    </dgm:pt>
    <dgm:pt modelId="{E5E45453-3B90-4CA8-9797-2AB90316C04F}" type="sibTrans" cxnId="{50F8FB37-04BB-4906-85F1-8A3148CEED22}">
      <dgm:prSet/>
      <dgm:spPr/>
      <dgm:t>
        <a:bodyPr/>
        <a:lstStyle/>
        <a:p>
          <a:endParaRPr lang="es-MX"/>
        </a:p>
      </dgm:t>
    </dgm:pt>
    <dgm:pt modelId="{6319DD23-6BE2-4EF6-B4EA-CE1B562CFA2D}">
      <dgm:prSet/>
      <dgm:spPr/>
      <dgm:t>
        <a:bodyPr/>
        <a:lstStyle/>
        <a:p>
          <a:pPr rtl="0"/>
          <a:r>
            <a:rPr lang="es-MX" smtClean="0"/>
            <a:t>Decisión en áreas operativas</a:t>
          </a:r>
          <a:endParaRPr lang="es-MX"/>
        </a:p>
      </dgm:t>
    </dgm:pt>
    <dgm:pt modelId="{5D30A31F-5BCA-495F-AD8F-5F795CF7A7FB}" type="parTrans" cxnId="{67A50F30-FBA2-47ED-91BE-BA51A4DFAE6B}">
      <dgm:prSet/>
      <dgm:spPr/>
      <dgm:t>
        <a:bodyPr/>
        <a:lstStyle/>
        <a:p>
          <a:endParaRPr lang="es-MX"/>
        </a:p>
      </dgm:t>
    </dgm:pt>
    <dgm:pt modelId="{1113BF4B-C7D0-4D05-89A3-7220F95393A9}" type="sibTrans" cxnId="{67A50F30-FBA2-47ED-91BE-BA51A4DFAE6B}">
      <dgm:prSet/>
      <dgm:spPr/>
      <dgm:t>
        <a:bodyPr/>
        <a:lstStyle/>
        <a:p>
          <a:endParaRPr lang="es-MX"/>
        </a:p>
      </dgm:t>
    </dgm:pt>
    <dgm:pt modelId="{C704664E-A4A1-4B2B-A250-7DB3BA4C449C}" type="pres">
      <dgm:prSet presAssocID="{04F0862C-C38A-4FF7-ABF2-3483226CDF5A}" presName="vert0" presStyleCnt="0">
        <dgm:presLayoutVars>
          <dgm:dir/>
          <dgm:animOne val="branch"/>
          <dgm:animLvl val="lvl"/>
        </dgm:presLayoutVars>
      </dgm:prSet>
      <dgm:spPr/>
    </dgm:pt>
    <dgm:pt modelId="{D56E0AA1-45E0-4662-94E9-06D335763F70}" type="pres">
      <dgm:prSet presAssocID="{2E82B8DD-1A92-445E-B6B7-BC6F4841DAB4}" presName="thickLine" presStyleLbl="alignNode1" presStyleIdx="0" presStyleCnt="1"/>
      <dgm:spPr/>
    </dgm:pt>
    <dgm:pt modelId="{A5F88328-93D2-4BD7-A8F3-FE7E2375B159}" type="pres">
      <dgm:prSet presAssocID="{2E82B8DD-1A92-445E-B6B7-BC6F4841DAB4}" presName="horz1" presStyleCnt="0"/>
      <dgm:spPr/>
    </dgm:pt>
    <dgm:pt modelId="{F1CC595F-CE65-4763-9364-E516F5AFD9C6}" type="pres">
      <dgm:prSet presAssocID="{2E82B8DD-1A92-445E-B6B7-BC6F4841DAB4}" presName="tx1" presStyleLbl="revTx" presStyleIdx="0" presStyleCnt="4" custScaleX="224968"/>
      <dgm:spPr/>
    </dgm:pt>
    <dgm:pt modelId="{2C13AD36-D1B9-49F9-B954-E3FC66B6B013}" type="pres">
      <dgm:prSet presAssocID="{2E82B8DD-1A92-445E-B6B7-BC6F4841DAB4}" presName="vert1" presStyleCnt="0"/>
      <dgm:spPr/>
    </dgm:pt>
    <dgm:pt modelId="{554984BB-D90E-4CB7-91F1-676EA25AC84D}" type="pres">
      <dgm:prSet presAssocID="{FD9E6E67-4ADE-46C1-91E2-5501E439F83F}" presName="vertSpace2a" presStyleCnt="0"/>
      <dgm:spPr/>
    </dgm:pt>
    <dgm:pt modelId="{E0C5A412-4C80-4B2D-8429-190BFB4CE5D5}" type="pres">
      <dgm:prSet presAssocID="{FD9E6E67-4ADE-46C1-91E2-5501E439F83F}" presName="horz2" presStyleCnt="0"/>
      <dgm:spPr/>
    </dgm:pt>
    <dgm:pt modelId="{8D7675EA-C9B2-4AB6-8243-26690E5DCF94}" type="pres">
      <dgm:prSet presAssocID="{FD9E6E67-4ADE-46C1-91E2-5501E439F83F}" presName="horzSpace2" presStyleCnt="0"/>
      <dgm:spPr/>
    </dgm:pt>
    <dgm:pt modelId="{C3AAFAFD-EB13-419F-BF48-4DD7A3D297B1}" type="pres">
      <dgm:prSet presAssocID="{FD9E6E67-4ADE-46C1-91E2-5501E439F83F}" presName="tx2" presStyleLbl="revTx" presStyleIdx="1" presStyleCnt="4"/>
      <dgm:spPr/>
    </dgm:pt>
    <dgm:pt modelId="{E48469B3-E8C3-49C3-961F-7D1AC3A7B08C}" type="pres">
      <dgm:prSet presAssocID="{FD9E6E67-4ADE-46C1-91E2-5501E439F83F}" presName="vert2" presStyleCnt="0"/>
      <dgm:spPr/>
    </dgm:pt>
    <dgm:pt modelId="{56EF34ED-6364-4EEA-92DC-CEEC94CB4A4E}" type="pres">
      <dgm:prSet presAssocID="{FD9E6E67-4ADE-46C1-91E2-5501E439F83F}" presName="thinLine2b" presStyleLbl="callout" presStyleIdx="0" presStyleCnt="3"/>
      <dgm:spPr/>
    </dgm:pt>
    <dgm:pt modelId="{4E385C73-6417-4DBE-9E0E-9BB0D0F3DBC8}" type="pres">
      <dgm:prSet presAssocID="{FD9E6E67-4ADE-46C1-91E2-5501E439F83F}" presName="vertSpace2b" presStyleCnt="0"/>
      <dgm:spPr/>
    </dgm:pt>
    <dgm:pt modelId="{E44E3636-8309-4A72-9FEB-A1AC060F2686}" type="pres">
      <dgm:prSet presAssocID="{2F216E91-5A2B-4FAB-B102-A21D9FAAE05F}" presName="horz2" presStyleCnt="0"/>
      <dgm:spPr/>
    </dgm:pt>
    <dgm:pt modelId="{44DB985F-3969-4731-A9DB-D48148E1AA13}" type="pres">
      <dgm:prSet presAssocID="{2F216E91-5A2B-4FAB-B102-A21D9FAAE05F}" presName="horzSpace2" presStyleCnt="0"/>
      <dgm:spPr/>
    </dgm:pt>
    <dgm:pt modelId="{CFC7023C-D8E1-4BC6-9505-A51A597A0637}" type="pres">
      <dgm:prSet presAssocID="{2F216E91-5A2B-4FAB-B102-A21D9FAAE05F}" presName="tx2" presStyleLbl="revTx" presStyleIdx="2" presStyleCnt="4"/>
      <dgm:spPr/>
    </dgm:pt>
    <dgm:pt modelId="{8C981CBF-0DB9-4A3B-A1BA-1233484D03B5}" type="pres">
      <dgm:prSet presAssocID="{2F216E91-5A2B-4FAB-B102-A21D9FAAE05F}" presName="vert2" presStyleCnt="0"/>
      <dgm:spPr/>
    </dgm:pt>
    <dgm:pt modelId="{8D981C2B-A67D-4E05-9B25-D90F63442AD8}" type="pres">
      <dgm:prSet presAssocID="{2F216E91-5A2B-4FAB-B102-A21D9FAAE05F}" presName="thinLine2b" presStyleLbl="callout" presStyleIdx="1" presStyleCnt="3"/>
      <dgm:spPr/>
    </dgm:pt>
    <dgm:pt modelId="{7C8A2E99-FE09-4930-BCBF-3150BA5CDCB2}" type="pres">
      <dgm:prSet presAssocID="{2F216E91-5A2B-4FAB-B102-A21D9FAAE05F}" presName="vertSpace2b" presStyleCnt="0"/>
      <dgm:spPr/>
    </dgm:pt>
    <dgm:pt modelId="{EF9725E7-E8BD-4878-B293-F05908DF0E10}" type="pres">
      <dgm:prSet presAssocID="{6319DD23-6BE2-4EF6-B4EA-CE1B562CFA2D}" presName="horz2" presStyleCnt="0"/>
      <dgm:spPr/>
    </dgm:pt>
    <dgm:pt modelId="{0CB24D7C-06B0-4EBD-B3AC-1BD150A3431E}" type="pres">
      <dgm:prSet presAssocID="{6319DD23-6BE2-4EF6-B4EA-CE1B562CFA2D}" presName="horzSpace2" presStyleCnt="0"/>
      <dgm:spPr/>
    </dgm:pt>
    <dgm:pt modelId="{F4B16D4D-D1B4-4BA5-A1C0-0BA6215CE469}" type="pres">
      <dgm:prSet presAssocID="{6319DD23-6BE2-4EF6-B4EA-CE1B562CFA2D}" presName="tx2" presStyleLbl="revTx" presStyleIdx="3" presStyleCnt="4"/>
      <dgm:spPr/>
    </dgm:pt>
    <dgm:pt modelId="{FF35F5ED-B30B-4E4D-922E-0B39FC7E3A57}" type="pres">
      <dgm:prSet presAssocID="{6319DD23-6BE2-4EF6-B4EA-CE1B562CFA2D}" presName="vert2" presStyleCnt="0"/>
      <dgm:spPr/>
    </dgm:pt>
    <dgm:pt modelId="{2883D9E8-8B7D-4611-B367-30A7A1F07B56}" type="pres">
      <dgm:prSet presAssocID="{6319DD23-6BE2-4EF6-B4EA-CE1B562CFA2D}" presName="thinLine2b" presStyleLbl="callout" presStyleIdx="2" presStyleCnt="3"/>
      <dgm:spPr/>
    </dgm:pt>
    <dgm:pt modelId="{54A48373-5869-4C5D-BE30-2C4D4E030765}" type="pres">
      <dgm:prSet presAssocID="{6319DD23-6BE2-4EF6-B4EA-CE1B562CFA2D}" presName="vertSpace2b" presStyleCnt="0"/>
      <dgm:spPr/>
    </dgm:pt>
  </dgm:ptLst>
  <dgm:cxnLst>
    <dgm:cxn modelId="{B34A054B-BEFE-486F-8133-89918C90D78F}" type="presOf" srcId="{2E82B8DD-1A92-445E-B6B7-BC6F4841DAB4}" destId="{F1CC595F-CE65-4763-9364-E516F5AFD9C6}" srcOrd="0" destOrd="0" presId="urn:microsoft.com/office/officeart/2008/layout/LinedList"/>
    <dgm:cxn modelId="{084D8AA6-C014-4548-8833-91022F79434C}" type="presOf" srcId="{6319DD23-6BE2-4EF6-B4EA-CE1B562CFA2D}" destId="{F4B16D4D-D1B4-4BA5-A1C0-0BA6215CE469}" srcOrd="0" destOrd="0" presId="urn:microsoft.com/office/officeart/2008/layout/LinedList"/>
    <dgm:cxn modelId="{DD60EB3B-1FC4-4233-99C1-8F7FB5C4E588}" srcId="{2E82B8DD-1A92-445E-B6B7-BC6F4841DAB4}" destId="{FD9E6E67-4ADE-46C1-91E2-5501E439F83F}" srcOrd="0" destOrd="0" parTransId="{8AE66418-9FC5-4EE2-95FB-DA2984EDA397}" sibTransId="{9F94ECBA-2B53-4C14-B0BE-9CBE9A6F4A74}"/>
    <dgm:cxn modelId="{67A50F30-FBA2-47ED-91BE-BA51A4DFAE6B}" srcId="{2E82B8DD-1A92-445E-B6B7-BC6F4841DAB4}" destId="{6319DD23-6BE2-4EF6-B4EA-CE1B562CFA2D}" srcOrd="2" destOrd="0" parTransId="{5D30A31F-5BCA-495F-AD8F-5F795CF7A7FB}" sibTransId="{1113BF4B-C7D0-4D05-89A3-7220F95393A9}"/>
    <dgm:cxn modelId="{85A7358F-A0DF-429A-A806-CDE4F23E60BE}" type="presOf" srcId="{FD9E6E67-4ADE-46C1-91E2-5501E439F83F}" destId="{C3AAFAFD-EB13-419F-BF48-4DD7A3D297B1}" srcOrd="0" destOrd="0" presId="urn:microsoft.com/office/officeart/2008/layout/LinedList"/>
    <dgm:cxn modelId="{F1EC019D-88D8-4208-9B2B-F0A9D419FF80}" type="presOf" srcId="{04F0862C-C38A-4FF7-ABF2-3483226CDF5A}" destId="{C704664E-A4A1-4B2B-A250-7DB3BA4C449C}" srcOrd="0" destOrd="0" presId="urn:microsoft.com/office/officeart/2008/layout/LinedList"/>
    <dgm:cxn modelId="{A01A6421-1CF9-42BD-B37C-B835FEDD0062}" srcId="{04F0862C-C38A-4FF7-ABF2-3483226CDF5A}" destId="{2E82B8DD-1A92-445E-B6B7-BC6F4841DAB4}" srcOrd="0" destOrd="0" parTransId="{368C883B-D633-48A3-B594-7D009F4F57A1}" sibTransId="{E5991FBD-2696-411B-9064-2DBCC582A5C2}"/>
    <dgm:cxn modelId="{6C878F29-DB30-4B0F-BD2B-7110D1DF14DD}" type="presOf" srcId="{2F216E91-5A2B-4FAB-B102-A21D9FAAE05F}" destId="{CFC7023C-D8E1-4BC6-9505-A51A597A0637}" srcOrd="0" destOrd="0" presId="urn:microsoft.com/office/officeart/2008/layout/LinedList"/>
    <dgm:cxn modelId="{50F8FB37-04BB-4906-85F1-8A3148CEED22}" srcId="{2E82B8DD-1A92-445E-B6B7-BC6F4841DAB4}" destId="{2F216E91-5A2B-4FAB-B102-A21D9FAAE05F}" srcOrd="1" destOrd="0" parTransId="{E058EB04-7E0E-4225-A936-7830D07111E7}" sibTransId="{E5E45453-3B90-4CA8-9797-2AB90316C04F}"/>
    <dgm:cxn modelId="{B6474F4F-7A28-4743-86C2-405035B8E88C}" type="presParOf" srcId="{C704664E-A4A1-4B2B-A250-7DB3BA4C449C}" destId="{D56E0AA1-45E0-4662-94E9-06D335763F70}" srcOrd="0" destOrd="0" presId="urn:microsoft.com/office/officeart/2008/layout/LinedList"/>
    <dgm:cxn modelId="{F0605F91-9240-4A44-964B-1D688CECFDB0}" type="presParOf" srcId="{C704664E-A4A1-4B2B-A250-7DB3BA4C449C}" destId="{A5F88328-93D2-4BD7-A8F3-FE7E2375B159}" srcOrd="1" destOrd="0" presId="urn:microsoft.com/office/officeart/2008/layout/LinedList"/>
    <dgm:cxn modelId="{4FD86C13-ACBA-49F0-9120-35B1637217AA}" type="presParOf" srcId="{A5F88328-93D2-4BD7-A8F3-FE7E2375B159}" destId="{F1CC595F-CE65-4763-9364-E516F5AFD9C6}" srcOrd="0" destOrd="0" presId="urn:microsoft.com/office/officeart/2008/layout/LinedList"/>
    <dgm:cxn modelId="{FE82C6D8-816B-434E-9464-FB6F7C0B3963}" type="presParOf" srcId="{A5F88328-93D2-4BD7-A8F3-FE7E2375B159}" destId="{2C13AD36-D1B9-49F9-B954-E3FC66B6B013}" srcOrd="1" destOrd="0" presId="urn:microsoft.com/office/officeart/2008/layout/LinedList"/>
    <dgm:cxn modelId="{F771ABBF-13DD-4836-9ABA-2B0F691EB8E6}" type="presParOf" srcId="{2C13AD36-D1B9-49F9-B954-E3FC66B6B013}" destId="{554984BB-D90E-4CB7-91F1-676EA25AC84D}" srcOrd="0" destOrd="0" presId="urn:microsoft.com/office/officeart/2008/layout/LinedList"/>
    <dgm:cxn modelId="{6926E1F8-DD01-46C6-8B35-FE52A1D647C0}" type="presParOf" srcId="{2C13AD36-D1B9-49F9-B954-E3FC66B6B013}" destId="{E0C5A412-4C80-4B2D-8429-190BFB4CE5D5}" srcOrd="1" destOrd="0" presId="urn:microsoft.com/office/officeart/2008/layout/LinedList"/>
    <dgm:cxn modelId="{DD6B9D6E-E942-4EAB-B357-0A8ECD1AC793}" type="presParOf" srcId="{E0C5A412-4C80-4B2D-8429-190BFB4CE5D5}" destId="{8D7675EA-C9B2-4AB6-8243-26690E5DCF94}" srcOrd="0" destOrd="0" presId="urn:microsoft.com/office/officeart/2008/layout/LinedList"/>
    <dgm:cxn modelId="{431FE837-04FF-4738-A553-A5E535EF7495}" type="presParOf" srcId="{E0C5A412-4C80-4B2D-8429-190BFB4CE5D5}" destId="{C3AAFAFD-EB13-419F-BF48-4DD7A3D297B1}" srcOrd="1" destOrd="0" presId="urn:microsoft.com/office/officeart/2008/layout/LinedList"/>
    <dgm:cxn modelId="{C3F24910-642D-48F5-8A04-946C654D9103}" type="presParOf" srcId="{E0C5A412-4C80-4B2D-8429-190BFB4CE5D5}" destId="{E48469B3-E8C3-49C3-961F-7D1AC3A7B08C}" srcOrd="2" destOrd="0" presId="urn:microsoft.com/office/officeart/2008/layout/LinedList"/>
    <dgm:cxn modelId="{8A51232C-7DB4-45B5-96AE-3DDDE1C04E0E}" type="presParOf" srcId="{2C13AD36-D1B9-49F9-B954-E3FC66B6B013}" destId="{56EF34ED-6364-4EEA-92DC-CEEC94CB4A4E}" srcOrd="2" destOrd="0" presId="urn:microsoft.com/office/officeart/2008/layout/LinedList"/>
    <dgm:cxn modelId="{56FA7564-2951-418F-9ACB-5A238703896B}" type="presParOf" srcId="{2C13AD36-D1B9-49F9-B954-E3FC66B6B013}" destId="{4E385C73-6417-4DBE-9E0E-9BB0D0F3DBC8}" srcOrd="3" destOrd="0" presId="urn:microsoft.com/office/officeart/2008/layout/LinedList"/>
    <dgm:cxn modelId="{52C03279-39C0-430F-BA0F-8F3051152328}" type="presParOf" srcId="{2C13AD36-D1B9-49F9-B954-E3FC66B6B013}" destId="{E44E3636-8309-4A72-9FEB-A1AC060F2686}" srcOrd="4" destOrd="0" presId="urn:microsoft.com/office/officeart/2008/layout/LinedList"/>
    <dgm:cxn modelId="{FA144B68-1D20-4B29-8DCA-5B2D601C16C0}" type="presParOf" srcId="{E44E3636-8309-4A72-9FEB-A1AC060F2686}" destId="{44DB985F-3969-4731-A9DB-D48148E1AA13}" srcOrd="0" destOrd="0" presId="urn:microsoft.com/office/officeart/2008/layout/LinedList"/>
    <dgm:cxn modelId="{F6AAEB19-472A-4628-9FA5-890B009C3578}" type="presParOf" srcId="{E44E3636-8309-4A72-9FEB-A1AC060F2686}" destId="{CFC7023C-D8E1-4BC6-9505-A51A597A0637}" srcOrd="1" destOrd="0" presId="urn:microsoft.com/office/officeart/2008/layout/LinedList"/>
    <dgm:cxn modelId="{59B79948-0C9B-4AAD-B558-6DF2C57BF535}" type="presParOf" srcId="{E44E3636-8309-4A72-9FEB-A1AC060F2686}" destId="{8C981CBF-0DB9-4A3B-A1BA-1233484D03B5}" srcOrd="2" destOrd="0" presId="urn:microsoft.com/office/officeart/2008/layout/LinedList"/>
    <dgm:cxn modelId="{39E36169-AC3E-4A4B-AB88-AFC41A26175A}" type="presParOf" srcId="{2C13AD36-D1B9-49F9-B954-E3FC66B6B013}" destId="{8D981C2B-A67D-4E05-9B25-D90F63442AD8}" srcOrd="5" destOrd="0" presId="urn:microsoft.com/office/officeart/2008/layout/LinedList"/>
    <dgm:cxn modelId="{E970A5A5-35D9-4385-8FE2-8DADC0580B47}" type="presParOf" srcId="{2C13AD36-D1B9-49F9-B954-E3FC66B6B013}" destId="{7C8A2E99-FE09-4930-BCBF-3150BA5CDCB2}" srcOrd="6" destOrd="0" presId="urn:microsoft.com/office/officeart/2008/layout/LinedList"/>
    <dgm:cxn modelId="{69C304BA-9BBA-4870-879D-0215FA92901E}" type="presParOf" srcId="{2C13AD36-D1B9-49F9-B954-E3FC66B6B013}" destId="{EF9725E7-E8BD-4878-B293-F05908DF0E10}" srcOrd="7" destOrd="0" presId="urn:microsoft.com/office/officeart/2008/layout/LinedList"/>
    <dgm:cxn modelId="{3086FEB0-CE6C-4E94-934A-846E3B548CB3}" type="presParOf" srcId="{EF9725E7-E8BD-4878-B293-F05908DF0E10}" destId="{0CB24D7C-06B0-4EBD-B3AC-1BD150A3431E}" srcOrd="0" destOrd="0" presId="urn:microsoft.com/office/officeart/2008/layout/LinedList"/>
    <dgm:cxn modelId="{14F688E7-09D1-4E39-B952-F9E12D15F159}" type="presParOf" srcId="{EF9725E7-E8BD-4878-B293-F05908DF0E10}" destId="{F4B16D4D-D1B4-4BA5-A1C0-0BA6215CE469}" srcOrd="1" destOrd="0" presId="urn:microsoft.com/office/officeart/2008/layout/LinedList"/>
    <dgm:cxn modelId="{5A33DE11-B5CD-4B84-BF12-12E033B2BEF7}" type="presParOf" srcId="{EF9725E7-E8BD-4878-B293-F05908DF0E10}" destId="{FF35F5ED-B30B-4E4D-922E-0B39FC7E3A57}" srcOrd="2" destOrd="0" presId="urn:microsoft.com/office/officeart/2008/layout/LinedList"/>
    <dgm:cxn modelId="{98855E34-07E2-4F68-BF2E-5565D9BCBB1A}" type="presParOf" srcId="{2C13AD36-D1B9-49F9-B954-E3FC66B6B013}" destId="{2883D9E8-8B7D-4611-B367-30A7A1F07B56}" srcOrd="8" destOrd="0" presId="urn:microsoft.com/office/officeart/2008/layout/LinedList"/>
    <dgm:cxn modelId="{1C1A66C9-AD05-4F55-B0DD-E34BB798351A}" type="presParOf" srcId="{2C13AD36-D1B9-49F9-B954-E3FC66B6B013}" destId="{54A48373-5869-4C5D-BE30-2C4D4E030765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AE29F30-465E-47D3-B198-EFC81BC2900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CA5414A-95A7-46C4-9F87-D4B6838FE6B4}">
      <dgm:prSet/>
      <dgm:spPr/>
      <dgm:t>
        <a:bodyPr/>
        <a:lstStyle/>
        <a:p>
          <a:pPr rtl="0"/>
          <a:r>
            <a:rPr lang="es-MX" b="1" smtClean="0"/>
            <a:t>Erogaciones hechas o por hacer, hasta que un bien esta listo para el fin  al que se destina </a:t>
          </a:r>
          <a:endParaRPr lang="es-MX" b="1"/>
        </a:p>
      </dgm:t>
    </dgm:pt>
    <dgm:pt modelId="{1CA72645-1D4F-4925-BBC8-B627F6F7F2A9}" type="parTrans" cxnId="{C3EC2339-3CAA-4B47-BD41-E5CAF91DB0AB}">
      <dgm:prSet/>
      <dgm:spPr/>
      <dgm:t>
        <a:bodyPr/>
        <a:lstStyle/>
        <a:p>
          <a:endParaRPr lang="es-MX"/>
        </a:p>
      </dgm:t>
    </dgm:pt>
    <dgm:pt modelId="{DA009102-7736-431C-9793-929F60318584}" type="sibTrans" cxnId="{C3EC2339-3CAA-4B47-BD41-E5CAF91DB0AB}">
      <dgm:prSet/>
      <dgm:spPr/>
      <dgm:t>
        <a:bodyPr/>
        <a:lstStyle/>
        <a:p>
          <a:endParaRPr lang="es-MX"/>
        </a:p>
      </dgm:t>
    </dgm:pt>
    <dgm:pt modelId="{2F1ED7C2-3F11-4E66-AC78-961F74ECC796}" type="pres">
      <dgm:prSet presAssocID="{3AE29F30-465E-47D3-B198-EFC81BC2900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BEB880D-799A-4282-91B8-A35B91E3CBB1}" type="pres">
      <dgm:prSet presAssocID="{9CA5414A-95A7-46C4-9F87-D4B6838FE6B4}" presName="linNode" presStyleCnt="0"/>
      <dgm:spPr/>
    </dgm:pt>
    <dgm:pt modelId="{7C213F82-9BC8-4ED2-96C3-9F14800771CD}" type="pres">
      <dgm:prSet presAssocID="{9CA5414A-95A7-46C4-9F87-D4B6838FE6B4}" presName="parentText" presStyleLbl="node1" presStyleIdx="0" presStyleCnt="1" custScaleX="209244" custLinFactNeighborX="-4067" custLinFactNeighborY="-283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047D56D-CD74-43B8-AD63-107ABE77D7DD}" type="presOf" srcId="{3AE29F30-465E-47D3-B198-EFC81BC29007}" destId="{2F1ED7C2-3F11-4E66-AC78-961F74ECC796}" srcOrd="0" destOrd="0" presId="urn:microsoft.com/office/officeart/2005/8/layout/vList5"/>
    <dgm:cxn modelId="{C3EC2339-3CAA-4B47-BD41-E5CAF91DB0AB}" srcId="{3AE29F30-465E-47D3-B198-EFC81BC29007}" destId="{9CA5414A-95A7-46C4-9F87-D4B6838FE6B4}" srcOrd="0" destOrd="0" parTransId="{1CA72645-1D4F-4925-BBC8-B627F6F7F2A9}" sibTransId="{DA009102-7736-431C-9793-929F60318584}"/>
    <dgm:cxn modelId="{A6AE4F87-5EA0-46F3-9D6F-F901D7E6AB1F}" type="presOf" srcId="{9CA5414A-95A7-46C4-9F87-D4B6838FE6B4}" destId="{7C213F82-9BC8-4ED2-96C3-9F14800771CD}" srcOrd="0" destOrd="0" presId="urn:microsoft.com/office/officeart/2005/8/layout/vList5"/>
    <dgm:cxn modelId="{33663538-AF9E-45E4-A236-0E2137E14DC3}" type="presParOf" srcId="{2F1ED7C2-3F11-4E66-AC78-961F74ECC796}" destId="{2BEB880D-799A-4282-91B8-A35B91E3CBB1}" srcOrd="0" destOrd="0" presId="urn:microsoft.com/office/officeart/2005/8/layout/vList5"/>
    <dgm:cxn modelId="{809A93ED-F494-4CAC-A425-BFB18F8E173B}" type="presParOf" srcId="{2BEB880D-799A-4282-91B8-A35B91E3CBB1}" destId="{7C213F82-9BC8-4ED2-96C3-9F14800771CD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28A42A6-43CC-48F4-9FF5-5CE8204234E8}" type="doc">
      <dgm:prSet loTypeId="urn:microsoft.com/office/officeart/2005/8/layout/hList1" loCatId="list" qsTypeId="urn:microsoft.com/office/officeart/2005/8/quickstyle/3d7" qsCatId="3D" csTypeId="urn:microsoft.com/office/officeart/2005/8/colors/accent1_1" csCatId="accent1"/>
      <dgm:spPr/>
      <dgm:t>
        <a:bodyPr/>
        <a:lstStyle/>
        <a:p>
          <a:endParaRPr lang="es-MX"/>
        </a:p>
      </dgm:t>
    </dgm:pt>
    <dgm:pt modelId="{2B304090-A415-483E-8AD7-60A0142A81E4}">
      <dgm:prSet/>
      <dgm:spPr/>
      <dgm:t>
        <a:bodyPr/>
        <a:lstStyle/>
        <a:p>
          <a:pPr rtl="0"/>
          <a:r>
            <a:rPr lang="es-MX" dirty="0" smtClean="0"/>
            <a:t>LA CONTABILIDAD DE COSTOS ES UN HIBRIDO ENTRE LA CONTABILIDAD FINANCIERA Y LA CONTABILIDAD ADMINSITRATIVA (Calleja, s/f)</a:t>
          </a:r>
          <a:endParaRPr lang="es-MX" dirty="0"/>
        </a:p>
      </dgm:t>
    </dgm:pt>
    <dgm:pt modelId="{D58D1FCF-2321-46BF-B831-200DB6C28884}" type="parTrans" cxnId="{63C93DA7-B246-4A93-83E4-E636420A09A2}">
      <dgm:prSet/>
      <dgm:spPr/>
      <dgm:t>
        <a:bodyPr/>
        <a:lstStyle/>
        <a:p>
          <a:endParaRPr lang="es-MX"/>
        </a:p>
      </dgm:t>
    </dgm:pt>
    <dgm:pt modelId="{8125F97F-BA15-4C99-B5E4-4047F56EF64B}" type="sibTrans" cxnId="{63C93DA7-B246-4A93-83E4-E636420A09A2}">
      <dgm:prSet/>
      <dgm:spPr/>
      <dgm:t>
        <a:bodyPr/>
        <a:lstStyle/>
        <a:p>
          <a:endParaRPr lang="es-MX"/>
        </a:p>
      </dgm:t>
    </dgm:pt>
    <dgm:pt modelId="{BCDE34AC-6B2F-41CA-B6E6-CAA4043C3402}">
      <dgm:prSet/>
      <dgm:spPr/>
      <dgm:t>
        <a:bodyPr/>
        <a:lstStyle/>
        <a:p>
          <a:pPr rtl="0"/>
          <a:r>
            <a:rPr lang="es-MX" smtClean="0"/>
            <a:t>Ofrece información sobre la forma en que se pueden usar los costos de una compañía con fines </a:t>
          </a:r>
          <a:r>
            <a:rPr lang="es-MX" u="sng" smtClean="0"/>
            <a:t>internos y externos</a:t>
          </a:r>
          <a:r>
            <a:rPr lang="es-MX" smtClean="0"/>
            <a:t>.</a:t>
          </a:r>
          <a:endParaRPr lang="es-MX"/>
        </a:p>
      </dgm:t>
    </dgm:pt>
    <dgm:pt modelId="{075DD1F5-D34F-41A9-AEB4-57B583784E48}" type="parTrans" cxnId="{785FFFF5-9742-4DA4-9B24-95E3E5136B67}">
      <dgm:prSet/>
      <dgm:spPr/>
      <dgm:t>
        <a:bodyPr/>
        <a:lstStyle/>
        <a:p>
          <a:endParaRPr lang="es-MX"/>
        </a:p>
      </dgm:t>
    </dgm:pt>
    <dgm:pt modelId="{84E49592-7FA1-49ED-B92D-2DC0BB27DAFF}" type="sibTrans" cxnId="{785FFFF5-9742-4DA4-9B24-95E3E5136B67}">
      <dgm:prSet/>
      <dgm:spPr/>
      <dgm:t>
        <a:bodyPr/>
        <a:lstStyle/>
        <a:p>
          <a:endParaRPr lang="es-MX"/>
        </a:p>
      </dgm:t>
    </dgm:pt>
    <dgm:pt modelId="{0776EF1A-77D0-45E2-99E9-9EA936048B52}" type="pres">
      <dgm:prSet presAssocID="{E28A42A6-43CC-48F4-9FF5-5CE8204234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E0FF0C5-873A-4448-9CA2-AB4D4A8711D0}" type="pres">
      <dgm:prSet presAssocID="{2B304090-A415-483E-8AD7-60A0142A81E4}" presName="composite" presStyleCnt="0"/>
      <dgm:spPr/>
      <dgm:t>
        <a:bodyPr/>
        <a:lstStyle/>
        <a:p>
          <a:endParaRPr lang="es-MX"/>
        </a:p>
      </dgm:t>
    </dgm:pt>
    <dgm:pt modelId="{E4E82934-57D4-4504-8A12-F7CAA83D757E}" type="pres">
      <dgm:prSet presAssocID="{2B304090-A415-483E-8AD7-60A0142A81E4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226279-778A-4DF2-B692-255B82791CBC}" type="pres">
      <dgm:prSet presAssocID="{2B304090-A415-483E-8AD7-60A0142A81E4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85FFFF5-9742-4DA4-9B24-95E3E5136B67}" srcId="{2B304090-A415-483E-8AD7-60A0142A81E4}" destId="{BCDE34AC-6B2F-41CA-B6E6-CAA4043C3402}" srcOrd="0" destOrd="0" parTransId="{075DD1F5-D34F-41A9-AEB4-57B583784E48}" sibTransId="{84E49592-7FA1-49ED-B92D-2DC0BB27DAFF}"/>
    <dgm:cxn modelId="{63C93DA7-B246-4A93-83E4-E636420A09A2}" srcId="{E28A42A6-43CC-48F4-9FF5-5CE8204234E8}" destId="{2B304090-A415-483E-8AD7-60A0142A81E4}" srcOrd="0" destOrd="0" parTransId="{D58D1FCF-2321-46BF-B831-200DB6C28884}" sibTransId="{8125F97F-BA15-4C99-B5E4-4047F56EF64B}"/>
    <dgm:cxn modelId="{72C7B76D-1B79-4B16-95E1-27DFF3E4686A}" type="presOf" srcId="{E28A42A6-43CC-48F4-9FF5-5CE8204234E8}" destId="{0776EF1A-77D0-45E2-99E9-9EA936048B52}" srcOrd="0" destOrd="0" presId="urn:microsoft.com/office/officeart/2005/8/layout/hList1"/>
    <dgm:cxn modelId="{A8F16FFC-1796-4A33-A51C-CB1EF120693B}" type="presOf" srcId="{2B304090-A415-483E-8AD7-60A0142A81E4}" destId="{E4E82934-57D4-4504-8A12-F7CAA83D757E}" srcOrd="0" destOrd="0" presId="urn:microsoft.com/office/officeart/2005/8/layout/hList1"/>
    <dgm:cxn modelId="{A0591BA9-4986-47F1-8AED-3B5D401756E2}" type="presOf" srcId="{BCDE34AC-6B2F-41CA-B6E6-CAA4043C3402}" destId="{FC226279-778A-4DF2-B692-255B82791CBC}" srcOrd="0" destOrd="0" presId="urn:microsoft.com/office/officeart/2005/8/layout/hList1"/>
    <dgm:cxn modelId="{9178CF86-C982-476E-AA60-B67729B21754}" type="presParOf" srcId="{0776EF1A-77D0-45E2-99E9-9EA936048B52}" destId="{3E0FF0C5-873A-4448-9CA2-AB4D4A8711D0}" srcOrd="0" destOrd="0" presId="urn:microsoft.com/office/officeart/2005/8/layout/hList1"/>
    <dgm:cxn modelId="{0AC17914-4D4F-4496-B026-7268D934446F}" type="presParOf" srcId="{3E0FF0C5-873A-4448-9CA2-AB4D4A8711D0}" destId="{E4E82934-57D4-4504-8A12-F7CAA83D757E}" srcOrd="0" destOrd="0" presId="urn:microsoft.com/office/officeart/2005/8/layout/hList1"/>
    <dgm:cxn modelId="{A7892D38-0845-4FB8-940C-D3602A828041}" type="presParOf" srcId="{3E0FF0C5-873A-4448-9CA2-AB4D4A8711D0}" destId="{FC226279-778A-4DF2-B692-255B82791CB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DE2528C-809C-4AB3-B73D-3ED4A03B796E}" type="doc">
      <dgm:prSet loTypeId="urn:microsoft.com/office/officeart/2005/8/layout/venn1" loCatId="relationship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A56D661B-E02D-4E8E-A9DD-5D8524CEBE25}">
      <dgm:prSet/>
      <dgm:spPr/>
      <dgm:t>
        <a:bodyPr/>
        <a:lstStyle/>
        <a:p>
          <a:pPr rtl="0"/>
          <a:r>
            <a:rPr lang="es-MX" b="1" dirty="0" smtClean="0"/>
            <a:t>Se miden los costos de producción y de ventas de acuerdo con las NIF</a:t>
          </a:r>
          <a:endParaRPr lang="es-MX" dirty="0"/>
        </a:p>
      </dgm:t>
    </dgm:pt>
    <dgm:pt modelId="{50105408-F2A8-4C70-9516-5E3BFEDE655D}" type="parTrans" cxnId="{DD2898D4-0A23-449A-BC2D-4E575425B57D}">
      <dgm:prSet/>
      <dgm:spPr/>
      <dgm:t>
        <a:bodyPr/>
        <a:lstStyle/>
        <a:p>
          <a:endParaRPr lang="es-MX"/>
        </a:p>
      </dgm:t>
    </dgm:pt>
    <dgm:pt modelId="{564071B9-B089-497C-8662-03D7B959BD4B}" type="sibTrans" cxnId="{DD2898D4-0A23-449A-BC2D-4E575425B57D}">
      <dgm:prSet/>
      <dgm:spPr/>
      <dgm:t>
        <a:bodyPr/>
        <a:lstStyle/>
        <a:p>
          <a:endParaRPr lang="es-MX"/>
        </a:p>
      </dgm:t>
    </dgm:pt>
    <dgm:pt modelId="{9761C1CD-A86F-4E09-9FC1-E2038EA6F477}" type="pres">
      <dgm:prSet presAssocID="{3DE2528C-809C-4AB3-B73D-3ED4A03B796E}" presName="compositeShape" presStyleCnt="0">
        <dgm:presLayoutVars>
          <dgm:chMax val="7"/>
          <dgm:dir/>
          <dgm:resizeHandles val="exact"/>
        </dgm:presLayoutVars>
      </dgm:prSet>
      <dgm:spPr/>
    </dgm:pt>
    <dgm:pt modelId="{7BFC7F4B-9AAB-4D72-B431-A2EB0116D23C}" type="pres">
      <dgm:prSet presAssocID="{A56D661B-E02D-4E8E-A9DD-5D8524CEBE25}" presName="circ1TxSh" presStyleLbl="vennNode1" presStyleIdx="0" presStyleCnt="1"/>
      <dgm:spPr/>
    </dgm:pt>
  </dgm:ptLst>
  <dgm:cxnLst>
    <dgm:cxn modelId="{DD2898D4-0A23-449A-BC2D-4E575425B57D}" srcId="{3DE2528C-809C-4AB3-B73D-3ED4A03B796E}" destId="{A56D661B-E02D-4E8E-A9DD-5D8524CEBE25}" srcOrd="0" destOrd="0" parTransId="{50105408-F2A8-4C70-9516-5E3BFEDE655D}" sibTransId="{564071B9-B089-497C-8662-03D7B959BD4B}"/>
    <dgm:cxn modelId="{533E5578-8B67-4CC0-BEFC-386C6048C649}" type="presOf" srcId="{A56D661B-E02D-4E8E-A9DD-5D8524CEBE25}" destId="{7BFC7F4B-9AAB-4D72-B431-A2EB0116D23C}" srcOrd="0" destOrd="0" presId="urn:microsoft.com/office/officeart/2005/8/layout/venn1"/>
    <dgm:cxn modelId="{0CB9144C-1342-4CFE-95EA-C3AE86F40A3F}" type="presOf" srcId="{3DE2528C-809C-4AB3-B73D-3ED4A03B796E}" destId="{9761C1CD-A86F-4E09-9FC1-E2038EA6F477}" srcOrd="0" destOrd="0" presId="urn:microsoft.com/office/officeart/2005/8/layout/venn1"/>
    <dgm:cxn modelId="{FAE17D46-FCAF-424E-B320-AA2297A2E041}" type="presParOf" srcId="{9761C1CD-A86F-4E09-9FC1-E2038EA6F477}" destId="{7BFC7F4B-9AAB-4D72-B431-A2EB0116D23C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7553CB4-7FF4-4364-ACD7-3E25B70BA60B}" type="doc">
      <dgm:prSet loTypeId="urn:microsoft.com/office/officeart/2005/8/layout/venn1" loCatId="relationship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3DFC38AB-5DF9-4D51-8F04-752B966176FB}">
      <dgm:prSet/>
      <dgm:spPr/>
      <dgm:t>
        <a:bodyPr/>
        <a:lstStyle/>
        <a:p>
          <a:pPr rtl="0"/>
          <a:r>
            <a:rPr lang="es-MX" b="1" smtClean="0"/>
            <a:t>Los resultados al ser aplicados internamente brindan  las bases para la planeación, control y toma de decisiones</a:t>
          </a:r>
          <a:endParaRPr lang="es-MX"/>
        </a:p>
      </dgm:t>
    </dgm:pt>
    <dgm:pt modelId="{9B0F6D7F-C39D-4853-A188-D634C6EC3562}" type="parTrans" cxnId="{E9DE1C05-98C2-49C6-9149-C924CF9A2856}">
      <dgm:prSet/>
      <dgm:spPr/>
      <dgm:t>
        <a:bodyPr/>
        <a:lstStyle/>
        <a:p>
          <a:endParaRPr lang="es-MX"/>
        </a:p>
      </dgm:t>
    </dgm:pt>
    <dgm:pt modelId="{3051A796-2D64-41C8-A65D-5126166DD0AB}" type="sibTrans" cxnId="{E9DE1C05-98C2-49C6-9149-C924CF9A2856}">
      <dgm:prSet/>
      <dgm:spPr/>
      <dgm:t>
        <a:bodyPr/>
        <a:lstStyle/>
        <a:p>
          <a:endParaRPr lang="es-MX"/>
        </a:p>
      </dgm:t>
    </dgm:pt>
    <dgm:pt modelId="{EEF12EB8-F504-4EB7-9545-E381E7115145}" type="pres">
      <dgm:prSet presAssocID="{67553CB4-7FF4-4364-ACD7-3E25B70BA60B}" presName="compositeShape" presStyleCnt="0">
        <dgm:presLayoutVars>
          <dgm:chMax val="7"/>
          <dgm:dir/>
          <dgm:resizeHandles val="exact"/>
        </dgm:presLayoutVars>
      </dgm:prSet>
      <dgm:spPr/>
    </dgm:pt>
    <dgm:pt modelId="{20949899-89A0-475D-BA3D-77BCF540DD2D}" type="pres">
      <dgm:prSet presAssocID="{3DFC38AB-5DF9-4D51-8F04-752B966176FB}" presName="circ1TxSh" presStyleLbl="vennNode1" presStyleIdx="0" presStyleCnt="1"/>
      <dgm:spPr/>
    </dgm:pt>
  </dgm:ptLst>
  <dgm:cxnLst>
    <dgm:cxn modelId="{E9DE1C05-98C2-49C6-9149-C924CF9A2856}" srcId="{67553CB4-7FF4-4364-ACD7-3E25B70BA60B}" destId="{3DFC38AB-5DF9-4D51-8F04-752B966176FB}" srcOrd="0" destOrd="0" parTransId="{9B0F6D7F-C39D-4853-A188-D634C6EC3562}" sibTransId="{3051A796-2D64-41C8-A65D-5126166DD0AB}"/>
    <dgm:cxn modelId="{16FDE16C-0413-46FD-B3C3-EC184F9C655C}" type="presOf" srcId="{3DFC38AB-5DF9-4D51-8F04-752B966176FB}" destId="{20949899-89A0-475D-BA3D-77BCF540DD2D}" srcOrd="0" destOrd="0" presId="urn:microsoft.com/office/officeart/2005/8/layout/venn1"/>
    <dgm:cxn modelId="{98BB9DC9-621B-450B-B73D-E8DF26ED806F}" type="presOf" srcId="{67553CB4-7FF4-4364-ACD7-3E25B70BA60B}" destId="{EEF12EB8-F504-4EB7-9545-E381E7115145}" srcOrd="0" destOrd="0" presId="urn:microsoft.com/office/officeart/2005/8/layout/venn1"/>
    <dgm:cxn modelId="{D705B890-822F-42A9-B83D-23F4091A9A31}" type="presParOf" srcId="{EEF12EB8-F504-4EB7-9545-E381E7115145}" destId="{20949899-89A0-475D-BA3D-77BCF540DD2D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F18348E-5BA1-4963-9B78-BEA4B4B94A27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E0072B09-7683-4E6B-8431-F6B42ACACD8E}">
      <dgm:prSet/>
      <dgm:spPr/>
      <dgm:t>
        <a:bodyPr/>
        <a:lstStyle/>
        <a:p>
          <a:pPr rtl="0"/>
          <a:r>
            <a:rPr lang="es-MX" b="1" dirty="0" smtClean="0"/>
            <a:t>Hibrido de la contabilidad financiera y de la contabilidad administrativa. Ofrece información sobre la forma en que se pueden usar los costos de una compañía con fines internos y externos. Cuando se emplea con fines de contabilidad financiera, se miden los costos de producción y ventas de acuerdo con las NIF. Cuando se aplica internamente, brinda las bases para la planeación, control y toma de decisiones</a:t>
          </a:r>
          <a:endParaRPr lang="es-MX" dirty="0"/>
        </a:p>
      </dgm:t>
    </dgm:pt>
    <dgm:pt modelId="{A83C460A-6881-48A1-8A02-57BEEC5B3442}" type="parTrans" cxnId="{CFD90158-8A21-4E61-9208-B5F8B025E39B}">
      <dgm:prSet/>
      <dgm:spPr/>
      <dgm:t>
        <a:bodyPr/>
        <a:lstStyle/>
        <a:p>
          <a:endParaRPr lang="es-MX"/>
        </a:p>
      </dgm:t>
    </dgm:pt>
    <dgm:pt modelId="{85B53ABE-04A0-4B79-9DBA-7510C7E2CA53}" type="sibTrans" cxnId="{CFD90158-8A21-4E61-9208-B5F8B025E39B}">
      <dgm:prSet/>
      <dgm:spPr/>
      <dgm:t>
        <a:bodyPr/>
        <a:lstStyle/>
        <a:p>
          <a:endParaRPr lang="es-MX"/>
        </a:p>
      </dgm:t>
    </dgm:pt>
    <dgm:pt modelId="{ABF7E5C8-0AD7-4831-8BE8-B50A8F97185D}">
      <dgm:prSet/>
      <dgm:spPr/>
      <dgm:t>
        <a:bodyPr/>
        <a:lstStyle/>
        <a:p>
          <a:pPr rtl="0"/>
          <a:r>
            <a:rPr lang="es-MX" b="1" dirty="0" smtClean="0"/>
            <a:t>(</a:t>
          </a:r>
          <a:r>
            <a:rPr lang="es-MX" b="1" dirty="0" err="1" smtClean="0"/>
            <a:t>Hensen</a:t>
          </a:r>
          <a:r>
            <a:rPr lang="es-MX" b="1" dirty="0" smtClean="0"/>
            <a:t> y </a:t>
          </a:r>
          <a:r>
            <a:rPr lang="es-MX" b="1" dirty="0" err="1" smtClean="0"/>
            <a:t>Mowen</a:t>
          </a:r>
          <a:r>
            <a:rPr lang="es-MX" b="1" dirty="0" smtClean="0"/>
            <a:t>, 1996)</a:t>
          </a:r>
          <a:endParaRPr lang="es-MX" dirty="0"/>
        </a:p>
      </dgm:t>
    </dgm:pt>
    <dgm:pt modelId="{A0069383-8E9A-409A-8363-912A3B23F28C}" type="parTrans" cxnId="{8FF9BC5B-285A-4D06-A12B-7DAF0386DE02}">
      <dgm:prSet/>
      <dgm:spPr/>
      <dgm:t>
        <a:bodyPr/>
        <a:lstStyle/>
        <a:p>
          <a:endParaRPr lang="es-MX"/>
        </a:p>
      </dgm:t>
    </dgm:pt>
    <dgm:pt modelId="{38BE9F01-FA22-4720-94A8-D670275DDD10}" type="sibTrans" cxnId="{8FF9BC5B-285A-4D06-A12B-7DAF0386DE02}">
      <dgm:prSet/>
      <dgm:spPr/>
      <dgm:t>
        <a:bodyPr/>
        <a:lstStyle/>
        <a:p>
          <a:endParaRPr lang="es-MX"/>
        </a:p>
      </dgm:t>
    </dgm:pt>
    <dgm:pt modelId="{EE2CF26F-BFED-49CB-85AC-3A75CA119C9E}" type="pres">
      <dgm:prSet presAssocID="{BF18348E-5BA1-4963-9B78-BEA4B4B94A27}" presName="vert0" presStyleCnt="0">
        <dgm:presLayoutVars>
          <dgm:dir/>
          <dgm:animOne val="branch"/>
          <dgm:animLvl val="lvl"/>
        </dgm:presLayoutVars>
      </dgm:prSet>
      <dgm:spPr/>
    </dgm:pt>
    <dgm:pt modelId="{44622224-BE4A-4B6C-A66D-3215ECEA435C}" type="pres">
      <dgm:prSet presAssocID="{E0072B09-7683-4E6B-8431-F6B42ACACD8E}" presName="thickLine" presStyleLbl="alignNode1" presStyleIdx="0" presStyleCnt="2"/>
      <dgm:spPr/>
    </dgm:pt>
    <dgm:pt modelId="{7D724834-E4B0-4235-A566-74BD7EE7650B}" type="pres">
      <dgm:prSet presAssocID="{E0072B09-7683-4E6B-8431-F6B42ACACD8E}" presName="horz1" presStyleCnt="0"/>
      <dgm:spPr/>
    </dgm:pt>
    <dgm:pt modelId="{7F27A8AE-D0C5-4EFF-B863-67B11FBE2709}" type="pres">
      <dgm:prSet presAssocID="{E0072B09-7683-4E6B-8431-F6B42ACACD8E}" presName="tx1" presStyleLbl="revTx" presStyleIdx="0" presStyleCnt="2"/>
      <dgm:spPr/>
    </dgm:pt>
    <dgm:pt modelId="{24C3DE51-3830-4B22-A2D7-EA24FEFAC4E1}" type="pres">
      <dgm:prSet presAssocID="{E0072B09-7683-4E6B-8431-F6B42ACACD8E}" presName="vert1" presStyleCnt="0"/>
      <dgm:spPr/>
    </dgm:pt>
    <dgm:pt modelId="{F0140094-FA8C-42B2-9E7E-E3BD43F717DF}" type="pres">
      <dgm:prSet presAssocID="{ABF7E5C8-0AD7-4831-8BE8-B50A8F97185D}" presName="thickLine" presStyleLbl="alignNode1" presStyleIdx="1" presStyleCnt="2"/>
      <dgm:spPr/>
    </dgm:pt>
    <dgm:pt modelId="{89BF4A04-4F02-413E-BDC8-053A9F9FCFBB}" type="pres">
      <dgm:prSet presAssocID="{ABF7E5C8-0AD7-4831-8BE8-B50A8F97185D}" presName="horz1" presStyleCnt="0"/>
      <dgm:spPr/>
    </dgm:pt>
    <dgm:pt modelId="{40FCEA53-0A8E-4603-A2B7-378C8B5E0044}" type="pres">
      <dgm:prSet presAssocID="{ABF7E5C8-0AD7-4831-8BE8-B50A8F97185D}" presName="tx1" presStyleLbl="revTx" presStyleIdx="1" presStyleCnt="2"/>
      <dgm:spPr/>
    </dgm:pt>
    <dgm:pt modelId="{D0C5291B-58B4-4662-A66F-96E18CB1C6F4}" type="pres">
      <dgm:prSet presAssocID="{ABF7E5C8-0AD7-4831-8BE8-B50A8F97185D}" presName="vert1" presStyleCnt="0"/>
      <dgm:spPr/>
    </dgm:pt>
  </dgm:ptLst>
  <dgm:cxnLst>
    <dgm:cxn modelId="{8FF9BC5B-285A-4D06-A12B-7DAF0386DE02}" srcId="{BF18348E-5BA1-4963-9B78-BEA4B4B94A27}" destId="{ABF7E5C8-0AD7-4831-8BE8-B50A8F97185D}" srcOrd="1" destOrd="0" parTransId="{A0069383-8E9A-409A-8363-912A3B23F28C}" sibTransId="{38BE9F01-FA22-4720-94A8-D670275DDD10}"/>
    <dgm:cxn modelId="{0492ED25-638C-42CC-BAC3-0E3BE17193FC}" type="presOf" srcId="{ABF7E5C8-0AD7-4831-8BE8-B50A8F97185D}" destId="{40FCEA53-0A8E-4603-A2B7-378C8B5E0044}" srcOrd="0" destOrd="0" presId="urn:microsoft.com/office/officeart/2008/layout/LinedList"/>
    <dgm:cxn modelId="{6E3C44FD-CDB2-4C27-87A4-EC1827E5EA6E}" type="presOf" srcId="{BF18348E-5BA1-4963-9B78-BEA4B4B94A27}" destId="{EE2CF26F-BFED-49CB-85AC-3A75CA119C9E}" srcOrd="0" destOrd="0" presId="urn:microsoft.com/office/officeart/2008/layout/LinedList"/>
    <dgm:cxn modelId="{CFD90158-8A21-4E61-9208-B5F8B025E39B}" srcId="{BF18348E-5BA1-4963-9B78-BEA4B4B94A27}" destId="{E0072B09-7683-4E6B-8431-F6B42ACACD8E}" srcOrd="0" destOrd="0" parTransId="{A83C460A-6881-48A1-8A02-57BEEC5B3442}" sibTransId="{85B53ABE-04A0-4B79-9DBA-7510C7E2CA53}"/>
    <dgm:cxn modelId="{51DB9FBC-FE5B-4C9A-B65E-125CFCF8878D}" type="presOf" srcId="{E0072B09-7683-4E6B-8431-F6B42ACACD8E}" destId="{7F27A8AE-D0C5-4EFF-B863-67B11FBE2709}" srcOrd="0" destOrd="0" presId="urn:microsoft.com/office/officeart/2008/layout/LinedList"/>
    <dgm:cxn modelId="{5D194CED-AEA7-4979-B0CE-D2AE82D67695}" type="presParOf" srcId="{EE2CF26F-BFED-49CB-85AC-3A75CA119C9E}" destId="{44622224-BE4A-4B6C-A66D-3215ECEA435C}" srcOrd="0" destOrd="0" presId="urn:microsoft.com/office/officeart/2008/layout/LinedList"/>
    <dgm:cxn modelId="{EAAF0C14-8054-4E70-9DF2-9605881A1F36}" type="presParOf" srcId="{EE2CF26F-BFED-49CB-85AC-3A75CA119C9E}" destId="{7D724834-E4B0-4235-A566-74BD7EE7650B}" srcOrd="1" destOrd="0" presId="urn:microsoft.com/office/officeart/2008/layout/LinedList"/>
    <dgm:cxn modelId="{05AE558D-5C20-485E-986A-49315FF53926}" type="presParOf" srcId="{7D724834-E4B0-4235-A566-74BD7EE7650B}" destId="{7F27A8AE-D0C5-4EFF-B863-67B11FBE2709}" srcOrd="0" destOrd="0" presId="urn:microsoft.com/office/officeart/2008/layout/LinedList"/>
    <dgm:cxn modelId="{9AEDD27C-A1CB-4B2B-BF00-BC3A74141763}" type="presParOf" srcId="{7D724834-E4B0-4235-A566-74BD7EE7650B}" destId="{24C3DE51-3830-4B22-A2D7-EA24FEFAC4E1}" srcOrd="1" destOrd="0" presId="urn:microsoft.com/office/officeart/2008/layout/LinedList"/>
    <dgm:cxn modelId="{16AF38F4-1BDF-4E23-8832-720266EEE308}" type="presParOf" srcId="{EE2CF26F-BFED-49CB-85AC-3A75CA119C9E}" destId="{F0140094-FA8C-42B2-9E7E-E3BD43F717DF}" srcOrd="2" destOrd="0" presId="urn:microsoft.com/office/officeart/2008/layout/LinedList"/>
    <dgm:cxn modelId="{EC17A399-64FA-43C0-9CA3-6A99EB9BD4EA}" type="presParOf" srcId="{EE2CF26F-BFED-49CB-85AC-3A75CA119C9E}" destId="{89BF4A04-4F02-413E-BDC8-053A9F9FCFBB}" srcOrd="3" destOrd="0" presId="urn:microsoft.com/office/officeart/2008/layout/LinedList"/>
    <dgm:cxn modelId="{FCA717B8-6D57-41DB-A181-C481242EF365}" type="presParOf" srcId="{89BF4A04-4F02-413E-BDC8-053A9F9FCFBB}" destId="{40FCEA53-0A8E-4603-A2B7-378C8B5E0044}" srcOrd="0" destOrd="0" presId="urn:microsoft.com/office/officeart/2008/layout/LinedList"/>
    <dgm:cxn modelId="{E20298C2-AE73-4EA9-9C72-410D27CC52BA}" type="presParOf" srcId="{89BF4A04-4F02-413E-BDC8-053A9F9FCFBB}" destId="{D0C5291B-58B4-4662-A66F-96E18CB1C6F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CEA8F69-4C00-4F5D-A465-5E88F6858F28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48A45CCC-F4B4-47B9-9EE6-C7D1DE63CCC1}">
      <dgm:prSet/>
      <dgm:spPr/>
      <dgm:t>
        <a:bodyPr/>
        <a:lstStyle/>
        <a:p>
          <a:pPr rtl="0"/>
          <a:r>
            <a:rPr lang="es-MX" smtClean="0"/>
            <a:t>Costo de producción </a:t>
          </a:r>
          <a:endParaRPr lang="es-MX"/>
        </a:p>
      </dgm:t>
    </dgm:pt>
    <dgm:pt modelId="{D4311C0F-FB0F-4EC2-88E8-A89ECE66FA28}" type="parTrans" cxnId="{CA175CEB-5A88-478B-BEA1-2A663129D602}">
      <dgm:prSet/>
      <dgm:spPr/>
      <dgm:t>
        <a:bodyPr/>
        <a:lstStyle/>
        <a:p>
          <a:endParaRPr lang="es-MX"/>
        </a:p>
      </dgm:t>
    </dgm:pt>
    <dgm:pt modelId="{E7E52E29-D518-4F87-B6AB-E1EF6B2BBC61}" type="sibTrans" cxnId="{CA175CEB-5A88-478B-BEA1-2A663129D602}">
      <dgm:prSet/>
      <dgm:spPr/>
      <dgm:t>
        <a:bodyPr/>
        <a:lstStyle/>
        <a:p>
          <a:endParaRPr lang="es-MX"/>
        </a:p>
      </dgm:t>
    </dgm:pt>
    <dgm:pt modelId="{71C20406-DF75-4852-8C62-31F97F85379B}">
      <dgm:prSet/>
      <dgm:spPr/>
      <dgm:t>
        <a:bodyPr/>
        <a:lstStyle/>
        <a:p>
          <a:pPr rtl="0"/>
          <a:r>
            <a:rPr lang="es-MX" smtClean="0"/>
            <a:t>Costos de distribución</a:t>
          </a:r>
          <a:endParaRPr lang="es-MX"/>
        </a:p>
      </dgm:t>
    </dgm:pt>
    <dgm:pt modelId="{36E6009F-9514-4C06-B31B-4F18E16C24B7}" type="parTrans" cxnId="{897ACFC6-EAAD-4656-81D1-BA8000DD830D}">
      <dgm:prSet/>
      <dgm:spPr/>
      <dgm:t>
        <a:bodyPr/>
        <a:lstStyle/>
        <a:p>
          <a:endParaRPr lang="es-MX"/>
        </a:p>
      </dgm:t>
    </dgm:pt>
    <dgm:pt modelId="{E13FB591-2B53-4540-BCA1-C620555CB1E9}" type="sibTrans" cxnId="{897ACFC6-EAAD-4656-81D1-BA8000DD830D}">
      <dgm:prSet/>
      <dgm:spPr/>
      <dgm:t>
        <a:bodyPr/>
        <a:lstStyle/>
        <a:p>
          <a:endParaRPr lang="es-MX"/>
        </a:p>
      </dgm:t>
    </dgm:pt>
    <dgm:pt modelId="{A90F6CCD-0C94-423C-A064-382E11991391}">
      <dgm:prSet/>
      <dgm:spPr/>
      <dgm:t>
        <a:bodyPr/>
        <a:lstStyle/>
        <a:p>
          <a:pPr rtl="0"/>
          <a:r>
            <a:rPr lang="es-MX" smtClean="0"/>
            <a:t>Costo de ventas</a:t>
          </a:r>
          <a:endParaRPr lang="es-MX"/>
        </a:p>
      </dgm:t>
    </dgm:pt>
    <dgm:pt modelId="{9BAAE024-C1A3-423F-A602-C9AFD3C55DAE}" type="parTrans" cxnId="{D65AF5F9-F737-4A3E-9735-8EB5E32A381B}">
      <dgm:prSet/>
      <dgm:spPr/>
      <dgm:t>
        <a:bodyPr/>
        <a:lstStyle/>
        <a:p>
          <a:endParaRPr lang="es-MX"/>
        </a:p>
      </dgm:t>
    </dgm:pt>
    <dgm:pt modelId="{3C9C6554-1FEA-4B5B-872D-56D6CE9AF27A}" type="sibTrans" cxnId="{D65AF5F9-F737-4A3E-9735-8EB5E32A381B}">
      <dgm:prSet/>
      <dgm:spPr/>
      <dgm:t>
        <a:bodyPr/>
        <a:lstStyle/>
        <a:p>
          <a:endParaRPr lang="es-MX"/>
        </a:p>
      </dgm:t>
    </dgm:pt>
    <dgm:pt modelId="{075B6006-E733-4D6F-95B8-1D371077980D}">
      <dgm:prSet/>
      <dgm:spPr/>
      <dgm:t>
        <a:bodyPr/>
        <a:lstStyle/>
        <a:p>
          <a:pPr rtl="0"/>
          <a:r>
            <a:rPr lang="es-MX" smtClean="0"/>
            <a:t>Costos de administración</a:t>
          </a:r>
          <a:endParaRPr lang="es-MX"/>
        </a:p>
      </dgm:t>
    </dgm:pt>
    <dgm:pt modelId="{C2CEFBDA-F3D3-4607-A834-57ABF15A3FEE}" type="parTrans" cxnId="{73C6C185-F36E-4162-B0F1-083319AB160D}">
      <dgm:prSet/>
      <dgm:spPr/>
      <dgm:t>
        <a:bodyPr/>
        <a:lstStyle/>
        <a:p>
          <a:endParaRPr lang="es-MX"/>
        </a:p>
      </dgm:t>
    </dgm:pt>
    <dgm:pt modelId="{867D9D7A-228D-4F96-A819-F110BBC2C9F1}" type="sibTrans" cxnId="{73C6C185-F36E-4162-B0F1-083319AB160D}">
      <dgm:prSet/>
      <dgm:spPr/>
      <dgm:t>
        <a:bodyPr/>
        <a:lstStyle/>
        <a:p>
          <a:endParaRPr lang="es-MX"/>
        </a:p>
      </dgm:t>
    </dgm:pt>
    <dgm:pt modelId="{39C6A91F-1D48-47F0-90FA-A4822ACE621F}">
      <dgm:prSet/>
      <dgm:spPr/>
      <dgm:t>
        <a:bodyPr/>
        <a:lstStyle/>
        <a:p>
          <a:pPr rtl="0"/>
          <a:r>
            <a:rPr lang="es-MX" smtClean="0"/>
            <a:t>Costos de área de actividad</a:t>
          </a:r>
          <a:endParaRPr lang="es-MX"/>
        </a:p>
      </dgm:t>
    </dgm:pt>
    <dgm:pt modelId="{5633EAF8-9D27-4242-B74B-85353E5A518C}" type="parTrans" cxnId="{E5C5001D-7B01-4C32-A3FB-9B19FDC8A3A4}">
      <dgm:prSet/>
      <dgm:spPr/>
      <dgm:t>
        <a:bodyPr/>
        <a:lstStyle/>
        <a:p>
          <a:endParaRPr lang="es-MX"/>
        </a:p>
      </dgm:t>
    </dgm:pt>
    <dgm:pt modelId="{A2086B08-4A20-44BE-9A7A-9D628616B18C}" type="sibTrans" cxnId="{E5C5001D-7B01-4C32-A3FB-9B19FDC8A3A4}">
      <dgm:prSet/>
      <dgm:spPr/>
      <dgm:t>
        <a:bodyPr/>
        <a:lstStyle/>
        <a:p>
          <a:endParaRPr lang="es-MX"/>
        </a:p>
      </dgm:t>
    </dgm:pt>
    <dgm:pt modelId="{49B1167F-4DC1-4CE3-ABB5-ECF021923ADF}">
      <dgm:prSet/>
      <dgm:spPr/>
      <dgm:t>
        <a:bodyPr/>
        <a:lstStyle/>
        <a:p>
          <a:pPr rtl="0"/>
          <a:r>
            <a:rPr lang="es-MX" smtClean="0"/>
            <a:t>Costos con base en el tiempo</a:t>
          </a:r>
          <a:endParaRPr lang="es-MX"/>
        </a:p>
      </dgm:t>
    </dgm:pt>
    <dgm:pt modelId="{436F9B39-4C4C-448C-8D93-ABAA62C12C12}" type="parTrans" cxnId="{A2D0E4BC-9195-4779-9473-BF294DE6DA81}">
      <dgm:prSet/>
      <dgm:spPr/>
      <dgm:t>
        <a:bodyPr/>
        <a:lstStyle/>
        <a:p>
          <a:endParaRPr lang="es-MX"/>
        </a:p>
      </dgm:t>
    </dgm:pt>
    <dgm:pt modelId="{83CEF7F5-9E69-42F5-892E-F7366C24A466}" type="sibTrans" cxnId="{A2D0E4BC-9195-4779-9473-BF294DE6DA81}">
      <dgm:prSet/>
      <dgm:spPr/>
      <dgm:t>
        <a:bodyPr/>
        <a:lstStyle/>
        <a:p>
          <a:endParaRPr lang="es-MX"/>
        </a:p>
      </dgm:t>
    </dgm:pt>
    <dgm:pt modelId="{D670542D-1A7A-4EDB-A8C2-DCB1055C51DE}" type="pres">
      <dgm:prSet presAssocID="{ECEA8F69-4C00-4F5D-A465-5E88F6858F2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5F7155F-9AF2-46B0-9AD6-4F0B1D036E82}" type="pres">
      <dgm:prSet presAssocID="{48A45CCC-F4B4-47B9-9EE6-C7D1DE63CCC1}" presName="composite" presStyleCnt="0"/>
      <dgm:spPr/>
    </dgm:pt>
    <dgm:pt modelId="{7117E11F-AF96-4441-9663-B87524A2E2AB}" type="pres">
      <dgm:prSet presAssocID="{48A45CCC-F4B4-47B9-9EE6-C7D1DE63CCC1}" presName="LShape" presStyleLbl="alignNode1" presStyleIdx="0" presStyleCnt="11"/>
      <dgm:spPr/>
    </dgm:pt>
    <dgm:pt modelId="{F07FCF57-FB9F-4DCD-BE3B-4B4E03ECBB55}" type="pres">
      <dgm:prSet presAssocID="{48A45CCC-F4B4-47B9-9EE6-C7D1DE63CCC1}" presName="ParentText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F39778-82C8-428F-A597-29B85115054D}" type="pres">
      <dgm:prSet presAssocID="{48A45CCC-F4B4-47B9-9EE6-C7D1DE63CCC1}" presName="Triangle" presStyleLbl="alignNode1" presStyleIdx="1" presStyleCnt="11"/>
      <dgm:spPr/>
    </dgm:pt>
    <dgm:pt modelId="{4140A1D2-B54E-42A7-97C6-8D0E7FA0E997}" type="pres">
      <dgm:prSet presAssocID="{E7E52E29-D518-4F87-B6AB-E1EF6B2BBC61}" presName="sibTrans" presStyleCnt="0"/>
      <dgm:spPr/>
    </dgm:pt>
    <dgm:pt modelId="{205A1438-ACBD-414D-A568-ACB5C1A3AA8B}" type="pres">
      <dgm:prSet presAssocID="{E7E52E29-D518-4F87-B6AB-E1EF6B2BBC61}" presName="space" presStyleCnt="0"/>
      <dgm:spPr/>
    </dgm:pt>
    <dgm:pt modelId="{762211E5-FE2C-46F2-B251-AB4A61EE292C}" type="pres">
      <dgm:prSet presAssocID="{71C20406-DF75-4852-8C62-31F97F85379B}" presName="composite" presStyleCnt="0"/>
      <dgm:spPr/>
    </dgm:pt>
    <dgm:pt modelId="{D1BAE721-95A5-4782-BCF9-2794AD2B8B8B}" type="pres">
      <dgm:prSet presAssocID="{71C20406-DF75-4852-8C62-31F97F85379B}" presName="LShape" presStyleLbl="alignNode1" presStyleIdx="2" presStyleCnt="11"/>
      <dgm:spPr/>
    </dgm:pt>
    <dgm:pt modelId="{963E194B-474A-4C4B-A9FB-CFC74A0ED6E6}" type="pres">
      <dgm:prSet presAssocID="{71C20406-DF75-4852-8C62-31F97F85379B}" presName="ParentText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62106F-BC28-42E2-8DEE-2BEF3F5C8347}" type="pres">
      <dgm:prSet presAssocID="{71C20406-DF75-4852-8C62-31F97F85379B}" presName="Triangle" presStyleLbl="alignNode1" presStyleIdx="3" presStyleCnt="11"/>
      <dgm:spPr/>
    </dgm:pt>
    <dgm:pt modelId="{8DB7890F-2A89-4D35-8606-408556BE75E2}" type="pres">
      <dgm:prSet presAssocID="{E13FB591-2B53-4540-BCA1-C620555CB1E9}" presName="sibTrans" presStyleCnt="0"/>
      <dgm:spPr/>
    </dgm:pt>
    <dgm:pt modelId="{38E5E51A-B04C-4AEA-80E2-D54BA4185C2B}" type="pres">
      <dgm:prSet presAssocID="{E13FB591-2B53-4540-BCA1-C620555CB1E9}" presName="space" presStyleCnt="0"/>
      <dgm:spPr/>
    </dgm:pt>
    <dgm:pt modelId="{37C89939-B665-4CAC-9266-5C0BABBEA170}" type="pres">
      <dgm:prSet presAssocID="{A90F6CCD-0C94-423C-A064-382E11991391}" presName="composite" presStyleCnt="0"/>
      <dgm:spPr/>
    </dgm:pt>
    <dgm:pt modelId="{BC40AF2C-AEB5-41AB-A6F2-A895A47A75B8}" type="pres">
      <dgm:prSet presAssocID="{A90F6CCD-0C94-423C-A064-382E11991391}" presName="LShape" presStyleLbl="alignNode1" presStyleIdx="4" presStyleCnt="11"/>
      <dgm:spPr/>
    </dgm:pt>
    <dgm:pt modelId="{1726FD3A-FA50-4E11-B095-A990476A5C91}" type="pres">
      <dgm:prSet presAssocID="{A90F6CCD-0C94-423C-A064-382E11991391}" presName="ParentText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327EA6-D834-41B3-BBF5-913F17652E30}" type="pres">
      <dgm:prSet presAssocID="{A90F6CCD-0C94-423C-A064-382E11991391}" presName="Triangle" presStyleLbl="alignNode1" presStyleIdx="5" presStyleCnt="11"/>
      <dgm:spPr/>
    </dgm:pt>
    <dgm:pt modelId="{A1D71F2D-1E0F-4D7B-B6E7-648C71A9DFAE}" type="pres">
      <dgm:prSet presAssocID="{3C9C6554-1FEA-4B5B-872D-56D6CE9AF27A}" presName="sibTrans" presStyleCnt="0"/>
      <dgm:spPr/>
    </dgm:pt>
    <dgm:pt modelId="{7F8172C1-2D88-457D-8072-B29C5AC88EE5}" type="pres">
      <dgm:prSet presAssocID="{3C9C6554-1FEA-4B5B-872D-56D6CE9AF27A}" presName="space" presStyleCnt="0"/>
      <dgm:spPr/>
    </dgm:pt>
    <dgm:pt modelId="{4682FC2C-18F4-43BB-A843-ABB239F0E93A}" type="pres">
      <dgm:prSet presAssocID="{075B6006-E733-4D6F-95B8-1D371077980D}" presName="composite" presStyleCnt="0"/>
      <dgm:spPr/>
    </dgm:pt>
    <dgm:pt modelId="{A894B8B9-07A8-4258-85EF-8AA70AB2BB24}" type="pres">
      <dgm:prSet presAssocID="{075B6006-E733-4D6F-95B8-1D371077980D}" presName="LShape" presStyleLbl="alignNode1" presStyleIdx="6" presStyleCnt="11"/>
      <dgm:spPr/>
    </dgm:pt>
    <dgm:pt modelId="{5B890543-3E14-4008-9DB4-9081B18D7322}" type="pres">
      <dgm:prSet presAssocID="{075B6006-E733-4D6F-95B8-1D371077980D}" presName="ParentText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F5C727-8BA1-495E-8AA4-57EF44A11ED6}" type="pres">
      <dgm:prSet presAssocID="{075B6006-E733-4D6F-95B8-1D371077980D}" presName="Triangle" presStyleLbl="alignNode1" presStyleIdx="7" presStyleCnt="11"/>
      <dgm:spPr/>
    </dgm:pt>
    <dgm:pt modelId="{A6FF4916-C5FF-4F57-8736-8D6EDD1C50B7}" type="pres">
      <dgm:prSet presAssocID="{867D9D7A-228D-4F96-A819-F110BBC2C9F1}" presName="sibTrans" presStyleCnt="0"/>
      <dgm:spPr/>
    </dgm:pt>
    <dgm:pt modelId="{F074D3F0-0C9F-4DE5-8DFF-F24785C034BD}" type="pres">
      <dgm:prSet presAssocID="{867D9D7A-228D-4F96-A819-F110BBC2C9F1}" presName="space" presStyleCnt="0"/>
      <dgm:spPr/>
    </dgm:pt>
    <dgm:pt modelId="{85CF7662-9544-4359-AFE0-3C1E88C0CC49}" type="pres">
      <dgm:prSet presAssocID="{39C6A91F-1D48-47F0-90FA-A4822ACE621F}" presName="composite" presStyleCnt="0"/>
      <dgm:spPr/>
    </dgm:pt>
    <dgm:pt modelId="{4961D611-DC34-4474-9D39-569B02D702B0}" type="pres">
      <dgm:prSet presAssocID="{39C6A91F-1D48-47F0-90FA-A4822ACE621F}" presName="LShape" presStyleLbl="alignNode1" presStyleIdx="8" presStyleCnt="11"/>
      <dgm:spPr/>
    </dgm:pt>
    <dgm:pt modelId="{06934206-4F48-4CA1-A7C4-47716865A6EF}" type="pres">
      <dgm:prSet presAssocID="{39C6A91F-1D48-47F0-90FA-A4822ACE621F}" presName="ParentText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9426E8-D77E-4908-A4D7-3B66EBE719B6}" type="pres">
      <dgm:prSet presAssocID="{39C6A91F-1D48-47F0-90FA-A4822ACE621F}" presName="Triangle" presStyleLbl="alignNode1" presStyleIdx="9" presStyleCnt="11"/>
      <dgm:spPr/>
    </dgm:pt>
    <dgm:pt modelId="{0A8F8D57-712C-4429-AFC9-5019A1BD1B91}" type="pres">
      <dgm:prSet presAssocID="{A2086B08-4A20-44BE-9A7A-9D628616B18C}" presName="sibTrans" presStyleCnt="0"/>
      <dgm:spPr/>
    </dgm:pt>
    <dgm:pt modelId="{CA1272A5-4520-4B6A-8C37-DC21B2A4D509}" type="pres">
      <dgm:prSet presAssocID="{A2086B08-4A20-44BE-9A7A-9D628616B18C}" presName="space" presStyleCnt="0"/>
      <dgm:spPr/>
    </dgm:pt>
    <dgm:pt modelId="{F5D074BE-4010-4DC5-81A6-6ED3A4EE0921}" type="pres">
      <dgm:prSet presAssocID="{49B1167F-4DC1-4CE3-ABB5-ECF021923ADF}" presName="composite" presStyleCnt="0"/>
      <dgm:spPr/>
    </dgm:pt>
    <dgm:pt modelId="{FD0C7777-4977-47A5-88FA-25FAF85A61EC}" type="pres">
      <dgm:prSet presAssocID="{49B1167F-4DC1-4CE3-ABB5-ECF021923ADF}" presName="LShape" presStyleLbl="alignNode1" presStyleIdx="10" presStyleCnt="11"/>
      <dgm:spPr/>
    </dgm:pt>
    <dgm:pt modelId="{BB07ED7C-3682-4CB9-9662-C0CEAE828557}" type="pres">
      <dgm:prSet presAssocID="{49B1167F-4DC1-4CE3-ABB5-ECF021923ADF}" presName="ParentText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A175CEB-5A88-478B-BEA1-2A663129D602}" srcId="{ECEA8F69-4C00-4F5D-A465-5E88F6858F28}" destId="{48A45CCC-F4B4-47B9-9EE6-C7D1DE63CCC1}" srcOrd="0" destOrd="0" parTransId="{D4311C0F-FB0F-4EC2-88E8-A89ECE66FA28}" sibTransId="{E7E52E29-D518-4F87-B6AB-E1EF6B2BBC61}"/>
    <dgm:cxn modelId="{73C6C185-F36E-4162-B0F1-083319AB160D}" srcId="{ECEA8F69-4C00-4F5D-A465-5E88F6858F28}" destId="{075B6006-E733-4D6F-95B8-1D371077980D}" srcOrd="3" destOrd="0" parTransId="{C2CEFBDA-F3D3-4607-A834-57ABF15A3FEE}" sibTransId="{867D9D7A-228D-4F96-A819-F110BBC2C9F1}"/>
    <dgm:cxn modelId="{CB62DFE2-5276-4E37-90BD-05B55EA80259}" type="presOf" srcId="{49B1167F-4DC1-4CE3-ABB5-ECF021923ADF}" destId="{BB07ED7C-3682-4CB9-9662-C0CEAE828557}" srcOrd="0" destOrd="0" presId="urn:microsoft.com/office/officeart/2009/3/layout/StepUpProcess"/>
    <dgm:cxn modelId="{897ACFC6-EAAD-4656-81D1-BA8000DD830D}" srcId="{ECEA8F69-4C00-4F5D-A465-5E88F6858F28}" destId="{71C20406-DF75-4852-8C62-31F97F85379B}" srcOrd="1" destOrd="0" parTransId="{36E6009F-9514-4C06-B31B-4F18E16C24B7}" sibTransId="{E13FB591-2B53-4540-BCA1-C620555CB1E9}"/>
    <dgm:cxn modelId="{ECCFB3F0-C03F-4832-A4D5-24D2652EA1BA}" type="presOf" srcId="{71C20406-DF75-4852-8C62-31F97F85379B}" destId="{963E194B-474A-4C4B-A9FB-CFC74A0ED6E6}" srcOrd="0" destOrd="0" presId="urn:microsoft.com/office/officeart/2009/3/layout/StepUpProcess"/>
    <dgm:cxn modelId="{E6FB99A1-9C1A-4B57-AECA-590C29674898}" type="presOf" srcId="{A90F6CCD-0C94-423C-A064-382E11991391}" destId="{1726FD3A-FA50-4E11-B095-A990476A5C91}" srcOrd="0" destOrd="0" presId="urn:microsoft.com/office/officeart/2009/3/layout/StepUpProcess"/>
    <dgm:cxn modelId="{860259D6-4D7F-4BCF-A86F-65E9E16B427F}" type="presOf" srcId="{39C6A91F-1D48-47F0-90FA-A4822ACE621F}" destId="{06934206-4F48-4CA1-A7C4-47716865A6EF}" srcOrd="0" destOrd="0" presId="urn:microsoft.com/office/officeart/2009/3/layout/StepUpProcess"/>
    <dgm:cxn modelId="{D65AF5F9-F737-4A3E-9735-8EB5E32A381B}" srcId="{ECEA8F69-4C00-4F5D-A465-5E88F6858F28}" destId="{A90F6CCD-0C94-423C-A064-382E11991391}" srcOrd="2" destOrd="0" parTransId="{9BAAE024-C1A3-423F-A602-C9AFD3C55DAE}" sibTransId="{3C9C6554-1FEA-4B5B-872D-56D6CE9AF27A}"/>
    <dgm:cxn modelId="{165CF8B0-1ADE-4977-8295-173ACD08AED4}" type="presOf" srcId="{ECEA8F69-4C00-4F5D-A465-5E88F6858F28}" destId="{D670542D-1A7A-4EDB-A8C2-DCB1055C51DE}" srcOrd="0" destOrd="0" presId="urn:microsoft.com/office/officeart/2009/3/layout/StepUpProcess"/>
    <dgm:cxn modelId="{7533EFA4-E667-401E-968D-87DD9AAC5A8E}" type="presOf" srcId="{075B6006-E733-4D6F-95B8-1D371077980D}" destId="{5B890543-3E14-4008-9DB4-9081B18D7322}" srcOrd="0" destOrd="0" presId="urn:microsoft.com/office/officeart/2009/3/layout/StepUpProcess"/>
    <dgm:cxn modelId="{E5C5001D-7B01-4C32-A3FB-9B19FDC8A3A4}" srcId="{ECEA8F69-4C00-4F5D-A465-5E88F6858F28}" destId="{39C6A91F-1D48-47F0-90FA-A4822ACE621F}" srcOrd="4" destOrd="0" parTransId="{5633EAF8-9D27-4242-B74B-85353E5A518C}" sibTransId="{A2086B08-4A20-44BE-9A7A-9D628616B18C}"/>
    <dgm:cxn modelId="{6BEAC2D7-6788-407D-93CF-8AE2C63C1688}" type="presOf" srcId="{48A45CCC-F4B4-47B9-9EE6-C7D1DE63CCC1}" destId="{F07FCF57-FB9F-4DCD-BE3B-4B4E03ECBB55}" srcOrd="0" destOrd="0" presId="urn:microsoft.com/office/officeart/2009/3/layout/StepUpProcess"/>
    <dgm:cxn modelId="{A2D0E4BC-9195-4779-9473-BF294DE6DA81}" srcId="{ECEA8F69-4C00-4F5D-A465-5E88F6858F28}" destId="{49B1167F-4DC1-4CE3-ABB5-ECF021923ADF}" srcOrd="5" destOrd="0" parTransId="{436F9B39-4C4C-448C-8D93-ABAA62C12C12}" sibTransId="{83CEF7F5-9E69-42F5-892E-F7366C24A466}"/>
    <dgm:cxn modelId="{3DE94E41-2791-4D3F-A654-E2266E2D6FF6}" type="presParOf" srcId="{D670542D-1A7A-4EDB-A8C2-DCB1055C51DE}" destId="{35F7155F-9AF2-46B0-9AD6-4F0B1D036E82}" srcOrd="0" destOrd="0" presId="urn:microsoft.com/office/officeart/2009/3/layout/StepUpProcess"/>
    <dgm:cxn modelId="{861D100A-0461-4E49-90AC-FCF42A76CBF8}" type="presParOf" srcId="{35F7155F-9AF2-46B0-9AD6-4F0B1D036E82}" destId="{7117E11F-AF96-4441-9663-B87524A2E2AB}" srcOrd="0" destOrd="0" presId="urn:microsoft.com/office/officeart/2009/3/layout/StepUpProcess"/>
    <dgm:cxn modelId="{FD21A9A9-B9B6-4BDE-8D00-D3216B96ADF8}" type="presParOf" srcId="{35F7155F-9AF2-46B0-9AD6-4F0B1D036E82}" destId="{F07FCF57-FB9F-4DCD-BE3B-4B4E03ECBB55}" srcOrd="1" destOrd="0" presId="urn:microsoft.com/office/officeart/2009/3/layout/StepUpProcess"/>
    <dgm:cxn modelId="{5AE333C1-F4CA-4795-8F3B-01AC44E5D3FB}" type="presParOf" srcId="{35F7155F-9AF2-46B0-9AD6-4F0B1D036E82}" destId="{37F39778-82C8-428F-A597-29B85115054D}" srcOrd="2" destOrd="0" presId="urn:microsoft.com/office/officeart/2009/3/layout/StepUpProcess"/>
    <dgm:cxn modelId="{EA407998-76F3-4DC9-93CB-79129ABB3DF8}" type="presParOf" srcId="{D670542D-1A7A-4EDB-A8C2-DCB1055C51DE}" destId="{4140A1D2-B54E-42A7-97C6-8D0E7FA0E997}" srcOrd="1" destOrd="0" presId="urn:microsoft.com/office/officeart/2009/3/layout/StepUpProcess"/>
    <dgm:cxn modelId="{AEB4E87C-422A-4920-910C-CF81E9EBE005}" type="presParOf" srcId="{4140A1D2-B54E-42A7-97C6-8D0E7FA0E997}" destId="{205A1438-ACBD-414D-A568-ACB5C1A3AA8B}" srcOrd="0" destOrd="0" presId="urn:microsoft.com/office/officeart/2009/3/layout/StepUpProcess"/>
    <dgm:cxn modelId="{ADE3D05F-EFEE-4BF7-BB1C-8164537CB0AA}" type="presParOf" srcId="{D670542D-1A7A-4EDB-A8C2-DCB1055C51DE}" destId="{762211E5-FE2C-46F2-B251-AB4A61EE292C}" srcOrd="2" destOrd="0" presId="urn:microsoft.com/office/officeart/2009/3/layout/StepUpProcess"/>
    <dgm:cxn modelId="{D4606019-C3B0-4A56-ADB2-B0295418D604}" type="presParOf" srcId="{762211E5-FE2C-46F2-B251-AB4A61EE292C}" destId="{D1BAE721-95A5-4782-BCF9-2794AD2B8B8B}" srcOrd="0" destOrd="0" presId="urn:microsoft.com/office/officeart/2009/3/layout/StepUpProcess"/>
    <dgm:cxn modelId="{3199E124-5CA4-4F17-BD19-0C03402B93BA}" type="presParOf" srcId="{762211E5-FE2C-46F2-B251-AB4A61EE292C}" destId="{963E194B-474A-4C4B-A9FB-CFC74A0ED6E6}" srcOrd="1" destOrd="0" presId="urn:microsoft.com/office/officeart/2009/3/layout/StepUpProcess"/>
    <dgm:cxn modelId="{682B15E5-7593-432C-92E4-7A8DA653AE2D}" type="presParOf" srcId="{762211E5-FE2C-46F2-B251-AB4A61EE292C}" destId="{6762106F-BC28-42E2-8DEE-2BEF3F5C8347}" srcOrd="2" destOrd="0" presId="urn:microsoft.com/office/officeart/2009/3/layout/StepUpProcess"/>
    <dgm:cxn modelId="{7DF03477-76D4-4361-85AC-0CF74498F2BF}" type="presParOf" srcId="{D670542D-1A7A-4EDB-A8C2-DCB1055C51DE}" destId="{8DB7890F-2A89-4D35-8606-408556BE75E2}" srcOrd="3" destOrd="0" presId="urn:microsoft.com/office/officeart/2009/3/layout/StepUpProcess"/>
    <dgm:cxn modelId="{5D95CFBF-B210-43F8-AE29-1F3912C09600}" type="presParOf" srcId="{8DB7890F-2A89-4D35-8606-408556BE75E2}" destId="{38E5E51A-B04C-4AEA-80E2-D54BA4185C2B}" srcOrd="0" destOrd="0" presId="urn:microsoft.com/office/officeart/2009/3/layout/StepUpProcess"/>
    <dgm:cxn modelId="{CBF9BF3C-7E56-4A04-A17A-F805668CEA65}" type="presParOf" srcId="{D670542D-1A7A-4EDB-A8C2-DCB1055C51DE}" destId="{37C89939-B665-4CAC-9266-5C0BABBEA170}" srcOrd="4" destOrd="0" presId="urn:microsoft.com/office/officeart/2009/3/layout/StepUpProcess"/>
    <dgm:cxn modelId="{3496551C-7C79-49B7-BA93-52C7EBDA8C02}" type="presParOf" srcId="{37C89939-B665-4CAC-9266-5C0BABBEA170}" destId="{BC40AF2C-AEB5-41AB-A6F2-A895A47A75B8}" srcOrd="0" destOrd="0" presId="urn:microsoft.com/office/officeart/2009/3/layout/StepUpProcess"/>
    <dgm:cxn modelId="{B7254566-BD99-4B35-ABB2-8BAE7FAD2FCE}" type="presParOf" srcId="{37C89939-B665-4CAC-9266-5C0BABBEA170}" destId="{1726FD3A-FA50-4E11-B095-A990476A5C91}" srcOrd="1" destOrd="0" presId="urn:microsoft.com/office/officeart/2009/3/layout/StepUpProcess"/>
    <dgm:cxn modelId="{FD052A16-B25C-4E36-9FA8-E305F45545C8}" type="presParOf" srcId="{37C89939-B665-4CAC-9266-5C0BABBEA170}" destId="{4A327EA6-D834-41B3-BBF5-913F17652E30}" srcOrd="2" destOrd="0" presId="urn:microsoft.com/office/officeart/2009/3/layout/StepUpProcess"/>
    <dgm:cxn modelId="{C0D26419-009A-4874-A25D-455118C27264}" type="presParOf" srcId="{D670542D-1A7A-4EDB-A8C2-DCB1055C51DE}" destId="{A1D71F2D-1E0F-4D7B-B6E7-648C71A9DFAE}" srcOrd="5" destOrd="0" presId="urn:microsoft.com/office/officeart/2009/3/layout/StepUpProcess"/>
    <dgm:cxn modelId="{4DCBFB97-BD63-4FB2-8339-638AEDC0E700}" type="presParOf" srcId="{A1D71F2D-1E0F-4D7B-B6E7-648C71A9DFAE}" destId="{7F8172C1-2D88-457D-8072-B29C5AC88EE5}" srcOrd="0" destOrd="0" presId="urn:microsoft.com/office/officeart/2009/3/layout/StepUpProcess"/>
    <dgm:cxn modelId="{39562FA0-E309-4151-BA8A-C9B03763D3F9}" type="presParOf" srcId="{D670542D-1A7A-4EDB-A8C2-DCB1055C51DE}" destId="{4682FC2C-18F4-43BB-A843-ABB239F0E93A}" srcOrd="6" destOrd="0" presId="urn:microsoft.com/office/officeart/2009/3/layout/StepUpProcess"/>
    <dgm:cxn modelId="{6A3657D7-53E9-4FDB-8BF6-4279808992B8}" type="presParOf" srcId="{4682FC2C-18F4-43BB-A843-ABB239F0E93A}" destId="{A894B8B9-07A8-4258-85EF-8AA70AB2BB24}" srcOrd="0" destOrd="0" presId="urn:microsoft.com/office/officeart/2009/3/layout/StepUpProcess"/>
    <dgm:cxn modelId="{665CCF59-1FA8-4648-9BAA-B0DD24754BB5}" type="presParOf" srcId="{4682FC2C-18F4-43BB-A843-ABB239F0E93A}" destId="{5B890543-3E14-4008-9DB4-9081B18D7322}" srcOrd="1" destOrd="0" presId="urn:microsoft.com/office/officeart/2009/3/layout/StepUpProcess"/>
    <dgm:cxn modelId="{22978CC3-A3CF-4800-9C99-349F54173E26}" type="presParOf" srcId="{4682FC2C-18F4-43BB-A843-ABB239F0E93A}" destId="{38F5C727-8BA1-495E-8AA4-57EF44A11ED6}" srcOrd="2" destOrd="0" presId="urn:microsoft.com/office/officeart/2009/3/layout/StepUpProcess"/>
    <dgm:cxn modelId="{0E84CA07-DBD9-4178-9DBB-9106342BFDFB}" type="presParOf" srcId="{D670542D-1A7A-4EDB-A8C2-DCB1055C51DE}" destId="{A6FF4916-C5FF-4F57-8736-8D6EDD1C50B7}" srcOrd="7" destOrd="0" presId="urn:microsoft.com/office/officeart/2009/3/layout/StepUpProcess"/>
    <dgm:cxn modelId="{E05F21CC-D52F-4E26-835A-CCAC0C4EFF02}" type="presParOf" srcId="{A6FF4916-C5FF-4F57-8736-8D6EDD1C50B7}" destId="{F074D3F0-0C9F-4DE5-8DFF-F24785C034BD}" srcOrd="0" destOrd="0" presId="urn:microsoft.com/office/officeart/2009/3/layout/StepUpProcess"/>
    <dgm:cxn modelId="{53340522-9464-4D06-854A-7C4B295EFF6C}" type="presParOf" srcId="{D670542D-1A7A-4EDB-A8C2-DCB1055C51DE}" destId="{85CF7662-9544-4359-AFE0-3C1E88C0CC49}" srcOrd="8" destOrd="0" presId="urn:microsoft.com/office/officeart/2009/3/layout/StepUpProcess"/>
    <dgm:cxn modelId="{1F237BEB-EB12-4A55-8EFA-6858B5A69EE6}" type="presParOf" srcId="{85CF7662-9544-4359-AFE0-3C1E88C0CC49}" destId="{4961D611-DC34-4474-9D39-569B02D702B0}" srcOrd="0" destOrd="0" presId="urn:microsoft.com/office/officeart/2009/3/layout/StepUpProcess"/>
    <dgm:cxn modelId="{C1841E2A-FA0B-4981-A222-A58A9FC8FA64}" type="presParOf" srcId="{85CF7662-9544-4359-AFE0-3C1E88C0CC49}" destId="{06934206-4F48-4CA1-A7C4-47716865A6EF}" srcOrd="1" destOrd="0" presId="urn:microsoft.com/office/officeart/2009/3/layout/StepUpProcess"/>
    <dgm:cxn modelId="{7E81A798-CA21-4F91-92BB-6F2E3062E073}" type="presParOf" srcId="{85CF7662-9544-4359-AFE0-3C1E88C0CC49}" destId="{BE9426E8-D77E-4908-A4D7-3B66EBE719B6}" srcOrd="2" destOrd="0" presId="urn:microsoft.com/office/officeart/2009/3/layout/StepUpProcess"/>
    <dgm:cxn modelId="{B717F55B-9729-445A-9160-ADD0B7A01E28}" type="presParOf" srcId="{D670542D-1A7A-4EDB-A8C2-DCB1055C51DE}" destId="{0A8F8D57-712C-4429-AFC9-5019A1BD1B91}" srcOrd="9" destOrd="0" presId="urn:microsoft.com/office/officeart/2009/3/layout/StepUpProcess"/>
    <dgm:cxn modelId="{81A39297-BBB3-4D66-9498-90433E5E377D}" type="presParOf" srcId="{0A8F8D57-712C-4429-AFC9-5019A1BD1B91}" destId="{CA1272A5-4520-4B6A-8C37-DC21B2A4D509}" srcOrd="0" destOrd="0" presId="urn:microsoft.com/office/officeart/2009/3/layout/StepUpProcess"/>
    <dgm:cxn modelId="{881436D0-8FF4-4C78-B9CA-36B63545D8A7}" type="presParOf" srcId="{D670542D-1A7A-4EDB-A8C2-DCB1055C51DE}" destId="{F5D074BE-4010-4DC5-81A6-6ED3A4EE0921}" srcOrd="10" destOrd="0" presId="urn:microsoft.com/office/officeart/2009/3/layout/StepUpProcess"/>
    <dgm:cxn modelId="{BE1B0F44-885D-4732-B854-50E07DF55B3A}" type="presParOf" srcId="{F5D074BE-4010-4DC5-81A6-6ED3A4EE0921}" destId="{FD0C7777-4977-47A5-88FA-25FAF85A61EC}" srcOrd="0" destOrd="0" presId="urn:microsoft.com/office/officeart/2009/3/layout/StepUpProcess"/>
    <dgm:cxn modelId="{81ED73C6-D52D-4E82-B5B4-6BB11780DF49}" type="presParOf" srcId="{F5D074BE-4010-4DC5-81A6-6ED3A4EE0921}" destId="{BB07ED7C-3682-4CB9-9662-C0CEAE82855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1B90A86-D11B-4983-882F-801B302CE719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059CBC2A-9B80-4393-A5D2-18696F30589B}">
      <dgm:prSet/>
      <dgm:spPr/>
      <dgm:t>
        <a:bodyPr/>
        <a:lstStyle/>
        <a:p>
          <a:pPr rtl="0"/>
          <a:r>
            <a:rPr lang="es-MX" smtClean="0"/>
            <a:t>Analizar los sistemas de costeo </a:t>
          </a:r>
          <a:endParaRPr lang="es-MX"/>
        </a:p>
      </dgm:t>
    </dgm:pt>
    <dgm:pt modelId="{76E88DC7-0E99-4D8C-96F3-4C1CB7D9EF5A}" type="parTrans" cxnId="{AC4ED86C-3F5B-4891-A98E-93A86D0FE263}">
      <dgm:prSet/>
      <dgm:spPr/>
      <dgm:t>
        <a:bodyPr/>
        <a:lstStyle/>
        <a:p>
          <a:endParaRPr lang="es-MX"/>
        </a:p>
      </dgm:t>
    </dgm:pt>
    <dgm:pt modelId="{D6D4DA9E-C78E-489C-86AE-F70E2C92FB14}" type="sibTrans" cxnId="{AC4ED86C-3F5B-4891-A98E-93A86D0FE263}">
      <dgm:prSet/>
      <dgm:spPr/>
      <dgm:t>
        <a:bodyPr/>
        <a:lstStyle/>
        <a:p>
          <a:endParaRPr lang="es-MX"/>
        </a:p>
      </dgm:t>
    </dgm:pt>
    <dgm:pt modelId="{86AB1AD3-8174-4DFE-853C-7AF8D0528C63}">
      <dgm:prSet/>
      <dgm:spPr/>
      <dgm:t>
        <a:bodyPr/>
        <a:lstStyle/>
        <a:p>
          <a:pPr rtl="0"/>
          <a:r>
            <a:rPr lang="es-MX" dirty="0" smtClean="0"/>
            <a:t>Calcular el costo de un producto o un servicio </a:t>
          </a:r>
          <a:endParaRPr lang="es-MX" dirty="0"/>
        </a:p>
      </dgm:t>
    </dgm:pt>
    <dgm:pt modelId="{51428233-86A7-4BB3-8423-A1664A0CAB77}" type="parTrans" cxnId="{969A7031-A9C4-4E7D-BA64-D91C0F48BA79}">
      <dgm:prSet/>
      <dgm:spPr/>
      <dgm:t>
        <a:bodyPr/>
        <a:lstStyle/>
        <a:p>
          <a:endParaRPr lang="es-MX"/>
        </a:p>
      </dgm:t>
    </dgm:pt>
    <dgm:pt modelId="{79E190A8-EDA7-4D7B-B2C7-FA62A7E4ABB1}" type="sibTrans" cxnId="{969A7031-A9C4-4E7D-BA64-D91C0F48BA79}">
      <dgm:prSet/>
      <dgm:spPr/>
      <dgm:t>
        <a:bodyPr/>
        <a:lstStyle/>
        <a:p>
          <a:endParaRPr lang="es-MX"/>
        </a:p>
      </dgm:t>
    </dgm:pt>
    <dgm:pt modelId="{B4A673AE-1B0E-4242-A8F9-0BAC3162E61C}">
      <dgm:prSet/>
      <dgm:spPr/>
      <dgm:t>
        <a:bodyPr/>
        <a:lstStyle/>
        <a:p>
          <a:pPr rtl="0"/>
          <a:r>
            <a:rPr lang="es-MX" smtClean="0"/>
            <a:t>Valuar inventarios </a:t>
          </a:r>
          <a:endParaRPr lang="es-MX"/>
        </a:p>
      </dgm:t>
    </dgm:pt>
    <dgm:pt modelId="{61E204CB-467E-4855-9506-C5CB9C753982}" type="parTrans" cxnId="{ED10599B-71C2-4819-B533-D129AA9F5221}">
      <dgm:prSet/>
      <dgm:spPr/>
      <dgm:t>
        <a:bodyPr/>
        <a:lstStyle/>
        <a:p>
          <a:endParaRPr lang="es-MX"/>
        </a:p>
      </dgm:t>
    </dgm:pt>
    <dgm:pt modelId="{68E7E4A0-61F7-4E01-BCB7-6BE8346A4E52}" type="sibTrans" cxnId="{ED10599B-71C2-4819-B533-D129AA9F5221}">
      <dgm:prSet/>
      <dgm:spPr/>
      <dgm:t>
        <a:bodyPr/>
        <a:lstStyle/>
        <a:p>
          <a:endParaRPr lang="es-MX"/>
        </a:p>
      </dgm:t>
    </dgm:pt>
    <dgm:pt modelId="{DB79489F-0648-449C-9142-5D470B8CAEF3}">
      <dgm:prSet/>
      <dgm:spPr/>
      <dgm:t>
        <a:bodyPr/>
        <a:lstStyle/>
        <a:p>
          <a:pPr rtl="0"/>
          <a:r>
            <a:rPr lang="es-MX" smtClean="0"/>
            <a:t>Detectar áreas de oportunidad para reducir costos y ser competitivos </a:t>
          </a:r>
          <a:endParaRPr lang="es-MX"/>
        </a:p>
      </dgm:t>
    </dgm:pt>
    <dgm:pt modelId="{D2ED9E32-917D-487F-8511-B9D7C644FF9B}" type="parTrans" cxnId="{24A6101A-14A3-4635-8085-33F4CBA2472A}">
      <dgm:prSet/>
      <dgm:spPr/>
      <dgm:t>
        <a:bodyPr/>
        <a:lstStyle/>
        <a:p>
          <a:endParaRPr lang="es-MX"/>
        </a:p>
      </dgm:t>
    </dgm:pt>
    <dgm:pt modelId="{57A83EED-8724-4F04-B253-B81F281A0C22}" type="sibTrans" cxnId="{24A6101A-14A3-4635-8085-33F4CBA2472A}">
      <dgm:prSet/>
      <dgm:spPr/>
      <dgm:t>
        <a:bodyPr/>
        <a:lstStyle/>
        <a:p>
          <a:endParaRPr lang="es-MX"/>
        </a:p>
      </dgm:t>
    </dgm:pt>
    <dgm:pt modelId="{AE5F2CB2-9C59-44EE-928A-28A87ACF4053}" type="pres">
      <dgm:prSet presAssocID="{51B90A86-D11B-4983-882F-801B302CE7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6EBFB94-D41C-4C3C-A264-F4CA49C6F53A}" type="pres">
      <dgm:prSet presAssocID="{059CBC2A-9B80-4393-A5D2-18696F30589B}" presName="linNode" presStyleCnt="0"/>
      <dgm:spPr/>
      <dgm:t>
        <a:bodyPr/>
        <a:lstStyle/>
        <a:p>
          <a:endParaRPr lang="es-MX"/>
        </a:p>
      </dgm:t>
    </dgm:pt>
    <dgm:pt modelId="{161D1935-B644-41B9-9E6B-DF1B7AD7B091}" type="pres">
      <dgm:prSet presAssocID="{059CBC2A-9B80-4393-A5D2-18696F30589B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1419F3-62ED-4A3A-B976-A9A44FD608E3}" type="pres">
      <dgm:prSet presAssocID="{D6D4DA9E-C78E-489C-86AE-F70E2C92FB14}" presName="sp" presStyleCnt="0"/>
      <dgm:spPr/>
      <dgm:t>
        <a:bodyPr/>
        <a:lstStyle/>
        <a:p>
          <a:endParaRPr lang="es-MX"/>
        </a:p>
      </dgm:t>
    </dgm:pt>
    <dgm:pt modelId="{243E2203-FEBF-43B5-9D37-41B99A52C192}" type="pres">
      <dgm:prSet presAssocID="{86AB1AD3-8174-4DFE-853C-7AF8D0528C63}" presName="linNode" presStyleCnt="0"/>
      <dgm:spPr/>
      <dgm:t>
        <a:bodyPr/>
        <a:lstStyle/>
        <a:p>
          <a:endParaRPr lang="es-MX"/>
        </a:p>
      </dgm:t>
    </dgm:pt>
    <dgm:pt modelId="{25E5E86E-E902-4DE5-A884-5623D8D06519}" type="pres">
      <dgm:prSet presAssocID="{86AB1AD3-8174-4DFE-853C-7AF8D0528C63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A62556-3AEC-4E30-84E1-210B3162E070}" type="pres">
      <dgm:prSet presAssocID="{79E190A8-EDA7-4D7B-B2C7-FA62A7E4ABB1}" presName="sp" presStyleCnt="0"/>
      <dgm:spPr/>
      <dgm:t>
        <a:bodyPr/>
        <a:lstStyle/>
        <a:p>
          <a:endParaRPr lang="es-MX"/>
        </a:p>
      </dgm:t>
    </dgm:pt>
    <dgm:pt modelId="{EF0C479B-7EAC-4D6F-95AD-58BEE3ADDA52}" type="pres">
      <dgm:prSet presAssocID="{B4A673AE-1B0E-4242-A8F9-0BAC3162E61C}" presName="linNode" presStyleCnt="0"/>
      <dgm:spPr/>
      <dgm:t>
        <a:bodyPr/>
        <a:lstStyle/>
        <a:p>
          <a:endParaRPr lang="es-MX"/>
        </a:p>
      </dgm:t>
    </dgm:pt>
    <dgm:pt modelId="{21DEE921-C43D-4057-90DF-463F2F7F2F4E}" type="pres">
      <dgm:prSet presAssocID="{B4A673AE-1B0E-4242-A8F9-0BAC3162E61C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21ECD4-6977-452D-9CD6-C8139B3231BD}" type="pres">
      <dgm:prSet presAssocID="{68E7E4A0-61F7-4E01-BCB7-6BE8346A4E52}" presName="sp" presStyleCnt="0"/>
      <dgm:spPr/>
      <dgm:t>
        <a:bodyPr/>
        <a:lstStyle/>
        <a:p>
          <a:endParaRPr lang="es-MX"/>
        </a:p>
      </dgm:t>
    </dgm:pt>
    <dgm:pt modelId="{94604F8E-72C8-434E-B90E-0F3F27E8E8F9}" type="pres">
      <dgm:prSet presAssocID="{DB79489F-0648-449C-9142-5D470B8CAEF3}" presName="linNode" presStyleCnt="0"/>
      <dgm:spPr/>
      <dgm:t>
        <a:bodyPr/>
        <a:lstStyle/>
        <a:p>
          <a:endParaRPr lang="es-MX"/>
        </a:p>
      </dgm:t>
    </dgm:pt>
    <dgm:pt modelId="{E4B4932F-CAD0-4734-BAFC-3630EAC8446A}" type="pres">
      <dgm:prSet presAssocID="{DB79489F-0648-449C-9142-5D470B8CAEF3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C86D0F0-DB30-4E14-8762-5EF51E2B91B9}" type="presOf" srcId="{86AB1AD3-8174-4DFE-853C-7AF8D0528C63}" destId="{25E5E86E-E902-4DE5-A884-5623D8D06519}" srcOrd="0" destOrd="0" presId="urn:microsoft.com/office/officeart/2005/8/layout/vList5"/>
    <dgm:cxn modelId="{412F6826-D59D-43C3-B08C-821A91D43408}" type="presOf" srcId="{DB79489F-0648-449C-9142-5D470B8CAEF3}" destId="{E4B4932F-CAD0-4734-BAFC-3630EAC8446A}" srcOrd="0" destOrd="0" presId="urn:microsoft.com/office/officeart/2005/8/layout/vList5"/>
    <dgm:cxn modelId="{CAF6D3FB-3761-424A-BDD9-790C69D7E5B0}" type="presOf" srcId="{059CBC2A-9B80-4393-A5D2-18696F30589B}" destId="{161D1935-B644-41B9-9E6B-DF1B7AD7B091}" srcOrd="0" destOrd="0" presId="urn:microsoft.com/office/officeart/2005/8/layout/vList5"/>
    <dgm:cxn modelId="{969A7031-A9C4-4E7D-BA64-D91C0F48BA79}" srcId="{51B90A86-D11B-4983-882F-801B302CE719}" destId="{86AB1AD3-8174-4DFE-853C-7AF8D0528C63}" srcOrd="1" destOrd="0" parTransId="{51428233-86A7-4BB3-8423-A1664A0CAB77}" sibTransId="{79E190A8-EDA7-4D7B-B2C7-FA62A7E4ABB1}"/>
    <dgm:cxn modelId="{66DE9218-6939-4041-B5A3-5D8B100B18B5}" type="presOf" srcId="{51B90A86-D11B-4983-882F-801B302CE719}" destId="{AE5F2CB2-9C59-44EE-928A-28A87ACF4053}" srcOrd="0" destOrd="0" presId="urn:microsoft.com/office/officeart/2005/8/layout/vList5"/>
    <dgm:cxn modelId="{24A6101A-14A3-4635-8085-33F4CBA2472A}" srcId="{51B90A86-D11B-4983-882F-801B302CE719}" destId="{DB79489F-0648-449C-9142-5D470B8CAEF3}" srcOrd="3" destOrd="0" parTransId="{D2ED9E32-917D-487F-8511-B9D7C644FF9B}" sibTransId="{57A83EED-8724-4F04-B253-B81F281A0C22}"/>
    <dgm:cxn modelId="{AC4ED86C-3F5B-4891-A98E-93A86D0FE263}" srcId="{51B90A86-D11B-4983-882F-801B302CE719}" destId="{059CBC2A-9B80-4393-A5D2-18696F30589B}" srcOrd="0" destOrd="0" parTransId="{76E88DC7-0E99-4D8C-96F3-4C1CB7D9EF5A}" sibTransId="{D6D4DA9E-C78E-489C-86AE-F70E2C92FB14}"/>
    <dgm:cxn modelId="{ED10599B-71C2-4819-B533-D129AA9F5221}" srcId="{51B90A86-D11B-4983-882F-801B302CE719}" destId="{B4A673AE-1B0E-4242-A8F9-0BAC3162E61C}" srcOrd="2" destOrd="0" parTransId="{61E204CB-467E-4855-9506-C5CB9C753982}" sibTransId="{68E7E4A0-61F7-4E01-BCB7-6BE8346A4E52}"/>
    <dgm:cxn modelId="{EC6A1F13-960B-4627-85EF-3DDF201584DC}" type="presOf" srcId="{B4A673AE-1B0E-4242-A8F9-0BAC3162E61C}" destId="{21DEE921-C43D-4057-90DF-463F2F7F2F4E}" srcOrd="0" destOrd="0" presId="urn:microsoft.com/office/officeart/2005/8/layout/vList5"/>
    <dgm:cxn modelId="{71BCB520-68C9-4339-A46F-2E4BA840B8F7}" type="presParOf" srcId="{AE5F2CB2-9C59-44EE-928A-28A87ACF4053}" destId="{86EBFB94-D41C-4C3C-A264-F4CA49C6F53A}" srcOrd="0" destOrd="0" presId="urn:microsoft.com/office/officeart/2005/8/layout/vList5"/>
    <dgm:cxn modelId="{6B927F91-BCBA-497A-B982-C1CFB7C4AA4B}" type="presParOf" srcId="{86EBFB94-D41C-4C3C-A264-F4CA49C6F53A}" destId="{161D1935-B644-41B9-9E6B-DF1B7AD7B091}" srcOrd="0" destOrd="0" presId="urn:microsoft.com/office/officeart/2005/8/layout/vList5"/>
    <dgm:cxn modelId="{DABDD330-0DF3-498D-9F7A-630E93288E08}" type="presParOf" srcId="{AE5F2CB2-9C59-44EE-928A-28A87ACF4053}" destId="{191419F3-62ED-4A3A-B976-A9A44FD608E3}" srcOrd="1" destOrd="0" presId="urn:microsoft.com/office/officeart/2005/8/layout/vList5"/>
    <dgm:cxn modelId="{AD280B20-1F5A-43E7-BDD8-615FC9386503}" type="presParOf" srcId="{AE5F2CB2-9C59-44EE-928A-28A87ACF4053}" destId="{243E2203-FEBF-43B5-9D37-41B99A52C192}" srcOrd="2" destOrd="0" presId="urn:microsoft.com/office/officeart/2005/8/layout/vList5"/>
    <dgm:cxn modelId="{19682F60-7222-4E7E-ADA3-C14C5B1B1F4A}" type="presParOf" srcId="{243E2203-FEBF-43B5-9D37-41B99A52C192}" destId="{25E5E86E-E902-4DE5-A884-5623D8D06519}" srcOrd="0" destOrd="0" presId="urn:microsoft.com/office/officeart/2005/8/layout/vList5"/>
    <dgm:cxn modelId="{1610DB4C-8B29-4B4D-B6AF-A1B361438BBF}" type="presParOf" srcId="{AE5F2CB2-9C59-44EE-928A-28A87ACF4053}" destId="{D5A62556-3AEC-4E30-84E1-210B3162E070}" srcOrd="3" destOrd="0" presId="urn:microsoft.com/office/officeart/2005/8/layout/vList5"/>
    <dgm:cxn modelId="{4A8049A2-E237-461A-90CB-4B042C9CA9DC}" type="presParOf" srcId="{AE5F2CB2-9C59-44EE-928A-28A87ACF4053}" destId="{EF0C479B-7EAC-4D6F-95AD-58BEE3ADDA52}" srcOrd="4" destOrd="0" presId="urn:microsoft.com/office/officeart/2005/8/layout/vList5"/>
    <dgm:cxn modelId="{D35A2087-187F-4A2C-AC77-F7E6DE0368F4}" type="presParOf" srcId="{EF0C479B-7EAC-4D6F-95AD-58BEE3ADDA52}" destId="{21DEE921-C43D-4057-90DF-463F2F7F2F4E}" srcOrd="0" destOrd="0" presId="urn:microsoft.com/office/officeart/2005/8/layout/vList5"/>
    <dgm:cxn modelId="{AC4675B0-F8C4-4C36-81F5-EDF4DA9BF3F4}" type="presParOf" srcId="{AE5F2CB2-9C59-44EE-928A-28A87ACF4053}" destId="{2821ECD4-6977-452D-9CD6-C8139B3231BD}" srcOrd="5" destOrd="0" presId="urn:microsoft.com/office/officeart/2005/8/layout/vList5"/>
    <dgm:cxn modelId="{63BDEB4B-4948-451A-8F86-6D2853384A20}" type="presParOf" srcId="{AE5F2CB2-9C59-44EE-928A-28A87ACF4053}" destId="{94604F8E-72C8-434E-B90E-0F3F27E8E8F9}" srcOrd="6" destOrd="0" presId="urn:microsoft.com/office/officeart/2005/8/layout/vList5"/>
    <dgm:cxn modelId="{A36A473B-E31D-40AC-A4DF-6D4D5778248C}" type="presParOf" srcId="{94604F8E-72C8-434E-B90E-0F3F27E8E8F9}" destId="{E4B4932F-CAD0-4734-BAFC-3630EAC8446A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FA2BA65-2A04-4143-9E66-59318B1D308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AAA8BE49-78F0-4DA1-B613-320058B516FB}">
      <dgm:prSet/>
      <dgm:spPr/>
      <dgm:t>
        <a:bodyPr/>
        <a:lstStyle/>
        <a:p>
          <a:pPr rtl="0"/>
          <a:r>
            <a:rPr lang="es-MX" smtClean="0"/>
            <a:t>Materiales directos</a:t>
          </a:r>
          <a:endParaRPr lang="es-MX"/>
        </a:p>
      </dgm:t>
    </dgm:pt>
    <dgm:pt modelId="{1E6297E5-BAF6-48F2-9991-9650E02CC0FB}" type="parTrans" cxnId="{923BEE0C-AE15-4725-9729-773EEE99E687}">
      <dgm:prSet/>
      <dgm:spPr/>
      <dgm:t>
        <a:bodyPr/>
        <a:lstStyle/>
        <a:p>
          <a:endParaRPr lang="es-MX"/>
        </a:p>
      </dgm:t>
    </dgm:pt>
    <dgm:pt modelId="{6C55EB61-96D0-4B04-9EBD-8A6A9E6D7B81}" type="sibTrans" cxnId="{923BEE0C-AE15-4725-9729-773EEE99E687}">
      <dgm:prSet/>
      <dgm:spPr/>
      <dgm:t>
        <a:bodyPr/>
        <a:lstStyle/>
        <a:p>
          <a:endParaRPr lang="es-MX"/>
        </a:p>
      </dgm:t>
    </dgm:pt>
    <dgm:pt modelId="{28ABD618-239F-4A2B-8BC1-D0C4711B2417}">
      <dgm:prSet/>
      <dgm:spPr/>
      <dgm:t>
        <a:bodyPr/>
        <a:lstStyle/>
        <a:p>
          <a:pPr rtl="0"/>
          <a:r>
            <a:rPr lang="es-MX" smtClean="0"/>
            <a:t>Mano de obra directa </a:t>
          </a:r>
          <a:endParaRPr lang="es-MX"/>
        </a:p>
      </dgm:t>
    </dgm:pt>
    <dgm:pt modelId="{9C6B7B85-EE94-4EBC-9F43-74427C42F9BC}" type="parTrans" cxnId="{17C542C7-CBEB-4B99-A3CB-B02BC559ABEB}">
      <dgm:prSet/>
      <dgm:spPr/>
      <dgm:t>
        <a:bodyPr/>
        <a:lstStyle/>
        <a:p>
          <a:endParaRPr lang="es-MX"/>
        </a:p>
      </dgm:t>
    </dgm:pt>
    <dgm:pt modelId="{1A1503C0-4F45-4C92-BE00-451A0A6EC355}" type="sibTrans" cxnId="{17C542C7-CBEB-4B99-A3CB-B02BC559ABEB}">
      <dgm:prSet/>
      <dgm:spPr/>
      <dgm:t>
        <a:bodyPr/>
        <a:lstStyle/>
        <a:p>
          <a:endParaRPr lang="es-MX"/>
        </a:p>
      </dgm:t>
    </dgm:pt>
    <dgm:pt modelId="{6C04FFF5-0E19-4096-90D0-446CF9F12B76}">
      <dgm:prSet/>
      <dgm:spPr/>
      <dgm:t>
        <a:bodyPr/>
        <a:lstStyle/>
        <a:p>
          <a:pPr rtl="0"/>
          <a:r>
            <a:rPr lang="es-MX" smtClean="0"/>
            <a:t>Gastos indirectos</a:t>
          </a:r>
          <a:endParaRPr lang="es-MX"/>
        </a:p>
      </dgm:t>
    </dgm:pt>
    <dgm:pt modelId="{9ECD3E33-14A7-495D-BC71-D24B92FA7504}" type="parTrans" cxnId="{31CCA6EF-0064-4E3C-916E-D6CB465199C3}">
      <dgm:prSet/>
      <dgm:spPr/>
      <dgm:t>
        <a:bodyPr/>
        <a:lstStyle/>
        <a:p>
          <a:endParaRPr lang="es-MX"/>
        </a:p>
      </dgm:t>
    </dgm:pt>
    <dgm:pt modelId="{A8C5CD5D-FD6D-4836-9F60-E0D86C644B9E}" type="sibTrans" cxnId="{31CCA6EF-0064-4E3C-916E-D6CB465199C3}">
      <dgm:prSet/>
      <dgm:spPr/>
      <dgm:t>
        <a:bodyPr/>
        <a:lstStyle/>
        <a:p>
          <a:endParaRPr lang="es-MX"/>
        </a:p>
      </dgm:t>
    </dgm:pt>
    <dgm:pt modelId="{9BFE7D97-46DC-4F9C-ABF8-67917EBBE693}" type="pres">
      <dgm:prSet presAssocID="{BFA2BA65-2A04-4143-9E66-59318B1D308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31FFEFC-072D-4782-865F-3CE99607237E}" type="pres">
      <dgm:prSet presAssocID="{AAA8BE49-78F0-4DA1-B613-320058B516FB}" presName="circle1" presStyleLbl="node1" presStyleIdx="0" presStyleCnt="3"/>
      <dgm:spPr/>
    </dgm:pt>
    <dgm:pt modelId="{0DE476A0-7C31-4711-A7BF-5258D16E0299}" type="pres">
      <dgm:prSet presAssocID="{AAA8BE49-78F0-4DA1-B613-320058B516FB}" presName="space" presStyleCnt="0"/>
      <dgm:spPr/>
    </dgm:pt>
    <dgm:pt modelId="{288DED03-14BF-4681-948A-DE7259B77947}" type="pres">
      <dgm:prSet presAssocID="{AAA8BE49-78F0-4DA1-B613-320058B516FB}" presName="rect1" presStyleLbl="alignAcc1" presStyleIdx="0" presStyleCnt="3"/>
      <dgm:spPr/>
      <dgm:t>
        <a:bodyPr/>
        <a:lstStyle/>
        <a:p>
          <a:endParaRPr lang="es-MX"/>
        </a:p>
      </dgm:t>
    </dgm:pt>
    <dgm:pt modelId="{61F7AFEB-341F-4400-8B56-46B224BF482A}" type="pres">
      <dgm:prSet presAssocID="{28ABD618-239F-4A2B-8BC1-D0C4711B2417}" presName="vertSpace2" presStyleLbl="node1" presStyleIdx="0" presStyleCnt="3"/>
      <dgm:spPr/>
    </dgm:pt>
    <dgm:pt modelId="{7CA10757-87E7-4F0A-942C-89A90C762E28}" type="pres">
      <dgm:prSet presAssocID="{28ABD618-239F-4A2B-8BC1-D0C4711B2417}" presName="circle2" presStyleLbl="node1" presStyleIdx="1" presStyleCnt="3"/>
      <dgm:spPr/>
    </dgm:pt>
    <dgm:pt modelId="{7BB3A19B-1414-41D5-A961-40B855AC6AA1}" type="pres">
      <dgm:prSet presAssocID="{28ABD618-239F-4A2B-8BC1-D0C4711B2417}" presName="rect2" presStyleLbl="alignAcc1" presStyleIdx="1" presStyleCnt="3"/>
      <dgm:spPr/>
      <dgm:t>
        <a:bodyPr/>
        <a:lstStyle/>
        <a:p>
          <a:endParaRPr lang="es-MX"/>
        </a:p>
      </dgm:t>
    </dgm:pt>
    <dgm:pt modelId="{9A6DAF8F-5C99-4A40-A8DA-5C36B084E87D}" type="pres">
      <dgm:prSet presAssocID="{6C04FFF5-0E19-4096-90D0-446CF9F12B76}" presName="vertSpace3" presStyleLbl="node1" presStyleIdx="1" presStyleCnt="3"/>
      <dgm:spPr/>
    </dgm:pt>
    <dgm:pt modelId="{98F06610-E939-4BAA-B81D-B1BEA9DB296A}" type="pres">
      <dgm:prSet presAssocID="{6C04FFF5-0E19-4096-90D0-446CF9F12B76}" presName="circle3" presStyleLbl="node1" presStyleIdx="2" presStyleCnt="3"/>
      <dgm:spPr/>
    </dgm:pt>
    <dgm:pt modelId="{8D66032E-9B7C-4CEC-B87C-89D5A9F0B9E8}" type="pres">
      <dgm:prSet presAssocID="{6C04FFF5-0E19-4096-90D0-446CF9F12B76}" presName="rect3" presStyleLbl="alignAcc1" presStyleIdx="2" presStyleCnt="3"/>
      <dgm:spPr/>
      <dgm:t>
        <a:bodyPr/>
        <a:lstStyle/>
        <a:p>
          <a:endParaRPr lang="es-MX"/>
        </a:p>
      </dgm:t>
    </dgm:pt>
    <dgm:pt modelId="{4F726F7A-F610-4A1D-A923-6A5C2ED14202}" type="pres">
      <dgm:prSet presAssocID="{AAA8BE49-78F0-4DA1-B613-320058B516FB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526CB3-CBE5-4903-81CC-C997D182C412}" type="pres">
      <dgm:prSet presAssocID="{28ABD618-239F-4A2B-8BC1-D0C4711B2417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9A588E-63C6-45EE-8E97-D3008AB0D5D2}" type="pres">
      <dgm:prSet presAssocID="{6C04FFF5-0E19-4096-90D0-446CF9F12B76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C31C9A7-8515-4906-896B-6F6C29C065B1}" type="presOf" srcId="{AAA8BE49-78F0-4DA1-B613-320058B516FB}" destId="{4F726F7A-F610-4A1D-A923-6A5C2ED14202}" srcOrd="1" destOrd="0" presId="urn:microsoft.com/office/officeart/2005/8/layout/target3"/>
    <dgm:cxn modelId="{FF3ECE65-6F87-47E6-ADF0-E8A03556D275}" type="presOf" srcId="{28ABD618-239F-4A2B-8BC1-D0C4711B2417}" destId="{A2526CB3-CBE5-4903-81CC-C997D182C412}" srcOrd="1" destOrd="0" presId="urn:microsoft.com/office/officeart/2005/8/layout/target3"/>
    <dgm:cxn modelId="{D41951D8-AC21-4C8F-9F03-D4ADC829E338}" type="presOf" srcId="{28ABD618-239F-4A2B-8BC1-D0C4711B2417}" destId="{7BB3A19B-1414-41D5-A961-40B855AC6AA1}" srcOrd="0" destOrd="0" presId="urn:microsoft.com/office/officeart/2005/8/layout/target3"/>
    <dgm:cxn modelId="{923BEE0C-AE15-4725-9729-773EEE99E687}" srcId="{BFA2BA65-2A04-4143-9E66-59318B1D308B}" destId="{AAA8BE49-78F0-4DA1-B613-320058B516FB}" srcOrd="0" destOrd="0" parTransId="{1E6297E5-BAF6-48F2-9991-9650E02CC0FB}" sibTransId="{6C55EB61-96D0-4B04-9EBD-8A6A9E6D7B81}"/>
    <dgm:cxn modelId="{4B7C0F72-CBEE-40C8-8E2E-4D40611F5198}" type="presOf" srcId="{AAA8BE49-78F0-4DA1-B613-320058B516FB}" destId="{288DED03-14BF-4681-948A-DE7259B77947}" srcOrd="0" destOrd="0" presId="urn:microsoft.com/office/officeart/2005/8/layout/target3"/>
    <dgm:cxn modelId="{17C542C7-CBEB-4B99-A3CB-B02BC559ABEB}" srcId="{BFA2BA65-2A04-4143-9E66-59318B1D308B}" destId="{28ABD618-239F-4A2B-8BC1-D0C4711B2417}" srcOrd="1" destOrd="0" parTransId="{9C6B7B85-EE94-4EBC-9F43-74427C42F9BC}" sibTransId="{1A1503C0-4F45-4C92-BE00-451A0A6EC355}"/>
    <dgm:cxn modelId="{31CCA6EF-0064-4E3C-916E-D6CB465199C3}" srcId="{BFA2BA65-2A04-4143-9E66-59318B1D308B}" destId="{6C04FFF5-0E19-4096-90D0-446CF9F12B76}" srcOrd="2" destOrd="0" parTransId="{9ECD3E33-14A7-495D-BC71-D24B92FA7504}" sibTransId="{A8C5CD5D-FD6D-4836-9F60-E0D86C644B9E}"/>
    <dgm:cxn modelId="{CC1D3D23-613C-4A08-AD06-BA4C593AA8B1}" type="presOf" srcId="{6C04FFF5-0E19-4096-90D0-446CF9F12B76}" destId="{8D66032E-9B7C-4CEC-B87C-89D5A9F0B9E8}" srcOrd="0" destOrd="0" presId="urn:microsoft.com/office/officeart/2005/8/layout/target3"/>
    <dgm:cxn modelId="{932772A2-C647-4A32-998E-B7D700F74043}" type="presOf" srcId="{6C04FFF5-0E19-4096-90D0-446CF9F12B76}" destId="{599A588E-63C6-45EE-8E97-D3008AB0D5D2}" srcOrd="1" destOrd="0" presId="urn:microsoft.com/office/officeart/2005/8/layout/target3"/>
    <dgm:cxn modelId="{10C9802E-A391-4E3E-BB96-D5C65591B417}" type="presOf" srcId="{BFA2BA65-2A04-4143-9E66-59318B1D308B}" destId="{9BFE7D97-46DC-4F9C-ABF8-67917EBBE693}" srcOrd="0" destOrd="0" presId="urn:microsoft.com/office/officeart/2005/8/layout/target3"/>
    <dgm:cxn modelId="{BFACE317-5D7C-4C0D-B38D-09CCEACEF038}" type="presParOf" srcId="{9BFE7D97-46DC-4F9C-ABF8-67917EBBE693}" destId="{B31FFEFC-072D-4782-865F-3CE99607237E}" srcOrd="0" destOrd="0" presId="urn:microsoft.com/office/officeart/2005/8/layout/target3"/>
    <dgm:cxn modelId="{283AD247-0968-4F29-817E-11E513DA86B9}" type="presParOf" srcId="{9BFE7D97-46DC-4F9C-ABF8-67917EBBE693}" destId="{0DE476A0-7C31-4711-A7BF-5258D16E0299}" srcOrd="1" destOrd="0" presId="urn:microsoft.com/office/officeart/2005/8/layout/target3"/>
    <dgm:cxn modelId="{7210A105-326A-4DBB-A95D-6C2888C72F60}" type="presParOf" srcId="{9BFE7D97-46DC-4F9C-ABF8-67917EBBE693}" destId="{288DED03-14BF-4681-948A-DE7259B77947}" srcOrd="2" destOrd="0" presId="urn:microsoft.com/office/officeart/2005/8/layout/target3"/>
    <dgm:cxn modelId="{188FC932-9906-425A-A0F1-C0A0F928B9DA}" type="presParOf" srcId="{9BFE7D97-46DC-4F9C-ABF8-67917EBBE693}" destId="{61F7AFEB-341F-4400-8B56-46B224BF482A}" srcOrd="3" destOrd="0" presId="urn:microsoft.com/office/officeart/2005/8/layout/target3"/>
    <dgm:cxn modelId="{A046A5D1-416F-4E94-853D-43D1AFAEE742}" type="presParOf" srcId="{9BFE7D97-46DC-4F9C-ABF8-67917EBBE693}" destId="{7CA10757-87E7-4F0A-942C-89A90C762E28}" srcOrd="4" destOrd="0" presId="urn:microsoft.com/office/officeart/2005/8/layout/target3"/>
    <dgm:cxn modelId="{3357A2CE-DD7E-4D5D-A8E0-E84B09A113C5}" type="presParOf" srcId="{9BFE7D97-46DC-4F9C-ABF8-67917EBBE693}" destId="{7BB3A19B-1414-41D5-A961-40B855AC6AA1}" srcOrd="5" destOrd="0" presId="urn:microsoft.com/office/officeart/2005/8/layout/target3"/>
    <dgm:cxn modelId="{E94DF9F8-179C-4B0A-8D72-7975FA8F6111}" type="presParOf" srcId="{9BFE7D97-46DC-4F9C-ABF8-67917EBBE693}" destId="{9A6DAF8F-5C99-4A40-A8DA-5C36B084E87D}" srcOrd="6" destOrd="0" presId="urn:microsoft.com/office/officeart/2005/8/layout/target3"/>
    <dgm:cxn modelId="{2FB5CF72-69A6-4895-8B77-A5488491083C}" type="presParOf" srcId="{9BFE7D97-46DC-4F9C-ABF8-67917EBBE693}" destId="{98F06610-E939-4BAA-B81D-B1BEA9DB296A}" srcOrd="7" destOrd="0" presId="urn:microsoft.com/office/officeart/2005/8/layout/target3"/>
    <dgm:cxn modelId="{170BBD85-EF18-4FE5-B4C8-FB0DF4E1E4E1}" type="presParOf" srcId="{9BFE7D97-46DC-4F9C-ABF8-67917EBBE693}" destId="{8D66032E-9B7C-4CEC-B87C-89D5A9F0B9E8}" srcOrd="8" destOrd="0" presId="urn:microsoft.com/office/officeart/2005/8/layout/target3"/>
    <dgm:cxn modelId="{84933525-2A6A-451A-978A-277362BCA921}" type="presParOf" srcId="{9BFE7D97-46DC-4F9C-ABF8-67917EBBE693}" destId="{4F726F7A-F610-4A1D-A923-6A5C2ED14202}" srcOrd="9" destOrd="0" presId="urn:microsoft.com/office/officeart/2005/8/layout/target3"/>
    <dgm:cxn modelId="{8E9155C0-5859-4EB9-9ADF-1DEC50550C6C}" type="presParOf" srcId="{9BFE7D97-46DC-4F9C-ABF8-67917EBBE693}" destId="{A2526CB3-CBE5-4903-81CC-C997D182C412}" srcOrd="10" destOrd="0" presId="urn:microsoft.com/office/officeart/2005/8/layout/target3"/>
    <dgm:cxn modelId="{819D5453-DC0E-40A6-B133-117CABDE6C42}" type="presParOf" srcId="{9BFE7D97-46DC-4F9C-ABF8-67917EBBE693}" destId="{599A588E-63C6-45EE-8E97-D3008AB0D5D2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22E01F-74D7-4D57-8EDF-8AE1C7B0868D}" type="doc">
      <dgm:prSet loTypeId="urn:microsoft.com/office/officeart/2005/8/layout/hProcess3" loCatId="process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es-MX"/>
        </a:p>
      </dgm:t>
    </dgm:pt>
    <dgm:pt modelId="{1DF8997E-C038-41EA-8E15-BCBCE0DA5641}">
      <dgm:prSet/>
      <dgm:spPr/>
      <dgm:t>
        <a:bodyPr/>
        <a:lstStyle/>
        <a:p>
          <a:pPr rtl="0"/>
          <a:r>
            <a:rPr lang="es-ES" dirty="0" smtClean="0"/>
            <a:t>1) Analizar la diferencia entre contabilidad financiera y administrativa, a fin de conocer su relación con la contabilidad de costos y su aplicación en las empresas, </a:t>
          </a:r>
        </a:p>
        <a:p>
          <a:pPr rtl="0"/>
          <a:r>
            <a:rPr lang="es-ES" dirty="0" smtClean="0"/>
            <a:t>2) Determinar los elementos del costo para conocer su integración y su aplicación y desarrollar las fórmulas que integran el Estado de Costo de la Producción</a:t>
          </a:r>
          <a:endParaRPr lang="es-MX" dirty="0"/>
        </a:p>
      </dgm:t>
    </dgm:pt>
    <dgm:pt modelId="{0FAB3307-06E0-4F24-A8DC-81155F6C323C}" type="parTrans" cxnId="{742851DD-2AFA-4312-B299-5732363E042A}">
      <dgm:prSet/>
      <dgm:spPr/>
      <dgm:t>
        <a:bodyPr/>
        <a:lstStyle/>
        <a:p>
          <a:endParaRPr lang="es-MX"/>
        </a:p>
      </dgm:t>
    </dgm:pt>
    <dgm:pt modelId="{70AD6FD1-4646-4939-933C-5F1533E1D4D9}" type="sibTrans" cxnId="{742851DD-2AFA-4312-B299-5732363E042A}">
      <dgm:prSet/>
      <dgm:spPr/>
      <dgm:t>
        <a:bodyPr/>
        <a:lstStyle/>
        <a:p>
          <a:endParaRPr lang="es-MX"/>
        </a:p>
      </dgm:t>
    </dgm:pt>
    <dgm:pt modelId="{C4A57A38-A8A2-4F5B-8BF9-422F951665DC}" type="pres">
      <dgm:prSet presAssocID="{B222E01F-74D7-4D57-8EDF-8AE1C7B0868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1F8095A-1B30-48F5-A700-92CD246385A0}" type="pres">
      <dgm:prSet presAssocID="{B222E01F-74D7-4D57-8EDF-8AE1C7B0868D}" presName="dummy" presStyleCnt="0"/>
      <dgm:spPr/>
      <dgm:t>
        <a:bodyPr/>
        <a:lstStyle/>
        <a:p>
          <a:endParaRPr lang="es-MX"/>
        </a:p>
      </dgm:t>
    </dgm:pt>
    <dgm:pt modelId="{0D38FEAA-52B4-4CC7-A5C9-5D18A29A7CD8}" type="pres">
      <dgm:prSet presAssocID="{B222E01F-74D7-4D57-8EDF-8AE1C7B0868D}" presName="linH" presStyleCnt="0"/>
      <dgm:spPr/>
      <dgm:t>
        <a:bodyPr/>
        <a:lstStyle/>
        <a:p>
          <a:endParaRPr lang="es-MX"/>
        </a:p>
      </dgm:t>
    </dgm:pt>
    <dgm:pt modelId="{36E9137E-BD33-47B7-848A-6B352E3743BD}" type="pres">
      <dgm:prSet presAssocID="{B222E01F-74D7-4D57-8EDF-8AE1C7B0868D}" presName="padding1" presStyleCnt="0"/>
      <dgm:spPr/>
      <dgm:t>
        <a:bodyPr/>
        <a:lstStyle/>
        <a:p>
          <a:endParaRPr lang="es-MX"/>
        </a:p>
      </dgm:t>
    </dgm:pt>
    <dgm:pt modelId="{F971792F-1D4C-4994-A978-698754F49323}" type="pres">
      <dgm:prSet presAssocID="{1DF8997E-C038-41EA-8E15-BCBCE0DA5641}" presName="linV" presStyleCnt="0"/>
      <dgm:spPr/>
      <dgm:t>
        <a:bodyPr/>
        <a:lstStyle/>
        <a:p>
          <a:endParaRPr lang="es-MX"/>
        </a:p>
      </dgm:t>
    </dgm:pt>
    <dgm:pt modelId="{B1A571AB-C21F-4C30-854E-CAD577331352}" type="pres">
      <dgm:prSet presAssocID="{1DF8997E-C038-41EA-8E15-BCBCE0DA5641}" presName="spVertical1" presStyleCnt="0"/>
      <dgm:spPr/>
      <dgm:t>
        <a:bodyPr/>
        <a:lstStyle/>
        <a:p>
          <a:endParaRPr lang="es-MX"/>
        </a:p>
      </dgm:t>
    </dgm:pt>
    <dgm:pt modelId="{B2E10107-C262-482C-BA3A-93E735F8D6EA}" type="pres">
      <dgm:prSet presAssocID="{1DF8997E-C038-41EA-8E15-BCBCE0DA5641}" presName="parTx" presStyleLbl="revTx" presStyleIdx="0" presStyleCnt="1" custScaleY="114706" custLinFactNeighborX="189" custLinFactNeighborY="641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12939F-39CC-40FC-991C-C1CDC6E93CBD}" type="pres">
      <dgm:prSet presAssocID="{1DF8997E-C038-41EA-8E15-BCBCE0DA5641}" presName="spVertical2" presStyleCnt="0"/>
      <dgm:spPr/>
      <dgm:t>
        <a:bodyPr/>
        <a:lstStyle/>
        <a:p>
          <a:endParaRPr lang="es-MX"/>
        </a:p>
      </dgm:t>
    </dgm:pt>
    <dgm:pt modelId="{37EDE752-1567-4971-983E-9E3BC7A8C367}" type="pres">
      <dgm:prSet presAssocID="{1DF8997E-C038-41EA-8E15-BCBCE0DA5641}" presName="spVertical3" presStyleCnt="0"/>
      <dgm:spPr/>
      <dgm:t>
        <a:bodyPr/>
        <a:lstStyle/>
        <a:p>
          <a:endParaRPr lang="es-MX"/>
        </a:p>
      </dgm:t>
    </dgm:pt>
    <dgm:pt modelId="{400E88B0-8273-4CC6-8C9C-4A5A5029EEA6}" type="pres">
      <dgm:prSet presAssocID="{B222E01F-74D7-4D57-8EDF-8AE1C7B0868D}" presName="padding2" presStyleCnt="0"/>
      <dgm:spPr/>
      <dgm:t>
        <a:bodyPr/>
        <a:lstStyle/>
        <a:p>
          <a:endParaRPr lang="es-MX"/>
        </a:p>
      </dgm:t>
    </dgm:pt>
    <dgm:pt modelId="{DCAA34AA-49E9-4D0C-A6E3-0E72BCDC3695}" type="pres">
      <dgm:prSet presAssocID="{B222E01F-74D7-4D57-8EDF-8AE1C7B0868D}" presName="negArrow" presStyleCnt="0"/>
      <dgm:spPr/>
      <dgm:t>
        <a:bodyPr/>
        <a:lstStyle/>
        <a:p>
          <a:endParaRPr lang="es-MX"/>
        </a:p>
      </dgm:t>
    </dgm:pt>
    <dgm:pt modelId="{7098832E-50FD-49A9-A0A6-104A9B01F660}" type="pres">
      <dgm:prSet presAssocID="{B222E01F-74D7-4D57-8EDF-8AE1C7B0868D}" presName="backgroundArrow" presStyleLbl="node1" presStyleIdx="0" presStyleCnt="1" custScaleY="127380" custLinFactNeighborX="0" custLinFactNeighborY="9521"/>
      <dgm:spPr/>
      <dgm:t>
        <a:bodyPr/>
        <a:lstStyle/>
        <a:p>
          <a:endParaRPr lang="es-MX"/>
        </a:p>
      </dgm:t>
    </dgm:pt>
  </dgm:ptLst>
  <dgm:cxnLst>
    <dgm:cxn modelId="{742851DD-2AFA-4312-B299-5732363E042A}" srcId="{B222E01F-74D7-4D57-8EDF-8AE1C7B0868D}" destId="{1DF8997E-C038-41EA-8E15-BCBCE0DA5641}" srcOrd="0" destOrd="0" parTransId="{0FAB3307-06E0-4F24-A8DC-81155F6C323C}" sibTransId="{70AD6FD1-4646-4939-933C-5F1533E1D4D9}"/>
    <dgm:cxn modelId="{217A793E-4D7F-4F30-A886-5CC9F3A2F052}" type="presOf" srcId="{B222E01F-74D7-4D57-8EDF-8AE1C7B0868D}" destId="{C4A57A38-A8A2-4F5B-8BF9-422F951665DC}" srcOrd="0" destOrd="0" presId="urn:microsoft.com/office/officeart/2005/8/layout/hProcess3"/>
    <dgm:cxn modelId="{7499BC79-02ED-47C4-AF20-08184D411DFD}" type="presOf" srcId="{1DF8997E-C038-41EA-8E15-BCBCE0DA5641}" destId="{B2E10107-C262-482C-BA3A-93E735F8D6EA}" srcOrd="0" destOrd="0" presId="urn:microsoft.com/office/officeart/2005/8/layout/hProcess3"/>
    <dgm:cxn modelId="{78C232E5-0BA4-49C1-B5A1-9410B70C2A3E}" type="presParOf" srcId="{C4A57A38-A8A2-4F5B-8BF9-422F951665DC}" destId="{E1F8095A-1B30-48F5-A700-92CD246385A0}" srcOrd="0" destOrd="0" presId="urn:microsoft.com/office/officeart/2005/8/layout/hProcess3"/>
    <dgm:cxn modelId="{3DE60AE9-0B03-48B9-9F31-FC77D6D10BEC}" type="presParOf" srcId="{C4A57A38-A8A2-4F5B-8BF9-422F951665DC}" destId="{0D38FEAA-52B4-4CC7-A5C9-5D18A29A7CD8}" srcOrd="1" destOrd="0" presId="urn:microsoft.com/office/officeart/2005/8/layout/hProcess3"/>
    <dgm:cxn modelId="{17EBB7F2-B43B-4839-832C-372C3CDB97E7}" type="presParOf" srcId="{0D38FEAA-52B4-4CC7-A5C9-5D18A29A7CD8}" destId="{36E9137E-BD33-47B7-848A-6B352E3743BD}" srcOrd="0" destOrd="0" presId="urn:microsoft.com/office/officeart/2005/8/layout/hProcess3"/>
    <dgm:cxn modelId="{6FD69926-BC27-4D11-8627-6F05EE43F65F}" type="presParOf" srcId="{0D38FEAA-52B4-4CC7-A5C9-5D18A29A7CD8}" destId="{F971792F-1D4C-4994-A978-698754F49323}" srcOrd="1" destOrd="0" presId="urn:microsoft.com/office/officeart/2005/8/layout/hProcess3"/>
    <dgm:cxn modelId="{48CD6B78-2B56-4242-8910-2A094DD1376B}" type="presParOf" srcId="{F971792F-1D4C-4994-A978-698754F49323}" destId="{B1A571AB-C21F-4C30-854E-CAD577331352}" srcOrd="0" destOrd="0" presId="urn:microsoft.com/office/officeart/2005/8/layout/hProcess3"/>
    <dgm:cxn modelId="{BC5EE6CF-6780-4ED8-BBEF-533B00756A17}" type="presParOf" srcId="{F971792F-1D4C-4994-A978-698754F49323}" destId="{B2E10107-C262-482C-BA3A-93E735F8D6EA}" srcOrd="1" destOrd="0" presId="urn:microsoft.com/office/officeart/2005/8/layout/hProcess3"/>
    <dgm:cxn modelId="{D0230AD9-CE50-4F71-9FB0-D07E8EDD3B12}" type="presParOf" srcId="{F971792F-1D4C-4994-A978-698754F49323}" destId="{1612939F-39CC-40FC-991C-C1CDC6E93CBD}" srcOrd="2" destOrd="0" presId="urn:microsoft.com/office/officeart/2005/8/layout/hProcess3"/>
    <dgm:cxn modelId="{315F22F8-6D74-4530-AF3B-7A989C73EC7D}" type="presParOf" srcId="{F971792F-1D4C-4994-A978-698754F49323}" destId="{37EDE752-1567-4971-983E-9E3BC7A8C367}" srcOrd="3" destOrd="0" presId="urn:microsoft.com/office/officeart/2005/8/layout/hProcess3"/>
    <dgm:cxn modelId="{63670BDF-1893-4CBA-80CC-E346C531BB85}" type="presParOf" srcId="{0D38FEAA-52B4-4CC7-A5C9-5D18A29A7CD8}" destId="{400E88B0-8273-4CC6-8C9C-4A5A5029EEA6}" srcOrd="2" destOrd="0" presId="urn:microsoft.com/office/officeart/2005/8/layout/hProcess3"/>
    <dgm:cxn modelId="{716E827A-3428-4354-82E6-69CB363E7410}" type="presParOf" srcId="{0D38FEAA-52B4-4CC7-A5C9-5D18A29A7CD8}" destId="{DCAA34AA-49E9-4D0C-A6E3-0E72BCDC3695}" srcOrd="3" destOrd="0" presId="urn:microsoft.com/office/officeart/2005/8/layout/hProcess3"/>
    <dgm:cxn modelId="{3D72B744-23B7-47D6-8A7C-880B31D132DF}" type="presParOf" srcId="{0D38FEAA-52B4-4CC7-A5C9-5D18A29A7CD8}" destId="{7098832E-50FD-49A9-A0A6-104A9B01F660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C178948-F9A3-42E9-94FD-41DBFB4FCC96}" type="doc">
      <dgm:prSet loTypeId="urn:microsoft.com/office/officeart/2008/layout/VerticalAccentList" loCatId="list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E07B963B-1BAF-48A6-ADBE-D43898390EEC}">
      <dgm:prSet/>
      <dgm:spPr/>
      <dgm:t>
        <a:bodyPr/>
        <a:lstStyle/>
        <a:p>
          <a:pPr rtl="0"/>
          <a:r>
            <a:rPr lang="es-MX" smtClean="0"/>
            <a:t>Son los materiales rastreables al bien o servicio que se produce (con observación física medimos la cantidad obtenida por producto)</a:t>
          </a:r>
          <a:endParaRPr lang="es-MX"/>
        </a:p>
      </dgm:t>
    </dgm:pt>
    <dgm:pt modelId="{C3BB9E38-5450-4BE1-81EC-69AE629A580E}" type="parTrans" cxnId="{45442944-BB60-443E-8533-2A96FDDA14F8}">
      <dgm:prSet/>
      <dgm:spPr/>
      <dgm:t>
        <a:bodyPr/>
        <a:lstStyle/>
        <a:p>
          <a:endParaRPr lang="es-MX"/>
        </a:p>
      </dgm:t>
    </dgm:pt>
    <dgm:pt modelId="{4D83D6CC-B8CC-4582-A22B-D6EAE2F0EC50}" type="sibTrans" cxnId="{45442944-BB60-443E-8533-2A96FDDA14F8}">
      <dgm:prSet/>
      <dgm:spPr/>
      <dgm:t>
        <a:bodyPr/>
        <a:lstStyle/>
        <a:p>
          <a:endParaRPr lang="es-MX"/>
        </a:p>
      </dgm:t>
    </dgm:pt>
    <dgm:pt modelId="{F5201134-5EF2-4283-8018-17CEB33C81D7}">
      <dgm:prSet/>
      <dgm:spPr/>
      <dgm:t>
        <a:bodyPr/>
        <a:lstStyle/>
        <a:p>
          <a:pPr rtl="0"/>
          <a:r>
            <a:rPr lang="es-MX" smtClean="0"/>
            <a:t>Su costo se carga directamente a los productos</a:t>
          </a:r>
          <a:endParaRPr lang="es-MX"/>
        </a:p>
      </dgm:t>
    </dgm:pt>
    <dgm:pt modelId="{0BABBFA8-18BD-4554-A87A-66CBA7A41460}" type="parTrans" cxnId="{894644D6-59B8-4020-8B3D-5CCA02E6D596}">
      <dgm:prSet/>
      <dgm:spPr/>
      <dgm:t>
        <a:bodyPr/>
        <a:lstStyle/>
        <a:p>
          <a:endParaRPr lang="es-MX"/>
        </a:p>
      </dgm:t>
    </dgm:pt>
    <dgm:pt modelId="{453A2228-C000-4AEA-B047-A36E26459C4D}" type="sibTrans" cxnId="{894644D6-59B8-4020-8B3D-5CCA02E6D596}">
      <dgm:prSet/>
      <dgm:spPr/>
      <dgm:t>
        <a:bodyPr/>
        <a:lstStyle/>
        <a:p>
          <a:endParaRPr lang="es-MX"/>
        </a:p>
      </dgm:t>
    </dgm:pt>
    <dgm:pt modelId="{170E9815-DF88-48DB-A753-A458DAEC940C}" type="pres">
      <dgm:prSet presAssocID="{1C178948-F9A3-42E9-94FD-41DBFB4FCC96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CAC31973-F0E8-4099-B483-C7BEF1AAA816}" type="pres">
      <dgm:prSet presAssocID="{E07B963B-1BAF-48A6-ADBE-D43898390EEC}" presName="parenttextcomposite" presStyleCnt="0"/>
      <dgm:spPr/>
    </dgm:pt>
    <dgm:pt modelId="{DB727469-DA02-4452-AC64-0BB7C0A645B0}" type="pres">
      <dgm:prSet presAssocID="{E07B963B-1BAF-48A6-ADBE-D43898390EEC}" presName="parenttext" presStyleLbl="revTx" presStyleIdx="0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EF5A61-4144-440A-A8D8-DA8AD583C9C7}" type="pres">
      <dgm:prSet presAssocID="{E07B963B-1BAF-48A6-ADBE-D43898390EEC}" presName="parallelogramComposite" presStyleCnt="0"/>
      <dgm:spPr/>
    </dgm:pt>
    <dgm:pt modelId="{20E39227-6CF4-4953-9763-F59A5955A70F}" type="pres">
      <dgm:prSet presAssocID="{E07B963B-1BAF-48A6-ADBE-D43898390EEC}" presName="parallelogram1" presStyleLbl="alignNode1" presStyleIdx="0" presStyleCnt="14"/>
      <dgm:spPr/>
    </dgm:pt>
    <dgm:pt modelId="{429C6A2B-AF1E-4734-B0F6-E4A74322134A}" type="pres">
      <dgm:prSet presAssocID="{E07B963B-1BAF-48A6-ADBE-D43898390EEC}" presName="parallelogram2" presStyleLbl="alignNode1" presStyleIdx="1" presStyleCnt="14"/>
      <dgm:spPr/>
    </dgm:pt>
    <dgm:pt modelId="{2D0FCF90-FF43-4007-80C4-8BBF89878052}" type="pres">
      <dgm:prSet presAssocID="{E07B963B-1BAF-48A6-ADBE-D43898390EEC}" presName="parallelogram3" presStyleLbl="alignNode1" presStyleIdx="2" presStyleCnt="14"/>
      <dgm:spPr/>
    </dgm:pt>
    <dgm:pt modelId="{42915C4F-CBF2-4A3B-BDBC-AF878DEAF8DE}" type="pres">
      <dgm:prSet presAssocID="{E07B963B-1BAF-48A6-ADBE-D43898390EEC}" presName="parallelogram4" presStyleLbl="alignNode1" presStyleIdx="3" presStyleCnt="14"/>
      <dgm:spPr/>
    </dgm:pt>
    <dgm:pt modelId="{29D99E21-D5B5-4741-9093-7B70D1A22A63}" type="pres">
      <dgm:prSet presAssocID="{E07B963B-1BAF-48A6-ADBE-D43898390EEC}" presName="parallelogram5" presStyleLbl="alignNode1" presStyleIdx="4" presStyleCnt="14"/>
      <dgm:spPr/>
    </dgm:pt>
    <dgm:pt modelId="{99F1F567-A3C4-4883-A1FE-C1819AACA7AA}" type="pres">
      <dgm:prSet presAssocID="{E07B963B-1BAF-48A6-ADBE-D43898390EEC}" presName="parallelogram6" presStyleLbl="alignNode1" presStyleIdx="5" presStyleCnt="14"/>
      <dgm:spPr/>
    </dgm:pt>
    <dgm:pt modelId="{D37C011D-4A76-4764-BC70-9A83E5F68922}" type="pres">
      <dgm:prSet presAssocID="{E07B963B-1BAF-48A6-ADBE-D43898390EEC}" presName="parallelogram7" presStyleLbl="alignNode1" presStyleIdx="6" presStyleCnt="14"/>
      <dgm:spPr/>
    </dgm:pt>
    <dgm:pt modelId="{81095D05-3B5B-4246-9EA9-99A2C852F60F}" type="pres">
      <dgm:prSet presAssocID="{4D83D6CC-B8CC-4582-A22B-D6EAE2F0EC50}" presName="sibTrans" presStyleCnt="0"/>
      <dgm:spPr/>
    </dgm:pt>
    <dgm:pt modelId="{2DC5C902-BC6B-4F09-8978-FDD09EC20272}" type="pres">
      <dgm:prSet presAssocID="{F5201134-5EF2-4283-8018-17CEB33C81D7}" presName="parenttextcomposite" presStyleCnt="0"/>
      <dgm:spPr/>
    </dgm:pt>
    <dgm:pt modelId="{3DF4E000-0CA8-4E72-9DEA-03A68D20BC53}" type="pres">
      <dgm:prSet presAssocID="{F5201134-5EF2-4283-8018-17CEB33C81D7}" presName="parenttext" presStyleLbl="revTx" presStyleIdx="1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7EDE50-5DA1-46C3-9DE6-66BC9FC36408}" type="pres">
      <dgm:prSet presAssocID="{F5201134-5EF2-4283-8018-17CEB33C81D7}" presName="parallelogramComposite" presStyleCnt="0"/>
      <dgm:spPr/>
    </dgm:pt>
    <dgm:pt modelId="{860A838B-5B5E-4BA5-AB88-BD2D356CE6BA}" type="pres">
      <dgm:prSet presAssocID="{F5201134-5EF2-4283-8018-17CEB33C81D7}" presName="parallelogram1" presStyleLbl="alignNode1" presStyleIdx="7" presStyleCnt="14"/>
      <dgm:spPr/>
    </dgm:pt>
    <dgm:pt modelId="{6896FEF8-B195-4A5F-95A3-6FFCCB9A978F}" type="pres">
      <dgm:prSet presAssocID="{F5201134-5EF2-4283-8018-17CEB33C81D7}" presName="parallelogram2" presStyleLbl="alignNode1" presStyleIdx="8" presStyleCnt="14"/>
      <dgm:spPr/>
    </dgm:pt>
    <dgm:pt modelId="{B86E1003-5C21-4F13-B8E1-FFCA28416D0D}" type="pres">
      <dgm:prSet presAssocID="{F5201134-5EF2-4283-8018-17CEB33C81D7}" presName="parallelogram3" presStyleLbl="alignNode1" presStyleIdx="9" presStyleCnt="14"/>
      <dgm:spPr/>
    </dgm:pt>
    <dgm:pt modelId="{42662567-AB5B-4A43-976A-A7F9AF03A900}" type="pres">
      <dgm:prSet presAssocID="{F5201134-5EF2-4283-8018-17CEB33C81D7}" presName="parallelogram4" presStyleLbl="alignNode1" presStyleIdx="10" presStyleCnt="14"/>
      <dgm:spPr/>
    </dgm:pt>
    <dgm:pt modelId="{B411352E-6603-44B3-8C70-82782115A294}" type="pres">
      <dgm:prSet presAssocID="{F5201134-5EF2-4283-8018-17CEB33C81D7}" presName="parallelogram5" presStyleLbl="alignNode1" presStyleIdx="11" presStyleCnt="14"/>
      <dgm:spPr/>
    </dgm:pt>
    <dgm:pt modelId="{E66BC7B5-72E5-453C-9A33-A9B5E3A928CB}" type="pres">
      <dgm:prSet presAssocID="{F5201134-5EF2-4283-8018-17CEB33C81D7}" presName="parallelogram6" presStyleLbl="alignNode1" presStyleIdx="12" presStyleCnt="14"/>
      <dgm:spPr/>
    </dgm:pt>
    <dgm:pt modelId="{C36B8CC7-0214-42AE-9542-5D627A0F56A2}" type="pres">
      <dgm:prSet presAssocID="{F5201134-5EF2-4283-8018-17CEB33C81D7}" presName="parallelogram7" presStyleLbl="alignNode1" presStyleIdx="13" presStyleCnt="14"/>
      <dgm:spPr/>
    </dgm:pt>
  </dgm:ptLst>
  <dgm:cxnLst>
    <dgm:cxn modelId="{8EBBAEDF-0FB3-44E5-AD7E-385F379B17EA}" type="presOf" srcId="{E07B963B-1BAF-48A6-ADBE-D43898390EEC}" destId="{DB727469-DA02-4452-AC64-0BB7C0A645B0}" srcOrd="0" destOrd="0" presId="urn:microsoft.com/office/officeart/2008/layout/VerticalAccentList"/>
    <dgm:cxn modelId="{475F1A74-D531-45D7-BE0A-D56CCF15EE45}" type="presOf" srcId="{1C178948-F9A3-42E9-94FD-41DBFB4FCC96}" destId="{170E9815-DF88-48DB-A753-A458DAEC940C}" srcOrd="0" destOrd="0" presId="urn:microsoft.com/office/officeart/2008/layout/VerticalAccentList"/>
    <dgm:cxn modelId="{45442944-BB60-443E-8533-2A96FDDA14F8}" srcId="{1C178948-F9A3-42E9-94FD-41DBFB4FCC96}" destId="{E07B963B-1BAF-48A6-ADBE-D43898390EEC}" srcOrd="0" destOrd="0" parTransId="{C3BB9E38-5450-4BE1-81EC-69AE629A580E}" sibTransId="{4D83D6CC-B8CC-4582-A22B-D6EAE2F0EC50}"/>
    <dgm:cxn modelId="{7DAB2374-9C3B-474F-ADC2-217BE4DAD600}" type="presOf" srcId="{F5201134-5EF2-4283-8018-17CEB33C81D7}" destId="{3DF4E000-0CA8-4E72-9DEA-03A68D20BC53}" srcOrd="0" destOrd="0" presId="urn:microsoft.com/office/officeart/2008/layout/VerticalAccentList"/>
    <dgm:cxn modelId="{894644D6-59B8-4020-8B3D-5CCA02E6D596}" srcId="{1C178948-F9A3-42E9-94FD-41DBFB4FCC96}" destId="{F5201134-5EF2-4283-8018-17CEB33C81D7}" srcOrd="1" destOrd="0" parTransId="{0BABBFA8-18BD-4554-A87A-66CBA7A41460}" sibTransId="{453A2228-C000-4AEA-B047-A36E26459C4D}"/>
    <dgm:cxn modelId="{4856CCAD-4AE5-415C-A8A8-DAF5E925CD89}" type="presParOf" srcId="{170E9815-DF88-48DB-A753-A458DAEC940C}" destId="{CAC31973-F0E8-4099-B483-C7BEF1AAA816}" srcOrd="0" destOrd="0" presId="urn:microsoft.com/office/officeart/2008/layout/VerticalAccentList"/>
    <dgm:cxn modelId="{E06A73B9-7B24-46E2-9F07-44E78BE4B854}" type="presParOf" srcId="{CAC31973-F0E8-4099-B483-C7BEF1AAA816}" destId="{DB727469-DA02-4452-AC64-0BB7C0A645B0}" srcOrd="0" destOrd="0" presId="urn:microsoft.com/office/officeart/2008/layout/VerticalAccentList"/>
    <dgm:cxn modelId="{370ABEB9-3088-484F-868A-7CD6407E2423}" type="presParOf" srcId="{170E9815-DF88-48DB-A753-A458DAEC940C}" destId="{63EF5A61-4144-440A-A8D8-DA8AD583C9C7}" srcOrd="1" destOrd="0" presId="urn:microsoft.com/office/officeart/2008/layout/VerticalAccentList"/>
    <dgm:cxn modelId="{8D66F888-A4DB-4358-9084-409D39ABE6AE}" type="presParOf" srcId="{63EF5A61-4144-440A-A8D8-DA8AD583C9C7}" destId="{20E39227-6CF4-4953-9763-F59A5955A70F}" srcOrd="0" destOrd="0" presId="urn:microsoft.com/office/officeart/2008/layout/VerticalAccentList"/>
    <dgm:cxn modelId="{169590C7-FCE7-461B-81AA-4B240333520A}" type="presParOf" srcId="{63EF5A61-4144-440A-A8D8-DA8AD583C9C7}" destId="{429C6A2B-AF1E-4734-B0F6-E4A74322134A}" srcOrd="1" destOrd="0" presId="urn:microsoft.com/office/officeart/2008/layout/VerticalAccentList"/>
    <dgm:cxn modelId="{44C152B4-9E42-40D4-9B3F-0C796F04ABB3}" type="presParOf" srcId="{63EF5A61-4144-440A-A8D8-DA8AD583C9C7}" destId="{2D0FCF90-FF43-4007-80C4-8BBF89878052}" srcOrd="2" destOrd="0" presId="urn:microsoft.com/office/officeart/2008/layout/VerticalAccentList"/>
    <dgm:cxn modelId="{167EE3BE-279A-4566-9A17-3B3D0B39634F}" type="presParOf" srcId="{63EF5A61-4144-440A-A8D8-DA8AD583C9C7}" destId="{42915C4F-CBF2-4A3B-BDBC-AF878DEAF8DE}" srcOrd="3" destOrd="0" presId="urn:microsoft.com/office/officeart/2008/layout/VerticalAccentList"/>
    <dgm:cxn modelId="{CA043D26-38D6-4D57-BE19-A4115D3DE743}" type="presParOf" srcId="{63EF5A61-4144-440A-A8D8-DA8AD583C9C7}" destId="{29D99E21-D5B5-4741-9093-7B70D1A22A63}" srcOrd="4" destOrd="0" presId="urn:microsoft.com/office/officeart/2008/layout/VerticalAccentList"/>
    <dgm:cxn modelId="{3954A76D-5B06-42DE-B9DD-0B6DE9ACD971}" type="presParOf" srcId="{63EF5A61-4144-440A-A8D8-DA8AD583C9C7}" destId="{99F1F567-A3C4-4883-A1FE-C1819AACA7AA}" srcOrd="5" destOrd="0" presId="urn:microsoft.com/office/officeart/2008/layout/VerticalAccentList"/>
    <dgm:cxn modelId="{D09A9337-CDF4-489C-A266-237A20DDF5BA}" type="presParOf" srcId="{63EF5A61-4144-440A-A8D8-DA8AD583C9C7}" destId="{D37C011D-4A76-4764-BC70-9A83E5F68922}" srcOrd="6" destOrd="0" presId="urn:microsoft.com/office/officeart/2008/layout/VerticalAccentList"/>
    <dgm:cxn modelId="{7C259707-DE42-4586-A989-B0716A289457}" type="presParOf" srcId="{170E9815-DF88-48DB-A753-A458DAEC940C}" destId="{81095D05-3B5B-4246-9EA9-99A2C852F60F}" srcOrd="2" destOrd="0" presId="urn:microsoft.com/office/officeart/2008/layout/VerticalAccentList"/>
    <dgm:cxn modelId="{3E4D9A91-1B72-426E-897B-F42C3738DF7D}" type="presParOf" srcId="{170E9815-DF88-48DB-A753-A458DAEC940C}" destId="{2DC5C902-BC6B-4F09-8978-FDD09EC20272}" srcOrd="3" destOrd="0" presId="urn:microsoft.com/office/officeart/2008/layout/VerticalAccentList"/>
    <dgm:cxn modelId="{4B20393D-88DD-4DBD-AD78-CBB8CD2188D1}" type="presParOf" srcId="{2DC5C902-BC6B-4F09-8978-FDD09EC20272}" destId="{3DF4E000-0CA8-4E72-9DEA-03A68D20BC53}" srcOrd="0" destOrd="0" presId="urn:microsoft.com/office/officeart/2008/layout/VerticalAccentList"/>
    <dgm:cxn modelId="{BDF94DDD-6983-48DF-832E-DE9AC45D4ACF}" type="presParOf" srcId="{170E9815-DF88-48DB-A753-A458DAEC940C}" destId="{067EDE50-5DA1-46C3-9DE6-66BC9FC36408}" srcOrd="4" destOrd="0" presId="urn:microsoft.com/office/officeart/2008/layout/VerticalAccentList"/>
    <dgm:cxn modelId="{726C72FE-042C-4B2D-8ECF-FD38DF6BD9C8}" type="presParOf" srcId="{067EDE50-5DA1-46C3-9DE6-66BC9FC36408}" destId="{860A838B-5B5E-4BA5-AB88-BD2D356CE6BA}" srcOrd="0" destOrd="0" presId="urn:microsoft.com/office/officeart/2008/layout/VerticalAccentList"/>
    <dgm:cxn modelId="{45A35E9B-0085-4E70-AF94-7DBC4E5B355F}" type="presParOf" srcId="{067EDE50-5DA1-46C3-9DE6-66BC9FC36408}" destId="{6896FEF8-B195-4A5F-95A3-6FFCCB9A978F}" srcOrd="1" destOrd="0" presId="urn:microsoft.com/office/officeart/2008/layout/VerticalAccentList"/>
    <dgm:cxn modelId="{107EDDC6-E475-46D5-B2DC-605510757AF8}" type="presParOf" srcId="{067EDE50-5DA1-46C3-9DE6-66BC9FC36408}" destId="{B86E1003-5C21-4F13-B8E1-FFCA28416D0D}" srcOrd="2" destOrd="0" presId="urn:microsoft.com/office/officeart/2008/layout/VerticalAccentList"/>
    <dgm:cxn modelId="{31016660-2423-4DE7-A676-170508D8987B}" type="presParOf" srcId="{067EDE50-5DA1-46C3-9DE6-66BC9FC36408}" destId="{42662567-AB5B-4A43-976A-A7F9AF03A900}" srcOrd="3" destOrd="0" presId="urn:microsoft.com/office/officeart/2008/layout/VerticalAccentList"/>
    <dgm:cxn modelId="{A3FCEF12-22EE-4BD5-9CFC-52673895431C}" type="presParOf" srcId="{067EDE50-5DA1-46C3-9DE6-66BC9FC36408}" destId="{B411352E-6603-44B3-8C70-82782115A294}" srcOrd="4" destOrd="0" presId="urn:microsoft.com/office/officeart/2008/layout/VerticalAccentList"/>
    <dgm:cxn modelId="{F73A09E3-BC50-4021-B35C-3839FDBDC1D1}" type="presParOf" srcId="{067EDE50-5DA1-46C3-9DE6-66BC9FC36408}" destId="{E66BC7B5-72E5-453C-9A33-A9B5E3A928CB}" srcOrd="5" destOrd="0" presId="urn:microsoft.com/office/officeart/2008/layout/VerticalAccentList"/>
    <dgm:cxn modelId="{F65A2122-1FCD-47C1-9BA7-8FE380AFFC79}" type="presParOf" srcId="{067EDE50-5DA1-46C3-9DE6-66BC9FC36408}" destId="{C36B8CC7-0214-42AE-9542-5D627A0F56A2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6047EC4-97C9-46F3-A1B3-E3A12598943C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8F800C17-3EF0-4740-96F9-64C0025B0A89}">
      <dgm:prSet/>
      <dgm:spPr/>
      <dgm:t>
        <a:bodyPr/>
        <a:lstStyle/>
        <a:p>
          <a:pPr rtl="0"/>
          <a:r>
            <a:rPr lang="es-MX" smtClean="0"/>
            <a:t>1) Observa tu silla </a:t>
          </a:r>
          <a:endParaRPr lang="es-MX"/>
        </a:p>
      </dgm:t>
    </dgm:pt>
    <dgm:pt modelId="{4E04F8F1-1640-45FA-9A2B-B6AF3EECA2C4}" type="parTrans" cxnId="{2FED8977-7049-49E8-B203-8C00225D6FB0}">
      <dgm:prSet/>
      <dgm:spPr/>
      <dgm:t>
        <a:bodyPr/>
        <a:lstStyle/>
        <a:p>
          <a:endParaRPr lang="es-MX"/>
        </a:p>
      </dgm:t>
    </dgm:pt>
    <dgm:pt modelId="{26F33EE6-ED23-45EB-BDD8-508BD35F56F1}" type="sibTrans" cxnId="{2FED8977-7049-49E8-B203-8C00225D6FB0}">
      <dgm:prSet/>
      <dgm:spPr/>
      <dgm:t>
        <a:bodyPr/>
        <a:lstStyle/>
        <a:p>
          <a:endParaRPr lang="es-MX"/>
        </a:p>
      </dgm:t>
    </dgm:pt>
    <dgm:pt modelId="{892E3D98-B454-4F3D-8A6E-BD51C790D3E0}">
      <dgm:prSet/>
      <dgm:spPr/>
      <dgm:t>
        <a:bodyPr/>
        <a:lstStyle/>
        <a:p>
          <a:pPr rtl="0"/>
          <a:r>
            <a:rPr lang="es-MX" smtClean="0"/>
            <a:t>2) Calcula el costo de la materia prima</a:t>
          </a:r>
          <a:endParaRPr lang="es-MX"/>
        </a:p>
      </dgm:t>
    </dgm:pt>
    <dgm:pt modelId="{68082180-9E88-4BD8-8167-0615D012E436}" type="parTrans" cxnId="{75400E5E-69B1-42C2-B734-8DFF1ABFCC1F}">
      <dgm:prSet/>
      <dgm:spPr/>
      <dgm:t>
        <a:bodyPr/>
        <a:lstStyle/>
        <a:p>
          <a:endParaRPr lang="es-MX"/>
        </a:p>
      </dgm:t>
    </dgm:pt>
    <dgm:pt modelId="{AB746227-85DB-444A-8F05-15C8C0ED5294}" type="sibTrans" cxnId="{75400E5E-69B1-42C2-B734-8DFF1ABFCC1F}">
      <dgm:prSet/>
      <dgm:spPr/>
      <dgm:t>
        <a:bodyPr/>
        <a:lstStyle/>
        <a:p>
          <a:endParaRPr lang="es-MX"/>
        </a:p>
      </dgm:t>
    </dgm:pt>
    <dgm:pt modelId="{53EAB39B-2456-4004-B980-930885702FA7}">
      <dgm:prSet/>
      <dgm:spPr/>
      <dgm:t>
        <a:bodyPr/>
        <a:lstStyle/>
        <a:p>
          <a:pPr rtl="0"/>
          <a:r>
            <a:rPr lang="es-MX" smtClean="0"/>
            <a:t>Y contesta </a:t>
          </a:r>
          <a:endParaRPr lang="es-MX"/>
        </a:p>
      </dgm:t>
    </dgm:pt>
    <dgm:pt modelId="{D05210FB-EE10-4411-98D2-8AA0BF2BB5C1}" type="parTrans" cxnId="{CCE7476E-73C2-445E-B32A-4FA0161F27B6}">
      <dgm:prSet/>
      <dgm:spPr/>
      <dgm:t>
        <a:bodyPr/>
        <a:lstStyle/>
        <a:p>
          <a:endParaRPr lang="es-MX"/>
        </a:p>
      </dgm:t>
    </dgm:pt>
    <dgm:pt modelId="{5E4F643E-BC37-4F35-BF51-3730A7569EC5}" type="sibTrans" cxnId="{CCE7476E-73C2-445E-B32A-4FA0161F27B6}">
      <dgm:prSet/>
      <dgm:spPr/>
      <dgm:t>
        <a:bodyPr/>
        <a:lstStyle/>
        <a:p>
          <a:endParaRPr lang="es-MX"/>
        </a:p>
      </dgm:t>
    </dgm:pt>
    <dgm:pt modelId="{631A0123-065E-4EB5-B06D-B690709A0192}">
      <dgm:prSet/>
      <dgm:spPr/>
      <dgm:t>
        <a:bodyPr/>
        <a:lstStyle/>
        <a:p>
          <a:pPr rtl="0"/>
          <a:r>
            <a:rPr lang="es-MX" smtClean="0"/>
            <a:t>¿Cuál es el valor del producto?</a:t>
          </a:r>
          <a:endParaRPr lang="es-MX"/>
        </a:p>
      </dgm:t>
    </dgm:pt>
    <dgm:pt modelId="{E3B1C8E8-5F2A-4EED-A76F-CBD361E2F625}" type="parTrans" cxnId="{9B456783-2F9E-48C3-A590-70CA0576A616}">
      <dgm:prSet/>
      <dgm:spPr/>
      <dgm:t>
        <a:bodyPr/>
        <a:lstStyle/>
        <a:p>
          <a:endParaRPr lang="es-MX"/>
        </a:p>
      </dgm:t>
    </dgm:pt>
    <dgm:pt modelId="{321707DD-F39E-4E32-9BF6-9FD9D889A1EE}" type="sibTrans" cxnId="{9B456783-2F9E-48C3-A590-70CA0576A616}">
      <dgm:prSet/>
      <dgm:spPr/>
      <dgm:t>
        <a:bodyPr/>
        <a:lstStyle/>
        <a:p>
          <a:endParaRPr lang="es-MX"/>
        </a:p>
      </dgm:t>
    </dgm:pt>
    <dgm:pt modelId="{343F0BA8-0605-4784-8563-84560008E387}">
      <dgm:prSet/>
      <dgm:spPr/>
      <dgm:t>
        <a:bodyPr/>
        <a:lstStyle/>
        <a:p>
          <a:pPr rtl="0"/>
          <a:r>
            <a:rPr lang="es-MX" smtClean="0"/>
            <a:t>Los materiales pueden observarse, pero no así la inversión que se realizó en mano de obra y la inversión que se hizo en gastos indirectos.</a:t>
          </a:r>
          <a:endParaRPr lang="es-MX"/>
        </a:p>
      </dgm:t>
    </dgm:pt>
    <dgm:pt modelId="{8FB29BEC-6FF2-4B52-9A68-C8994EAB0F2D}" type="parTrans" cxnId="{6A7882C7-472D-46DD-A469-271B49D01FBE}">
      <dgm:prSet/>
      <dgm:spPr/>
      <dgm:t>
        <a:bodyPr/>
        <a:lstStyle/>
        <a:p>
          <a:endParaRPr lang="es-MX"/>
        </a:p>
      </dgm:t>
    </dgm:pt>
    <dgm:pt modelId="{33581A86-7FB0-4FD5-BDE6-EEFB29FD91C4}" type="sibTrans" cxnId="{6A7882C7-472D-46DD-A469-271B49D01FBE}">
      <dgm:prSet/>
      <dgm:spPr/>
      <dgm:t>
        <a:bodyPr/>
        <a:lstStyle/>
        <a:p>
          <a:endParaRPr lang="es-MX"/>
        </a:p>
      </dgm:t>
    </dgm:pt>
    <dgm:pt modelId="{ABF43419-1BCC-4A6D-B69A-F5BCE0640537}" type="pres">
      <dgm:prSet presAssocID="{A6047EC4-97C9-46F3-A1B3-E3A12598943C}" presName="vert0" presStyleCnt="0">
        <dgm:presLayoutVars>
          <dgm:dir/>
          <dgm:animOne val="branch"/>
          <dgm:animLvl val="lvl"/>
        </dgm:presLayoutVars>
      </dgm:prSet>
      <dgm:spPr/>
    </dgm:pt>
    <dgm:pt modelId="{5DBF4A7D-2A52-4484-9CD5-DABB26036CA2}" type="pres">
      <dgm:prSet presAssocID="{8F800C17-3EF0-4740-96F9-64C0025B0A89}" presName="thickLine" presStyleLbl="alignNode1" presStyleIdx="0" presStyleCnt="5"/>
      <dgm:spPr/>
    </dgm:pt>
    <dgm:pt modelId="{C2A7225A-2208-470F-83DD-21841AFEFFC5}" type="pres">
      <dgm:prSet presAssocID="{8F800C17-3EF0-4740-96F9-64C0025B0A89}" presName="horz1" presStyleCnt="0"/>
      <dgm:spPr/>
    </dgm:pt>
    <dgm:pt modelId="{1F3EC9D1-5A60-4876-92F8-D1C068F3AD62}" type="pres">
      <dgm:prSet presAssocID="{8F800C17-3EF0-4740-96F9-64C0025B0A89}" presName="tx1" presStyleLbl="revTx" presStyleIdx="0" presStyleCnt="5"/>
      <dgm:spPr/>
    </dgm:pt>
    <dgm:pt modelId="{D697B40F-194F-46E1-AB5E-BB825834B1FD}" type="pres">
      <dgm:prSet presAssocID="{8F800C17-3EF0-4740-96F9-64C0025B0A89}" presName="vert1" presStyleCnt="0"/>
      <dgm:spPr/>
    </dgm:pt>
    <dgm:pt modelId="{E8FF2AE9-4823-4444-947F-A5A607DC374D}" type="pres">
      <dgm:prSet presAssocID="{892E3D98-B454-4F3D-8A6E-BD51C790D3E0}" presName="thickLine" presStyleLbl="alignNode1" presStyleIdx="1" presStyleCnt="5"/>
      <dgm:spPr/>
    </dgm:pt>
    <dgm:pt modelId="{5B6DC737-8739-4934-AE39-3DA955949735}" type="pres">
      <dgm:prSet presAssocID="{892E3D98-B454-4F3D-8A6E-BD51C790D3E0}" presName="horz1" presStyleCnt="0"/>
      <dgm:spPr/>
    </dgm:pt>
    <dgm:pt modelId="{D0ACE5F2-10FD-458B-A4E4-4BA5BC4392B8}" type="pres">
      <dgm:prSet presAssocID="{892E3D98-B454-4F3D-8A6E-BD51C790D3E0}" presName="tx1" presStyleLbl="revTx" presStyleIdx="1" presStyleCnt="5"/>
      <dgm:spPr/>
    </dgm:pt>
    <dgm:pt modelId="{6C400D8D-57A9-498F-8129-34D379AB3C0A}" type="pres">
      <dgm:prSet presAssocID="{892E3D98-B454-4F3D-8A6E-BD51C790D3E0}" presName="vert1" presStyleCnt="0"/>
      <dgm:spPr/>
    </dgm:pt>
    <dgm:pt modelId="{7BCAB9CD-C60C-4711-A92A-CCFEBC048D94}" type="pres">
      <dgm:prSet presAssocID="{53EAB39B-2456-4004-B980-930885702FA7}" presName="thickLine" presStyleLbl="alignNode1" presStyleIdx="2" presStyleCnt="5"/>
      <dgm:spPr/>
    </dgm:pt>
    <dgm:pt modelId="{AE9FC6B2-CBE2-4035-AA05-6A96AD704C36}" type="pres">
      <dgm:prSet presAssocID="{53EAB39B-2456-4004-B980-930885702FA7}" presName="horz1" presStyleCnt="0"/>
      <dgm:spPr/>
    </dgm:pt>
    <dgm:pt modelId="{0EF0DCB3-0A55-4AA0-AD06-6FEDA20A1488}" type="pres">
      <dgm:prSet presAssocID="{53EAB39B-2456-4004-B980-930885702FA7}" presName="tx1" presStyleLbl="revTx" presStyleIdx="2" presStyleCnt="5"/>
      <dgm:spPr/>
    </dgm:pt>
    <dgm:pt modelId="{9E91380D-5744-4AB9-B075-D14A94D9E139}" type="pres">
      <dgm:prSet presAssocID="{53EAB39B-2456-4004-B980-930885702FA7}" presName="vert1" presStyleCnt="0"/>
      <dgm:spPr/>
    </dgm:pt>
    <dgm:pt modelId="{7E56B29B-9B4D-4AC3-993C-5517273808CE}" type="pres">
      <dgm:prSet presAssocID="{631A0123-065E-4EB5-B06D-B690709A0192}" presName="thickLine" presStyleLbl="alignNode1" presStyleIdx="3" presStyleCnt="5"/>
      <dgm:spPr/>
    </dgm:pt>
    <dgm:pt modelId="{8C5CCB68-F1EA-488D-9232-F4D89545686D}" type="pres">
      <dgm:prSet presAssocID="{631A0123-065E-4EB5-B06D-B690709A0192}" presName="horz1" presStyleCnt="0"/>
      <dgm:spPr/>
    </dgm:pt>
    <dgm:pt modelId="{81EF205B-1454-41CA-8518-97F1623BAF38}" type="pres">
      <dgm:prSet presAssocID="{631A0123-065E-4EB5-B06D-B690709A0192}" presName="tx1" presStyleLbl="revTx" presStyleIdx="3" presStyleCnt="5"/>
      <dgm:spPr/>
    </dgm:pt>
    <dgm:pt modelId="{CF62D512-8418-4449-8FCB-F66E1A634213}" type="pres">
      <dgm:prSet presAssocID="{631A0123-065E-4EB5-B06D-B690709A0192}" presName="vert1" presStyleCnt="0"/>
      <dgm:spPr/>
    </dgm:pt>
    <dgm:pt modelId="{A5A01D55-5102-4EC5-BA79-D4E2FEEADB82}" type="pres">
      <dgm:prSet presAssocID="{343F0BA8-0605-4784-8563-84560008E387}" presName="thickLine" presStyleLbl="alignNode1" presStyleIdx="4" presStyleCnt="5"/>
      <dgm:spPr/>
    </dgm:pt>
    <dgm:pt modelId="{AEBC3181-5193-41C9-A9B2-4A1F6561A886}" type="pres">
      <dgm:prSet presAssocID="{343F0BA8-0605-4784-8563-84560008E387}" presName="horz1" presStyleCnt="0"/>
      <dgm:spPr/>
    </dgm:pt>
    <dgm:pt modelId="{18CE9F24-6A56-476B-8FCE-9D855C9EC7EA}" type="pres">
      <dgm:prSet presAssocID="{343F0BA8-0605-4784-8563-84560008E387}" presName="tx1" presStyleLbl="revTx" presStyleIdx="4" presStyleCnt="5"/>
      <dgm:spPr/>
    </dgm:pt>
    <dgm:pt modelId="{F17DC689-A6DB-486C-8262-95CC14F7D859}" type="pres">
      <dgm:prSet presAssocID="{343F0BA8-0605-4784-8563-84560008E387}" presName="vert1" presStyleCnt="0"/>
      <dgm:spPr/>
    </dgm:pt>
  </dgm:ptLst>
  <dgm:cxnLst>
    <dgm:cxn modelId="{6A7882C7-472D-46DD-A469-271B49D01FBE}" srcId="{A6047EC4-97C9-46F3-A1B3-E3A12598943C}" destId="{343F0BA8-0605-4784-8563-84560008E387}" srcOrd="4" destOrd="0" parTransId="{8FB29BEC-6FF2-4B52-9A68-C8994EAB0F2D}" sibTransId="{33581A86-7FB0-4FD5-BDE6-EEFB29FD91C4}"/>
    <dgm:cxn modelId="{42652BFF-2691-4CA6-A1D3-6A0A95A47997}" type="presOf" srcId="{343F0BA8-0605-4784-8563-84560008E387}" destId="{18CE9F24-6A56-476B-8FCE-9D855C9EC7EA}" srcOrd="0" destOrd="0" presId="urn:microsoft.com/office/officeart/2008/layout/LinedList"/>
    <dgm:cxn modelId="{95CC6F58-CB5A-4525-B0ED-FA33BF88B97F}" type="presOf" srcId="{8F800C17-3EF0-4740-96F9-64C0025B0A89}" destId="{1F3EC9D1-5A60-4876-92F8-D1C068F3AD62}" srcOrd="0" destOrd="0" presId="urn:microsoft.com/office/officeart/2008/layout/LinedList"/>
    <dgm:cxn modelId="{DC227AF1-4AD3-45CB-AE40-1E3B03063E46}" type="presOf" srcId="{A6047EC4-97C9-46F3-A1B3-E3A12598943C}" destId="{ABF43419-1BCC-4A6D-B69A-F5BCE0640537}" srcOrd="0" destOrd="0" presId="urn:microsoft.com/office/officeart/2008/layout/LinedList"/>
    <dgm:cxn modelId="{47F88F2A-CEB3-4955-B0F5-536AF46A09B5}" type="presOf" srcId="{53EAB39B-2456-4004-B980-930885702FA7}" destId="{0EF0DCB3-0A55-4AA0-AD06-6FEDA20A1488}" srcOrd="0" destOrd="0" presId="urn:microsoft.com/office/officeart/2008/layout/LinedList"/>
    <dgm:cxn modelId="{FE2BC16F-A31D-4841-991F-8AC851532BE9}" type="presOf" srcId="{631A0123-065E-4EB5-B06D-B690709A0192}" destId="{81EF205B-1454-41CA-8518-97F1623BAF38}" srcOrd="0" destOrd="0" presId="urn:microsoft.com/office/officeart/2008/layout/LinedList"/>
    <dgm:cxn modelId="{A44AE752-5791-42F5-BCB9-CC8712B3384E}" type="presOf" srcId="{892E3D98-B454-4F3D-8A6E-BD51C790D3E0}" destId="{D0ACE5F2-10FD-458B-A4E4-4BA5BC4392B8}" srcOrd="0" destOrd="0" presId="urn:microsoft.com/office/officeart/2008/layout/LinedList"/>
    <dgm:cxn modelId="{2FED8977-7049-49E8-B203-8C00225D6FB0}" srcId="{A6047EC4-97C9-46F3-A1B3-E3A12598943C}" destId="{8F800C17-3EF0-4740-96F9-64C0025B0A89}" srcOrd="0" destOrd="0" parTransId="{4E04F8F1-1640-45FA-9A2B-B6AF3EECA2C4}" sibTransId="{26F33EE6-ED23-45EB-BDD8-508BD35F56F1}"/>
    <dgm:cxn modelId="{75400E5E-69B1-42C2-B734-8DFF1ABFCC1F}" srcId="{A6047EC4-97C9-46F3-A1B3-E3A12598943C}" destId="{892E3D98-B454-4F3D-8A6E-BD51C790D3E0}" srcOrd="1" destOrd="0" parTransId="{68082180-9E88-4BD8-8167-0615D012E436}" sibTransId="{AB746227-85DB-444A-8F05-15C8C0ED5294}"/>
    <dgm:cxn modelId="{CCE7476E-73C2-445E-B32A-4FA0161F27B6}" srcId="{A6047EC4-97C9-46F3-A1B3-E3A12598943C}" destId="{53EAB39B-2456-4004-B980-930885702FA7}" srcOrd="2" destOrd="0" parTransId="{D05210FB-EE10-4411-98D2-8AA0BF2BB5C1}" sibTransId="{5E4F643E-BC37-4F35-BF51-3730A7569EC5}"/>
    <dgm:cxn modelId="{9B456783-2F9E-48C3-A590-70CA0576A616}" srcId="{A6047EC4-97C9-46F3-A1B3-E3A12598943C}" destId="{631A0123-065E-4EB5-B06D-B690709A0192}" srcOrd="3" destOrd="0" parTransId="{E3B1C8E8-5F2A-4EED-A76F-CBD361E2F625}" sibTransId="{321707DD-F39E-4E32-9BF6-9FD9D889A1EE}"/>
    <dgm:cxn modelId="{7394DCC4-967A-4021-B2EC-097ADD4F2AAC}" type="presParOf" srcId="{ABF43419-1BCC-4A6D-B69A-F5BCE0640537}" destId="{5DBF4A7D-2A52-4484-9CD5-DABB26036CA2}" srcOrd="0" destOrd="0" presId="urn:microsoft.com/office/officeart/2008/layout/LinedList"/>
    <dgm:cxn modelId="{907A1D88-6CB0-4237-86F3-F22B780B8D84}" type="presParOf" srcId="{ABF43419-1BCC-4A6D-B69A-F5BCE0640537}" destId="{C2A7225A-2208-470F-83DD-21841AFEFFC5}" srcOrd="1" destOrd="0" presId="urn:microsoft.com/office/officeart/2008/layout/LinedList"/>
    <dgm:cxn modelId="{D394F068-122C-405F-B3AE-D805CD459FDD}" type="presParOf" srcId="{C2A7225A-2208-470F-83DD-21841AFEFFC5}" destId="{1F3EC9D1-5A60-4876-92F8-D1C068F3AD62}" srcOrd="0" destOrd="0" presId="urn:microsoft.com/office/officeart/2008/layout/LinedList"/>
    <dgm:cxn modelId="{019E562E-7565-49AC-89B0-BD002C487268}" type="presParOf" srcId="{C2A7225A-2208-470F-83DD-21841AFEFFC5}" destId="{D697B40F-194F-46E1-AB5E-BB825834B1FD}" srcOrd="1" destOrd="0" presId="urn:microsoft.com/office/officeart/2008/layout/LinedList"/>
    <dgm:cxn modelId="{B490CD1C-7B28-4248-8875-151AEF13D677}" type="presParOf" srcId="{ABF43419-1BCC-4A6D-B69A-F5BCE0640537}" destId="{E8FF2AE9-4823-4444-947F-A5A607DC374D}" srcOrd="2" destOrd="0" presId="urn:microsoft.com/office/officeart/2008/layout/LinedList"/>
    <dgm:cxn modelId="{AAFA3C3C-13BA-46AC-BE65-6E6A6A516533}" type="presParOf" srcId="{ABF43419-1BCC-4A6D-B69A-F5BCE0640537}" destId="{5B6DC737-8739-4934-AE39-3DA955949735}" srcOrd="3" destOrd="0" presId="urn:microsoft.com/office/officeart/2008/layout/LinedList"/>
    <dgm:cxn modelId="{4C5DC3FE-B247-4C72-8091-63CC95AF5E70}" type="presParOf" srcId="{5B6DC737-8739-4934-AE39-3DA955949735}" destId="{D0ACE5F2-10FD-458B-A4E4-4BA5BC4392B8}" srcOrd="0" destOrd="0" presId="urn:microsoft.com/office/officeart/2008/layout/LinedList"/>
    <dgm:cxn modelId="{2EF4D24C-12F7-4520-9BBB-C30865DBDC52}" type="presParOf" srcId="{5B6DC737-8739-4934-AE39-3DA955949735}" destId="{6C400D8D-57A9-498F-8129-34D379AB3C0A}" srcOrd="1" destOrd="0" presId="urn:microsoft.com/office/officeart/2008/layout/LinedList"/>
    <dgm:cxn modelId="{A5D912F2-F6DD-48E1-96C7-12243A349877}" type="presParOf" srcId="{ABF43419-1BCC-4A6D-B69A-F5BCE0640537}" destId="{7BCAB9CD-C60C-4711-A92A-CCFEBC048D94}" srcOrd="4" destOrd="0" presId="urn:microsoft.com/office/officeart/2008/layout/LinedList"/>
    <dgm:cxn modelId="{448B42F5-DEF7-44BA-B938-946A433FF217}" type="presParOf" srcId="{ABF43419-1BCC-4A6D-B69A-F5BCE0640537}" destId="{AE9FC6B2-CBE2-4035-AA05-6A96AD704C36}" srcOrd="5" destOrd="0" presId="urn:microsoft.com/office/officeart/2008/layout/LinedList"/>
    <dgm:cxn modelId="{FC38E55D-FDA4-4079-8135-242A185E1DCA}" type="presParOf" srcId="{AE9FC6B2-CBE2-4035-AA05-6A96AD704C36}" destId="{0EF0DCB3-0A55-4AA0-AD06-6FEDA20A1488}" srcOrd="0" destOrd="0" presId="urn:microsoft.com/office/officeart/2008/layout/LinedList"/>
    <dgm:cxn modelId="{BC43B54B-3374-4DF5-BF17-65ACE5B88090}" type="presParOf" srcId="{AE9FC6B2-CBE2-4035-AA05-6A96AD704C36}" destId="{9E91380D-5744-4AB9-B075-D14A94D9E139}" srcOrd="1" destOrd="0" presId="urn:microsoft.com/office/officeart/2008/layout/LinedList"/>
    <dgm:cxn modelId="{53F79CDD-2D37-4887-B395-A78C5BC078A6}" type="presParOf" srcId="{ABF43419-1BCC-4A6D-B69A-F5BCE0640537}" destId="{7E56B29B-9B4D-4AC3-993C-5517273808CE}" srcOrd="6" destOrd="0" presId="urn:microsoft.com/office/officeart/2008/layout/LinedList"/>
    <dgm:cxn modelId="{010502F7-7F90-49DF-8F75-322A15DE7083}" type="presParOf" srcId="{ABF43419-1BCC-4A6D-B69A-F5BCE0640537}" destId="{8C5CCB68-F1EA-488D-9232-F4D89545686D}" srcOrd="7" destOrd="0" presId="urn:microsoft.com/office/officeart/2008/layout/LinedList"/>
    <dgm:cxn modelId="{63B666CC-DDDD-4504-ABAF-B89BFCF47CAE}" type="presParOf" srcId="{8C5CCB68-F1EA-488D-9232-F4D89545686D}" destId="{81EF205B-1454-41CA-8518-97F1623BAF38}" srcOrd="0" destOrd="0" presId="urn:microsoft.com/office/officeart/2008/layout/LinedList"/>
    <dgm:cxn modelId="{02C29051-1C75-43FD-826A-EB323A91C7B1}" type="presParOf" srcId="{8C5CCB68-F1EA-488D-9232-F4D89545686D}" destId="{CF62D512-8418-4449-8FCB-F66E1A634213}" srcOrd="1" destOrd="0" presId="urn:microsoft.com/office/officeart/2008/layout/LinedList"/>
    <dgm:cxn modelId="{99A99384-A518-43E3-B7BE-1A9792496951}" type="presParOf" srcId="{ABF43419-1BCC-4A6D-B69A-F5BCE0640537}" destId="{A5A01D55-5102-4EC5-BA79-D4E2FEEADB82}" srcOrd="8" destOrd="0" presId="urn:microsoft.com/office/officeart/2008/layout/LinedList"/>
    <dgm:cxn modelId="{30381BD9-67D2-4515-AA51-D0663E1765B2}" type="presParOf" srcId="{ABF43419-1BCC-4A6D-B69A-F5BCE0640537}" destId="{AEBC3181-5193-41C9-A9B2-4A1F6561A886}" srcOrd="9" destOrd="0" presId="urn:microsoft.com/office/officeart/2008/layout/LinedList"/>
    <dgm:cxn modelId="{4CDCD9EE-F4C2-42F0-98E5-D8710C97F6C6}" type="presParOf" srcId="{AEBC3181-5193-41C9-A9B2-4A1F6561A886}" destId="{18CE9F24-6A56-476B-8FCE-9D855C9EC7EA}" srcOrd="0" destOrd="0" presId="urn:microsoft.com/office/officeart/2008/layout/LinedList"/>
    <dgm:cxn modelId="{AAAD6642-0FCD-40D1-BD69-114A9F48FA28}" type="presParOf" srcId="{AEBC3181-5193-41C9-A9B2-4A1F6561A886}" destId="{F17DC689-A6DB-486C-8262-95CC14F7D85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7A1759E-ADFF-43D6-BF92-EF5EB75384A5}" type="doc">
      <dgm:prSet loTypeId="urn:microsoft.com/office/officeart/2005/8/layout/lProcess3" loCatId="process" qsTypeId="urn:microsoft.com/office/officeart/2005/8/quickstyle/3d3" qsCatId="3D" csTypeId="urn:microsoft.com/office/officeart/2005/8/colors/accent1_3" csCatId="accent1" phldr="1"/>
      <dgm:spPr/>
      <dgm:t>
        <a:bodyPr/>
        <a:lstStyle/>
        <a:p>
          <a:endParaRPr lang="es-MX"/>
        </a:p>
      </dgm:t>
    </dgm:pt>
    <dgm:pt modelId="{A5EF9791-3389-4757-9F41-4E91CC96E481}">
      <dgm:prSet/>
      <dgm:spPr/>
      <dgm:t>
        <a:bodyPr/>
        <a:lstStyle/>
        <a:p>
          <a:pPr rtl="0"/>
          <a:r>
            <a:rPr lang="es-MX" smtClean="0"/>
            <a:t>Es trabajo rastreable hasta los bienes o servicios en producción.</a:t>
          </a:r>
          <a:endParaRPr lang="es-MX"/>
        </a:p>
      </dgm:t>
    </dgm:pt>
    <dgm:pt modelId="{94BB665B-1E49-4D60-A4B6-600F3E154CBA}" type="parTrans" cxnId="{730A8715-4D1B-4C92-8C3D-A628050EB383}">
      <dgm:prSet/>
      <dgm:spPr/>
      <dgm:t>
        <a:bodyPr/>
        <a:lstStyle/>
        <a:p>
          <a:endParaRPr lang="es-MX"/>
        </a:p>
      </dgm:t>
    </dgm:pt>
    <dgm:pt modelId="{91C1070D-AD0C-4140-BF72-159781F79ACD}" type="sibTrans" cxnId="{730A8715-4D1B-4C92-8C3D-A628050EB383}">
      <dgm:prSet/>
      <dgm:spPr/>
      <dgm:t>
        <a:bodyPr/>
        <a:lstStyle/>
        <a:p>
          <a:endParaRPr lang="es-MX"/>
        </a:p>
      </dgm:t>
    </dgm:pt>
    <dgm:pt modelId="{40EAB201-D56D-45CE-9218-3B7D2A6AB957}">
      <dgm:prSet/>
      <dgm:spPr/>
      <dgm:t>
        <a:bodyPr/>
        <a:lstStyle/>
        <a:p>
          <a:pPr rtl="0"/>
          <a:r>
            <a:rPr lang="es-MX" dirty="0" smtClean="0"/>
            <a:t>¿Con </a:t>
          </a:r>
          <a:r>
            <a:rPr lang="es-MX" dirty="0" smtClean="0"/>
            <a:t>la observación física podemos saber acerca de la cantidad de trabajo utilizado para realizar un </a:t>
          </a:r>
          <a:r>
            <a:rPr lang="es-MX" dirty="0" smtClean="0"/>
            <a:t>producto?</a:t>
          </a:r>
          <a:endParaRPr lang="es-MX" dirty="0"/>
        </a:p>
      </dgm:t>
    </dgm:pt>
    <dgm:pt modelId="{957ED877-ED40-4B58-B11C-4B9A317FD230}" type="parTrans" cxnId="{DE9CADAA-5D79-4396-AAAA-40B3240BAF97}">
      <dgm:prSet/>
      <dgm:spPr/>
      <dgm:t>
        <a:bodyPr/>
        <a:lstStyle/>
        <a:p>
          <a:endParaRPr lang="es-MX"/>
        </a:p>
      </dgm:t>
    </dgm:pt>
    <dgm:pt modelId="{6FFB1DE9-BEC6-437E-BD33-5868CD1B4A36}" type="sibTrans" cxnId="{DE9CADAA-5D79-4396-AAAA-40B3240BAF97}">
      <dgm:prSet/>
      <dgm:spPr/>
      <dgm:t>
        <a:bodyPr/>
        <a:lstStyle/>
        <a:p>
          <a:endParaRPr lang="es-MX"/>
        </a:p>
      </dgm:t>
    </dgm:pt>
    <dgm:pt modelId="{68CF1A7A-CFCF-40DD-8CC5-43BD6E8E63EA}" type="pres">
      <dgm:prSet presAssocID="{B7A1759E-ADFF-43D6-BF92-EF5EB75384A5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10683E7-96D6-43A8-8046-A1A3802889BF}" type="pres">
      <dgm:prSet presAssocID="{A5EF9791-3389-4757-9F41-4E91CC96E481}" presName="horFlow" presStyleCnt="0"/>
      <dgm:spPr/>
      <dgm:t>
        <a:bodyPr/>
        <a:lstStyle/>
        <a:p>
          <a:endParaRPr lang="es-MX"/>
        </a:p>
      </dgm:t>
    </dgm:pt>
    <dgm:pt modelId="{9541EF15-F397-4370-AB07-BA7FB1A3C795}" type="pres">
      <dgm:prSet presAssocID="{A5EF9791-3389-4757-9F41-4E91CC96E481}" presName="bigChev" presStyleLbl="node1" presStyleIdx="0" presStyleCnt="2" custScaleX="186617"/>
      <dgm:spPr/>
      <dgm:t>
        <a:bodyPr/>
        <a:lstStyle/>
        <a:p>
          <a:endParaRPr lang="es-MX"/>
        </a:p>
      </dgm:t>
    </dgm:pt>
    <dgm:pt modelId="{FD57DFC4-F16D-4C35-9201-C43AC639967D}" type="pres">
      <dgm:prSet presAssocID="{A5EF9791-3389-4757-9F41-4E91CC96E481}" presName="vSp" presStyleCnt="0"/>
      <dgm:spPr/>
      <dgm:t>
        <a:bodyPr/>
        <a:lstStyle/>
        <a:p>
          <a:endParaRPr lang="es-MX"/>
        </a:p>
      </dgm:t>
    </dgm:pt>
    <dgm:pt modelId="{B8A9A41C-CEED-4AE9-822C-7D1240C84FE2}" type="pres">
      <dgm:prSet presAssocID="{40EAB201-D56D-45CE-9218-3B7D2A6AB957}" presName="horFlow" presStyleCnt="0"/>
      <dgm:spPr/>
      <dgm:t>
        <a:bodyPr/>
        <a:lstStyle/>
        <a:p>
          <a:endParaRPr lang="es-MX"/>
        </a:p>
      </dgm:t>
    </dgm:pt>
    <dgm:pt modelId="{079BBB56-D4A6-4BB5-834E-98F81A6A7044}" type="pres">
      <dgm:prSet presAssocID="{40EAB201-D56D-45CE-9218-3B7D2A6AB957}" presName="bigChev" presStyleLbl="node1" presStyleIdx="1" presStyleCnt="2"/>
      <dgm:spPr/>
      <dgm:t>
        <a:bodyPr/>
        <a:lstStyle/>
        <a:p>
          <a:endParaRPr lang="es-MX"/>
        </a:p>
      </dgm:t>
    </dgm:pt>
  </dgm:ptLst>
  <dgm:cxnLst>
    <dgm:cxn modelId="{730A8715-4D1B-4C92-8C3D-A628050EB383}" srcId="{B7A1759E-ADFF-43D6-BF92-EF5EB75384A5}" destId="{A5EF9791-3389-4757-9F41-4E91CC96E481}" srcOrd="0" destOrd="0" parTransId="{94BB665B-1E49-4D60-A4B6-600F3E154CBA}" sibTransId="{91C1070D-AD0C-4140-BF72-159781F79ACD}"/>
    <dgm:cxn modelId="{ACB516F9-C008-47FA-A5B3-FCA6391DB347}" type="presOf" srcId="{40EAB201-D56D-45CE-9218-3B7D2A6AB957}" destId="{079BBB56-D4A6-4BB5-834E-98F81A6A7044}" srcOrd="0" destOrd="0" presId="urn:microsoft.com/office/officeart/2005/8/layout/lProcess3"/>
    <dgm:cxn modelId="{DE9CADAA-5D79-4396-AAAA-40B3240BAF97}" srcId="{B7A1759E-ADFF-43D6-BF92-EF5EB75384A5}" destId="{40EAB201-D56D-45CE-9218-3B7D2A6AB957}" srcOrd="1" destOrd="0" parTransId="{957ED877-ED40-4B58-B11C-4B9A317FD230}" sibTransId="{6FFB1DE9-BEC6-437E-BD33-5868CD1B4A36}"/>
    <dgm:cxn modelId="{2A5D6E02-39FC-4A87-93E0-042C4AB88555}" type="presOf" srcId="{A5EF9791-3389-4757-9F41-4E91CC96E481}" destId="{9541EF15-F397-4370-AB07-BA7FB1A3C795}" srcOrd="0" destOrd="0" presId="urn:microsoft.com/office/officeart/2005/8/layout/lProcess3"/>
    <dgm:cxn modelId="{5D6485A0-FDF1-4055-AA29-3FAC28CCA4C6}" type="presOf" srcId="{B7A1759E-ADFF-43D6-BF92-EF5EB75384A5}" destId="{68CF1A7A-CFCF-40DD-8CC5-43BD6E8E63EA}" srcOrd="0" destOrd="0" presId="urn:microsoft.com/office/officeart/2005/8/layout/lProcess3"/>
    <dgm:cxn modelId="{DBD95BF0-16C4-405E-B9BD-E70ABC180CC8}" type="presParOf" srcId="{68CF1A7A-CFCF-40DD-8CC5-43BD6E8E63EA}" destId="{410683E7-96D6-43A8-8046-A1A3802889BF}" srcOrd="0" destOrd="0" presId="urn:microsoft.com/office/officeart/2005/8/layout/lProcess3"/>
    <dgm:cxn modelId="{3156B17D-F2C5-481D-88D5-8C2ECE34B63A}" type="presParOf" srcId="{410683E7-96D6-43A8-8046-A1A3802889BF}" destId="{9541EF15-F397-4370-AB07-BA7FB1A3C795}" srcOrd="0" destOrd="0" presId="urn:microsoft.com/office/officeart/2005/8/layout/lProcess3"/>
    <dgm:cxn modelId="{29672245-BD28-4F75-8F11-B6EC9818CB60}" type="presParOf" srcId="{68CF1A7A-CFCF-40DD-8CC5-43BD6E8E63EA}" destId="{FD57DFC4-F16D-4C35-9201-C43AC639967D}" srcOrd="1" destOrd="0" presId="urn:microsoft.com/office/officeart/2005/8/layout/lProcess3"/>
    <dgm:cxn modelId="{531F0931-4515-4F6F-A974-8FECA5204F86}" type="presParOf" srcId="{68CF1A7A-CFCF-40DD-8CC5-43BD6E8E63EA}" destId="{B8A9A41C-CEED-4AE9-822C-7D1240C84FE2}" srcOrd="2" destOrd="0" presId="urn:microsoft.com/office/officeart/2005/8/layout/lProcess3"/>
    <dgm:cxn modelId="{B747DA79-6668-4E53-8F49-245AAC140A3C}" type="presParOf" srcId="{B8A9A41C-CEED-4AE9-822C-7D1240C84FE2}" destId="{079BBB56-D4A6-4BB5-834E-98F81A6A7044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8A3A2EA0-3AF2-4C37-9A17-93A590385903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80494389-BFE0-4885-94CC-67EFEDB739F6}">
      <dgm:prSet/>
      <dgm:spPr/>
      <dgm:t>
        <a:bodyPr/>
        <a:lstStyle/>
        <a:p>
          <a:pPr rtl="0"/>
          <a:r>
            <a:rPr lang="es-MX" smtClean="0"/>
            <a:t>Todos los costos de producción diferentes de los materiales directos y de la mano de obra directa, pero que tienen que ver con la fabricación del producto de manera directa.</a:t>
          </a:r>
          <a:endParaRPr lang="es-MX"/>
        </a:p>
      </dgm:t>
    </dgm:pt>
    <dgm:pt modelId="{5C211DE3-A6CA-4ED6-896F-B3C030D27BFF}" type="parTrans" cxnId="{29194C61-504F-4ABB-9597-C8AB0198596D}">
      <dgm:prSet/>
      <dgm:spPr/>
      <dgm:t>
        <a:bodyPr/>
        <a:lstStyle/>
        <a:p>
          <a:endParaRPr lang="es-MX"/>
        </a:p>
      </dgm:t>
    </dgm:pt>
    <dgm:pt modelId="{8DD68761-4E3B-4717-8E8B-04F66AAF82F2}" type="sibTrans" cxnId="{29194C61-504F-4ABB-9597-C8AB0198596D}">
      <dgm:prSet/>
      <dgm:spPr/>
      <dgm:t>
        <a:bodyPr/>
        <a:lstStyle/>
        <a:p>
          <a:endParaRPr lang="es-MX"/>
        </a:p>
      </dgm:t>
    </dgm:pt>
    <dgm:pt modelId="{09AC7F73-9A35-4F3E-9622-C0E97D366F78}">
      <dgm:prSet/>
      <dgm:spPr/>
      <dgm:t>
        <a:bodyPr/>
        <a:lstStyle/>
        <a:p>
          <a:pPr rtl="0"/>
          <a:r>
            <a:rPr lang="es-MX" smtClean="0"/>
            <a:t>Materiales indirectos</a:t>
          </a:r>
          <a:endParaRPr lang="es-MX"/>
        </a:p>
      </dgm:t>
    </dgm:pt>
    <dgm:pt modelId="{EDD4F03F-5E69-4E20-9BDB-8498475AE01E}" type="parTrans" cxnId="{CF73FD8F-2789-40AE-B500-C84C0F840E9A}">
      <dgm:prSet/>
      <dgm:spPr/>
      <dgm:t>
        <a:bodyPr/>
        <a:lstStyle/>
        <a:p>
          <a:endParaRPr lang="es-MX"/>
        </a:p>
      </dgm:t>
    </dgm:pt>
    <dgm:pt modelId="{58013771-DADF-4447-AFE5-240DB3EF65C0}" type="sibTrans" cxnId="{CF73FD8F-2789-40AE-B500-C84C0F840E9A}">
      <dgm:prSet/>
      <dgm:spPr/>
      <dgm:t>
        <a:bodyPr/>
        <a:lstStyle/>
        <a:p>
          <a:endParaRPr lang="es-MX"/>
        </a:p>
      </dgm:t>
    </dgm:pt>
    <dgm:pt modelId="{B46C8391-7407-4C9D-BA3D-3709E7ED7E3E}">
      <dgm:prSet/>
      <dgm:spPr/>
      <dgm:t>
        <a:bodyPr/>
        <a:lstStyle/>
        <a:p>
          <a:pPr rtl="0"/>
          <a:r>
            <a:rPr lang="es-MX" smtClean="0"/>
            <a:t>M.O. indirecta</a:t>
          </a:r>
          <a:endParaRPr lang="es-MX"/>
        </a:p>
      </dgm:t>
    </dgm:pt>
    <dgm:pt modelId="{620B1D3E-7E89-4BB3-B040-43F35717D774}" type="parTrans" cxnId="{531C4BF2-8FF9-4F64-942E-E0925A549DC2}">
      <dgm:prSet/>
      <dgm:spPr/>
      <dgm:t>
        <a:bodyPr/>
        <a:lstStyle/>
        <a:p>
          <a:endParaRPr lang="es-MX"/>
        </a:p>
      </dgm:t>
    </dgm:pt>
    <dgm:pt modelId="{E62CC19E-B2CC-4F72-971A-347D85A57B17}" type="sibTrans" cxnId="{531C4BF2-8FF9-4F64-942E-E0925A549DC2}">
      <dgm:prSet/>
      <dgm:spPr/>
      <dgm:t>
        <a:bodyPr/>
        <a:lstStyle/>
        <a:p>
          <a:endParaRPr lang="es-MX"/>
        </a:p>
      </dgm:t>
    </dgm:pt>
    <dgm:pt modelId="{22D16926-1CFF-48DA-8E35-A39A53BD7A15}">
      <dgm:prSet/>
      <dgm:spPr/>
      <dgm:t>
        <a:bodyPr/>
        <a:lstStyle/>
        <a:p>
          <a:pPr rtl="0"/>
          <a:r>
            <a:rPr lang="es-MX" smtClean="0"/>
            <a:t>Renta de la fabrica</a:t>
          </a:r>
          <a:endParaRPr lang="es-MX"/>
        </a:p>
      </dgm:t>
    </dgm:pt>
    <dgm:pt modelId="{02F65A93-2F4C-40C6-85EC-9F68B5D3C8C1}" type="parTrans" cxnId="{83D35F78-1B31-455E-AC8C-096D40ED3E7D}">
      <dgm:prSet/>
      <dgm:spPr/>
      <dgm:t>
        <a:bodyPr/>
        <a:lstStyle/>
        <a:p>
          <a:endParaRPr lang="es-MX"/>
        </a:p>
      </dgm:t>
    </dgm:pt>
    <dgm:pt modelId="{29BA92D3-473C-42BB-A7E6-7A2EF230029B}" type="sibTrans" cxnId="{83D35F78-1B31-455E-AC8C-096D40ED3E7D}">
      <dgm:prSet/>
      <dgm:spPr/>
      <dgm:t>
        <a:bodyPr/>
        <a:lstStyle/>
        <a:p>
          <a:endParaRPr lang="es-MX"/>
        </a:p>
      </dgm:t>
    </dgm:pt>
    <dgm:pt modelId="{B059E804-52FF-43D4-A136-40A2A8815FC3}">
      <dgm:prSet/>
      <dgm:spPr/>
      <dgm:t>
        <a:bodyPr/>
        <a:lstStyle/>
        <a:p>
          <a:pPr rtl="0"/>
          <a:r>
            <a:rPr lang="es-MX" smtClean="0"/>
            <a:t>Depreciación de la maquinaria</a:t>
          </a:r>
          <a:endParaRPr lang="es-MX"/>
        </a:p>
      </dgm:t>
    </dgm:pt>
    <dgm:pt modelId="{A6C1E77D-8C42-43E0-9610-3B209FC2FC2C}" type="parTrans" cxnId="{16B4B139-C19E-4008-84EA-16D1612346CA}">
      <dgm:prSet/>
      <dgm:spPr/>
      <dgm:t>
        <a:bodyPr/>
        <a:lstStyle/>
        <a:p>
          <a:endParaRPr lang="es-MX"/>
        </a:p>
      </dgm:t>
    </dgm:pt>
    <dgm:pt modelId="{FE10EDB9-1BB1-4AB3-88AB-840ABDD00BD3}" type="sibTrans" cxnId="{16B4B139-C19E-4008-84EA-16D1612346CA}">
      <dgm:prSet/>
      <dgm:spPr/>
      <dgm:t>
        <a:bodyPr/>
        <a:lstStyle/>
        <a:p>
          <a:endParaRPr lang="es-MX"/>
        </a:p>
      </dgm:t>
    </dgm:pt>
    <dgm:pt modelId="{B660279D-A54D-458A-A2D0-CF3EA6904326}">
      <dgm:prSet/>
      <dgm:spPr/>
      <dgm:t>
        <a:bodyPr/>
        <a:lstStyle/>
        <a:p>
          <a:pPr rtl="0"/>
          <a:r>
            <a:rPr lang="es-MX" smtClean="0"/>
            <a:t>Depreciación del edificio</a:t>
          </a:r>
          <a:endParaRPr lang="es-MX"/>
        </a:p>
      </dgm:t>
    </dgm:pt>
    <dgm:pt modelId="{894304BF-9322-4B9A-A185-E94D105547A6}" type="parTrans" cxnId="{0C76C57B-3989-4D51-BEEB-FE71D98A062F}">
      <dgm:prSet/>
      <dgm:spPr/>
      <dgm:t>
        <a:bodyPr/>
        <a:lstStyle/>
        <a:p>
          <a:endParaRPr lang="es-MX"/>
        </a:p>
      </dgm:t>
    </dgm:pt>
    <dgm:pt modelId="{7BE171EF-E5CD-4E74-9CEA-5CE3E2CFE66A}" type="sibTrans" cxnId="{0C76C57B-3989-4D51-BEEB-FE71D98A062F}">
      <dgm:prSet/>
      <dgm:spPr/>
      <dgm:t>
        <a:bodyPr/>
        <a:lstStyle/>
        <a:p>
          <a:endParaRPr lang="es-MX"/>
        </a:p>
      </dgm:t>
    </dgm:pt>
    <dgm:pt modelId="{A567AF8C-241F-4AEB-9053-8A822D63C091}">
      <dgm:prSet/>
      <dgm:spPr/>
      <dgm:t>
        <a:bodyPr/>
        <a:lstStyle/>
        <a:p>
          <a:pPr rtl="0"/>
          <a:r>
            <a:rPr lang="es-MX" smtClean="0"/>
            <a:t>Amortización de los gastos de instalación </a:t>
          </a:r>
          <a:endParaRPr lang="es-MX"/>
        </a:p>
      </dgm:t>
    </dgm:pt>
    <dgm:pt modelId="{8D025467-46D9-4F7F-830C-B473C56D0454}" type="parTrans" cxnId="{BC612317-F4CD-40F4-A262-17B0320D365E}">
      <dgm:prSet/>
      <dgm:spPr/>
      <dgm:t>
        <a:bodyPr/>
        <a:lstStyle/>
        <a:p>
          <a:endParaRPr lang="es-MX"/>
        </a:p>
      </dgm:t>
    </dgm:pt>
    <dgm:pt modelId="{87BCE440-E603-49E5-877A-C6FEF659B8DF}" type="sibTrans" cxnId="{BC612317-F4CD-40F4-A262-17B0320D365E}">
      <dgm:prSet/>
      <dgm:spPr/>
      <dgm:t>
        <a:bodyPr/>
        <a:lstStyle/>
        <a:p>
          <a:endParaRPr lang="es-MX"/>
        </a:p>
      </dgm:t>
    </dgm:pt>
    <dgm:pt modelId="{4E3C6E44-2F0A-4EC0-B600-8E562C190722}" type="pres">
      <dgm:prSet presAssocID="{8A3A2EA0-3AF2-4C37-9A17-93A590385903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895EC79E-5605-4338-A209-A9181E2E7BA1}" type="pres">
      <dgm:prSet presAssocID="{80494389-BFE0-4885-94CC-67EFEDB739F6}" presName="thickLine" presStyleLbl="alignNode1" presStyleIdx="0" presStyleCnt="1"/>
      <dgm:spPr/>
    </dgm:pt>
    <dgm:pt modelId="{290D90DA-0AE0-492A-877E-F6EA94975C36}" type="pres">
      <dgm:prSet presAssocID="{80494389-BFE0-4885-94CC-67EFEDB739F6}" presName="horz1" presStyleCnt="0"/>
      <dgm:spPr/>
    </dgm:pt>
    <dgm:pt modelId="{5B450A88-73D6-4BD8-A490-871DC29A645F}" type="pres">
      <dgm:prSet presAssocID="{80494389-BFE0-4885-94CC-67EFEDB739F6}" presName="tx1" presStyleLbl="revTx" presStyleIdx="0" presStyleCnt="7"/>
      <dgm:spPr/>
      <dgm:t>
        <a:bodyPr/>
        <a:lstStyle/>
        <a:p>
          <a:endParaRPr lang="es-MX"/>
        </a:p>
      </dgm:t>
    </dgm:pt>
    <dgm:pt modelId="{C7EB3318-05E5-4154-A0BC-7B3BB84C7598}" type="pres">
      <dgm:prSet presAssocID="{80494389-BFE0-4885-94CC-67EFEDB739F6}" presName="vert1" presStyleCnt="0"/>
      <dgm:spPr/>
    </dgm:pt>
    <dgm:pt modelId="{D10CAF81-5220-4F4C-8158-679D390F9DD6}" type="pres">
      <dgm:prSet presAssocID="{09AC7F73-9A35-4F3E-9622-C0E97D366F78}" presName="vertSpace2a" presStyleCnt="0"/>
      <dgm:spPr/>
    </dgm:pt>
    <dgm:pt modelId="{DE1811FF-FF1B-4F58-93EE-88A5133BDD0E}" type="pres">
      <dgm:prSet presAssocID="{09AC7F73-9A35-4F3E-9622-C0E97D366F78}" presName="horz2" presStyleCnt="0"/>
      <dgm:spPr/>
    </dgm:pt>
    <dgm:pt modelId="{6F7EA31B-64F0-45E5-AFB0-7A83DA34E325}" type="pres">
      <dgm:prSet presAssocID="{09AC7F73-9A35-4F3E-9622-C0E97D366F78}" presName="horzSpace2" presStyleCnt="0"/>
      <dgm:spPr/>
    </dgm:pt>
    <dgm:pt modelId="{2E714D14-1864-47AA-A2BE-BF2CD57EA64F}" type="pres">
      <dgm:prSet presAssocID="{09AC7F73-9A35-4F3E-9622-C0E97D366F78}" presName="tx2" presStyleLbl="revTx" presStyleIdx="1" presStyleCnt="7"/>
      <dgm:spPr/>
      <dgm:t>
        <a:bodyPr/>
        <a:lstStyle/>
        <a:p>
          <a:endParaRPr lang="es-MX"/>
        </a:p>
      </dgm:t>
    </dgm:pt>
    <dgm:pt modelId="{57BA1D43-DBF4-410B-ABA3-F1A01BA5DAE7}" type="pres">
      <dgm:prSet presAssocID="{09AC7F73-9A35-4F3E-9622-C0E97D366F78}" presName="vert2" presStyleCnt="0"/>
      <dgm:spPr/>
    </dgm:pt>
    <dgm:pt modelId="{64676A09-5D4B-451C-A810-4A6506BE27FE}" type="pres">
      <dgm:prSet presAssocID="{09AC7F73-9A35-4F3E-9622-C0E97D366F78}" presName="thinLine2b" presStyleLbl="callout" presStyleIdx="0" presStyleCnt="6"/>
      <dgm:spPr/>
    </dgm:pt>
    <dgm:pt modelId="{BA69B7FB-F7FD-42D9-80E3-F7C187C0F082}" type="pres">
      <dgm:prSet presAssocID="{09AC7F73-9A35-4F3E-9622-C0E97D366F78}" presName="vertSpace2b" presStyleCnt="0"/>
      <dgm:spPr/>
    </dgm:pt>
    <dgm:pt modelId="{5CF5E489-0BF4-4E9C-9BF5-304E723FD001}" type="pres">
      <dgm:prSet presAssocID="{B46C8391-7407-4C9D-BA3D-3709E7ED7E3E}" presName="horz2" presStyleCnt="0"/>
      <dgm:spPr/>
    </dgm:pt>
    <dgm:pt modelId="{798928BB-4615-43F5-B75A-33073279EF1C}" type="pres">
      <dgm:prSet presAssocID="{B46C8391-7407-4C9D-BA3D-3709E7ED7E3E}" presName="horzSpace2" presStyleCnt="0"/>
      <dgm:spPr/>
    </dgm:pt>
    <dgm:pt modelId="{39E92E83-7332-4B93-AA09-3D25E7119928}" type="pres">
      <dgm:prSet presAssocID="{B46C8391-7407-4C9D-BA3D-3709E7ED7E3E}" presName="tx2" presStyleLbl="revTx" presStyleIdx="2" presStyleCnt="7"/>
      <dgm:spPr/>
      <dgm:t>
        <a:bodyPr/>
        <a:lstStyle/>
        <a:p>
          <a:endParaRPr lang="es-MX"/>
        </a:p>
      </dgm:t>
    </dgm:pt>
    <dgm:pt modelId="{39CEFB6E-C675-412F-A9B4-179217504ADF}" type="pres">
      <dgm:prSet presAssocID="{B46C8391-7407-4C9D-BA3D-3709E7ED7E3E}" presName="vert2" presStyleCnt="0"/>
      <dgm:spPr/>
    </dgm:pt>
    <dgm:pt modelId="{8E9FDD19-8847-451E-BE77-97A0606BAC7D}" type="pres">
      <dgm:prSet presAssocID="{B46C8391-7407-4C9D-BA3D-3709E7ED7E3E}" presName="thinLine2b" presStyleLbl="callout" presStyleIdx="1" presStyleCnt="6"/>
      <dgm:spPr/>
    </dgm:pt>
    <dgm:pt modelId="{49EF36D4-5A4F-4EB8-8076-C95ADADC0AEE}" type="pres">
      <dgm:prSet presAssocID="{B46C8391-7407-4C9D-BA3D-3709E7ED7E3E}" presName="vertSpace2b" presStyleCnt="0"/>
      <dgm:spPr/>
    </dgm:pt>
    <dgm:pt modelId="{41BB582A-E538-4009-98B0-541FFB99BCA1}" type="pres">
      <dgm:prSet presAssocID="{22D16926-1CFF-48DA-8E35-A39A53BD7A15}" presName="horz2" presStyleCnt="0"/>
      <dgm:spPr/>
    </dgm:pt>
    <dgm:pt modelId="{02756008-7363-46BD-A220-CC7881E9F099}" type="pres">
      <dgm:prSet presAssocID="{22D16926-1CFF-48DA-8E35-A39A53BD7A15}" presName="horzSpace2" presStyleCnt="0"/>
      <dgm:spPr/>
    </dgm:pt>
    <dgm:pt modelId="{490D9814-0961-4A2B-A543-F0FD6C635EE0}" type="pres">
      <dgm:prSet presAssocID="{22D16926-1CFF-48DA-8E35-A39A53BD7A15}" presName="tx2" presStyleLbl="revTx" presStyleIdx="3" presStyleCnt="7"/>
      <dgm:spPr/>
      <dgm:t>
        <a:bodyPr/>
        <a:lstStyle/>
        <a:p>
          <a:endParaRPr lang="es-MX"/>
        </a:p>
      </dgm:t>
    </dgm:pt>
    <dgm:pt modelId="{228B81B1-25F9-4067-A4E4-AB74363D5522}" type="pres">
      <dgm:prSet presAssocID="{22D16926-1CFF-48DA-8E35-A39A53BD7A15}" presName="vert2" presStyleCnt="0"/>
      <dgm:spPr/>
    </dgm:pt>
    <dgm:pt modelId="{FC2F09E7-11F7-4DC0-8BFD-872DC1EEEA78}" type="pres">
      <dgm:prSet presAssocID="{22D16926-1CFF-48DA-8E35-A39A53BD7A15}" presName="thinLine2b" presStyleLbl="callout" presStyleIdx="2" presStyleCnt="6"/>
      <dgm:spPr/>
    </dgm:pt>
    <dgm:pt modelId="{CB249B9C-F82A-4156-950E-CE05E4005658}" type="pres">
      <dgm:prSet presAssocID="{22D16926-1CFF-48DA-8E35-A39A53BD7A15}" presName="vertSpace2b" presStyleCnt="0"/>
      <dgm:spPr/>
    </dgm:pt>
    <dgm:pt modelId="{AE5CDBDA-448B-446D-9227-624589A080F7}" type="pres">
      <dgm:prSet presAssocID="{B059E804-52FF-43D4-A136-40A2A8815FC3}" presName="horz2" presStyleCnt="0"/>
      <dgm:spPr/>
    </dgm:pt>
    <dgm:pt modelId="{69FF23EA-7202-4BA1-81F5-9C379E59BD3B}" type="pres">
      <dgm:prSet presAssocID="{B059E804-52FF-43D4-A136-40A2A8815FC3}" presName="horzSpace2" presStyleCnt="0"/>
      <dgm:spPr/>
    </dgm:pt>
    <dgm:pt modelId="{440A6851-5E3C-4AB7-A633-B6DDDA83CA43}" type="pres">
      <dgm:prSet presAssocID="{B059E804-52FF-43D4-A136-40A2A8815FC3}" presName="tx2" presStyleLbl="revTx" presStyleIdx="4" presStyleCnt="7"/>
      <dgm:spPr/>
      <dgm:t>
        <a:bodyPr/>
        <a:lstStyle/>
        <a:p>
          <a:endParaRPr lang="es-MX"/>
        </a:p>
      </dgm:t>
    </dgm:pt>
    <dgm:pt modelId="{88E5C896-3839-48E4-9230-96AF039B6113}" type="pres">
      <dgm:prSet presAssocID="{B059E804-52FF-43D4-A136-40A2A8815FC3}" presName="vert2" presStyleCnt="0"/>
      <dgm:spPr/>
    </dgm:pt>
    <dgm:pt modelId="{5BC3EF45-F33A-4A06-ADDA-1034219004BA}" type="pres">
      <dgm:prSet presAssocID="{B059E804-52FF-43D4-A136-40A2A8815FC3}" presName="thinLine2b" presStyleLbl="callout" presStyleIdx="3" presStyleCnt="6"/>
      <dgm:spPr/>
    </dgm:pt>
    <dgm:pt modelId="{F48EB0FF-9A0A-447C-BEC9-2265D861AB8B}" type="pres">
      <dgm:prSet presAssocID="{B059E804-52FF-43D4-A136-40A2A8815FC3}" presName="vertSpace2b" presStyleCnt="0"/>
      <dgm:spPr/>
    </dgm:pt>
    <dgm:pt modelId="{635E7827-4379-4DB8-99B4-F10DAA0F940E}" type="pres">
      <dgm:prSet presAssocID="{B660279D-A54D-458A-A2D0-CF3EA6904326}" presName="horz2" presStyleCnt="0"/>
      <dgm:spPr/>
    </dgm:pt>
    <dgm:pt modelId="{B3BA2B96-401E-4D44-855E-C1B1A2104833}" type="pres">
      <dgm:prSet presAssocID="{B660279D-A54D-458A-A2D0-CF3EA6904326}" presName="horzSpace2" presStyleCnt="0"/>
      <dgm:spPr/>
    </dgm:pt>
    <dgm:pt modelId="{0E92A744-36D1-42C2-900A-A98D38EAD311}" type="pres">
      <dgm:prSet presAssocID="{B660279D-A54D-458A-A2D0-CF3EA6904326}" presName="tx2" presStyleLbl="revTx" presStyleIdx="5" presStyleCnt="7"/>
      <dgm:spPr/>
      <dgm:t>
        <a:bodyPr/>
        <a:lstStyle/>
        <a:p>
          <a:endParaRPr lang="es-MX"/>
        </a:p>
      </dgm:t>
    </dgm:pt>
    <dgm:pt modelId="{ACFB66B7-C7D5-4655-B2E8-5203EA513ACC}" type="pres">
      <dgm:prSet presAssocID="{B660279D-A54D-458A-A2D0-CF3EA6904326}" presName="vert2" presStyleCnt="0"/>
      <dgm:spPr/>
    </dgm:pt>
    <dgm:pt modelId="{A5D8584B-1A6F-4DF2-A861-FA1E6DDCC8A1}" type="pres">
      <dgm:prSet presAssocID="{B660279D-A54D-458A-A2D0-CF3EA6904326}" presName="thinLine2b" presStyleLbl="callout" presStyleIdx="4" presStyleCnt="6"/>
      <dgm:spPr/>
    </dgm:pt>
    <dgm:pt modelId="{0FB89F44-75CE-4167-88B3-AB999BFD9259}" type="pres">
      <dgm:prSet presAssocID="{B660279D-A54D-458A-A2D0-CF3EA6904326}" presName="vertSpace2b" presStyleCnt="0"/>
      <dgm:spPr/>
    </dgm:pt>
    <dgm:pt modelId="{80B177E2-1109-4606-BB14-585EE82F4B9C}" type="pres">
      <dgm:prSet presAssocID="{A567AF8C-241F-4AEB-9053-8A822D63C091}" presName="horz2" presStyleCnt="0"/>
      <dgm:spPr/>
    </dgm:pt>
    <dgm:pt modelId="{FAFACAB4-AFB9-4B01-84ED-17DCD1AD7E54}" type="pres">
      <dgm:prSet presAssocID="{A567AF8C-241F-4AEB-9053-8A822D63C091}" presName="horzSpace2" presStyleCnt="0"/>
      <dgm:spPr/>
    </dgm:pt>
    <dgm:pt modelId="{5A8F3423-5240-4301-A4DA-907FB201908F}" type="pres">
      <dgm:prSet presAssocID="{A567AF8C-241F-4AEB-9053-8A822D63C091}" presName="tx2" presStyleLbl="revTx" presStyleIdx="6" presStyleCnt="7"/>
      <dgm:spPr/>
      <dgm:t>
        <a:bodyPr/>
        <a:lstStyle/>
        <a:p>
          <a:endParaRPr lang="es-MX"/>
        </a:p>
      </dgm:t>
    </dgm:pt>
    <dgm:pt modelId="{5DBEEFB9-465F-4C73-B2C9-2D6CC8D102CA}" type="pres">
      <dgm:prSet presAssocID="{A567AF8C-241F-4AEB-9053-8A822D63C091}" presName="vert2" presStyleCnt="0"/>
      <dgm:spPr/>
    </dgm:pt>
    <dgm:pt modelId="{065305F3-AC0A-4221-A2C6-44F4618D34A0}" type="pres">
      <dgm:prSet presAssocID="{A567AF8C-241F-4AEB-9053-8A822D63C091}" presName="thinLine2b" presStyleLbl="callout" presStyleIdx="5" presStyleCnt="6"/>
      <dgm:spPr/>
    </dgm:pt>
    <dgm:pt modelId="{F5F50F76-6AC4-45D7-9378-90AFEACB9325}" type="pres">
      <dgm:prSet presAssocID="{A567AF8C-241F-4AEB-9053-8A822D63C091}" presName="vertSpace2b" presStyleCnt="0"/>
      <dgm:spPr/>
    </dgm:pt>
  </dgm:ptLst>
  <dgm:cxnLst>
    <dgm:cxn modelId="{35F2EB58-213F-4077-BCAF-392097FD4518}" type="presOf" srcId="{B660279D-A54D-458A-A2D0-CF3EA6904326}" destId="{0E92A744-36D1-42C2-900A-A98D38EAD311}" srcOrd="0" destOrd="0" presId="urn:microsoft.com/office/officeart/2008/layout/LinedList"/>
    <dgm:cxn modelId="{83D35F78-1B31-455E-AC8C-096D40ED3E7D}" srcId="{80494389-BFE0-4885-94CC-67EFEDB739F6}" destId="{22D16926-1CFF-48DA-8E35-A39A53BD7A15}" srcOrd="2" destOrd="0" parTransId="{02F65A93-2F4C-40C6-85EC-9F68B5D3C8C1}" sibTransId="{29BA92D3-473C-42BB-A7E6-7A2EF230029B}"/>
    <dgm:cxn modelId="{BC612317-F4CD-40F4-A262-17B0320D365E}" srcId="{80494389-BFE0-4885-94CC-67EFEDB739F6}" destId="{A567AF8C-241F-4AEB-9053-8A822D63C091}" srcOrd="5" destOrd="0" parTransId="{8D025467-46D9-4F7F-830C-B473C56D0454}" sibTransId="{87BCE440-E603-49E5-877A-C6FEF659B8DF}"/>
    <dgm:cxn modelId="{CF73FD8F-2789-40AE-B500-C84C0F840E9A}" srcId="{80494389-BFE0-4885-94CC-67EFEDB739F6}" destId="{09AC7F73-9A35-4F3E-9622-C0E97D366F78}" srcOrd="0" destOrd="0" parTransId="{EDD4F03F-5E69-4E20-9BDB-8498475AE01E}" sibTransId="{58013771-DADF-4447-AFE5-240DB3EF65C0}"/>
    <dgm:cxn modelId="{8E96B6BC-15C4-4850-8EB8-E44FBCC36213}" type="presOf" srcId="{B46C8391-7407-4C9D-BA3D-3709E7ED7E3E}" destId="{39E92E83-7332-4B93-AA09-3D25E7119928}" srcOrd="0" destOrd="0" presId="urn:microsoft.com/office/officeart/2008/layout/LinedList"/>
    <dgm:cxn modelId="{1CB23037-89BA-4FE6-8E66-B24698419618}" type="presOf" srcId="{22D16926-1CFF-48DA-8E35-A39A53BD7A15}" destId="{490D9814-0961-4A2B-A543-F0FD6C635EE0}" srcOrd="0" destOrd="0" presId="urn:microsoft.com/office/officeart/2008/layout/LinedList"/>
    <dgm:cxn modelId="{8D4FB4C5-6029-48E1-BA20-5EC1E921DA7E}" type="presOf" srcId="{B059E804-52FF-43D4-A136-40A2A8815FC3}" destId="{440A6851-5E3C-4AB7-A633-B6DDDA83CA43}" srcOrd="0" destOrd="0" presId="urn:microsoft.com/office/officeart/2008/layout/LinedList"/>
    <dgm:cxn modelId="{65D76FC2-8B61-4B20-B27F-CC1640DC3B04}" type="presOf" srcId="{80494389-BFE0-4885-94CC-67EFEDB739F6}" destId="{5B450A88-73D6-4BD8-A490-871DC29A645F}" srcOrd="0" destOrd="0" presId="urn:microsoft.com/office/officeart/2008/layout/LinedList"/>
    <dgm:cxn modelId="{16B4B139-C19E-4008-84EA-16D1612346CA}" srcId="{80494389-BFE0-4885-94CC-67EFEDB739F6}" destId="{B059E804-52FF-43D4-A136-40A2A8815FC3}" srcOrd="3" destOrd="0" parTransId="{A6C1E77D-8C42-43E0-9610-3B209FC2FC2C}" sibTransId="{FE10EDB9-1BB1-4AB3-88AB-840ABDD00BD3}"/>
    <dgm:cxn modelId="{538AA09D-30C3-4492-8F8A-D051118B0C79}" type="presOf" srcId="{09AC7F73-9A35-4F3E-9622-C0E97D366F78}" destId="{2E714D14-1864-47AA-A2BE-BF2CD57EA64F}" srcOrd="0" destOrd="0" presId="urn:microsoft.com/office/officeart/2008/layout/LinedList"/>
    <dgm:cxn modelId="{6A551EF2-3842-41ED-BD2E-03DB474C6D58}" type="presOf" srcId="{A567AF8C-241F-4AEB-9053-8A822D63C091}" destId="{5A8F3423-5240-4301-A4DA-907FB201908F}" srcOrd="0" destOrd="0" presId="urn:microsoft.com/office/officeart/2008/layout/LinedList"/>
    <dgm:cxn modelId="{892489EE-574B-44C1-A8CA-1D54AB1947F0}" type="presOf" srcId="{8A3A2EA0-3AF2-4C37-9A17-93A590385903}" destId="{4E3C6E44-2F0A-4EC0-B600-8E562C190722}" srcOrd="0" destOrd="0" presId="urn:microsoft.com/office/officeart/2008/layout/LinedList"/>
    <dgm:cxn modelId="{531C4BF2-8FF9-4F64-942E-E0925A549DC2}" srcId="{80494389-BFE0-4885-94CC-67EFEDB739F6}" destId="{B46C8391-7407-4C9D-BA3D-3709E7ED7E3E}" srcOrd="1" destOrd="0" parTransId="{620B1D3E-7E89-4BB3-B040-43F35717D774}" sibTransId="{E62CC19E-B2CC-4F72-971A-347D85A57B17}"/>
    <dgm:cxn modelId="{0C76C57B-3989-4D51-BEEB-FE71D98A062F}" srcId="{80494389-BFE0-4885-94CC-67EFEDB739F6}" destId="{B660279D-A54D-458A-A2D0-CF3EA6904326}" srcOrd="4" destOrd="0" parTransId="{894304BF-9322-4B9A-A185-E94D105547A6}" sibTransId="{7BE171EF-E5CD-4E74-9CEA-5CE3E2CFE66A}"/>
    <dgm:cxn modelId="{29194C61-504F-4ABB-9597-C8AB0198596D}" srcId="{8A3A2EA0-3AF2-4C37-9A17-93A590385903}" destId="{80494389-BFE0-4885-94CC-67EFEDB739F6}" srcOrd="0" destOrd="0" parTransId="{5C211DE3-A6CA-4ED6-896F-B3C030D27BFF}" sibTransId="{8DD68761-4E3B-4717-8E8B-04F66AAF82F2}"/>
    <dgm:cxn modelId="{C9EB2F22-8B0C-4C4D-8278-2686FC2550C7}" type="presParOf" srcId="{4E3C6E44-2F0A-4EC0-B600-8E562C190722}" destId="{895EC79E-5605-4338-A209-A9181E2E7BA1}" srcOrd="0" destOrd="0" presId="urn:microsoft.com/office/officeart/2008/layout/LinedList"/>
    <dgm:cxn modelId="{95B00FF0-CFAC-402E-93EC-A76B74BBE301}" type="presParOf" srcId="{4E3C6E44-2F0A-4EC0-B600-8E562C190722}" destId="{290D90DA-0AE0-492A-877E-F6EA94975C36}" srcOrd="1" destOrd="0" presId="urn:microsoft.com/office/officeart/2008/layout/LinedList"/>
    <dgm:cxn modelId="{C27A0305-20FC-4F89-A869-73157361998E}" type="presParOf" srcId="{290D90DA-0AE0-492A-877E-F6EA94975C36}" destId="{5B450A88-73D6-4BD8-A490-871DC29A645F}" srcOrd="0" destOrd="0" presId="urn:microsoft.com/office/officeart/2008/layout/LinedList"/>
    <dgm:cxn modelId="{356C7470-B4CB-406B-AA6E-23AFB6CBA9E1}" type="presParOf" srcId="{290D90DA-0AE0-492A-877E-F6EA94975C36}" destId="{C7EB3318-05E5-4154-A0BC-7B3BB84C7598}" srcOrd="1" destOrd="0" presId="urn:microsoft.com/office/officeart/2008/layout/LinedList"/>
    <dgm:cxn modelId="{B3AA4BAA-6EEA-4190-8951-51796FD522C1}" type="presParOf" srcId="{C7EB3318-05E5-4154-A0BC-7B3BB84C7598}" destId="{D10CAF81-5220-4F4C-8158-679D390F9DD6}" srcOrd="0" destOrd="0" presId="urn:microsoft.com/office/officeart/2008/layout/LinedList"/>
    <dgm:cxn modelId="{F931856A-BEF8-4050-A5FF-BA328B314336}" type="presParOf" srcId="{C7EB3318-05E5-4154-A0BC-7B3BB84C7598}" destId="{DE1811FF-FF1B-4F58-93EE-88A5133BDD0E}" srcOrd="1" destOrd="0" presId="urn:microsoft.com/office/officeart/2008/layout/LinedList"/>
    <dgm:cxn modelId="{1A881487-5D70-4B62-BC01-B26399F1EF2D}" type="presParOf" srcId="{DE1811FF-FF1B-4F58-93EE-88A5133BDD0E}" destId="{6F7EA31B-64F0-45E5-AFB0-7A83DA34E325}" srcOrd="0" destOrd="0" presId="urn:microsoft.com/office/officeart/2008/layout/LinedList"/>
    <dgm:cxn modelId="{E636CFB3-8BA4-423E-BFC4-86738E302855}" type="presParOf" srcId="{DE1811FF-FF1B-4F58-93EE-88A5133BDD0E}" destId="{2E714D14-1864-47AA-A2BE-BF2CD57EA64F}" srcOrd="1" destOrd="0" presId="urn:microsoft.com/office/officeart/2008/layout/LinedList"/>
    <dgm:cxn modelId="{87971D6A-CB1B-499E-8E81-C1B761B0EB1E}" type="presParOf" srcId="{DE1811FF-FF1B-4F58-93EE-88A5133BDD0E}" destId="{57BA1D43-DBF4-410B-ABA3-F1A01BA5DAE7}" srcOrd="2" destOrd="0" presId="urn:microsoft.com/office/officeart/2008/layout/LinedList"/>
    <dgm:cxn modelId="{2CB9A749-55E4-4CCA-802A-048484B7ACC0}" type="presParOf" srcId="{C7EB3318-05E5-4154-A0BC-7B3BB84C7598}" destId="{64676A09-5D4B-451C-A810-4A6506BE27FE}" srcOrd="2" destOrd="0" presId="urn:microsoft.com/office/officeart/2008/layout/LinedList"/>
    <dgm:cxn modelId="{EA16D36F-68CA-4B68-A2DA-60273547F849}" type="presParOf" srcId="{C7EB3318-05E5-4154-A0BC-7B3BB84C7598}" destId="{BA69B7FB-F7FD-42D9-80E3-F7C187C0F082}" srcOrd="3" destOrd="0" presId="urn:microsoft.com/office/officeart/2008/layout/LinedList"/>
    <dgm:cxn modelId="{2D4A344E-CD51-444D-A43E-99D02DD28E2A}" type="presParOf" srcId="{C7EB3318-05E5-4154-A0BC-7B3BB84C7598}" destId="{5CF5E489-0BF4-4E9C-9BF5-304E723FD001}" srcOrd="4" destOrd="0" presId="urn:microsoft.com/office/officeart/2008/layout/LinedList"/>
    <dgm:cxn modelId="{70F32F40-42D5-4E21-8848-E4AA740F5575}" type="presParOf" srcId="{5CF5E489-0BF4-4E9C-9BF5-304E723FD001}" destId="{798928BB-4615-43F5-B75A-33073279EF1C}" srcOrd="0" destOrd="0" presId="urn:microsoft.com/office/officeart/2008/layout/LinedList"/>
    <dgm:cxn modelId="{98F97497-3CC6-4176-80E1-E6E9C4E12207}" type="presParOf" srcId="{5CF5E489-0BF4-4E9C-9BF5-304E723FD001}" destId="{39E92E83-7332-4B93-AA09-3D25E7119928}" srcOrd="1" destOrd="0" presId="urn:microsoft.com/office/officeart/2008/layout/LinedList"/>
    <dgm:cxn modelId="{C502F87D-0CBF-46D9-B3B9-8F4C8666BA59}" type="presParOf" srcId="{5CF5E489-0BF4-4E9C-9BF5-304E723FD001}" destId="{39CEFB6E-C675-412F-A9B4-179217504ADF}" srcOrd="2" destOrd="0" presId="urn:microsoft.com/office/officeart/2008/layout/LinedList"/>
    <dgm:cxn modelId="{AE32EE50-0BD7-4AC0-B062-53B6E80C0B28}" type="presParOf" srcId="{C7EB3318-05E5-4154-A0BC-7B3BB84C7598}" destId="{8E9FDD19-8847-451E-BE77-97A0606BAC7D}" srcOrd="5" destOrd="0" presId="urn:microsoft.com/office/officeart/2008/layout/LinedList"/>
    <dgm:cxn modelId="{826CAFF1-2DBA-436A-A439-1675E1E727B2}" type="presParOf" srcId="{C7EB3318-05E5-4154-A0BC-7B3BB84C7598}" destId="{49EF36D4-5A4F-4EB8-8076-C95ADADC0AEE}" srcOrd="6" destOrd="0" presId="urn:microsoft.com/office/officeart/2008/layout/LinedList"/>
    <dgm:cxn modelId="{8119FF9A-8B50-4AAA-8176-EDBCCCE3C749}" type="presParOf" srcId="{C7EB3318-05E5-4154-A0BC-7B3BB84C7598}" destId="{41BB582A-E538-4009-98B0-541FFB99BCA1}" srcOrd="7" destOrd="0" presId="urn:microsoft.com/office/officeart/2008/layout/LinedList"/>
    <dgm:cxn modelId="{E9C42D62-2BC4-412B-84FB-DEE76D56263C}" type="presParOf" srcId="{41BB582A-E538-4009-98B0-541FFB99BCA1}" destId="{02756008-7363-46BD-A220-CC7881E9F099}" srcOrd="0" destOrd="0" presId="urn:microsoft.com/office/officeart/2008/layout/LinedList"/>
    <dgm:cxn modelId="{C4B7FB18-E2F4-4132-B200-A55580A6F81A}" type="presParOf" srcId="{41BB582A-E538-4009-98B0-541FFB99BCA1}" destId="{490D9814-0961-4A2B-A543-F0FD6C635EE0}" srcOrd="1" destOrd="0" presId="urn:microsoft.com/office/officeart/2008/layout/LinedList"/>
    <dgm:cxn modelId="{302B1954-D943-4F73-84B8-C2298AD62184}" type="presParOf" srcId="{41BB582A-E538-4009-98B0-541FFB99BCA1}" destId="{228B81B1-25F9-4067-A4E4-AB74363D5522}" srcOrd="2" destOrd="0" presId="urn:microsoft.com/office/officeart/2008/layout/LinedList"/>
    <dgm:cxn modelId="{851B0B3E-4DF1-4A9A-A349-7A79AFA28B08}" type="presParOf" srcId="{C7EB3318-05E5-4154-A0BC-7B3BB84C7598}" destId="{FC2F09E7-11F7-4DC0-8BFD-872DC1EEEA78}" srcOrd="8" destOrd="0" presId="urn:microsoft.com/office/officeart/2008/layout/LinedList"/>
    <dgm:cxn modelId="{52B4E68C-39C7-4526-9925-4164D4590AB7}" type="presParOf" srcId="{C7EB3318-05E5-4154-A0BC-7B3BB84C7598}" destId="{CB249B9C-F82A-4156-950E-CE05E4005658}" srcOrd="9" destOrd="0" presId="urn:microsoft.com/office/officeart/2008/layout/LinedList"/>
    <dgm:cxn modelId="{4AD1C954-942B-4B2D-A144-1A5B4398BF10}" type="presParOf" srcId="{C7EB3318-05E5-4154-A0BC-7B3BB84C7598}" destId="{AE5CDBDA-448B-446D-9227-624589A080F7}" srcOrd="10" destOrd="0" presId="urn:microsoft.com/office/officeart/2008/layout/LinedList"/>
    <dgm:cxn modelId="{5E6AFDC3-E43C-4571-BB83-02958788E947}" type="presParOf" srcId="{AE5CDBDA-448B-446D-9227-624589A080F7}" destId="{69FF23EA-7202-4BA1-81F5-9C379E59BD3B}" srcOrd="0" destOrd="0" presId="urn:microsoft.com/office/officeart/2008/layout/LinedList"/>
    <dgm:cxn modelId="{9421ACF6-6820-4F9F-97AF-081C304905B5}" type="presParOf" srcId="{AE5CDBDA-448B-446D-9227-624589A080F7}" destId="{440A6851-5E3C-4AB7-A633-B6DDDA83CA43}" srcOrd="1" destOrd="0" presId="urn:microsoft.com/office/officeart/2008/layout/LinedList"/>
    <dgm:cxn modelId="{7D9D4651-08C0-4912-9154-7C69E3FC5769}" type="presParOf" srcId="{AE5CDBDA-448B-446D-9227-624589A080F7}" destId="{88E5C896-3839-48E4-9230-96AF039B6113}" srcOrd="2" destOrd="0" presId="urn:microsoft.com/office/officeart/2008/layout/LinedList"/>
    <dgm:cxn modelId="{96ADC634-525A-43E6-A858-F0C5103A557B}" type="presParOf" srcId="{C7EB3318-05E5-4154-A0BC-7B3BB84C7598}" destId="{5BC3EF45-F33A-4A06-ADDA-1034219004BA}" srcOrd="11" destOrd="0" presId="urn:microsoft.com/office/officeart/2008/layout/LinedList"/>
    <dgm:cxn modelId="{26A70078-D519-4ED7-B9D7-060A49B3D853}" type="presParOf" srcId="{C7EB3318-05E5-4154-A0BC-7B3BB84C7598}" destId="{F48EB0FF-9A0A-447C-BEC9-2265D861AB8B}" srcOrd="12" destOrd="0" presId="urn:microsoft.com/office/officeart/2008/layout/LinedList"/>
    <dgm:cxn modelId="{20084FE8-4F0F-486E-83B6-7EBC7B624209}" type="presParOf" srcId="{C7EB3318-05E5-4154-A0BC-7B3BB84C7598}" destId="{635E7827-4379-4DB8-99B4-F10DAA0F940E}" srcOrd="13" destOrd="0" presId="urn:microsoft.com/office/officeart/2008/layout/LinedList"/>
    <dgm:cxn modelId="{067C0B7A-A236-4D76-94BA-D5C079133660}" type="presParOf" srcId="{635E7827-4379-4DB8-99B4-F10DAA0F940E}" destId="{B3BA2B96-401E-4D44-855E-C1B1A2104833}" srcOrd="0" destOrd="0" presId="urn:microsoft.com/office/officeart/2008/layout/LinedList"/>
    <dgm:cxn modelId="{B659EEC7-D540-45AE-A0DE-D364D7D69D6D}" type="presParOf" srcId="{635E7827-4379-4DB8-99B4-F10DAA0F940E}" destId="{0E92A744-36D1-42C2-900A-A98D38EAD311}" srcOrd="1" destOrd="0" presId="urn:microsoft.com/office/officeart/2008/layout/LinedList"/>
    <dgm:cxn modelId="{5F009601-C59E-4B87-BB8B-279504297C55}" type="presParOf" srcId="{635E7827-4379-4DB8-99B4-F10DAA0F940E}" destId="{ACFB66B7-C7D5-4655-B2E8-5203EA513ACC}" srcOrd="2" destOrd="0" presId="urn:microsoft.com/office/officeart/2008/layout/LinedList"/>
    <dgm:cxn modelId="{9879F84A-FA1A-43A7-B958-97537AF72522}" type="presParOf" srcId="{C7EB3318-05E5-4154-A0BC-7B3BB84C7598}" destId="{A5D8584B-1A6F-4DF2-A861-FA1E6DDCC8A1}" srcOrd="14" destOrd="0" presId="urn:microsoft.com/office/officeart/2008/layout/LinedList"/>
    <dgm:cxn modelId="{EFE640DE-D753-46C5-B65A-155CA5EA807C}" type="presParOf" srcId="{C7EB3318-05E5-4154-A0BC-7B3BB84C7598}" destId="{0FB89F44-75CE-4167-88B3-AB999BFD9259}" srcOrd="15" destOrd="0" presId="urn:microsoft.com/office/officeart/2008/layout/LinedList"/>
    <dgm:cxn modelId="{56974596-102F-4145-9991-17AA0058BF99}" type="presParOf" srcId="{C7EB3318-05E5-4154-A0BC-7B3BB84C7598}" destId="{80B177E2-1109-4606-BB14-585EE82F4B9C}" srcOrd="16" destOrd="0" presId="urn:microsoft.com/office/officeart/2008/layout/LinedList"/>
    <dgm:cxn modelId="{0F17AC5F-B897-493F-9CDC-F29196BF9FD4}" type="presParOf" srcId="{80B177E2-1109-4606-BB14-585EE82F4B9C}" destId="{FAFACAB4-AFB9-4B01-84ED-17DCD1AD7E54}" srcOrd="0" destOrd="0" presId="urn:microsoft.com/office/officeart/2008/layout/LinedList"/>
    <dgm:cxn modelId="{B330D694-EC5C-4D78-A511-E7CF73E94244}" type="presParOf" srcId="{80B177E2-1109-4606-BB14-585EE82F4B9C}" destId="{5A8F3423-5240-4301-A4DA-907FB201908F}" srcOrd="1" destOrd="0" presId="urn:microsoft.com/office/officeart/2008/layout/LinedList"/>
    <dgm:cxn modelId="{72A4F04A-4C09-46CE-B5AA-4BF54F0A39AB}" type="presParOf" srcId="{80B177E2-1109-4606-BB14-585EE82F4B9C}" destId="{5DBEEFB9-465F-4C73-B2C9-2D6CC8D102CA}" srcOrd="2" destOrd="0" presId="urn:microsoft.com/office/officeart/2008/layout/LinedList"/>
    <dgm:cxn modelId="{63348208-0930-401D-A1FB-118EED951972}" type="presParOf" srcId="{C7EB3318-05E5-4154-A0BC-7B3BB84C7598}" destId="{065305F3-AC0A-4221-A2C6-44F4618D34A0}" srcOrd="17" destOrd="0" presId="urn:microsoft.com/office/officeart/2008/layout/LinedList"/>
    <dgm:cxn modelId="{F03EF910-472B-4A58-B2C7-BB6E028E994C}" type="presParOf" srcId="{C7EB3318-05E5-4154-A0BC-7B3BB84C7598}" destId="{F5F50F76-6AC4-45D7-9378-90AFEACB9325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D4259EBA-CC95-4740-A3F3-98BB542D4748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9C863F9-94E6-4F5D-BBEA-C6E7B29728BF}">
      <dgm:prSet phldrT="[Texto]"/>
      <dgm:spPr/>
      <dgm:t>
        <a:bodyPr/>
        <a:lstStyle/>
        <a:p>
          <a:r>
            <a:rPr lang="es-MX" dirty="0" smtClean="0"/>
            <a:t>MPD</a:t>
          </a:r>
          <a:endParaRPr lang="es-MX" dirty="0"/>
        </a:p>
      </dgm:t>
    </dgm:pt>
    <dgm:pt modelId="{1BA8B22D-93C9-43C9-99C1-B927E5F95015}" type="parTrans" cxnId="{3F7B4C1D-CCD4-4A82-9E47-CF0ED13534BE}">
      <dgm:prSet/>
      <dgm:spPr/>
      <dgm:t>
        <a:bodyPr/>
        <a:lstStyle/>
        <a:p>
          <a:endParaRPr lang="es-MX"/>
        </a:p>
      </dgm:t>
    </dgm:pt>
    <dgm:pt modelId="{DB7F7717-9D61-46DC-9953-EAF82169F1D1}" type="sibTrans" cxnId="{3F7B4C1D-CCD4-4A82-9E47-CF0ED13534BE}">
      <dgm:prSet/>
      <dgm:spPr/>
      <dgm:t>
        <a:bodyPr/>
        <a:lstStyle/>
        <a:p>
          <a:endParaRPr lang="es-MX"/>
        </a:p>
      </dgm:t>
    </dgm:pt>
    <dgm:pt modelId="{AF349512-32E6-48C0-8E85-B67FB2D93CAE}">
      <dgm:prSet phldrT="[Texto]"/>
      <dgm:spPr/>
      <dgm:t>
        <a:bodyPr/>
        <a:lstStyle/>
        <a:p>
          <a:r>
            <a:rPr lang="es-MX" dirty="0" smtClean="0"/>
            <a:t>MOD</a:t>
          </a:r>
          <a:endParaRPr lang="es-MX" dirty="0"/>
        </a:p>
      </dgm:t>
    </dgm:pt>
    <dgm:pt modelId="{05FD5B2E-6BDD-4AB8-8867-DA20D240694E}" type="parTrans" cxnId="{83BF162A-92DF-487B-A1D1-F5F7A6CE7580}">
      <dgm:prSet/>
      <dgm:spPr/>
      <dgm:t>
        <a:bodyPr/>
        <a:lstStyle/>
        <a:p>
          <a:endParaRPr lang="es-MX"/>
        </a:p>
      </dgm:t>
    </dgm:pt>
    <dgm:pt modelId="{0BAC23D5-C327-4D4F-90C0-D592F9D9981B}" type="sibTrans" cxnId="{83BF162A-92DF-487B-A1D1-F5F7A6CE7580}">
      <dgm:prSet/>
      <dgm:spPr/>
      <dgm:t>
        <a:bodyPr/>
        <a:lstStyle/>
        <a:p>
          <a:endParaRPr lang="es-MX"/>
        </a:p>
      </dgm:t>
    </dgm:pt>
    <dgm:pt modelId="{BDD44A85-CC4B-4C3A-B852-A9F716F2A4A2}" type="pres">
      <dgm:prSet presAssocID="{D4259EBA-CC95-4740-A3F3-98BB542D474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070DEBA-7FFA-4E3E-835E-ABE327CEF380}" type="pres">
      <dgm:prSet presAssocID="{D4259EBA-CC95-4740-A3F3-98BB542D4748}" presName="ribbon" presStyleLbl="node1" presStyleIdx="0" presStyleCnt="1"/>
      <dgm:spPr/>
    </dgm:pt>
    <dgm:pt modelId="{88F8FFCD-B100-41B7-B0B6-5D28B7D6D717}" type="pres">
      <dgm:prSet presAssocID="{D4259EBA-CC95-4740-A3F3-98BB542D4748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25F663-8F37-4188-9312-9AC3932E22AF}" type="pres">
      <dgm:prSet presAssocID="{D4259EBA-CC95-4740-A3F3-98BB542D4748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9054879-95E5-4E11-A625-C312735BB950}" type="presOf" srcId="{AF349512-32E6-48C0-8E85-B67FB2D93CAE}" destId="{5225F663-8F37-4188-9312-9AC3932E22AF}" srcOrd="0" destOrd="0" presId="urn:microsoft.com/office/officeart/2005/8/layout/arrow6"/>
    <dgm:cxn modelId="{3F7B4C1D-CCD4-4A82-9E47-CF0ED13534BE}" srcId="{D4259EBA-CC95-4740-A3F3-98BB542D4748}" destId="{49C863F9-94E6-4F5D-BBEA-C6E7B29728BF}" srcOrd="0" destOrd="0" parTransId="{1BA8B22D-93C9-43C9-99C1-B927E5F95015}" sibTransId="{DB7F7717-9D61-46DC-9953-EAF82169F1D1}"/>
    <dgm:cxn modelId="{5AC785CB-C777-468D-B0FC-AC45DC211090}" type="presOf" srcId="{49C863F9-94E6-4F5D-BBEA-C6E7B29728BF}" destId="{88F8FFCD-B100-41B7-B0B6-5D28B7D6D717}" srcOrd="0" destOrd="0" presId="urn:microsoft.com/office/officeart/2005/8/layout/arrow6"/>
    <dgm:cxn modelId="{83BF162A-92DF-487B-A1D1-F5F7A6CE7580}" srcId="{D4259EBA-CC95-4740-A3F3-98BB542D4748}" destId="{AF349512-32E6-48C0-8E85-B67FB2D93CAE}" srcOrd="1" destOrd="0" parTransId="{05FD5B2E-6BDD-4AB8-8867-DA20D240694E}" sibTransId="{0BAC23D5-C327-4D4F-90C0-D592F9D9981B}"/>
    <dgm:cxn modelId="{AAEE4F11-25A2-4E46-97E4-CD83B640F367}" type="presOf" srcId="{D4259EBA-CC95-4740-A3F3-98BB542D4748}" destId="{BDD44A85-CC4B-4C3A-B852-A9F716F2A4A2}" srcOrd="0" destOrd="0" presId="urn:microsoft.com/office/officeart/2005/8/layout/arrow6"/>
    <dgm:cxn modelId="{386D7788-D5FC-4CBF-BEAB-5161B5BABEB1}" type="presParOf" srcId="{BDD44A85-CC4B-4C3A-B852-A9F716F2A4A2}" destId="{2070DEBA-7FFA-4E3E-835E-ABE327CEF380}" srcOrd="0" destOrd="0" presId="urn:microsoft.com/office/officeart/2005/8/layout/arrow6"/>
    <dgm:cxn modelId="{023101E2-2BF9-4802-A745-817247660F70}" type="presParOf" srcId="{BDD44A85-CC4B-4C3A-B852-A9F716F2A4A2}" destId="{88F8FFCD-B100-41B7-B0B6-5D28B7D6D717}" srcOrd="1" destOrd="0" presId="urn:microsoft.com/office/officeart/2005/8/layout/arrow6"/>
    <dgm:cxn modelId="{06C50190-D310-4581-897D-5644EF7050EE}" type="presParOf" srcId="{BDD44A85-CC4B-4C3A-B852-A9F716F2A4A2}" destId="{5225F663-8F37-4188-9312-9AC3932E22AF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4DF706AB-1986-4A89-A9C6-996CF837E632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052E742-4503-4EE5-8776-F8986619DAAB}">
      <dgm:prSet phldrT="[Texto]"/>
      <dgm:spPr/>
      <dgm:t>
        <a:bodyPr/>
        <a:lstStyle/>
        <a:p>
          <a:r>
            <a:rPr lang="es-MX" dirty="0" smtClean="0"/>
            <a:t>MOD</a:t>
          </a:r>
          <a:endParaRPr lang="es-MX" dirty="0"/>
        </a:p>
      </dgm:t>
    </dgm:pt>
    <dgm:pt modelId="{7D36928A-AD1F-4506-AA17-6E3C06F00D4E}" type="parTrans" cxnId="{BEE50127-8634-4A1B-A9E9-6CAAE64462DD}">
      <dgm:prSet/>
      <dgm:spPr/>
      <dgm:t>
        <a:bodyPr/>
        <a:lstStyle/>
        <a:p>
          <a:endParaRPr lang="es-MX"/>
        </a:p>
      </dgm:t>
    </dgm:pt>
    <dgm:pt modelId="{403B5B83-BE16-4464-B507-AFE1B19965FC}" type="sibTrans" cxnId="{BEE50127-8634-4A1B-A9E9-6CAAE64462DD}">
      <dgm:prSet/>
      <dgm:spPr/>
      <dgm:t>
        <a:bodyPr/>
        <a:lstStyle/>
        <a:p>
          <a:endParaRPr lang="es-MX"/>
        </a:p>
      </dgm:t>
    </dgm:pt>
    <dgm:pt modelId="{0626EB6E-1D08-491B-8596-BFCCFA425976}">
      <dgm:prSet phldrT="[Texto]"/>
      <dgm:spPr/>
      <dgm:t>
        <a:bodyPr/>
        <a:lstStyle/>
        <a:p>
          <a:r>
            <a:rPr lang="es-MX" dirty="0" smtClean="0"/>
            <a:t>GI</a:t>
          </a:r>
          <a:endParaRPr lang="es-MX" dirty="0"/>
        </a:p>
      </dgm:t>
    </dgm:pt>
    <dgm:pt modelId="{79765686-2513-4363-AE32-07F05C78F710}" type="parTrans" cxnId="{525171FB-688C-4821-8CA0-59A38E9693EA}">
      <dgm:prSet/>
      <dgm:spPr/>
      <dgm:t>
        <a:bodyPr/>
        <a:lstStyle/>
        <a:p>
          <a:endParaRPr lang="es-MX"/>
        </a:p>
      </dgm:t>
    </dgm:pt>
    <dgm:pt modelId="{D6BCE701-86FE-4C16-B973-7E1E201F3ECC}" type="sibTrans" cxnId="{525171FB-688C-4821-8CA0-59A38E9693EA}">
      <dgm:prSet/>
      <dgm:spPr/>
      <dgm:t>
        <a:bodyPr/>
        <a:lstStyle/>
        <a:p>
          <a:endParaRPr lang="es-MX"/>
        </a:p>
      </dgm:t>
    </dgm:pt>
    <dgm:pt modelId="{DAF28917-F5F5-4FFD-8CC0-5A7CE1F7909C}" type="pres">
      <dgm:prSet presAssocID="{4DF706AB-1986-4A89-A9C6-996CF837E63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BA64FC8-CBB7-46BC-8231-A2939F8C8132}" type="pres">
      <dgm:prSet presAssocID="{2052E742-4503-4EE5-8776-F8986619DAAB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FE21B0-C70A-489C-A7F4-FDDD98172C9E}" type="pres">
      <dgm:prSet presAssocID="{0626EB6E-1D08-491B-8596-BFCCFA425976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2111BBE-1452-4DFF-BA38-2B7567F65F0F}" type="presOf" srcId="{2052E742-4503-4EE5-8776-F8986619DAAB}" destId="{6BA64FC8-CBB7-46BC-8231-A2939F8C8132}" srcOrd="0" destOrd="0" presId="urn:microsoft.com/office/officeart/2005/8/layout/arrow5"/>
    <dgm:cxn modelId="{525171FB-688C-4821-8CA0-59A38E9693EA}" srcId="{4DF706AB-1986-4A89-A9C6-996CF837E632}" destId="{0626EB6E-1D08-491B-8596-BFCCFA425976}" srcOrd="1" destOrd="0" parTransId="{79765686-2513-4363-AE32-07F05C78F710}" sibTransId="{D6BCE701-86FE-4C16-B973-7E1E201F3ECC}"/>
    <dgm:cxn modelId="{0B75AB2F-BA86-4AD9-B9A8-DBB76668B426}" type="presOf" srcId="{0626EB6E-1D08-491B-8596-BFCCFA425976}" destId="{45FE21B0-C70A-489C-A7F4-FDDD98172C9E}" srcOrd="0" destOrd="0" presId="urn:microsoft.com/office/officeart/2005/8/layout/arrow5"/>
    <dgm:cxn modelId="{BEE50127-8634-4A1B-A9E9-6CAAE64462DD}" srcId="{4DF706AB-1986-4A89-A9C6-996CF837E632}" destId="{2052E742-4503-4EE5-8776-F8986619DAAB}" srcOrd="0" destOrd="0" parTransId="{7D36928A-AD1F-4506-AA17-6E3C06F00D4E}" sibTransId="{403B5B83-BE16-4464-B507-AFE1B19965FC}"/>
    <dgm:cxn modelId="{3521256E-8D6F-4957-9681-9E09F1101D59}" type="presOf" srcId="{4DF706AB-1986-4A89-A9C6-996CF837E632}" destId="{DAF28917-F5F5-4FFD-8CC0-5A7CE1F7909C}" srcOrd="0" destOrd="0" presId="urn:microsoft.com/office/officeart/2005/8/layout/arrow5"/>
    <dgm:cxn modelId="{8938966B-9D87-4FE7-B922-D7FA5D04CE2A}" type="presParOf" srcId="{DAF28917-F5F5-4FFD-8CC0-5A7CE1F7909C}" destId="{6BA64FC8-CBB7-46BC-8231-A2939F8C8132}" srcOrd="0" destOrd="0" presId="urn:microsoft.com/office/officeart/2005/8/layout/arrow5"/>
    <dgm:cxn modelId="{B9A53402-1036-4D95-A937-A25549D0902B}" type="presParOf" srcId="{DAF28917-F5F5-4FFD-8CC0-5A7CE1F7909C}" destId="{45FE21B0-C70A-489C-A7F4-FDDD98172C9E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B22E5CC0-4AE0-4CD6-A773-CBC7CF724F54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2CE169D3-985E-45F7-B566-2105002F13A9}">
      <dgm:prSet/>
      <dgm:spPr/>
      <dgm:t>
        <a:bodyPr/>
        <a:lstStyle/>
        <a:p>
          <a:pPr rtl="0"/>
          <a:r>
            <a:rPr lang="es-MX" dirty="0" smtClean="0"/>
            <a:t>COSTO DE TRANSFORMAR LA MATERIA PRIMA EN ARTÍCULOS TERMINADOS.</a:t>
          </a:r>
          <a:endParaRPr lang="es-MX" dirty="0"/>
        </a:p>
      </dgm:t>
    </dgm:pt>
    <dgm:pt modelId="{06803328-19D4-4E67-879C-F07BDF994B8E}" type="parTrans" cxnId="{696E08B4-11E2-46EE-BB20-96A81652560E}">
      <dgm:prSet/>
      <dgm:spPr/>
      <dgm:t>
        <a:bodyPr/>
        <a:lstStyle/>
        <a:p>
          <a:endParaRPr lang="es-MX"/>
        </a:p>
      </dgm:t>
    </dgm:pt>
    <dgm:pt modelId="{97479335-C200-4678-98A3-9F86A20C49F3}" type="sibTrans" cxnId="{696E08B4-11E2-46EE-BB20-96A81652560E}">
      <dgm:prSet/>
      <dgm:spPr/>
      <dgm:t>
        <a:bodyPr/>
        <a:lstStyle/>
        <a:p>
          <a:endParaRPr lang="es-MX"/>
        </a:p>
      </dgm:t>
    </dgm:pt>
    <dgm:pt modelId="{19833B9A-9C89-45A9-9A0A-30C76085D380}" type="pres">
      <dgm:prSet presAssocID="{B22E5CC0-4AE0-4CD6-A773-CBC7CF724F5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629ECBE-F6F1-4542-AD4F-BD5D7E1B5462}" type="pres">
      <dgm:prSet presAssocID="{2CE169D3-985E-45F7-B566-2105002F13A9}" presName="circ1TxSh" presStyleLbl="vennNode1" presStyleIdx="0" presStyleCnt="1"/>
      <dgm:spPr/>
      <dgm:t>
        <a:bodyPr/>
        <a:lstStyle/>
        <a:p>
          <a:endParaRPr lang="es-MX"/>
        </a:p>
      </dgm:t>
    </dgm:pt>
  </dgm:ptLst>
  <dgm:cxnLst>
    <dgm:cxn modelId="{A3626D6D-05F4-4CD7-AAA8-C78DE0172D23}" type="presOf" srcId="{B22E5CC0-4AE0-4CD6-A773-CBC7CF724F54}" destId="{19833B9A-9C89-45A9-9A0A-30C76085D380}" srcOrd="0" destOrd="0" presId="urn:microsoft.com/office/officeart/2005/8/layout/venn1"/>
    <dgm:cxn modelId="{65131964-0313-4164-B83F-7765B90D1319}" type="presOf" srcId="{2CE169D3-985E-45F7-B566-2105002F13A9}" destId="{7629ECBE-F6F1-4542-AD4F-BD5D7E1B5462}" srcOrd="0" destOrd="0" presId="urn:microsoft.com/office/officeart/2005/8/layout/venn1"/>
    <dgm:cxn modelId="{696E08B4-11E2-46EE-BB20-96A81652560E}" srcId="{B22E5CC0-4AE0-4CD6-A773-CBC7CF724F54}" destId="{2CE169D3-985E-45F7-B566-2105002F13A9}" srcOrd="0" destOrd="0" parTransId="{06803328-19D4-4E67-879C-F07BDF994B8E}" sibTransId="{97479335-C200-4678-98A3-9F86A20C49F3}"/>
    <dgm:cxn modelId="{EE2B0283-C9D3-40D9-ADCF-CCBA7531EDBB}" type="presParOf" srcId="{19833B9A-9C89-45A9-9A0A-30C76085D380}" destId="{7629ECBE-F6F1-4542-AD4F-BD5D7E1B5462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906C1308-6E83-4AF4-A871-F889F7F5E0CE}" type="doc">
      <dgm:prSet loTypeId="urn:microsoft.com/office/officeart/2005/8/layout/list1" loCatId="list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es-MX"/>
        </a:p>
      </dgm:t>
    </dgm:pt>
    <dgm:pt modelId="{89438514-86EA-495B-83DE-38B7AABB0ACE}">
      <dgm:prSet phldrT="[Texto]" custT="1"/>
      <dgm:spPr/>
      <dgm:t>
        <a:bodyPr/>
        <a:lstStyle/>
        <a:p>
          <a:r>
            <a:rPr lang="es-MX" sz="2000" dirty="0" smtClean="0"/>
            <a:t>SE LLAMA ESTADO DE COSTO DE PRODUCCIÓN</a:t>
          </a:r>
          <a:endParaRPr lang="es-MX" sz="2000" dirty="0"/>
        </a:p>
      </dgm:t>
    </dgm:pt>
    <dgm:pt modelId="{7740608E-A420-45DE-B13F-187300EE7942}" type="parTrans" cxnId="{75294A0E-FF4C-47BB-B5BE-E0D6D7294990}">
      <dgm:prSet/>
      <dgm:spPr/>
      <dgm:t>
        <a:bodyPr/>
        <a:lstStyle/>
        <a:p>
          <a:endParaRPr lang="es-MX" sz="3200"/>
        </a:p>
      </dgm:t>
    </dgm:pt>
    <dgm:pt modelId="{6A234AF7-3FBE-450C-8B80-68811055C18B}" type="sibTrans" cxnId="{75294A0E-FF4C-47BB-B5BE-E0D6D7294990}">
      <dgm:prSet/>
      <dgm:spPr/>
      <dgm:t>
        <a:bodyPr/>
        <a:lstStyle/>
        <a:p>
          <a:endParaRPr lang="es-MX" sz="3200"/>
        </a:p>
      </dgm:t>
    </dgm:pt>
    <dgm:pt modelId="{4C340F6A-52EF-4AB5-88B9-6663496285F3}">
      <dgm:prSet phldrT="[Texto]" custT="1"/>
      <dgm:spPr/>
      <dgm:t>
        <a:bodyPr/>
        <a:lstStyle/>
        <a:p>
          <a:r>
            <a:rPr lang="es-MX" sz="2000" dirty="0" smtClean="0"/>
            <a:t>NO ES UN </a:t>
          </a:r>
          <a:r>
            <a:rPr lang="es-MX" sz="2000" dirty="0" smtClean="0"/>
            <a:t>ESTADO </a:t>
          </a:r>
          <a:r>
            <a:rPr lang="es-MX" sz="2000" dirty="0" smtClean="0"/>
            <a:t>FINANCIERO BÁSICO </a:t>
          </a:r>
          <a:r>
            <a:rPr lang="es-MX" sz="2000" dirty="0" smtClean="0"/>
            <a:t>(Porque No </a:t>
          </a:r>
          <a:r>
            <a:rPr lang="es-MX" sz="2000" dirty="0" smtClean="0"/>
            <a:t>todas las empresas pueden prepararlo)</a:t>
          </a:r>
          <a:endParaRPr lang="es-MX" sz="2000" dirty="0"/>
        </a:p>
      </dgm:t>
    </dgm:pt>
    <dgm:pt modelId="{ABD64EF3-B86C-4685-9BF0-B0AD40BF9E28}" type="parTrans" cxnId="{BB39D5CC-436B-4415-B4CE-2B5A2AD23863}">
      <dgm:prSet/>
      <dgm:spPr/>
      <dgm:t>
        <a:bodyPr/>
        <a:lstStyle/>
        <a:p>
          <a:endParaRPr lang="es-MX" sz="3200"/>
        </a:p>
      </dgm:t>
    </dgm:pt>
    <dgm:pt modelId="{49D4E898-CE69-4228-A792-8C6258947DBC}" type="sibTrans" cxnId="{BB39D5CC-436B-4415-B4CE-2B5A2AD23863}">
      <dgm:prSet/>
      <dgm:spPr/>
      <dgm:t>
        <a:bodyPr/>
        <a:lstStyle/>
        <a:p>
          <a:endParaRPr lang="es-MX" sz="3200"/>
        </a:p>
      </dgm:t>
    </dgm:pt>
    <dgm:pt modelId="{0C251F12-3C79-466E-B406-BBE94F84E869}">
      <dgm:prSet phldrT="[Texto]" custT="1"/>
      <dgm:spPr/>
      <dgm:t>
        <a:bodyPr/>
        <a:lstStyle/>
        <a:p>
          <a:r>
            <a:rPr lang="es-MX" sz="2000" dirty="0" smtClean="0"/>
            <a:t>ESTADO </a:t>
          </a:r>
          <a:r>
            <a:rPr lang="es-MX" sz="2000" dirty="0" smtClean="0"/>
            <a:t>FINANCIERO NECESARIO PARA LAS ENTIDADES QUE PRODUCEN BIENES</a:t>
          </a:r>
          <a:endParaRPr lang="es-MX" sz="2000" dirty="0"/>
        </a:p>
      </dgm:t>
    </dgm:pt>
    <dgm:pt modelId="{3A5D08D8-FD24-4E1F-9D65-E7884DD4EF43}" type="parTrans" cxnId="{00C58361-7674-4F53-BBBF-0C61B267CD8B}">
      <dgm:prSet/>
      <dgm:spPr/>
      <dgm:t>
        <a:bodyPr/>
        <a:lstStyle/>
        <a:p>
          <a:endParaRPr lang="es-MX" sz="3200"/>
        </a:p>
      </dgm:t>
    </dgm:pt>
    <dgm:pt modelId="{7FF2FDE0-E909-4CDA-B288-E58AD8995695}" type="sibTrans" cxnId="{00C58361-7674-4F53-BBBF-0C61B267CD8B}">
      <dgm:prSet/>
      <dgm:spPr/>
      <dgm:t>
        <a:bodyPr/>
        <a:lstStyle/>
        <a:p>
          <a:endParaRPr lang="es-MX" sz="3200"/>
        </a:p>
      </dgm:t>
    </dgm:pt>
    <dgm:pt modelId="{D8512C7B-7C99-4E58-A4AF-CB937F08112A}" type="pres">
      <dgm:prSet presAssocID="{906C1308-6E83-4AF4-A871-F889F7F5E0C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7275BBC-6A99-427D-8512-AAA296958A75}" type="pres">
      <dgm:prSet presAssocID="{89438514-86EA-495B-83DE-38B7AABB0ACE}" presName="parentLin" presStyleCnt="0"/>
      <dgm:spPr/>
      <dgm:t>
        <a:bodyPr/>
        <a:lstStyle/>
        <a:p>
          <a:endParaRPr lang="es-MX"/>
        </a:p>
      </dgm:t>
    </dgm:pt>
    <dgm:pt modelId="{192404D4-2C12-4E48-AB80-45F07A11475F}" type="pres">
      <dgm:prSet presAssocID="{89438514-86EA-495B-83DE-38B7AABB0ACE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D07859AF-894D-4CAD-A642-0F5DF7940A7C}" type="pres">
      <dgm:prSet presAssocID="{89438514-86EA-495B-83DE-38B7AABB0AC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DC14C7-DAF4-4DE7-8F64-96F7EAA51138}" type="pres">
      <dgm:prSet presAssocID="{89438514-86EA-495B-83DE-38B7AABB0ACE}" presName="negativeSpace" presStyleCnt="0"/>
      <dgm:spPr/>
      <dgm:t>
        <a:bodyPr/>
        <a:lstStyle/>
        <a:p>
          <a:endParaRPr lang="es-MX"/>
        </a:p>
      </dgm:t>
    </dgm:pt>
    <dgm:pt modelId="{5FB9FBAD-4624-492D-979C-86EF90336124}" type="pres">
      <dgm:prSet presAssocID="{89438514-86EA-495B-83DE-38B7AABB0ACE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4BB6E4-7B1D-4762-97C6-CBE874C30728}" type="pres">
      <dgm:prSet presAssocID="{6A234AF7-3FBE-450C-8B80-68811055C18B}" presName="spaceBetweenRectangles" presStyleCnt="0"/>
      <dgm:spPr/>
      <dgm:t>
        <a:bodyPr/>
        <a:lstStyle/>
        <a:p>
          <a:endParaRPr lang="es-MX"/>
        </a:p>
      </dgm:t>
    </dgm:pt>
    <dgm:pt modelId="{206FE83E-2984-4AF4-94F8-2F736949FE3E}" type="pres">
      <dgm:prSet presAssocID="{4C340F6A-52EF-4AB5-88B9-6663496285F3}" presName="parentLin" presStyleCnt="0"/>
      <dgm:spPr/>
      <dgm:t>
        <a:bodyPr/>
        <a:lstStyle/>
        <a:p>
          <a:endParaRPr lang="es-MX"/>
        </a:p>
      </dgm:t>
    </dgm:pt>
    <dgm:pt modelId="{F4E0DCC4-CCA7-40DF-A2BA-DB59E174CB11}" type="pres">
      <dgm:prSet presAssocID="{4C340F6A-52EF-4AB5-88B9-6663496285F3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FEB5A6E8-83FD-46C6-8683-FE5552DCC062}" type="pres">
      <dgm:prSet presAssocID="{4C340F6A-52EF-4AB5-88B9-6663496285F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A733A9-D900-460D-B06C-ED44F37F924B}" type="pres">
      <dgm:prSet presAssocID="{4C340F6A-52EF-4AB5-88B9-6663496285F3}" presName="negativeSpace" presStyleCnt="0"/>
      <dgm:spPr/>
      <dgm:t>
        <a:bodyPr/>
        <a:lstStyle/>
        <a:p>
          <a:endParaRPr lang="es-MX"/>
        </a:p>
      </dgm:t>
    </dgm:pt>
    <dgm:pt modelId="{9BB066E8-E544-439C-8EE8-5E4584E9CE1A}" type="pres">
      <dgm:prSet presAssocID="{4C340F6A-52EF-4AB5-88B9-6663496285F3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06D6D8-7013-467E-868A-3599CFEDF672}" type="pres">
      <dgm:prSet presAssocID="{49D4E898-CE69-4228-A792-8C6258947DBC}" presName="spaceBetweenRectangles" presStyleCnt="0"/>
      <dgm:spPr/>
      <dgm:t>
        <a:bodyPr/>
        <a:lstStyle/>
        <a:p>
          <a:endParaRPr lang="es-MX"/>
        </a:p>
      </dgm:t>
    </dgm:pt>
    <dgm:pt modelId="{9A351330-7F36-45E2-B76F-69502A7340AC}" type="pres">
      <dgm:prSet presAssocID="{0C251F12-3C79-466E-B406-BBE94F84E869}" presName="parentLin" presStyleCnt="0"/>
      <dgm:spPr/>
      <dgm:t>
        <a:bodyPr/>
        <a:lstStyle/>
        <a:p>
          <a:endParaRPr lang="es-MX"/>
        </a:p>
      </dgm:t>
    </dgm:pt>
    <dgm:pt modelId="{533E11BD-8A5A-41FE-9847-0CEED307FB7D}" type="pres">
      <dgm:prSet presAssocID="{0C251F12-3C79-466E-B406-BBE94F84E869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B2CE15B8-949F-4BDD-885F-FFFEFB718AB3}" type="pres">
      <dgm:prSet presAssocID="{0C251F12-3C79-466E-B406-BBE94F84E86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015874-2670-4C8E-9C08-AB016B7FB5B7}" type="pres">
      <dgm:prSet presAssocID="{0C251F12-3C79-466E-B406-BBE94F84E869}" presName="negativeSpace" presStyleCnt="0"/>
      <dgm:spPr/>
      <dgm:t>
        <a:bodyPr/>
        <a:lstStyle/>
        <a:p>
          <a:endParaRPr lang="es-MX"/>
        </a:p>
      </dgm:t>
    </dgm:pt>
    <dgm:pt modelId="{7E2F044A-40B2-4254-BD03-2B6D7611D366}" type="pres">
      <dgm:prSet presAssocID="{0C251F12-3C79-466E-B406-BBE94F84E86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CF1ECB0-9366-489D-A01F-8D8FCEE5E85D}" type="presOf" srcId="{4C340F6A-52EF-4AB5-88B9-6663496285F3}" destId="{F4E0DCC4-CCA7-40DF-A2BA-DB59E174CB11}" srcOrd="0" destOrd="0" presId="urn:microsoft.com/office/officeart/2005/8/layout/list1"/>
    <dgm:cxn modelId="{BB39D5CC-436B-4415-B4CE-2B5A2AD23863}" srcId="{906C1308-6E83-4AF4-A871-F889F7F5E0CE}" destId="{4C340F6A-52EF-4AB5-88B9-6663496285F3}" srcOrd="1" destOrd="0" parTransId="{ABD64EF3-B86C-4685-9BF0-B0AD40BF9E28}" sibTransId="{49D4E898-CE69-4228-A792-8C6258947DBC}"/>
    <dgm:cxn modelId="{B72112B7-97EC-4315-9473-CDE30E5262B8}" type="presOf" srcId="{906C1308-6E83-4AF4-A871-F889F7F5E0CE}" destId="{D8512C7B-7C99-4E58-A4AF-CB937F08112A}" srcOrd="0" destOrd="0" presId="urn:microsoft.com/office/officeart/2005/8/layout/list1"/>
    <dgm:cxn modelId="{EA807292-668B-4776-A1A9-3C27EAA20313}" type="presOf" srcId="{0C251F12-3C79-466E-B406-BBE94F84E869}" destId="{533E11BD-8A5A-41FE-9847-0CEED307FB7D}" srcOrd="0" destOrd="0" presId="urn:microsoft.com/office/officeart/2005/8/layout/list1"/>
    <dgm:cxn modelId="{0590F109-3EEC-4093-A4D4-A7B323D272C1}" type="presOf" srcId="{0C251F12-3C79-466E-B406-BBE94F84E869}" destId="{B2CE15B8-949F-4BDD-885F-FFFEFB718AB3}" srcOrd="1" destOrd="0" presId="urn:microsoft.com/office/officeart/2005/8/layout/list1"/>
    <dgm:cxn modelId="{00C58361-7674-4F53-BBBF-0C61B267CD8B}" srcId="{906C1308-6E83-4AF4-A871-F889F7F5E0CE}" destId="{0C251F12-3C79-466E-B406-BBE94F84E869}" srcOrd="2" destOrd="0" parTransId="{3A5D08D8-FD24-4E1F-9D65-E7884DD4EF43}" sibTransId="{7FF2FDE0-E909-4CDA-B288-E58AD8995695}"/>
    <dgm:cxn modelId="{1CB22B33-EBE9-4C67-AE6E-1D9AC19C40BA}" type="presOf" srcId="{89438514-86EA-495B-83DE-38B7AABB0ACE}" destId="{D07859AF-894D-4CAD-A642-0F5DF7940A7C}" srcOrd="1" destOrd="0" presId="urn:microsoft.com/office/officeart/2005/8/layout/list1"/>
    <dgm:cxn modelId="{A68087A9-020C-445E-82C8-22616C2CD9E1}" type="presOf" srcId="{4C340F6A-52EF-4AB5-88B9-6663496285F3}" destId="{FEB5A6E8-83FD-46C6-8683-FE5552DCC062}" srcOrd="1" destOrd="0" presId="urn:microsoft.com/office/officeart/2005/8/layout/list1"/>
    <dgm:cxn modelId="{1F4FE074-AEA5-4C12-991D-859F92A008C5}" type="presOf" srcId="{89438514-86EA-495B-83DE-38B7AABB0ACE}" destId="{192404D4-2C12-4E48-AB80-45F07A11475F}" srcOrd="0" destOrd="0" presId="urn:microsoft.com/office/officeart/2005/8/layout/list1"/>
    <dgm:cxn modelId="{75294A0E-FF4C-47BB-B5BE-E0D6D7294990}" srcId="{906C1308-6E83-4AF4-A871-F889F7F5E0CE}" destId="{89438514-86EA-495B-83DE-38B7AABB0ACE}" srcOrd="0" destOrd="0" parTransId="{7740608E-A420-45DE-B13F-187300EE7942}" sibTransId="{6A234AF7-3FBE-450C-8B80-68811055C18B}"/>
    <dgm:cxn modelId="{757B20E4-7CCC-4693-AF45-8D8A876EA679}" type="presParOf" srcId="{D8512C7B-7C99-4E58-A4AF-CB937F08112A}" destId="{87275BBC-6A99-427D-8512-AAA296958A75}" srcOrd="0" destOrd="0" presId="urn:microsoft.com/office/officeart/2005/8/layout/list1"/>
    <dgm:cxn modelId="{71C36D03-9CA0-4959-83E4-32B7193CA455}" type="presParOf" srcId="{87275BBC-6A99-427D-8512-AAA296958A75}" destId="{192404D4-2C12-4E48-AB80-45F07A11475F}" srcOrd="0" destOrd="0" presId="urn:microsoft.com/office/officeart/2005/8/layout/list1"/>
    <dgm:cxn modelId="{85D181B8-4BB6-4FE3-ABB8-F44A136D7C4C}" type="presParOf" srcId="{87275BBC-6A99-427D-8512-AAA296958A75}" destId="{D07859AF-894D-4CAD-A642-0F5DF7940A7C}" srcOrd="1" destOrd="0" presId="urn:microsoft.com/office/officeart/2005/8/layout/list1"/>
    <dgm:cxn modelId="{63EFE790-A9CF-4C2B-9C48-B607DC041F0D}" type="presParOf" srcId="{D8512C7B-7C99-4E58-A4AF-CB937F08112A}" destId="{61DC14C7-DAF4-4DE7-8F64-96F7EAA51138}" srcOrd="1" destOrd="0" presId="urn:microsoft.com/office/officeart/2005/8/layout/list1"/>
    <dgm:cxn modelId="{F3CD3ED3-025C-4072-AE62-6725E29E799C}" type="presParOf" srcId="{D8512C7B-7C99-4E58-A4AF-CB937F08112A}" destId="{5FB9FBAD-4624-492D-979C-86EF90336124}" srcOrd="2" destOrd="0" presId="urn:microsoft.com/office/officeart/2005/8/layout/list1"/>
    <dgm:cxn modelId="{B4E04341-1952-45A8-9629-1FCDA0D1E26D}" type="presParOf" srcId="{D8512C7B-7C99-4E58-A4AF-CB937F08112A}" destId="{C34BB6E4-7B1D-4762-97C6-CBE874C30728}" srcOrd="3" destOrd="0" presId="urn:microsoft.com/office/officeart/2005/8/layout/list1"/>
    <dgm:cxn modelId="{87C8F5D6-A0F5-4FB2-95B0-DE7F0D9A990F}" type="presParOf" srcId="{D8512C7B-7C99-4E58-A4AF-CB937F08112A}" destId="{206FE83E-2984-4AF4-94F8-2F736949FE3E}" srcOrd="4" destOrd="0" presId="urn:microsoft.com/office/officeart/2005/8/layout/list1"/>
    <dgm:cxn modelId="{CF38BF9C-4A32-4B93-8F73-9749D45B61A2}" type="presParOf" srcId="{206FE83E-2984-4AF4-94F8-2F736949FE3E}" destId="{F4E0DCC4-CCA7-40DF-A2BA-DB59E174CB11}" srcOrd="0" destOrd="0" presId="urn:microsoft.com/office/officeart/2005/8/layout/list1"/>
    <dgm:cxn modelId="{9EB0FD5A-FADA-4BDB-A2D0-B137B90EEA8C}" type="presParOf" srcId="{206FE83E-2984-4AF4-94F8-2F736949FE3E}" destId="{FEB5A6E8-83FD-46C6-8683-FE5552DCC062}" srcOrd="1" destOrd="0" presId="urn:microsoft.com/office/officeart/2005/8/layout/list1"/>
    <dgm:cxn modelId="{4973F5B9-327F-4214-A917-C5318321E224}" type="presParOf" srcId="{D8512C7B-7C99-4E58-A4AF-CB937F08112A}" destId="{CBA733A9-D900-460D-B06C-ED44F37F924B}" srcOrd="5" destOrd="0" presId="urn:microsoft.com/office/officeart/2005/8/layout/list1"/>
    <dgm:cxn modelId="{C7AF4538-C9E4-47ED-B53C-0C7BC792B24A}" type="presParOf" srcId="{D8512C7B-7C99-4E58-A4AF-CB937F08112A}" destId="{9BB066E8-E544-439C-8EE8-5E4584E9CE1A}" srcOrd="6" destOrd="0" presId="urn:microsoft.com/office/officeart/2005/8/layout/list1"/>
    <dgm:cxn modelId="{38B14C9F-A68B-426A-BE28-4BFB3578B2C9}" type="presParOf" srcId="{D8512C7B-7C99-4E58-A4AF-CB937F08112A}" destId="{1406D6D8-7013-467E-868A-3599CFEDF672}" srcOrd="7" destOrd="0" presId="urn:microsoft.com/office/officeart/2005/8/layout/list1"/>
    <dgm:cxn modelId="{D8C47E6D-97D2-45FF-84D6-92747096A783}" type="presParOf" srcId="{D8512C7B-7C99-4E58-A4AF-CB937F08112A}" destId="{9A351330-7F36-45E2-B76F-69502A7340AC}" srcOrd="8" destOrd="0" presId="urn:microsoft.com/office/officeart/2005/8/layout/list1"/>
    <dgm:cxn modelId="{359C5C73-AC40-4580-BBD4-49C5EEEB1BDC}" type="presParOf" srcId="{9A351330-7F36-45E2-B76F-69502A7340AC}" destId="{533E11BD-8A5A-41FE-9847-0CEED307FB7D}" srcOrd="0" destOrd="0" presId="urn:microsoft.com/office/officeart/2005/8/layout/list1"/>
    <dgm:cxn modelId="{EE26329A-A108-4907-A4EF-E413217DB8A9}" type="presParOf" srcId="{9A351330-7F36-45E2-B76F-69502A7340AC}" destId="{B2CE15B8-949F-4BDD-885F-FFFEFB718AB3}" srcOrd="1" destOrd="0" presId="urn:microsoft.com/office/officeart/2005/8/layout/list1"/>
    <dgm:cxn modelId="{C305E819-1A73-4DFA-A1DA-969776B03AB2}" type="presParOf" srcId="{D8512C7B-7C99-4E58-A4AF-CB937F08112A}" destId="{CE015874-2670-4C8E-9C08-AB016B7FB5B7}" srcOrd="9" destOrd="0" presId="urn:microsoft.com/office/officeart/2005/8/layout/list1"/>
    <dgm:cxn modelId="{1AC4C6B9-A5FE-4CCB-B035-643915BAF673}" type="presParOf" srcId="{D8512C7B-7C99-4E58-A4AF-CB937F08112A}" destId="{7E2F044A-40B2-4254-BD03-2B6D7611D36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A36C494B-9495-4DE8-9373-8D44536620E9}" type="doc">
      <dgm:prSet loTypeId="urn:microsoft.com/office/officeart/2005/8/layout/hProcess3" loCatId="process" qsTypeId="urn:microsoft.com/office/officeart/2005/8/quickstyle/3d3" qsCatId="3D" csTypeId="urn:microsoft.com/office/officeart/2005/8/colors/accent1_2" csCatId="accent1" phldr="1"/>
      <dgm:spPr/>
    </dgm:pt>
    <dgm:pt modelId="{6E9B544D-156F-4068-BFE9-00B8C09B5E8B}">
      <dgm:prSet phldrT="[Texto]"/>
      <dgm:spPr/>
      <dgm:t>
        <a:bodyPr/>
        <a:lstStyle/>
        <a:p>
          <a:r>
            <a:rPr lang="es-MX" dirty="0" smtClean="0"/>
            <a:t>ES UN ESTADO </a:t>
          </a:r>
          <a:r>
            <a:rPr lang="es-MX" dirty="0" smtClean="0"/>
            <a:t>FINANCIERO DINÁMICO</a:t>
          </a:r>
          <a:endParaRPr lang="es-MX" dirty="0"/>
        </a:p>
      </dgm:t>
    </dgm:pt>
    <dgm:pt modelId="{2E9254D0-FFEF-4501-A52C-067F7FCCF138}" type="parTrans" cxnId="{37414C4F-80A5-4F32-A246-729D3A815742}">
      <dgm:prSet/>
      <dgm:spPr/>
      <dgm:t>
        <a:bodyPr/>
        <a:lstStyle/>
        <a:p>
          <a:endParaRPr lang="es-MX"/>
        </a:p>
      </dgm:t>
    </dgm:pt>
    <dgm:pt modelId="{3A2A4D0C-34DD-4108-90A1-69DB48394B11}" type="sibTrans" cxnId="{37414C4F-80A5-4F32-A246-729D3A815742}">
      <dgm:prSet/>
      <dgm:spPr/>
      <dgm:t>
        <a:bodyPr/>
        <a:lstStyle/>
        <a:p>
          <a:endParaRPr lang="es-MX"/>
        </a:p>
      </dgm:t>
    </dgm:pt>
    <dgm:pt modelId="{693C05CF-EC54-4141-BF14-6A3763AABC2A}">
      <dgm:prSet phldrT="[Texto]"/>
      <dgm:spPr/>
      <dgm:t>
        <a:bodyPr/>
        <a:lstStyle/>
        <a:p>
          <a:r>
            <a:rPr lang="es-MX" dirty="0" smtClean="0"/>
            <a:t>SU INFORMACIÓN ABARCA UN PERIÓDO </a:t>
          </a:r>
          <a:r>
            <a:rPr lang="es-MX" dirty="0" smtClean="0"/>
            <a:t>DE LA VIDA DE LA ENTIDAD</a:t>
          </a:r>
          <a:endParaRPr lang="es-MX" dirty="0"/>
        </a:p>
      </dgm:t>
    </dgm:pt>
    <dgm:pt modelId="{C8033FA6-7F50-4A06-A3E0-4BB733CE2724}" type="parTrans" cxnId="{90F2EEB2-A2F3-4586-A149-A03B56F1B064}">
      <dgm:prSet/>
      <dgm:spPr/>
      <dgm:t>
        <a:bodyPr/>
        <a:lstStyle/>
        <a:p>
          <a:endParaRPr lang="es-MX"/>
        </a:p>
      </dgm:t>
    </dgm:pt>
    <dgm:pt modelId="{58CFDC15-DABC-43B8-8198-CE097841038B}" type="sibTrans" cxnId="{90F2EEB2-A2F3-4586-A149-A03B56F1B064}">
      <dgm:prSet/>
      <dgm:spPr/>
      <dgm:t>
        <a:bodyPr/>
        <a:lstStyle/>
        <a:p>
          <a:endParaRPr lang="es-MX"/>
        </a:p>
      </dgm:t>
    </dgm:pt>
    <dgm:pt modelId="{7148F68E-E5B8-47D9-A7AA-46382E3D6807}">
      <dgm:prSet phldrT="[Texto]"/>
      <dgm:spPr/>
      <dgm:t>
        <a:bodyPr/>
        <a:lstStyle/>
        <a:p>
          <a:r>
            <a:rPr lang="es-MX" dirty="0" smtClean="0"/>
            <a:t>LA </a:t>
          </a:r>
          <a:r>
            <a:rPr lang="es-MX" dirty="0" smtClean="0"/>
            <a:t>FECHA DEL EDO DE COSTO, SE EXPRESA: </a:t>
          </a:r>
          <a:r>
            <a:rPr lang="es-MX" dirty="0" smtClean="0"/>
            <a:t>DEL_____AL______</a:t>
          </a:r>
          <a:endParaRPr lang="es-MX" dirty="0"/>
        </a:p>
      </dgm:t>
    </dgm:pt>
    <dgm:pt modelId="{1C5E6122-BB13-44DA-AF70-56D30D6993DF}" type="parTrans" cxnId="{3E825F22-820A-4944-A6EB-7D7F8547E061}">
      <dgm:prSet/>
      <dgm:spPr/>
      <dgm:t>
        <a:bodyPr/>
        <a:lstStyle/>
        <a:p>
          <a:endParaRPr lang="es-MX"/>
        </a:p>
      </dgm:t>
    </dgm:pt>
    <dgm:pt modelId="{D9A048A1-E5D3-4884-A604-93AB2789056B}" type="sibTrans" cxnId="{3E825F22-820A-4944-A6EB-7D7F8547E061}">
      <dgm:prSet/>
      <dgm:spPr/>
      <dgm:t>
        <a:bodyPr/>
        <a:lstStyle/>
        <a:p>
          <a:endParaRPr lang="es-MX"/>
        </a:p>
      </dgm:t>
    </dgm:pt>
    <dgm:pt modelId="{556E8A7F-EF70-4E7F-88FB-A0AD2FAD8D21}" type="pres">
      <dgm:prSet presAssocID="{A36C494B-9495-4DE8-9373-8D44536620E9}" presName="Name0" presStyleCnt="0">
        <dgm:presLayoutVars>
          <dgm:dir/>
          <dgm:animLvl val="lvl"/>
          <dgm:resizeHandles val="exact"/>
        </dgm:presLayoutVars>
      </dgm:prSet>
      <dgm:spPr/>
    </dgm:pt>
    <dgm:pt modelId="{EE10167C-E30E-4AAA-A3A7-247710158ADC}" type="pres">
      <dgm:prSet presAssocID="{A36C494B-9495-4DE8-9373-8D44536620E9}" presName="dummy" presStyleCnt="0"/>
      <dgm:spPr/>
    </dgm:pt>
    <dgm:pt modelId="{E68490AC-877C-4D16-BCCB-B07B87E5A3BA}" type="pres">
      <dgm:prSet presAssocID="{A36C494B-9495-4DE8-9373-8D44536620E9}" presName="linH" presStyleCnt="0"/>
      <dgm:spPr/>
    </dgm:pt>
    <dgm:pt modelId="{FBD4A3D5-C712-4884-9E01-B774F6BF9722}" type="pres">
      <dgm:prSet presAssocID="{A36C494B-9495-4DE8-9373-8D44536620E9}" presName="padding1" presStyleCnt="0"/>
      <dgm:spPr/>
    </dgm:pt>
    <dgm:pt modelId="{5D2E3A8F-E927-4591-845A-BDB662A4EA4D}" type="pres">
      <dgm:prSet presAssocID="{6E9B544D-156F-4068-BFE9-00B8C09B5E8B}" presName="linV" presStyleCnt="0"/>
      <dgm:spPr/>
    </dgm:pt>
    <dgm:pt modelId="{97F8B2B5-369E-42F6-8855-BE07842C201E}" type="pres">
      <dgm:prSet presAssocID="{6E9B544D-156F-4068-BFE9-00B8C09B5E8B}" presName="spVertical1" presStyleCnt="0"/>
      <dgm:spPr/>
    </dgm:pt>
    <dgm:pt modelId="{5514A34F-DAD2-431B-B862-0FEED038FAFA}" type="pres">
      <dgm:prSet presAssocID="{6E9B544D-156F-4068-BFE9-00B8C09B5E8B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F1E18B-045F-4488-ADD3-2BEEEF438E3F}" type="pres">
      <dgm:prSet presAssocID="{6E9B544D-156F-4068-BFE9-00B8C09B5E8B}" presName="spVertical2" presStyleCnt="0"/>
      <dgm:spPr/>
    </dgm:pt>
    <dgm:pt modelId="{AA4E1131-267F-4CF4-814B-C9D1F6A3ADCF}" type="pres">
      <dgm:prSet presAssocID="{6E9B544D-156F-4068-BFE9-00B8C09B5E8B}" presName="spVertical3" presStyleCnt="0"/>
      <dgm:spPr/>
    </dgm:pt>
    <dgm:pt modelId="{8643574F-5410-4A34-8A2C-CD7F0E2264C2}" type="pres">
      <dgm:prSet presAssocID="{3A2A4D0C-34DD-4108-90A1-69DB48394B11}" presName="space" presStyleCnt="0"/>
      <dgm:spPr/>
    </dgm:pt>
    <dgm:pt modelId="{69328BD4-B03E-4D40-B883-B975DFA28750}" type="pres">
      <dgm:prSet presAssocID="{693C05CF-EC54-4141-BF14-6A3763AABC2A}" presName="linV" presStyleCnt="0"/>
      <dgm:spPr/>
    </dgm:pt>
    <dgm:pt modelId="{CC42BC3B-9545-45F6-942E-8F37B77D1BE4}" type="pres">
      <dgm:prSet presAssocID="{693C05CF-EC54-4141-BF14-6A3763AABC2A}" presName="spVertical1" presStyleCnt="0"/>
      <dgm:spPr/>
    </dgm:pt>
    <dgm:pt modelId="{845ED9E0-8814-4AF2-9ACE-2C23C5196722}" type="pres">
      <dgm:prSet presAssocID="{693C05CF-EC54-4141-BF14-6A3763AABC2A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61B48C-4ACF-41BC-BB96-14E8E737030C}" type="pres">
      <dgm:prSet presAssocID="{693C05CF-EC54-4141-BF14-6A3763AABC2A}" presName="spVertical2" presStyleCnt="0"/>
      <dgm:spPr/>
    </dgm:pt>
    <dgm:pt modelId="{CEFCABE4-3E6B-4E6F-ADE5-8DB3BE3ECD14}" type="pres">
      <dgm:prSet presAssocID="{693C05CF-EC54-4141-BF14-6A3763AABC2A}" presName="spVertical3" presStyleCnt="0"/>
      <dgm:spPr/>
    </dgm:pt>
    <dgm:pt modelId="{16A12C82-9636-49AD-8E1C-C6D3C53363CC}" type="pres">
      <dgm:prSet presAssocID="{58CFDC15-DABC-43B8-8198-CE097841038B}" presName="space" presStyleCnt="0"/>
      <dgm:spPr/>
    </dgm:pt>
    <dgm:pt modelId="{1CF03069-1EAA-4EAC-B719-1E1C384F2915}" type="pres">
      <dgm:prSet presAssocID="{7148F68E-E5B8-47D9-A7AA-46382E3D6807}" presName="linV" presStyleCnt="0"/>
      <dgm:spPr/>
    </dgm:pt>
    <dgm:pt modelId="{0D0CA6F1-023C-468D-8467-93C69B5A0DAC}" type="pres">
      <dgm:prSet presAssocID="{7148F68E-E5B8-47D9-A7AA-46382E3D6807}" presName="spVertical1" presStyleCnt="0"/>
      <dgm:spPr/>
    </dgm:pt>
    <dgm:pt modelId="{DEB3DB2B-DE90-40BF-9B67-D4F25219B132}" type="pres">
      <dgm:prSet presAssocID="{7148F68E-E5B8-47D9-A7AA-46382E3D6807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A256DC-C96B-44A8-8C29-60930ABC0E8D}" type="pres">
      <dgm:prSet presAssocID="{7148F68E-E5B8-47D9-A7AA-46382E3D6807}" presName="spVertical2" presStyleCnt="0"/>
      <dgm:spPr/>
    </dgm:pt>
    <dgm:pt modelId="{0FF2E5D1-8495-4D6F-BB79-FA2CDEFB5B69}" type="pres">
      <dgm:prSet presAssocID="{7148F68E-E5B8-47D9-A7AA-46382E3D6807}" presName="spVertical3" presStyleCnt="0"/>
      <dgm:spPr/>
    </dgm:pt>
    <dgm:pt modelId="{313D25BC-639D-44EB-9B1B-3D5D8FD43A54}" type="pres">
      <dgm:prSet presAssocID="{A36C494B-9495-4DE8-9373-8D44536620E9}" presName="padding2" presStyleCnt="0"/>
      <dgm:spPr/>
    </dgm:pt>
    <dgm:pt modelId="{03005E85-7075-4017-B921-10518AC564A8}" type="pres">
      <dgm:prSet presAssocID="{A36C494B-9495-4DE8-9373-8D44536620E9}" presName="negArrow" presStyleCnt="0"/>
      <dgm:spPr/>
    </dgm:pt>
    <dgm:pt modelId="{E342DF9F-D176-4639-97DB-973AE0700478}" type="pres">
      <dgm:prSet presAssocID="{A36C494B-9495-4DE8-9373-8D44536620E9}" presName="backgroundArrow" presStyleLbl="node1" presStyleIdx="0" presStyleCnt="1"/>
      <dgm:spPr/>
    </dgm:pt>
  </dgm:ptLst>
  <dgm:cxnLst>
    <dgm:cxn modelId="{37414C4F-80A5-4F32-A246-729D3A815742}" srcId="{A36C494B-9495-4DE8-9373-8D44536620E9}" destId="{6E9B544D-156F-4068-BFE9-00B8C09B5E8B}" srcOrd="0" destOrd="0" parTransId="{2E9254D0-FFEF-4501-A52C-067F7FCCF138}" sibTransId="{3A2A4D0C-34DD-4108-90A1-69DB48394B11}"/>
    <dgm:cxn modelId="{22296769-7CF4-4B84-BBCF-81F562EE29AA}" type="presOf" srcId="{693C05CF-EC54-4141-BF14-6A3763AABC2A}" destId="{845ED9E0-8814-4AF2-9ACE-2C23C5196722}" srcOrd="0" destOrd="0" presId="urn:microsoft.com/office/officeart/2005/8/layout/hProcess3"/>
    <dgm:cxn modelId="{506381D7-A76D-4EC4-8962-5C32B38AC597}" type="presOf" srcId="{A36C494B-9495-4DE8-9373-8D44536620E9}" destId="{556E8A7F-EF70-4E7F-88FB-A0AD2FAD8D21}" srcOrd="0" destOrd="0" presId="urn:microsoft.com/office/officeart/2005/8/layout/hProcess3"/>
    <dgm:cxn modelId="{1BE5AA01-3442-459D-BAD5-B0F3D9C7E3B4}" type="presOf" srcId="{6E9B544D-156F-4068-BFE9-00B8C09B5E8B}" destId="{5514A34F-DAD2-431B-B862-0FEED038FAFA}" srcOrd="0" destOrd="0" presId="urn:microsoft.com/office/officeart/2005/8/layout/hProcess3"/>
    <dgm:cxn modelId="{B1B76E6B-69BD-4936-B6C0-2989350A60FC}" type="presOf" srcId="{7148F68E-E5B8-47D9-A7AA-46382E3D6807}" destId="{DEB3DB2B-DE90-40BF-9B67-D4F25219B132}" srcOrd="0" destOrd="0" presId="urn:microsoft.com/office/officeart/2005/8/layout/hProcess3"/>
    <dgm:cxn modelId="{90F2EEB2-A2F3-4586-A149-A03B56F1B064}" srcId="{A36C494B-9495-4DE8-9373-8D44536620E9}" destId="{693C05CF-EC54-4141-BF14-6A3763AABC2A}" srcOrd="1" destOrd="0" parTransId="{C8033FA6-7F50-4A06-A3E0-4BB733CE2724}" sibTransId="{58CFDC15-DABC-43B8-8198-CE097841038B}"/>
    <dgm:cxn modelId="{3E825F22-820A-4944-A6EB-7D7F8547E061}" srcId="{A36C494B-9495-4DE8-9373-8D44536620E9}" destId="{7148F68E-E5B8-47D9-A7AA-46382E3D6807}" srcOrd="2" destOrd="0" parTransId="{1C5E6122-BB13-44DA-AF70-56D30D6993DF}" sibTransId="{D9A048A1-E5D3-4884-A604-93AB2789056B}"/>
    <dgm:cxn modelId="{27493479-BD2F-4722-82DF-74B095BE137E}" type="presParOf" srcId="{556E8A7F-EF70-4E7F-88FB-A0AD2FAD8D21}" destId="{EE10167C-E30E-4AAA-A3A7-247710158ADC}" srcOrd="0" destOrd="0" presId="urn:microsoft.com/office/officeart/2005/8/layout/hProcess3"/>
    <dgm:cxn modelId="{B25F2049-4059-4F60-93B9-18ADD46B5C56}" type="presParOf" srcId="{556E8A7F-EF70-4E7F-88FB-A0AD2FAD8D21}" destId="{E68490AC-877C-4D16-BCCB-B07B87E5A3BA}" srcOrd="1" destOrd="0" presId="urn:microsoft.com/office/officeart/2005/8/layout/hProcess3"/>
    <dgm:cxn modelId="{CB8A16A0-39C5-468B-AAA8-9545AFF6F82E}" type="presParOf" srcId="{E68490AC-877C-4D16-BCCB-B07B87E5A3BA}" destId="{FBD4A3D5-C712-4884-9E01-B774F6BF9722}" srcOrd="0" destOrd="0" presId="urn:microsoft.com/office/officeart/2005/8/layout/hProcess3"/>
    <dgm:cxn modelId="{EF796827-3C05-47ED-B5DF-467260605448}" type="presParOf" srcId="{E68490AC-877C-4D16-BCCB-B07B87E5A3BA}" destId="{5D2E3A8F-E927-4591-845A-BDB662A4EA4D}" srcOrd="1" destOrd="0" presId="urn:microsoft.com/office/officeart/2005/8/layout/hProcess3"/>
    <dgm:cxn modelId="{5481A777-E9D9-46BE-87DF-928C1370D03A}" type="presParOf" srcId="{5D2E3A8F-E927-4591-845A-BDB662A4EA4D}" destId="{97F8B2B5-369E-42F6-8855-BE07842C201E}" srcOrd="0" destOrd="0" presId="urn:microsoft.com/office/officeart/2005/8/layout/hProcess3"/>
    <dgm:cxn modelId="{485A8CA7-8457-4A11-9297-8C3CEF2C77D0}" type="presParOf" srcId="{5D2E3A8F-E927-4591-845A-BDB662A4EA4D}" destId="{5514A34F-DAD2-431B-B862-0FEED038FAFA}" srcOrd="1" destOrd="0" presId="urn:microsoft.com/office/officeart/2005/8/layout/hProcess3"/>
    <dgm:cxn modelId="{29F057D0-486B-4BF7-ABF5-C810B258A147}" type="presParOf" srcId="{5D2E3A8F-E927-4591-845A-BDB662A4EA4D}" destId="{3EF1E18B-045F-4488-ADD3-2BEEEF438E3F}" srcOrd="2" destOrd="0" presId="urn:microsoft.com/office/officeart/2005/8/layout/hProcess3"/>
    <dgm:cxn modelId="{ED5E76A5-FFBC-4591-A277-C5E1BDBF9316}" type="presParOf" srcId="{5D2E3A8F-E927-4591-845A-BDB662A4EA4D}" destId="{AA4E1131-267F-4CF4-814B-C9D1F6A3ADCF}" srcOrd="3" destOrd="0" presId="urn:microsoft.com/office/officeart/2005/8/layout/hProcess3"/>
    <dgm:cxn modelId="{12F8A524-1AF6-4C7C-A2D7-3ABB46CEACEC}" type="presParOf" srcId="{E68490AC-877C-4D16-BCCB-B07B87E5A3BA}" destId="{8643574F-5410-4A34-8A2C-CD7F0E2264C2}" srcOrd="2" destOrd="0" presId="urn:microsoft.com/office/officeart/2005/8/layout/hProcess3"/>
    <dgm:cxn modelId="{5FEDE526-E3D2-4795-8F46-9C018CFAF739}" type="presParOf" srcId="{E68490AC-877C-4D16-BCCB-B07B87E5A3BA}" destId="{69328BD4-B03E-4D40-B883-B975DFA28750}" srcOrd="3" destOrd="0" presId="urn:microsoft.com/office/officeart/2005/8/layout/hProcess3"/>
    <dgm:cxn modelId="{EE0662EC-AFA1-436C-BE57-E42DE28121A8}" type="presParOf" srcId="{69328BD4-B03E-4D40-B883-B975DFA28750}" destId="{CC42BC3B-9545-45F6-942E-8F37B77D1BE4}" srcOrd="0" destOrd="0" presId="urn:microsoft.com/office/officeart/2005/8/layout/hProcess3"/>
    <dgm:cxn modelId="{E9947D98-C47E-48DE-A237-C71C7C2BB93B}" type="presParOf" srcId="{69328BD4-B03E-4D40-B883-B975DFA28750}" destId="{845ED9E0-8814-4AF2-9ACE-2C23C5196722}" srcOrd="1" destOrd="0" presId="urn:microsoft.com/office/officeart/2005/8/layout/hProcess3"/>
    <dgm:cxn modelId="{2D39B2AA-4C7C-4D92-9E32-15220D7CF8BC}" type="presParOf" srcId="{69328BD4-B03E-4D40-B883-B975DFA28750}" destId="{9061B48C-4ACF-41BC-BB96-14E8E737030C}" srcOrd="2" destOrd="0" presId="urn:microsoft.com/office/officeart/2005/8/layout/hProcess3"/>
    <dgm:cxn modelId="{8612F7CC-D2E8-4FE6-B9AC-8F4DF8E61A29}" type="presParOf" srcId="{69328BD4-B03E-4D40-B883-B975DFA28750}" destId="{CEFCABE4-3E6B-4E6F-ADE5-8DB3BE3ECD14}" srcOrd="3" destOrd="0" presId="urn:microsoft.com/office/officeart/2005/8/layout/hProcess3"/>
    <dgm:cxn modelId="{6BE16469-2870-4C4A-8BE1-2FCEB68720F5}" type="presParOf" srcId="{E68490AC-877C-4D16-BCCB-B07B87E5A3BA}" destId="{16A12C82-9636-49AD-8E1C-C6D3C53363CC}" srcOrd="4" destOrd="0" presId="urn:microsoft.com/office/officeart/2005/8/layout/hProcess3"/>
    <dgm:cxn modelId="{946A4A87-20F4-4D2B-973A-60C5EFF9F753}" type="presParOf" srcId="{E68490AC-877C-4D16-BCCB-B07B87E5A3BA}" destId="{1CF03069-1EAA-4EAC-B719-1E1C384F2915}" srcOrd="5" destOrd="0" presId="urn:microsoft.com/office/officeart/2005/8/layout/hProcess3"/>
    <dgm:cxn modelId="{15DE86D1-24BC-4B91-A6C4-8D5EF41E5A35}" type="presParOf" srcId="{1CF03069-1EAA-4EAC-B719-1E1C384F2915}" destId="{0D0CA6F1-023C-468D-8467-93C69B5A0DAC}" srcOrd="0" destOrd="0" presId="urn:microsoft.com/office/officeart/2005/8/layout/hProcess3"/>
    <dgm:cxn modelId="{CF46213C-A366-4568-89AA-D79E75AA7929}" type="presParOf" srcId="{1CF03069-1EAA-4EAC-B719-1E1C384F2915}" destId="{DEB3DB2B-DE90-40BF-9B67-D4F25219B132}" srcOrd="1" destOrd="0" presId="urn:microsoft.com/office/officeart/2005/8/layout/hProcess3"/>
    <dgm:cxn modelId="{9C7244CF-BB51-4331-A5C7-3DE9A192E1E0}" type="presParOf" srcId="{1CF03069-1EAA-4EAC-B719-1E1C384F2915}" destId="{C0A256DC-C96B-44A8-8C29-60930ABC0E8D}" srcOrd="2" destOrd="0" presId="urn:microsoft.com/office/officeart/2005/8/layout/hProcess3"/>
    <dgm:cxn modelId="{1906946C-BB1C-4AB2-ACC5-3DF3D27A4BA9}" type="presParOf" srcId="{1CF03069-1EAA-4EAC-B719-1E1C384F2915}" destId="{0FF2E5D1-8495-4D6F-BB79-FA2CDEFB5B69}" srcOrd="3" destOrd="0" presId="urn:microsoft.com/office/officeart/2005/8/layout/hProcess3"/>
    <dgm:cxn modelId="{01F26F9F-60EC-4F13-8639-C3F20D3B7EB5}" type="presParOf" srcId="{E68490AC-877C-4D16-BCCB-B07B87E5A3BA}" destId="{313D25BC-639D-44EB-9B1B-3D5D8FD43A54}" srcOrd="6" destOrd="0" presId="urn:microsoft.com/office/officeart/2005/8/layout/hProcess3"/>
    <dgm:cxn modelId="{0333BBA1-AD82-48D4-8623-2DF6F5A7F08A}" type="presParOf" srcId="{E68490AC-877C-4D16-BCCB-B07B87E5A3BA}" destId="{03005E85-7075-4017-B921-10518AC564A8}" srcOrd="7" destOrd="0" presId="urn:microsoft.com/office/officeart/2005/8/layout/hProcess3"/>
    <dgm:cxn modelId="{3B38F88C-E131-4538-A3AD-CE7EF0E70A9D}" type="presParOf" srcId="{E68490AC-877C-4D16-BCCB-B07B87E5A3BA}" destId="{E342DF9F-D176-4639-97DB-973AE0700478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0576C8-F4E8-467C-980D-FA78FE27FED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49BF9AE6-4A7A-4F0D-99FD-4F763B8A3549}">
      <dgm:prSet/>
      <dgm:spPr/>
      <dgm:t>
        <a:bodyPr/>
        <a:lstStyle/>
        <a:p>
          <a:pPr rtl="0"/>
          <a:r>
            <a:rPr lang="es-MX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COMERCIALIZADORAS</a:t>
          </a:r>
          <a:endParaRPr lang="es-MX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A59F4A-7571-4023-863D-C667054A30EB}" type="parTrans" cxnId="{EA53A501-6F97-45B2-914B-2B78500DFCD9}">
      <dgm:prSet/>
      <dgm:spPr/>
      <dgm:t>
        <a:bodyPr/>
        <a:lstStyle/>
        <a:p>
          <a:endParaRPr lang="es-MX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BC6AE5D-E697-45E5-B2B5-D2415438F2D0}" type="sibTrans" cxnId="{EA53A501-6F97-45B2-914B-2B78500DFCD9}">
      <dgm:prSet/>
      <dgm:spPr/>
      <dgm:t>
        <a:bodyPr/>
        <a:lstStyle/>
        <a:p>
          <a:endParaRPr lang="es-MX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3B98B1E-42F5-4F1A-AA0A-EB66373753C8}">
      <dgm:prSet/>
      <dgm:spPr/>
      <dgm:t>
        <a:bodyPr/>
        <a:lstStyle/>
        <a:p>
          <a:pPr rtl="0"/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TRANSFORMADORAS O PRODUCTORAS</a:t>
          </a:r>
          <a:endParaRPr lang="es-MX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82E027D-FBC8-4861-8E6A-F9A8126ECDEC}" type="parTrans" cxnId="{1FE8B168-2C95-4A4B-B6A7-1CEDA164CEE8}">
      <dgm:prSet/>
      <dgm:spPr/>
      <dgm:t>
        <a:bodyPr/>
        <a:lstStyle/>
        <a:p>
          <a:endParaRPr lang="es-MX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B65537-2AF7-47D4-A55C-D29E2D999359}" type="sibTrans" cxnId="{1FE8B168-2C95-4A4B-B6A7-1CEDA164CEE8}">
      <dgm:prSet/>
      <dgm:spPr/>
      <dgm:t>
        <a:bodyPr/>
        <a:lstStyle/>
        <a:p>
          <a:endParaRPr lang="es-MX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5193B75-432B-4C4C-8AF5-8480358EAD57}">
      <dgm:prSet/>
      <dgm:spPr/>
      <dgm:t>
        <a:bodyPr/>
        <a:lstStyle/>
        <a:p>
          <a:pPr rtl="0"/>
          <a:r>
            <a:rPr lang="es-MX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 SERVICIOS</a:t>
          </a:r>
          <a:endParaRPr lang="es-MX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E4D34D-D385-4382-BE01-DEFF31DA1C85}" type="parTrans" cxnId="{F75DEF63-4F26-4C7F-BB2E-3EE03DA23DC5}">
      <dgm:prSet/>
      <dgm:spPr/>
      <dgm:t>
        <a:bodyPr/>
        <a:lstStyle/>
        <a:p>
          <a:endParaRPr lang="es-MX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7D58FED-04F8-47FA-A6B0-3B582D84FFFC}" type="sibTrans" cxnId="{F75DEF63-4F26-4C7F-BB2E-3EE03DA23DC5}">
      <dgm:prSet/>
      <dgm:spPr/>
      <dgm:t>
        <a:bodyPr/>
        <a:lstStyle/>
        <a:p>
          <a:endParaRPr lang="es-MX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1E50DB-B639-4518-8EF6-9FBB64DAEF7D}" type="pres">
      <dgm:prSet presAssocID="{300576C8-F4E8-467C-980D-FA78FE27FED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EECE0CA-5AE1-4CBE-9D2F-5B4D91C3524D}" type="pres">
      <dgm:prSet presAssocID="{300576C8-F4E8-467C-980D-FA78FE27FEDE}" presName="arrow" presStyleLbl="bgShp" presStyleIdx="0" presStyleCnt="1" custLinFactNeighborY="-1268"/>
      <dgm:spPr/>
    </dgm:pt>
    <dgm:pt modelId="{5A4702A2-E32A-4136-8B9D-8741C8703004}" type="pres">
      <dgm:prSet presAssocID="{300576C8-F4E8-467C-980D-FA78FE27FEDE}" presName="linearProcess" presStyleCnt="0"/>
      <dgm:spPr/>
    </dgm:pt>
    <dgm:pt modelId="{71DB151D-2BAB-4972-922D-C25E90A87B07}" type="pres">
      <dgm:prSet presAssocID="{49BF9AE6-4A7A-4F0D-99FD-4F763B8A3549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2710B4-E9E4-4F54-A862-07B9D573B28F}" type="pres">
      <dgm:prSet presAssocID="{8BC6AE5D-E697-45E5-B2B5-D2415438F2D0}" presName="sibTrans" presStyleCnt="0"/>
      <dgm:spPr/>
    </dgm:pt>
    <dgm:pt modelId="{8E74FB68-6A8F-4D74-85AE-193D49BB3E9E}" type="pres">
      <dgm:prSet presAssocID="{C3B98B1E-42F5-4F1A-AA0A-EB66373753C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F6904E-5452-447D-AE51-6ED2D37FE8BA}" type="pres">
      <dgm:prSet presAssocID="{8CB65537-2AF7-47D4-A55C-D29E2D999359}" presName="sibTrans" presStyleCnt="0"/>
      <dgm:spPr/>
    </dgm:pt>
    <dgm:pt modelId="{BE4E60EE-66DD-40D4-9DFB-BFBF895740FC}" type="pres">
      <dgm:prSet presAssocID="{05193B75-432B-4C4C-8AF5-8480358EAD5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B9B4037-F769-47C6-892F-C2ADA3B6DB4F}" type="presOf" srcId="{49BF9AE6-4A7A-4F0D-99FD-4F763B8A3549}" destId="{71DB151D-2BAB-4972-922D-C25E90A87B07}" srcOrd="0" destOrd="0" presId="urn:microsoft.com/office/officeart/2005/8/layout/hProcess9"/>
    <dgm:cxn modelId="{357790B0-FA8F-41C1-A110-CD30BD152AC6}" type="presOf" srcId="{300576C8-F4E8-467C-980D-FA78FE27FEDE}" destId="{281E50DB-B639-4518-8EF6-9FBB64DAEF7D}" srcOrd="0" destOrd="0" presId="urn:microsoft.com/office/officeart/2005/8/layout/hProcess9"/>
    <dgm:cxn modelId="{1FE8B168-2C95-4A4B-B6A7-1CEDA164CEE8}" srcId="{300576C8-F4E8-467C-980D-FA78FE27FEDE}" destId="{C3B98B1E-42F5-4F1A-AA0A-EB66373753C8}" srcOrd="1" destOrd="0" parTransId="{382E027D-FBC8-4861-8E6A-F9A8126ECDEC}" sibTransId="{8CB65537-2AF7-47D4-A55C-D29E2D999359}"/>
    <dgm:cxn modelId="{EA53A501-6F97-45B2-914B-2B78500DFCD9}" srcId="{300576C8-F4E8-467C-980D-FA78FE27FEDE}" destId="{49BF9AE6-4A7A-4F0D-99FD-4F763B8A3549}" srcOrd="0" destOrd="0" parTransId="{31A59F4A-7571-4023-863D-C667054A30EB}" sibTransId="{8BC6AE5D-E697-45E5-B2B5-D2415438F2D0}"/>
    <dgm:cxn modelId="{4E334B8A-A765-4393-9771-01B72316D097}" type="presOf" srcId="{C3B98B1E-42F5-4F1A-AA0A-EB66373753C8}" destId="{8E74FB68-6A8F-4D74-85AE-193D49BB3E9E}" srcOrd="0" destOrd="0" presId="urn:microsoft.com/office/officeart/2005/8/layout/hProcess9"/>
    <dgm:cxn modelId="{F75DEF63-4F26-4C7F-BB2E-3EE03DA23DC5}" srcId="{300576C8-F4E8-467C-980D-FA78FE27FEDE}" destId="{05193B75-432B-4C4C-8AF5-8480358EAD57}" srcOrd="2" destOrd="0" parTransId="{5EE4D34D-D385-4382-BE01-DEFF31DA1C85}" sibTransId="{E7D58FED-04F8-47FA-A6B0-3B582D84FFFC}"/>
    <dgm:cxn modelId="{69D4265B-7A81-4628-A2B2-AA0310E2F0F8}" type="presOf" srcId="{05193B75-432B-4C4C-8AF5-8480358EAD57}" destId="{BE4E60EE-66DD-40D4-9DFB-BFBF895740FC}" srcOrd="0" destOrd="0" presId="urn:microsoft.com/office/officeart/2005/8/layout/hProcess9"/>
    <dgm:cxn modelId="{A3D84B48-7FEF-454D-9499-25AB33D4C5BF}" type="presParOf" srcId="{281E50DB-B639-4518-8EF6-9FBB64DAEF7D}" destId="{8EECE0CA-5AE1-4CBE-9D2F-5B4D91C3524D}" srcOrd="0" destOrd="0" presId="urn:microsoft.com/office/officeart/2005/8/layout/hProcess9"/>
    <dgm:cxn modelId="{6027A448-9890-41CB-859D-7AE1FAAD7980}" type="presParOf" srcId="{281E50DB-B639-4518-8EF6-9FBB64DAEF7D}" destId="{5A4702A2-E32A-4136-8B9D-8741C8703004}" srcOrd="1" destOrd="0" presId="urn:microsoft.com/office/officeart/2005/8/layout/hProcess9"/>
    <dgm:cxn modelId="{CF92BC7F-4819-44CE-B8F9-29D23F904DA9}" type="presParOf" srcId="{5A4702A2-E32A-4136-8B9D-8741C8703004}" destId="{71DB151D-2BAB-4972-922D-C25E90A87B07}" srcOrd="0" destOrd="0" presId="urn:microsoft.com/office/officeart/2005/8/layout/hProcess9"/>
    <dgm:cxn modelId="{5F143F89-C0DE-4D90-846F-0E53F7D20EDC}" type="presParOf" srcId="{5A4702A2-E32A-4136-8B9D-8741C8703004}" destId="{C82710B4-E9E4-4F54-A862-07B9D573B28F}" srcOrd="1" destOrd="0" presId="urn:microsoft.com/office/officeart/2005/8/layout/hProcess9"/>
    <dgm:cxn modelId="{361394C6-C9A0-4B3F-8AB5-5358F0C52CF5}" type="presParOf" srcId="{5A4702A2-E32A-4136-8B9D-8741C8703004}" destId="{8E74FB68-6A8F-4D74-85AE-193D49BB3E9E}" srcOrd="2" destOrd="0" presId="urn:microsoft.com/office/officeart/2005/8/layout/hProcess9"/>
    <dgm:cxn modelId="{34925A72-64EA-4185-8483-182E4CA69431}" type="presParOf" srcId="{5A4702A2-E32A-4136-8B9D-8741C8703004}" destId="{DEF6904E-5452-447D-AE51-6ED2D37FE8BA}" srcOrd="3" destOrd="0" presId="urn:microsoft.com/office/officeart/2005/8/layout/hProcess9"/>
    <dgm:cxn modelId="{5CE96C8C-8746-4BB0-84FB-C48E43838E73}" type="presParOf" srcId="{5A4702A2-E32A-4136-8B9D-8741C8703004}" destId="{BE4E60EE-66DD-40D4-9DFB-BFBF895740F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83B096-F76B-4439-8E2F-ED4707217B82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8E6ED9A5-1BB4-4A26-BD6A-261451A931D7}">
      <dgm:prSet/>
      <dgm:spPr/>
      <dgm:t>
        <a:bodyPr/>
        <a:lstStyle/>
        <a:p>
          <a:pPr rtl="0"/>
          <a:r>
            <a:rPr lang="es-MX" dirty="0" smtClean="0"/>
            <a:t>Contabilidad financiera</a:t>
          </a:r>
          <a:endParaRPr lang="es-MX" dirty="0"/>
        </a:p>
      </dgm:t>
    </dgm:pt>
    <dgm:pt modelId="{50ED1E3A-CE0B-4EE4-9A0C-E0FE84804647}" type="parTrans" cxnId="{0AD5C4B9-AD0F-4618-B19B-DF09C1556375}">
      <dgm:prSet/>
      <dgm:spPr/>
      <dgm:t>
        <a:bodyPr/>
        <a:lstStyle/>
        <a:p>
          <a:endParaRPr lang="es-MX"/>
        </a:p>
      </dgm:t>
    </dgm:pt>
    <dgm:pt modelId="{78DBC4F3-9AE3-4B56-BC69-5FE1558E9A92}" type="sibTrans" cxnId="{0AD5C4B9-AD0F-4618-B19B-DF09C1556375}">
      <dgm:prSet/>
      <dgm:spPr/>
      <dgm:t>
        <a:bodyPr/>
        <a:lstStyle/>
        <a:p>
          <a:endParaRPr lang="es-MX"/>
        </a:p>
      </dgm:t>
    </dgm:pt>
    <dgm:pt modelId="{248D0193-744A-48D0-BD33-449CB6F97348}">
      <dgm:prSet/>
      <dgm:spPr/>
      <dgm:t>
        <a:bodyPr/>
        <a:lstStyle/>
        <a:p>
          <a:pPr rtl="0"/>
          <a:r>
            <a:rPr lang="es-MX" smtClean="0"/>
            <a:t>Contabilidad fiscal </a:t>
          </a:r>
          <a:endParaRPr lang="es-MX"/>
        </a:p>
      </dgm:t>
    </dgm:pt>
    <dgm:pt modelId="{A7DAD8EE-16D9-47D5-8CA6-908C3BB65597}" type="parTrans" cxnId="{03C45F50-D13D-4398-9127-E1DBE8BFC485}">
      <dgm:prSet/>
      <dgm:spPr/>
      <dgm:t>
        <a:bodyPr/>
        <a:lstStyle/>
        <a:p>
          <a:endParaRPr lang="es-MX"/>
        </a:p>
      </dgm:t>
    </dgm:pt>
    <dgm:pt modelId="{221096B3-1DE9-4A3B-B958-59B51B26E72E}" type="sibTrans" cxnId="{03C45F50-D13D-4398-9127-E1DBE8BFC485}">
      <dgm:prSet/>
      <dgm:spPr/>
      <dgm:t>
        <a:bodyPr/>
        <a:lstStyle/>
        <a:p>
          <a:endParaRPr lang="es-MX"/>
        </a:p>
      </dgm:t>
    </dgm:pt>
    <dgm:pt modelId="{1B19D3EF-098E-404F-B50C-D43C1FABF79A}">
      <dgm:prSet/>
      <dgm:spPr/>
      <dgm:t>
        <a:bodyPr/>
        <a:lstStyle/>
        <a:p>
          <a:pPr rtl="0"/>
          <a:r>
            <a:rPr lang="es-MX" smtClean="0"/>
            <a:t>Contabilidad administrativa</a:t>
          </a:r>
          <a:endParaRPr lang="es-MX"/>
        </a:p>
      </dgm:t>
    </dgm:pt>
    <dgm:pt modelId="{8915C49F-1737-4C0C-8AC2-079ED187EE28}" type="parTrans" cxnId="{4AEE977A-911E-4327-9C8E-51E34619D39D}">
      <dgm:prSet/>
      <dgm:spPr/>
      <dgm:t>
        <a:bodyPr/>
        <a:lstStyle/>
        <a:p>
          <a:endParaRPr lang="es-MX"/>
        </a:p>
      </dgm:t>
    </dgm:pt>
    <dgm:pt modelId="{35593D5A-50A3-408A-B8A2-7E84CBB7A6A8}" type="sibTrans" cxnId="{4AEE977A-911E-4327-9C8E-51E34619D39D}">
      <dgm:prSet/>
      <dgm:spPr/>
      <dgm:t>
        <a:bodyPr/>
        <a:lstStyle/>
        <a:p>
          <a:endParaRPr lang="es-MX"/>
        </a:p>
      </dgm:t>
    </dgm:pt>
    <dgm:pt modelId="{043F1D84-DD8C-4005-BA2A-C1A2DC72C9C7}" type="pres">
      <dgm:prSet presAssocID="{6183B096-F76B-4439-8E2F-ED4707217B8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1C0A879-7B10-4659-89F6-034978FA6BB8}" type="pres">
      <dgm:prSet presAssocID="{8E6ED9A5-1BB4-4A26-BD6A-261451A931D7}" presName="circ1" presStyleLbl="vennNode1" presStyleIdx="0" presStyleCnt="3"/>
      <dgm:spPr/>
      <dgm:t>
        <a:bodyPr/>
        <a:lstStyle/>
        <a:p>
          <a:endParaRPr lang="es-MX"/>
        </a:p>
      </dgm:t>
    </dgm:pt>
    <dgm:pt modelId="{70820AF2-AA70-4B07-BA8E-F40C3BA81650}" type="pres">
      <dgm:prSet presAssocID="{8E6ED9A5-1BB4-4A26-BD6A-261451A931D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243C73-2A20-4423-ACB1-67B14D93D3E3}" type="pres">
      <dgm:prSet presAssocID="{248D0193-744A-48D0-BD33-449CB6F97348}" presName="circ2" presStyleLbl="vennNode1" presStyleIdx="1" presStyleCnt="3"/>
      <dgm:spPr/>
      <dgm:t>
        <a:bodyPr/>
        <a:lstStyle/>
        <a:p>
          <a:endParaRPr lang="es-MX"/>
        </a:p>
      </dgm:t>
    </dgm:pt>
    <dgm:pt modelId="{6A0CDECA-18EC-4FAB-84B0-A304AA4382AB}" type="pres">
      <dgm:prSet presAssocID="{248D0193-744A-48D0-BD33-449CB6F9734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BD66DF-58E5-4B37-88EB-CD812D542E7D}" type="pres">
      <dgm:prSet presAssocID="{1B19D3EF-098E-404F-B50C-D43C1FABF79A}" presName="circ3" presStyleLbl="vennNode1" presStyleIdx="2" presStyleCnt="3"/>
      <dgm:spPr/>
      <dgm:t>
        <a:bodyPr/>
        <a:lstStyle/>
        <a:p>
          <a:endParaRPr lang="es-MX"/>
        </a:p>
      </dgm:t>
    </dgm:pt>
    <dgm:pt modelId="{BBB0A462-A86B-43EC-917D-4AA3703C6CAD}" type="pres">
      <dgm:prSet presAssocID="{1B19D3EF-098E-404F-B50C-D43C1FABF79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AD5C4B9-AD0F-4618-B19B-DF09C1556375}" srcId="{6183B096-F76B-4439-8E2F-ED4707217B82}" destId="{8E6ED9A5-1BB4-4A26-BD6A-261451A931D7}" srcOrd="0" destOrd="0" parTransId="{50ED1E3A-CE0B-4EE4-9A0C-E0FE84804647}" sibTransId="{78DBC4F3-9AE3-4B56-BC69-5FE1558E9A92}"/>
    <dgm:cxn modelId="{D94F9521-C67C-46DD-8350-F6D1E7A723AE}" type="presOf" srcId="{1B19D3EF-098E-404F-B50C-D43C1FABF79A}" destId="{55BD66DF-58E5-4B37-88EB-CD812D542E7D}" srcOrd="0" destOrd="0" presId="urn:microsoft.com/office/officeart/2005/8/layout/venn1"/>
    <dgm:cxn modelId="{4AEE977A-911E-4327-9C8E-51E34619D39D}" srcId="{6183B096-F76B-4439-8E2F-ED4707217B82}" destId="{1B19D3EF-098E-404F-B50C-D43C1FABF79A}" srcOrd="2" destOrd="0" parTransId="{8915C49F-1737-4C0C-8AC2-079ED187EE28}" sibTransId="{35593D5A-50A3-408A-B8A2-7E84CBB7A6A8}"/>
    <dgm:cxn modelId="{03C45F50-D13D-4398-9127-E1DBE8BFC485}" srcId="{6183B096-F76B-4439-8E2F-ED4707217B82}" destId="{248D0193-744A-48D0-BD33-449CB6F97348}" srcOrd="1" destOrd="0" parTransId="{A7DAD8EE-16D9-47D5-8CA6-908C3BB65597}" sibTransId="{221096B3-1DE9-4A3B-B958-59B51B26E72E}"/>
    <dgm:cxn modelId="{A6B04B96-8E88-41CE-BE5C-A16FB3D32C8F}" type="presOf" srcId="{248D0193-744A-48D0-BD33-449CB6F97348}" destId="{6A0CDECA-18EC-4FAB-84B0-A304AA4382AB}" srcOrd="1" destOrd="0" presId="urn:microsoft.com/office/officeart/2005/8/layout/venn1"/>
    <dgm:cxn modelId="{3741356A-666B-4A5F-BBA5-8490FF12D9AF}" type="presOf" srcId="{8E6ED9A5-1BB4-4A26-BD6A-261451A931D7}" destId="{E1C0A879-7B10-4659-89F6-034978FA6BB8}" srcOrd="0" destOrd="0" presId="urn:microsoft.com/office/officeart/2005/8/layout/venn1"/>
    <dgm:cxn modelId="{3427A940-EF35-4E25-8430-1D366CBF1CC7}" type="presOf" srcId="{248D0193-744A-48D0-BD33-449CB6F97348}" destId="{17243C73-2A20-4423-ACB1-67B14D93D3E3}" srcOrd="0" destOrd="0" presId="urn:microsoft.com/office/officeart/2005/8/layout/venn1"/>
    <dgm:cxn modelId="{89C257AA-8619-4EDC-91B9-CE0C19B324BC}" type="presOf" srcId="{1B19D3EF-098E-404F-B50C-D43C1FABF79A}" destId="{BBB0A462-A86B-43EC-917D-4AA3703C6CAD}" srcOrd="1" destOrd="0" presId="urn:microsoft.com/office/officeart/2005/8/layout/venn1"/>
    <dgm:cxn modelId="{8459E666-9BDF-4CE8-92E4-58F86AA47AB3}" type="presOf" srcId="{8E6ED9A5-1BB4-4A26-BD6A-261451A931D7}" destId="{70820AF2-AA70-4B07-BA8E-F40C3BA81650}" srcOrd="1" destOrd="0" presId="urn:microsoft.com/office/officeart/2005/8/layout/venn1"/>
    <dgm:cxn modelId="{54849E5F-6BB7-4E06-B549-DE6471EFE622}" type="presOf" srcId="{6183B096-F76B-4439-8E2F-ED4707217B82}" destId="{043F1D84-DD8C-4005-BA2A-C1A2DC72C9C7}" srcOrd="0" destOrd="0" presId="urn:microsoft.com/office/officeart/2005/8/layout/venn1"/>
    <dgm:cxn modelId="{3E2FDBB4-E806-404E-BCBA-30561F736848}" type="presParOf" srcId="{043F1D84-DD8C-4005-BA2A-C1A2DC72C9C7}" destId="{E1C0A879-7B10-4659-89F6-034978FA6BB8}" srcOrd="0" destOrd="0" presId="urn:microsoft.com/office/officeart/2005/8/layout/venn1"/>
    <dgm:cxn modelId="{E86E689C-73B4-4979-8591-71FDC897D224}" type="presParOf" srcId="{043F1D84-DD8C-4005-BA2A-C1A2DC72C9C7}" destId="{70820AF2-AA70-4B07-BA8E-F40C3BA81650}" srcOrd="1" destOrd="0" presId="urn:microsoft.com/office/officeart/2005/8/layout/venn1"/>
    <dgm:cxn modelId="{5FC5104D-2FC8-4688-87EF-1A9B5AF34EDA}" type="presParOf" srcId="{043F1D84-DD8C-4005-BA2A-C1A2DC72C9C7}" destId="{17243C73-2A20-4423-ACB1-67B14D93D3E3}" srcOrd="2" destOrd="0" presId="urn:microsoft.com/office/officeart/2005/8/layout/venn1"/>
    <dgm:cxn modelId="{6067B46C-ACC7-4696-B592-F77377CFFBAB}" type="presParOf" srcId="{043F1D84-DD8C-4005-BA2A-C1A2DC72C9C7}" destId="{6A0CDECA-18EC-4FAB-84B0-A304AA4382AB}" srcOrd="3" destOrd="0" presId="urn:microsoft.com/office/officeart/2005/8/layout/venn1"/>
    <dgm:cxn modelId="{8B9821D0-5171-47B9-BC6E-D06E7621B618}" type="presParOf" srcId="{043F1D84-DD8C-4005-BA2A-C1A2DC72C9C7}" destId="{55BD66DF-58E5-4B37-88EB-CD812D542E7D}" srcOrd="4" destOrd="0" presId="urn:microsoft.com/office/officeart/2005/8/layout/venn1"/>
    <dgm:cxn modelId="{F51DFE2B-713B-4A2E-81DB-AD3DB8D693FF}" type="presParOf" srcId="{043F1D84-DD8C-4005-BA2A-C1A2DC72C9C7}" destId="{BBB0A462-A86B-43EC-917D-4AA3703C6CA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C5B901-170B-45F7-B2D9-1719F3B5CC77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82C6FBC-CC0F-421E-935F-64FEA848F6A2}">
      <dgm:prSet/>
      <dgm:spPr/>
      <dgm:t>
        <a:bodyPr/>
        <a:lstStyle/>
        <a:p>
          <a:pPr rtl="0"/>
          <a:r>
            <a:rPr lang="es-MX" smtClean="0"/>
            <a:t>Técnica que sirve para recolectar, clasificar, registrar, resumir e informar sobre las operaciones cuantificables realizadas por un ente económico. </a:t>
          </a:r>
          <a:endParaRPr lang="es-MX"/>
        </a:p>
      </dgm:t>
    </dgm:pt>
    <dgm:pt modelId="{0A3D2AC0-65F8-4735-B52E-38D1C4F98B1B}" type="parTrans" cxnId="{4ABAC989-005E-4606-8399-21F5F286C0B9}">
      <dgm:prSet/>
      <dgm:spPr/>
      <dgm:t>
        <a:bodyPr/>
        <a:lstStyle/>
        <a:p>
          <a:endParaRPr lang="es-MX"/>
        </a:p>
      </dgm:t>
    </dgm:pt>
    <dgm:pt modelId="{4C64D610-55B3-428A-924A-BFCDAE033737}" type="sibTrans" cxnId="{4ABAC989-005E-4606-8399-21F5F286C0B9}">
      <dgm:prSet/>
      <dgm:spPr/>
      <dgm:t>
        <a:bodyPr/>
        <a:lstStyle/>
        <a:p>
          <a:endParaRPr lang="es-MX"/>
        </a:p>
      </dgm:t>
    </dgm:pt>
    <dgm:pt modelId="{62E12AD2-93B2-4279-879E-441969013608}">
      <dgm:prSet/>
      <dgm:spPr/>
      <dgm:t>
        <a:bodyPr/>
        <a:lstStyle/>
        <a:p>
          <a:pPr rtl="0"/>
          <a:r>
            <a:rPr lang="es-MX" dirty="0" smtClean="0"/>
            <a:t>Su función principal:</a:t>
          </a:r>
        </a:p>
        <a:p>
          <a:pPr rtl="0"/>
          <a:r>
            <a:rPr lang="es-MX" dirty="0" smtClean="0"/>
            <a:t> llevar en forma histórica la vida económica de una empresa.</a:t>
          </a:r>
          <a:endParaRPr lang="es-MX" dirty="0"/>
        </a:p>
      </dgm:t>
    </dgm:pt>
    <dgm:pt modelId="{8B74000A-BBFE-4D6A-BDC3-02B5529C30EC}" type="parTrans" cxnId="{A3B6BA39-9517-4D10-B371-43AE78DFF2D8}">
      <dgm:prSet/>
      <dgm:spPr/>
      <dgm:t>
        <a:bodyPr/>
        <a:lstStyle/>
        <a:p>
          <a:endParaRPr lang="es-MX"/>
        </a:p>
      </dgm:t>
    </dgm:pt>
    <dgm:pt modelId="{525B6A31-B7A4-46B7-8528-76EA7A21F2E4}" type="sibTrans" cxnId="{A3B6BA39-9517-4D10-B371-43AE78DFF2D8}">
      <dgm:prSet/>
      <dgm:spPr/>
      <dgm:t>
        <a:bodyPr/>
        <a:lstStyle/>
        <a:p>
          <a:endParaRPr lang="es-MX"/>
        </a:p>
      </dgm:t>
    </dgm:pt>
    <dgm:pt modelId="{2B6986ED-AF4C-4CBA-A611-27087CDC7A80}" type="pres">
      <dgm:prSet presAssocID="{1AC5B901-170B-45F7-B2D9-1719F3B5CC7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1681BB8-CC3C-4528-A725-AB88236DE18F}" type="pres">
      <dgm:prSet presAssocID="{082C6FBC-CC0F-421E-935F-64FEA848F6A2}" presName="root" presStyleCnt="0"/>
      <dgm:spPr/>
    </dgm:pt>
    <dgm:pt modelId="{4AAE8BAE-E443-4609-9AF3-2C19B20DA0F8}" type="pres">
      <dgm:prSet presAssocID="{082C6FBC-CC0F-421E-935F-64FEA848F6A2}" presName="rootComposite" presStyleCnt="0"/>
      <dgm:spPr/>
    </dgm:pt>
    <dgm:pt modelId="{F9750F60-ADA6-465F-99B2-2575EDC96F68}" type="pres">
      <dgm:prSet presAssocID="{082C6FBC-CC0F-421E-935F-64FEA848F6A2}" presName="rootText" presStyleLbl="node1" presStyleIdx="0" presStyleCnt="1" custScaleX="187857"/>
      <dgm:spPr/>
      <dgm:t>
        <a:bodyPr/>
        <a:lstStyle/>
        <a:p>
          <a:endParaRPr lang="es-MX"/>
        </a:p>
      </dgm:t>
    </dgm:pt>
    <dgm:pt modelId="{7C730E0B-9B66-47DD-81D4-AC026D7536F5}" type="pres">
      <dgm:prSet presAssocID="{082C6FBC-CC0F-421E-935F-64FEA848F6A2}" presName="rootConnector" presStyleLbl="node1" presStyleIdx="0" presStyleCnt="1"/>
      <dgm:spPr/>
      <dgm:t>
        <a:bodyPr/>
        <a:lstStyle/>
        <a:p>
          <a:endParaRPr lang="es-MX"/>
        </a:p>
      </dgm:t>
    </dgm:pt>
    <dgm:pt modelId="{1F360795-FFE3-47B2-BE83-CCF3E9D51497}" type="pres">
      <dgm:prSet presAssocID="{082C6FBC-CC0F-421E-935F-64FEA848F6A2}" presName="childShape" presStyleCnt="0"/>
      <dgm:spPr/>
    </dgm:pt>
    <dgm:pt modelId="{61F16CF0-E52C-43EC-A74B-E28FBECC25BE}" type="pres">
      <dgm:prSet presAssocID="{8B74000A-BBFE-4D6A-BDC3-02B5529C30EC}" presName="Name13" presStyleLbl="parChTrans1D2" presStyleIdx="0" presStyleCnt="1"/>
      <dgm:spPr/>
      <dgm:t>
        <a:bodyPr/>
        <a:lstStyle/>
        <a:p>
          <a:endParaRPr lang="es-MX"/>
        </a:p>
      </dgm:t>
    </dgm:pt>
    <dgm:pt modelId="{C1F3C899-9EDA-4128-BCD6-F6CDBD48C74C}" type="pres">
      <dgm:prSet presAssocID="{62E12AD2-93B2-4279-879E-441969013608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3B6BA39-9517-4D10-B371-43AE78DFF2D8}" srcId="{082C6FBC-CC0F-421E-935F-64FEA848F6A2}" destId="{62E12AD2-93B2-4279-879E-441969013608}" srcOrd="0" destOrd="0" parTransId="{8B74000A-BBFE-4D6A-BDC3-02B5529C30EC}" sibTransId="{525B6A31-B7A4-46B7-8528-76EA7A21F2E4}"/>
    <dgm:cxn modelId="{6EC114F6-D1B7-44FD-8B65-C486A6A95BC7}" type="presOf" srcId="{082C6FBC-CC0F-421E-935F-64FEA848F6A2}" destId="{F9750F60-ADA6-465F-99B2-2575EDC96F68}" srcOrd="0" destOrd="0" presId="urn:microsoft.com/office/officeart/2005/8/layout/hierarchy3"/>
    <dgm:cxn modelId="{680EAD44-F2D2-4129-9CC7-2625A4F3A2E2}" type="presOf" srcId="{1AC5B901-170B-45F7-B2D9-1719F3B5CC77}" destId="{2B6986ED-AF4C-4CBA-A611-27087CDC7A80}" srcOrd="0" destOrd="0" presId="urn:microsoft.com/office/officeart/2005/8/layout/hierarchy3"/>
    <dgm:cxn modelId="{4ABAC989-005E-4606-8399-21F5F286C0B9}" srcId="{1AC5B901-170B-45F7-B2D9-1719F3B5CC77}" destId="{082C6FBC-CC0F-421E-935F-64FEA848F6A2}" srcOrd="0" destOrd="0" parTransId="{0A3D2AC0-65F8-4735-B52E-38D1C4F98B1B}" sibTransId="{4C64D610-55B3-428A-924A-BFCDAE033737}"/>
    <dgm:cxn modelId="{094026A4-8718-45B0-BE93-8583FDD63C4D}" type="presOf" srcId="{082C6FBC-CC0F-421E-935F-64FEA848F6A2}" destId="{7C730E0B-9B66-47DD-81D4-AC026D7536F5}" srcOrd="1" destOrd="0" presId="urn:microsoft.com/office/officeart/2005/8/layout/hierarchy3"/>
    <dgm:cxn modelId="{21238D5C-B128-4E1C-A520-2902F9740120}" type="presOf" srcId="{8B74000A-BBFE-4D6A-BDC3-02B5529C30EC}" destId="{61F16CF0-E52C-43EC-A74B-E28FBECC25BE}" srcOrd="0" destOrd="0" presId="urn:microsoft.com/office/officeart/2005/8/layout/hierarchy3"/>
    <dgm:cxn modelId="{FA075181-6376-4705-9615-1EE5C25AA5DF}" type="presOf" srcId="{62E12AD2-93B2-4279-879E-441969013608}" destId="{C1F3C899-9EDA-4128-BCD6-F6CDBD48C74C}" srcOrd="0" destOrd="0" presId="urn:microsoft.com/office/officeart/2005/8/layout/hierarchy3"/>
    <dgm:cxn modelId="{5DC2288A-6CEB-4B8A-8F0A-2F45BBE6ACD8}" type="presParOf" srcId="{2B6986ED-AF4C-4CBA-A611-27087CDC7A80}" destId="{E1681BB8-CC3C-4528-A725-AB88236DE18F}" srcOrd="0" destOrd="0" presId="urn:microsoft.com/office/officeart/2005/8/layout/hierarchy3"/>
    <dgm:cxn modelId="{C7C209F0-CA7B-4AAA-87F4-D34A11396A21}" type="presParOf" srcId="{E1681BB8-CC3C-4528-A725-AB88236DE18F}" destId="{4AAE8BAE-E443-4609-9AF3-2C19B20DA0F8}" srcOrd="0" destOrd="0" presId="urn:microsoft.com/office/officeart/2005/8/layout/hierarchy3"/>
    <dgm:cxn modelId="{DC84E557-A6A7-4152-81D1-828EBC60011C}" type="presParOf" srcId="{4AAE8BAE-E443-4609-9AF3-2C19B20DA0F8}" destId="{F9750F60-ADA6-465F-99B2-2575EDC96F68}" srcOrd="0" destOrd="0" presId="urn:microsoft.com/office/officeart/2005/8/layout/hierarchy3"/>
    <dgm:cxn modelId="{A6BFBA7A-6D81-4E86-8ACD-73BB2883633E}" type="presParOf" srcId="{4AAE8BAE-E443-4609-9AF3-2C19B20DA0F8}" destId="{7C730E0B-9B66-47DD-81D4-AC026D7536F5}" srcOrd="1" destOrd="0" presId="urn:microsoft.com/office/officeart/2005/8/layout/hierarchy3"/>
    <dgm:cxn modelId="{79DCF56B-7F4D-4B9A-AEAE-07025F6F58FD}" type="presParOf" srcId="{E1681BB8-CC3C-4528-A725-AB88236DE18F}" destId="{1F360795-FFE3-47B2-BE83-CCF3E9D51497}" srcOrd="1" destOrd="0" presId="urn:microsoft.com/office/officeart/2005/8/layout/hierarchy3"/>
    <dgm:cxn modelId="{A11C2F05-1C89-41E5-8723-374CC06AF46E}" type="presParOf" srcId="{1F360795-FFE3-47B2-BE83-CCF3E9D51497}" destId="{61F16CF0-E52C-43EC-A74B-E28FBECC25BE}" srcOrd="0" destOrd="0" presId="urn:microsoft.com/office/officeart/2005/8/layout/hierarchy3"/>
    <dgm:cxn modelId="{A957A477-0F1F-45D0-8012-BA738E2F213A}" type="presParOf" srcId="{1F360795-FFE3-47B2-BE83-CCF3E9D51497}" destId="{C1F3C899-9EDA-4128-BCD6-F6CDBD48C74C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5ED8C28-DF87-48C2-928A-4B125E2DD624}" type="doc">
      <dgm:prSet loTypeId="urn:microsoft.com/office/officeart/2005/8/layout/target3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C2E2E3D-C6F4-49C9-9B62-6EBFE3493CB4}">
      <dgm:prSet/>
      <dgm:spPr/>
      <dgm:t>
        <a:bodyPr/>
        <a:lstStyle/>
        <a:p>
          <a:pPr rtl="0"/>
          <a:r>
            <a:rPr lang="es-MX" smtClean="0"/>
            <a:t>Registro de transacciones históricas para proyecciones futuras</a:t>
          </a:r>
          <a:endParaRPr lang="es-MX"/>
        </a:p>
      </dgm:t>
    </dgm:pt>
    <dgm:pt modelId="{7412C968-1B2D-46A3-BE7F-F03374297590}" type="parTrans" cxnId="{EF8E988F-4496-4A5A-9E1A-A444C843632F}">
      <dgm:prSet/>
      <dgm:spPr/>
      <dgm:t>
        <a:bodyPr/>
        <a:lstStyle/>
        <a:p>
          <a:endParaRPr lang="es-MX"/>
        </a:p>
      </dgm:t>
    </dgm:pt>
    <dgm:pt modelId="{44DCA9D6-E604-4426-B4BF-545FA9736152}" type="sibTrans" cxnId="{EF8E988F-4496-4A5A-9E1A-A444C843632F}">
      <dgm:prSet/>
      <dgm:spPr/>
      <dgm:t>
        <a:bodyPr/>
        <a:lstStyle/>
        <a:p>
          <a:endParaRPr lang="es-MX"/>
        </a:p>
      </dgm:t>
    </dgm:pt>
    <dgm:pt modelId="{D2845C75-4B92-47A5-A37B-6CDD316BAC3B}">
      <dgm:prSet/>
      <dgm:spPr/>
      <dgm:t>
        <a:bodyPr/>
        <a:lstStyle/>
        <a:p>
          <a:pPr rtl="0"/>
          <a:r>
            <a:rPr lang="es-MX" dirty="0" smtClean="0"/>
            <a:t>Herramienta que ayuda a comprender y facilitar el proceso administrativo (apoya el establecimiento de metas y objetivos)</a:t>
          </a:r>
          <a:endParaRPr lang="es-MX" dirty="0"/>
        </a:p>
      </dgm:t>
    </dgm:pt>
    <dgm:pt modelId="{D71B7A9C-5794-4562-BDD7-FF9121B894C4}" type="parTrans" cxnId="{DAE33596-09C6-4A0E-9DE4-4364E80652B5}">
      <dgm:prSet/>
      <dgm:spPr/>
      <dgm:t>
        <a:bodyPr/>
        <a:lstStyle/>
        <a:p>
          <a:endParaRPr lang="es-MX"/>
        </a:p>
      </dgm:t>
    </dgm:pt>
    <dgm:pt modelId="{550ED190-268B-4B4D-867F-69F7B9CE257D}" type="sibTrans" cxnId="{DAE33596-09C6-4A0E-9DE4-4364E80652B5}">
      <dgm:prSet/>
      <dgm:spPr/>
      <dgm:t>
        <a:bodyPr/>
        <a:lstStyle/>
        <a:p>
          <a:endParaRPr lang="es-MX"/>
        </a:p>
      </dgm:t>
    </dgm:pt>
    <dgm:pt modelId="{CE50B7C4-E382-49BE-A7CD-45DC5B7AEDB7}">
      <dgm:prSet/>
      <dgm:spPr/>
      <dgm:t>
        <a:bodyPr/>
        <a:lstStyle/>
        <a:p>
          <a:pPr rtl="0"/>
          <a:r>
            <a:rPr lang="es-MX" dirty="0" smtClean="0"/>
            <a:t>Toma de decisiones efectiva a nivel estratégico y táctico (apoya la etapa del control)</a:t>
          </a:r>
          <a:endParaRPr lang="es-MX" dirty="0"/>
        </a:p>
      </dgm:t>
    </dgm:pt>
    <dgm:pt modelId="{3438A40C-EE7F-4999-8C0E-BF190E6267C4}" type="parTrans" cxnId="{D58BDC52-594E-400A-8F5F-277D768D06F7}">
      <dgm:prSet/>
      <dgm:spPr/>
      <dgm:t>
        <a:bodyPr/>
        <a:lstStyle/>
        <a:p>
          <a:endParaRPr lang="es-MX"/>
        </a:p>
      </dgm:t>
    </dgm:pt>
    <dgm:pt modelId="{5ABB3FB2-9472-470F-AE9D-1FE652BDF49F}" type="sibTrans" cxnId="{D58BDC52-594E-400A-8F5F-277D768D06F7}">
      <dgm:prSet/>
      <dgm:spPr/>
      <dgm:t>
        <a:bodyPr/>
        <a:lstStyle/>
        <a:p>
          <a:endParaRPr lang="es-MX"/>
        </a:p>
      </dgm:t>
    </dgm:pt>
    <dgm:pt modelId="{D8A1AEEC-927E-4C56-A31A-8371C6B9D39D}" type="pres">
      <dgm:prSet presAssocID="{65ED8C28-DF87-48C2-928A-4B125E2DD62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05EEBDD-1845-4D55-A0C1-102A07EC5FEE}" type="pres">
      <dgm:prSet presAssocID="{3C2E2E3D-C6F4-49C9-9B62-6EBFE3493CB4}" presName="circle1" presStyleLbl="node1" presStyleIdx="0" presStyleCnt="3"/>
      <dgm:spPr/>
      <dgm:t>
        <a:bodyPr/>
        <a:lstStyle/>
        <a:p>
          <a:endParaRPr lang="es-MX"/>
        </a:p>
      </dgm:t>
    </dgm:pt>
    <dgm:pt modelId="{0ED5E979-F7C3-4CB8-B322-4B0FA2A77115}" type="pres">
      <dgm:prSet presAssocID="{3C2E2E3D-C6F4-49C9-9B62-6EBFE3493CB4}" presName="space" presStyleCnt="0"/>
      <dgm:spPr/>
      <dgm:t>
        <a:bodyPr/>
        <a:lstStyle/>
        <a:p>
          <a:endParaRPr lang="es-MX"/>
        </a:p>
      </dgm:t>
    </dgm:pt>
    <dgm:pt modelId="{E3D96C7F-4290-429E-8294-7086662DACBC}" type="pres">
      <dgm:prSet presAssocID="{3C2E2E3D-C6F4-49C9-9B62-6EBFE3493CB4}" presName="rect1" presStyleLbl="alignAcc1" presStyleIdx="0" presStyleCnt="3" custLinFactNeighborY="-582"/>
      <dgm:spPr/>
      <dgm:t>
        <a:bodyPr/>
        <a:lstStyle/>
        <a:p>
          <a:endParaRPr lang="es-MX"/>
        </a:p>
      </dgm:t>
    </dgm:pt>
    <dgm:pt modelId="{4F25A5A7-FF5B-4C5A-8FD2-44CE7E2CD1E2}" type="pres">
      <dgm:prSet presAssocID="{D2845C75-4B92-47A5-A37B-6CDD316BAC3B}" presName="vertSpace2" presStyleLbl="node1" presStyleIdx="0" presStyleCnt="3"/>
      <dgm:spPr/>
      <dgm:t>
        <a:bodyPr/>
        <a:lstStyle/>
        <a:p>
          <a:endParaRPr lang="es-MX"/>
        </a:p>
      </dgm:t>
    </dgm:pt>
    <dgm:pt modelId="{590F092B-02F7-41F5-8B77-C4475792FC97}" type="pres">
      <dgm:prSet presAssocID="{D2845C75-4B92-47A5-A37B-6CDD316BAC3B}" presName="circle2" presStyleLbl="node1" presStyleIdx="1" presStyleCnt="3"/>
      <dgm:spPr/>
      <dgm:t>
        <a:bodyPr/>
        <a:lstStyle/>
        <a:p>
          <a:endParaRPr lang="es-MX"/>
        </a:p>
      </dgm:t>
    </dgm:pt>
    <dgm:pt modelId="{BA4880EB-4E34-4C79-AC7B-61A77C41A304}" type="pres">
      <dgm:prSet presAssocID="{D2845C75-4B92-47A5-A37B-6CDD316BAC3B}" presName="rect2" presStyleLbl="alignAcc1" presStyleIdx="1" presStyleCnt="3"/>
      <dgm:spPr/>
      <dgm:t>
        <a:bodyPr/>
        <a:lstStyle/>
        <a:p>
          <a:endParaRPr lang="es-MX"/>
        </a:p>
      </dgm:t>
    </dgm:pt>
    <dgm:pt modelId="{C472701A-A1D9-405B-82BE-88A442E98AE4}" type="pres">
      <dgm:prSet presAssocID="{CE50B7C4-E382-49BE-A7CD-45DC5B7AEDB7}" presName="vertSpace3" presStyleLbl="node1" presStyleIdx="1" presStyleCnt="3"/>
      <dgm:spPr/>
      <dgm:t>
        <a:bodyPr/>
        <a:lstStyle/>
        <a:p>
          <a:endParaRPr lang="es-MX"/>
        </a:p>
      </dgm:t>
    </dgm:pt>
    <dgm:pt modelId="{36576EAC-7088-4F5C-9982-5E5B9C40AA99}" type="pres">
      <dgm:prSet presAssocID="{CE50B7C4-E382-49BE-A7CD-45DC5B7AEDB7}" presName="circle3" presStyleLbl="node1" presStyleIdx="2" presStyleCnt="3"/>
      <dgm:spPr/>
      <dgm:t>
        <a:bodyPr/>
        <a:lstStyle/>
        <a:p>
          <a:endParaRPr lang="es-MX"/>
        </a:p>
      </dgm:t>
    </dgm:pt>
    <dgm:pt modelId="{F77C288F-B6FA-4A9B-96D8-3C7CAC322767}" type="pres">
      <dgm:prSet presAssocID="{CE50B7C4-E382-49BE-A7CD-45DC5B7AEDB7}" presName="rect3" presStyleLbl="alignAcc1" presStyleIdx="2" presStyleCnt="3"/>
      <dgm:spPr/>
      <dgm:t>
        <a:bodyPr/>
        <a:lstStyle/>
        <a:p>
          <a:endParaRPr lang="es-MX"/>
        </a:p>
      </dgm:t>
    </dgm:pt>
    <dgm:pt modelId="{F2782B65-7B11-4C02-8F15-27D7CE2B185C}" type="pres">
      <dgm:prSet presAssocID="{3C2E2E3D-C6F4-49C9-9B62-6EBFE3493CB4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DE9EFA-F95B-439A-8457-6985ADC24049}" type="pres">
      <dgm:prSet presAssocID="{D2845C75-4B92-47A5-A37B-6CDD316BAC3B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41ABB0-7D24-43DE-90A5-8387E1ED57A3}" type="pres">
      <dgm:prSet presAssocID="{CE50B7C4-E382-49BE-A7CD-45DC5B7AEDB7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F8E988F-4496-4A5A-9E1A-A444C843632F}" srcId="{65ED8C28-DF87-48C2-928A-4B125E2DD624}" destId="{3C2E2E3D-C6F4-49C9-9B62-6EBFE3493CB4}" srcOrd="0" destOrd="0" parTransId="{7412C968-1B2D-46A3-BE7F-F03374297590}" sibTransId="{44DCA9D6-E604-4426-B4BF-545FA9736152}"/>
    <dgm:cxn modelId="{BF62A385-D05F-43B3-BE8D-54023F2EC577}" type="presOf" srcId="{CE50B7C4-E382-49BE-A7CD-45DC5B7AEDB7}" destId="{4241ABB0-7D24-43DE-90A5-8387E1ED57A3}" srcOrd="1" destOrd="0" presId="urn:microsoft.com/office/officeart/2005/8/layout/target3"/>
    <dgm:cxn modelId="{B68BA70A-06EE-4773-A788-5E15B4272726}" type="presOf" srcId="{CE50B7C4-E382-49BE-A7CD-45DC5B7AEDB7}" destId="{F77C288F-B6FA-4A9B-96D8-3C7CAC322767}" srcOrd="0" destOrd="0" presId="urn:microsoft.com/office/officeart/2005/8/layout/target3"/>
    <dgm:cxn modelId="{DAE33596-09C6-4A0E-9DE4-4364E80652B5}" srcId="{65ED8C28-DF87-48C2-928A-4B125E2DD624}" destId="{D2845C75-4B92-47A5-A37B-6CDD316BAC3B}" srcOrd="1" destOrd="0" parTransId="{D71B7A9C-5794-4562-BDD7-FF9121B894C4}" sibTransId="{550ED190-268B-4B4D-867F-69F7B9CE257D}"/>
    <dgm:cxn modelId="{E7B7F82E-6D33-49FC-96CC-5D3F7973BC31}" type="presOf" srcId="{65ED8C28-DF87-48C2-928A-4B125E2DD624}" destId="{D8A1AEEC-927E-4C56-A31A-8371C6B9D39D}" srcOrd="0" destOrd="0" presId="urn:microsoft.com/office/officeart/2005/8/layout/target3"/>
    <dgm:cxn modelId="{6E1CC36E-D3EA-4507-AF4C-7314EB226D47}" type="presOf" srcId="{3C2E2E3D-C6F4-49C9-9B62-6EBFE3493CB4}" destId="{F2782B65-7B11-4C02-8F15-27D7CE2B185C}" srcOrd="1" destOrd="0" presId="urn:microsoft.com/office/officeart/2005/8/layout/target3"/>
    <dgm:cxn modelId="{8BB4B55D-723F-412B-907D-411DE10CFADA}" type="presOf" srcId="{D2845C75-4B92-47A5-A37B-6CDD316BAC3B}" destId="{33DE9EFA-F95B-439A-8457-6985ADC24049}" srcOrd="1" destOrd="0" presId="urn:microsoft.com/office/officeart/2005/8/layout/target3"/>
    <dgm:cxn modelId="{2C3579C9-51AC-4620-9219-0636D506801A}" type="presOf" srcId="{3C2E2E3D-C6F4-49C9-9B62-6EBFE3493CB4}" destId="{E3D96C7F-4290-429E-8294-7086662DACBC}" srcOrd="0" destOrd="0" presId="urn:microsoft.com/office/officeart/2005/8/layout/target3"/>
    <dgm:cxn modelId="{CA92E1B9-C120-432A-8219-1BB2AAE790D7}" type="presOf" srcId="{D2845C75-4B92-47A5-A37B-6CDD316BAC3B}" destId="{BA4880EB-4E34-4C79-AC7B-61A77C41A304}" srcOrd="0" destOrd="0" presId="urn:microsoft.com/office/officeart/2005/8/layout/target3"/>
    <dgm:cxn modelId="{D58BDC52-594E-400A-8F5F-277D768D06F7}" srcId="{65ED8C28-DF87-48C2-928A-4B125E2DD624}" destId="{CE50B7C4-E382-49BE-A7CD-45DC5B7AEDB7}" srcOrd="2" destOrd="0" parTransId="{3438A40C-EE7F-4999-8C0E-BF190E6267C4}" sibTransId="{5ABB3FB2-9472-470F-AE9D-1FE652BDF49F}"/>
    <dgm:cxn modelId="{A6D286C6-A1F8-4497-A393-7DBEE96678C4}" type="presParOf" srcId="{D8A1AEEC-927E-4C56-A31A-8371C6B9D39D}" destId="{805EEBDD-1845-4D55-A0C1-102A07EC5FEE}" srcOrd="0" destOrd="0" presId="urn:microsoft.com/office/officeart/2005/8/layout/target3"/>
    <dgm:cxn modelId="{1FFBBAAE-0173-4FE7-94C0-22F8972D3AF8}" type="presParOf" srcId="{D8A1AEEC-927E-4C56-A31A-8371C6B9D39D}" destId="{0ED5E979-F7C3-4CB8-B322-4B0FA2A77115}" srcOrd="1" destOrd="0" presId="urn:microsoft.com/office/officeart/2005/8/layout/target3"/>
    <dgm:cxn modelId="{8C875DEC-E136-4101-B8F3-0DFD7184E880}" type="presParOf" srcId="{D8A1AEEC-927E-4C56-A31A-8371C6B9D39D}" destId="{E3D96C7F-4290-429E-8294-7086662DACBC}" srcOrd="2" destOrd="0" presId="urn:microsoft.com/office/officeart/2005/8/layout/target3"/>
    <dgm:cxn modelId="{C865B4D4-F64F-4637-847E-C91B8E60D102}" type="presParOf" srcId="{D8A1AEEC-927E-4C56-A31A-8371C6B9D39D}" destId="{4F25A5A7-FF5B-4C5A-8FD2-44CE7E2CD1E2}" srcOrd="3" destOrd="0" presId="urn:microsoft.com/office/officeart/2005/8/layout/target3"/>
    <dgm:cxn modelId="{15E33B86-0A5F-49BB-9035-029879081FCC}" type="presParOf" srcId="{D8A1AEEC-927E-4C56-A31A-8371C6B9D39D}" destId="{590F092B-02F7-41F5-8B77-C4475792FC97}" srcOrd="4" destOrd="0" presId="urn:microsoft.com/office/officeart/2005/8/layout/target3"/>
    <dgm:cxn modelId="{3F05805F-0D37-412A-8C25-7B1481E4BF1C}" type="presParOf" srcId="{D8A1AEEC-927E-4C56-A31A-8371C6B9D39D}" destId="{BA4880EB-4E34-4C79-AC7B-61A77C41A304}" srcOrd="5" destOrd="0" presId="urn:microsoft.com/office/officeart/2005/8/layout/target3"/>
    <dgm:cxn modelId="{13EC3F49-0F6D-4BFE-A9FE-FA57655DA149}" type="presParOf" srcId="{D8A1AEEC-927E-4C56-A31A-8371C6B9D39D}" destId="{C472701A-A1D9-405B-82BE-88A442E98AE4}" srcOrd="6" destOrd="0" presId="urn:microsoft.com/office/officeart/2005/8/layout/target3"/>
    <dgm:cxn modelId="{7714F76E-297F-45A3-9609-4787F44DC515}" type="presParOf" srcId="{D8A1AEEC-927E-4C56-A31A-8371C6B9D39D}" destId="{36576EAC-7088-4F5C-9982-5E5B9C40AA99}" srcOrd="7" destOrd="0" presId="urn:microsoft.com/office/officeart/2005/8/layout/target3"/>
    <dgm:cxn modelId="{0887574A-32D0-408F-A928-4BD87D4623C5}" type="presParOf" srcId="{D8A1AEEC-927E-4C56-A31A-8371C6B9D39D}" destId="{F77C288F-B6FA-4A9B-96D8-3C7CAC322767}" srcOrd="8" destOrd="0" presId="urn:microsoft.com/office/officeart/2005/8/layout/target3"/>
    <dgm:cxn modelId="{0ADD14A0-1FB0-4449-8FCE-CB47E807A016}" type="presParOf" srcId="{D8A1AEEC-927E-4C56-A31A-8371C6B9D39D}" destId="{F2782B65-7B11-4C02-8F15-27D7CE2B185C}" srcOrd="9" destOrd="0" presId="urn:microsoft.com/office/officeart/2005/8/layout/target3"/>
    <dgm:cxn modelId="{FD8862B5-BC66-40A7-A92E-DB3E51AF2F1C}" type="presParOf" srcId="{D8A1AEEC-927E-4C56-A31A-8371C6B9D39D}" destId="{33DE9EFA-F95B-439A-8457-6985ADC24049}" srcOrd="10" destOrd="0" presId="urn:microsoft.com/office/officeart/2005/8/layout/target3"/>
    <dgm:cxn modelId="{FEA733DD-228F-4D01-BC2D-34597B463AAF}" type="presParOf" srcId="{D8A1AEEC-927E-4C56-A31A-8371C6B9D39D}" destId="{4241ABB0-7D24-43DE-90A5-8387E1ED57A3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FFB935D-07E5-452F-B310-C4A8D60BB11E}" type="doc">
      <dgm:prSet loTypeId="urn:microsoft.com/office/officeart/2005/8/layout/vList5" loCatId="list" qsTypeId="urn:microsoft.com/office/officeart/2005/8/quickstyle/3d4" qsCatId="3D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EC28BFAB-F662-44B8-A540-75E3E8F79CA3}">
      <dgm:prSet/>
      <dgm:spPr/>
      <dgm:t>
        <a:bodyPr/>
        <a:lstStyle/>
        <a:p>
          <a:pPr rtl="0"/>
          <a:r>
            <a:rPr lang="es-MX" smtClean="0"/>
            <a:t>OPERACIÓN</a:t>
          </a:r>
          <a:endParaRPr lang="es-MX"/>
        </a:p>
      </dgm:t>
    </dgm:pt>
    <dgm:pt modelId="{3D349658-28AE-4D78-9026-FC9388DD5C1B}" type="parTrans" cxnId="{87616CFA-80EB-410E-852E-1B91DAEE94C9}">
      <dgm:prSet/>
      <dgm:spPr/>
      <dgm:t>
        <a:bodyPr/>
        <a:lstStyle/>
        <a:p>
          <a:endParaRPr lang="es-MX"/>
        </a:p>
      </dgm:t>
    </dgm:pt>
    <dgm:pt modelId="{ADE93687-8825-4771-A41F-8D0D44597670}" type="sibTrans" cxnId="{87616CFA-80EB-410E-852E-1B91DAEE94C9}">
      <dgm:prSet/>
      <dgm:spPr/>
      <dgm:t>
        <a:bodyPr/>
        <a:lstStyle/>
        <a:p>
          <a:endParaRPr lang="es-MX"/>
        </a:p>
      </dgm:t>
    </dgm:pt>
    <dgm:pt modelId="{549A56D8-CEA0-42E8-8FE5-E0C9EC208E3D}">
      <dgm:prSet/>
      <dgm:spPr/>
      <dgm:t>
        <a:bodyPr/>
        <a:lstStyle/>
        <a:p>
          <a:pPr rtl="0"/>
          <a:r>
            <a:rPr lang="es-MX" dirty="0" smtClean="0"/>
            <a:t>PRECIO DEL PRODUCTO</a:t>
          </a:r>
          <a:endParaRPr lang="es-MX" dirty="0"/>
        </a:p>
      </dgm:t>
    </dgm:pt>
    <dgm:pt modelId="{4BCD66F1-F8AF-48E6-9DAA-55EB05B46CD2}" type="parTrans" cxnId="{576B057A-5F2E-4762-8EB2-045DB58BAD0F}">
      <dgm:prSet/>
      <dgm:spPr/>
      <dgm:t>
        <a:bodyPr/>
        <a:lstStyle/>
        <a:p>
          <a:endParaRPr lang="es-MX"/>
        </a:p>
      </dgm:t>
    </dgm:pt>
    <dgm:pt modelId="{79DB87F0-505B-4E63-A0E0-18A08CE96983}" type="sibTrans" cxnId="{576B057A-5F2E-4762-8EB2-045DB58BAD0F}">
      <dgm:prSet/>
      <dgm:spPr/>
      <dgm:t>
        <a:bodyPr/>
        <a:lstStyle/>
        <a:p>
          <a:endParaRPr lang="es-MX"/>
        </a:p>
      </dgm:t>
    </dgm:pt>
    <dgm:pt modelId="{46EBFF19-6607-47C1-BC71-57676C572418}">
      <dgm:prSet/>
      <dgm:spPr/>
      <dgm:t>
        <a:bodyPr/>
        <a:lstStyle/>
        <a:p>
          <a:pPr rtl="0"/>
          <a:r>
            <a:rPr lang="es-MX" smtClean="0"/>
            <a:t>COSTO DEL PRODUCTO</a:t>
          </a:r>
          <a:endParaRPr lang="es-MX"/>
        </a:p>
      </dgm:t>
    </dgm:pt>
    <dgm:pt modelId="{3856C17E-30E0-4493-ACE7-38BECE00A0C4}" type="parTrans" cxnId="{0D436F05-9DC9-4985-98CB-BD9634CB07CA}">
      <dgm:prSet/>
      <dgm:spPr/>
      <dgm:t>
        <a:bodyPr/>
        <a:lstStyle/>
        <a:p>
          <a:endParaRPr lang="es-MX"/>
        </a:p>
      </dgm:t>
    </dgm:pt>
    <dgm:pt modelId="{18831E11-4DE6-4320-A04C-64A88EE20A50}" type="sibTrans" cxnId="{0D436F05-9DC9-4985-98CB-BD9634CB07CA}">
      <dgm:prSet/>
      <dgm:spPr/>
      <dgm:t>
        <a:bodyPr/>
        <a:lstStyle/>
        <a:p>
          <a:endParaRPr lang="es-MX"/>
        </a:p>
      </dgm:t>
    </dgm:pt>
    <dgm:pt modelId="{6C6E0B3A-63D5-4CB7-944F-BB1D61012AC3}">
      <dgm:prSet/>
      <dgm:spPr/>
      <dgm:t>
        <a:bodyPr/>
        <a:lstStyle/>
        <a:p>
          <a:pPr rtl="0"/>
          <a:r>
            <a:rPr lang="es-MX" smtClean="0"/>
            <a:t>MARGEN DE UTILIDAD</a:t>
          </a:r>
          <a:endParaRPr lang="es-MX"/>
        </a:p>
      </dgm:t>
    </dgm:pt>
    <dgm:pt modelId="{997EBF41-ADBE-44D0-A14E-59B49E2C6373}" type="parTrans" cxnId="{6810FD24-D5CD-4800-9916-343DADF9AC72}">
      <dgm:prSet/>
      <dgm:spPr/>
      <dgm:t>
        <a:bodyPr/>
        <a:lstStyle/>
        <a:p>
          <a:endParaRPr lang="es-MX"/>
        </a:p>
      </dgm:t>
    </dgm:pt>
    <dgm:pt modelId="{FBF8AA73-F72D-427B-AA24-069758558C52}" type="sibTrans" cxnId="{6810FD24-D5CD-4800-9916-343DADF9AC72}">
      <dgm:prSet/>
      <dgm:spPr/>
      <dgm:t>
        <a:bodyPr/>
        <a:lstStyle/>
        <a:p>
          <a:endParaRPr lang="es-MX"/>
        </a:p>
      </dgm:t>
    </dgm:pt>
    <dgm:pt modelId="{D7DA6E18-C186-439B-A39D-AB9816F394C5}">
      <dgm:prSet/>
      <dgm:spPr/>
      <dgm:t>
        <a:bodyPr/>
        <a:lstStyle/>
        <a:p>
          <a:pPr rtl="0"/>
          <a:r>
            <a:rPr lang="es-MX" dirty="0" smtClean="0"/>
            <a:t>INVERSIÓN </a:t>
          </a:r>
          <a:endParaRPr lang="es-MX" dirty="0"/>
        </a:p>
      </dgm:t>
    </dgm:pt>
    <dgm:pt modelId="{3BC06EBC-ADBA-4B68-BD6C-583CAF5922DD}" type="parTrans" cxnId="{D135A080-7211-439A-B9CD-808265E6EFCF}">
      <dgm:prSet/>
      <dgm:spPr/>
      <dgm:t>
        <a:bodyPr/>
        <a:lstStyle/>
        <a:p>
          <a:endParaRPr lang="es-MX"/>
        </a:p>
      </dgm:t>
    </dgm:pt>
    <dgm:pt modelId="{D5BFBF7B-5BC7-4206-8305-4DDCAF7D37DE}" type="sibTrans" cxnId="{D135A080-7211-439A-B9CD-808265E6EFCF}">
      <dgm:prSet/>
      <dgm:spPr/>
      <dgm:t>
        <a:bodyPr/>
        <a:lstStyle/>
        <a:p>
          <a:endParaRPr lang="es-MX"/>
        </a:p>
      </dgm:t>
    </dgm:pt>
    <dgm:pt modelId="{0C0BAD2B-E7D7-4C8E-A864-5E881EC7FB20}">
      <dgm:prSet/>
      <dgm:spPr/>
      <dgm:t>
        <a:bodyPr/>
        <a:lstStyle/>
        <a:p>
          <a:pPr rtl="0"/>
          <a:r>
            <a:rPr lang="es-MX" dirty="0" smtClean="0"/>
            <a:t>EN </a:t>
          </a:r>
          <a:r>
            <a:rPr lang="es-MX" dirty="0" smtClean="0"/>
            <a:t>ACTIVOS FIJOS </a:t>
          </a:r>
          <a:endParaRPr lang="es-MX" dirty="0"/>
        </a:p>
      </dgm:t>
    </dgm:pt>
    <dgm:pt modelId="{72839791-4B03-4ACB-8789-052D4AF1E43B}" type="parTrans" cxnId="{5C5DD430-DC44-4466-98F8-FCC38F514B0E}">
      <dgm:prSet/>
      <dgm:spPr/>
      <dgm:t>
        <a:bodyPr/>
        <a:lstStyle/>
        <a:p>
          <a:endParaRPr lang="es-MX"/>
        </a:p>
      </dgm:t>
    </dgm:pt>
    <dgm:pt modelId="{C3685768-D6CD-4F39-828D-8E13626CE59A}" type="sibTrans" cxnId="{5C5DD430-DC44-4466-98F8-FCC38F514B0E}">
      <dgm:prSet/>
      <dgm:spPr/>
      <dgm:t>
        <a:bodyPr/>
        <a:lstStyle/>
        <a:p>
          <a:endParaRPr lang="es-MX"/>
        </a:p>
      </dgm:t>
    </dgm:pt>
    <dgm:pt modelId="{780C4F49-A32A-4168-8F81-811A69104007}">
      <dgm:prSet/>
      <dgm:spPr/>
      <dgm:t>
        <a:bodyPr/>
        <a:lstStyle/>
        <a:p>
          <a:pPr rtl="0"/>
          <a:r>
            <a:rPr lang="es-MX" smtClean="0"/>
            <a:t>TERRENOS Y EDIFICIOS</a:t>
          </a:r>
          <a:endParaRPr lang="es-MX"/>
        </a:p>
      </dgm:t>
    </dgm:pt>
    <dgm:pt modelId="{2BD73671-4B40-4432-A60E-1818F88F00D3}" type="parTrans" cxnId="{0FA01299-C64C-46E2-A3B4-6F3792336425}">
      <dgm:prSet/>
      <dgm:spPr/>
      <dgm:t>
        <a:bodyPr/>
        <a:lstStyle/>
        <a:p>
          <a:endParaRPr lang="es-MX"/>
        </a:p>
      </dgm:t>
    </dgm:pt>
    <dgm:pt modelId="{ABB172BE-383B-4288-80F4-155633971A76}" type="sibTrans" cxnId="{0FA01299-C64C-46E2-A3B4-6F3792336425}">
      <dgm:prSet/>
      <dgm:spPr/>
      <dgm:t>
        <a:bodyPr/>
        <a:lstStyle/>
        <a:p>
          <a:endParaRPr lang="es-MX"/>
        </a:p>
      </dgm:t>
    </dgm:pt>
    <dgm:pt modelId="{37FA9844-88DF-49DC-BF7A-4A0E120C8F82}">
      <dgm:prSet/>
      <dgm:spPr/>
      <dgm:t>
        <a:bodyPr/>
        <a:lstStyle/>
        <a:p>
          <a:pPr rtl="0"/>
          <a:r>
            <a:rPr lang="es-MX" smtClean="0"/>
            <a:t>MAQUINARA </a:t>
          </a:r>
          <a:endParaRPr lang="es-MX"/>
        </a:p>
      </dgm:t>
    </dgm:pt>
    <dgm:pt modelId="{0348A7F9-4A6D-47CF-9173-17F6A38C89F8}" type="parTrans" cxnId="{A305FE64-F287-47F2-9622-F32D7B560E9F}">
      <dgm:prSet/>
      <dgm:spPr/>
      <dgm:t>
        <a:bodyPr/>
        <a:lstStyle/>
        <a:p>
          <a:endParaRPr lang="es-MX"/>
        </a:p>
      </dgm:t>
    </dgm:pt>
    <dgm:pt modelId="{C91FDBA5-E418-4A8E-B8AD-F13EFC4FEA54}" type="sibTrans" cxnId="{A305FE64-F287-47F2-9622-F32D7B560E9F}">
      <dgm:prSet/>
      <dgm:spPr/>
      <dgm:t>
        <a:bodyPr/>
        <a:lstStyle/>
        <a:p>
          <a:endParaRPr lang="es-MX"/>
        </a:p>
      </dgm:t>
    </dgm:pt>
    <dgm:pt modelId="{8B513808-0F7E-4BAB-AF7B-5DD8182C7458}" type="pres">
      <dgm:prSet presAssocID="{7FFB935D-07E5-452F-B310-C4A8D60BB11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9038D49-029C-4DEF-B522-012DDD13A0A1}" type="pres">
      <dgm:prSet presAssocID="{EC28BFAB-F662-44B8-A540-75E3E8F79CA3}" presName="linNode" presStyleCnt="0"/>
      <dgm:spPr/>
      <dgm:t>
        <a:bodyPr/>
        <a:lstStyle/>
        <a:p>
          <a:endParaRPr lang="es-MX"/>
        </a:p>
      </dgm:t>
    </dgm:pt>
    <dgm:pt modelId="{00C03D6E-B7C0-4D66-BA11-5C77639F18A8}" type="pres">
      <dgm:prSet presAssocID="{EC28BFAB-F662-44B8-A540-75E3E8F79CA3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74CE7B-164C-4BF2-B88D-479857961A93}" type="pres">
      <dgm:prSet presAssocID="{EC28BFAB-F662-44B8-A540-75E3E8F79CA3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43890D-7363-4C6A-A4C9-EF1601960DA4}" type="pres">
      <dgm:prSet presAssocID="{ADE93687-8825-4771-A41F-8D0D44597670}" presName="sp" presStyleCnt="0"/>
      <dgm:spPr/>
      <dgm:t>
        <a:bodyPr/>
        <a:lstStyle/>
        <a:p>
          <a:endParaRPr lang="es-MX"/>
        </a:p>
      </dgm:t>
    </dgm:pt>
    <dgm:pt modelId="{9606AD3E-AEB3-425D-A9F0-8F89734E8365}" type="pres">
      <dgm:prSet presAssocID="{D7DA6E18-C186-439B-A39D-AB9816F394C5}" presName="linNode" presStyleCnt="0"/>
      <dgm:spPr/>
      <dgm:t>
        <a:bodyPr/>
        <a:lstStyle/>
        <a:p>
          <a:endParaRPr lang="es-MX"/>
        </a:p>
      </dgm:t>
    </dgm:pt>
    <dgm:pt modelId="{BBD00657-631A-4B2B-80EE-F651C1CD3630}" type="pres">
      <dgm:prSet presAssocID="{D7DA6E18-C186-439B-A39D-AB9816F394C5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2BFB9B-85B4-4A68-AB1E-ADFD19705644}" type="pres">
      <dgm:prSet presAssocID="{D7DA6E18-C186-439B-A39D-AB9816F394C5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5075963-1DA0-4F0E-8475-970517FEA5B4}" type="presOf" srcId="{46EBFF19-6607-47C1-BC71-57676C572418}" destId="{E574CE7B-164C-4BF2-B88D-479857961A93}" srcOrd="0" destOrd="1" presId="urn:microsoft.com/office/officeart/2005/8/layout/vList5"/>
    <dgm:cxn modelId="{970B7440-75A8-402E-9876-A656A8DE0B86}" type="presOf" srcId="{EC28BFAB-F662-44B8-A540-75E3E8F79CA3}" destId="{00C03D6E-B7C0-4D66-BA11-5C77639F18A8}" srcOrd="0" destOrd="0" presId="urn:microsoft.com/office/officeart/2005/8/layout/vList5"/>
    <dgm:cxn modelId="{F8C15D9B-7E54-49AA-93B8-94D1DC2171DA}" type="presOf" srcId="{7FFB935D-07E5-452F-B310-C4A8D60BB11E}" destId="{8B513808-0F7E-4BAB-AF7B-5DD8182C7458}" srcOrd="0" destOrd="0" presId="urn:microsoft.com/office/officeart/2005/8/layout/vList5"/>
    <dgm:cxn modelId="{DC7A42FB-2277-4ACE-8B60-F32F92D5FC46}" type="presOf" srcId="{0C0BAD2B-E7D7-4C8E-A864-5E881EC7FB20}" destId="{DC2BFB9B-85B4-4A68-AB1E-ADFD19705644}" srcOrd="0" destOrd="0" presId="urn:microsoft.com/office/officeart/2005/8/layout/vList5"/>
    <dgm:cxn modelId="{6810FD24-D5CD-4800-9916-343DADF9AC72}" srcId="{EC28BFAB-F662-44B8-A540-75E3E8F79CA3}" destId="{6C6E0B3A-63D5-4CB7-944F-BB1D61012AC3}" srcOrd="2" destOrd="0" parTransId="{997EBF41-ADBE-44D0-A14E-59B49E2C6373}" sibTransId="{FBF8AA73-F72D-427B-AA24-069758558C52}"/>
    <dgm:cxn modelId="{576B057A-5F2E-4762-8EB2-045DB58BAD0F}" srcId="{EC28BFAB-F662-44B8-A540-75E3E8F79CA3}" destId="{549A56D8-CEA0-42E8-8FE5-E0C9EC208E3D}" srcOrd="0" destOrd="0" parTransId="{4BCD66F1-F8AF-48E6-9DAA-55EB05B46CD2}" sibTransId="{79DB87F0-505B-4E63-A0E0-18A08CE96983}"/>
    <dgm:cxn modelId="{B1123486-7B39-4A70-A318-502B92339092}" type="presOf" srcId="{D7DA6E18-C186-439B-A39D-AB9816F394C5}" destId="{BBD00657-631A-4B2B-80EE-F651C1CD3630}" srcOrd="0" destOrd="0" presId="urn:microsoft.com/office/officeart/2005/8/layout/vList5"/>
    <dgm:cxn modelId="{7BADD5B3-7EE7-4BC9-AED8-C08F440ADC59}" type="presOf" srcId="{6C6E0B3A-63D5-4CB7-944F-BB1D61012AC3}" destId="{E574CE7B-164C-4BF2-B88D-479857961A93}" srcOrd="0" destOrd="2" presId="urn:microsoft.com/office/officeart/2005/8/layout/vList5"/>
    <dgm:cxn modelId="{D135A080-7211-439A-B9CD-808265E6EFCF}" srcId="{7FFB935D-07E5-452F-B310-C4A8D60BB11E}" destId="{D7DA6E18-C186-439B-A39D-AB9816F394C5}" srcOrd="1" destOrd="0" parTransId="{3BC06EBC-ADBA-4B68-BD6C-583CAF5922DD}" sibTransId="{D5BFBF7B-5BC7-4206-8305-4DDCAF7D37DE}"/>
    <dgm:cxn modelId="{A305FE64-F287-47F2-9622-F32D7B560E9F}" srcId="{0C0BAD2B-E7D7-4C8E-A864-5E881EC7FB20}" destId="{37FA9844-88DF-49DC-BF7A-4A0E120C8F82}" srcOrd="1" destOrd="0" parTransId="{0348A7F9-4A6D-47CF-9173-17F6A38C89F8}" sibTransId="{C91FDBA5-E418-4A8E-B8AD-F13EFC4FEA54}"/>
    <dgm:cxn modelId="{A20A6443-F93D-4844-977B-18BB286DB527}" type="presOf" srcId="{549A56D8-CEA0-42E8-8FE5-E0C9EC208E3D}" destId="{E574CE7B-164C-4BF2-B88D-479857961A93}" srcOrd="0" destOrd="0" presId="urn:microsoft.com/office/officeart/2005/8/layout/vList5"/>
    <dgm:cxn modelId="{55689B58-A987-4739-BD33-4EB026CF6AAB}" type="presOf" srcId="{37FA9844-88DF-49DC-BF7A-4A0E120C8F82}" destId="{DC2BFB9B-85B4-4A68-AB1E-ADFD19705644}" srcOrd="0" destOrd="2" presId="urn:microsoft.com/office/officeart/2005/8/layout/vList5"/>
    <dgm:cxn modelId="{87616CFA-80EB-410E-852E-1B91DAEE94C9}" srcId="{7FFB935D-07E5-452F-B310-C4A8D60BB11E}" destId="{EC28BFAB-F662-44B8-A540-75E3E8F79CA3}" srcOrd="0" destOrd="0" parTransId="{3D349658-28AE-4D78-9026-FC9388DD5C1B}" sibTransId="{ADE93687-8825-4771-A41F-8D0D44597670}"/>
    <dgm:cxn modelId="{0D436F05-9DC9-4985-98CB-BD9634CB07CA}" srcId="{EC28BFAB-F662-44B8-A540-75E3E8F79CA3}" destId="{46EBFF19-6607-47C1-BC71-57676C572418}" srcOrd="1" destOrd="0" parTransId="{3856C17E-30E0-4493-ACE7-38BECE00A0C4}" sibTransId="{18831E11-4DE6-4320-A04C-64A88EE20A50}"/>
    <dgm:cxn modelId="{5C5DD430-DC44-4466-98F8-FCC38F514B0E}" srcId="{D7DA6E18-C186-439B-A39D-AB9816F394C5}" destId="{0C0BAD2B-E7D7-4C8E-A864-5E881EC7FB20}" srcOrd="0" destOrd="0" parTransId="{72839791-4B03-4ACB-8789-052D4AF1E43B}" sibTransId="{C3685768-D6CD-4F39-828D-8E13626CE59A}"/>
    <dgm:cxn modelId="{31355426-D1DC-4B54-91A5-8B994BAF7F8D}" type="presOf" srcId="{780C4F49-A32A-4168-8F81-811A69104007}" destId="{DC2BFB9B-85B4-4A68-AB1E-ADFD19705644}" srcOrd="0" destOrd="1" presId="urn:microsoft.com/office/officeart/2005/8/layout/vList5"/>
    <dgm:cxn modelId="{0FA01299-C64C-46E2-A3B4-6F3792336425}" srcId="{0C0BAD2B-E7D7-4C8E-A864-5E881EC7FB20}" destId="{780C4F49-A32A-4168-8F81-811A69104007}" srcOrd="0" destOrd="0" parTransId="{2BD73671-4B40-4432-A60E-1818F88F00D3}" sibTransId="{ABB172BE-383B-4288-80F4-155633971A76}"/>
    <dgm:cxn modelId="{4EE3F7F2-97B3-4770-90BD-74A2B15A1F3D}" type="presParOf" srcId="{8B513808-0F7E-4BAB-AF7B-5DD8182C7458}" destId="{09038D49-029C-4DEF-B522-012DDD13A0A1}" srcOrd="0" destOrd="0" presId="urn:microsoft.com/office/officeart/2005/8/layout/vList5"/>
    <dgm:cxn modelId="{244CED00-734C-4618-AEE6-1D9AD663EB45}" type="presParOf" srcId="{09038D49-029C-4DEF-B522-012DDD13A0A1}" destId="{00C03D6E-B7C0-4D66-BA11-5C77639F18A8}" srcOrd="0" destOrd="0" presId="urn:microsoft.com/office/officeart/2005/8/layout/vList5"/>
    <dgm:cxn modelId="{E2D11C6D-E530-4EC9-868A-27677D2D5326}" type="presParOf" srcId="{09038D49-029C-4DEF-B522-012DDD13A0A1}" destId="{E574CE7B-164C-4BF2-B88D-479857961A93}" srcOrd="1" destOrd="0" presId="urn:microsoft.com/office/officeart/2005/8/layout/vList5"/>
    <dgm:cxn modelId="{C2BB4CDF-851D-41AC-B11C-B45B40CD31D1}" type="presParOf" srcId="{8B513808-0F7E-4BAB-AF7B-5DD8182C7458}" destId="{3443890D-7363-4C6A-A4C9-EF1601960DA4}" srcOrd="1" destOrd="0" presId="urn:microsoft.com/office/officeart/2005/8/layout/vList5"/>
    <dgm:cxn modelId="{E2D48E8D-FFE9-46B0-9A40-648AE118A788}" type="presParOf" srcId="{8B513808-0F7E-4BAB-AF7B-5DD8182C7458}" destId="{9606AD3E-AEB3-425D-A9F0-8F89734E8365}" srcOrd="2" destOrd="0" presId="urn:microsoft.com/office/officeart/2005/8/layout/vList5"/>
    <dgm:cxn modelId="{A6124F2D-859E-42E0-A999-66FDD28BA7AA}" type="presParOf" srcId="{9606AD3E-AEB3-425D-A9F0-8F89734E8365}" destId="{BBD00657-631A-4B2B-80EE-F651C1CD3630}" srcOrd="0" destOrd="0" presId="urn:microsoft.com/office/officeart/2005/8/layout/vList5"/>
    <dgm:cxn modelId="{B6EC3EA4-1235-4122-99DD-7087EE119556}" type="presParOf" srcId="{9606AD3E-AEB3-425D-A9F0-8F89734E8365}" destId="{DC2BFB9B-85B4-4A68-AB1E-ADFD1970564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E2A8A57-B07A-44E2-9683-78FA100C115F}" type="doc">
      <dgm:prSet loTypeId="urn:microsoft.com/office/officeart/2005/8/layout/default" loCatId="list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es-MX"/>
        </a:p>
      </dgm:t>
    </dgm:pt>
    <dgm:pt modelId="{7B316D03-3DCB-4F14-A203-EE86CC58693C}">
      <dgm:prSet/>
      <dgm:spPr/>
      <dgm:t>
        <a:bodyPr/>
        <a:lstStyle/>
        <a:p>
          <a:pPr rtl="0"/>
          <a:r>
            <a:rPr lang="es-MX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Contribuye a que se alcancen los objetivos que la empresa se propone</a:t>
          </a:r>
          <a:endParaRPr lang="es-MX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F3FF4C6-1580-4D7F-A3CC-F130B156468D}" type="parTrans" cxnId="{A3683713-FC20-426E-BE30-C5B1FCB20616}">
      <dgm:prSet/>
      <dgm:spPr/>
      <dgm:t>
        <a:bodyPr/>
        <a:lstStyle/>
        <a:p>
          <a:endParaRPr lang="es-MX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3072562-2F91-4E96-B7F3-3DC4D1E05FDE}" type="sibTrans" cxnId="{A3683713-FC20-426E-BE30-C5B1FCB20616}">
      <dgm:prSet/>
      <dgm:spPr/>
      <dgm:t>
        <a:bodyPr/>
        <a:lstStyle/>
        <a:p>
          <a:endParaRPr lang="es-MX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F65F96F-5031-4F8F-94AD-033EE8DF1E07}">
      <dgm:prSet/>
      <dgm:spPr/>
      <dgm:t>
        <a:bodyPr/>
        <a:lstStyle/>
        <a:p>
          <a:pPr rtl="0"/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Evalúa los resultados y establece medidas correctivas</a:t>
          </a:r>
          <a:endParaRPr lang="es-MX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3D52803-83EF-4B35-9F45-8BEE7B3F9687}" type="parTrans" cxnId="{A6CF0519-3DAA-4C5C-8C59-AADAD2AD61C4}">
      <dgm:prSet/>
      <dgm:spPr/>
      <dgm:t>
        <a:bodyPr/>
        <a:lstStyle/>
        <a:p>
          <a:endParaRPr lang="es-MX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E5808C0-E010-40A4-9465-A6ACC551F787}" type="sibTrans" cxnId="{A6CF0519-3DAA-4C5C-8C59-AADAD2AD61C4}">
      <dgm:prSet/>
      <dgm:spPr/>
      <dgm:t>
        <a:bodyPr/>
        <a:lstStyle/>
        <a:p>
          <a:endParaRPr lang="es-MX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ADE246E-B62D-4C35-AB30-A3A388378762}">
      <dgm:prSet/>
      <dgm:spPr/>
      <dgm:t>
        <a:bodyPr/>
        <a:lstStyle/>
        <a:p>
          <a:pPr rtl="0"/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Determina las principales problemáticas </a:t>
          </a:r>
          <a:endParaRPr lang="es-MX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EC79AE-AD39-4906-892B-1C009E2E7C8A}" type="parTrans" cxnId="{CB0A4383-BB02-4FFF-8612-B53FA0FC5CDA}">
      <dgm:prSet/>
      <dgm:spPr/>
      <dgm:t>
        <a:bodyPr/>
        <a:lstStyle/>
        <a:p>
          <a:endParaRPr lang="es-MX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56362CC-BA0F-4870-8F7E-0D49D0719112}" type="sibTrans" cxnId="{CB0A4383-BB02-4FFF-8612-B53FA0FC5CDA}">
      <dgm:prSet/>
      <dgm:spPr/>
      <dgm:t>
        <a:bodyPr/>
        <a:lstStyle/>
        <a:p>
          <a:endParaRPr lang="es-MX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D172550-361D-4F1C-9E0A-11E463E8E41E}">
      <dgm:prSet/>
      <dgm:spPr/>
      <dgm:t>
        <a:bodyPr/>
        <a:lstStyle/>
        <a:p>
          <a:pPr rtl="0"/>
          <a:r>
            <a: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Apoya en  la toma de  decisiones adecuadas</a:t>
          </a:r>
          <a:endParaRPr lang="es-MX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BAD093-63DF-4C57-9441-07C7434C558C}" type="parTrans" cxnId="{5B11A809-8B53-474A-871A-12FC0D8F2694}">
      <dgm:prSet/>
      <dgm:spPr/>
      <dgm:t>
        <a:bodyPr/>
        <a:lstStyle/>
        <a:p>
          <a:endParaRPr lang="es-MX"/>
        </a:p>
      </dgm:t>
    </dgm:pt>
    <dgm:pt modelId="{2F42DB3A-D8FA-4869-AEFE-8629C488CEC1}" type="sibTrans" cxnId="{5B11A809-8B53-474A-871A-12FC0D8F2694}">
      <dgm:prSet/>
      <dgm:spPr/>
      <dgm:t>
        <a:bodyPr/>
        <a:lstStyle/>
        <a:p>
          <a:endParaRPr lang="es-MX"/>
        </a:p>
      </dgm:t>
    </dgm:pt>
    <dgm:pt modelId="{027D87E4-08F0-4689-9AD4-98CCE02CD28A}" type="pres">
      <dgm:prSet presAssocID="{8E2A8A57-B07A-44E2-9683-78FA100C115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662A4DC-A44B-4C23-8F21-E073F6A9D3DF}" type="pres">
      <dgm:prSet presAssocID="{7B316D03-3DCB-4F14-A203-EE86CC58693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AFF044-8D3F-4D7D-9398-1F8062F6561C}" type="pres">
      <dgm:prSet presAssocID="{03072562-2F91-4E96-B7F3-3DC4D1E05FDE}" presName="sibTrans" presStyleCnt="0"/>
      <dgm:spPr/>
      <dgm:t>
        <a:bodyPr/>
        <a:lstStyle/>
        <a:p>
          <a:endParaRPr lang="es-MX"/>
        </a:p>
      </dgm:t>
    </dgm:pt>
    <dgm:pt modelId="{7000D299-BFD7-4105-A892-5C2FBE510083}" type="pres">
      <dgm:prSet presAssocID="{6F65F96F-5031-4F8F-94AD-033EE8DF1E0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5073F3-D736-4BB3-A501-EC1EC6165BF7}" type="pres">
      <dgm:prSet presAssocID="{BE5808C0-E010-40A4-9465-A6ACC551F787}" presName="sibTrans" presStyleCnt="0"/>
      <dgm:spPr/>
      <dgm:t>
        <a:bodyPr/>
        <a:lstStyle/>
        <a:p>
          <a:endParaRPr lang="es-MX"/>
        </a:p>
      </dgm:t>
    </dgm:pt>
    <dgm:pt modelId="{0969CABD-0917-4CD5-8127-C78B53D99A4A}" type="pres">
      <dgm:prSet presAssocID="{2ADE246E-B62D-4C35-AB30-A3A38837876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2C19BE-C378-494E-893E-BEB00E7B0ED2}" type="pres">
      <dgm:prSet presAssocID="{656362CC-BA0F-4870-8F7E-0D49D0719112}" presName="sibTrans" presStyleCnt="0"/>
      <dgm:spPr/>
      <dgm:t>
        <a:bodyPr/>
        <a:lstStyle/>
        <a:p>
          <a:endParaRPr lang="es-MX"/>
        </a:p>
      </dgm:t>
    </dgm:pt>
    <dgm:pt modelId="{1E08F57F-749C-42DD-8B7D-96C21F845967}" type="pres">
      <dgm:prSet presAssocID="{8D172550-361D-4F1C-9E0A-11E463E8E41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3683713-FC20-426E-BE30-C5B1FCB20616}" srcId="{8E2A8A57-B07A-44E2-9683-78FA100C115F}" destId="{7B316D03-3DCB-4F14-A203-EE86CC58693C}" srcOrd="0" destOrd="0" parTransId="{0F3FF4C6-1580-4D7F-A3CC-F130B156468D}" sibTransId="{03072562-2F91-4E96-B7F3-3DC4D1E05FDE}"/>
    <dgm:cxn modelId="{F91810BF-F483-4DCF-BC1C-DE6263784F77}" type="presOf" srcId="{8E2A8A57-B07A-44E2-9683-78FA100C115F}" destId="{027D87E4-08F0-4689-9AD4-98CCE02CD28A}" srcOrd="0" destOrd="0" presId="urn:microsoft.com/office/officeart/2005/8/layout/default"/>
    <dgm:cxn modelId="{98AF289E-253B-4225-97A8-22AB3FC35CF8}" type="presOf" srcId="{7B316D03-3DCB-4F14-A203-EE86CC58693C}" destId="{E662A4DC-A44B-4C23-8F21-E073F6A9D3DF}" srcOrd="0" destOrd="0" presId="urn:microsoft.com/office/officeart/2005/8/layout/default"/>
    <dgm:cxn modelId="{41B0CBA7-1B05-4C40-BE40-5E10D9DBE698}" type="presOf" srcId="{2ADE246E-B62D-4C35-AB30-A3A388378762}" destId="{0969CABD-0917-4CD5-8127-C78B53D99A4A}" srcOrd="0" destOrd="0" presId="urn:microsoft.com/office/officeart/2005/8/layout/default"/>
    <dgm:cxn modelId="{5C41E0DD-12E3-4BFC-AC35-500168DE5FCE}" type="presOf" srcId="{6F65F96F-5031-4F8F-94AD-033EE8DF1E07}" destId="{7000D299-BFD7-4105-A892-5C2FBE510083}" srcOrd="0" destOrd="0" presId="urn:microsoft.com/office/officeart/2005/8/layout/default"/>
    <dgm:cxn modelId="{CB0A4383-BB02-4FFF-8612-B53FA0FC5CDA}" srcId="{8E2A8A57-B07A-44E2-9683-78FA100C115F}" destId="{2ADE246E-B62D-4C35-AB30-A3A388378762}" srcOrd="2" destOrd="0" parTransId="{52EC79AE-AD39-4906-892B-1C009E2E7C8A}" sibTransId="{656362CC-BA0F-4870-8F7E-0D49D0719112}"/>
    <dgm:cxn modelId="{1CA01729-1AA5-48C6-ACB7-230F6C85D58A}" type="presOf" srcId="{8D172550-361D-4F1C-9E0A-11E463E8E41E}" destId="{1E08F57F-749C-42DD-8B7D-96C21F845967}" srcOrd="0" destOrd="0" presId="urn:microsoft.com/office/officeart/2005/8/layout/default"/>
    <dgm:cxn modelId="{5B11A809-8B53-474A-871A-12FC0D8F2694}" srcId="{8E2A8A57-B07A-44E2-9683-78FA100C115F}" destId="{8D172550-361D-4F1C-9E0A-11E463E8E41E}" srcOrd="3" destOrd="0" parTransId="{87BAD093-63DF-4C57-9441-07C7434C558C}" sibTransId="{2F42DB3A-D8FA-4869-AEFE-8629C488CEC1}"/>
    <dgm:cxn modelId="{A6CF0519-3DAA-4C5C-8C59-AADAD2AD61C4}" srcId="{8E2A8A57-B07A-44E2-9683-78FA100C115F}" destId="{6F65F96F-5031-4F8F-94AD-033EE8DF1E07}" srcOrd="1" destOrd="0" parTransId="{F3D52803-83EF-4B35-9F45-8BEE7B3F9687}" sibTransId="{BE5808C0-E010-40A4-9465-A6ACC551F787}"/>
    <dgm:cxn modelId="{CB93FED4-0EDB-4CE9-9D90-60969D24EFDE}" type="presParOf" srcId="{027D87E4-08F0-4689-9AD4-98CCE02CD28A}" destId="{E662A4DC-A44B-4C23-8F21-E073F6A9D3DF}" srcOrd="0" destOrd="0" presId="urn:microsoft.com/office/officeart/2005/8/layout/default"/>
    <dgm:cxn modelId="{FA1016EE-44D6-4FFF-B389-FF680FC38897}" type="presParOf" srcId="{027D87E4-08F0-4689-9AD4-98CCE02CD28A}" destId="{D9AFF044-8D3F-4D7D-9398-1F8062F6561C}" srcOrd="1" destOrd="0" presId="urn:microsoft.com/office/officeart/2005/8/layout/default"/>
    <dgm:cxn modelId="{DBCC01DD-2B3C-40B6-A352-AACCAA6E5EBD}" type="presParOf" srcId="{027D87E4-08F0-4689-9AD4-98CCE02CD28A}" destId="{7000D299-BFD7-4105-A892-5C2FBE510083}" srcOrd="2" destOrd="0" presId="urn:microsoft.com/office/officeart/2005/8/layout/default"/>
    <dgm:cxn modelId="{5BAD8790-1F4F-49FE-BC33-2A80E5FE6B39}" type="presParOf" srcId="{027D87E4-08F0-4689-9AD4-98CCE02CD28A}" destId="{935073F3-D736-4BB3-A501-EC1EC6165BF7}" srcOrd="3" destOrd="0" presId="urn:microsoft.com/office/officeart/2005/8/layout/default"/>
    <dgm:cxn modelId="{790007C7-D0BA-4508-9D77-E3E4D18ABEBB}" type="presParOf" srcId="{027D87E4-08F0-4689-9AD4-98CCE02CD28A}" destId="{0969CABD-0917-4CD5-8127-C78B53D99A4A}" srcOrd="4" destOrd="0" presId="urn:microsoft.com/office/officeart/2005/8/layout/default"/>
    <dgm:cxn modelId="{024D3E57-8D2F-4F18-81AE-4ECBFA588B1B}" type="presParOf" srcId="{027D87E4-08F0-4689-9AD4-98CCE02CD28A}" destId="{412C19BE-C378-494E-893E-BEB00E7B0ED2}" srcOrd="5" destOrd="0" presId="urn:microsoft.com/office/officeart/2005/8/layout/default"/>
    <dgm:cxn modelId="{E715046C-78C0-42FF-858C-096A88C9DD1A}" type="presParOf" srcId="{027D87E4-08F0-4689-9AD4-98CCE02CD28A}" destId="{1E08F57F-749C-42DD-8B7D-96C21F845967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946E34-EA95-4672-807B-ABB4DA93649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BF410CA-9990-4BB4-823C-F7F59B506907}">
      <dgm:prSet custT="1"/>
      <dgm:spPr/>
      <dgm:t>
        <a:bodyPr/>
        <a:lstStyle/>
        <a:p>
          <a:pPr rtl="0"/>
          <a:r>
            <a:rPr lang="es-MX" sz="2800" dirty="0" smtClean="0"/>
            <a:t>FINANCIAMIENTO: La finalidad es buscar la opción más viable</a:t>
          </a:r>
          <a:endParaRPr lang="es-MX" sz="2800" dirty="0"/>
        </a:p>
      </dgm:t>
    </dgm:pt>
    <dgm:pt modelId="{50771A80-5AD8-4A78-828C-A6125D560E61}" type="parTrans" cxnId="{AB6C8C7E-7BAD-4847-9281-82974CD24366}">
      <dgm:prSet/>
      <dgm:spPr/>
      <dgm:t>
        <a:bodyPr/>
        <a:lstStyle/>
        <a:p>
          <a:endParaRPr lang="es-MX"/>
        </a:p>
      </dgm:t>
    </dgm:pt>
    <dgm:pt modelId="{1F95D6B5-360E-457D-81F8-7693D6B27EFD}" type="sibTrans" cxnId="{AB6C8C7E-7BAD-4847-9281-82974CD24366}">
      <dgm:prSet/>
      <dgm:spPr/>
      <dgm:t>
        <a:bodyPr/>
        <a:lstStyle/>
        <a:p>
          <a:endParaRPr lang="es-MX"/>
        </a:p>
      </dgm:t>
    </dgm:pt>
    <dgm:pt modelId="{F5DB5508-D19C-4033-B343-35DEE916D5C2}">
      <dgm:prSet/>
      <dgm:spPr/>
      <dgm:t>
        <a:bodyPr/>
        <a:lstStyle/>
        <a:p>
          <a:pPr rtl="0"/>
          <a:r>
            <a:rPr lang="es-MX" smtClean="0"/>
            <a:t>Monto de préstamo</a:t>
          </a:r>
          <a:endParaRPr lang="es-MX"/>
        </a:p>
      </dgm:t>
    </dgm:pt>
    <dgm:pt modelId="{7D541E6D-5857-4929-AA99-EA29BD52A96A}" type="parTrans" cxnId="{0107E37F-7055-4085-B5D7-0889BE503F0C}">
      <dgm:prSet/>
      <dgm:spPr/>
      <dgm:t>
        <a:bodyPr/>
        <a:lstStyle/>
        <a:p>
          <a:endParaRPr lang="es-MX"/>
        </a:p>
      </dgm:t>
    </dgm:pt>
    <dgm:pt modelId="{62D181E8-E296-4F50-8E17-FEAE988FF1B3}" type="sibTrans" cxnId="{0107E37F-7055-4085-B5D7-0889BE503F0C}">
      <dgm:prSet/>
      <dgm:spPr/>
      <dgm:t>
        <a:bodyPr/>
        <a:lstStyle/>
        <a:p>
          <a:endParaRPr lang="es-MX"/>
        </a:p>
      </dgm:t>
    </dgm:pt>
    <dgm:pt modelId="{B816DF0B-3670-42FA-BF2C-3487F59BAB6A}">
      <dgm:prSet/>
      <dgm:spPr/>
      <dgm:t>
        <a:bodyPr/>
        <a:lstStyle/>
        <a:p>
          <a:pPr rtl="0"/>
          <a:r>
            <a:rPr lang="es-MX" dirty="0" smtClean="0"/>
            <a:t>Periodo de préstamo</a:t>
          </a:r>
          <a:endParaRPr lang="es-MX" dirty="0"/>
        </a:p>
      </dgm:t>
    </dgm:pt>
    <dgm:pt modelId="{972D4F32-1D0C-4B27-9CE3-630D60376AA3}" type="parTrans" cxnId="{9B6D2B7E-44A2-45D8-9A57-D3F760039605}">
      <dgm:prSet/>
      <dgm:spPr/>
      <dgm:t>
        <a:bodyPr/>
        <a:lstStyle/>
        <a:p>
          <a:endParaRPr lang="es-MX"/>
        </a:p>
      </dgm:t>
    </dgm:pt>
    <dgm:pt modelId="{A64705FD-9645-4389-8CE7-6172DBADD6EE}" type="sibTrans" cxnId="{9B6D2B7E-44A2-45D8-9A57-D3F760039605}">
      <dgm:prSet/>
      <dgm:spPr/>
      <dgm:t>
        <a:bodyPr/>
        <a:lstStyle/>
        <a:p>
          <a:endParaRPr lang="es-MX"/>
        </a:p>
      </dgm:t>
    </dgm:pt>
    <dgm:pt modelId="{F1C6ADD7-FED9-4BED-A564-FCC790A1FD28}">
      <dgm:prSet/>
      <dgm:spPr/>
      <dgm:t>
        <a:bodyPr/>
        <a:lstStyle/>
        <a:p>
          <a:pPr rtl="0"/>
          <a:r>
            <a:rPr lang="es-MX" smtClean="0"/>
            <a:t>Tasa del préstamo</a:t>
          </a:r>
          <a:endParaRPr lang="es-MX"/>
        </a:p>
      </dgm:t>
    </dgm:pt>
    <dgm:pt modelId="{B35FF9E9-E3E1-43DD-A0C8-43AA1DA7F6C8}" type="parTrans" cxnId="{C655F6C2-1A7A-4BEC-A698-31BEB71EF0AC}">
      <dgm:prSet/>
      <dgm:spPr/>
      <dgm:t>
        <a:bodyPr/>
        <a:lstStyle/>
        <a:p>
          <a:endParaRPr lang="es-MX"/>
        </a:p>
      </dgm:t>
    </dgm:pt>
    <dgm:pt modelId="{CD919F7A-A2E1-44B7-BC1E-A5B8A8E075A9}" type="sibTrans" cxnId="{C655F6C2-1A7A-4BEC-A698-31BEB71EF0AC}">
      <dgm:prSet/>
      <dgm:spPr/>
      <dgm:t>
        <a:bodyPr/>
        <a:lstStyle/>
        <a:p>
          <a:endParaRPr lang="es-MX"/>
        </a:p>
      </dgm:t>
    </dgm:pt>
    <dgm:pt modelId="{D619A1BA-F647-4A94-84A4-1F01D764361D}" type="pres">
      <dgm:prSet presAssocID="{6B946E34-EA95-4672-807B-ABB4DA93649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89E5FD6-CEED-493F-AA8F-7C3AC6E0443A}" type="pres">
      <dgm:prSet presAssocID="{4BF410CA-9990-4BB4-823C-F7F59B506907}" presName="thickLine" presStyleLbl="alignNode1" presStyleIdx="0" presStyleCnt="1"/>
      <dgm:spPr/>
    </dgm:pt>
    <dgm:pt modelId="{74F03A40-5824-4334-9AFF-146CF4760128}" type="pres">
      <dgm:prSet presAssocID="{4BF410CA-9990-4BB4-823C-F7F59B506907}" presName="horz1" presStyleCnt="0"/>
      <dgm:spPr/>
    </dgm:pt>
    <dgm:pt modelId="{1EDBD5A7-5A47-4932-B849-A0DA3CD10C1A}" type="pres">
      <dgm:prSet presAssocID="{4BF410CA-9990-4BB4-823C-F7F59B506907}" presName="tx1" presStyleLbl="revTx" presStyleIdx="0" presStyleCnt="4" custScaleX="157097"/>
      <dgm:spPr/>
      <dgm:t>
        <a:bodyPr/>
        <a:lstStyle/>
        <a:p>
          <a:endParaRPr lang="es-MX"/>
        </a:p>
      </dgm:t>
    </dgm:pt>
    <dgm:pt modelId="{34E77813-10D8-4695-9D54-139BE7060C8B}" type="pres">
      <dgm:prSet presAssocID="{4BF410CA-9990-4BB4-823C-F7F59B506907}" presName="vert1" presStyleCnt="0"/>
      <dgm:spPr/>
    </dgm:pt>
    <dgm:pt modelId="{039460D7-82CF-46EA-A635-680FE9978FA8}" type="pres">
      <dgm:prSet presAssocID="{F5DB5508-D19C-4033-B343-35DEE916D5C2}" presName="vertSpace2a" presStyleCnt="0"/>
      <dgm:spPr/>
    </dgm:pt>
    <dgm:pt modelId="{6650B377-4BF3-4D02-B972-14BE5CB9EB45}" type="pres">
      <dgm:prSet presAssocID="{F5DB5508-D19C-4033-B343-35DEE916D5C2}" presName="horz2" presStyleCnt="0"/>
      <dgm:spPr/>
    </dgm:pt>
    <dgm:pt modelId="{7092BB1F-40B8-48B9-B817-5EDA557B9B23}" type="pres">
      <dgm:prSet presAssocID="{F5DB5508-D19C-4033-B343-35DEE916D5C2}" presName="horzSpace2" presStyleCnt="0"/>
      <dgm:spPr/>
    </dgm:pt>
    <dgm:pt modelId="{A7050C6C-4815-4A2B-A923-34216E3162BA}" type="pres">
      <dgm:prSet presAssocID="{F5DB5508-D19C-4033-B343-35DEE916D5C2}" presName="tx2" presStyleLbl="revTx" presStyleIdx="1" presStyleCnt="4"/>
      <dgm:spPr/>
      <dgm:t>
        <a:bodyPr/>
        <a:lstStyle/>
        <a:p>
          <a:endParaRPr lang="es-MX"/>
        </a:p>
      </dgm:t>
    </dgm:pt>
    <dgm:pt modelId="{38167193-50DC-4860-8455-073217E1C8BD}" type="pres">
      <dgm:prSet presAssocID="{F5DB5508-D19C-4033-B343-35DEE916D5C2}" presName="vert2" presStyleCnt="0"/>
      <dgm:spPr/>
    </dgm:pt>
    <dgm:pt modelId="{9A4B07EB-2A45-43E8-B436-2C43AE77E0D5}" type="pres">
      <dgm:prSet presAssocID="{F5DB5508-D19C-4033-B343-35DEE916D5C2}" presName="thinLine2b" presStyleLbl="callout" presStyleIdx="0" presStyleCnt="3"/>
      <dgm:spPr/>
    </dgm:pt>
    <dgm:pt modelId="{668671A0-E690-4F37-9ABF-17CF62CB5083}" type="pres">
      <dgm:prSet presAssocID="{F5DB5508-D19C-4033-B343-35DEE916D5C2}" presName="vertSpace2b" presStyleCnt="0"/>
      <dgm:spPr/>
    </dgm:pt>
    <dgm:pt modelId="{DCEED5C7-58A1-431D-A0A1-8ECE277749E7}" type="pres">
      <dgm:prSet presAssocID="{B816DF0B-3670-42FA-BF2C-3487F59BAB6A}" presName="horz2" presStyleCnt="0"/>
      <dgm:spPr/>
    </dgm:pt>
    <dgm:pt modelId="{C2E36F33-28EA-498F-A4AA-90F3CEBD8E03}" type="pres">
      <dgm:prSet presAssocID="{B816DF0B-3670-42FA-BF2C-3487F59BAB6A}" presName="horzSpace2" presStyleCnt="0"/>
      <dgm:spPr/>
    </dgm:pt>
    <dgm:pt modelId="{A95EB934-7888-47EE-82B4-E55926D1D324}" type="pres">
      <dgm:prSet presAssocID="{B816DF0B-3670-42FA-BF2C-3487F59BAB6A}" presName="tx2" presStyleLbl="revTx" presStyleIdx="2" presStyleCnt="4"/>
      <dgm:spPr/>
      <dgm:t>
        <a:bodyPr/>
        <a:lstStyle/>
        <a:p>
          <a:endParaRPr lang="es-MX"/>
        </a:p>
      </dgm:t>
    </dgm:pt>
    <dgm:pt modelId="{3D1630C8-371E-42D6-A788-69D4E52637D0}" type="pres">
      <dgm:prSet presAssocID="{B816DF0B-3670-42FA-BF2C-3487F59BAB6A}" presName="vert2" presStyleCnt="0"/>
      <dgm:spPr/>
    </dgm:pt>
    <dgm:pt modelId="{EC854FC4-EECB-46DB-911F-4B2B21DAD44C}" type="pres">
      <dgm:prSet presAssocID="{B816DF0B-3670-42FA-BF2C-3487F59BAB6A}" presName="thinLine2b" presStyleLbl="callout" presStyleIdx="1" presStyleCnt="3"/>
      <dgm:spPr/>
    </dgm:pt>
    <dgm:pt modelId="{FBD356A8-8013-4C5A-8586-CF0EAAA59571}" type="pres">
      <dgm:prSet presAssocID="{B816DF0B-3670-42FA-BF2C-3487F59BAB6A}" presName="vertSpace2b" presStyleCnt="0"/>
      <dgm:spPr/>
    </dgm:pt>
    <dgm:pt modelId="{8EDDB8D0-1847-48FF-AB39-89A0E0D2446A}" type="pres">
      <dgm:prSet presAssocID="{F1C6ADD7-FED9-4BED-A564-FCC790A1FD28}" presName="horz2" presStyleCnt="0"/>
      <dgm:spPr/>
    </dgm:pt>
    <dgm:pt modelId="{1475004F-3ACA-4E61-89D2-7B783E198A93}" type="pres">
      <dgm:prSet presAssocID="{F1C6ADD7-FED9-4BED-A564-FCC790A1FD28}" presName="horzSpace2" presStyleCnt="0"/>
      <dgm:spPr/>
    </dgm:pt>
    <dgm:pt modelId="{717D7549-89AE-40B6-9B70-BBB3040AC7DE}" type="pres">
      <dgm:prSet presAssocID="{F1C6ADD7-FED9-4BED-A564-FCC790A1FD28}" presName="tx2" presStyleLbl="revTx" presStyleIdx="3" presStyleCnt="4"/>
      <dgm:spPr/>
      <dgm:t>
        <a:bodyPr/>
        <a:lstStyle/>
        <a:p>
          <a:endParaRPr lang="es-MX"/>
        </a:p>
      </dgm:t>
    </dgm:pt>
    <dgm:pt modelId="{7790A6F0-2527-426A-9685-0CCB1B259002}" type="pres">
      <dgm:prSet presAssocID="{F1C6ADD7-FED9-4BED-A564-FCC790A1FD28}" presName="vert2" presStyleCnt="0"/>
      <dgm:spPr/>
    </dgm:pt>
    <dgm:pt modelId="{0C93ABD1-9B47-46C9-B6A3-35B64A097CAF}" type="pres">
      <dgm:prSet presAssocID="{F1C6ADD7-FED9-4BED-A564-FCC790A1FD28}" presName="thinLine2b" presStyleLbl="callout" presStyleIdx="2" presStyleCnt="3"/>
      <dgm:spPr/>
    </dgm:pt>
    <dgm:pt modelId="{41CBC746-654C-48C8-AFE8-3C314560FA35}" type="pres">
      <dgm:prSet presAssocID="{F1C6ADD7-FED9-4BED-A564-FCC790A1FD28}" presName="vertSpace2b" presStyleCnt="0"/>
      <dgm:spPr/>
    </dgm:pt>
  </dgm:ptLst>
  <dgm:cxnLst>
    <dgm:cxn modelId="{5CE10D24-5219-4DFF-BCB6-3F87BFB6CBCA}" type="presOf" srcId="{4BF410CA-9990-4BB4-823C-F7F59B506907}" destId="{1EDBD5A7-5A47-4932-B849-A0DA3CD10C1A}" srcOrd="0" destOrd="0" presId="urn:microsoft.com/office/officeart/2008/layout/LinedList"/>
    <dgm:cxn modelId="{376287EB-7602-4ACD-BFC8-0E94208D99FF}" type="presOf" srcId="{6B946E34-EA95-4672-807B-ABB4DA93649B}" destId="{D619A1BA-F647-4A94-84A4-1F01D764361D}" srcOrd="0" destOrd="0" presId="urn:microsoft.com/office/officeart/2008/layout/LinedList"/>
    <dgm:cxn modelId="{C655F6C2-1A7A-4BEC-A698-31BEB71EF0AC}" srcId="{4BF410CA-9990-4BB4-823C-F7F59B506907}" destId="{F1C6ADD7-FED9-4BED-A564-FCC790A1FD28}" srcOrd="2" destOrd="0" parTransId="{B35FF9E9-E3E1-43DD-A0C8-43AA1DA7F6C8}" sibTransId="{CD919F7A-A2E1-44B7-BC1E-A5B8A8E075A9}"/>
    <dgm:cxn modelId="{9B6D2B7E-44A2-45D8-9A57-D3F760039605}" srcId="{4BF410CA-9990-4BB4-823C-F7F59B506907}" destId="{B816DF0B-3670-42FA-BF2C-3487F59BAB6A}" srcOrd="1" destOrd="0" parTransId="{972D4F32-1D0C-4B27-9CE3-630D60376AA3}" sibTransId="{A64705FD-9645-4389-8CE7-6172DBADD6EE}"/>
    <dgm:cxn modelId="{CBE5CF44-106B-43B3-B91C-7C5FADCA186E}" type="presOf" srcId="{B816DF0B-3670-42FA-BF2C-3487F59BAB6A}" destId="{A95EB934-7888-47EE-82B4-E55926D1D324}" srcOrd="0" destOrd="0" presId="urn:microsoft.com/office/officeart/2008/layout/LinedList"/>
    <dgm:cxn modelId="{275A118A-819F-4438-AA65-2BA3D6068BCB}" type="presOf" srcId="{F5DB5508-D19C-4033-B343-35DEE916D5C2}" destId="{A7050C6C-4815-4A2B-A923-34216E3162BA}" srcOrd="0" destOrd="0" presId="urn:microsoft.com/office/officeart/2008/layout/LinedList"/>
    <dgm:cxn modelId="{AB6C8C7E-7BAD-4847-9281-82974CD24366}" srcId="{6B946E34-EA95-4672-807B-ABB4DA93649B}" destId="{4BF410CA-9990-4BB4-823C-F7F59B506907}" srcOrd="0" destOrd="0" parTransId="{50771A80-5AD8-4A78-828C-A6125D560E61}" sibTransId="{1F95D6B5-360E-457D-81F8-7693D6B27EFD}"/>
    <dgm:cxn modelId="{60A2B1D0-9B0B-4C4A-933B-4AFE4178CCF3}" type="presOf" srcId="{F1C6ADD7-FED9-4BED-A564-FCC790A1FD28}" destId="{717D7549-89AE-40B6-9B70-BBB3040AC7DE}" srcOrd="0" destOrd="0" presId="urn:microsoft.com/office/officeart/2008/layout/LinedList"/>
    <dgm:cxn modelId="{0107E37F-7055-4085-B5D7-0889BE503F0C}" srcId="{4BF410CA-9990-4BB4-823C-F7F59B506907}" destId="{F5DB5508-D19C-4033-B343-35DEE916D5C2}" srcOrd="0" destOrd="0" parTransId="{7D541E6D-5857-4929-AA99-EA29BD52A96A}" sibTransId="{62D181E8-E296-4F50-8E17-FEAE988FF1B3}"/>
    <dgm:cxn modelId="{4B8B47A8-8C9C-44E4-8CF8-EFA8566D0F03}" type="presParOf" srcId="{D619A1BA-F647-4A94-84A4-1F01D764361D}" destId="{789E5FD6-CEED-493F-AA8F-7C3AC6E0443A}" srcOrd="0" destOrd="0" presId="urn:microsoft.com/office/officeart/2008/layout/LinedList"/>
    <dgm:cxn modelId="{972D8F8D-0441-4F96-A25B-D4001AD8CB3A}" type="presParOf" srcId="{D619A1BA-F647-4A94-84A4-1F01D764361D}" destId="{74F03A40-5824-4334-9AFF-146CF4760128}" srcOrd="1" destOrd="0" presId="urn:microsoft.com/office/officeart/2008/layout/LinedList"/>
    <dgm:cxn modelId="{AB6D31B9-5AD6-4161-AFE5-20404AA8E4D4}" type="presParOf" srcId="{74F03A40-5824-4334-9AFF-146CF4760128}" destId="{1EDBD5A7-5A47-4932-B849-A0DA3CD10C1A}" srcOrd="0" destOrd="0" presId="urn:microsoft.com/office/officeart/2008/layout/LinedList"/>
    <dgm:cxn modelId="{E893EA02-131A-43F4-BB64-0C44812E5438}" type="presParOf" srcId="{74F03A40-5824-4334-9AFF-146CF4760128}" destId="{34E77813-10D8-4695-9D54-139BE7060C8B}" srcOrd="1" destOrd="0" presId="urn:microsoft.com/office/officeart/2008/layout/LinedList"/>
    <dgm:cxn modelId="{6B1AA007-1152-426E-975A-48832CE959B5}" type="presParOf" srcId="{34E77813-10D8-4695-9D54-139BE7060C8B}" destId="{039460D7-82CF-46EA-A635-680FE9978FA8}" srcOrd="0" destOrd="0" presId="urn:microsoft.com/office/officeart/2008/layout/LinedList"/>
    <dgm:cxn modelId="{96176336-9D8A-4FF8-830E-AEBF4D41D263}" type="presParOf" srcId="{34E77813-10D8-4695-9D54-139BE7060C8B}" destId="{6650B377-4BF3-4D02-B972-14BE5CB9EB45}" srcOrd="1" destOrd="0" presId="urn:microsoft.com/office/officeart/2008/layout/LinedList"/>
    <dgm:cxn modelId="{6414B4A8-DA98-41EB-BC77-92C5DED9FD77}" type="presParOf" srcId="{6650B377-4BF3-4D02-B972-14BE5CB9EB45}" destId="{7092BB1F-40B8-48B9-B817-5EDA557B9B23}" srcOrd="0" destOrd="0" presId="urn:microsoft.com/office/officeart/2008/layout/LinedList"/>
    <dgm:cxn modelId="{139B47C4-4FBC-480B-8F1F-2A92E3AB9FD7}" type="presParOf" srcId="{6650B377-4BF3-4D02-B972-14BE5CB9EB45}" destId="{A7050C6C-4815-4A2B-A923-34216E3162BA}" srcOrd="1" destOrd="0" presId="urn:microsoft.com/office/officeart/2008/layout/LinedList"/>
    <dgm:cxn modelId="{9ECB8294-499C-4275-AA43-E5662B0C9375}" type="presParOf" srcId="{6650B377-4BF3-4D02-B972-14BE5CB9EB45}" destId="{38167193-50DC-4860-8455-073217E1C8BD}" srcOrd="2" destOrd="0" presId="urn:microsoft.com/office/officeart/2008/layout/LinedList"/>
    <dgm:cxn modelId="{008C61D8-6253-43A3-A029-68EC6AE8AF3F}" type="presParOf" srcId="{34E77813-10D8-4695-9D54-139BE7060C8B}" destId="{9A4B07EB-2A45-43E8-B436-2C43AE77E0D5}" srcOrd="2" destOrd="0" presId="urn:microsoft.com/office/officeart/2008/layout/LinedList"/>
    <dgm:cxn modelId="{C8495570-31F3-4011-A624-44330BAE48DA}" type="presParOf" srcId="{34E77813-10D8-4695-9D54-139BE7060C8B}" destId="{668671A0-E690-4F37-9ABF-17CF62CB5083}" srcOrd="3" destOrd="0" presId="urn:microsoft.com/office/officeart/2008/layout/LinedList"/>
    <dgm:cxn modelId="{FA5BA11A-AD44-490E-9D61-3A0AF929D9D9}" type="presParOf" srcId="{34E77813-10D8-4695-9D54-139BE7060C8B}" destId="{DCEED5C7-58A1-431D-A0A1-8ECE277749E7}" srcOrd="4" destOrd="0" presId="urn:microsoft.com/office/officeart/2008/layout/LinedList"/>
    <dgm:cxn modelId="{E7FB68CD-04C3-4A82-AC71-DE2BDB4713CB}" type="presParOf" srcId="{DCEED5C7-58A1-431D-A0A1-8ECE277749E7}" destId="{C2E36F33-28EA-498F-A4AA-90F3CEBD8E03}" srcOrd="0" destOrd="0" presId="urn:microsoft.com/office/officeart/2008/layout/LinedList"/>
    <dgm:cxn modelId="{D5BF4A8E-0228-4C28-AACB-FFF62B8E721F}" type="presParOf" srcId="{DCEED5C7-58A1-431D-A0A1-8ECE277749E7}" destId="{A95EB934-7888-47EE-82B4-E55926D1D324}" srcOrd="1" destOrd="0" presId="urn:microsoft.com/office/officeart/2008/layout/LinedList"/>
    <dgm:cxn modelId="{FCC5970B-7C7E-40FA-A3A3-2034038E5495}" type="presParOf" srcId="{DCEED5C7-58A1-431D-A0A1-8ECE277749E7}" destId="{3D1630C8-371E-42D6-A788-69D4E52637D0}" srcOrd="2" destOrd="0" presId="urn:microsoft.com/office/officeart/2008/layout/LinedList"/>
    <dgm:cxn modelId="{CF16ABA9-D6BA-4D0B-A5A1-8DD855B5EA41}" type="presParOf" srcId="{34E77813-10D8-4695-9D54-139BE7060C8B}" destId="{EC854FC4-EECB-46DB-911F-4B2B21DAD44C}" srcOrd="5" destOrd="0" presId="urn:microsoft.com/office/officeart/2008/layout/LinedList"/>
    <dgm:cxn modelId="{A08BE786-8927-41FE-8B38-D2B516548B8D}" type="presParOf" srcId="{34E77813-10D8-4695-9D54-139BE7060C8B}" destId="{FBD356A8-8013-4C5A-8586-CF0EAAA59571}" srcOrd="6" destOrd="0" presId="urn:microsoft.com/office/officeart/2008/layout/LinedList"/>
    <dgm:cxn modelId="{1EDC31A2-045D-41D5-8FAF-C3299D61E016}" type="presParOf" srcId="{34E77813-10D8-4695-9D54-139BE7060C8B}" destId="{8EDDB8D0-1847-48FF-AB39-89A0E0D2446A}" srcOrd="7" destOrd="0" presId="urn:microsoft.com/office/officeart/2008/layout/LinedList"/>
    <dgm:cxn modelId="{475C81FD-66D4-4E54-8CB9-2F3C07F7B28A}" type="presParOf" srcId="{8EDDB8D0-1847-48FF-AB39-89A0E0D2446A}" destId="{1475004F-3ACA-4E61-89D2-7B783E198A93}" srcOrd="0" destOrd="0" presId="urn:microsoft.com/office/officeart/2008/layout/LinedList"/>
    <dgm:cxn modelId="{D382EA17-6A2C-4DEC-A961-5B6DC95FDA64}" type="presParOf" srcId="{8EDDB8D0-1847-48FF-AB39-89A0E0D2446A}" destId="{717D7549-89AE-40B6-9B70-BBB3040AC7DE}" srcOrd="1" destOrd="0" presId="urn:microsoft.com/office/officeart/2008/layout/LinedList"/>
    <dgm:cxn modelId="{450C4ADB-D288-4436-B997-753C5044249D}" type="presParOf" srcId="{8EDDB8D0-1847-48FF-AB39-89A0E0D2446A}" destId="{7790A6F0-2527-426A-9685-0CCB1B259002}" srcOrd="2" destOrd="0" presId="urn:microsoft.com/office/officeart/2008/layout/LinedList"/>
    <dgm:cxn modelId="{D85E9E99-378E-43B0-8039-A40F809D6833}" type="presParOf" srcId="{34E77813-10D8-4695-9D54-139BE7060C8B}" destId="{0C93ABD1-9B47-46C9-B6A3-35B64A097CAF}" srcOrd="8" destOrd="0" presId="urn:microsoft.com/office/officeart/2008/layout/LinedList"/>
    <dgm:cxn modelId="{8A556AE0-CEB0-4797-9474-42C1CAB2066A}" type="presParOf" srcId="{34E77813-10D8-4695-9D54-139BE7060C8B}" destId="{41CBC746-654C-48C8-AFE8-3C314560FA35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5F826D-9180-4C34-9E2A-5269C4DA3BE4}">
      <dsp:nvSpPr>
        <dsp:cNvPr id="0" name=""/>
        <dsp:cNvSpPr/>
      </dsp:nvSpPr>
      <dsp:spPr>
        <a:xfrm>
          <a:off x="0" y="0"/>
          <a:ext cx="10091155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9FDCDD-D8E9-4541-9931-F907E60F3F05}">
      <dsp:nvSpPr>
        <dsp:cNvPr id="0" name=""/>
        <dsp:cNvSpPr/>
      </dsp:nvSpPr>
      <dsp:spPr>
        <a:xfrm>
          <a:off x="0" y="0"/>
          <a:ext cx="10091155" cy="2320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PROPÓSITO DE LA UNIDAD DE APRENDIZAJE. </a:t>
          </a:r>
        </a:p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0" kern="1200" dirty="0" smtClean="0">
            <a:effectLst/>
          </a:endParaRPr>
        </a:p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Aplicar nuevas herramientas de apoyo a la contabilidad de costos, para desarrollar métodos de casos complementando el aprendizaje de costos y presupuestos para la toma de decisiones.</a:t>
          </a:r>
          <a:endParaRPr lang="es-MX" sz="2000" kern="1200" dirty="0"/>
        </a:p>
      </dsp:txBody>
      <dsp:txXfrm>
        <a:off x="0" y="0"/>
        <a:ext cx="10091155" cy="2320119"/>
      </dsp:txXfrm>
    </dsp:sp>
    <dsp:sp modelId="{F656DC91-0BDE-445E-AFB9-3D64B99867C8}">
      <dsp:nvSpPr>
        <dsp:cNvPr id="0" name=""/>
        <dsp:cNvSpPr/>
      </dsp:nvSpPr>
      <dsp:spPr>
        <a:xfrm>
          <a:off x="0" y="2320119"/>
          <a:ext cx="10091155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CF93C1-620A-4281-B23D-D976BF53D5B7}">
      <dsp:nvSpPr>
        <dsp:cNvPr id="0" name=""/>
        <dsp:cNvSpPr/>
      </dsp:nvSpPr>
      <dsp:spPr>
        <a:xfrm>
          <a:off x="0" y="2320119"/>
          <a:ext cx="10091155" cy="2320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Unidad de Competencia I </a:t>
          </a:r>
        </a:p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Analizar la diferencia entre contabilidad financiera y administrativa, a fin de conocer su relación con la contabilidad de costos y su aplicación en las empresas, determinar los elementos del costo para conocer su integración y su aplicación y desarrollar las fórmulas que integran el Estado de Costo de la Producción y lo Vendido, así como distinguir como influye el volumen físico de la producción y los costos para llegar a un punto óptimo tanto de producción como de ventas</a:t>
          </a:r>
          <a:endParaRPr lang="es-MX" sz="2000" b="0" kern="1200" dirty="0" smtClean="0"/>
        </a:p>
      </dsp:txBody>
      <dsp:txXfrm>
        <a:off x="0" y="2320119"/>
        <a:ext cx="10091155" cy="232011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F93D41-2AC7-4856-A8C9-CB54860B5FB4}">
      <dsp:nvSpPr>
        <dsp:cNvPr id="0" name=""/>
        <dsp:cNvSpPr/>
      </dsp:nvSpPr>
      <dsp:spPr>
        <a:xfrm>
          <a:off x="-5416783" y="-829441"/>
          <a:ext cx="6449824" cy="6449824"/>
        </a:xfrm>
        <a:prstGeom prst="blockArc">
          <a:avLst>
            <a:gd name="adj1" fmla="val 18900000"/>
            <a:gd name="adj2" fmla="val 2700000"/>
            <a:gd name="adj3" fmla="val 335"/>
          </a:avLst>
        </a:pr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3B25AE-7B24-4D72-B8CE-9DB6F02230C1}">
      <dsp:nvSpPr>
        <dsp:cNvPr id="0" name=""/>
        <dsp:cNvSpPr/>
      </dsp:nvSpPr>
      <dsp:spPr>
        <a:xfrm>
          <a:off x="451711" y="299337"/>
          <a:ext cx="10036194" cy="59905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5503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Proveer información para el costeo de servicios, productos, procesos, etc.</a:t>
          </a:r>
          <a:endParaRPr lang="es-MX" sz="2400" kern="1200"/>
        </a:p>
      </dsp:txBody>
      <dsp:txXfrm>
        <a:off x="451711" y="299337"/>
        <a:ext cx="10036194" cy="599059"/>
      </dsp:txXfrm>
    </dsp:sp>
    <dsp:sp modelId="{A4EA89DC-51C3-4252-BD6C-88AE7C07B7D6}">
      <dsp:nvSpPr>
        <dsp:cNvPr id="0" name=""/>
        <dsp:cNvSpPr/>
      </dsp:nvSpPr>
      <dsp:spPr>
        <a:xfrm>
          <a:off x="77299" y="224455"/>
          <a:ext cx="748824" cy="7488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592A0B-19A5-4BDF-9658-D7C8B5BAE46F}">
      <dsp:nvSpPr>
        <dsp:cNvPr id="0" name=""/>
        <dsp:cNvSpPr/>
      </dsp:nvSpPr>
      <dsp:spPr>
        <a:xfrm>
          <a:off x="880980" y="1197639"/>
          <a:ext cx="9606925" cy="599059"/>
        </a:xfrm>
        <a:prstGeom prst="rect">
          <a:avLst/>
        </a:prstGeom>
        <a:solidFill>
          <a:schemeClr val="accent1">
            <a:shade val="80000"/>
            <a:hueOff val="-166589"/>
            <a:satOff val="-4050"/>
            <a:lumOff val="8073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5503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Apoyar a la administración para llevar a cabo la planeación a largo plazo</a:t>
          </a:r>
          <a:endParaRPr lang="es-MX" sz="2400" kern="1200"/>
        </a:p>
      </dsp:txBody>
      <dsp:txXfrm>
        <a:off x="880980" y="1197639"/>
        <a:ext cx="9606925" cy="599059"/>
      </dsp:txXfrm>
    </dsp:sp>
    <dsp:sp modelId="{3F91FFE8-4CF0-4DA3-9266-BAD8631E23C1}">
      <dsp:nvSpPr>
        <dsp:cNvPr id="0" name=""/>
        <dsp:cNvSpPr/>
      </dsp:nvSpPr>
      <dsp:spPr>
        <a:xfrm>
          <a:off x="506568" y="1122757"/>
          <a:ext cx="748824" cy="7488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1123F9-A133-41D8-B676-ED0AC5FCE7FF}">
      <dsp:nvSpPr>
        <dsp:cNvPr id="0" name=""/>
        <dsp:cNvSpPr/>
      </dsp:nvSpPr>
      <dsp:spPr>
        <a:xfrm>
          <a:off x="1012731" y="2095940"/>
          <a:ext cx="9475174" cy="599059"/>
        </a:xfrm>
        <a:prstGeom prst="rect">
          <a:avLst/>
        </a:prstGeom>
        <a:solidFill>
          <a:schemeClr val="accent1">
            <a:shade val="80000"/>
            <a:hueOff val="-333179"/>
            <a:satOff val="-8101"/>
            <a:lumOff val="16146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5503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Facilitar el proceso de toma de decisiones</a:t>
          </a:r>
          <a:endParaRPr lang="es-MX" sz="2400" kern="1200"/>
        </a:p>
      </dsp:txBody>
      <dsp:txXfrm>
        <a:off x="1012731" y="2095940"/>
        <a:ext cx="9475174" cy="599059"/>
      </dsp:txXfrm>
    </dsp:sp>
    <dsp:sp modelId="{3B150A07-24B9-41C6-A2B5-37AB4B862D11}">
      <dsp:nvSpPr>
        <dsp:cNvPr id="0" name=""/>
        <dsp:cNvSpPr/>
      </dsp:nvSpPr>
      <dsp:spPr>
        <a:xfrm>
          <a:off x="638319" y="2021058"/>
          <a:ext cx="748824" cy="7488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D319C2-5273-4725-BD2D-E846B93F5B27}">
      <dsp:nvSpPr>
        <dsp:cNvPr id="0" name=""/>
        <dsp:cNvSpPr/>
      </dsp:nvSpPr>
      <dsp:spPr>
        <a:xfrm>
          <a:off x="880980" y="2994242"/>
          <a:ext cx="9606925" cy="599059"/>
        </a:xfrm>
        <a:prstGeom prst="rect">
          <a:avLst/>
        </a:prstGeom>
        <a:solidFill>
          <a:schemeClr val="accent1">
            <a:shade val="80000"/>
            <a:hueOff val="-499768"/>
            <a:satOff val="-12151"/>
            <a:lumOff val="24219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5503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Controlar las actividades </a:t>
          </a:r>
          <a:endParaRPr lang="es-MX" sz="2400" kern="1200"/>
        </a:p>
      </dsp:txBody>
      <dsp:txXfrm>
        <a:off x="880980" y="2994242"/>
        <a:ext cx="9606925" cy="599059"/>
      </dsp:txXfrm>
    </dsp:sp>
    <dsp:sp modelId="{83E284C5-17C2-4844-AB5C-3440FE7579CD}">
      <dsp:nvSpPr>
        <dsp:cNvPr id="0" name=""/>
        <dsp:cNvSpPr/>
      </dsp:nvSpPr>
      <dsp:spPr>
        <a:xfrm>
          <a:off x="506568" y="2919359"/>
          <a:ext cx="748824" cy="7488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450E78-423A-4BC6-AB82-0C4DA6E91D40}">
      <dsp:nvSpPr>
        <dsp:cNvPr id="0" name=""/>
        <dsp:cNvSpPr/>
      </dsp:nvSpPr>
      <dsp:spPr>
        <a:xfrm>
          <a:off x="451711" y="3892543"/>
          <a:ext cx="10036194" cy="599059"/>
        </a:xfrm>
        <a:prstGeom prst="rect">
          <a:avLst/>
        </a:prstGeom>
        <a:solidFill>
          <a:schemeClr val="accent1">
            <a:shade val="80000"/>
            <a:hueOff val="-666357"/>
            <a:satOff val="-16201"/>
            <a:lumOff val="32292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5503" tIns="60960" rIns="60960" bIns="6096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Medir el desempeño de los diferentes responsables de la empresa</a:t>
          </a:r>
          <a:endParaRPr lang="es-MX" sz="2400" kern="1200"/>
        </a:p>
      </dsp:txBody>
      <dsp:txXfrm>
        <a:off x="451711" y="3892543"/>
        <a:ext cx="10036194" cy="599059"/>
      </dsp:txXfrm>
    </dsp:sp>
    <dsp:sp modelId="{CB81F2B3-0C02-4A5A-AF5F-558D7989BF5A}">
      <dsp:nvSpPr>
        <dsp:cNvPr id="0" name=""/>
        <dsp:cNvSpPr/>
      </dsp:nvSpPr>
      <dsp:spPr>
        <a:xfrm>
          <a:off x="77299" y="3817661"/>
          <a:ext cx="748824" cy="7488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6E0AA1-45E0-4662-94E9-06D335763F70}">
      <dsp:nvSpPr>
        <dsp:cNvPr id="0" name=""/>
        <dsp:cNvSpPr/>
      </dsp:nvSpPr>
      <dsp:spPr>
        <a:xfrm>
          <a:off x="0" y="0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CC595F-CE65-4763-9364-E516F5AFD9C6}">
      <dsp:nvSpPr>
        <dsp:cNvPr id="0" name=""/>
        <dsp:cNvSpPr/>
      </dsp:nvSpPr>
      <dsp:spPr>
        <a:xfrm>
          <a:off x="0" y="0"/>
          <a:ext cx="3619625" cy="402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Escribe dos decisiones que se toman en una entidad comercializadora de autoservicio, en las siguientes áreas:</a:t>
          </a:r>
          <a:endParaRPr lang="es-MX" sz="3300" kern="1200" dirty="0"/>
        </a:p>
      </dsp:txBody>
      <dsp:txXfrm>
        <a:off x="0" y="0"/>
        <a:ext cx="3619625" cy="4023360"/>
      </dsp:txXfrm>
    </dsp:sp>
    <dsp:sp modelId="{C3AAFAFD-EB13-419F-BF48-4DD7A3D297B1}">
      <dsp:nvSpPr>
        <dsp:cNvPr id="0" name=""/>
        <dsp:cNvSpPr/>
      </dsp:nvSpPr>
      <dsp:spPr>
        <a:xfrm>
          <a:off x="3740296" y="62865"/>
          <a:ext cx="6315133" cy="12572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smtClean="0"/>
            <a:t>Decisión de inversión</a:t>
          </a:r>
          <a:endParaRPr lang="es-MX" sz="4000" kern="1200"/>
        </a:p>
      </dsp:txBody>
      <dsp:txXfrm>
        <a:off x="3740296" y="62865"/>
        <a:ext cx="6315133" cy="1257299"/>
      </dsp:txXfrm>
    </dsp:sp>
    <dsp:sp modelId="{56EF34ED-6364-4EEA-92DC-CEEC94CB4A4E}">
      <dsp:nvSpPr>
        <dsp:cNvPr id="0" name=""/>
        <dsp:cNvSpPr/>
      </dsp:nvSpPr>
      <dsp:spPr>
        <a:xfrm>
          <a:off x="3619625" y="1320165"/>
          <a:ext cx="64358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C7023C-D8E1-4BC6-9505-A51A597A0637}">
      <dsp:nvSpPr>
        <dsp:cNvPr id="0" name=""/>
        <dsp:cNvSpPr/>
      </dsp:nvSpPr>
      <dsp:spPr>
        <a:xfrm>
          <a:off x="3740296" y="1383030"/>
          <a:ext cx="6315133" cy="12572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smtClean="0"/>
            <a:t>Decisión de financiamiento</a:t>
          </a:r>
          <a:endParaRPr lang="es-MX" sz="4000" kern="1200"/>
        </a:p>
      </dsp:txBody>
      <dsp:txXfrm>
        <a:off x="3740296" y="1383030"/>
        <a:ext cx="6315133" cy="1257299"/>
      </dsp:txXfrm>
    </dsp:sp>
    <dsp:sp modelId="{8D981C2B-A67D-4E05-9B25-D90F63442AD8}">
      <dsp:nvSpPr>
        <dsp:cNvPr id="0" name=""/>
        <dsp:cNvSpPr/>
      </dsp:nvSpPr>
      <dsp:spPr>
        <a:xfrm>
          <a:off x="3619625" y="2640330"/>
          <a:ext cx="64358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B16D4D-D1B4-4BA5-A1C0-0BA6215CE469}">
      <dsp:nvSpPr>
        <dsp:cNvPr id="0" name=""/>
        <dsp:cNvSpPr/>
      </dsp:nvSpPr>
      <dsp:spPr>
        <a:xfrm>
          <a:off x="3740296" y="2703195"/>
          <a:ext cx="6315133" cy="12572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smtClean="0"/>
            <a:t>Decisión en áreas operativas</a:t>
          </a:r>
          <a:endParaRPr lang="es-MX" sz="4000" kern="1200"/>
        </a:p>
      </dsp:txBody>
      <dsp:txXfrm>
        <a:off x="3740296" y="2703195"/>
        <a:ext cx="6315133" cy="1257299"/>
      </dsp:txXfrm>
    </dsp:sp>
    <dsp:sp modelId="{2883D9E8-8B7D-4611-B367-30A7A1F07B56}">
      <dsp:nvSpPr>
        <dsp:cNvPr id="0" name=""/>
        <dsp:cNvSpPr/>
      </dsp:nvSpPr>
      <dsp:spPr>
        <a:xfrm>
          <a:off x="3619625" y="3960495"/>
          <a:ext cx="64358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213F82-9BC8-4ED2-96C3-9F14800771CD}">
      <dsp:nvSpPr>
        <dsp:cNvPr id="0" name=""/>
        <dsp:cNvSpPr/>
      </dsp:nvSpPr>
      <dsp:spPr>
        <a:xfrm>
          <a:off x="1147489" y="0"/>
          <a:ext cx="7950532" cy="36365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104775" rIns="209550" bIns="104775" numCol="1" spcCol="1270" anchor="ctr" anchorCtr="0">
          <a:noAutofit/>
        </a:bodyPr>
        <a:lstStyle/>
        <a:p>
          <a:pPr lvl="0" algn="ctr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500" b="1" kern="1200" smtClean="0"/>
            <a:t>Erogaciones hechas o por hacer, hasta que un bien esta listo para el fin  al que se destina </a:t>
          </a:r>
          <a:endParaRPr lang="es-MX" sz="5500" b="1" kern="1200"/>
        </a:p>
      </dsp:txBody>
      <dsp:txXfrm>
        <a:off x="1325009" y="177520"/>
        <a:ext cx="7595492" cy="328147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E82934-57D4-4504-8A12-F7CAA83D757E}">
      <dsp:nvSpPr>
        <dsp:cNvPr id="0" name=""/>
        <dsp:cNvSpPr/>
      </dsp:nvSpPr>
      <dsp:spPr>
        <a:xfrm>
          <a:off x="0" y="260562"/>
          <a:ext cx="10554574" cy="16660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LA CONTABILIDAD DE COSTOS ES UN HIBRIDO ENTRE LA CONTABILIDAD FINANCIERA Y LA CONTABILIDAD ADMINSITRATIVA (Calleja, s/f)</a:t>
          </a:r>
          <a:endParaRPr lang="es-MX" sz="3300" kern="1200" dirty="0"/>
        </a:p>
      </dsp:txBody>
      <dsp:txXfrm>
        <a:off x="0" y="260562"/>
        <a:ext cx="10554574" cy="1666025"/>
      </dsp:txXfrm>
    </dsp:sp>
    <dsp:sp modelId="{FC226279-778A-4DF2-B692-255B82791CBC}">
      <dsp:nvSpPr>
        <dsp:cNvPr id="0" name=""/>
        <dsp:cNvSpPr/>
      </dsp:nvSpPr>
      <dsp:spPr>
        <a:xfrm>
          <a:off x="0" y="1926588"/>
          <a:ext cx="10554574" cy="144936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300" kern="1200" smtClean="0"/>
            <a:t>Ofrece información sobre la forma en que se pueden usar los costos de una compañía con fines </a:t>
          </a:r>
          <a:r>
            <a:rPr lang="es-MX" sz="3300" u="sng" kern="1200" smtClean="0"/>
            <a:t>internos y externos</a:t>
          </a:r>
          <a:r>
            <a:rPr lang="es-MX" sz="3300" kern="1200" smtClean="0"/>
            <a:t>.</a:t>
          </a:r>
          <a:endParaRPr lang="es-MX" sz="3300" kern="1200"/>
        </a:p>
      </dsp:txBody>
      <dsp:txXfrm>
        <a:off x="0" y="1926588"/>
        <a:ext cx="10554574" cy="144936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FC7F4B-9AAB-4D72-B431-A2EB0116D23C}">
      <dsp:nvSpPr>
        <dsp:cNvPr id="0" name=""/>
        <dsp:cNvSpPr/>
      </dsp:nvSpPr>
      <dsp:spPr>
        <a:xfrm>
          <a:off x="1228400" y="0"/>
          <a:ext cx="2924075" cy="2924075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alpha val="5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alpha val="5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Se miden los costos de producción y de ventas de acuerdo con las NIF</a:t>
          </a:r>
          <a:endParaRPr lang="es-MX" sz="2400" kern="1200" dirty="0"/>
        </a:p>
      </dsp:txBody>
      <dsp:txXfrm>
        <a:off x="1656621" y="428221"/>
        <a:ext cx="2067633" cy="206763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949899-89A0-475D-BA3D-77BCF540DD2D}">
      <dsp:nvSpPr>
        <dsp:cNvPr id="0" name=""/>
        <dsp:cNvSpPr/>
      </dsp:nvSpPr>
      <dsp:spPr>
        <a:xfrm>
          <a:off x="1109199" y="0"/>
          <a:ext cx="2976183" cy="2976183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alpha val="5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alpha val="5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smtClean="0"/>
            <a:t>Los resultados al ser aplicados internamente brindan  las bases para la planeación, control y toma de decisiones</a:t>
          </a:r>
          <a:endParaRPr lang="es-MX" sz="2100" kern="1200"/>
        </a:p>
      </dsp:txBody>
      <dsp:txXfrm>
        <a:off x="1545051" y="435852"/>
        <a:ext cx="2104479" cy="210447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622224-BE4A-4B6C-A66D-3215ECEA435C}">
      <dsp:nvSpPr>
        <dsp:cNvPr id="0" name=""/>
        <dsp:cNvSpPr/>
      </dsp:nvSpPr>
      <dsp:spPr>
        <a:xfrm>
          <a:off x="0" y="0"/>
          <a:ext cx="10058399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F27A8AE-D0C5-4EFF-B863-67B11FBE2709}">
      <dsp:nvSpPr>
        <dsp:cNvPr id="0" name=""/>
        <dsp:cNvSpPr/>
      </dsp:nvSpPr>
      <dsp:spPr>
        <a:xfrm>
          <a:off x="0" y="0"/>
          <a:ext cx="10058399" cy="2011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/>
            <a:t>Hibrido de la contabilidad financiera y de la contabilidad administrativa. Ofrece información sobre la forma en que se pueden usar los costos de una compañía con fines internos y externos. Cuando se emplea con fines de contabilidad financiera, se miden los costos de producción y ventas de acuerdo con las NIF. Cuando se aplica internamente, brinda las bases para la planeación, control y toma de decisiones</a:t>
          </a:r>
          <a:endParaRPr lang="es-MX" sz="2200" kern="1200" dirty="0"/>
        </a:p>
      </dsp:txBody>
      <dsp:txXfrm>
        <a:off x="0" y="0"/>
        <a:ext cx="10058399" cy="2011680"/>
      </dsp:txXfrm>
    </dsp:sp>
    <dsp:sp modelId="{F0140094-FA8C-42B2-9E7E-E3BD43F717DF}">
      <dsp:nvSpPr>
        <dsp:cNvPr id="0" name=""/>
        <dsp:cNvSpPr/>
      </dsp:nvSpPr>
      <dsp:spPr>
        <a:xfrm>
          <a:off x="0" y="2011680"/>
          <a:ext cx="10058399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0FCEA53-0A8E-4603-A2B7-378C8B5E0044}">
      <dsp:nvSpPr>
        <dsp:cNvPr id="0" name=""/>
        <dsp:cNvSpPr/>
      </dsp:nvSpPr>
      <dsp:spPr>
        <a:xfrm>
          <a:off x="0" y="2011680"/>
          <a:ext cx="10058399" cy="2011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/>
            <a:t>(</a:t>
          </a:r>
          <a:r>
            <a:rPr lang="es-MX" sz="2200" b="1" kern="1200" dirty="0" err="1" smtClean="0"/>
            <a:t>Hensen</a:t>
          </a:r>
          <a:r>
            <a:rPr lang="es-MX" sz="2200" b="1" kern="1200" dirty="0" smtClean="0"/>
            <a:t> y </a:t>
          </a:r>
          <a:r>
            <a:rPr lang="es-MX" sz="2200" b="1" kern="1200" dirty="0" err="1" smtClean="0"/>
            <a:t>Mowen</a:t>
          </a:r>
          <a:r>
            <a:rPr lang="es-MX" sz="2200" b="1" kern="1200" dirty="0" smtClean="0"/>
            <a:t>, 1996)</a:t>
          </a:r>
          <a:endParaRPr lang="es-MX" sz="2200" kern="1200" dirty="0"/>
        </a:p>
      </dsp:txBody>
      <dsp:txXfrm>
        <a:off x="0" y="2011680"/>
        <a:ext cx="10058399" cy="201168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17E11F-AF96-4441-9663-B87524A2E2AB}">
      <dsp:nvSpPr>
        <dsp:cNvPr id="0" name=""/>
        <dsp:cNvSpPr/>
      </dsp:nvSpPr>
      <dsp:spPr>
        <a:xfrm rot="5400000">
          <a:off x="350204" y="2379491"/>
          <a:ext cx="1046899" cy="174201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7FCF57-FB9F-4DCD-BE3B-4B4E03ECBB55}">
      <dsp:nvSpPr>
        <dsp:cNvPr id="0" name=""/>
        <dsp:cNvSpPr/>
      </dsp:nvSpPr>
      <dsp:spPr>
        <a:xfrm>
          <a:off x="175450" y="2899978"/>
          <a:ext cx="1572702" cy="1378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Costo de producción </a:t>
          </a:r>
          <a:endParaRPr lang="es-MX" sz="1800" kern="1200"/>
        </a:p>
      </dsp:txBody>
      <dsp:txXfrm>
        <a:off x="175450" y="2899978"/>
        <a:ext cx="1572702" cy="1378565"/>
      </dsp:txXfrm>
    </dsp:sp>
    <dsp:sp modelId="{37F39778-82C8-428F-A597-29B85115054D}">
      <dsp:nvSpPr>
        <dsp:cNvPr id="0" name=""/>
        <dsp:cNvSpPr/>
      </dsp:nvSpPr>
      <dsp:spPr>
        <a:xfrm>
          <a:off x="1451416" y="2251242"/>
          <a:ext cx="296736" cy="2967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BAE721-95A5-4782-BCF9-2794AD2B8B8B}">
      <dsp:nvSpPr>
        <dsp:cNvPr id="0" name=""/>
        <dsp:cNvSpPr/>
      </dsp:nvSpPr>
      <dsp:spPr>
        <a:xfrm rot="5400000">
          <a:off x="2275498" y="1903075"/>
          <a:ext cx="1046899" cy="174201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3E194B-474A-4C4B-A9FB-CFC74A0ED6E6}">
      <dsp:nvSpPr>
        <dsp:cNvPr id="0" name=""/>
        <dsp:cNvSpPr/>
      </dsp:nvSpPr>
      <dsp:spPr>
        <a:xfrm>
          <a:off x="2100745" y="2423562"/>
          <a:ext cx="1572702" cy="1378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Costos de distribución</a:t>
          </a:r>
          <a:endParaRPr lang="es-MX" sz="1800" kern="1200"/>
        </a:p>
      </dsp:txBody>
      <dsp:txXfrm>
        <a:off x="2100745" y="2423562"/>
        <a:ext cx="1572702" cy="1378565"/>
      </dsp:txXfrm>
    </dsp:sp>
    <dsp:sp modelId="{6762106F-BC28-42E2-8DEE-2BEF3F5C8347}">
      <dsp:nvSpPr>
        <dsp:cNvPr id="0" name=""/>
        <dsp:cNvSpPr/>
      </dsp:nvSpPr>
      <dsp:spPr>
        <a:xfrm>
          <a:off x="3376711" y="1774825"/>
          <a:ext cx="296736" cy="2967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40AF2C-AEB5-41AB-A6F2-A895A47A75B8}">
      <dsp:nvSpPr>
        <dsp:cNvPr id="0" name=""/>
        <dsp:cNvSpPr/>
      </dsp:nvSpPr>
      <dsp:spPr>
        <a:xfrm rot="5400000">
          <a:off x="4200793" y="1426659"/>
          <a:ext cx="1046899" cy="174201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26FD3A-FA50-4E11-B095-A990476A5C91}">
      <dsp:nvSpPr>
        <dsp:cNvPr id="0" name=""/>
        <dsp:cNvSpPr/>
      </dsp:nvSpPr>
      <dsp:spPr>
        <a:xfrm>
          <a:off x="4026040" y="1947146"/>
          <a:ext cx="1572702" cy="1378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Costo de ventas</a:t>
          </a:r>
          <a:endParaRPr lang="es-MX" sz="1800" kern="1200"/>
        </a:p>
      </dsp:txBody>
      <dsp:txXfrm>
        <a:off x="4026040" y="1947146"/>
        <a:ext cx="1572702" cy="1378565"/>
      </dsp:txXfrm>
    </dsp:sp>
    <dsp:sp modelId="{4A327EA6-D834-41B3-BBF5-913F17652E30}">
      <dsp:nvSpPr>
        <dsp:cNvPr id="0" name=""/>
        <dsp:cNvSpPr/>
      </dsp:nvSpPr>
      <dsp:spPr>
        <a:xfrm>
          <a:off x="5302006" y="1298409"/>
          <a:ext cx="296736" cy="2967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94B8B9-07A8-4258-85EF-8AA70AB2BB24}">
      <dsp:nvSpPr>
        <dsp:cNvPr id="0" name=""/>
        <dsp:cNvSpPr/>
      </dsp:nvSpPr>
      <dsp:spPr>
        <a:xfrm rot="5400000">
          <a:off x="6126088" y="950242"/>
          <a:ext cx="1046899" cy="174201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890543-3E14-4008-9DB4-9081B18D7322}">
      <dsp:nvSpPr>
        <dsp:cNvPr id="0" name=""/>
        <dsp:cNvSpPr/>
      </dsp:nvSpPr>
      <dsp:spPr>
        <a:xfrm>
          <a:off x="5951334" y="1470730"/>
          <a:ext cx="1572702" cy="1378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Costos de administración</a:t>
          </a:r>
          <a:endParaRPr lang="es-MX" sz="1800" kern="1200"/>
        </a:p>
      </dsp:txBody>
      <dsp:txXfrm>
        <a:off x="5951334" y="1470730"/>
        <a:ext cx="1572702" cy="1378565"/>
      </dsp:txXfrm>
    </dsp:sp>
    <dsp:sp modelId="{38F5C727-8BA1-495E-8AA4-57EF44A11ED6}">
      <dsp:nvSpPr>
        <dsp:cNvPr id="0" name=""/>
        <dsp:cNvSpPr/>
      </dsp:nvSpPr>
      <dsp:spPr>
        <a:xfrm>
          <a:off x="7227300" y="821993"/>
          <a:ext cx="296736" cy="2967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61D611-DC34-4474-9D39-569B02D702B0}">
      <dsp:nvSpPr>
        <dsp:cNvPr id="0" name=""/>
        <dsp:cNvSpPr/>
      </dsp:nvSpPr>
      <dsp:spPr>
        <a:xfrm rot="5400000">
          <a:off x="8051383" y="473826"/>
          <a:ext cx="1046899" cy="174201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934206-4F48-4CA1-A7C4-47716865A6EF}">
      <dsp:nvSpPr>
        <dsp:cNvPr id="0" name=""/>
        <dsp:cNvSpPr/>
      </dsp:nvSpPr>
      <dsp:spPr>
        <a:xfrm>
          <a:off x="7876629" y="994314"/>
          <a:ext cx="1572702" cy="1378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Costos de área de actividad</a:t>
          </a:r>
          <a:endParaRPr lang="es-MX" sz="1800" kern="1200"/>
        </a:p>
      </dsp:txBody>
      <dsp:txXfrm>
        <a:off x="7876629" y="994314"/>
        <a:ext cx="1572702" cy="1378565"/>
      </dsp:txXfrm>
    </dsp:sp>
    <dsp:sp modelId="{BE9426E8-D77E-4908-A4D7-3B66EBE719B6}">
      <dsp:nvSpPr>
        <dsp:cNvPr id="0" name=""/>
        <dsp:cNvSpPr/>
      </dsp:nvSpPr>
      <dsp:spPr>
        <a:xfrm>
          <a:off x="9152595" y="345577"/>
          <a:ext cx="296736" cy="29673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0C7777-4977-47A5-88FA-25FAF85A61EC}">
      <dsp:nvSpPr>
        <dsp:cNvPr id="0" name=""/>
        <dsp:cNvSpPr/>
      </dsp:nvSpPr>
      <dsp:spPr>
        <a:xfrm rot="5400000">
          <a:off x="9976677" y="-2589"/>
          <a:ext cx="1046899" cy="174201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07ED7C-3682-4CB9-9662-C0CEAE828557}">
      <dsp:nvSpPr>
        <dsp:cNvPr id="0" name=""/>
        <dsp:cNvSpPr/>
      </dsp:nvSpPr>
      <dsp:spPr>
        <a:xfrm>
          <a:off x="9801924" y="517898"/>
          <a:ext cx="1572702" cy="1378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Costos con base en el tiempo</a:t>
          </a:r>
          <a:endParaRPr lang="es-MX" sz="1800" kern="1200"/>
        </a:p>
      </dsp:txBody>
      <dsp:txXfrm>
        <a:off x="9801924" y="517898"/>
        <a:ext cx="1572702" cy="137856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1D1935-B644-41B9-9E6B-DF1B7AD7B091}">
      <dsp:nvSpPr>
        <dsp:cNvPr id="0" name=""/>
        <dsp:cNvSpPr/>
      </dsp:nvSpPr>
      <dsp:spPr>
        <a:xfrm>
          <a:off x="3377463" y="2010"/>
          <a:ext cx="3799646" cy="96701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Analizar los sistemas de costeo </a:t>
          </a:r>
          <a:endParaRPr lang="es-MX" sz="1900" kern="1200"/>
        </a:p>
      </dsp:txBody>
      <dsp:txXfrm>
        <a:off x="3424669" y="49216"/>
        <a:ext cx="3705234" cy="872599"/>
      </dsp:txXfrm>
    </dsp:sp>
    <dsp:sp modelId="{25E5E86E-E902-4DE5-A884-5623D8D06519}">
      <dsp:nvSpPr>
        <dsp:cNvPr id="0" name=""/>
        <dsp:cNvSpPr/>
      </dsp:nvSpPr>
      <dsp:spPr>
        <a:xfrm>
          <a:off x="3377463" y="1017372"/>
          <a:ext cx="3799646" cy="96701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Calcular el costo de un producto o un servicio </a:t>
          </a:r>
          <a:endParaRPr lang="es-MX" sz="1900" kern="1200" dirty="0"/>
        </a:p>
      </dsp:txBody>
      <dsp:txXfrm>
        <a:off x="3424669" y="1064578"/>
        <a:ext cx="3705234" cy="872599"/>
      </dsp:txXfrm>
    </dsp:sp>
    <dsp:sp modelId="{21DEE921-C43D-4057-90DF-463F2F7F2F4E}">
      <dsp:nvSpPr>
        <dsp:cNvPr id="0" name=""/>
        <dsp:cNvSpPr/>
      </dsp:nvSpPr>
      <dsp:spPr>
        <a:xfrm>
          <a:off x="3377463" y="2032735"/>
          <a:ext cx="3799646" cy="96701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Valuar inventarios </a:t>
          </a:r>
          <a:endParaRPr lang="es-MX" sz="1900" kern="1200"/>
        </a:p>
      </dsp:txBody>
      <dsp:txXfrm>
        <a:off x="3424669" y="2079941"/>
        <a:ext cx="3705234" cy="872599"/>
      </dsp:txXfrm>
    </dsp:sp>
    <dsp:sp modelId="{E4B4932F-CAD0-4734-BAFC-3630EAC8446A}">
      <dsp:nvSpPr>
        <dsp:cNvPr id="0" name=""/>
        <dsp:cNvSpPr/>
      </dsp:nvSpPr>
      <dsp:spPr>
        <a:xfrm>
          <a:off x="3377463" y="3048097"/>
          <a:ext cx="3799646" cy="96701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Detectar áreas de oportunidad para reducir costos y ser competitivos </a:t>
          </a:r>
          <a:endParaRPr lang="es-MX" sz="1900" kern="1200"/>
        </a:p>
      </dsp:txBody>
      <dsp:txXfrm>
        <a:off x="3424669" y="3095303"/>
        <a:ext cx="3705234" cy="872599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1FFEFC-072D-4782-865F-3CE99607237E}">
      <dsp:nvSpPr>
        <dsp:cNvPr id="0" name=""/>
        <dsp:cNvSpPr/>
      </dsp:nvSpPr>
      <dsp:spPr>
        <a:xfrm>
          <a:off x="0" y="0"/>
          <a:ext cx="3636511" cy="363651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8DED03-14BF-4681-948A-DE7259B77947}">
      <dsp:nvSpPr>
        <dsp:cNvPr id="0" name=""/>
        <dsp:cNvSpPr/>
      </dsp:nvSpPr>
      <dsp:spPr>
        <a:xfrm>
          <a:off x="1818255" y="0"/>
          <a:ext cx="8736318" cy="36365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0" kern="1200" smtClean="0"/>
            <a:t>Materiales directos</a:t>
          </a:r>
          <a:endParaRPr lang="es-MX" sz="5000" kern="1200"/>
        </a:p>
      </dsp:txBody>
      <dsp:txXfrm>
        <a:off x="1818255" y="0"/>
        <a:ext cx="8736318" cy="1090955"/>
      </dsp:txXfrm>
    </dsp:sp>
    <dsp:sp modelId="{7CA10757-87E7-4F0A-942C-89A90C762E28}">
      <dsp:nvSpPr>
        <dsp:cNvPr id="0" name=""/>
        <dsp:cNvSpPr/>
      </dsp:nvSpPr>
      <dsp:spPr>
        <a:xfrm>
          <a:off x="636390" y="1090955"/>
          <a:ext cx="2363729" cy="236372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B3A19B-1414-41D5-A961-40B855AC6AA1}">
      <dsp:nvSpPr>
        <dsp:cNvPr id="0" name=""/>
        <dsp:cNvSpPr/>
      </dsp:nvSpPr>
      <dsp:spPr>
        <a:xfrm>
          <a:off x="1818255" y="1090955"/>
          <a:ext cx="8736318" cy="23637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0" kern="1200" smtClean="0"/>
            <a:t>Mano de obra directa </a:t>
          </a:r>
          <a:endParaRPr lang="es-MX" sz="5000" kern="1200"/>
        </a:p>
      </dsp:txBody>
      <dsp:txXfrm>
        <a:off x="1818255" y="1090955"/>
        <a:ext cx="8736318" cy="1090952"/>
      </dsp:txXfrm>
    </dsp:sp>
    <dsp:sp modelId="{98F06610-E939-4BAA-B81D-B1BEA9DB296A}">
      <dsp:nvSpPr>
        <dsp:cNvPr id="0" name=""/>
        <dsp:cNvSpPr/>
      </dsp:nvSpPr>
      <dsp:spPr>
        <a:xfrm>
          <a:off x="1272779" y="2181907"/>
          <a:ext cx="1090952" cy="109095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66032E-9B7C-4CEC-B87C-89D5A9F0B9E8}">
      <dsp:nvSpPr>
        <dsp:cNvPr id="0" name=""/>
        <dsp:cNvSpPr/>
      </dsp:nvSpPr>
      <dsp:spPr>
        <a:xfrm>
          <a:off x="1818255" y="2181907"/>
          <a:ext cx="8736318" cy="109095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0" kern="1200" smtClean="0"/>
            <a:t>Gastos indirectos</a:t>
          </a:r>
          <a:endParaRPr lang="es-MX" sz="5000" kern="1200"/>
        </a:p>
      </dsp:txBody>
      <dsp:txXfrm>
        <a:off x="1818255" y="2181907"/>
        <a:ext cx="8736318" cy="10909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98832E-50FD-49A9-A0A6-104A9B01F660}">
      <dsp:nvSpPr>
        <dsp:cNvPr id="0" name=""/>
        <dsp:cNvSpPr/>
      </dsp:nvSpPr>
      <dsp:spPr>
        <a:xfrm>
          <a:off x="0" y="78671"/>
          <a:ext cx="9091353" cy="3575849"/>
        </a:xfrm>
        <a:prstGeom prst="rightArrow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l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E10107-C262-482C-BA3A-93E735F8D6EA}">
      <dsp:nvSpPr>
        <dsp:cNvPr id="0" name=""/>
        <dsp:cNvSpPr/>
      </dsp:nvSpPr>
      <dsp:spPr>
        <a:xfrm>
          <a:off x="747423" y="1191310"/>
          <a:ext cx="7448872" cy="1610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2720" rIns="0" bIns="17272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1) Analizar la diferencia entre contabilidad financiera y administrativa, a fin de conocer su relación con la contabilidad de costos y su aplicación en las empresas, </a:t>
          </a:r>
        </a:p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2) Determinar los elementos del costo para conocer su integración y su aplicación y desarrollar las fórmulas que integran el Estado de Costo de la Producción</a:t>
          </a:r>
          <a:endParaRPr lang="es-MX" sz="1700" kern="1200" dirty="0"/>
        </a:p>
      </dsp:txBody>
      <dsp:txXfrm>
        <a:off x="747423" y="1191310"/>
        <a:ext cx="7448872" cy="161003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727469-DA02-4452-AC64-0BB7C0A645B0}">
      <dsp:nvSpPr>
        <dsp:cNvPr id="0" name=""/>
        <dsp:cNvSpPr/>
      </dsp:nvSpPr>
      <dsp:spPr>
        <a:xfrm>
          <a:off x="527728" y="707242"/>
          <a:ext cx="9499116" cy="863556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Son los materiales rastreables al bien o servicio que se produce (con observación física medimos la cantidad obtenida por producto)</a:t>
          </a:r>
          <a:endParaRPr lang="es-MX" sz="2400" kern="1200"/>
        </a:p>
      </dsp:txBody>
      <dsp:txXfrm>
        <a:off x="527728" y="707242"/>
        <a:ext cx="9499116" cy="863556"/>
      </dsp:txXfrm>
    </dsp:sp>
    <dsp:sp modelId="{20E39227-6CF4-4953-9763-F59A5955A70F}">
      <dsp:nvSpPr>
        <dsp:cNvPr id="0" name=""/>
        <dsp:cNvSpPr/>
      </dsp:nvSpPr>
      <dsp:spPr>
        <a:xfrm>
          <a:off x="527728" y="1570798"/>
          <a:ext cx="1266548" cy="211091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9C6A2B-AF1E-4734-B0F6-E4A74322134A}">
      <dsp:nvSpPr>
        <dsp:cNvPr id="0" name=""/>
        <dsp:cNvSpPr/>
      </dsp:nvSpPr>
      <dsp:spPr>
        <a:xfrm>
          <a:off x="1868159" y="1570798"/>
          <a:ext cx="1266548" cy="211091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D0FCF90-FF43-4007-80C4-8BBF89878052}">
      <dsp:nvSpPr>
        <dsp:cNvPr id="0" name=""/>
        <dsp:cNvSpPr/>
      </dsp:nvSpPr>
      <dsp:spPr>
        <a:xfrm>
          <a:off x="3208590" y="1570798"/>
          <a:ext cx="1266548" cy="211091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915C4F-CBF2-4A3B-BDBC-AF878DEAF8DE}">
      <dsp:nvSpPr>
        <dsp:cNvPr id="0" name=""/>
        <dsp:cNvSpPr/>
      </dsp:nvSpPr>
      <dsp:spPr>
        <a:xfrm>
          <a:off x="4549021" y="1570798"/>
          <a:ext cx="1266548" cy="211091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D99E21-D5B5-4741-9093-7B70D1A22A63}">
      <dsp:nvSpPr>
        <dsp:cNvPr id="0" name=""/>
        <dsp:cNvSpPr/>
      </dsp:nvSpPr>
      <dsp:spPr>
        <a:xfrm>
          <a:off x="5889452" y="1570798"/>
          <a:ext cx="1266548" cy="211091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F1F567-A3C4-4883-A1FE-C1819AACA7AA}">
      <dsp:nvSpPr>
        <dsp:cNvPr id="0" name=""/>
        <dsp:cNvSpPr/>
      </dsp:nvSpPr>
      <dsp:spPr>
        <a:xfrm>
          <a:off x="7229883" y="1570798"/>
          <a:ext cx="1266548" cy="211091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7C011D-4A76-4764-BC70-9A83E5F68922}">
      <dsp:nvSpPr>
        <dsp:cNvPr id="0" name=""/>
        <dsp:cNvSpPr/>
      </dsp:nvSpPr>
      <dsp:spPr>
        <a:xfrm>
          <a:off x="8570314" y="1570798"/>
          <a:ext cx="1266548" cy="211091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F4E000-0CA8-4E72-9DEA-03A68D20BC53}">
      <dsp:nvSpPr>
        <dsp:cNvPr id="0" name=""/>
        <dsp:cNvSpPr/>
      </dsp:nvSpPr>
      <dsp:spPr>
        <a:xfrm>
          <a:off x="527728" y="1854620"/>
          <a:ext cx="9499116" cy="863556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Su costo se carga directamente a los productos</a:t>
          </a:r>
          <a:endParaRPr lang="es-MX" sz="2400" kern="1200"/>
        </a:p>
      </dsp:txBody>
      <dsp:txXfrm>
        <a:off x="527728" y="1854620"/>
        <a:ext cx="9499116" cy="863556"/>
      </dsp:txXfrm>
    </dsp:sp>
    <dsp:sp modelId="{860A838B-5B5E-4BA5-AB88-BD2D356CE6BA}">
      <dsp:nvSpPr>
        <dsp:cNvPr id="0" name=""/>
        <dsp:cNvSpPr/>
      </dsp:nvSpPr>
      <dsp:spPr>
        <a:xfrm>
          <a:off x="527728" y="2718176"/>
          <a:ext cx="1266548" cy="211091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96FEF8-B195-4A5F-95A3-6FFCCB9A978F}">
      <dsp:nvSpPr>
        <dsp:cNvPr id="0" name=""/>
        <dsp:cNvSpPr/>
      </dsp:nvSpPr>
      <dsp:spPr>
        <a:xfrm>
          <a:off x="1868159" y="2718176"/>
          <a:ext cx="1266548" cy="211091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6E1003-5C21-4F13-B8E1-FFCA28416D0D}">
      <dsp:nvSpPr>
        <dsp:cNvPr id="0" name=""/>
        <dsp:cNvSpPr/>
      </dsp:nvSpPr>
      <dsp:spPr>
        <a:xfrm>
          <a:off x="3208590" y="2718176"/>
          <a:ext cx="1266548" cy="211091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662567-AB5B-4A43-976A-A7F9AF03A900}">
      <dsp:nvSpPr>
        <dsp:cNvPr id="0" name=""/>
        <dsp:cNvSpPr/>
      </dsp:nvSpPr>
      <dsp:spPr>
        <a:xfrm>
          <a:off x="4549021" y="2718176"/>
          <a:ext cx="1266548" cy="211091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11352E-6603-44B3-8C70-82782115A294}">
      <dsp:nvSpPr>
        <dsp:cNvPr id="0" name=""/>
        <dsp:cNvSpPr/>
      </dsp:nvSpPr>
      <dsp:spPr>
        <a:xfrm>
          <a:off x="5889452" y="2718176"/>
          <a:ext cx="1266548" cy="211091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6BC7B5-72E5-453C-9A33-A9B5E3A928CB}">
      <dsp:nvSpPr>
        <dsp:cNvPr id="0" name=""/>
        <dsp:cNvSpPr/>
      </dsp:nvSpPr>
      <dsp:spPr>
        <a:xfrm>
          <a:off x="7229883" y="2718176"/>
          <a:ext cx="1266548" cy="211091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6B8CC7-0214-42AE-9542-5D627A0F56A2}">
      <dsp:nvSpPr>
        <dsp:cNvPr id="0" name=""/>
        <dsp:cNvSpPr/>
      </dsp:nvSpPr>
      <dsp:spPr>
        <a:xfrm>
          <a:off x="8570314" y="2718176"/>
          <a:ext cx="1266548" cy="211091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BF4A7D-2A52-4484-9CD5-DABB26036CA2}">
      <dsp:nvSpPr>
        <dsp:cNvPr id="0" name=""/>
        <dsp:cNvSpPr/>
      </dsp:nvSpPr>
      <dsp:spPr>
        <a:xfrm>
          <a:off x="0" y="491"/>
          <a:ext cx="10058399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F3EC9D1-5A60-4876-92F8-D1C068F3AD62}">
      <dsp:nvSpPr>
        <dsp:cNvPr id="0" name=""/>
        <dsp:cNvSpPr/>
      </dsp:nvSpPr>
      <dsp:spPr>
        <a:xfrm>
          <a:off x="0" y="491"/>
          <a:ext cx="10058399" cy="80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1) Observa tu silla </a:t>
          </a:r>
          <a:endParaRPr lang="es-MX" sz="2200" kern="1200"/>
        </a:p>
      </dsp:txBody>
      <dsp:txXfrm>
        <a:off x="0" y="491"/>
        <a:ext cx="10058399" cy="804475"/>
      </dsp:txXfrm>
    </dsp:sp>
    <dsp:sp modelId="{E8FF2AE9-4823-4444-947F-A5A607DC374D}">
      <dsp:nvSpPr>
        <dsp:cNvPr id="0" name=""/>
        <dsp:cNvSpPr/>
      </dsp:nvSpPr>
      <dsp:spPr>
        <a:xfrm>
          <a:off x="0" y="804966"/>
          <a:ext cx="10058399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0ACE5F2-10FD-458B-A4E4-4BA5BC4392B8}">
      <dsp:nvSpPr>
        <dsp:cNvPr id="0" name=""/>
        <dsp:cNvSpPr/>
      </dsp:nvSpPr>
      <dsp:spPr>
        <a:xfrm>
          <a:off x="0" y="804966"/>
          <a:ext cx="10058399" cy="80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2) Calcula el costo de la materia prima</a:t>
          </a:r>
          <a:endParaRPr lang="es-MX" sz="2200" kern="1200"/>
        </a:p>
      </dsp:txBody>
      <dsp:txXfrm>
        <a:off x="0" y="804966"/>
        <a:ext cx="10058399" cy="804475"/>
      </dsp:txXfrm>
    </dsp:sp>
    <dsp:sp modelId="{7BCAB9CD-C60C-4711-A92A-CCFEBC048D94}">
      <dsp:nvSpPr>
        <dsp:cNvPr id="0" name=""/>
        <dsp:cNvSpPr/>
      </dsp:nvSpPr>
      <dsp:spPr>
        <a:xfrm>
          <a:off x="0" y="1609442"/>
          <a:ext cx="10058399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EF0DCB3-0A55-4AA0-AD06-6FEDA20A1488}">
      <dsp:nvSpPr>
        <dsp:cNvPr id="0" name=""/>
        <dsp:cNvSpPr/>
      </dsp:nvSpPr>
      <dsp:spPr>
        <a:xfrm>
          <a:off x="0" y="1609442"/>
          <a:ext cx="10058399" cy="80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Y contesta </a:t>
          </a:r>
          <a:endParaRPr lang="es-MX" sz="2200" kern="1200"/>
        </a:p>
      </dsp:txBody>
      <dsp:txXfrm>
        <a:off x="0" y="1609442"/>
        <a:ext cx="10058399" cy="804475"/>
      </dsp:txXfrm>
    </dsp:sp>
    <dsp:sp modelId="{7E56B29B-9B4D-4AC3-993C-5517273808CE}">
      <dsp:nvSpPr>
        <dsp:cNvPr id="0" name=""/>
        <dsp:cNvSpPr/>
      </dsp:nvSpPr>
      <dsp:spPr>
        <a:xfrm>
          <a:off x="0" y="2413917"/>
          <a:ext cx="10058399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1EF205B-1454-41CA-8518-97F1623BAF38}">
      <dsp:nvSpPr>
        <dsp:cNvPr id="0" name=""/>
        <dsp:cNvSpPr/>
      </dsp:nvSpPr>
      <dsp:spPr>
        <a:xfrm>
          <a:off x="0" y="2413917"/>
          <a:ext cx="10058399" cy="80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¿Cuál es el valor del producto?</a:t>
          </a:r>
          <a:endParaRPr lang="es-MX" sz="2200" kern="1200"/>
        </a:p>
      </dsp:txBody>
      <dsp:txXfrm>
        <a:off x="0" y="2413917"/>
        <a:ext cx="10058399" cy="804475"/>
      </dsp:txXfrm>
    </dsp:sp>
    <dsp:sp modelId="{A5A01D55-5102-4EC5-BA79-D4E2FEEADB82}">
      <dsp:nvSpPr>
        <dsp:cNvPr id="0" name=""/>
        <dsp:cNvSpPr/>
      </dsp:nvSpPr>
      <dsp:spPr>
        <a:xfrm>
          <a:off x="0" y="3218393"/>
          <a:ext cx="10058399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8CE9F24-6A56-476B-8FCE-9D855C9EC7EA}">
      <dsp:nvSpPr>
        <dsp:cNvPr id="0" name=""/>
        <dsp:cNvSpPr/>
      </dsp:nvSpPr>
      <dsp:spPr>
        <a:xfrm>
          <a:off x="0" y="3218393"/>
          <a:ext cx="10058399" cy="80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Los materiales pueden observarse, pero no así la inversión que se realizó en mano de obra y la inversión que se hizo en gastos indirectos.</a:t>
          </a:r>
          <a:endParaRPr lang="es-MX" sz="2200" kern="1200"/>
        </a:p>
      </dsp:txBody>
      <dsp:txXfrm>
        <a:off x="0" y="3218393"/>
        <a:ext cx="10058399" cy="804475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41EF15-F397-4370-AB07-BA7FB1A3C795}">
      <dsp:nvSpPr>
        <dsp:cNvPr id="0" name=""/>
        <dsp:cNvSpPr/>
      </dsp:nvSpPr>
      <dsp:spPr>
        <a:xfrm>
          <a:off x="1314879" y="724"/>
          <a:ext cx="7924815" cy="1698626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Es trabajo rastreable hasta los bienes o servicios en producción.</a:t>
          </a:r>
          <a:endParaRPr lang="es-MX" sz="2000" kern="1200"/>
        </a:p>
      </dsp:txBody>
      <dsp:txXfrm>
        <a:off x="2164192" y="724"/>
        <a:ext cx="6226189" cy="1698626"/>
      </dsp:txXfrm>
    </dsp:sp>
    <dsp:sp modelId="{079BBB56-D4A6-4BB5-834E-98F81A6A7044}">
      <dsp:nvSpPr>
        <dsp:cNvPr id="0" name=""/>
        <dsp:cNvSpPr/>
      </dsp:nvSpPr>
      <dsp:spPr>
        <a:xfrm>
          <a:off x="1314879" y="1937159"/>
          <a:ext cx="4246566" cy="1698626"/>
        </a:xfrm>
        <a:prstGeom prst="chevron">
          <a:avLst/>
        </a:prstGeom>
        <a:solidFill>
          <a:schemeClr val="accent1">
            <a:shade val="80000"/>
            <a:hueOff val="-666357"/>
            <a:satOff val="-16201"/>
            <a:lumOff val="32292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¿Con </a:t>
          </a:r>
          <a:r>
            <a:rPr lang="es-MX" sz="2000" kern="1200" dirty="0" smtClean="0"/>
            <a:t>la observación física podemos saber acerca de la cantidad de trabajo utilizado para realizar un </a:t>
          </a:r>
          <a:r>
            <a:rPr lang="es-MX" sz="2000" kern="1200" dirty="0" smtClean="0"/>
            <a:t>producto?</a:t>
          </a:r>
          <a:endParaRPr lang="es-MX" sz="2000" kern="1200" dirty="0"/>
        </a:p>
      </dsp:txBody>
      <dsp:txXfrm>
        <a:off x="2164192" y="1937159"/>
        <a:ext cx="2547940" cy="1698626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5EC79E-5605-4338-A209-A9181E2E7BA1}">
      <dsp:nvSpPr>
        <dsp:cNvPr id="0" name=""/>
        <dsp:cNvSpPr/>
      </dsp:nvSpPr>
      <dsp:spPr>
        <a:xfrm>
          <a:off x="0" y="0"/>
          <a:ext cx="1055457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450A88-73D6-4BD8-A490-871DC29A645F}">
      <dsp:nvSpPr>
        <dsp:cNvPr id="0" name=""/>
        <dsp:cNvSpPr/>
      </dsp:nvSpPr>
      <dsp:spPr>
        <a:xfrm>
          <a:off x="0" y="0"/>
          <a:ext cx="2110914" cy="36365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smtClean="0"/>
            <a:t>Todos los costos de producción diferentes de los materiales directos y de la mano de obra directa, pero que tienen que ver con la fabricación del producto de manera directa.</a:t>
          </a:r>
          <a:endParaRPr lang="es-MX" sz="2100" kern="1200"/>
        </a:p>
      </dsp:txBody>
      <dsp:txXfrm>
        <a:off x="0" y="0"/>
        <a:ext cx="2110914" cy="3636511"/>
      </dsp:txXfrm>
    </dsp:sp>
    <dsp:sp modelId="{2E714D14-1864-47AA-A2BE-BF2CD57EA64F}">
      <dsp:nvSpPr>
        <dsp:cNvPr id="0" name=""/>
        <dsp:cNvSpPr/>
      </dsp:nvSpPr>
      <dsp:spPr>
        <a:xfrm>
          <a:off x="2269233" y="28632"/>
          <a:ext cx="8285340" cy="5726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Materiales indirectos</a:t>
          </a:r>
          <a:endParaRPr lang="es-MX" sz="2600" kern="1200"/>
        </a:p>
      </dsp:txBody>
      <dsp:txXfrm>
        <a:off x="2269233" y="28632"/>
        <a:ext cx="8285340" cy="572643"/>
      </dsp:txXfrm>
    </dsp:sp>
    <dsp:sp modelId="{64676A09-5D4B-451C-A810-4A6506BE27FE}">
      <dsp:nvSpPr>
        <dsp:cNvPr id="0" name=""/>
        <dsp:cNvSpPr/>
      </dsp:nvSpPr>
      <dsp:spPr>
        <a:xfrm>
          <a:off x="2110914" y="601276"/>
          <a:ext cx="844365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E92E83-7332-4B93-AA09-3D25E7119928}">
      <dsp:nvSpPr>
        <dsp:cNvPr id="0" name=""/>
        <dsp:cNvSpPr/>
      </dsp:nvSpPr>
      <dsp:spPr>
        <a:xfrm>
          <a:off x="2269233" y="629908"/>
          <a:ext cx="8285340" cy="5726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M.O. indirecta</a:t>
          </a:r>
          <a:endParaRPr lang="es-MX" sz="2600" kern="1200"/>
        </a:p>
      </dsp:txBody>
      <dsp:txXfrm>
        <a:off x="2269233" y="629908"/>
        <a:ext cx="8285340" cy="572643"/>
      </dsp:txXfrm>
    </dsp:sp>
    <dsp:sp modelId="{8E9FDD19-8847-451E-BE77-97A0606BAC7D}">
      <dsp:nvSpPr>
        <dsp:cNvPr id="0" name=""/>
        <dsp:cNvSpPr/>
      </dsp:nvSpPr>
      <dsp:spPr>
        <a:xfrm>
          <a:off x="2110914" y="1202552"/>
          <a:ext cx="844365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0D9814-0961-4A2B-A543-F0FD6C635EE0}">
      <dsp:nvSpPr>
        <dsp:cNvPr id="0" name=""/>
        <dsp:cNvSpPr/>
      </dsp:nvSpPr>
      <dsp:spPr>
        <a:xfrm>
          <a:off x="2269233" y="1231184"/>
          <a:ext cx="8285340" cy="5726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Renta de la fabrica</a:t>
          </a:r>
          <a:endParaRPr lang="es-MX" sz="2600" kern="1200"/>
        </a:p>
      </dsp:txBody>
      <dsp:txXfrm>
        <a:off x="2269233" y="1231184"/>
        <a:ext cx="8285340" cy="572643"/>
      </dsp:txXfrm>
    </dsp:sp>
    <dsp:sp modelId="{FC2F09E7-11F7-4DC0-8BFD-872DC1EEEA78}">
      <dsp:nvSpPr>
        <dsp:cNvPr id="0" name=""/>
        <dsp:cNvSpPr/>
      </dsp:nvSpPr>
      <dsp:spPr>
        <a:xfrm>
          <a:off x="2110914" y="1803828"/>
          <a:ext cx="844365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0A6851-5E3C-4AB7-A633-B6DDDA83CA43}">
      <dsp:nvSpPr>
        <dsp:cNvPr id="0" name=""/>
        <dsp:cNvSpPr/>
      </dsp:nvSpPr>
      <dsp:spPr>
        <a:xfrm>
          <a:off x="2269233" y="1832460"/>
          <a:ext cx="8285340" cy="5726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Depreciación de la maquinaria</a:t>
          </a:r>
          <a:endParaRPr lang="es-MX" sz="2600" kern="1200"/>
        </a:p>
      </dsp:txBody>
      <dsp:txXfrm>
        <a:off x="2269233" y="1832460"/>
        <a:ext cx="8285340" cy="572643"/>
      </dsp:txXfrm>
    </dsp:sp>
    <dsp:sp modelId="{5BC3EF45-F33A-4A06-ADDA-1034219004BA}">
      <dsp:nvSpPr>
        <dsp:cNvPr id="0" name=""/>
        <dsp:cNvSpPr/>
      </dsp:nvSpPr>
      <dsp:spPr>
        <a:xfrm>
          <a:off x="2110914" y="2405104"/>
          <a:ext cx="844365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92A744-36D1-42C2-900A-A98D38EAD311}">
      <dsp:nvSpPr>
        <dsp:cNvPr id="0" name=""/>
        <dsp:cNvSpPr/>
      </dsp:nvSpPr>
      <dsp:spPr>
        <a:xfrm>
          <a:off x="2269233" y="2433736"/>
          <a:ext cx="8285340" cy="5726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Depreciación del edificio</a:t>
          </a:r>
          <a:endParaRPr lang="es-MX" sz="2600" kern="1200"/>
        </a:p>
      </dsp:txBody>
      <dsp:txXfrm>
        <a:off x="2269233" y="2433736"/>
        <a:ext cx="8285340" cy="572643"/>
      </dsp:txXfrm>
    </dsp:sp>
    <dsp:sp modelId="{A5D8584B-1A6F-4DF2-A861-FA1E6DDCC8A1}">
      <dsp:nvSpPr>
        <dsp:cNvPr id="0" name=""/>
        <dsp:cNvSpPr/>
      </dsp:nvSpPr>
      <dsp:spPr>
        <a:xfrm>
          <a:off x="2110914" y="3006380"/>
          <a:ext cx="844365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8F3423-5240-4301-A4DA-907FB201908F}">
      <dsp:nvSpPr>
        <dsp:cNvPr id="0" name=""/>
        <dsp:cNvSpPr/>
      </dsp:nvSpPr>
      <dsp:spPr>
        <a:xfrm>
          <a:off x="2269233" y="3035012"/>
          <a:ext cx="8285340" cy="5726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Amortización de los gastos de instalación </a:t>
          </a:r>
          <a:endParaRPr lang="es-MX" sz="2600" kern="1200"/>
        </a:p>
      </dsp:txBody>
      <dsp:txXfrm>
        <a:off x="2269233" y="3035012"/>
        <a:ext cx="8285340" cy="572643"/>
      </dsp:txXfrm>
    </dsp:sp>
    <dsp:sp modelId="{065305F3-AC0A-4221-A2C6-44F4618D34A0}">
      <dsp:nvSpPr>
        <dsp:cNvPr id="0" name=""/>
        <dsp:cNvSpPr/>
      </dsp:nvSpPr>
      <dsp:spPr>
        <a:xfrm>
          <a:off x="2110914" y="3607656"/>
          <a:ext cx="844365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70DEBA-7FFA-4E3E-835E-ABE327CEF380}">
      <dsp:nvSpPr>
        <dsp:cNvPr id="0" name=""/>
        <dsp:cNvSpPr/>
      </dsp:nvSpPr>
      <dsp:spPr>
        <a:xfrm>
          <a:off x="0" y="517048"/>
          <a:ext cx="5189537" cy="2075814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F8FFCD-B100-41B7-B0B6-5D28B7D6D717}">
      <dsp:nvSpPr>
        <dsp:cNvPr id="0" name=""/>
        <dsp:cNvSpPr/>
      </dsp:nvSpPr>
      <dsp:spPr>
        <a:xfrm>
          <a:off x="622744" y="880316"/>
          <a:ext cx="1712547" cy="1017149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67132" rIns="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kern="1200" dirty="0" smtClean="0"/>
            <a:t>MPD</a:t>
          </a:r>
          <a:endParaRPr lang="es-MX" sz="4700" kern="1200" dirty="0"/>
        </a:p>
      </dsp:txBody>
      <dsp:txXfrm>
        <a:off x="622744" y="880316"/>
        <a:ext cx="1712547" cy="1017149"/>
      </dsp:txXfrm>
    </dsp:sp>
    <dsp:sp modelId="{5225F663-8F37-4188-9312-9AC3932E22AF}">
      <dsp:nvSpPr>
        <dsp:cNvPr id="0" name=""/>
        <dsp:cNvSpPr/>
      </dsp:nvSpPr>
      <dsp:spPr>
        <a:xfrm>
          <a:off x="2594768" y="1212446"/>
          <a:ext cx="2023919" cy="1017149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67132" rIns="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kern="1200" dirty="0" smtClean="0"/>
            <a:t>MOD</a:t>
          </a:r>
          <a:endParaRPr lang="es-MX" sz="4700" kern="1200" dirty="0"/>
        </a:p>
      </dsp:txBody>
      <dsp:txXfrm>
        <a:off x="2594768" y="1212446"/>
        <a:ext cx="2023919" cy="1017149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A64FC8-CBB7-46BC-8231-A2939F8C8132}">
      <dsp:nvSpPr>
        <dsp:cNvPr id="0" name=""/>
        <dsp:cNvSpPr/>
      </dsp:nvSpPr>
      <dsp:spPr>
        <a:xfrm rot="16200000">
          <a:off x="364" y="294425"/>
          <a:ext cx="2521061" cy="2521061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smtClean="0"/>
            <a:t>MOD</a:t>
          </a:r>
          <a:endParaRPr lang="es-MX" sz="4400" kern="1200" dirty="0"/>
        </a:p>
      </dsp:txBody>
      <dsp:txXfrm rot="5400000">
        <a:off x="364" y="924690"/>
        <a:ext cx="2079875" cy="1260531"/>
      </dsp:txXfrm>
    </dsp:sp>
    <dsp:sp modelId="{45FE21B0-C70A-489C-A7F4-FDDD98172C9E}">
      <dsp:nvSpPr>
        <dsp:cNvPr id="0" name=""/>
        <dsp:cNvSpPr/>
      </dsp:nvSpPr>
      <dsp:spPr>
        <a:xfrm rot="5400000">
          <a:off x="2672873" y="294425"/>
          <a:ext cx="2521061" cy="2521061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smtClean="0"/>
            <a:t>GI</a:t>
          </a:r>
          <a:endParaRPr lang="es-MX" sz="4400" kern="1200" dirty="0"/>
        </a:p>
      </dsp:txBody>
      <dsp:txXfrm rot="-5400000">
        <a:off x="3114059" y="924690"/>
        <a:ext cx="2079875" cy="1260531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29ECBE-F6F1-4542-AD4F-BD5D7E1B5462}">
      <dsp:nvSpPr>
        <dsp:cNvPr id="0" name=""/>
        <dsp:cNvSpPr/>
      </dsp:nvSpPr>
      <dsp:spPr>
        <a:xfrm>
          <a:off x="3459031" y="0"/>
          <a:ext cx="3636511" cy="363651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COSTO DE TRANSFORMAR LA MATERIA PRIMA EN ARTÍCULOS TERMINADOS.</a:t>
          </a:r>
          <a:endParaRPr lang="es-MX" sz="3000" kern="1200" dirty="0"/>
        </a:p>
      </dsp:txBody>
      <dsp:txXfrm>
        <a:off x="3991586" y="532555"/>
        <a:ext cx="2571401" cy="2571401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B9FBAD-4624-492D-979C-86EF90336124}">
      <dsp:nvSpPr>
        <dsp:cNvPr id="0" name=""/>
        <dsp:cNvSpPr/>
      </dsp:nvSpPr>
      <dsp:spPr>
        <a:xfrm>
          <a:off x="0" y="529927"/>
          <a:ext cx="105537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07859AF-894D-4CAD-A642-0F5DF7940A7C}">
      <dsp:nvSpPr>
        <dsp:cNvPr id="0" name=""/>
        <dsp:cNvSpPr/>
      </dsp:nvSpPr>
      <dsp:spPr>
        <a:xfrm>
          <a:off x="527685" y="42847"/>
          <a:ext cx="7387590" cy="974160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shade val="8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shade val="8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233" tIns="0" rIns="27923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SE LLAMA ESTADO DE COSTO DE PRODUCCIÓN</a:t>
          </a:r>
          <a:endParaRPr lang="es-MX" sz="2000" kern="1200" dirty="0"/>
        </a:p>
      </dsp:txBody>
      <dsp:txXfrm>
        <a:off x="575240" y="90402"/>
        <a:ext cx="7292480" cy="879050"/>
      </dsp:txXfrm>
    </dsp:sp>
    <dsp:sp modelId="{9BB066E8-E544-439C-8EE8-5E4584E9CE1A}">
      <dsp:nvSpPr>
        <dsp:cNvPr id="0" name=""/>
        <dsp:cNvSpPr/>
      </dsp:nvSpPr>
      <dsp:spPr>
        <a:xfrm>
          <a:off x="0" y="2026807"/>
          <a:ext cx="105537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-333179"/>
              <a:satOff val="-8101"/>
              <a:lumOff val="16146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B5A6E8-83FD-46C6-8683-FE5552DCC062}">
      <dsp:nvSpPr>
        <dsp:cNvPr id="0" name=""/>
        <dsp:cNvSpPr/>
      </dsp:nvSpPr>
      <dsp:spPr>
        <a:xfrm>
          <a:off x="527685" y="1539727"/>
          <a:ext cx="7387590" cy="974160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-333179"/>
                <a:satOff val="-8101"/>
                <a:lumOff val="16146"/>
                <a:alphaOff val="0"/>
                <a:shade val="85000"/>
                <a:satMod val="130000"/>
              </a:schemeClr>
            </a:gs>
            <a:gs pos="34000">
              <a:schemeClr val="accent1">
                <a:shade val="80000"/>
                <a:hueOff val="-333179"/>
                <a:satOff val="-8101"/>
                <a:lumOff val="16146"/>
                <a:alphaOff val="0"/>
                <a:shade val="87000"/>
                <a:satMod val="125000"/>
              </a:schemeClr>
            </a:gs>
            <a:gs pos="70000">
              <a:schemeClr val="accent1">
                <a:shade val="80000"/>
                <a:hueOff val="-333179"/>
                <a:satOff val="-8101"/>
                <a:lumOff val="16146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shade val="80000"/>
                <a:hueOff val="-333179"/>
                <a:satOff val="-8101"/>
                <a:lumOff val="16146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233" tIns="0" rIns="27923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NO ES UN </a:t>
          </a:r>
          <a:r>
            <a:rPr lang="es-MX" sz="2000" kern="1200" dirty="0" smtClean="0"/>
            <a:t>ESTADO </a:t>
          </a:r>
          <a:r>
            <a:rPr lang="es-MX" sz="2000" kern="1200" dirty="0" smtClean="0"/>
            <a:t>FINANCIERO BÁSICO </a:t>
          </a:r>
          <a:r>
            <a:rPr lang="es-MX" sz="2000" kern="1200" dirty="0" smtClean="0"/>
            <a:t>(Porque No </a:t>
          </a:r>
          <a:r>
            <a:rPr lang="es-MX" sz="2000" kern="1200" dirty="0" smtClean="0"/>
            <a:t>todas las empresas pueden prepararlo)</a:t>
          </a:r>
          <a:endParaRPr lang="es-MX" sz="2000" kern="1200" dirty="0"/>
        </a:p>
      </dsp:txBody>
      <dsp:txXfrm>
        <a:off x="575240" y="1587282"/>
        <a:ext cx="7292480" cy="879050"/>
      </dsp:txXfrm>
    </dsp:sp>
    <dsp:sp modelId="{7E2F044A-40B2-4254-BD03-2B6D7611D366}">
      <dsp:nvSpPr>
        <dsp:cNvPr id="0" name=""/>
        <dsp:cNvSpPr/>
      </dsp:nvSpPr>
      <dsp:spPr>
        <a:xfrm>
          <a:off x="0" y="3523687"/>
          <a:ext cx="105537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-666357"/>
              <a:satOff val="-16201"/>
              <a:lumOff val="32292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2CE15B8-949F-4BDD-885F-FFFEFB718AB3}">
      <dsp:nvSpPr>
        <dsp:cNvPr id="0" name=""/>
        <dsp:cNvSpPr/>
      </dsp:nvSpPr>
      <dsp:spPr>
        <a:xfrm>
          <a:off x="527685" y="3036607"/>
          <a:ext cx="7387590" cy="974160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-666357"/>
                <a:satOff val="-16201"/>
                <a:lumOff val="32292"/>
                <a:alphaOff val="0"/>
                <a:shade val="85000"/>
                <a:satMod val="130000"/>
              </a:schemeClr>
            </a:gs>
            <a:gs pos="34000">
              <a:schemeClr val="accent1">
                <a:shade val="80000"/>
                <a:hueOff val="-666357"/>
                <a:satOff val="-16201"/>
                <a:lumOff val="32292"/>
                <a:alphaOff val="0"/>
                <a:shade val="87000"/>
                <a:satMod val="125000"/>
              </a:schemeClr>
            </a:gs>
            <a:gs pos="70000">
              <a:schemeClr val="accent1">
                <a:shade val="80000"/>
                <a:hueOff val="-666357"/>
                <a:satOff val="-16201"/>
                <a:lumOff val="32292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shade val="80000"/>
                <a:hueOff val="-666357"/>
                <a:satOff val="-16201"/>
                <a:lumOff val="32292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233" tIns="0" rIns="27923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ESTADO </a:t>
          </a:r>
          <a:r>
            <a:rPr lang="es-MX" sz="2000" kern="1200" dirty="0" smtClean="0"/>
            <a:t>FINANCIERO NECESARIO PARA LAS ENTIDADES QUE PRODUCEN BIENES</a:t>
          </a:r>
          <a:endParaRPr lang="es-MX" sz="2000" kern="1200" dirty="0"/>
        </a:p>
      </dsp:txBody>
      <dsp:txXfrm>
        <a:off x="575240" y="3084162"/>
        <a:ext cx="7292480" cy="879050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42DF9F-D176-4639-97DB-973AE0700478}">
      <dsp:nvSpPr>
        <dsp:cNvPr id="0" name=""/>
        <dsp:cNvSpPr/>
      </dsp:nvSpPr>
      <dsp:spPr>
        <a:xfrm>
          <a:off x="0" y="48469"/>
          <a:ext cx="10553700" cy="3540024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B3DB2B-DE90-40BF-9B67-D4F25219B132}">
      <dsp:nvSpPr>
        <dsp:cNvPr id="0" name=""/>
        <dsp:cNvSpPr/>
      </dsp:nvSpPr>
      <dsp:spPr>
        <a:xfrm>
          <a:off x="7057565" y="933475"/>
          <a:ext cx="2586893" cy="1770012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33680" rIns="0" bIns="23368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LA </a:t>
          </a:r>
          <a:r>
            <a:rPr lang="es-MX" sz="2300" kern="1200" dirty="0" smtClean="0"/>
            <a:t>FECHA DEL EDO DE COSTO, SE EXPRESA: </a:t>
          </a:r>
          <a:r>
            <a:rPr lang="es-MX" sz="2300" kern="1200" dirty="0" smtClean="0"/>
            <a:t>DEL_____AL______</a:t>
          </a:r>
          <a:endParaRPr lang="es-MX" sz="2300" kern="1200" dirty="0"/>
        </a:p>
      </dsp:txBody>
      <dsp:txXfrm>
        <a:off x="7057565" y="933475"/>
        <a:ext cx="2586893" cy="1770012"/>
      </dsp:txXfrm>
    </dsp:sp>
    <dsp:sp modelId="{845ED9E0-8814-4AF2-9ACE-2C23C5196722}">
      <dsp:nvSpPr>
        <dsp:cNvPr id="0" name=""/>
        <dsp:cNvSpPr/>
      </dsp:nvSpPr>
      <dsp:spPr>
        <a:xfrm>
          <a:off x="3953294" y="933475"/>
          <a:ext cx="2586893" cy="1770012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33680" rIns="0" bIns="23368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SU INFORMACIÓN ABARCA UN PERIÓDO </a:t>
          </a:r>
          <a:r>
            <a:rPr lang="es-MX" sz="2300" kern="1200" dirty="0" smtClean="0"/>
            <a:t>DE LA VIDA DE LA ENTIDAD</a:t>
          </a:r>
          <a:endParaRPr lang="es-MX" sz="2300" kern="1200" dirty="0"/>
        </a:p>
      </dsp:txBody>
      <dsp:txXfrm>
        <a:off x="3953294" y="933475"/>
        <a:ext cx="2586893" cy="1770012"/>
      </dsp:txXfrm>
    </dsp:sp>
    <dsp:sp modelId="{5514A34F-DAD2-431B-B862-0FEED038FAFA}">
      <dsp:nvSpPr>
        <dsp:cNvPr id="0" name=""/>
        <dsp:cNvSpPr/>
      </dsp:nvSpPr>
      <dsp:spPr>
        <a:xfrm>
          <a:off x="849022" y="933475"/>
          <a:ext cx="2586893" cy="1770012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33680" rIns="0" bIns="23368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ES UN ESTADO </a:t>
          </a:r>
          <a:r>
            <a:rPr lang="es-MX" sz="2300" kern="1200" dirty="0" smtClean="0"/>
            <a:t>FINANCIERO DINÁMICO</a:t>
          </a:r>
          <a:endParaRPr lang="es-MX" sz="2300" kern="1200" dirty="0"/>
        </a:p>
      </dsp:txBody>
      <dsp:txXfrm>
        <a:off x="849022" y="933475"/>
        <a:ext cx="2586893" cy="17700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ECE0CA-5AE1-4CBE-9D2F-5B4D91C3524D}">
      <dsp:nvSpPr>
        <dsp:cNvPr id="0" name=""/>
        <dsp:cNvSpPr/>
      </dsp:nvSpPr>
      <dsp:spPr>
        <a:xfrm>
          <a:off x="631157" y="0"/>
          <a:ext cx="7153124" cy="404300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DB151D-2BAB-4972-922D-C25E90A87B07}">
      <dsp:nvSpPr>
        <dsp:cNvPr id="0" name=""/>
        <dsp:cNvSpPr/>
      </dsp:nvSpPr>
      <dsp:spPr>
        <a:xfrm>
          <a:off x="9040" y="1212900"/>
          <a:ext cx="2708719" cy="16172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COMERCIALIZADORAS</a:t>
          </a:r>
          <a:endParaRPr lang="es-MX" sz="20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7985" y="1291845"/>
        <a:ext cx="2550829" cy="1459311"/>
      </dsp:txXfrm>
    </dsp:sp>
    <dsp:sp modelId="{8E74FB68-6A8F-4D74-85AE-193D49BB3E9E}">
      <dsp:nvSpPr>
        <dsp:cNvPr id="0" name=""/>
        <dsp:cNvSpPr/>
      </dsp:nvSpPr>
      <dsp:spPr>
        <a:xfrm>
          <a:off x="2853360" y="1212900"/>
          <a:ext cx="2708719" cy="16172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TRANSFORMADORAS O PRODUCTORAS</a:t>
          </a:r>
          <a:endParaRPr lang="es-MX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932305" y="1291845"/>
        <a:ext cx="2550829" cy="1459311"/>
      </dsp:txXfrm>
    </dsp:sp>
    <dsp:sp modelId="{BE4E60EE-66DD-40D4-9DFB-BFBF895740FC}">
      <dsp:nvSpPr>
        <dsp:cNvPr id="0" name=""/>
        <dsp:cNvSpPr/>
      </dsp:nvSpPr>
      <dsp:spPr>
        <a:xfrm>
          <a:off x="5697680" y="1212900"/>
          <a:ext cx="2708719" cy="16172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 SERVICIOS</a:t>
          </a:r>
          <a:endParaRPr lang="es-MX" sz="20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776625" y="1291845"/>
        <a:ext cx="2550829" cy="14593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C0A879-7B10-4659-89F6-034978FA6BB8}">
      <dsp:nvSpPr>
        <dsp:cNvPr id="0" name=""/>
        <dsp:cNvSpPr/>
      </dsp:nvSpPr>
      <dsp:spPr>
        <a:xfrm>
          <a:off x="3855459" y="59242"/>
          <a:ext cx="2843655" cy="28436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Contabilidad financiera</a:t>
          </a:r>
          <a:endParaRPr lang="es-MX" sz="2300" kern="1200" dirty="0"/>
        </a:p>
      </dsp:txBody>
      <dsp:txXfrm>
        <a:off x="4234613" y="556882"/>
        <a:ext cx="2085347" cy="1279644"/>
      </dsp:txXfrm>
    </dsp:sp>
    <dsp:sp modelId="{17243C73-2A20-4423-ACB1-67B14D93D3E3}">
      <dsp:nvSpPr>
        <dsp:cNvPr id="0" name=""/>
        <dsp:cNvSpPr/>
      </dsp:nvSpPr>
      <dsp:spPr>
        <a:xfrm>
          <a:off x="4881545" y="1836527"/>
          <a:ext cx="2843655" cy="28436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Contabilidad fiscal </a:t>
          </a:r>
          <a:endParaRPr lang="es-MX" sz="2300" kern="1200"/>
        </a:p>
      </dsp:txBody>
      <dsp:txXfrm>
        <a:off x="5751229" y="2571138"/>
        <a:ext cx="1706193" cy="1564010"/>
      </dsp:txXfrm>
    </dsp:sp>
    <dsp:sp modelId="{55BD66DF-58E5-4B37-88EB-CD812D542E7D}">
      <dsp:nvSpPr>
        <dsp:cNvPr id="0" name=""/>
        <dsp:cNvSpPr/>
      </dsp:nvSpPr>
      <dsp:spPr>
        <a:xfrm>
          <a:off x="2829373" y="1836527"/>
          <a:ext cx="2843655" cy="28436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Contabilidad administrativa</a:t>
          </a:r>
          <a:endParaRPr lang="es-MX" sz="2300" kern="1200"/>
        </a:p>
      </dsp:txBody>
      <dsp:txXfrm>
        <a:off x="3097151" y="2571138"/>
        <a:ext cx="1706193" cy="15640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750F60-ADA6-465F-99B2-2575EDC96F68}">
      <dsp:nvSpPr>
        <dsp:cNvPr id="0" name=""/>
        <dsp:cNvSpPr/>
      </dsp:nvSpPr>
      <dsp:spPr>
        <a:xfrm>
          <a:off x="2242168" y="644"/>
          <a:ext cx="6070237" cy="1615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Técnica que sirve para recolectar, clasificar, registrar, resumir e informar sobre las operaciones cuantificables realizadas por un ente económico. </a:t>
          </a:r>
          <a:endParaRPr lang="es-MX" sz="2600" kern="1200"/>
        </a:p>
      </dsp:txBody>
      <dsp:txXfrm>
        <a:off x="2289489" y="47965"/>
        <a:ext cx="5975595" cy="1521011"/>
      </dsp:txXfrm>
    </dsp:sp>
    <dsp:sp modelId="{61F16CF0-E52C-43EC-A74B-E28FBECC25BE}">
      <dsp:nvSpPr>
        <dsp:cNvPr id="0" name=""/>
        <dsp:cNvSpPr/>
      </dsp:nvSpPr>
      <dsp:spPr>
        <a:xfrm>
          <a:off x="2849192" y="1616298"/>
          <a:ext cx="607023" cy="12117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1740"/>
              </a:lnTo>
              <a:lnTo>
                <a:pt x="607023" y="121174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F3C899-9EDA-4128-BCD6-F6CDBD48C74C}">
      <dsp:nvSpPr>
        <dsp:cNvPr id="0" name=""/>
        <dsp:cNvSpPr/>
      </dsp:nvSpPr>
      <dsp:spPr>
        <a:xfrm>
          <a:off x="3456215" y="2020212"/>
          <a:ext cx="2585046" cy="1615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Su función principal:</a:t>
          </a:r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 llevar en forma histórica la vida económica de una empresa.</a:t>
          </a:r>
          <a:endParaRPr lang="es-MX" sz="1900" kern="1200" dirty="0"/>
        </a:p>
      </dsp:txBody>
      <dsp:txXfrm>
        <a:off x="3503536" y="2067533"/>
        <a:ext cx="2490404" cy="15210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5EEBDD-1845-4D55-A0C1-102A07EC5FEE}">
      <dsp:nvSpPr>
        <dsp:cNvPr id="0" name=""/>
        <dsp:cNvSpPr/>
      </dsp:nvSpPr>
      <dsp:spPr>
        <a:xfrm>
          <a:off x="0" y="0"/>
          <a:ext cx="4423212" cy="442321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3D96C7F-4290-429E-8294-7086662DACBC}">
      <dsp:nvSpPr>
        <dsp:cNvPr id="0" name=""/>
        <dsp:cNvSpPr/>
      </dsp:nvSpPr>
      <dsp:spPr>
        <a:xfrm>
          <a:off x="2211606" y="0"/>
          <a:ext cx="8342968" cy="44232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Registro de transacciones históricas para proyecciones futuras</a:t>
          </a:r>
          <a:endParaRPr lang="es-MX" sz="2600" kern="1200"/>
        </a:p>
      </dsp:txBody>
      <dsp:txXfrm>
        <a:off x="2211606" y="0"/>
        <a:ext cx="8342968" cy="1326966"/>
      </dsp:txXfrm>
    </dsp:sp>
    <dsp:sp modelId="{590F092B-02F7-41F5-8B77-C4475792FC97}">
      <dsp:nvSpPr>
        <dsp:cNvPr id="0" name=""/>
        <dsp:cNvSpPr/>
      </dsp:nvSpPr>
      <dsp:spPr>
        <a:xfrm>
          <a:off x="774063" y="1326966"/>
          <a:ext cx="2875084" cy="287508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A4880EB-4E34-4C79-AC7B-61A77C41A304}">
      <dsp:nvSpPr>
        <dsp:cNvPr id="0" name=""/>
        <dsp:cNvSpPr/>
      </dsp:nvSpPr>
      <dsp:spPr>
        <a:xfrm>
          <a:off x="2211606" y="1326966"/>
          <a:ext cx="8342968" cy="287508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Herramienta que ayuda a comprender y facilitar el proceso administrativo (apoya el establecimiento de metas y objetivos)</a:t>
          </a:r>
          <a:endParaRPr lang="es-MX" sz="2600" kern="1200" dirty="0"/>
        </a:p>
      </dsp:txBody>
      <dsp:txXfrm>
        <a:off x="2211606" y="1326966"/>
        <a:ext cx="8342968" cy="1326962"/>
      </dsp:txXfrm>
    </dsp:sp>
    <dsp:sp modelId="{36576EAC-7088-4F5C-9982-5E5B9C40AA99}">
      <dsp:nvSpPr>
        <dsp:cNvPr id="0" name=""/>
        <dsp:cNvSpPr/>
      </dsp:nvSpPr>
      <dsp:spPr>
        <a:xfrm>
          <a:off x="1548124" y="2653928"/>
          <a:ext cx="1326962" cy="132696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7C288F-B6FA-4A9B-96D8-3C7CAC322767}">
      <dsp:nvSpPr>
        <dsp:cNvPr id="0" name=""/>
        <dsp:cNvSpPr/>
      </dsp:nvSpPr>
      <dsp:spPr>
        <a:xfrm>
          <a:off x="2211606" y="2653928"/>
          <a:ext cx="8342968" cy="13269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Toma de decisiones efectiva a nivel estratégico y táctico (apoya la etapa del control)</a:t>
          </a:r>
          <a:endParaRPr lang="es-MX" sz="2600" kern="1200" dirty="0"/>
        </a:p>
      </dsp:txBody>
      <dsp:txXfrm>
        <a:off x="2211606" y="2653928"/>
        <a:ext cx="8342968" cy="132696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74CE7B-164C-4BF2-B88D-479857961A93}">
      <dsp:nvSpPr>
        <dsp:cNvPr id="0" name=""/>
        <dsp:cNvSpPr/>
      </dsp:nvSpPr>
      <dsp:spPr>
        <a:xfrm rot="5400000">
          <a:off x="6429658" y="-2443102"/>
          <a:ext cx="1494903" cy="6754927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dirty="0" smtClean="0"/>
            <a:t>PRECIO DEL PRODUCTO</a:t>
          </a:r>
          <a:endParaRPr lang="es-MX" sz="2600" kern="1200" dirty="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smtClean="0"/>
            <a:t>COSTO DEL PRODUCTO</a:t>
          </a:r>
          <a:endParaRPr lang="es-MX" sz="2600" kern="1200"/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smtClean="0"/>
            <a:t>MARGEN DE UTILIDAD</a:t>
          </a:r>
          <a:endParaRPr lang="es-MX" sz="2600" kern="1200"/>
        </a:p>
      </dsp:txBody>
      <dsp:txXfrm rot="-5400000">
        <a:off x="3799647" y="259884"/>
        <a:ext cx="6681952" cy="1348953"/>
      </dsp:txXfrm>
    </dsp:sp>
    <dsp:sp modelId="{00C03D6E-B7C0-4D66-BA11-5C77639F18A8}">
      <dsp:nvSpPr>
        <dsp:cNvPr id="0" name=""/>
        <dsp:cNvSpPr/>
      </dsp:nvSpPr>
      <dsp:spPr>
        <a:xfrm>
          <a:off x="0" y="46"/>
          <a:ext cx="3799646" cy="1868629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900" kern="1200" smtClean="0"/>
            <a:t>OPERACIÓN</a:t>
          </a:r>
          <a:endParaRPr lang="es-MX" sz="4900" kern="1200"/>
        </a:p>
      </dsp:txBody>
      <dsp:txXfrm>
        <a:off x="91219" y="91265"/>
        <a:ext cx="3617208" cy="1686191"/>
      </dsp:txXfrm>
    </dsp:sp>
    <dsp:sp modelId="{DC2BFB9B-85B4-4A68-AB1E-ADFD19705644}">
      <dsp:nvSpPr>
        <dsp:cNvPr id="0" name=""/>
        <dsp:cNvSpPr/>
      </dsp:nvSpPr>
      <dsp:spPr>
        <a:xfrm rot="5400000">
          <a:off x="6429658" y="-481041"/>
          <a:ext cx="1494903" cy="6754927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dirty="0" smtClean="0"/>
            <a:t>EN </a:t>
          </a:r>
          <a:r>
            <a:rPr lang="es-MX" sz="2600" kern="1200" dirty="0" smtClean="0"/>
            <a:t>ACTIVOS FIJOS </a:t>
          </a:r>
          <a:endParaRPr lang="es-MX" sz="2600" kern="1200" dirty="0"/>
        </a:p>
        <a:p>
          <a:pPr marL="457200" lvl="2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smtClean="0"/>
            <a:t>TERRENOS Y EDIFICIOS</a:t>
          </a:r>
          <a:endParaRPr lang="es-MX" sz="2600" kern="1200"/>
        </a:p>
        <a:p>
          <a:pPr marL="457200" lvl="2" indent="-228600" algn="l" defTabSz="1155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600" kern="1200" smtClean="0"/>
            <a:t>MAQUINARA </a:t>
          </a:r>
          <a:endParaRPr lang="es-MX" sz="2600" kern="1200"/>
        </a:p>
      </dsp:txBody>
      <dsp:txXfrm rot="-5400000">
        <a:off x="3799647" y="2221945"/>
        <a:ext cx="6681952" cy="1348953"/>
      </dsp:txXfrm>
    </dsp:sp>
    <dsp:sp modelId="{BBD00657-631A-4B2B-80EE-F651C1CD3630}">
      <dsp:nvSpPr>
        <dsp:cNvPr id="0" name=""/>
        <dsp:cNvSpPr/>
      </dsp:nvSpPr>
      <dsp:spPr>
        <a:xfrm>
          <a:off x="0" y="1962107"/>
          <a:ext cx="3799646" cy="1868629"/>
        </a:xfrm>
        <a:prstGeom prst="roundRect">
          <a:avLst/>
        </a:prstGeom>
        <a:solidFill>
          <a:schemeClr val="accent1">
            <a:shade val="50000"/>
            <a:hueOff val="-753641"/>
            <a:satOff val="-20705"/>
            <a:lumOff val="4762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900" kern="1200" dirty="0" smtClean="0"/>
            <a:t>INVERSIÓN </a:t>
          </a:r>
          <a:endParaRPr lang="es-MX" sz="4900" kern="1200" dirty="0"/>
        </a:p>
      </dsp:txBody>
      <dsp:txXfrm>
        <a:off x="91219" y="2053326"/>
        <a:ext cx="3617208" cy="168619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62A4DC-A44B-4C23-8F21-E073F6A9D3DF}">
      <dsp:nvSpPr>
        <dsp:cNvPr id="0" name=""/>
        <dsp:cNvSpPr/>
      </dsp:nvSpPr>
      <dsp:spPr>
        <a:xfrm>
          <a:off x="535974" y="1319"/>
          <a:ext cx="2963320" cy="1777992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shade val="80000"/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Contribuye a que se alcancen los objetivos que la empresa se propone</a:t>
          </a:r>
          <a:endParaRPr lang="es-MX" sz="2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5974" y="1319"/>
        <a:ext cx="2963320" cy="1777992"/>
      </dsp:txXfrm>
    </dsp:sp>
    <dsp:sp modelId="{7000D299-BFD7-4105-A892-5C2FBE510083}">
      <dsp:nvSpPr>
        <dsp:cNvPr id="0" name=""/>
        <dsp:cNvSpPr/>
      </dsp:nvSpPr>
      <dsp:spPr>
        <a:xfrm>
          <a:off x="3795626" y="1319"/>
          <a:ext cx="2963320" cy="1777992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-222119"/>
                <a:satOff val="-5400"/>
                <a:lumOff val="10764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shade val="80000"/>
                <a:hueOff val="-222119"/>
                <a:satOff val="-5400"/>
                <a:lumOff val="10764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shade val="80000"/>
                <a:hueOff val="-222119"/>
                <a:satOff val="-5400"/>
                <a:lumOff val="10764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Evalúa los resultados y establece medidas correctivas</a:t>
          </a:r>
          <a:endParaRPr lang="es-MX" sz="2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95626" y="1319"/>
        <a:ext cx="2963320" cy="1777992"/>
      </dsp:txXfrm>
    </dsp:sp>
    <dsp:sp modelId="{0969CABD-0917-4CD5-8127-C78B53D99A4A}">
      <dsp:nvSpPr>
        <dsp:cNvPr id="0" name=""/>
        <dsp:cNvSpPr/>
      </dsp:nvSpPr>
      <dsp:spPr>
        <a:xfrm>
          <a:off x="7055279" y="1319"/>
          <a:ext cx="2963320" cy="1777992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-444238"/>
                <a:satOff val="-10801"/>
                <a:lumOff val="21528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shade val="80000"/>
                <a:hueOff val="-444238"/>
                <a:satOff val="-10801"/>
                <a:lumOff val="21528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shade val="80000"/>
                <a:hueOff val="-444238"/>
                <a:satOff val="-10801"/>
                <a:lumOff val="21528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Determina las principales problemáticas </a:t>
          </a:r>
          <a:endParaRPr lang="es-MX" sz="2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055279" y="1319"/>
        <a:ext cx="2963320" cy="1777992"/>
      </dsp:txXfrm>
    </dsp:sp>
    <dsp:sp modelId="{1E08F57F-749C-42DD-8B7D-96C21F845967}">
      <dsp:nvSpPr>
        <dsp:cNvPr id="0" name=""/>
        <dsp:cNvSpPr/>
      </dsp:nvSpPr>
      <dsp:spPr>
        <a:xfrm>
          <a:off x="3795626" y="2075644"/>
          <a:ext cx="2963320" cy="1777992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-666357"/>
                <a:satOff val="-16201"/>
                <a:lumOff val="32292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shade val="80000"/>
                <a:hueOff val="-666357"/>
                <a:satOff val="-16201"/>
                <a:lumOff val="32292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shade val="80000"/>
                <a:hueOff val="-666357"/>
                <a:satOff val="-16201"/>
                <a:lumOff val="32292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Apoya en  la toma de  decisiones adecuadas</a:t>
          </a:r>
          <a:endParaRPr lang="es-MX" sz="2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95626" y="2075644"/>
        <a:ext cx="2963320" cy="177799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9E5FD6-CEED-493F-AA8F-7C3AC6E0443A}">
      <dsp:nvSpPr>
        <dsp:cNvPr id="0" name=""/>
        <dsp:cNvSpPr/>
      </dsp:nvSpPr>
      <dsp:spPr>
        <a:xfrm>
          <a:off x="0" y="0"/>
          <a:ext cx="1055457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DBD5A7-5A47-4932-B849-A0DA3CD10C1A}">
      <dsp:nvSpPr>
        <dsp:cNvPr id="0" name=""/>
        <dsp:cNvSpPr/>
      </dsp:nvSpPr>
      <dsp:spPr>
        <a:xfrm>
          <a:off x="0" y="0"/>
          <a:ext cx="2976145" cy="36365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FINANCIAMIENTO: La finalidad es buscar la opción más viable</a:t>
          </a:r>
          <a:endParaRPr lang="es-MX" sz="2800" kern="1200" dirty="0"/>
        </a:p>
      </dsp:txBody>
      <dsp:txXfrm>
        <a:off x="0" y="0"/>
        <a:ext cx="2976145" cy="3636511"/>
      </dsp:txXfrm>
    </dsp:sp>
    <dsp:sp modelId="{A7050C6C-4815-4A2B-A923-34216E3162BA}">
      <dsp:nvSpPr>
        <dsp:cNvPr id="0" name=""/>
        <dsp:cNvSpPr/>
      </dsp:nvSpPr>
      <dsp:spPr>
        <a:xfrm>
          <a:off x="3118230" y="56820"/>
          <a:ext cx="7435769" cy="11364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t" anchorCtr="0">
          <a:noAutofit/>
        </a:bodyPr>
        <a:lstStyle/>
        <a:p>
          <a:pPr lvl="0" algn="l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200" kern="1200" smtClean="0"/>
            <a:t>Monto de préstamo</a:t>
          </a:r>
          <a:endParaRPr lang="es-MX" sz="5200" kern="1200"/>
        </a:p>
      </dsp:txBody>
      <dsp:txXfrm>
        <a:off x="3118230" y="56820"/>
        <a:ext cx="7435769" cy="1136409"/>
      </dsp:txXfrm>
    </dsp:sp>
    <dsp:sp modelId="{9A4B07EB-2A45-43E8-B436-2C43AE77E0D5}">
      <dsp:nvSpPr>
        <dsp:cNvPr id="0" name=""/>
        <dsp:cNvSpPr/>
      </dsp:nvSpPr>
      <dsp:spPr>
        <a:xfrm>
          <a:off x="2976145" y="1193230"/>
          <a:ext cx="757785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5EB934-7888-47EE-82B4-E55926D1D324}">
      <dsp:nvSpPr>
        <dsp:cNvPr id="0" name=""/>
        <dsp:cNvSpPr/>
      </dsp:nvSpPr>
      <dsp:spPr>
        <a:xfrm>
          <a:off x="3118230" y="1250050"/>
          <a:ext cx="7435769" cy="11364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t" anchorCtr="0">
          <a:noAutofit/>
        </a:bodyPr>
        <a:lstStyle/>
        <a:p>
          <a:pPr lvl="0" algn="l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200" kern="1200" dirty="0" smtClean="0"/>
            <a:t>Periodo de préstamo</a:t>
          </a:r>
          <a:endParaRPr lang="es-MX" sz="5200" kern="1200" dirty="0"/>
        </a:p>
      </dsp:txBody>
      <dsp:txXfrm>
        <a:off x="3118230" y="1250050"/>
        <a:ext cx="7435769" cy="1136409"/>
      </dsp:txXfrm>
    </dsp:sp>
    <dsp:sp modelId="{EC854FC4-EECB-46DB-911F-4B2B21DAD44C}">
      <dsp:nvSpPr>
        <dsp:cNvPr id="0" name=""/>
        <dsp:cNvSpPr/>
      </dsp:nvSpPr>
      <dsp:spPr>
        <a:xfrm>
          <a:off x="2976145" y="2386460"/>
          <a:ext cx="757785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7D7549-89AE-40B6-9B70-BBB3040AC7DE}">
      <dsp:nvSpPr>
        <dsp:cNvPr id="0" name=""/>
        <dsp:cNvSpPr/>
      </dsp:nvSpPr>
      <dsp:spPr>
        <a:xfrm>
          <a:off x="3118230" y="2443280"/>
          <a:ext cx="7435769" cy="11364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t" anchorCtr="0">
          <a:noAutofit/>
        </a:bodyPr>
        <a:lstStyle/>
        <a:p>
          <a:pPr lvl="0" algn="l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200" kern="1200" smtClean="0"/>
            <a:t>Tasa del préstamo</a:t>
          </a:r>
          <a:endParaRPr lang="es-MX" sz="5200" kern="1200"/>
        </a:p>
      </dsp:txBody>
      <dsp:txXfrm>
        <a:off x="3118230" y="2443280"/>
        <a:ext cx="7435769" cy="1136409"/>
      </dsp:txXfrm>
    </dsp:sp>
    <dsp:sp modelId="{0C93ABD1-9B47-46C9-B6A3-35B64A097CAF}">
      <dsp:nvSpPr>
        <dsp:cNvPr id="0" name=""/>
        <dsp:cNvSpPr/>
      </dsp:nvSpPr>
      <dsp:spPr>
        <a:xfrm>
          <a:off x="2976145" y="3579690"/>
          <a:ext cx="757785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1762-2CA4-49F9-AFCB-168FCA11C5E6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9265F-4A46-4295-B8FF-F66A11B746CE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713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1762-2CA4-49F9-AFCB-168FCA11C5E6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9265F-4A46-4295-B8FF-F66A11B746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8798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1762-2CA4-49F9-AFCB-168FCA11C5E6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9265F-4A46-4295-B8FF-F66A11B746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1441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1762-2CA4-49F9-AFCB-168FCA11C5E6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9265F-4A46-4295-B8FF-F66A11B746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9616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1762-2CA4-49F9-AFCB-168FCA11C5E6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9265F-4A46-4295-B8FF-F66A11B746CE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021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1762-2CA4-49F9-AFCB-168FCA11C5E6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9265F-4A46-4295-B8FF-F66A11B746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3259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1762-2CA4-49F9-AFCB-168FCA11C5E6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9265F-4A46-4295-B8FF-F66A11B746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374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1762-2CA4-49F9-AFCB-168FCA11C5E6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9265F-4A46-4295-B8FF-F66A11B746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5654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1762-2CA4-49F9-AFCB-168FCA11C5E6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9265F-4A46-4295-B8FF-F66A11B746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5362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07E1762-2CA4-49F9-AFCB-168FCA11C5E6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79265F-4A46-4295-B8FF-F66A11B746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333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1762-2CA4-49F9-AFCB-168FCA11C5E6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9265F-4A46-4295-B8FF-F66A11B746C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0597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07E1762-2CA4-49F9-AFCB-168FCA11C5E6}" type="datetimeFigureOut">
              <a:rPr lang="es-MX" smtClean="0"/>
              <a:t>05/09/2019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179265F-4A46-4295-B8FF-F66A11B746CE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1892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2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2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2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2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2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2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2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image" Target="../media/image2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2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2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2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2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7" Type="http://schemas.openxmlformats.org/officeDocument/2006/relationships/image" Target="../media/image2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image" Target="../media/image2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image" Target="../media/image2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7" Type="http://schemas.openxmlformats.org/officeDocument/2006/relationships/image" Target="../media/image2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5.xml"/><Relationship Id="rId3" Type="http://schemas.openxmlformats.org/officeDocument/2006/relationships/diagramLayout" Target="../diagrams/layout24.xml"/><Relationship Id="rId7" Type="http://schemas.openxmlformats.org/officeDocument/2006/relationships/diagramData" Target="../diagrams/data25.xml"/><Relationship Id="rId12" Type="http://schemas.openxmlformats.org/officeDocument/2006/relationships/image" Target="../media/image2.pn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4.xml"/><Relationship Id="rId11" Type="http://schemas.microsoft.com/office/2007/relationships/diagramDrawing" Target="../diagrams/drawing25.xml"/><Relationship Id="rId5" Type="http://schemas.openxmlformats.org/officeDocument/2006/relationships/diagramColors" Target="../diagrams/colors24.xml"/><Relationship Id="rId10" Type="http://schemas.openxmlformats.org/officeDocument/2006/relationships/diagramColors" Target="../diagrams/colors25.xml"/><Relationship Id="rId4" Type="http://schemas.openxmlformats.org/officeDocument/2006/relationships/diagramQuickStyle" Target="../diagrams/quickStyle24.xml"/><Relationship Id="rId9" Type="http://schemas.openxmlformats.org/officeDocument/2006/relationships/diagramQuickStyle" Target="../diagrams/quickStyle2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7" Type="http://schemas.openxmlformats.org/officeDocument/2006/relationships/image" Target="../media/image2.pn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7" Type="http://schemas.openxmlformats.org/officeDocument/2006/relationships/image" Target="../media/image2.png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7" Type="http://schemas.openxmlformats.org/officeDocument/2006/relationships/image" Target="../media/image2.png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1078793" y="798490"/>
            <a:ext cx="8786423" cy="4018209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 Autónoma del Estado de </a:t>
            </a:r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México</a:t>
            </a: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400" b="1" dirty="0"/>
              <a:t/>
            </a:r>
            <a:br>
              <a:rPr lang="es-MX" sz="2400" b="1" dirty="0"/>
            </a:br>
            <a:r>
              <a:rPr lang="es-MX" sz="3100" b="1" dirty="0"/>
              <a:t>Centro Universitario UAEM </a:t>
            </a:r>
            <a:r>
              <a:rPr lang="es-MX" sz="3100" b="1" dirty="0" smtClean="0"/>
              <a:t>Zumpango</a:t>
            </a:r>
            <a:br>
              <a:rPr lang="es-MX" sz="3100" b="1" dirty="0" smtClean="0"/>
            </a:br>
            <a:r>
              <a:rPr lang="es-MX" sz="2400" b="1" dirty="0"/>
              <a:t/>
            </a:r>
            <a:br>
              <a:rPr lang="es-MX" sz="2400" b="1" dirty="0"/>
            </a:b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Licenciatura en </a:t>
            </a:r>
            <a:r>
              <a:rPr 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Administración</a:t>
            </a: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Contabilidad de Costos y Presupuestos</a:t>
            </a:r>
            <a:r>
              <a:rPr lang="es-MX" sz="2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2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000" b="1" dirty="0" smtClean="0"/>
              <a:t>Clave </a:t>
            </a:r>
            <a:r>
              <a:rPr lang="es-MX" sz="2000" b="1" dirty="0"/>
              <a:t>de la UA: </a:t>
            </a:r>
            <a:r>
              <a:rPr lang="es-MX" sz="1800" b="1" dirty="0"/>
              <a:t>LAAM08</a:t>
            </a:r>
            <a:r>
              <a:rPr lang="es-MX" sz="2000" b="1" dirty="0" smtClean="0"/>
              <a:t/>
            </a:r>
            <a:br>
              <a:rPr lang="es-MX" sz="2000" b="1" dirty="0" smtClean="0"/>
            </a:br>
            <a:r>
              <a:rPr lang="es-MX" sz="2000" b="1" dirty="0" smtClean="0"/>
              <a:t/>
            </a:r>
            <a:br>
              <a:rPr lang="es-MX" sz="2000" b="1" dirty="0" smtClean="0"/>
            </a:br>
            <a:r>
              <a:rPr lang="es-MX" sz="2000" b="1" dirty="0" smtClean="0"/>
              <a:t>Presenta: Dra. en C. María Guadalupe Soriano Hernández</a:t>
            </a:r>
            <a:endParaRPr lang="es-MX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5946" y="451514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725914" y="5178267"/>
            <a:ext cx="6815669" cy="960191"/>
          </a:xfrm>
        </p:spPr>
        <p:txBody>
          <a:bodyPr>
            <a:normAutofit/>
          </a:bodyPr>
          <a:lstStyle/>
          <a:p>
            <a:pPr algn="r"/>
            <a:r>
              <a:rPr lang="es-MX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CONTABILIDAD FINANCIERA, ADMINISTRATIVA Y EL ESTADO DE COSTO DE PRODUCCIÓN</a:t>
            </a:r>
          </a:p>
          <a:p>
            <a:pPr algn="r"/>
            <a:r>
              <a:rPr lang="es-MX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SEPTIEMBRE </a:t>
            </a:r>
            <a:r>
              <a:rPr lang="es-MX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</a:t>
            </a:r>
            <a:endParaRPr lang="es-MX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018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Tipos de contabilidad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8367272"/>
              </p:ext>
            </p:extLst>
          </p:nvPr>
        </p:nvGraphicFramePr>
        <p:xfrm>
          <a:off x="818712" y="1687132"/>
          <a:ext cx="10554574" cy="4739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lecha abajo 2"/>
          <p:cNvSpPr/>
          <p:nvPr/>
        </p:nvSpPr>
        <p:spPr>
          <a:xfrm rot="15211087">
            <a:off x="7235679" y="1973266"/>
            <a:ext cx="1270103" cy="10416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abajo 4"/>
          <p:cNvSpPr/>
          <p:nvPr/>
        </p:nvSpPr>
        <p:spPr>
          <a:xfrm rot="6034677">
            <a:off x="2472295" y="4132561"/>
            <a:ext cx="1608151" cy="8159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bajo 5"/>
          <p:cNvSpPr/>
          <p:nvPr/>
        </p:nvSpPr>
        <p:spPr>
          <a:xfrm rot="16200000">
            <a:off x="8345510" y="4361447"/>
            <a:ext cx="1223493" cy="865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61235" y="1854956"/>
            <a:ext cx="1657350" cy="1104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63643" y="3834885"/>
            <a:ext cx="1285875" cy="1171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93406" y="4061720"/>
            <a:ext cx="1662274" cy="16622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26859" y="286603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17577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CONTABILIDAD FINANCIERA</a:t>
            </a:r>
            <a:endParaRPr lang="es-MX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/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91253" y="142421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63400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smtClean="0"/>
              <a:t>Contabilidad financiera </a:t>
            </a:r>
            <a:endParaRPr lang="es-MX" sz="32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163" y="1515135"/>
            <a:ext cx="6251575" cy="3276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LOS </a:t>
            </a:r>
            <a:r>
              <a:rPr lang="es-MX" sz="2400" dirty="0" smtClean="0"/>
              <a:t>REGISTROS SE LLEVAN A CABO  </a:t>
            </a:r>
            <a:r>
              <a:rPr lang="es-MX" sz="2400" dirty="0" smtClean="0"/>
              <a:t>A PARTIR DE HECHOS SUCEDIDOS </a:t>
            </a:r>
          </a:p>
          <a:p>
            <a:r>
              <a:rPr lang="es-MX" sz="2400" dirty="0" smtClean="0"/>
              <a:t>NOS PRESENTA LA UTILIDAD O LA PÉRDIDA DEL NEGOCIO </a:t>
            </a:r>
            <a:endParaRPr lang="es-MX" sz="2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1101" y="206815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89861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Naturaleza de la información </a:t>
            </a:r>
            <a:r>
              <a:rPr lang="es-MX" dirty="0" smtClean="0"/>
              <a:t>contable (financiera)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1694866"/>
              </p:ext>
            </p:extLst>
          </p:nvPr>
        </p:nvGraphicFramePr>
        <p:xfrm>
          <a:off x="601106" y="1861679"/>
          <a:ext cx="10554574" cy="4423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88223" y="286603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20193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CONTABILIDAD ADMINISTRATIVA</a:t>
            </a:r>
            <a:endParaRPr lang="es-MX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3586366"/>
              </p:ext>
            </p:extLst>
          </p:nvPr>
        </p:nvGraphicFramePr>
        <p:xfrm>
          <a:off x="818712" y="2222287"/>
          <a:ext cx="10554574" cy="3830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26858" y="181058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71566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Contabilidad Administrativa dentro de sus funciones: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9130343"/>
              </p:ext>
            </p:extLst>
          </p:nvPr>
        </p:nvGraphicFramePr>
        <p:xfrm>
          <a:off x="818712" y="2222288"/>
          <a:ext cx="10554574" cy="38549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04132" y="129542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44154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3200" dirty="0" smtClean="0"/>
              <a:t>CONTABILIDAD ADMINISTRATIVA. SU IMPACTO EN LAS ORGANIZACIONES </a:t>
            </a:r>
            <a:r>
              <a:rPr lang="es-MX" sz="3200" dirty="0" smtClean="0"/>
              <a:t>ACTUALES</a:t>
            </a:r>
            <a:br>
              <a:rPr lang="es-MX" sz="3200" dirty="0" smtClean="0"/>
            </a:br>
            <a:r>
              <a:rPr lang="es-MX" sz="3200" dirty="0" smtClean="0"/>
              <a:t>Ejemplo: En la toma de decisiones financieras, acerca de la solicitud de un préstamo</a:t>
            </a:r>
            <a:endParaRPr lang="es-MX" sz="32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5774451"/>
              </p:ext>
            </p:extLst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75343" y="31617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28879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Contabilidad Administrativa. Objetivos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8573028"/>
              </p:ext>
            </p:extLst>
          </p:nvPr>
        </p:nvGraphicFramePr>
        <p:xfrm>
          <a:off x="818712" y="1931831"/>
          <a:ext cx="10554574" cy="4790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26859" y="286603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62057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FINANCIERA VS ADMINISTRATIVA 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2400" dirty="0" smtClean="0"/>
              <a:t>CONTABILIDAD FINANCIERA</a:t>
            </a:r>
            <a:endParaRPr lang="es-MX" sz="2400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s-MX" sz="2000" b="1" dirty="0" smtClean="0"/>
              <a:t>1) SU </a:t>
            </a:r>
            <a:r>
              <a:rPr lang="es-MX" sz="2000" b="1" dirty="0" smtClean="0"/>
              <a:t>PROPÓSITO CENTRAL ES GENERAR INFORMACIÓN QUE SIRVE PARA ENFOCAR DECISIONES QUE TIENEN QUE VER CON EL CONTEXTO EXTERNO A LA EMPRESA</a:t>
            </a:r>
          </a:p>
          <a:p>
            <a:pPr lvl="1"/>
            <a:r>
              <a:rPr lang="es-MX" sz="1800" b="1" dirty="0" smtClean="0"/>
              <a:t>Accionistas</a:t>
            </a:r>
          </a:p>
          <a:p>
            <a:pPr lvl="1"/>
            <a:r>
              <a:rPr lang="es-MX" sz="1800" b="1" dirty="0" smtClean="0"/>
              <a:t>Proveedores</a:t>
            </a:r>
          </a:p>
          <a:p>
            <a:pPr lvl="1"/>
            <a:r>
              <a:rPr lang="es-MX" sz="1800" b="1" dirty="0" smtClean="0"/>
              <a:t>Instituciones bancarias</a:t>
            </a:r>
          </a:p>
          <a:p>
            <a:pPr lvl="1"/>
            <a:r>
              <a:rPr lang="es-MX" sz="1800" b="1" dirty="0" smtClean="0"/>
              <a:t>Empleados</a:t>
            </a:r>
          </a:p>
          <a:p>
            <a:pPr lvl="1"/>
            <a:r>
              <a:rPr lang="es-MX" sz="1800" b="1" dirty="0" smtClean="0"/>
              <a:t>Clientes</a:t>
            </a:r>
          </a:p>
          <a:p>
            <a:pPr lvl="1"/>
            <a:r>
              <a:rPr lang="es-MX" sz="1800" b="1" dirty="0" smtClean="0"/>
              <a:t>Organismos reguladores </a:t>
            </a:r>
          </a:p>
          <a:p>
            <a:pPr lvl="1"/>
            <a:endParaRPr lang="es-MX" sz="1800" b="1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2400" dirty="0" smtClean="0"/>
              <a:t>CONTABILIDAD ADMINISTRATIVA</a:t>
            </a:r>
            <a:endParaRPr lang="es-MX" sz="2400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s-MX" sz="2000" b="1" dirty="0" smtClean="0"/>
              <a:t>1) Información </a:t>
            </a:r>
            <a:r>
              <a:rPr lang="es-MX" sz="2000" b="1" dirty="0" smtClean="0"/>
              <a:t>para usuarios internos </a:t>
            </a:r>
          </a:p>
          <a:p>
            <a:pPr lvl="1"/>
            <a:r>
              <a:rPr lang="es-MX" sz="1800" b="1" dirty="0" smtClean="0"/>
              <a:t>Administradores a distintos niveles dentro del ente económico</a:t>
            </a:r>
            <a:endParaRPr lang="es-MX" sz="1800" b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5680" y="177911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999517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FINANCIERA VS ADMINISTRATIVA 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>
                <a:solidFill>
                  <a:schemeClr val="bg1"/>
                </a:solidFill>
              </a:rPr>
              <a:t>CONTABILIDAD FINANCIERA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01168" lvl="1" indent="0">
              <a:buNone/>
            </a:pPr>
            <a:r>
              <a:rPr lang="es-MX" sz="2000" b="1" dirty="0" smtClean="0"/>
              <a:t>2) Información </a:t>
            </a:r>
            <a:r>
              <a:rPr lang="es-MX" sz="2000" b="1" dirty="0" smtClean="0"/>
              <a:t>histórica (pasado)</a:t>
            </a:r>
          </a:p>
          <a:p>
            <a:pPr lvl="1"/>
            <a:endParaRPr lang="es-MX" sz="2000" b="1" dirty="0"/>
          </a:p>
          <a:p>
            <a:pPr lvl="1"/>
            <a:endParaRPr lang="es-MX" sz="2000" b="1" dirty="0" smtClean="0"/>
          </a:p>
          <a:p>
            <a:pPr marL="201168" lvl="1" indent="0">
              <a:buNone/>
            </a:pPr>
            <a:endParaRPr lang="es-MX" sz="2000" b="1" dirty="0" smtClean="0"/>
          </a:p>
          <a:p>
            <a:pPr marL="201168" lvl="1" indent="0">
              <a:buNone/>
            </a:pPr>
            <a:r>
              <a:rPr lang="es-MX" sz="2000" b="1" dirty="0" smtClean="0"/>
              <a:t>3) Regulada por </a:t>
            </a:r>
            <a:r>
              <a:rPr lang="es-MX" sz="2000" b="1" dirty="0" smtClean="0"/>
              <a:t>las NIF </a:t>
            </a:r>
            <a:r>
              <a:rPr lang="es-MX" sz="2000" b="1" dirty="0" smtClean="0"/>
              <a:t>(Postulados </a:t>
            </a:r>
            <a:r>
              <a:rPr lang="es-MX" sz="2000" b="1" dirty="0" smtClean="0"/>
              <a:t>básicos)</a:t>
            </a:r>
            <a:endParaRPr lang="es-MX" sz="2000" b="1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CONTABILIDAD ADMINISTRATIVA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s-MX" sz="2000" b="1" dirty="0" smtClean="0"/>
              <a:t>2) Información </a:t>
            </a:r>
            <a:r>
              <a:rPr lang="es-MX" sz="2000" b="1" dirty="0" smtClean="0"/>
              <a:t>enfocada al futuro (presupuestos, estándares de costos)</a:t>
            </a:r>
          </a:p>
          <a:p>
            <a:pPr marL="0" indent="0">
              <a:buNone/>
            </a:pPr>
            <a:endParaRPr lang="es-MX" b="1" dirty="0"/>
          </a:p>
          <a:p>
            <a:pPr marL="0" indent="0">
              <a:buNone/>
            </a:pPr>
            <a:r>
              <a:rPr lang="es-MX" sz="2000" b="1" dirty="0" smtClean="0"/>
              <a:t>3) Regulada </a:t>
            </a:r>
            <a:r>
              <a:rPr lang="es-MX" sz="2000" b="1" dirty="0" smtClean="0"/>
              <a:t>por (NIF) y por las necesidades y preferencias de los administradores de la entidad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8222" y="177911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88987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9563" y="340652"/>
            <a:ext cx="10515600" cy="1325563"/>
          </a:xfrm>
        </p:spPr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ontenido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9988099"/>
              </p:ext>
            </p:extLst>
          </p:nvPr>
        </p:nvGraphicFramePr>
        <p:xfrm>
          <a:off x="957675" y="1874802"/>
          <a:ext cx="10147479" cy="46634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993780"/>
                <a:gridCol w="7762441"/>
                <a:gridCol w="1391258"/>
              </a:tblGrid>
              <a:tr h="577036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No.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Tema 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No. Diapositiva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29735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Presentación de la unidad de aprendizaje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29735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De la unidad de aprendizaje: Propósito y unidad de aprendizaje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29735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Guía para el usuario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29735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Introducción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29735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Objetivos </a:t>
                      </a:r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del</a:t>
                      </a:r>
                      <a:r>
                        <a:rPr lang="es-MX" sz="2000" baseline="0" dirty="0" smtClean="0">
                          <a:solidFill>
                            <a:schemeClr val="tx1"/>
                          </a:solidFill>
                        </a:rPr>
                        <a:t> presente material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29735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Diferencia entre Contabilidad Financiera y Contabilidad Administrativa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29735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Elementos del Costo y Estado de Costo de Producción 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21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33406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Conclusiones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29735"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Bibliografía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46</a:t>
                      </a:r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29735">
                <a:tc>
                  <a:txBody>
                    <a:bodyPr/>
                    <a:lstStyle/>
                    <a:p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4600" y="340652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1516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 1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5255723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01101" y="129542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779436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0311" y="5448408"/>
            <a:ext cx="10113264" cy="822960"/>
          </a:xfrm>
        </p:spPr>
        <p:txBody>
          <a:bodyPr/>
          <a:lstStyle/>
          <a:p>
            <a:r>
              <a:rPr lang="es-MX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Elementos del Costo y Estado de Costo de Producción </a:t>
            </a:r>
            <a:endParaRPr lang="es-MX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Resultado de imagen para imagenes de costos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04" b="14104"/>
          <a:stretch>
            <a:fillRect/>
          </a:stretch>
        </p:blipFill>
        <p:spPr bwMode="auto">
          <a:xfrm>
            <a:off x="0" y="0"/>
            <a:ext cx="12191985" cy="49326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3980" y="103784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408689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1522" y="647212"/>
            <a:ext cx="10058400" cy="1450757"/>
          </a:xfrm>
        </p:spPr>
        <p:txBody>
          <a:bodyPr>
            <a:noAutofit/>
          </a:bodyPr>
          <a:lstStyle/>
          <a:p>
            <a:r>
              <a:rPr lang="es-MX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Costo</a:t>
            </a:r>
            <a:br>
              <a:rPr lang="es-MX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MX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01101" y="157030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25792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Y LOS COSTOS? 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0543505"/>
              </p:ext>
            </p:extLst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01101" y="155300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637446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 uso en ambas contabilidades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36623" y="2036986"/>
            <a:ext cx="5189857" cy="716275"/>
          </a:xfrm>
        </p:spPr>
        <p:txBody>
          <a:bodyPr>
            <a:noAutofit/>
          </a:bodyPr>
          <a:lstStyle/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 uso con fines de contabilidad financiera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99232567"/>
              </p:ext>
            </p:extLst>
          </p:nvPr>
        </p:nvGraphicFramePr>
        <p:xfrm>
          <a:off x="745604" y="3052887"/>
          <a:ext cx="5380876" cy="292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87415" y="2036986"/>
            <a:ext cx="5194583" cy="576262"/>
          </a:xfrm>
        </p:spPr>
        <p:txBody>
          <a:bodyPr>
            <a:noAutofit/>
          </a:bodyPr>
          <a:lstStyle/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 uso con fines de contabilidad administrativa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880913882"/>
              </p:ext>
            </p:extLst>
          </p:nvPr>
        </p:nvGraphicFramePr>
        <p:xfrm>
          <a:off x="6341961" y="3129567"/>
          <a:ext cx="5194583" cy="2976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1816" y="168179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346376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Concepto de contabilidad de costos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4561243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01101" y="181058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790500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Costos en diferentes áreas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492756" y="1867438"/>
          <a:ext cx="11377272" cy="4623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5498" y="142421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912529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 de la contabilidad de costos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8098512"/>
              </p:ext>
            </p:extLst>
          </p:nvPr>
        </p:nvGraphicFramePr>
        <p:xfrm>
          <a:off x="818712" y="1841679"/>
          <a:ext cx="10554574" cy="4017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26858" y="286603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941771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La diferencia </a:t>
            </a:r>
            <a:r>
              <a:rPr lang="es-MX" dirty="0" smtClean="0"/>
              <a:t>entre costo y gasto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Costo 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 smtClean="0"/>
          </a:p>
          <a:p>
            <a:pPr algn="ctr"/>
            <a:r>
              <a:rPr lang="es-MX" u="sng" dirty="0" smtClean="0"/>
              <a:t>Características</a:t>
            </a:r>
            <a:r>
              <a:rPr lang="es-MX" u="sng" dirty="0" smtClean="0"/>
              <a:t>:</a:t>
            </a:r>
          </a:p>
          <a:p>
            <a:pPr lvl="1"/>
            <a:r>
              <a:rPr lang="es-MX" sz="2000" dirty="0" smtClean="0"/>
              <a:t>Inversión que se realiza para formar un producto o un servicio</a:t>
            </a:r>
          </a:p>
          <a:p>
            <a:pPr lvl="1"/>
            <a:r>
              <a:rPr lang="es-MX" sz="2000" dirty="0"/>
              <a:t>E</a:t>
            </a:r>
            <a:r>
              <a:rPr lang="es-MX" sz="2000" dirty="0" smtClean="0"/>
              <a:t>s visible </a:t>
            </a:r>
          </a:p>
          <a:p>
            <a:pPr lvl="1"/>
            <a:r>
              <a:rPr lang="es-MX" sz="2000" dirty="0" smtClean="0"/>
              <a:t>Es recuperable</a:t>
            </a:r>
            <a:endParaRPr lang="es-MX" sz="20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Gasto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 smtClean="0"/>
          </a:p>
          <a:p>
            <a:pPr algn="ctr"/>
            <a:r>
              <a:rPr lang="es-MX" u="sng" dirty="0" smtClean="0"/>
              <a:t>Características:</a:t>
            </a:r>
            <a:endParaRPr lang="es-MX" u="sng" dirty="0" smtClean="0"/>
          </a:p>
          <a:p>
            <a:pPr lvl="1"/>
            <a:r>
              <a:rPr lang="es-MX" sz="2000" dirty="0" smtClean="0"/>
              <a:t>Cantidad que se invierte para que se logre dar forma a un producto o servicio</a:t>
            </a:r>
          </a:p>
          <a:p>
            <a:pPr lvl="1"/>
            <a:r>
              <a:rPr lang="es-MX" sz="2000" dirty="0" smtClean="0"/>
              <a:t>Generalmente no es visible </a:t>
            </a:r>
          </a:p>
          <a:p>
            <a:pPr lvl="1"/>
            <a:r>
              <a:rPr lang="es-MX" sz="2000" dirty="0" smtClean="0"/>
              <a:t>No es recuperable (sueldos de administrativos)</a:t>
            </a:r>
            <a:endParaRPr lang="es-MX" sz="2000" dirty="0"/>
          </a:p>
        </p:txBody>
      </p:sp>
      <p:sp>
        <p:nvSpPr>
          <p:cNvPr id="7" name="Cerrar llave 6"/>
          <p:cNvSpPr/>
          <p:nvPr/>
        </p:nvSpPr>
        <p:spPr>
          <a:xfrm rot="5400000">
            <a:off x="8371267" y="818489"/>
            <a:ext cx="631064" cy="4584879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b="1">
              <a:ln w="76200">
                <a:solidFill>
                  <a:schemeClr val="accent2"/>
                </a:solidFill>
                <a:prstDash val="solid"/>
              </a:ln>
              <a:gradFill flip="none" rotWithShape="1">
                <a:gsLst>
                  <a:gs pos="0">
                    <a:schemeClr val="accent2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endParaRPr>
          </a:p>
        </p:txBody>
      </p:sp>
      <p:sp>
        <p:nvSpPr>
          <p:cNvPr id="8" name="Cerrar llave 7"/>
          <p:cNvSpPr/>
          <p:nvPr/>
        </p:nvSpPr>
        <p:spPr>
          <a:xfrm rot="5400000">
            <a:off x="3226587" y="863045"/>
            <a:ext cx="631064" cy="4584879"/>
          </a:xfrm>
          <a:prstGeom prst="rightBrac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b="1">
              <a:ln w="76200">
                <a:solidFill>
                  <a:schemeClr val="accent2"/>
                </a:solidFill>
                <a:prstDash val="solid"/>
              </a:ln>
              <a:gradFill flip="none" rotWithShape="1">
                <a:gsLst>
                  <a:gs pos="0">
                    <a:schemeClr val="accent2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9088" y="73541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83671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0006" y="244699"/>
            <a:ext cx="10531992" cy="1172939"/>
          </a:xfrm>
        </p:spPr>
        <p:txBody>
          <a:bodyPr>
            <a:normAutofit/>
          </a:bodyPr>
          <a:lstStyle/>
          <a:p>
            <a:pPr algn="ctr"/>
            <a:r>
              <a:rPr lang="es-MX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Elementos del costo</a:t>
            </a:r>
            <a:endParaRPr lang="es-MX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04132" y="244699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73166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400" b="1" dirty="0" smtClean="0"/>
              <a:t>Presentación de la Unidad de Aprendizaje UA.</a:t>
            </a:r>
            <a:endParaRPr lang="es-MX" sz="4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71781" y="1976199"/>
            <a:ext cx="8915400" cy="3777622"/>
          </a:xfrm>
        </p:spPr>
        <p:txBody>
          <a:bodyPr>
            <a:noAutofit/>
          </a:bodyPr>
          <a:lstStyle/>
          <a:p>
            <a:pPr algn="just"/>
            <a:r>
              <a:rPr lang="es-MX" sz="2800" dirty="0" smtClean="0"/>
              <a:t>La unidad de </a:t>
            </a:r>
            <a:r>
              <a:rPr lang="es-MX" sz="2800" dirty="0" smtClean="0"/>
              <a:t>aprendizaje Contabilidad de costos y presupuestos se integra en el plan de estudios de la Licenciatura </a:t>
            </a:r>
            <a:r>
              <a:rPr lang="es-MX" sz="2800" dirty="0"/>
              <a:t>en Administración en el núcleo de formación </a:t>
            </a:r>
            <a:r>
              <a:rPr lang="es-MX" sz="2800" dirty="0" smtClean="0"/>
              <a:t>básico, en el área curricular de Contaduría y Finanzas,</a:t>
            </a:r>
            <a:r>
              <a:rPr lang="es-MX" sz="2800" dirty="0" smtClean="0"/>
              <a:t> </a:t>
            </a:r>
            <a:r>
              <a:rPr lang="es-MX" sz="2800" dirty="0"/>
              <a:t>con una </a:t>
            </a:r>
            <a:r>
              <a:rPr lang="es-MX" sz="2800" dirty="0" smtClean="0"/>
              <a:t>carga </a:t>
            </a:r>
            <a:r>
              <a:rPr lang="es-MX" sz="2800" dirty="0"/>
              <a:t>de </a:t>
            </a:r>
            <a:r>
              <a:rPr lang="es-MX" sz="2800" dirty="0" smtClean="0"/>
              <a:t>7 créditos </a:t>
            </a:r>
            <a:r>
              <a:rPr lang="es-MX" sz="2800" dirty="0"/>
              <a:t>y es una </a:t>
            </a:r>
            <a:r>
              <a:rPr lang="es-MX" sz="2800" dirty="0" smtClean="0"/>
              <a:t>UA obligatoria. </a:t>
            </a:r>
          </a:p>
          <a:p>
            <a:pPr algn="just"/>
            <a:r>
              <a:rPr lang="es-MX" sz="2800" dirty="0" smtClean="0"/>
              <a:t>Se </a:t>
            </a:r>
            <a:r>
              <a:rPr lang="es-MX" sz="2800" dirty="0" smtClean="0"/>
              <a:t>requiere que el alumno tenga conocimientos básicos </a:t>
            </a:r>
            <a:r>
              <a:rPr lang="es-MX" sz="2800" dirty="0" smtClean="0"/>
              <a:t>de contabilidad, </a:t>
            </a:r>
            <a:r>
              <a:rPr lang="es-MX" sz="2800" dirty="0" smtClean="0"/>
              <a:t>por lo que la unidad de aprendizaje antecedente es </a:t>
            </a:r>
            <a:r>
              <a:rPr lang="es-MX" sz="2800" dirty="0" smtClean="0"/>
              <a:t>Contabilidad y el programa no indica ninguna UA como consecuente.</a:t>
            </a:r>
            <a:endParaRPr lang="es-MX" sz="2800" dirty="0" smtClean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4430" y="47764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2460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 Prima o Materiales </a:t>
            </a:r>
            <a:r>
              <a:rPr lang="es-MX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directos 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13980" y="193936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800549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Ejercicio. Percepción visual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1736822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59433" y="155300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614385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Mano de obra directa</a:t>
            </a:r>
            <a:endParaRPr lang="es-MX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3561432"/>
              </p:ext>
            </p:extLst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59433" y="286603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307782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909" y="216317"/>
            <a:ext cx="10058400" cy="1450757"/>
          </a:xfrm>
        </p:spPr>
        <p:txBody>
          <a:bodyPr/>
          <a:lstStyle/>
          <a:p>
            <a:r>
              <a:rPr lang="es-MX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Gastos indirectos </a:t>
            </a:r>
            <a:r>
              <a:rPr lang="es-MX" sz="3600" dirty="0" smtClean="0"/>
              <a:t>= gastos o cargos de fabricación (en una manufacturera)</a:t>
            </a:r>
            <a:endParaRPr lang="es-MX" sz="36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47211" y="216317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140596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Fórmulas: Costo </a:t>
            </a:r>
            <a:r>
              <a:rPr lang="es-MX" dirty="0" smtClean="0"/>
              <a:t>primo y costo de conversión 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Costo primo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814388" y="2751138"/>
          <a:ext cx="5189537" cy="310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Costo de conversión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sz="quarter" idx="4"/>
            <p:extLst/>
          </p:nvPr>
        </p:nvGraphicFramePr>
        <p:xfrm>
          <a:off x="6188075" y="2751138"/>
          <a:ext cx="5194300" cy="310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3206839" y="4056845"/>
            <a:ext cx="373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+</a:t>
            </a:r>
            <a:endParaRPr lang="es-MX" sz="2800" b="1" dirty="0"/>
          </a:p>
        </p:txBody>
      </p:sp>
      <p:sp>
        <p:nvSpPr>
          <p:cNvPr id="14" name="Bisel 13"/>
          <p:cNvSpPr/>
          <p:nvPr/>
        </p:nvSpPr>
        <p:spPr>
          <a:xfrm>
            <a:off x="8525814" y="3966693"/>
            <a:ext cx="566671" cy="61337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/>
              <a:t>+</a:t>
            </a:r>
            <a:endParaRPr lang="es-MX" sz="2400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6774287" y="5602310"/>
            <a:ext cx="4031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EL COSTO DE CONVERTIR LA M.P EN PRODUCTO FINAL</a:t>
            </a:r>
            <a:endParaRPr lang="es-MX" dirty="0"/>
          </a:p>
        </p:txBody>
      </p:sp>
      <p:sp>
        <p:nvSpPr>
          <p:cNvPr id="16" name="CuadroTexto 15"/>
          <p:cNvSpPr txBox="1"/>
          <p:nvPr/>
        </p:nvSpPr>
        <p:spPr>
          <a:xfrm>
            <a:off x="1725769" y="5486400"/>
            <a:ext cx="3271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LOS </a:t>
            </a:r>
            <a:r>
              <a:rPr lang="es-MX" dirty="0" smtClean="0"/>
              <a:t>ELEMENTOS </a:t>
            </a:r>
            <a:r>
              <a:rPr lang="es-MX" dirty="0" smtClean="0"/>
              <a:t>PRIMORDIALES PARA ELABORAR EL PRODUCTO</a:t>
            </a:r>
            <a:endParaRPr lang="es-MX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65498" y="177911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267186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 smtClean="0"/>
              <a:t>ESTADO DE RESULTADOS.</a:t>
            </a:r>
            <a:br>
              <a:rPr lang="es-MX" sz="3600" dirty="0" smtClean="0"/>
            </a:br>
            <a:r>
              <a:rPr lang="es-MX" sz="3600" dirty="0" smtClean="0"/>
              <a:t> EMPRESA COMERCIAL</a:t>
            </a:r>
            <a:endParaRPr lang="es-MX" sz="36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INVENTARIOS PERPETUOS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03041103"/>
              </p:ext>
            </p:extLst>
          </p:nvPr>
        </p:nvGraphicFramePr>
        <p:xfrm>
          <a:off x="543931" y="2751137"/>
          <a:ext cx="460761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4769"/>
                <a:gridCol w="2012849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CONCEPTO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CANTIDAD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VENTAS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500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menos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COSTO DE VENTAS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200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igual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UTILIDAD BRUTA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300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ANALÍTICO 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Marcador de contenido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081128303"/>
              </p:ext>
            </p:extLst>
          </p:nvPr>
        </p:nvGraphicFramePr>
        <p:xfrm>
          <a:off x="5705341" y="2751138"/>
          <a:ext cx="5677033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5329"/>
                <a:gridCol w="875764"/>
                <a:gridCol w="79594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CONCEPTO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VENTAS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200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COSTO</a:t>
                      </a:r>
                      <a:r>
                        <a:rPr lang="es-MX" baseline="0" dirty="0" smtClean="0"/>
                        <a:t> DE VENTAS: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INVENTARIO INICIAL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30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COMPRAS NETAS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u="sng" dirty="0" smtClean="0"/>
                        <a:t>60</a:t>
                      </a:r>
                      <a:endParaRPr lang="es-MX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Igual</a:t>
                      </a:r>
                      <a:r>
                        <a:rPr lang="es-MX" baseline="0" dirty="0" smtClean="0"/>
                        <a:t> a: Mercancía Disponible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90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Menos: Inventario Final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u="sng" dirty="0" smtClean="0"/>
                        <a:t>50</a:t>
                      </a:r>
                      <a:endParaRPr lang="es-MX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u="sng" dirty="0" smtClean="0"/>
                        <a:t>40</a:t>
                      </a:r>
                      <a:endParaRPr lang="es-MX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Utilidad bruta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160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Llamada de nube 10"/>
          <p:cNvSpPr/>
          <p:nvPr/>
        </p:nvSpPr>
        <p:spPr>
          <a:xfrm>
            <a:off x="6478074" y="431950"/>
            <a:ext cx="3915177" cy="1160061"/>
          </a:xfrm>
          <a:prstGeom prst="cloudCallout">
            <a:avLst>
              <a:gd name="adj1" fmla="val -67543"/>
              <a:gd name="adj2" fmla="val 3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  <a:reflection blurRad="6350" stA="60000" endA="900" endPos="58000" dir="5400000" sy="-100000" algn="bl" rotWithShape="0"/>
                </a:effectLst>
              </a:rPr>
              <a:t>SOLO TENEMOS LA MERCANCIA CON LA QUE SE NEGOCIA</a:t>
            </a:r>
            <a:endParaRPr lang="es-MX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8222" y="120464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84154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El estudio de los costos </a:t>
            </a:r>
            <a:endParaRPr lang="es-MX" sz="28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696" y="1339403"/>
            <a:ext cx="6259130" cy="41727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2800" b="1" u="sng" dirty="0" smtClean="0"/>
              <a:t>DESDE EL PROCEDIMIENTO ANALÍTICO</a:t>
            </a:r>
            <a:endParaRPr lang="es-MX" sz="2800" b="1" u="sng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1405" y="104177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401907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EN LA EMPRESA MANUFACTURERA TENEMOS: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INVENTARIO DE MATERIA PRIMA</a:t>
            </a:r>
          </a:p>
          <a:p>
            <a:r>
              <a:rPr lang="es-MX" dirty="0" smtClean="0"/>
              <a:t>INVENTARIO DE PRODUCCIÓN EN PROCESO</a:t>
            </a:r>
          </a:p>
          <a:p>
            <a:r>
              <a:rPr lang="es-MX" dirty="0" smtClean="0"/>
              <a:t>INVENTARIOS DE ARTÍCULOS TERMINADOS</a:t>
            </a:r>
          </a:p>
          <a:p>
            <a:r>
              <a:rPr lang="es-MX" dirty="0" smtClean="0"/>
              <a:t>INVENTARIO DE MATERIAL INDIRECTO</a:t>
            </a:r>
          </a:p>
          <a:p>
            <a:endParaRPr lang="es-MX" dirty="0"/>
          </a:p>
        </p:txBody>
      </p:sp>
      <p:sp>
        <p:nvSpPr>
          <p:cNvPr id="4" name="Llamada de nube 3"/>
          <p:cNvSpPr/>
          <p:nvPr/>
        </p:nvSpPr>
        <p:spPr>
          <a:xfrm>
            <a:off x="7830354" y="2730321"/>
            <a:ext cx="3551643" cy="1738648"/>
          </a:xfrm>
          <a:prstGeom prst="cloudCallout">
            <a:avLst>
              <a:gd name="adj1" fmla="val -114097"/>
              <a:gd name="adj2" fmla="val 113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POR LO QUE AHORA APARECE </a:t>
            </a:r>
          </a:p>
          <a:p>
            <a:pPr algn="ctr"/>
            <a:r>
              <a:rPr lang="es-MX" dirty="0" smtClean="0"/>
              <a:t>EL COSTO DE PRODUCCIÓN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1815" y="31617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292764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COSTO DE PRODUCCIÓN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78374" y="193937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86524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AHORA NECESITAMOS UN NUEVO ESTADO FINANCIERO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788460"/>
              </p:ext>
            </p:extLst>
          </p:nvPr>
        </p:nvGraphicFramePr>
        <p:xfrm>
          <a:off x="819150" y="2459864"/>
          <a:ext cx="10553700" cy="4398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23827" y="129542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13424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 </a:t>
            </a:r>
            <a:r>
              <a:rPr lang="es-MX" b="1" dirty="0"/>
              <a:t>D</a:t>
            </a:r>
            <a:r>
              <a:rPr lang="es-MX" b="1" dirty="0" smtClean="0"/>
              <a:t>e la unidad de aprendizaje…</a:t>
            </a:r>
            <a:endParaRPr lang="es-MX" b="1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9122061"/>
              </p:ext>
            </p:extLst>
          </p:nvPr>
        </p:nvGraphicFramePr>
        <p:xfrm>
          <a:off x="1064525" y="1815151"/>
          <a:ext cx="10091155" cy="4640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04601" y="465369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8081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ESTADO DE COSTO 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PRODUCCIÓN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23607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59433" y="286603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125019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 smtClean="0"/>
              <a:t>CASO A</a:t>
            </a:r>
            <a:endParaRPr lang="es-MX" sz="4000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/>
          </p:nvPr>
        </p:nvGraphicFramePr>
        <p:xfrm>
          <a:off x="5306923" y="1952917"/>
          <a:ext cx="625157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9049"/>
                <a:gridCol w="2092527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CONCEPTO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MATERIA PRIMA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20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MÁS:</a:t>
                      </a:r>
                      <a:r>
                        <a:rPr lang="es-MX" baseline="0" dirty="0" smtClean="0"/>
                        <a:t> MANO DE OBRA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20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MÁS:</a:t>
                      </a:r>
                      <a:r>
                        <a:rPr lang="es-MX" baseline="0" dirty="0" smtClean="0"/>
                        <a:t> GASTOS DE FABRICACIÓN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u="sng" dirty="0" smtClean="0"/>
                        <a:t>20</a:t>
                      </a:r>
                      <a:endParaRPr lang="es-MX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IGUAL: COSTO DE PRODUCCIÓN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60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2000" dirty="0" smtClean="0"/>
              <a:t>LA EMPRESA ADQUIERE SOLO LA MP QUE NECESITA PARA SU PRODUCCION Y TODA SU PRODUCCIÓN LA TERMINA EN EL MISMO </a:t>
            </a:r>
            <a:r>
              <a:rPr lang="es-MX" sz="2000" dirty="0" smtClean="0"/>
              <a:t>PERIODO</a:t>
            </a:r>
          </a:p>
          <a:p>
            <a:r>
              <a:rPr lang="es-MX" sz="2000" dirty="0" smtClean="0"/>
              <a:t>(Callejas, s/f)</a:t>
            </a:r>
            <a:endParaRPr lang="es-MX" sz="20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7918" y="258330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823137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 smtClean="0"/>
              <a:t>CASO B</a:t>
            </a:r>
            <a:endParaRPr lang="es-MX" sz="4000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/>
          </p:nvPr>
        </p:nvGraphicFramePr>
        <p:xfrm>
          <a:off x="5306923" y="1952917"/>
          <a:ext cx="5176480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4300"/>
                <a:gridCol w="921090"/>
                <a:gridCol w="92109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CONCEPTO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INVENTARIO INICIAL</a:t>
                      </a:r>
                      <a:r>
                        <a:rPr lang="es-MX" baseline="0" dirty="0" smtClean="0"/>
                        <a:t> DE </a:t>
                      </a:r>
                      <a:r>
                        <a:rPr lang="es-MX" dirty="0" smtClean="0"/>
                        <a:t>MATERIA PRIMA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10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MÁS:</a:t>
                      </a:r>
                      <a:r>
                        <a:rPr lang="es-MX" baseline="0" dirty="0" smtClean="0"/>
                        <a:t> COMPRAS DE MATERIA PRIMA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u="sng" dirty="0" smtClean="0"/>
                        <a:t>15</a:t>
                      </a:r>
                      <a:endParaRPr lang="es-MX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MATERIA PRIMA DISPONIBLE</a:t>
                      </a:r>
                      <a:endParaRPr lang="es-MX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u="none" dirty="0" smtClean="0"/>
                        <a:t>25</a:t>
                      </a:r>
                      <a:endParaRPr lang="es-MX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MENOS:</a:t>
                      </a:r>
                      <a:r>
                        <a:rPr lang="es-MX" baseline="0" dirty="0" smtClean="0"/>
                        <a:t> INVENTARIO FINAL MATERIA PRIMA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u="sng" dirty="0" smtClean="0"/>
                        <a:t>5</a:t>
                      </a:r>
                      <a:endParaRPr lang="es-MX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20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MAS:</a:t>
                      </a:r>
                      <a:r>
                        <a:rPr lang="es-MX" baseline="0" dirty="0" smtClean="0"/>
                        <a:t> MANO DE OBRA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20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MAS:</a:t>
                      </a:r>
                      <a:r>
                        <a:rPr lang="es-MX" baseline="0" dirty="0" smtClean="0"/>
                        <a:t> GASTOS DE FABRICACIÓN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u="sng" dirty="0" smtClean="0"/>
                        <a:t>20</a:t>
                      </a:r>
                      <a:endParaRPr lang="es-MX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IGUAL: COSTOS</a:t>
                      </a:r>
                      <a:r>
                        <a:rPr lang="es-MX" baseline="0" dirty="0" smtClean="0"/>
                        <a:t> DE PRODUCCIÓN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60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2000" dirty="0" smtClean="0"/>
              <a:t>LA EMPRESA ADQUIERE  LA MP Y NO LA CONSUME TODA EN EL MISMO PERIODO (LA CONTROLA EN INVENTARIO)</a:t>
            </a:r>
          </a:p>
          <a:p>
            <a:r>
              <a:rPr lang="es-MX" sz="2000" dirty="0" smtClean="0"/>
              <a:t>DEBE HACER INVENTARIO AL INICIO Y AL </a:t>
            </a:r>
            <a:r>
              <a:rPr lang="es-MX" sz="2000" dirty="0" smtClean="0"/>
              <a:t>FINAL</a:t>
            </a:r>
          </a:p>
          <a:p>
            <a:r>
              <a:rPr lang="es-MX" sz="2000" dirty="0" smtClean="0"/>
              <a:t>(Callejas, s/f)</a:t>
            </a:r>
            <a:endParaRPr lang="es-MX" sz="2000" dirty="0" smtClean="0"/>
          </a:p>
          <a:p>
            <a:r>
              <a:rPr lang="es-MX" sz="2000" dirty="0" smtClean="0"/>
              <a:t> </a:t>
            </a:r>
            <a:endParaRPr lang="es-MX" sz="20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5495" y="245452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456746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 smtClean="0"/>
              <a:t>CASO C</a:t>
            </a:r>
            <a:endParaRPr lang="es-MX" sz="4000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5446490"/>
              </p:ext>
            </p:extLst>
          </p:nvPr>
        </p:nvGraphicFramePr>
        <p:xfrm>
          <a:off x="5422833" y="635695"/>
          <a:ext cx="5176479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0626"/>
                <a:gridCol w="781951"/>
                <a:gridCol w="781951"/>
                <a:gridCol w="781951"/>
              </a:tblGrid>
              <a:tr h="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CONCEPTO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INVENTARIO INICIAL</a:t>
                      </a:r>
                      <a:r>
                        <a:rPr lang="es-MX" sz="1600" baseline="0" dirty="0" smtClean="0"/>
                        <a:t> DE PRODUCCIÓN EN PROCESO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600" dirty="0" smtClean="0"/>
                        <a:t>50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INVENTARIO INICIAL DE MATERIA PRIMA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600" dirty="0" smtClean="0"/>
                        <a:t>10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MAS</a:t>
                      </a:r>
                      <a:r>
                        <a:rPr lang="es-MX" sz="1600" baseline="0" dirty="0" smtClean="0"/>
                        <a:t> COMPRAS DE MATERIA PRIMA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600" u="sng" dirty="0" smtClean="0"/>
                        <a:t>15</a:t>
                      </a:r>
                      <a:endParaRPr lang="es-MX" sz="16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MATERIA PRIMA DISPONIBLE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600" dirty="0" smtClean="0"/>
                        <a:t>25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MENOS: INV FINAL DE MP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600" u="sng" dirty="0" smtClean="0"/>
                        <a:t>5</a:t>
                      </a:r>
                      <a:endParaRPr lang="es-MX" sz="16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600" dirty="0" smtClean="0"/>
                        <a:t>20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MAS</a:t>
                      </a:r>
                      <a:r>
                        <a:rPr lang="es-MX" sz="1600" baseline="0" dirty="0" smtClean="0"/>
                        <a:t> MANO DE OBRA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600" dirty="0" smtClean="0"/>
                        <a:t>20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MAS GASTOS DE FABRICACIÓN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600" u="sng" dirty="0" smtClean="0"/>
                        <a:t>20</a:t>
                      </a:r>
                      <a:endParaRPr lang="es-MX" sz="16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600" u="sng" dirty="0" smtClean="0"/>
                        <a:t>60</a:t>
                      </a:r>
                      <a:endParaRPr lang="es-MX" sz="1600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PRODUCCIÓN DISPONIBLE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600" dirty="0" smtClean="0"/>
                        <a:t>110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MENOS: INVENTARIO FINAL DE PRODUCCIÓN EN PROCESO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600" u="sng" dirty="0" smtClean="0"/>
                        <a:t>50</a:t>
                      </a:r>
                      <a:endParaRPr lang="es-MX" sz="1600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COSTO DE</a:t>
                      </a:r>
                      <a:r>
                        <a:rPr lang="es-MX" sz="1600" baseline="0" dirty="0" smtClean="0"/>
                        <a:t> PRODUCCIÓN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600" dirty="0" smtClean="0"/>
                        <a:t>60</a:t>
                      </a:r>
                      <a:endParaRPr lang="es-MX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sz="2000" dirty="0" smtClean="0"/>
              <a:t>LA EMPRESA ADQUIERE  LA MP Y NO LA CONSUME TODA EN EL MISMO PERIODO (LA CONTROLA EN INVENTARIO)</a:t>
            </a:r>
          </a:p>
          <a:p>
            <a:r>
              <a:rPr lang="es-MX" sz="2000" dirty="0" smtClean="0"/>
              <a:t>NO TERMINA TODA LA PRODUCCIÓN QUE INICIA EN EL MISMO PERIODO</a:t>
            </a:r>
          </a:p>
          <a:p>
            <a:r>
              <a:rPr lang="es-MX" sz="2000" dirty="0" smtClean="0"/>
              <a:t>DEBE HACER INVENTARIO AL INICIO Y AL </a:t>
            </a:r>
            <a:r>
              <a:rPr lang="es-MX" sz="2000" dirty="0" smtClean="0"/>
              <a:t>FINAL</a:t>
            </a:r>
          </a:p>
          <a:p>
            <a:r>
              <a:rPr lang="es-MX" sz="2000" dirty="0" smtClean="0"/>
              <a:t>(Callejas, s/f)</a:t>
            </a:r>
            <a:endParaRPr lang="es-MX" sz="2000" dirty="0" smtClean="0"/>
          </a:p>
          <a:p>
            <a:r>
              <a:rPr lang="es-MX" sz="2000" dirty="0" smtClean="0"/>
              <a:t> </a:t>
            </a:r>
            <a:endParaRPr lang="es-MX" sz="20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6859" y="104177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522706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Estado de costo de producción </a:t>
            </a:r>
            <a:br>
              <a:rPr lang="es-MX" dirty="0" smtClean="0"/>
            </a:br>
            <a:r>
              <a:rPr lang="es-MX" sz="3600" dirty="0" smtClean="0"/>
              <a:t>(Callejas, s/f)</a:t>
            </a:r>
            <a:endParaRPr lang="es-MX" sz="4000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9304489"/>
              </p:ext>
            </p:extLst>
          </p:nvPr>
        </p:nvGraphicFramePr>
        <p:xfrm>
          <a:off x="2047741" y="1880312"/>
          <a:ext cx="8049295" cy="406972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774028"/>
                <a:gridCol w="2275267"/>
              </a:tblGrid>
              <a:tr h="31305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ESTADO DE COSTO DE PRODUCCION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PRACTICA 1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3056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INVENTARIO INICIAL DE MP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800" u="none" strike="noStrike">
                          <a:effectLst/>
                        </a:rPr>
                        <a:t>1600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3056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MAS COMPRAS NETAS DE MP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800" u="none" strike="noStrike">
                          <a:effectLst/>
                        </a:rPr>
                        <a:t>2930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3056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MENOS REBAJAS SOBRE COMPRAS DE MP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800" u="none" strike="noStrike">
                          <a:effectLst/>
                        </a:rPr>
                        <a:t>20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3056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MENOS INVENTARIO FINAL DE MP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800" u="none" strike="noStrike">
                          <a:effectLst/>
                        </a:rPr>
                        <a:t>1500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3056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COSTO DE MP CONSUMIDA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3010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3056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MAS MANO DE OBRA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800" u="none" strike="noStrike">
                          <a:effectLst/>
                        </a:rPr>
                        <a:t>2450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3056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MAS GASTOS INDIRECTOS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800" u="none" strike="noStrike">
                          <a:effectLst/>
                        </a:rPr>
                        <a:t>1490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3056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PRODUCIDO EN EL MES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6950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3056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MAS INVENTARIO INICIAL DE PRODUCCIÓN EN PROCESO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800" u="none" strike="noStrike">
                          <a:effectLst/>
                        </a:rPr>
                        <a:t>3000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3056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PRODUCCION DISPONIBLE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9950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3056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MENOS INVENTARIO FINAL DE PRODUCCIÓN EN PROCESO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800" u="none" strike="noStrike">
                          <a:effectLst/>
                        </a:rPr>
                        <a:t>4100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3056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u="none" strike="noStrike">
                          <a:effectLst/>
                        </a:rPr>
                        <a:t>COSTO DE PRODUCCIÓN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5850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58544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4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/>
              <a:t>En el campo de la administración la contabilidad administrativa es un pilar fundamental que apoya el proceso de toma de decisiones, pues ayuda a planear y controlar las actividades de la organización.</a:t>
            </a:r>
          </a:p>
          <a:p>
            <a:pPr algn="just"/>
            <a:r>
              <a:rPr lang="es-MX" dirty="0" smtClean="0"/>
              <a:t>Cuando la contabilidad </a:t>
            </a:r>
            <a:r>
              <a:rPr lang="es-MX" dirty="0"/>
              <a:t>de </a:t>
            </a:r>
            <a:r>
              <a:rPr lang="es-MX" dirty="0" smtClean="0"/>
              <a:t>costos se </a:t>
            </a:r>
            <a:r>
              <a:rPr lang="es-MX" dirty="0"/>
              <a:t>emplea con fines de contabilidad </a:t>
            </a:r>
            <a:r>
              <a:rPr lang="es-MX" dirty="0" smtClean="0"/>
              <a:t>financiera </a:t>
            </a:r>
            <a:r>
              <a:rPr lang="es-MX" dirty="0"/>
              <a:t>se miden los costos de producción y ventas </a:t>
            </a:r>
            <a:r>
              <a:rPr lang="es-MX" dirty="0" smtClean="0"/>
              <a:t>y con esos datos se toman decisiones importantes para beneficio de la organización, que pueden ir desde el cambio de un producto hasta la obtención de un financiamiento externo.</a:t>
            </a:r>
          </a:p>
          <a:p>
            <a:pPr algn="just"/>
            <a:r>
              <a:rPr lang="es-MX" sz="2000" dirty="0" smtClean="0"/>
              <a:t>El Licenciado en Administración debe adquirir competencias en la elaboración del estado de costo de producción y ventas, que aun cuando no es un estado financiero básico, si es de gran utilidad en empresas de manufactura.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875281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Arredondo, M. (2005). Contabilidad y análisis de los costos. México: </a:t>
            </a:r>
            <a:r>
              <a:rPr lang="es-MX" dirty="0"/>
              <a:t>Instituto Tecnológico y de Estudios Superiores de Monterrey</a:t>
            </a:r>
          </a:p>
          <a:p>
            <a:r>
              <a:rPr lang="es-MX" dirty="0" smtClean="0"/>
              <a:t>Calleja, F. (s/f). Contabilidad de Costos. México: Instituto Tecnológico y de Estudios Superiores de Monterrey</a:t>
            </a:r>
          </a:p>
          <a:p>
            <a:r>
              <a:rPr lang="es-MX" dirty="0" err="1" smtClean="0"/>
              <a:t>Hensen</a:t>
            </a:r>
            <a:r>
              <a:rPr lang="es-MX" dirty="0" smtClean="0"/>
              <a:t> y </a:t>
            </a:r>
            <a:r>
              <a:rPr lang="es-MX" dirty="0" err="1" smtClean="0"/>
              <a:t>Women</a:t>
            </a:r>
            <a:r>
              <a:rPr lang="es-MX" dirty="0" smtClean="0"/>
              <a:t> (1996). Administración de Costos. Contabilidad y Control. Thomson</a:t>
            </a:r>
          </a:p>
          <a:p>
            <a:r>
              <a:rPr lang="es-MX" dirty="0"/>
              <a:t>Universidad Autónoma del Estado de México UAEM (2018). Programa de Contabilidad de Costos y Presupuestos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057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Guía para el usuario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2025" y="1999511"/>
            <a:ext cx="10252587" cy="4417325"/>
          </a:xfrm>
        </p:spPr>
        <p:txBody>
          <a:bodyPr>
            <a:noAutofit/>
          </a:bodyPr>
          <a:lstStyle/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El presente material </a:t>
            </a:r>
            <a:r>
              <a:rPr lang="es-MX" sz="2400" dirty="0" smtClean="0">
                <a:solidFill>
                  <a:schemeClr val="tx1"/>
                </a:solidFill>
              </a:rPr>
              <a:t>didáctico sirve como material de apoyo para la unidad uno del programa de </a:t>
            </a:r>
            <a:r>
              <a:rPr lang="es-MX" sz="2400" dirty="0" smtClean="0">
                <a:solidFill>
                  <a:schemeClr val="tx1"/>
                </a:solidFill>
              </a:rPr>
              <a:t>Contabilidad de Costos y Presupuestos, de manera específica apoya los temas: Diferencia entre la contabilidad financiera y administrativa y su aplicación en las empresas; </a:t>
            </a:r>
            <a:r>
              <a:rPr lang="es-MX" sz="2400" dirty="0" smtClean="0">
                <a:solidFill>
                  <a:schemeClr val="tx1"/>
                </a:solidFill>
              </a:rPr>
              <a:t>el costo, sus elementos y fórmulas; y calculo del estado de costo de producción en atención al método analítico.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endParaRPr lang="es-MX" sz="2400" dirty="0">
              <a:solidFill>
                <a:schemeClr val="tx1"/>
              </a:solidFill>
            </a:endParaRPr>
          </a:p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El material se ha dividido en tres  apartados,  </a:t>
            </a:r>
            <a:r>
              <a:rPr lang="es-MX" sz="2400" dirty="0" smtClean="0">
                <a:solidFill>
                  <a:schemeClr val="tx1"/>
                </a:solidFill>
              </a:rPr>
              <a:t>en el </a:t>
            </a:r>
            <a:r>
              <a:rPr lang="es-MX" sz="2400" dirty="0" smtClean="0">
                <a:solidFill>
                  <a:schemeClr val="tx1"/>
                </a:solidFill>
              </a:rPr>
              <a:t>primero </a:t>
            </a:r>
            <a:r>
              <a:rPr lang="es-MX" sz="2400" dirty="0" smtClean="0">
                <a:solidFill>
                  <a:schemeClr val="tx1"/>
                </a:solidFill>
              </a:rPr>
              <a:t>se diferencia la contabilidad financiera de la administrativa y su aplicación en las empresas, la </a:t>
            </a:r>
            <a:r>
              <a:rPr lang="es-MX" sz="2400" dirty="0" smtClean="0">
                <a:solidFill>
                  <a:schemeClr val="tx1"/>
                </a:solidFill>
              </a:rPr>
              <a:t>segunda parte contiene </a:t>
            </a:r>
            <a:r>
              <a:rPr lang="es-MX" sz="2400" dirty="0" smtClean="0">
                <a:solidFill>
                  <a:schemeClr val="tx1"/>
                </a:solidFill>
              </a:rPr>
              <a:t>información referente al costo, sus elementos y formulas; la tercera parte contiene </a:t>
            </a:r>
            <a:r>
              <a:rPr lang="es-MX" sz="2400" dirty="0">
                <a:solidFill>
                  <a:schemeClr val="tx1"/>
                </a:solidFill>
              </a:rPr>
              <a:t>calculo del estado de costo de producción en atención al método </a:t>
            </a:r>
            <a:r>
              <a:rPr lang="es-MX" sz="2400" dirty="0" smtClean="0">
                <a:solidFill>
                  <a:schemeClr val="tx1"/>
                </a:solidFill>
              </a:rPr>
              <a:t>analítico.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248" y="548754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8773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1450757"/>
          </a:xfrm>
        </p:spPr>
        <p:txBody>
          <a:bodyPr/>
          <a:lstStyle/>
          <a:p>
            <a:r>
              <a:rPr lang="es-MX" b="1" dirty="0" smtClean="0"/>
              <a:t>Introducción.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8006" y="1245677"/>
            <a:ext cx="10106766" cy="4421028"/>
          </a:xfrm>
        </p:spPr>
        <p:txBody>
          <a:bodyPr>
            <a:noAutofit/>
          </a:bodyPr>
          <a:lstStyle/>
          <a:p>
            <a:pPr algn="just"/>
            <a:endParaRPr lang="es-MX" dirty="0" smtClean="0">
              <a:solidFill>
                <a:schemeClr val="tx1"/>
              </a:solidFill>
            </a:endParaRPr>
          </a:p>
          <a:p>
            <a:pPr algn="just"/>
            <a:r>
              <a:rPr lang="es-ES" dirty="0" smtClean="0"/>
              <a:t>El objetivo principal del Plan de Estudios de la Licenciatura en Administración es “formar </a:t>
            </a:r>
            <a:r>
              <a:rPr lang="es-ES" dirty="0"/>
              <a:t>profesionales en Administración con alto sentido de responsabilidad, de ética y de servicio para coordinar recursos y esfuerzos del factor humano dentro de las organizaciones con la finalidad de incrementar su desempeño y hacer frente a cambios en un entorno </a:t>
            </a:r>
            <a:r>
              <a:rPr lang="es-ES" dirty="0" smtClean="0"/>
              <a:t>globalizado” (Plan de estudios de LAM F-18:271). La contabilidad de costos es una contabilidad administrativa que apoya la toma de decisiones en función del óptimo aprovechamiento de los recursos humanos y materiales en el ámbito de la producción.</a:t>
            </a:r>
            <a:endParaRPr lang="es-MX" dirty="0" smtClean="0">
              <a:solidFill>
                <a:schemeClr val="tx1"/>
              </a:solidFill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La Contabilidad de Costos y Presupuestos es una UA integrada al áre</a:t>
            </a:r>
            <a:r>
              <a:rPr lang="es-MX" dirty="0" smtClean="0">
                <a:solidFill>
                  <a:schemeClr val="tx1"/>
                </a:solidFill>
              </a:rPr>
              <a:t>a de </a:t>
            </a:r>
            <a:r>
              <a:rPr lang="es-MX" dirty="0" smtClean="0">
                <a:solidFill>
                  <a:schemeClr val="tx1"/>
                </a:solidFill>
              </a:rPr>
              <a:t>Contaduría y Finanzas, es una UA obligatoria </a:t>
            </a:r>
            <a:r>
              <a:rPr lang="es-MX" dirty="0" smtClean="0">
                <a:solidFill>
                  <a:schemeClr val="tx1"/>
                </a:solidFill>
              </a:rPr>
              <a:t>cuya finalidad se centra en que el estudiante alcance las competencias necesarias </a:t>
            </a:r>
            <a:r>
              <a:rPr lang="es-ES" dirty="0" smtClean="0"/>
              <a:t>para </a:t>
            </a:r>
            <a:r>
              <a:rPr lang="es-ES" dirty="0"/>
              <a:t>predeterminar cualitativa y cuantitativamente los objetivos de la administración y planear y controlar los recursos financieros de la entidad, por medio de sistemas contables y administrativos </a:t>
            </a:r>
            <a:r>
              <a:rPr lang="es-ES" dirty="0" smtClean="0"/>
              <a:t>necesarios.</a:t>
            </a:r>
            <a:endParaRPr lang="es-MX" dirty="0" smtClean="0">
              <a:solidFill>
                <a:schemeClr val="tx1"/>
              </a:solidFill>
            </a:endParaRPr>
          </a:p>
          <a:p>
            <a:pPr algn="just"/>
            <a:r>
              <a:rPr lang="es-MX" dirty="0" smtClean="0">
                <a:solidFill>
                  <a:schemeClr val="tx1"/>
                </a:solidFill>
              </a:rPr>
              <a:t>En </a:t>
            </a:r>
            <a:r>
              <a:rPr lang="es-MX" dirty="0" smtClean="0">
                <a:solidFill>
                  <a:schemeClr val="tx1"/>
                </a:solidFill>
              </a:rPr>
              <a:t>estas diapositivas se presenta información relevante en relación con </a:t>
            </a:r>
            <a:r>
              <a:rPr lang="es-MX" dirty="0" smtClean="0">
                <a:solidFill>
                  <a:schemeClr val="tx1"/>
                </a:solidFill>
              </a:rPr>
              <a:t>la contabilidad de costos en torno a  sus elementos a fin de proceder a su integración.</a:t>
            </a:r>
            <a:endParaRPr lang="es-MX" dirty="0">
              <a:solidFill>
                <a:srgbClr val="FF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5498" y="471374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7886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74460" y="451514"/>
            <a:ext cx="9081220" cy="1298725"/>
          </a:xfrm>
        </p:spPr>
        <p:txBody>
          <a:bodyPr/>
          <a:lstStyle/>
          <a:p>
            <a:r>
              <a:rPr lang="es-MX" b="1" dirty="0" smtClean="0"/>
              <a:t>Objetivos </a:t>
            </a:r>
            <a:r>
              <a:rPr lang="es-MX" b="1" dirty="0" smtClean="0"/>
              <a:t>del presente material </a:t>
            </a:r>
            <a:endParaRPr lang="es-MX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7545471"/>
              </p:ext>
            </p:extLst>
          </p:nvPr>
        </p:nvGraphicFramePr>
        <p:xfrm>
          <a:off x="2064326" y="1845734"/>
          <a:ext cx="9091353" cy="36545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85946" y="451514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4713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9375" y="5396892"/>
            <a:ext cx="10113264" cy="822960"/>
          </a:xfrm>
        </p:spPr>
        <p:txBody>
          <a:bodyPr/>
          <a:lstStyle/>
          <a:p>
            <a:r>
              <a:rPr lang="es-MX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Diferencia entre Contabilidad Financiera y Contabilidad Administrativa</a:t>
            </a:r>
            <a:endParaRPr lang="es-MX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" r="2689"/>
          <a:stretch>
            <a:fillRect/>
          </a:stretch>
        </p:blipFill>
        <p:spPr/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2639" y="0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98102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9952793" cy="1168710"/>
          </a:xfrm>
        </p:spPr>
        <p:txBody>
          <a:bodyPr>
            <a:noAutofit/>
          </a:bodyPr>
          <a:lstStyle/>
          <a:p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EMPRESAS: </a:t>
            </a:r>
            <a:b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¿Todas necesitan el mismo tipo de información? ¿todas requieren un mismo tipo de contabilidad?</a:t>
            </a: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9133893"/>
              </p:ext>
            </p:extLst>
          </p:nvPr>
        </p:nvGraphicFramePr>
        <p:xfrm>
          <a:off x="818712" y="1417639"/>
          <a:ext cx="8415440" cy="4043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Llamada ovalada 2"/>
          <p:cNvSpPr/>
          <p:nvPr/>
        </p:nvSpPr>
        <p:spPr>
          <a:xfrm>
            <a:off x="9118242" y="1455314"/>
            <a:ext cx="2897747" cy="1738647"/>
          </a:xfrm>
          <a:prstGeom prst="wedgeEllipseCallout">
            <a:avLst>
              <a:gd name="adj1" fmla="val -94912"/>
              <a:gd name="adj2" fmla="val -5453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NO. </a:t>
            </a:r>
          </a:p>
          <a:p>
            <a:pPr algn="ctr"/>
            <a:r>
              <a:rPr lang="es-MX" sz="1600" dirty="0" smtClean="0"/>
              <a:t>LA INFORMACIÓN REQUERIDA POR CADA ENTIDAD ESTA EN FUNCIÓN DE SUS NECESIDADES</a:t>
            </a:r>
            <a:endParaRPr lang="es-MX" sz="16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35625" y="103785"/>
            <a:ext cx="980364" cy="980364"/>
          </a:xfrm>
          <a:prstGeom prst="rect">
            <a:avLst/>
          </a:prstGeom>
          <a:effectLst>
            <a:outerShdw blurRad="50800" dist="50800" algn="ctr" rotWithShape="0">
              <a:srgbClr val="000000">
                <a:alpha val="43137"/>
              </a:srgbClr>
            </a:outerShdw>
            <a:reflection blurRad="546100" stA="45000" endPos="6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2170788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196</TotalTime>
  <Words>2372</Words>
  <Application>Microsoft Office PowerPoint</Application>
  <PresentationFormat>Panorámica</PresentationFormat>
  <Paragraphs>352</Paragraphs>
  <Slides>46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50" baseType="lpstr">
      <vt:lpstr>Arial</vt:lpstr>
      <vt:lpstr>Calibri</vt:lpstr>
      <vt:lpstr>Calibri Light</vt:lpstr>
      <vt:lpstr>Retrospección</vt:lpstr>
      <vt:lpstr>Universidad Autónoma del Estado de México  Centro Universitario UAEM Zumpango  Licenciatura en Administración  Contabilidad de Costos y Presupuestos  Clave de la UA: LAAM08  Presenta: Dra. en C. María Guadalupe Soriano Hernández</vt:lpstr>
      <vt:lpstr>Contenido</vt:lpstr>
      <vt:lpstr>Presentación de la Unidad de Aprendizaje UA.</vt:lpstr>
      <vt:lpstr> De la unidad de aprendizaje…</vt:lpstr>
      <vt:lpstr>Guía para el usuario</vt:lpstr>
      <vt:lpstr>Introducción.</vt:lpstr>
      <vt:lpstr>Objetivos del presente material </vt:lpstr>
      <vt:lpstr>Diferencia entre Contabilidad Financiera y Contabilidad Administrativa</vt:lpstr>
      <vt:lpstr>TIPOS DE EMPRESAS:  ¿Todas necesitan el mismo tipo de información? ¿todas requieren un mismo tipo de contabilidad?</vt:lpstr>
      <vt:lpstr>Tipos de contabilidad</vt:lpstr>
      <vt:lpstr>CONTABILIDAD FINANCIERA</vt:lpstr>
      <vt:lpstr>Contabilidad financiera </vt:lpstr>
      <vt:lpstr>Naturaleza de la información contable (financiera)</vt:lpstr>
      <vt:lpstr>CONTABILIDAD ADMINISTRATIVA</vt:lpstr>
      <vt:lpstr>La Contabilidad Administrativa dentro de sus funciones:</vt:lpstr>
      <vt:lpstr>CONTABILIDAD ADMINISTRATIVA. SU IMPACTO EN LAS ORGANIZACIONES ACTUALES Ejemplo: En la toma de decisiones financieras, acerca de la solicitud de un préstamo</vt:lpstr>
      <vt:lpstr>Contabilidad Administrativa. Objetivos</vt:lpstr>
      <vt:lpstr>FINANCIERA VS ADMINISTRATIVA </vt:lpstr>
      <vt:lpstr>FINANCIERA VS ADMINISTRATIVA </vt:lpstr>
      <vt:lpstr>Actividad 1</vt:lpstr>
      <vt:lpstr>Elementos del Costo y Estado de Costo de Producción </vt:lpstr>
      <vt:lpstr>Costo  </vt:lpstr>
      <vt:lpstr>Y LOS COSTOS? </vt:lpstr>
      <vt:lpstr>Su uso en ambas contabilidades</vt:lpstr>
      <vt:lpstr>Concepto de contabilidad de costos</vt:lpstr>
      <vt:lpstr>Costos en diferentes áreas</vt:lpstr>
      <vt:lpstr>Objetivos de la contabilidad de costos</vt:lpstr>
      <vt:lpstr>La diferencia entre costo y gasto</vt:lpstr>
      <vt:lpstr>Elementos del costo</vt:lpstr>
      <vt:lpstr>Materia Prima o Materiales directos </vt:lpstr>
      <vt:lpstr>Ejercicio. Percepción visual</vt:lpstr>
      <vt:lpstr>Mano de obra directa</vt:lpstr>
      <vt:lpstr>Gastos indirectos = gastos o cargos de fabricación (en una manufacturera)</vt:lpstr>
      <vt:lpstr>Fórmulas: Costo primo y costo de conversión </vt:lpstr>
      <vt:lpstr>ESTADO DE RESULTADOS.  EMPRESA COMERCIAL</vt:lpstr>
      <vt:lpstr>El estudio de los costos </vt:lpstr>
      <vt:lpstr>EN LA EMPRESA MANUFACTURERA TENEMOS:</vt:lpstr>
      <vt:lpstr>COSTO DE PRODUCCIÓN</vt:lpstr>
      <vt:lpstr>AHORA NECESITAMOS UN NUEVO ESTADO FINANCIERO</vt:lpstr>
      <vt:lpstr>EL ESTADO DE COSTO DE PRODUCCIÓN</vt:lpstr>
      <vt:lpstr>CASO A</vt:lpstr>
      <vt:lpstr>CASO B</vt:lpstr>
      <vt:lpstr>CASO C</vt:lpstr>
      <vt:lpstr>Estado de costo de producción  (Callejas, s/f)</vt:lpstr>
      <vt:lpstr>CONCLUSIONES</vt:lpstr>
      <vt:lpstr>BIBLIOGRAFÍA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UAEM</dc:creator>
  <cp:lastModifiedBy>UAEM</cp:lastModifiedBy>
  <cp:revision>24</cp:revision>
  <dcterms:created xsi:type="dcterms:W3CDTF">2019-09-06T02:50:55Z</dcterms:created>
  <dcterms:modified xsi:type="dcterms:W3CDTF">2019-09-06T06:07:20Z</dcterms:modified>
</cp:coreProperties>
</file>