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2.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notesSlides/notesSlide3.xml" ContentType="application/vnd.openxmlformats-officedocument.presentationml.notesSlide+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diagrams/data13.xml" ContentType="application/vnd.openxmlformats-officedocument.drawingml.diagramData+xml"/>
  <Override PartName="/ppt/diagrams/layout13.xml" ContentType="application/vnd.openxmlformats-officedocument.drawingml.diagramLayout+xml"/>
  <Override PartName="/ppt/diagrams/quickStyle13.xml" ContentType="application/vnd.openxmlformats-officedocument.drawingml.diagramStyle+xml"/>
  <Override PartName="/ppt/diagrams/colors13.xml" ContentType="application/vnd.openxmlformats-officedocument.drawingml.diagramColors+xml"/>
  <Override PartName="/ppt/diagrams/drawing13.xml" ContentType="application/vnd.ms-office.drawingml.diagramDrawing+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2"/>
  </p:notesMasterIdLst>
  <p:handoutMasterIdLst>
    <p:handoutMasterId r:id="rId43"/>
  </p:handoutMasterIdLst>
  <p:sldIdLst>
    <p:sldId id="318" r:id="rId2"/>
    <p:sldId id="372" r:id="rId3"/>
    <p:sldId id="373" r:id="rId4"/>
    <p:sldId id="374" r:id="rId5"/>
    <p:sldId id="375" r:id="rId6"/>
    <p:sldId id="376" r:id="rId7"/>
    <p:sldId id="377" r:id="rId8"/>
    <p:sldId id="380" r:id="rId9"/>
    <p:sldId id="329" r:id="rId10"/>
    <p:sldId id="339" r:id="rId11"/>
    <p:sldId id="379" r:id="rId12"/>
    <p:sldId id="340" r:id="rId13"/>
    <p:sldId id="341" r:id="rId14"/>
    <p:sldId id="342" r:id="rId15"/>
    <p:sldId id="350" r:id="rId16"/>
    <p:sldId id="343" r:id="rId17"/>
    <p:sldId id="345" r:id="rId18"/>
    <p:sldId id="348" r:id="rId19"/>
    <p:sldId id="346" r:id="rId20"/>
    <p:sldId id="351" r:id="rId21"/>
    <p:sldId id="353" r:id="rId22"/>
    <p:sldId id="354" r:id="rId23"/>
    <p:sldId id="355" r:id="rId24"/>
    <p:sldId id="352" r:id="rId25"/>
    <p:sldId id="357" r:id="rId26"/>
    <p:sldId id="358" r:id="rId27"/>
    <p:sldId id="359" r:id="rId28"/>
    <p:sldId id="371" r:id="rId29"/>
    <p:sldId id="332" r:id="rId30"/>
    <p:sldId id="361" r:id="rId31"/>
    <p:sldId id="362" r:id="rId32"/>
    <p:sldId id="364" r:id="rId33"/>
    <p:sldId id="365" r:id="rId34"/>
    <p:sldId id="370" r:id="rId35"/>
    <p:sldId id="378" r:id="rId36"/>
    <p:sldId id="360" r:id="rId37"/>
    <p:sldId id="367" r:id="rId38"/>
    <p:sldId id="368" r:id="rId39"/>
    <p:sldId id="369" r:id="rId40"/>
    <p:sldId id="335" r:id="rId41"/>
  </p:sldIdLst>
  <p:sldSz cx="12188825" cy="6858000"/>
  <p:notesSz cx="6858000" cy="9144000"/>
  <p:custDataLst>
    <p:tags r:id="rId44"/>
  </p:custDataLst>
  <p:defaultTextStyle>
    <a:defPPr rtl="0">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orient="horz" pos="4030">
          <p15:clr>
            <a:srgbClr val="A4A3A4"/>
          </p15:clr>
        </p15:guide>
        <p15:guide id="3" orient="horz" pos="1152">
          <p15:clr>
            <a:srgbClr val="A4A3A4"/>
          </p15:clr>
        </p15:guide>
        <p15:guide id="4" orient="horz" pos="1018">
          <p15:clr>
            <a:srgbClr val="A4A3A4"/>
          </p15:clr>
        </p15:guide>
        <p15:guide id="5" orient="horz" pos="3886">
          <p15:clr>
            <a:srgbClr val="A4A3A4"/>
          </p15:clr>
        </p15:guide>
        <p15:guide id="6" orient="horz" pos="2928">
          <p15:clr>
            <a:srgbClr val="A4A3A4"/>
          </p15:clr>
        </p15:guide>
        <p15:guide id="7" orient="horz" pos="3072">
          <p15:clr>
            <a:srgbClr val="A4A3A4"/>
          </p15:clr>
        </p15:guide>
        <p15:guide id="8" orient="horz" pos="407">
          <p15:clr>
            <a:srgbClr val="A4A3A4"/>
          </p15:clr>
        </p15:guide>
        <p15:guide id="9" pos="3839">
          <p15:clr>
            <a:srgbClr val="A4A3A4"/>
          </p15:clr>
        </p15:guide>
        <p15:guide id="10" pos="959">
          <p15:clr>
            <a:srgbClr val="A4A3A4"/>
          </p15:clr>
        </p15:guide>
        <p15:guide id="11" pos="7151">
          <p15:clr>
            <a:srgbClr val="A4A3A4"/>
          </p15:clr>
        </p15:guide>
        <p15:guide id="12" pos="671">
          <p15:clr>
            <a:srgbClr val="A4A3A4"/>
          </p15:clr>
        </p15:guide>
        <p15:guide id="13" pos="4991">
          <p15:clr>
            <a:srgbClr val="A4A3A4"/>
          </p15:clr>
        </p15:guide>
        <p15:guide id="14" pos="7007">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828282"/>
    <a:srgbClr val="6E90FE"/>
    <a:srgbClr val="8086FC"/>
    <a:srgbClr val="6D6DFB"/>
    <a:srgbClr val="4E78F0"/>
    <a:srgbClr val="F0932C"/>
    <a:srgbClr val="92C610"/>
    <a:srgbClr val="9FD812"/>
    <a:srgbClr val="E05F2C"/>
    <a:srgbClr val="0ABEB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69CF1AB2-1976-4502-BF36-3FF5EA218861}">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10A1B5D5-9B99-4C35-A422-299274C87663}" styleName="Medium Style 1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8A107856-5554-42FB-B03E-39F5DBC370BA}" styleName="Estilo medio 4 - Énfasis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 styleId="{BC89EF96-8CEA-46FF-86C4-4CE0E7609802}" styleName="Estilo claro 3 - Acento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D113A9D2-9D6B-4929-AA2D-F23B5EE8CBE7}" styleName="Estilo temático 2 - Énfasis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3C2FFA5D-87B4-456A-9821-1D502468CF0F}" styleName="Estilo temático 1 - Énfasis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69012ECD-51FC-41F1-AA8D-1B2483CD663E}" styleName="Estilo claro 2 - Acento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29" autoAdjust="0"/>
  </p:normalViewPr>
  <p:slideViewPr>
    <p:cSldViewPr showGuides="1">
      <p:cViewPr varScale="1">
        <p:scale>
          <a:sx n="74" d="100"/>
          <a:sy n="74" d="100"/>
        </p:scale>
        <p:origin x="582" y="72"/>
      </p:cViewPr>
      <p:guideLst>
        <p:guide orient="horz" pos="2160"/>
        <p:guide orient="horz" pos="4030"/>
        <p:guide orient="horz" pos="1152"/>
        <p:guide orient="horz" pos="1018"/>
        <p:guide orient="horz" pos="3886"/>
        <p:guide orient="horz" pos="2928"/>
        <p:guide orient="horz" pos="3072"/>
        <p:guide orient="horz" pos="407"/>
        <p:guide pos="3839"/>
        <p:guide pos="959"/>
        <p:guide pos="7151"/>
        <p:guide pos="671"/>
        <p:guide pos="4991"/>
        <p:guide pos="7007"/>
      </p:guideLst>
    </p:cSldViewPr>
  </p:slideViewPr>
  <p:outlineViewPr>
    <p:cViewPr>
      <p:scale>
        <a:sx n="33" d="100"/>
        <a:sy n="33" d="100"/>
      </p:scale>
      <p:origin x="0" y="0"/>
    </p:cViewPr>
  </p:outlineViewPr>
  <p:notesTextViewPr>
    <p:cViewPr>
      <p:scale>
        <a:sx n="1" d="1"/>
        <a:sy n="1" d="1"/>
      </p:scale>
      <p:origin x="0" y="0"/>
    </p:cViewPr>
  </p:notesTextViewPr>
  <p:notesViewPr>
    <p:cSldViewPr showGuides="1">
      <p:cViewPr varScale="1">
        <p:scale>
          <a:sx n="72" d="100"/>
          <a:sy n="72" d="100"/>
        </p:scale>
        <p:origin x="4146" y="66"/>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notesMaster" Target="notesMasters/notesMaster1.xml"/><Relationship Id="rId47"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ags" Target="tags/tag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handoutMaster" Target="handoutMasters/handoutMaster1.xml"/><Relationship Id="rId48" Type="http://schemas.openxmlformats.org/officeDocument/2006/relationships/tableStyles" Target="tableStyle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viewProps" Target="viewProps.xml"/><Relationship Id="rId20" Type="http://schemas.openxmlformats.org/officeDocument/2006/relationships/slide" Target="slides/slide19.xml"/><Relationship Id="rId41" Type="http://schemas.openxmlformats.org/officeDocument/2006/relationships/slide" Target="slides/slide40.xml"/></Relationships>
</file>

<file path=ppt/diagrams/colors1.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6_2">
  <dgm:title val=""/>
  <dgm:desc val=""/>
  <dgm:catLst>
    <dgm:cat type="accent6" pri="11200"/>
  </dgm:catLst>
  <dgm:styleLbl name="node0">
    <dgm:fillClrLst meth="repeat">
      <a:schemeClr val="accent6"/>
    </dgm:fillClrLst>
    <dgm:linClrLst meth="repeat">
      <a:schemeClr val="lt1"/>
    </dgm:linClrLst>
    <dgm:effectClrLst/>
    <dgm:txLinClrLst/>
    <dgm:txFillClrLst/>
    <dgm:txEffectClrLst/>
  </dgm:styleLbl>
  <dgm:styleLbl name="node1">
    <dgm:fillClrLst meth="repeat">
      <a:schemeClr val="accent6"/>
    </dgm:fillClrLst>
    <dgm:linClrLst meth="repeat">
      <a:schemeClr val="lt1"/>
    </dgm:linClrLst>
    <dgm:effectClrLst/>
    <dgm:txLinClrLst/>
    <dgm:txFillClrLst/>
    <dgm:txEffectClrLst/>
  </dgm:styleLbl>
  <dgm:styleLbl name="alignNode1">
    <dgm:fillClrLst meth="repeat">
      <a:schemeClr val="accent6"/>
    </dgm:fillClrLst>
    <dgm:linClrLst meth="repeat">
      <a:schemeClr val="accent6"/>
    </dgm:linClrLst>
    <dgm:effectClrLst/>
    <dgm:txLinClrLst/>
    <dgm:txFillClrLst/>
    <dgm:txEffectClrLst/>
  </dgm:styleLbl>
  <dgm:styleLbl name="lnNode1">
    <dgm:fillClrLst meth="repeat">
      <a:schemeClr val="accent6"/>
    </dgm:fillClrLst>
    <dgm:linClrLst meth="repeat">
      <a:schemeClr val="lt1"/>
    </dgm:linClrLst>
    <dgm:effectClrLst/>
    <dgm:txLinClrLst/>
    <dgm:txFillClrLst/>
    <dgm:txEffectClrLst/>
  </dgm:styleLbl>
  <dgm:styleLbl name="vennNode1">
    <dgm:fillClrLst meth="repeat">
      <a:schemeClr val="accent6">
        <a:alpha val="50000"/>
      </a:schemeClr>
    </dgm:fillClrLst>
    <dgm:linClrLst meth="repeat">
      <a:schemeClr val="lt1"/>
    </dgm:linClrLst>
    <dgm:effectClrLst/>
    <dgm:txLinClrLst/>
    <dgm:txFillClrLst/>
    <dgm:txEffectClrLst/>
  </dgm:styleLbl>
  <dgm:styleLbl name="node2">
    <dgm:fillClrLst meth="repeat">
      <a:schemeClr val="accent6"/>
    </dgm:fillClrLst>
    <dgm:linClrLst meth="repeat">
      <a:schemeClr val="lt1"/>
    </dgm:linClrLst>
    <dgm:effectClrLst/>
    <dgm:txLinClrLst/>
    <dgm:txFillClrLst/>
    <dgm:txEffectClrLst/>
  </dgm:styleLbl>
  <dgm:styleLbl name="node3">
    <dgm:fillClrLst meth="repeat">
      <a:schemeClr val="accent6"/>
    </dgm:fillClrLst>
    <dgm:linClrLst meth="repeat">
      <a:schemeClr val="lt1"/>
    </dgm:linClrLst>
    <dgm:effectClrLst/>
    <dgm:txLinClrLst/>
    <dgm:txFillClrLst/>
    <dgm:txEffectClrLst/>
  </dgm:styleLbl>
  <dgm:styleLbl name="node4">
    <dgm:fillClrLst meth="repeat">
      <a:schemeClr val="accent6"/>
    </dgm:fillClrLst>
    <dgm:linClrLst meth="repeat">
      <a:schemeClr val="lt1"/>
    </dgm:linClrLst>
    <dgm:effectClrLst/>
    <dgm:txLinClrLst/>
    <dgm:txFillClrLst/>
    <dgm:txEffectClrLst/>
  </dgm:styleLbl>
  <dgm:styleLbl name="f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6">
        <a:tint val="60000"/>
      </a:schemeClr>
    </dgm:fillClrLst>
    <dgm:linClrLst meth="repeat">
      <a:schemeClr val="accent6">
        <a:tint val="60000"/>
      </a:schemeClr>
    </dgm:linClrLst>
    <dgm:effectClrLst/>
    <dgm:txLinClrLst/>
    <dgm:txFillClrLst/>
    <dgm:txEffectClrLst/>
  </dgm:styleLbl>
  <dgm:styleLbl name="fgSibTrans2D1">
    <dgm:fillClrLst meth="repeat">
      <a:schemeClr val="accent6">
        <a:tint val="60000"/>
      </a:schemeClr>
    </dgm:fillClrLst>
    <dgm:linClrLst meth="repeat">
      <a:schemeClr val="accent6">
        <a:tint val="60000"/>
      </a:schemeClr>
    </dgm:linClrLst>
    <dgm:effectClrLst/>
    <dgm:txLinClrLst/>
    <dgm:txFillClrLst/>
    <dgm:txEffectClrLst/>
  </dgm:styleLbl>
  <dgm:styleLbl name="bgSibTrans2D1">
    <dgm:fillClrLst meth="repeat">
      <a:schemeClr val="accent6">
        <a:tint val="60000"/>
      </a:schemeClr>
    </dgm:fillClrLst>
    <dgm:linClrLst meth="repeat">
      <a:schemeClr val="accent6">
        <a:tint val="60000"/>
      </a:schemeClr>
    </dgm:linClrLst>
    <dgm:effectClrLst/>
    <dgm:txLinClrLst/>
    <dgm:txFillClrLst/>
    <dgm:txEffectClrLst/>
  </dgm:styleLbl>
  <dgm:styleLbl name="sibTrans1D1">
    <dgm:fillClrLst meth="repeat">
      <a:schemeClr val="accent6"/>
    </dgm:fillClrLst>
    <dgm:linClrLst meth="repeat">
      <a:schemeClr val="accent6"/>
    </dgm:linClrLst>
    <dgm:effectClrLst/>
    <dgm:txLinClrLst/>
    <dgm:txFillClrLst meth="repeat">
      <a:schemeClr val="tx1"/>
    </dgm:txFillClrLst>
    <dgm:txEffectClrLst/>
  </dgm:styleLbl>
  <dgm:styleLbl name="callout">
    <dgm:fillClrLst meth="repeat">
      <a:schemeClr val="accent6"/>
    </dgm:fillClrLst>
    <dgm:linClrLst meth="repeat">
      <a:schemeClr val="accent6">
        <a:tint val="50000"/>
      </a:schemeClr>
    </dgm:linClrLst>
    <dgm:effectClrLst/>
    <dgm:txLinClrLst/>
    <dgm:txFillClrLst meth="repeat">
      <a:schemeClr val="tx1"/>
    </dgm:txFillClrLst>
    <dgm:txEffectClrLst/>
  </dgm:styleLbl>
  <dgm:styleLbl name="asst0">
    <dgm:fillClrLst meth="repeat">
      <a:schemeClr val="accent6"/>
    </dgm:fillClrLst>
    <dgm:linClrLst meth="repeat">
      <a:schemeClr val="lt1"/>
    </dgm:linClrLst>
    <dgm:effectClrLst/>
    <dgm:txLinClrLst/>
    <dgm:txFillClrLst/>
    <dgm:txEffectClrLst/>
  </dgm:styleLbl>
  <dgm:styleLbl name="asst1">
    <dgm:fillClrLst meth="repeat">
      <a:schemeClr val="accent6"/>
    </dgm:fillClrLst>
    <dgm:linClrLst meth="repeat">
      <a:schemeClr val="lt1"/>
    </dgm:linClrLst>
    <dgm:effectClrLst/>
    <dgm:txLinClrLst/>
    <dgm:txFillClrLst/>
    <dgm:txEffectClrLst/>
  </dgm:styleLbl>
  <dgm:styleLbl name="asst2">
    <dgm:fillClrLst meth="repeat">
      <a:schemeClr val="accent6"/>
    </dgm:fillClrLst>
    <dgm:linClrLst meth="repeat">
      <a:schemeClr val="lt1"/>
    </dgm:linClrLst>
    <dgm:effectClrLst/>
    <dgm:txLinClrLst/>
    <dgm:txFillClrLst/>
    <dgm:txEffectClrLst/>
  </dgm:styleLbl>
  <dgm:styleLbl name="asst3">
    <dgm:fillClrLst meth="repeat">
      <a:schemeClr val="accent6"/>
    </dgm:fillClrLst>
    <dgm:linClrLst meth="repeat">
      <a:schemeClr val="lt1"/>
    </dgm:linClrLst>
    <dgm:effectClrLst/>
    <dgm:txLinClrLst/>
    <dgm:txFillClrLst/>
    <dgm:txEffectClrLst/>
  </dgm:styleLbl>
  <dgm:styleLbl name="asst4">
    <dgm:fillClrLst meth="repeat">
      <a:schemeClr val="accent6"/>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meth="repeat">
      <a:schemeClr val="lt1"/>
    </dgm:txFillClrLst>
    <dgm:txEffectClrLst/>
  </dgm:styleLbl>
  <dgm:styleLbl name="parChTrans2D2">
    <dgm:fillClrLst meth="repeat">
      <a:schemeClr val="accent6"/>
    </dgm:fillClrLst>
    <dgm:linClrLst meth="repeat">
      <a:schemeClr val="accent6"/>
    </dgm:linClrLst>
    <dgm:effectClrLst/>
    <dgm:txLinClrLst/>
    <dgm:txFillClrLst meth="repeat">
      <a:schemeClr val="lt1"/>
    </dgm:txFillClrLst>
    <dgm:txEffectClrLst/>
  </dgm:styleLbl>
  <dgm:styleLbl name="parChTrans2D3">
    <dgm:fillClrLst meth="repeat">
      <a:schemeClr val="accent6"/>
    </dgm:fillClrLst>
    <dgm:linClrLst meth="repeat">
      <a:schemeClr val="accent6"/>
    </dgm:linClrLst>
    <dgm:effectClrLst/>
    <dgm:txLinClrLst/>
    <dgm:txFillClrLst meth="repeat">
      <a:schemeClr val="lt1"/>
    </dgm:txFillClrLst>
    <dgm:txEffectClrLst/>
  </dgm:styleLbl>
  <dgm:styleLbl name="parChTrans2D4">
    <dgm:fillClrLst meth="repeat">
      <a:schemeClr val="accent6"/>
    </dgm:fillClrLst>
    <dgm:linClrLst meth="repeat">
      <a:schemeClr val="accent6"/>
    </dgm:linClrLst>
    <dgm:effectClrLst/>
    <dgm:txLinClrLst/>
    <dgm:txFillClrLst meth="repeat">
      <a:schemeClr val="lt1"/>
    </dgm:txFillClrLst>
    <dgm:txEffectClrLst/>
  </dgm:styleLbl>
  <dgm:styleLbl name="parChTrans1D1">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2">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3">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parChTrans1D4">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accent6"/>
    </dgm:linClrLst>
    <dgm:effectClrLst/>
    <dgm:txLinClrLst/>
    <dgm:txFillClrLst meth="repeat">
      <a:schemeClr val="dk1"/>
    </dgm:txFillClrLst>
    <dgm:txEffectClrLst/>
  </dgm:styleLbl>
  <dgm:styleLbl name="dkBgShp">
    <dgm:fillClrLst meth="repeat">
      <a:schemeClr val="accent6">
        <a:shade val="80000"/>
      </a:schemeClr>
    </dgm:fillClrLst>
    <dgm:linClrLst meth="repeat">
      <a:schemeClr val="accent6"/>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1_3">
  <dgm:title val=""/>
  <dgm:desc val=""/>
  <dgm:catLst>
    <dgm:cat type="accent1" pri="11300"/>
  </dgm:catLst>
  <dgm:styleLbl name="node0">
    <dgm:fillClrLst meth="repeat">
      <a:schemeClr val="accent1">
        <a:shade val="80000"/>
      </a:schemeClr>
    </dgm:fillClrLst>
    <dgm:linClrLst meth="repeat">
      <a:schemeClr val="lt1"/>
    </dgm:linClrLst>
    <dgm:effectClrLst/>
    <dgm:txLinClrLst/>
    <dgm:txFillClrLst/>
    <dgm:txEffectClrLst/>
  </dgm:styleLbl>
  <dgm:styleLbl name="alignNode1">
    <dgm:fillClrLst>
      <a:schemeClr val="accent1">
        <a:shade val="80000"/>
      </a:schemeClr>
      <a:schemeClr val="accent1">
        <a:tint val="70000"/>
      </a:schemeClr>
    </dgm:fillClrLst>
    <dgm:linClrLst>
      <a:schemeClr val="accent1">
        <a:shade val="80000"/>
      </a:schemeClr>
      <a:schemeClr val="accent1">
        <a:tint val="70000"/>
      </a:schemeClr>
    </dgm:linClrLst>
    <dgm:effectClrLst/>
    <dgm:txLinClrLst/>
    <dgm:txFillClrLst/>
    <dgm:txEffectClrLst/>
  </dgm:styleLbl>
  <dgm:styleLbl name="node1">
    <dgm:fillClrLst>
      <a:schemeClr val="accent1">
        <a:shade val="80000"/>
      </a:schemeClr>
      <a:schemeClr val="accent1">
        <a:tint val="70000"/>
      </a:schemeClr>
    </dgm:fillClrLst>
    <dgm:linClrLst meth="repeat">
      <a:schemeClr val="lt1"/>
    </dgm:linClrLst>
    <dgm:effectClrLst/>
    <dgm:txLinClrLst/>
    <dgm:txFillClrLst/>
    <dgm:txEffectClrLst/>
  </dgm:styleLbl>
  <dgm:styleLbl name="lnNode1">
    <dgm:fillClrLst>
      <a:schemeClr val="accent1">
        <a:shade val="80000"/>
      </a:schemeClr>
      <a:schemeClr val="accent1">
        <a:tint val="7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tint val="70000"/>
        <a:alpha val="50000"/>
      </a:schemeClr>
    </dgm:fillClrLst>
    <dgm:linClrLst meth="repeat">
      <a:schemeClr val="lt1"/>
    </dgm:linClrLst>
    <dgm:effectClrLst/>
    <dgm:txLinClrLst/>
    <dgm:txFillClrLst/>
    <dgm:txEffectClrLst/>
  </dgm:styleLbl>
  <dgm:styleLbl name="node2">
    <dgm:fillClrLst>
      <a:schemeClr val="accent1">
        <a:tint val="99000"/>
      </a:schemeClr>
    </dgm:fillClrLst>
    <dgm:linClrLst meth="repeat">
      <a:schemeClr val="lt1"/>
    </dgm:linClrLst>
    <dgm:effectClrLst/>
    <dgm:txLinClrLst/>
    <dgm:txFillClrLst/>
    <dgm:txEffectClrLst/>
  </dgm:styleLbl>
  <dgm:styleLbl name="node3">
    <dgm:fillClrLst>
      <a:schemeClr val="accent1">
        <a:tint val="80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dgm:txEffectClrLst/>
  </dgm:styleLbl>
  <dgm:styleLbl name="f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b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sibTrans1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9000"/>
      </a:schemeClr>
    </dgm:fillClrLst>
    <dgm:linClrLst meth="repeat">
      <a:schemeClr val="lt1"/>
    </dgm:linClrLst>
    <dgm:effectClrLst/>
    <dgm:txLinClrLst/>
    <dgm:txFillClrLst/>
    <dgm:txEffectClrLst/>
  </dgm:styleLbl>
  <dgm:styleLbl name="asst3">
    <dgm:fillClrLst>
      <a:schemeClr val="accent1">
        <a:tint val="80000"/>
      </a:schemeClr>
    </dgm:fillClrLst>
    <dgm:linClrLst meth="repeat">
      <a:schemeClr val="lt1"/>
    </dgm:linClrLst>
    <dgm:effectClrLst/>
    <dgm:txLinClrLst/>
    <dgm:txFillClrLst/>
    <dgm:txEffectClrLst/>
  </dgm:styleLbl>
  <dgm:styleLbl name="asst4">
    <dgm:fillClrLst>
      <a:schemeClr val="accent1">
        <a:tint val="7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lt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9000"/>
      </a:schemeClr>
    </dgm:fillClrLst>
    <dgm:linClrLst meth="repeat">
      <a:schemeClr val="accent1">
        <a:tint val="99000"/>
      </a:schemeClr>
    </dgm:linClrLst>
    <dgm:effectClrLst/>
    <dgm:txLinClrLst/>
    <dgm:txFillClrLst meth="repeat">
      <a:schemeClr val="tx1"/>
    </dgm:txFillClrLst>
    <dgm:txEffectClrLst/>
  </dgm:styleLbl>
  <dgm:styleLbl name="parChTrans1D3">
    <dgm:fillClrLst meth="repeat">
      <a:schemeClr val="accent1">
        <a:tint val="80000"/>
      </a:schemeClr>
    </dgm:fillClrLst>
    <dgm:linClrLst meth="repeat">
      <a:schemeClr val="accent1">
        <a:tint val="80000"/>
      </a:schemeClr>
    </dgm:linClrLst>
    <dgm:effectClrLst/>
    <dgm:txLinClrLst/>
    <dgm:txFillClrLst meth="repeat">
      <a:schemeClr val="tx1"/>
    </dgm:txFillClrLst>
    <dgm:txEffectClrLst/>
  </dgm:styleLbl>
  <dgm:styleLbl name="parChTrans1D4">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3">
  <dgm:title val=""/>
  <dgm:desc val=""/>
  <dgm:catLst>
    <dgm:cat type="accent1" pri="11300"/>
  </dgm:catLst>
  <dgm:styleLbl name="node0">
    <dgm:fillClrLst meth="repeat">
      <a:schemeClr val="accent1">
        <a:shade val="80000"/>
      </a:schemeClr>
    </dgm:fillClrLst>
    <dgm:linClrLst meth="repeat">
      <a:schemeClr val="lt1"/>
    </dgm:linClrLst>
    <dgm:effectClrLst/>
    <dgm:txLinClrLst/>
    <dgm:txFillClrLst/>
    <dgm:txEffectClrLst/>
  </dgm:styleLbl>
  <dgm:styleLbl name="alignNode1">
    <dgm:fillClrLst>
      <a:schemeClr val="accent1">
        <a:shade val="80000"/>
      </a:schemeClr>
      <a:schemeClr val="accent1">
        <a:tint val="70000"/>
      </a:schemeClr>
    </dgm:fillClrLst>
    <dgm:linClrLst>
      <a:schemeClr val="accent1">
        <a:shade val="80000"/>
      </a:schemeClr>
      <a:schemeClr val="accent1">
        <a:tint val="70000"/>
      </a:schemeClr>
    </dgm:linClrLst>
    <dgm:effectClrLst/>
    <dgm:txLinClrLst/>
    <dgm:txFillClrLst/>
    <dgm:txEffectClrLst/>
  </dgm:styleLbl>
  <dgm:styleLbl name="node1">
    <dgm:fillClrLst>
      <a:schemeClr val="accent1">
        <a:shade val="80000"/>
      </a:schemeClr>
      <a:schemeClr val="accent1">
        <a:tint val="70000"/>
      </a:schemeClr>
    </dgm:fillClrLst>
    <dgm:linClrLst meth="repeat">
      <a:schemeClr val="lt1"/>
    </dgm:linClrLst>
    <dgm:effectClrLst/>
    <dgm:txLinClrLst/>
    <dgm:txFillClrLst/>
    <dgm:txEffectClrLst/>
  </dgm:styleLbl>
  <dgm:styleLbl name="lnNode1">
    <dgm:fillClrLst>
      <a:schemeClr val="accent1">
        <a:shade val="80000"/>
      </a:schemeClr>
      <a:schemeClr val="accent1">
        <a:tint val="7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tint val="70000"/>
        <a:alpha val="50000"/>
      </a:schemeClr>
    </dgm:fillClrLst>
    <dgm:linClrLst meth="repeat">
      <a:schemeClr val="lt1"/>
    </dgm:linClrLst>
    <dgm:effectClrLst/>
    <dgm:txLinClrLst/>
    <dgm:txFillClrLst/>
    <dgm:txEffectClrLst/>
  </dgm:styleLbl>
  <dgm:styleLbl name="node2">
    <dgm:fillClrLst>
      <a:schemeClr val="accent1">
        <a:tint val="99000"/>
      </a:schemeClr>
    </dgm:fillClrLst>
    <dgm:linClrLst meth="repeat">
      <a:schemeClr val="lt1"/>
    </dgm:linClrLst>
    <dgm:effectClrLst/>
    <dgm:txLinClrLst/>
    <dgm:txFillClrLst/>
    <dgm:txEffectClrLst/>
  </dgm:styleLbl>
  <dgm:styleLbl name="node3">
    <dgm:fillClrLst>
      <a:schemeClr val="accent1">
        <a:tint val="80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dgm:txEffectClrLst/>
  </dgm:styleLbl>
  <dgm:styleLbl name="f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b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sibTrans1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9000"/>
      </a:schemeClr>
    </dgm:fillClrLst>
    <dgm:linClrLst meth="repeat">
      <a:schemeClr val="lt1"/>
    </dgm:linClrLst>
    <dgm:effectClrLst/>
    <dgm:txLinClrLst/>
    <dgm:txFillClrLst/>
    <dgm:txEffectClrLst/>
  </dgm:styleLbl>
  <dgm:styleLbl name="asst3">
    <dgm:fillClrLst>
      <a:schemeClr val="accent1">
        <a:tint val="80000"/>
      </a:schemeClr>
    </dgm:fillClrLst>
    <dgm:linClrLst meth="repeat">
      <a:schemeClr val="lt1"/>
    </dgm:linClrLst>
    <dgm:effectClrLst/>
    <dgm:txLinClrLst/>
    <dgm:txFillClrLst/>
    <dgm:txEffectClrLst/>
  </dgm:styleLbl>
  <dgm:styleLbl name="asst4">
    <dgm:fillClrLst>
      <a:schemeClr val="accent1">
        <a:tint val="7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lt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9000"/>
      </a:schemeClr>
    </dgm:fillClrLst>
    <dgm:linClrLst meth="repeat">
      <a:schemeClr val="accent1">
        <a:tint val="99000"/>
      </a:schemeClr>
    </dgm:linClrLst>
    <dgm:effectClrLst/>
    <dgm:txLinClrLst/>
    <dgm:txFillClrLst meth="repeat">
      <a:schemeClr val="tx1"/>
    </dgm:txFillClrLst>
    <dgm:txEffectClrLst/>
  </dgm:styleLbl>
  <dgm:styleLbl name="parChTrans1D3">
    <dgm:fillClrLst meth="repeat">
      <a:schemeClr val="accent1">
        <a:tint val="80000"/>
      </a:schemeClr>
    </dgm:fillClrLst>
    <dgm:linClrLst meth="repeat">
      <a:schemeClr val="accent1">
        <a:tint val="80000"/>
      </a:schemeClr>
    </dgm:linClrLst>
    <dgm:effectClrLst/>
    <dgm:txLinClrLst/>
    <dgm:txFillClrLst meth="repeat">
      <a:schemeClr val="tx1"/>
    </dgm:txFillClrLst>
    <dgm:txEffectClrLst/>
  </dgm:styleLbl>
  <dgm:styleLbl name="parChTrans1D4">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4008F1C-BA80-4A9B-B3CF-DFCFC9DF69D3}" type="doc">
      <dgm:prSet loTypeId="urn:microsoft.com/office/officeart/2008/layout/LinedList" loCatId="list" qsTypeId="urn:microsoft.com/office/officeart/2005/8/quickstyle/simple1" qsCatId="simple" csTypeId="urn:microsoft.com/office/officeart/2005/8/colors/accent0_1" csCatId="mainScheme" phldr="1"/>
      <dgm:spPr/>
      <dgm:t>
        <a:bodyPr/>
        <a:lstStyle/>
        <a:p>
          <a:endParaRPr lang="es-MX"/>
        </a:p>
      </dgm:t>
    </dgm:pt>
    <dgm:pt modelId="{24CA8A3F-4C27-4C87-8E64-8C6035EB4BC9}">
      <dgm:prSet/>
      <dgm:spPr/>
      <dgm:t>
        <a:bodyPr/>
        <a:lstStyle/>
        <a:p>
          <a:pPr rtl="0"/>
          <a:r>
            <a:rPr lang="es-MX" b="1" dirty="0" smtClean="0">
              <a:effectLst>
                <a:outerShdw blurRad="38100" dist="38100" dir="2700000" algn="tl">
                  <a:srgbClr val="000000">
                    <a:alpha val="43137"/>
                  </a:srgbClr>
                </a:outerShdw>
              </a:effectLst>
            </a:rPr>
            <a:t>PROPÓSITO DE LA UNIDAD DE APRENDIZAJE.</a:t>
          </a:r>
        </a:p>
        <a:p>
          <a:pPr rtl="0"/>
          <a:r>
            <a:rPr lang="es-MX" dirty="0" smtClean="0"/>
            <a:t>Interpretar y analizar el estado económico de una organización, mediante el reconocimiento de eventos micro y macroeconómicos que tengan impacto o afecten a la organización; para la correcta distribución de recursos y la mejor toma de decisiones.</a:t>
          </a:r>
          <a:endParaRPr lang="es-MX" dirty="0"/>
        </a:p>
      </dgm:t>
    </dgm:pt>
    <dgm:pt modelId="{44D9EC94-9AA9-432D-8916-C1DDB78DD769}" type="parTrans" cxnId="{C4B6D4DC-1303-48AA-B2D2-14B436E923EB}">
      <dgm:prSet/>
      <dgm:spPr/>
      <dgm:t>
        <a:bodyPr/>
        <a:lstStyle/>
        <a:p>
          <a:endParaRPr lang="es-MX"/>
        </a:p>
      </dgm:t>
    </dgm:pt>
    <dgm:pt modelId="{8A29E26E-326C-4627-A7B9-11080B0ED7A8}" type="sibTrans" cxnId="{C4B6D4DC-1303-48AA-B2D2-14B436E923EB}">
      <dgm:prSet/>
      <dgm:spPr/>
      <dgm:t>
        <a:bodyPr/>
        <a:lstStyle/>
        <a:p>
          <a:endParaRPr lang="es-MX"/>
        </a:p>
      </dgm:t>
    </dgm:pt>
    <dgm:pt modelId="{B002C9AE-4A03-43DC-8296-7E9A403BF9E7}">
      <dgm:prSet custT="1"/>
      <dgm:spPr/>
      <dgm:t>
        <a:bodyPr/>
        <a:lstStyle/>
        <a:p>
          <a:pPr rtl="0"/>
          <a:r>
            <a:rPr lang="es-MX" sz="2400" b="1" dirty="0" smtClean="0"/>
            <a:t>Unidad </a:t>
          </a:r>
          <a:r>
            <a:rPr lang="es-MX" sz="2400" b="1" dirty="0" smtClean="0"/>
            <a:t>III. Formular el Balance General y el Estado de Resultados</a:t>
          </a:r>
          <a:endParaRPr lang="es-MX" sz="2400" b="1" dirty="0" smtClean="0"/>
        </a:p>
        <a:p>
          <a:pPr rtl="0"/>
          <a:r>
            <a:rPr lang="es-MX" sz="1800" b="0" dirty="0" smtClean="0"/>
            <a:t>Identificar las partidas que integran los estados financieros para poder estructurar únicamente, el Balance General y el Estado de Resultados, a través del estudio y análisis de las NIF A-3 B-5 y B-6 </a:t>
          </a:r>
          <a:endParaRPr lang="es-MX" sz="1800" b="0" dirty="0" smtClean="0"/>
        </a:p>
        <a:p>
          <a:pPr rtl="0"/>
          <a:endParaRPr lang="es-MX" sz="2400" b="1" dirty="0" smtClean="0"/>
        </a:p>
      </dgm:t>
    </dgm:pt>
    <dgm:pt modelId="{3E172BC5-F0D9-41AA-AC75-8ACC80ADC0DF}" type="parTrans" cxnId="{4B8F69F1-B8A4-4BA9-9BD6-E82759EDC73F}">
      <dgm:prSet/>
      <dgm:spPr/>
      <dgm:t>
        <a:bodyPr/>
        <a:lstStyle/>
        <a:p>
          <a:endParaRPr lang="es-MX"/>
        </a:p>
      </dgm:t>
    </dgm:pt>
    <dgm:pt modelId="{7720CD7A-3EF6-4D24-8D00-A234B68891D4}" type="sibTrans" cxnId="{4B8F69F1-B8A4-4BA9-9BD6-E82759EDC73F}">
      <dgm:prSet/>
      <dgm:spPr/>
      <dgm:t>
        <a:bodyPr/>
        <a:lstStyle/>
        <a:p>
          <a:endParaRPr lang="es-MX"/>
        </a:p>
      </dgm:t>
    </dgm:pt>
    <dgm:pt modelId="{7C2A7FF0-EE2E-4C56-ADD2-E0E774C68BC3}" type="pres">
      <dgm:prSet presAssocID="{04008F1C-BA80-4A9B-B3CF-DFCFC9DF69D3}" presName="vert0" presStyleCnt="0">
        <dgm:presLayoutVars>
          <dgm:dir/>
          <dgm:animOne val="branch"/>
          <dgm:animLvl val="lvl"/>
        </dgm:presLayoutVars>
      </dgm:prSet>
      <dgm:spPr/>
      <dgm:t>
        <a:bodyPr/>
        <a:lstStyle/>
        <a:p>
          <a:endParaRPr lang="es-MX"/>
        </a:p>
      </dgm:t>
    </dgm:pt>
    <dgm:pt modelId="{817038B9-17E5-4C57-ACE7-974279DD8FA0}" type="pres">
      <dgm:prSet presAssocID="{24CA8A3F-4C27-4C87-8E64-8C6035EB4BC9}" presName="thickLine" presStyleLbl="alignNode1" presStyleIdx="0" presStyleCnt="2"/>
      <dgm:spPr/>
    </dgm:pt>
    <dgm:pt modelId="{298A00D6-7F8E-49AA-B8DF-6BF201D56E63}" type="pres">
      <dgm:prSet presAssocID="{24CA8A3F-4C27-4C87-8E64-8C6035EB4BC9}" presName="horz1" presStyleCnt="0"/>
      <dgm:spPr/>
    </dgm:pt>
    <dgm:pt modelId="{8557B8CC-9527-46A7-AE64-FF44CC0439EA}" type="pres">
      <dgm:prSet presAssocID="{24CA8A3F-4C27-4C87-8E64-8C6035EB4BC9}" presName="tx1" presStyleLbl="revTx" presStyleIdx="0" presStyleCnt="2"/>
      <dgm:spPr/>
      <dgm:t>
        <a:bodyPr/>
        <a:lstStyle/>
        <a:p>
          <a:endParaRPr lang="es-MX"/>
        </a:p>
      </dgm:t>
    </dgm:pt>
    <dgm:pt modelId="{8238BA4C-4911-4580-8FD7-FAE6BDBA2388}" type="pres">
      <dgm:prSet presAssocID="{24CA8A3F-4C27-4C87-8E64-8C6035EB4BC9}" presName="vert1" presStyleCnt="0"/>
      <dgm:spPr/>
    </dgm:pt>
    <dgm:pt modelId="{F656DC91-0BDE-445E-AFB9-3D64B99867C8}" type="pres">
      <dgm:prSet presAssocID="{B002C9AE-4A03-43DC-8296-7E9A403BF9E7}" presName="thickLine" presStyleLbl="alignNode1" presStyleIdx="1" presStyleCnt="2"/>
      <dgm:spPr/>
    </dgm:pt>
    <dgm:pt modelId="{77209534-17AA-4101-AB34-B526804BA144}" type="pres">
      <dgm:prSet presAssocID="{B002C9AE-4A03-43DC-8296-7E9A403BF9E7}" presName="horz1" presStyleCnt="0"/>
      <dgm:spPr/>
    </dgm:pt>
    <dgm:pt modelId="{93CF93C1-620A-4281-B23D-D976BF53D5B7}" type="pres">
      <dgm:prSet presAssocID="{B002C9AE-4A03-43DC-8296-7E9A403BF9E7}" presName="tx1" presStyleLbl="revTx" presStyleIdx="1" presStyleCnt="2"/>
      <dgm:spPr/>
      <dgm:t>
        <a:bodyPr/>
        <a:lstStyle/>
        <a:p>
          <a:endParaRPr lang="es-MX"/>
        </a:p>
      </dgm:t>
    </dgm:pt>
    <dgm:pt modelId="{52057E78-4C09-40D9-B193-9E2B8E262DF2}" type="pres">
      <dgm:prSet presAssocID="{B002C9AE-4A03-43DC-8296-7E9A403BF9E7}" presName="vert1" presStyleCnt="0"/>
      <dgm:spPr/>
    </dgm:pt>
  </dgm:ptLst>
  <dgm:cxnLst>
    <dgm:cxn modelId="{C4B6D4DC-1303-48AA-B2D2-14B436E923EB}" srcId="{04008F1C-BA80-4A9B-B3CF-DFCFC9DF69D3}" destId="{24CA8A3F-4C27-4C87-8E64-8C6035EB4BC9}" srcOrd="0" destOrd="0" parTransId="{44D9EC94-9AA9-432D-8916-C1DDB78DD769}" sibTransId="{8A29E26E-326C-4627-A7B9-11080B0ED7A8}"/>
    <dgm:cxn modelId="{4B8F69F1-B8A4-4BA9-9BD6-E82759EDC73F}" srcId="{04008F1C-BA80-4A9B-B3CF-DFCFC9DF69D3}" destId="{B002C9AE-4A03-43DC-8296-7E9A403BF9E7}" srcOrd="1" destOrd="0" parTransId="{3E172BC5-F0D9-41AA-AC75-8ACC80ADC0DF}" sibTransId="{7720CD7A-3EF6-4D24-8D00-A234B68891D4}"/>
    <dgm:cxn modelId="{2245A6D1-7FD0-48EB-B8E6-5DEB1038C7AA}" type="presOf" srcId="{24CA8A3F-4C27-4C87-8E64-8C6035EB4BC9}" destId="{8557B8CC-9527-46A7-AE64-FF44CC0439EA}" srcOrd="0" destOrd="0" presId="urn:microsoft.com/office/officeart/2008/layout/LinedList"/>
    <dgm:cxn modelId="{8D75342B-9671-4B20-A8A4-19BEC27806C9}" type="presOf" srcId="{04008F1C-BA80-4A9B-B3CF-DFCFC9DF69D3}" destId="{7C2A7FF0-EE2E-4C56-ADD2-E0E774C68BC3}" srcOrd="0" destOrd="0" presId="urn:microsoft.com/office/officeart/2008/layout/LinedList"/>
    <dgm:cxn modelId="{3A02F31D-2B9E-48D4-B95B-141EB922827B}" type="presOf" srcId="{B002C9AE-4A03-43DC-8296-7E9A403BF9E7}" destId="{93CF93C1-620A-4281-B23D-D976BF53D5B7}" srcOrd="0" destOrd="0" presId="urn:microsoft.com/office/officeart/2008/layout/LinedList"/>
    <dgm:cxn modelId="{C9230F39-062E-462C-9B27-DF0654FEE122}" type="presParOf" srcId="{7C2A7FF0-EE2E-4C56-ADD2-E0E774C68BC3}" destId="{817038B9-17E5-4C57-ACE7-974279DD8FA0}" srcOrd="0" destOrd="0" presId="urn:microsoft.com/office/officeart/2008/layout/LinedList"/>
    <dgm:cxn modelId="{6DFA97F2-AFA3-43BD-AEEF-315774BBA18E}" type="presParOf" srcId="{7C2A7FF0-EE2E-4C56-ADD2-E0E774C68BC3}" destId="{298A00D6-7F8E-49AA-B8DF-6BF201D56E63}" srcOrd="1" destOrd="0" presId="urn:microsoft.com/office/officeart/2008/layout/LinedList"/>
    <dgm:cxn modelId="{566C0344-51A6-438E-BCB7-51D882FEEE3B}" type="presParOf" srcId="{298A00D6-7F8E-49AA-B8DF-6BF201D56E63}" destId="{8557B8CC-9527-46A7-AE64-FF44CC0439EA}" srcOrd="0" destOrd="0" presId="urn:microsoft.com/office/officeart/2008/layout/LinedList"/>
    <dgm:cxn modelId="{94D834D9-CBE8-4D38-9A3E-9D79081AD30A}" type="presParOf" srcId="{298A00D6-7F8E-49AA-B8DF-6BF201D56E63}" destId="{8238BA4C-4911-4580-8FD7-FAE6BDBA2388}" srcOrd="1" destOrd="0" presId="urn:microsoft.com/office/officeart/2008/layout/LinedList"/>
    <dgm:cxn modelId="{B1C4ED14-E06B-48BD-BD19-905AD818D6D5}" type="presParOf" srcId="{7C2A7FF0-EE2E-4C56-ADD2-E0E774C68BC3}" destId="{F656DC91-0BDE-445E-AFB9-3D64B99867C8}" srcOrd="2" destOrd="0" presId="urn:microsoft.com/office/officeart/2008/layout/LinedList"/>
    <dgm:cxn modelId="{E45C0DE8-B738-4476-B0E0-13F09A9D812D}" type="presParOf" srcId="{7C2A7FF0-EE2E-4C56-ADD2-E0E774C68BC3}" destId="{77209534-17AA-4101-AB34-B526804BA144}" srcOrd="3" destOrd="0" presId="urn:microsoft.com/office/officeart/2008/layout/LinedList"/>
    <dgm:cxn modelId="{A1295C22-9E7F-4C11-A2B2-D97FAE5B82C2}" type="presParOf" srcId="{77209534-17AA-4101-AB34-B526804BA144}" destId="{93CF93C1-620A-4281-B23D-D976BF53D5B7}" srcOrd="0" destOrd="0" presId="urn:microsoft.com/office/officeart/2008/layout/LinedList"/>
    <dgm:cxn modelId="{15CF6C12-C12B-4FD2-9D1E-F672976B09D2}" type="presParOf" srcId="{77209534-17AA-4101-AB34-B526804BA144}" destId="{52057E78-4C09-40D9-B193-9E2B8E262DF2}" srcOrd="1" destOrd="0" presId="urn:microsoft.com/office/officeart/2008/layout/Lin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1DBA91F1-7E8C-41C9-A838-D658A98417D5}" type="doc">
      <dgm:prSet loTypeId="urn:microsoft.com/office/officeart/2005/8/layout/list1" loCatId="list" qsTypeId="urn:microsoft.com/office/officeart/2005/8/quickstyle/3d3" qsCatId="3D" csTypeId="urn:microsoft.com/office/officeart/2005/8/colors/accent6_2" csCatId="accent6" phldr="1"/>
      <dgm:spPr/>
      <dgm:t>
        <a:bodyPr rtlCol="0"/>
        <a:lstStyle/>
        <a:p>
          <a:pPr rtl="0"/>
          <a:endParaRPr lang="en-US"/>
        </a:p>
      </dgm:t>
    </dgm:pt>
    <dgm:pt modelId="{9A97DD9A-212E-426A-9594-7FEEEC4E1E2E}">
      <dgm:prSet phldrT="[Text]"/>
      <dgm:spPr/>
      <dgm:t>
        <a:bodyPr rtlCol="0"/>
        <a:lstStyle/>
        <a:p>
          <a:pPr rtl="0"/>
          <a:r>
            <a:rPr lang="es-ES" noProof="0" dirty="0" smtClean="0"/>
            <a:t>MERCANCIAS GENERALES</a:t>
          </a:r>
          <a:endParaRPr lang="es-ES" noProof="0" dirty="0"/>
        </a:p>
      </dgm:t>
      <dgm:extLst>
        <a:ext uri="{E40237B7-FDA0-4F09-8148-C483321AD2D9}">
          <dgm14:cNvPr xmlns:dgm14="http://schemas.microsoft.com/office/drawing/2010/diagram" id="0" name="" title="Step 1 title"/>
        </a:ext>
      </dgm:extLst>
    </dgm:pt>
    <dgm:pt modelId="{CFB8B198-74C4-4710-BA7C-5F16A52BB9D3}" type="parTrans" cxnId="{6EE1A5DD-79E9-4FC2-BFBE-DA7B4C71D980}">
      <dgm:prSet/>
      <dgm:spPr/>
      <dgm:t>
        <a:bodyPr rtlCol="0"/>
        <a:lstStyle/>
        <a:p>
          <a:pPr rtl="0"/>
          <a:endParaRPr lang="es-ES" noProof="0" dirty="0"/>
        </a:p>
      </dgm:t>
    </dgm:pt>
    <dgm:pt modelId="{A822033B-D112-4812-B9AC-0AEDBC4B3389}" type="sibTrans" cxnId="{6EE1A5DD-79E9-4FC2-BFBE-DA7B4C71D980}">
      <dgm:prSet/>
      <dgm:spPr/>
      <dgm:t>
        <a:bodyPr rtlCol="0"/>
        <a:lstStyle/>
        <a:p>
          <a:pPr rtl="0"/>
          <a:endParaRPr lang="es-ES" noProof="0" dirty="0"/>
        </a:p>
      </dgm:t>
    </dgm:pt>
    <dgm:pt modelId="{B7F093E9-7C2E-44B4-8B3B-6CBE0FE3E35E}">
      <dgm:prSet phldrT="[Text]"/>
      <dgm:spPr/>
      <dgm:t>
        <a:bodyPr rtlCol="0"/>
        <a:lstStyle/>
        <a:p>
          <a:pPr rtl="0"/>
          <a:r>
            <a:rPr lang="es-ES" noProof="0" dirty="0" smtClean="0"/>
            <a:t>INVENTARIOS PERPETUOS</a:t>
          </a:r>
          <a:endParaRPr lang="es-ES" noProof="0" dirty="0"/>
        </a:p>
      </dgm:t>
      <dgm:extLst>
        <a:ext uri="{E40237B7-FDA0-4F09-8148-C483321AD2D9}">
          <dgm14:cNvPr xmlns:dgm14="http://schemas.microsoft.com/office/drawing/2010/diagram" id="0" name="" title="Step 2 title"/>
        </a:ext>
      </dgm:extLst>
    </dgm:pt>
    <dgm:pt modelId="{975EB889-7FE2-4B31-A57C-D6644EDC0C5B}" type="parTrans" cxnId="{05382DB0-93E0-41A2-9F05-DBE0C57CD836}">
      <dgm:prSet/>
      <dgm:spPr/>
      <dgm:t>
        <a:bodyPr rtlCol="0"/>
        <a:lstStyle/>
        <a:p>
          <a:pPr rtl="0"/>
          <a:endParaRPr lang="es-ES" noProof="0" dirty="0"/>
        </a:p>
      </dgm:t>
    </dgm:pt>
    <dgm:pt modelId="{A2D02C68-2709-4715-A187-1730828C882F}" type="sibTrans" cxnId="{05382DB0-93E0-41A2-9F05-DBE0C57CD836}">
      <dgm:prSet/>
      <dgm:spPr/>
      <dgm:t>
        <a:bodyPr rtlCol="0"/>
        <a:lstStyle/>
        <a:p>
          <a:pPr rtl="0"/>
          <a:endParaRPr lang="es-ES" noProof="0" dirty="0"/>
        </a:p>
      </dgm:t>
    </dgm:pt>
    <dgm:pt modelId="{9767D06C-E342-4313-B844-7CBE4BE72372}">
      <dgm:prSet phldrT="[Text]"/>
      <dgm:spPr/>
      <dgm:t>
        <a:bodyPr rtlCol="0"/>
        <a:lstStyle/>
        <a:p>
          <a:pPr rtl="0"/>
          <a:r>
            <a:rPr lang="es-ES" noProof="0" dirty="0" smtClean="0"/>
            <a:t>ANALÍTICO</a:t>
          </a:r>
          <a:endParaRPr lang="es-ES" noProof="0" dirty="0"/>
        </a:p>
      </dgm:t>
      <dgm:extLst>
        <a:ext uri="{E40237B7-FDA0-4F09-8148-C483321AD2D9}">
          <dgm14:cNvPr xmlns:dgm14="http://schemas.microsoft.com/office/drawing/2010/diagram" id="0" name="" title="Step 3 title"/>
        </a:ext>
      </dgm:extLst>
    </dgm:pt>
    <dgm:pt modelId="{07642ABB-36AA-4345-A138-3BA34143FF70}" type="parTrans" cxnId="{1F9E31E8-2B2E-4F8E-AA9B-B5366FE84796}">
      <dgm:prSet/>
      <dgm:spPr/>
      <dgm:t>
        <a:bodyPr rtlCol="0"/>
        <a:lstStyle/>
        <a:p>
          <a:pPr rtl="0"/>
          <a:endParaRPr lang="es-ES" noProof="0" dirty="0"/>
        </a:p>
      </dgm:t>
    </dgm:pt>
    <dgm:pt modelId="{5B3210CA-F7F6-43EC-9250-21702872AB7F}" type="sibTrans" cxnId="{1F9E31E8-2B2E-4F8E-AA9B-B5366FE84796}">
      <dgm:prSet/>
      <dgm:spPr/>
      <dgm:t>
        <a:bodyPr rtlCol="0"/>
        <a:lstStyle/>
        <a:p>
          <a:pPr rtl="0"/>
          <a:endParaRPr lang="es-ES" noProof="0" dirty="0"/>
        </a:p>
      </dgm:t>
    </dgm:pt>
    <dgm:pt modelId="{45D65E2E-57FB-46B9-A23E-155578272902}">
      <dgm:prSet phldrT="[Text]"/>
      <dgm:spPr/>
      <dgm:t>
        <a:bodyPr rtlCol="0"/>
        <a:lstStyle/>
        <a:p>
          <a:pPr rtl="0"/>
          <a:r>
            <a:rPr lang="es-ES" noProof="0" dirty="0" smtClean="0"/>
            <a:t>En una sola cuenta se registran las entradas y salidas</a:t>
          </a:r>
          <a:endParaRPr lang="es-ES" noProof="0" dirty="0"/>
        </a:p>
      </dgm:t>
      <dgm:extLst>
        <a:ext uri="{E40237B7-FDA0-4F09-8148-C483321AD2D9}">
          <dgm14:cNvPr xmlns:dgm14="http://schemas.microsoft.com/office/drawing/2010/diagram" id="0" name="" title="Step 1 task"/>
        </a:ext>
      </dgm:extLst>
    </dgm:pt>
    <dgm:pt modelId="{D504A610-38C8-4BDE-BB8B-E71AB9A63BD2}" type="parTrans" cxnId="{FE68F8E0-776A-49A3-8850-D44015EFEFE4}">
      <dgm:prSet/>
      <dgm:spPr/>
      <dgm:t>
        <a:bodyPr rtlCol="0"/>
        <a:lstStyle/>
        <a:p>
          <a:pPr rtl="0"/>
          <a:endParaRPr lang="es-ES" noProof="0" dirty="0"/>
        </a:p>
      </dgm:t>
    </dgm:pt>
    <dgm:pt modelId="{C35F0E74-D801-4FFD-B331-4EF428DDF3B5}" type="sibTrans" cxnId="{FE68F8E0-776A-49A3-8850-D44015EFEFE4}">
      <dgm:prSet/>
      <dgm:spPr/>
      <dgm:t>
        <a:bodyPr rtlCol="0"/>
        <a:lstStyle/>
        <a:p>
          <a:pPr rtl="0"/>
          <a:endParaRPr lang="es-ES" noProof="0" dirty="0"/>
        </a:p>
      </dgm:t>
    </dgm:pt>
    <dgm:pt modelId="{3D6FB82D-8702-4FD5-B446-B15492C8E8D3}">
      <dgm:prSet phldrT="[Text]"/>
      <dgm:spPr/>
      <dgm:t>
        <a:bodyPr rtlCol="0"/>
        <a:lstStyle/>
        <a:p>
          <a:pPr rtl="0"/>
          <a:r>
            <a:rPr lang="es-ES" noProof="0" dirty="0" smtClean="0"/>
            <a:t>Se maneja la cuenta de almacén, ventas y costo de ventas</a:t>
          </a:r>
          <a:endParaRPr lang="es-ES" noProof="0" dirty="0"/>
        </a:p>
      </dgm:t>
      <dgm:extLst>
        <a:ext uri="{E40237B7-FDA0-4F09-8148-C483321AD2D9}">
          <dgm14:cNvPr xmlns:dgm14="http://schemas.microsoft.com/office/drawing/2010/diagram" id="0" name="" title="Step 2 task"/>
        </a:ext>
      </dgm:extLst>
    </dgm:pt>
    <dgm:pt modelId="{01064A5F-A089-4040-BEA5-E691D4390BDE}" type="parTrans" cxnId="{8C4DF61B-AB41-4B3C-AC5A-E6632D6E5366}">
      <dgm:prSet/>
      <dgm:spPr/>
      <dgm:t>
        <a:bodyPr rtlCol="0"/>
        <a:lstStyle/>
        <a:p>
          <a:pPr rtl="0"/>
          <a:endParaRPr lang="es-ES" noProof="0" dirty="0"/>
        </a:p>
      </dgm:t>
    </dgm:pt>
    <dgm:pt modelId="{C0A9B8D0-1A45-4904-98C0-4C9491006681}" type="sibTrans" cxnId="{8C4DF61B-AB41-4B3C-AC5A-E6632D6E5366}">
      <dgm:prSet/>
      <dgm:spPr/>
      <dgm:t>
        <a:bodyPr rtlCol="0"/>
        <a:lstStyle/>
        <a:p>
          <a:pPr rtl="0"/>
          <a:endParaRPr lang="es-ES" noProof="0" dirty="0"/>
        </a:p>
      </dgm:t>
    </dgm:pt>
    <dgm:pt modelId="{4AD13E16-C8EF-4219-ADEC-3EFA367F63FB}">
      <dgm:prSet phldrT="[Text]"/>
      <dgm:spPr/>
      <dgm:t>
        <a:bodyPr rtlCol="0"/>
        <a:lstStyle/>
        <a:p>
          <a:pPr rtl="0"/>
          <a:r>
            <a:rPr lang="es-ES" noProof="0" dirty="0" smtClean="0"/>
            <a:t>Se manejan las cuentas de: ventas; descuentos, rebajas y devoluciones sobre venta; compras; gastos sobre compra;  descuentos, rebajas y devoluciones sobre compra; inventario inicial e inventario final</a:t>
          </a:r>
          <a:endParaRPr lang="es-ES" noProof="0" dirty="0"/>
        </a:p>
      </dgm:t>
      <dgm:extLst>
        <a:ext uri="{E40237B7-FDA0-4F09-8148-C483321AD2D9}">
          <dgm14:cNvPr xmlns:dgm14="http://schemas.microsoft.com/office/drawing/2010/diagram" id="0" name="" title="Step 3 task"/>
        </a:ext>
      </dgm:extLst>
    </dgm:pt>
    <dgm:pt modelId="{C2D82D0B-71BA-449B-9321-1F02F63BBED8}" type="parTrans" cxnId="{359D3EBF-2FA2-42B9-BDAA-062B1B914EC4}">
      <dgm:prSet/>
      <dgm:spPr/>
      <dgm:t>
        <a:bodyPr rtlCol="0"/>
        <a:lstStyle/>
        <a:p>
          <a:pPr rtl="0"/>
          <a:endParaRPr lang="es-ES" noProof="0" dirty="0"/>
        </a:p>
      </dgm:t>
    </dgm:pt>
    <dgm:pt modelId="{7C9354BF-915D-40A9-977F-DCD4C79AE9A4}" type="sibTrans" cxnId="{359D3EBF-2FA2-42B9-BDAA-062B1B914EC4}">
      <dgm:prSet/>
      <dgm:spPr/>
      <dgm:t>
        <a:bodyPr rtlCol="0"/>
        <a:lstStyle/>
        <a:p>
          <a:pPr rtl="0"/>
          <a:endParaRPr lang="es-ES" noProof="0" dirty="0"/>
        </a:p>
      </dgm:t>
    </dgm:pt>
    <dgm:pt modelId="{825A5320-63C0-415A-BDB1-AB9B4B944CB0}">
      <dgm:prSet phldrT="[Text]"/>
      <dgm:spPr/>
      <dgm:t>
        <a:bodyPr rtlCol="0"/>
        <a:lstStyle/>
        <a:p>
          <a:pPr rtl="0"/>
          <a:r>
            <a:rPr lang="es-ES" noProof="0" dirty="0" smtClean="0"/>
            <a:t>El método es útil para comercializadoras</a:t>
          </a:r>
          <a:endParaRPr lang="es-ES" noProof="0" dirty="0"/>
        </a:p>
      </dgm:t>
      <dgm:extLst/>
    </dgm:pt>
    <dgm:pt modelId="{38168B19-AF9F-46BA-B66D-8E37F7774FFE}" type="parTrans" cxnId="{726374F7-6AD9-4E31-B4F4-FA81060EACB9}">
      <dgm:prSet/>
      <dgm:spPr/>
      <dgm:t>
        <a:bodyPr/>
        <a:lstStyle/>
        <a:p>
          <a:endParaRPr lang="es-MX"/>
        </a:p>
      </dgm:t>
    </dgm:pt>
    <dgm:pt modelId="{E60B4316-3183-4689-8B0A-3C970D747333}" type="sibTrans" cxnId="{726374F7-6AD9-4E31-B4F4-FA81060EACB9}">
      <dgm:prSet/>
      <dgm:spPr/>
      <dgm:t>
        <a:bodyPr/>
        <a:lstStyle/>
        <a:p>
          <a:endParaRPr lang="es-MX"/>
        </a:p>
      </dgm:t>
    </dgm:pt>
    <dgm:pt modelId="{F65EF5DE-3B56-43C1-B458-E2364D3272A9}">
      <dgm:prSet phldrT="[Text]"/>
      <dgm:spPr/>
      <dgm:t>
        <a:bodyPr rtlCol="0"/>
        <a:lstStyle/>
        <a:p>
          <a:pPr rtl="0"/>
          <a:r>
            <a:rPr lang="es-ES" noProof="0" dirty="0" smtClean="0"/>
            <a:t>El método casi no se utiliza</a:t>
          </a:r>
          <a:endParaRPr lang="es-ES" noProof="0" dirty="0"/>
        </a:p>
      </dgm:t>
      <dgm:extLst/>
    </dgm:pt>
    <dgm:pt modelId="{16FF0CDE-00A4-475C-A8E5-E433050A7185}" type="parTrans" cxnId="{18F7B1F6-5FB3-4A88-B43E-CF5C4265CA3A}">
      <dgm:prSet/>
      <dgm:spPr/>
      <dgm:t>
        <a:bodyPr/>
        <a:lstStyle/>
        <a:p>
          <a:endParaRPr lang="es-MX"/>
        </a:p>
      </dgm:t>
    </dgm:pt>
    <dgm:pt modelId="{380B8C12-4CC1-41C9-9882-9CC5D0B897F9}" type="sibTrans" cxnId="{18F7B1F6-5FB3-4A88-B43E-CF5C4265CA3A}">
      <dgm:prSet/>
      <dgm:spPr/>
      <dgm:t>
        <a:bodyPr/>
        <a:lstStyle/>
        <a:p>
          <a:endParaRPr lang="es-MX"/>
        </a:p>
      </dgm:t>
    </dgm:pt>
    <dgm:pt modelId="{BF2881D7-900F-4C8E-9F09-9C05371A57B2}" type="pres">
      <dgm:prSet presAssocID="{1DBA91F1-7E8C-41C9-A838-D658A98417D5}" presName="linear" presStyleCnt="0">
        <dgm:presLayoutVars>
          <dgm:dir/>
          <dgm:animLvl val="lvl"/>
          <dgm:resizeHandles val="exact"/>
        </dgm:presLayoutVars>
      </dgm:prSet>
      <dgm:spPr/>
      <dgm:t>
        <a:bodyPr rtlCol="0"/>
        <a:lstStyle/>
        <a:p>
          <a:pPr rtl="0"/>
          <a:endParaRPr lang="en-US"/>
        </a:p>
      </dgm:t>
    </dgm:pt>
    <dgm:pt modelId="{9FB0A25D-1E70-42A1-9576-9E02D777FD4E}" type="pres">
      <dgm:prSet presAssocID="{9A97DD9A-212E-426A-9594-7FEEEC4E1E2E}" presName="parentLin" presStyleCnt="0"/>
      <dgm:spPr/>
      <dgm:t>
        <a:bodyPr/>
        <a:lstStyle/>
        <a:p>
          <a:endParaRPr lang="es-MX"/>
        </a:p>
      </dgm:t>
    </dgm:pt>
    <dgm:pt modelId="{BE73E007-796D-4489-903F-12724FB5CC09}" type="pres">
      <dgm:prSet presAssocID="{9A97DD9A-212E-426A-9594-7FEEEC4E1E2E}" presName="parentLeftMargin" presStyleLbl="node1" presStyleIdx="0" presStyleCnt="3"/>
      <dgm:spPr/>
      <dgm:t>
        <a:bodyPr rtlCol="0"/>
        <a:lstStyle/>
        <a:p>
          <a:pPr rtl="0"/>
          <a:endParaRPr lang="en-US"/>
        </a:p>
      </dgm:t>
    </dgm:pt>
    <dgm:pt modelId="{31FF8910-63AB-4043-A89B-AB8E707B7A48}" type="pres">
      <dgm:prSet presAssocID="{9A97DD9A-212E-426A-9594-7FEEEC4E1E2E}" presName="parentText" presStyleLbl="node1" presStyleIdx="0" presStyleCnt="3">
        <dgm:presLayoutVars>
          <dgm:chMax val="0"/>
          <dgm:bulletEnabled val="1"/>
        </dgm:presLayoutVars>
      </dgm:prSet>
      <dgm:spPr/>
      <dgm:t>
        <a:bodyPr rtlCol="0"/>
        <a:lstStyle/>
        <a:p>
          <a:pPr rtl="0"/>
          <a:endParaRPr lang="en-US"/>
        </a:p>
      </dgm:t>
    </dgm:pt>
    <dgm:pt modelId="{7EB05BDB-5555-4796-8535-314A88387643}" type="pres">
      <dgm:prSet presAssocID="{9A97DD9A-212E-426A-9594-7FEEEC4E1E2E}" presName="negativeSpace" presStyleCnt="0"/>
      <dgm:spPr/>
      <dgm:t>
        <a:bodyPr/>
        <a:lstStyle/>
        <a:p>
          <a:endParaRPr lang="es-MX"/>
        </a:p>
      </dgm:t>
    </dgm:pt>
    <dgm:pt modelId="{A3E10D09-1C38-4A24-82EE-5A6C623231D5}" type="pres">
      <dgm:prSet presAssocID="{9A97DD9A-212E-426A-9594-7FEEEC4E1E2E}" presName="childText" presStyleLbl="conFgAcc1" presStyleIdx="0" presStyleCnt="3">
        <dgm:presLayoutVars>
          <dgm:bulletEnabled val="1"/>
        </dgm:presLayoutVars>
      </dgm:prSet>
      <dgm:spPr/>
      <dgm:t>
        <a:bodyPr rtlCol="0"/>
        <a:lstStyle/>
        <a:p>
          <a:pPr rtl="0"/>
          <a:endParaRPr lang="en-US"/>
        </a:p>
      </dgm:t>
    </dgm:pt>
    <dgm:pt modelId="{4ADA33E3-F576-4BEE-8839-FD6C876D98B5}" type="pres">
      <dgm:prSet presAssocID="{A822033B-D112-4812-B9AC-0AEDBC4B3389}" presName="spaceBetweenRectangles" presStyleCnt="0"/>
      <dgm:spPr/>
      <dgm:t>
        <a:bodyPr/>
        <a:lstStyle/>
        <a:p>
          <a:endParaRPr lang="es-MX"/>
        </a:p>
      </dgm:t>
    </dgm:pt>
    <dgm:pt modelId="{90673E8C-1446-4013-AA38-FC1EE3BD6C54}" type="pres">
      <dgm:prSet presAssocID="{B7F093E9-7C2E-44B4-8B3B-6CBE0FE3E35E}" presName="parentLin" presStyleCnt="0"/>
      <dgm:spPr/>
      <dgm:t>
        <a:bodyPr/>
        <a:lstStyle/>
        <a:p>
          <a:endParaRPr lang="es-MX"/>
        </a:p>
      </dgm:t>
    </dgm:pt>
    <dgm:pt modelId="{1012288B-580C-4D8E-A1DB-5619E6992D98}" type="pres">
      <dgm:prSet presAssocID="{B7F093E9-7C2E-44B4-8B3B-6CBE0FE3E35E}" presName="parentLeftMargin" presStyleLbl="node1" presStyleIdx="0" presStyleCnt="3"/>
      <dgm:spPr/>
      <dgm:t>
        <a:bodyPr rtlCol="0"/>
        <a:lstStyle/>
        <a:p>
          <a:pPr rtl="0"/>
          <a:endParaRPr lang="en-US"/>
        </a:p>
      </dgm:t>
    </dgm:pt>
    <dgm:pt modelId="{E828DDC4-0756-415A-B957-94B602877A4A}" type="pres">
      <dgm:prSet presAssocID="{B7F093E9-7C2E-44B4-8B3B-6CBE0FE3E35E}" presName="parentText" presStyleLbl="node1" presStyleIdx="1" presStyleCnt="3">
        <dgm:presLayoutVars>
          <dgm:chMax val="0"/>
          <dgm:bulletEnabled val="1"/>
        </dgm:presLayoutVars>
      </dgm:prSet>
      <dgm:spPr/>
      <dgm:t>
        <a:bodyPr rtlCol="0"/>
        <a:lstStyle/>
        <a:p>
          <a:pPr rtl="0"/>
          <a:endParaRPr lang="en-US"/>
        </a:p>
      </dgm:t>
    </dgm:pt>
    <dgm:pt modelId="{60EE3688-F309-4931-8F7F-576379D488AD}" type="pres">
      <dgm:prSet presAssocID="{B7F093E9-7C2E-44B4-8B3B-6CBE0FE3E35E}" presName="negativeSpace" presStyleCnt="0"/>
      <dgm:spPr/>
      <dgm:t>
        <a:bodyPr/>
        <a:lstStyle/>
        <a:p>
          <a:endParaRPr lang="es-MX"/>
        </a:p>
      </dgm:t>
    </dgm:pt>
    <dgm:pt modelId="{3ABBBA71-EF6A-41E4-B9DB-7884A5F441C0}" type="pres">
      <dgm:prSet presAssocID="{B7F093E9-7C2E-44B4-8B3B-6CBE0FE3E35E}" presName="childText" presStyleLbl="conFgAcc1" presStyleIdx="1" presStyleCnt="3">
        <dgm:presLayoutVars>
          <dgm:bulletEnabled val="1"/>
        </dgm:presLayoutVars>
      </dgm:prSet>
      <dgm:spPr/>
      <dgm:t>
        <a:bodyPr rtlCol="0"/>
        <a:lstStyle/>
        <a:p>
          <a:pPr rtl="0"/>
          <a:endParaRPr lang="en-US"/>
        </a:p>
      </dgm:t>
    </dgm:pt>
    <dgm:pt modelId="{EAABDE5D-D995-413D-932A-DBC14797A88A}" type="pres">
      <dgm:prSet presAssocID="{A2D02C68-2709-4715-A187-1730828C882F}" presName="spaceBetweenRectangles" presStyleCnt="0"/>
      <dgm:spPr/>
      <dgm:t>
        <a:bodyPr/>
        <a:lstStyle/>
        <a:p>
          <a:endParaRPr lang="es-MX"/>
        </a:p>
      </dgm:t>
    </dgm:pt>
    <dgm:pt modelId="{2B213EDA-1352-4685-938D-F449494E5371}" type="pres">
      <dgm:prSet presAssocID="{9767D06C-E342-4313-B844-7CBE4BE72372}" presName="parentLin" presStyleCnt="0"/>
      <dgm:spPr/>
      <dgm:t>
        <a:bodyPr/>
        <a:lstStyle/>
        <a:p>
          <a:endParaRPr lang="es-MX"/>
        </a:p>
      </dgm:t>
    </dgm:pt>
    <dgm:pt modelId="{A2108333-CFBA-4258-B92F-D7C0B72566DB}" type="pres">
      <dgm:prSet presAssocID="{9767D06C-E342-4313-B844-7CBE4BE72372}" presName="parentLeftMargin" presStyleLbl="node1" presStyleIdx="1" presStyleCnt="3"/>
      <dgm:spPr/>
      <dgm:t>
        <a:bodyPr rtlCol="0"/>
        <a:lstStyle/>
        <a:p>
          <a:pPr rtl="0"/>
          <a:endParaRPr lang="en-US"/>
        </a:p>
      </dgm:t>
    </dgm:pt>
    <dgm:pt modelId="{86A43697-948B-4853-B9AD-64B1F9243917}" type="pres">
      <dgm:prSet presAssocID="{9767D06C-E342-4313-B844-7CBE4BE72372}" presName="parentText" presStyleLbl="node1" presStyleIdx="2" presStyleCnt="3">
        <dgm:presLayoutVars>
          <dgm:chMax val="0"/>
          <dgm:bulletEnabled val="1"/>
        </dgm:presLayoutVars>
      </dgm:prSet>
      <dgm:spPr/>
      <dgm:t>
        <a:bodyPr rtlCol="0"/>
        <a:lstStyle/>
        <a:p>
          <a:pPr rtl="0"/>
          <a:endParaRPr lang="en-US"/>
        </a:p>
      </dgm:t>
    </dgm:pt>
    <dgm:pt modelId="{13918582-54C1-47CF-9745-315ABFF27B9E}" type="pres">
      <dgm:prSet presAssocID="{9767D06C-E342-4313-B844-7CBE4BE72372}" presName="negativeSpace" presStyleCnt="0"/>
      <dgm:spPr/>
      <dgm:t>
        <a:bodyPr/>
        <a:lstStyle/>
        <a:p>
          <a:endParaRPr lang="es-MX"/>
        </a:p>
      </dgm:t>
    </dgm:pt>
    <dgm:pt modelId="{85F6E77F-A9DB-46BF-B56B-A5918C2B269D}" type="pres">
      <dgm:prSet presAssocID="{9767D06C-E342-4313-B844-7CBE4BE72372}" presName="childText" presStyleLbl="conFgAcc1" presStyleIdx="2" presStyleCnt="3">
        <dgm:presLayoutVars>
          <dgm:bulletEnabled val="1"/>
        </dgm:presLayoutVars>
      </dgm:prSet>
      <dgm:spPr/>
      <dgm:t>
        <a:bodyPr rtlCol="0"/>
        <a:lstStyle/>
        <a:p>
          <a:pPr rtl="0"/>
          <a:endParaRPr lang="en-US"/>
        </a:p>
      </dgm:t>
    </dgm:pt>
  </dgm:ptLst>
  <dgm:cxnLst>
    <dgm:cxn modelId="{18F7B1F6-5FB3-4A88-B43E-CF5C4265CA3A}" srcId="{9A97DD9A-212E-426A-9594-7FEEEC4E1E2E}" destId="{F65EF5DE-3B56-43C1-B458-E2364D3272A9}" srcOrd="1" destOrd="0" parTransId="{16FF0CDE-00A4-475C-A8E5-E433050A7185}" sibTransId="{380B8C12-4CC1-41C9-9882-9CC5D0B897F9}"/>
    <dgm:cxn modelId="{1F9E31E8-2B2E-4F8E-AA9B-B5366FE84796}" srcId="{1DBA91F1-7E8C-41C9-A838-D658A98417D5}" destId="{9767D06C-E342-4313-B844-7CBE4BE72372}" srcOrd="2" destOrd="0" parTransId="{07642ABB-36AA-4345-A138-3BA34143FF70}" sibTransId="{5B3210CA-F7F6-43EC-9250-21702872AB7F}"/>
    <dgm:cxn modelId="{FE68F8E0-776A-49A3-8850-D44015EFEFE4}" srcId="{9A97DD9A-212E-426A-9594-7FEEEC4E1E2E}" destId="{45D65E2E-57FB-46B9-A23E-155578272902}" srcOrd="0" destOrd="0" parTransId="{D504A610-38C8-4BDE-BB8B-E71AB9A63BD2}" sibTransId="{C35F0E74-D801-4FFD-B331-4EF428DDF3B5}"/>
    <dgm:cxn modelId="{03078BEE-90A0-48A0-AE5D-F090127FEF8F}" type="presOf" srcId="{9767D06C-E342-4313-B844-7CBE4BE72372}" destId="{A2108333-CFBA-4258-B92F-D7C0B72566DB}" srcOrd="0" destOrd="0" presId="urn:microsoft.com/office/officeart/2005/8/layout/list1"/>
    <dgm:cxn modelId="{05382DB0-93E0-41A2-9F05-DBE0C57CD836}" srcId="{1DBA91F1-7E8C-41C9-A838-D658A98417D5}" destId="{B7F093E9-7C2E-44B4-8B3B-6CBE0FE3E35E}" srcOrd="1" destOrd="0" parTransId="{975EB889-7FE2-4B31-A57C-D6644EDC0C5B}" sibTransId="{A2D02C68-2709-4715-A187-1730828C882F}"/>
    <dgm:cxn modelId="{8C4DF61B-AB41-4B3C-AC5A-E6632D6E5366}" srcId="{B7F093E9-7C2E-44B4-8B3B-6CBE0FE3E35E}" destId="{3D6FB82D-8702-4FD5-B446-B15492C8E8D3}" srcOrd="0" destOrd="0" parTransId="{01064A5F-A089-4040-BEA5-E691D4390BDE}" sibTransId="{C0A9B8D0-1A45-4904-98C0-4C9491006681}"/>
    <dgm:cxn modelId="{359D3EBF-2FA2-42B9-BDAA-062B1B914EC4}" srcId="{9767D06C-E342-4313-B844-7CBE4BE72372}" destId="{4AD13E16-C8EF-4219-ADEC-3EFA367F63FB}" srcOrd="0" destOrd="0" parTransId="{C2D82D0B-71BA-449B-9321-1F02F63BBED8}" sibTransId="{7C9354BF-915D-40A9-977F-DCD4C79AE9A4}"/>
    <dgm:cxn modelId="{726374F7-6AD9-4E31-B4F4-FA81060EACB9}" srcId="{B7F093E9-7C2E-44B4-8B3B-6CBE0FE3E35E}" destId="{825A5320-63C0-415A-BDB1-AB9B4B944CB0}" srcOrd="1" destOrd="0" parTransId="{38168B19-AF9F-46BA-B66D-8E37F7774FFE}" sibTransId="{E60B4316-3183-4689-8B0A-3C970D747333}"/>
    <dgm:cxn modelId="{F62D77C0-69CE-4CF1-A4D2-82249FE25420}" type="presOf" srcId="{825A5320-63C0-415A-BDB1-AB9B4B944CB0}" destId="{3ABBBA71-EF6A-41E4-B9DB-7884A5F441C0}" srcOrd="0" destOrd="1" presId="urn:microsoft.com/office/officeart/2005/8/layout/list1"/>
    <dgm:cxn modelId="{EB873A8C-8EA6-4733-8546-BA5A4DB16745}" type="presOf" srcId="{9A97DD9A-212E-426A-9594-7FEEEC4E1E2E}" destId="{31FF8910-63AB-4043-A89B-AB8E707B7A48}" srcOrd="1" destOrd="0" presId="urn:microsoft.com/office/officeart/2005/8/layout/list1"/>
    <dgm:cxn modelId="{E5CAFD82-66A9-45EC-9A06-C6501841BCB5}" type="presOf" srcId="{45D65E2E-57FB-46B9-A23E-155578272902}" destId="{A3E10D09-1C38-4A24-82EE-5A6C623231D5}" srcOrd="0" destOrd="0" presId="urn:microsoft.com/office/officeart/2005/8/layout/list1"/>
    <dgm:cxn modelId="{A1F48E39-912F-4B4A-8122-1BAD089080B4}" type="presOf" srcId="{3D6FB82D-8702-4FD5-B446-B15492C8E8D3}" destId="{3ABBBA71-EF6A-41E4-B9DB-7884A5F441C0}" srcOrd="0" destOrd="0" presId="urn:microsoft.com/office/officeart/2005/8/layout/list1"/>
    <dgm:cxn modelId="{97F54785-09DC-41A6-A3BE-E40425E3AE7B}" type="presOf" srcId="{1DBA91F1-7E8C-41C9-A838-D658A98417D5}" destId="{BF2881D7-900F-4C8E-9F09-9C05371A57B2}" srcOrd="0" destOrd="0" presId="urn:microsoft.com/office/officeart/2005/8/layout/list1"/>
    <dgm:cxn modelId="{351EB658-99D6-4CF7-A800-5395F3035ECC}" type="presOf" srcId="{4AD13E16-C8EF-4219-ADEC-3EFA367F63FB}" destId="{85F6E77F-A9DB-46BF-B56B-A5918C2B269D}" srcOrd="0" destOrd="0" presId="urn:microsoft.com/office/officeart/2005/8/layout/list1"/>
    <dgm:cxn modelId="{8F5AFDC3-F9D2-4A39-8886-25F589A19EC9}" type="presOf" srcId="{B7F093E9-7C2E-44B4-8B3B-6CBE0FE3E35E}" destId="{E828DDC4-0756-415A-B957-94B602877A4A}" srcOrd="1" destOrd="0" presId="urn:microsoft.com/office/officeart/2005/8/layout/list1"/>
    <dgm:cxn modelId="{7558A321-7F10-4B33-8223-A5906C85654F}" type="presOf" srcId="{9767D06C-E342-4313-B844-7CBE4BE72372}" destId="{86A43697-948B-4853-B9AD-64B1F9243917}" srcOrd="1" destOrd="0" presId="urn:microsoft.com/office/officeart/2005/8/layout/list1"/>
    <dgm:cxn modelId="{81DDDF68-23F9-431B-891D-D3F7B9EBD69E}" type="presOf" srcId="{F65EF5DE-3B56-43C1-B458-E2364D3272A9}" destId="{A3E10D09-1C38-4A24-82EE-5A6C623231D5}" srcOrd="0" destOrd="1" presId="urn:microsoft.com/office/officeart/2005/8/layout/list1"/>
    <dgm:cxn modelId="{B81CB0C5-AA1E-4155-88E7-A19EC27EBDB1}" type="presOf" srcId="{B7F093E9-7C2E-44B4-8B3B-6CBE0FE3E35E}" destId="{1012288B-580C-4D8E-A1DB-5619E6992D98}" srcOrd="0" destOrd="0" presId="urn:microsoft.com/office/officeart/2005/8/layout/list1"/>
    <dgm:cxn modelId="{DD33160A-812B-4609-9999-1AEB54494921}" type="presOf" srcId="{9A97DD9A-212E-426A-9594-7FEEEC4E1E2E}" destId="{BE73E007-796D-4489-903F-12724FB5CC09}" srcOrd="0" destOrd="0" presId="urn:microsoft.com/office/officeart/2005/8/layout/list1"/>
    <dgm:cxn modelId="{6EE1A5DD-79E9-4FC2-BFBE-DA7B4C71D980}" srcId="{1DBA91F1-7E8C-41C9-A838-D658A98417D5}" destId="{9A97DD9A-212E-426A-9594-7FEEEC4E1E2E}" srcOrd="0" destOrd="0" parTransId="{CFB8B198-74C4-4710-BA7C-5F16A52BB9D3}" sibTransId="{A822033B-D112-4812-B9AC-0AEDBC4B3389}"/>
    <dgm:cxn modelId="{75CF6746-D341-48CC-AC7A-8E28A3A34903}" type="presParOf" srcId="{BF2881D7-900F-4C8E-9F09-9C05371A57B2}" destId="{9FB0A25D-1E70-42A1-9576-9E02D777FD4E}" srcOrd="0" destOrd="0" presId="urn:microsoft.com/office/officeart/2005/8/layout/list1"/>
    <dgm:cxn modelId="{6008D119-B2B8-4210-90F1-3231FCCB360E}" type="presParOf" srcId="{9FB0A25D-1E70-42A1-9576-9E02D777FD4E}" destId="{BE73E007-796D-4489-903F-12724FB5CC09}" srcOrd="0" destOrd="0" presId="urn:microsoft.com/office/officeart/2005/8/layout/list1"/>
    <dgm:cxn modelId="{0D930E14-E5E7-4C18-993D-6C4629C49FFE}" type="presParOf" srcId="{9FB0A25D-1E70-42A1-9576-9E02D777FD4E}" destId="{31FF8910-63AB-4043-A89B-AB8E707B7A48}" srcOrd="1" destOrd="0" presId="urn:microsoft.com/office/officeart/2005/8/layout/list1"/>
    <dgm:cxn modelId="{2B48FCFF-0983-40D5-9E49-FBDD9260800D}" type="presParOf" srcId="{BF2881D7-900F-4C8E-9F09-9C05371A57B2}" destId="{7EB05BDB-5555-4796-8535-314A88387643}" srcOrd="1" destOrd="0" presId="urn:microsoft.com/office/officeart/2005/8/layout/list1"/>
    <dgm:cxn modelId="{CAC5FDEF-616A-43F2-AC6D-BE154E15F6A3}" type="presParOf" srcId="{BF2881D7-900F-4C8E-9F09-9C05371A57B2}" destId="{A3E10D09-1C38-4A24-82EE-5A6C623231D5}" srcOrd="2" destOrd="0" presId="urn:microsoft.com/office/officeart/2005/8/layout/list1"/>
    <dgm:cxn modelId="{2AFDE3E6-B3DC-4E29-B9EE-959DF16B49A0}" type="presParOf" srcId="{BF2881D7-900F-4C8E-9F09-9C05371A57B2}" destId="{4ADA33E3-F576-4BEE-8839-FD6C876D98B5}" srcOrd="3" destOrd="0" presId="urn:microsoft.com/office/officeart/2005/8/layout/list1"/>
    <dgm:cxn modelId="{AAB6C715-034C-4ABB-A74F-E133A1CC10B5}" type="presParOf" srcId="{BF2881D7-900F-4C8E-9F09-9C05371A57B2}" destId="{90673E8C-1446-4013-AA38-FC1EE3BD6C54}" srcOrd="4" destOrd="0" presId="urn:microsoft.com/office/officeart/2005/8/layout/list1"/>
    <dgm:cxn modelId="{C39AED7D-A80F-4E84-B472-D1D555C56C04}" type="presParOf" srcId="{90673E8C-1446-4013-AA38-FC1EE3BD6C54}" destId="{1012288B-580C-4D8E-A1DB-5619E6992D98}" srcOrd="0" destOrd="0" presId="urn:microsoft.com/office/officeart/2005/8/layout/list1"/>
    <dgm:cxn modelId="{29ECFFA8-798D-4B86-BB13-F40133521FFC}" type="presParOf" srcId="{90673E8C-1446-4013-AA38-FC1EE3BD6C54}" destId="{E828DDC4-0756-415A-B957-94B602877A4A}" srcOrd="1" destOrd="0" presId="urn:microsoft.com/office/officeart/2005/8/layout/list1"/>
    <dgm:cxn modelId="{3F26CCE7-2DEA-4038-8F9A-0CC3254B1EAA}" type="presParOf" srcId="{BF2881D7-900F-4C8E-9F09-9C05371A57B2}" destId="{60EE3688-F309-4931-8F7F-576379D488AD}" srcOrd="5" destOrd="0" presId="urn:microsoft.com/office/officeart/2005/8/layout/list1"/>
    <dgm:cxn modelId="{C9C8EBE6-E1E8-489B-8F4B-A149BBF5E280}" type="presParOf" srcId="{BF2881D7-900F-4C8E-9F09-9C05371A57B2}" destId="{3ABBBA71-EF6A-41E4-B9DB-7884A5F441C0}" srcOrd="6" destOrd="0" presId="urn:microsoft.com/office/officeart/2005/8/layout/list1"/>
    <dgm:cxn modelId="{79D87A0F-D6EE-4D74-88BF-EEC44347C829}" type="presParOf" srcId="{BF2881D7-900F-4C8E-9F09-9C05371A57B2}" destId="{EAABDE5D-D995-413D-932A-DBC14797A88A}" srcOrd="7" destOrd="0" presId="urn:microsoft.com/office/officeart/2005/8/layout/list1"/>
    <dgm:cxn modelId="{231C6D46-F37E-4676-9644-78FA196ACCCB}" type="presParOf" srcId="{BF2881D7-900F-4C8E-9F09-9C05371A57B2}" destId="{2B213EDA-1352-4685-938D-F449494E5371}" srcOrd="8" destOrd="0" presId="urn:microsoft.com/office/officeart/2005/8/layout/list1"/>
    <dgm:cxn modelId="{ABC8809B-5C47-4D82-8E79-6772CC4589F0}" type="presParOf" srcId="{2B213EDA-1352-4685-938D-F449494E5371}" destId="{A2108333-CFBA-4258-B92F-D7C0B72566DB}" srcOrd="0" destOrd="0" presId="urn:microsoft.com/office/officeart/2005/8/layout/list1"/>
    <dgm:cxn modelId="{96C36C92-76D8-440A-9D08-051B6489E2AA}" type="presParOf" srcId="{2B213EDA-1352-4685-938D-F449494E5371}" destId="{86A43697-948B-4853-B9AD-64B1F9243917}" srcOrd="1" destOrd="0" presId="urn:microsoft.com/office/officeart/2005/8/layout/list1"/>
    <dgm:cxn modelId="{DFC2FC7A-FA5E-4F68-9196-2D3573E405DD}" type="presParOf" srcId="{BF2881D7-900F-4C8E-9F09-9C05371A57B2}" destId="{13918582-54C1-47CF-9745-315ABFF27B9E}" srcOrd="9" destOrd="0" presId="urn:microsoft.com/office/officeart/2005/8/layout/list1"/>
    <dgm:cxn modelId="{2DD21AC6-C0AC-4EE2-A5E0-0841215D271A}" type="presParOf" srcId="{BF2881D7-900F-4C8E-9F09-9C05371A57B2}" destId="{85F6E77F-A9DB-46BF-B56B-A5918C2B269D}" srcOrd="10" destOrd="0" presId="urn:microsoft.com/office/officeart/2005/8/layout/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3297DFB0-3E46-4146-BD85-7EA1B7E77C85}" type="doc">
      <dgm:prSet loTypeId="urn:microsoft.com/office/officeart/2005/8/layout/lProcess1" loCatId="process" qsTypeId="urn:microsoft.com/office/officeart/2005/8/quickstyle/simple5" qsCatId="simple" csTypeId="urn:microsoft.com/office/officeart/2005/8/colors/accent1_3" csCatId="accent1"/>
      <dgm:spPr/>
      <dgm:t>
        <a:bodyPr/>
        <a:lstStyle/>
        <a:p>
          <a:endParaRPr lang="es-MX"/>
        </a:p>
      </dgm:t>
    </dgm:pt>
    <dgm:pt modelId="{C5E25CF4-32F6-4F75-AA2B-B27842BB1DF5}">
      <dgm:prSet/>
      <dgm:spPr/>
      <dgm:t>
        <a:bodyPr/>
        <a:lstStyle/>
        <a:p>
          <a:pPr rtl="0"/>
          <a:r>
            <a:rPr lang="es-MX" dirty="0" smtClean="0"/>
            <a:t>Identificar las necesidades de los usuarios y establecer, con base en las mismas, los objetivos de los estados financieros de las entidades; así como las características y limitaciones de los estados financieros.</a:t>
          </a:r>
          <a:endParaRPr lang="es-MX" dirty="0"/>
        </a:p>
      </dgm:t>
    </dgm:pt>
    <dgm:pt modelId="{80E8952D-3328-47EF-8EE6-2B64D9B17508}" type="parTrans" cxnId="{B148D55B-DCC4-40EC-8D90-FAB18FDC2119}">
      <dgm:prSet/>
      <dgm:spPr/>
      <dgm:t>
        <a:bodyPr/>
        <a:lstStyle/>
        <a:p>
          <a:endParaRPr lang="es-MX"/>
        </a:p>
      </dgm:t>
    </dgm:pt>
    <dgm:pt modelId="{1433BFE6-F3E4-4674-97AB-B393578CC387}" type="sibTrans" cxnId="{B148D55B-DCC4-40EC-8D90-FAB18FDC2119}">
      <dgm:prSet/>
      <dgm:spPr/>
      <dgm:t>
        <a:bodyPr/>
        <a:lstStyle/>
        <a:p>
          <a:endParaRPr lang="es-MX"/>
        </a:p>
      </dgm:t>
    </dgm:pt>
    <dgm:pt modelId="{907EF4E8-97E0-47CE-A3A3-8D0D9045AF02}" type="pres">
      <dgm:prSet presAssocID="{3297DFB0-3E46-4146-BD85-7EA1B7E77C85}" presName="Name0" presStyleCnt="0">
        <dgm:presLayoutVars>
          <dgm:dir/>
          <dgm:animLvl val="lvl"/>
          <dgm:resizeHandles val="exact"/>
        </dgm:presLayoutVars>
      </dgm:prSet>
      <dgm:spPr/>
      <dgm:t>
        <a:bodyPr/>
        <a:lstStyle/>
        <a:p>
          <a:endParaRPr lang="es-MX"/>
        </a:p>
      </dgm:t>
    </dgm:pt>
    <dgm:pt modelId="{D82E616A-1CD7-4ACD-B21D-E3CC12698076}" type="pres">
      <dgm:prSet presAssocID="{C5E25CF4-32F6-4F75-AA2B-B27842BB1DF5}" presName="vertFlow" presStyleCnt="0"/>
      <dgm:spPr/>
    </dgm:pt>
    <dgm:pt modelId="{727F0ACF-4D55-41BD-878D-9AED50B3254A}" type="pres">
      <dgm:prSet presAssocID="{C5E25CF4-32F6-4F75-AA2B-B27842BB1DF5}" presName="header" presStyleLbl="node1" presStyleIdx="0" presStyleCnt="1"/>
      <dgm:spPr/>
      <dgm:t>
        <a:bodyPr/>
        <a:lstStyle/>
        <a:p>
          <a:endParaRPr lang="es-MX"/>
        </a:p>
      </dgm:t>
    </dgm:pt>
  </dgm:ptLst>
  <dgm:cxnLst>
    <dgm:cxn modelId="{AF48B076-0910-48F0-809B-49F6961436F2}" type="presOf" srcId="{3297DFB0-3E46-4146-BD85-7EA1B7E77C85}" destId="{907EF4E8-97E0-47CE-A3A3-8D0D9045AF02}" srcOrd="0" destOrd="0" presId="urn:microsoft.com/office/officeart/2005/8/layout/lProcess1"/>
    <dgm:cxn modelId="{B148D55B-DCC4-40EC-8D90-FAB18FDC2119}" srcId="{3297DFB0-3E46-4146-BD85-7EA1B7E77C85}" destId="{C5E25CF4-32F6-4F75-AA2B-B27842BB1DF5}" srcOrd="0" destOrd="0" parTransId="{80E8952D-3328-47EF-8EE6-2B64D9B17508}" sibTransId="{1433BFE6-F3E4-4674-97AB-B393578CC387}"/>
    <dgm:cxn modelId="{ABCDB5DA-9870-4D39-9152-710EB849E3F6}" type="presOf" srcId="{C5E25CF4-32F6-4F75-AA2B-B27842BB1DF5}" destId="{727F0ACF-4D55-41BD-878D-9AED50B3254A}" srcOrd="0" destOrd="0" presId="urn:microsoft.com/office/officeart/2005/8/layout/lProcess1"/>
    <dgm:cxn modelId="{110C30B8-BED6-48D6-A00B-C6301136C5F8}" type="presParOf" srcId="{907EF4E8-97E0-47CE-A3A3-8D0D9045AF02}" destId="{D82E616A-1CD7-4ACD-B21D-E3CC12698076}" srcOrd="0" destOrd="0" presId="urn:microsoft.com/office/officeart/2005/8/layout/lProcess1"/>
    <dgm:cxn modelId="{1B727386-354F-48E0-85C1-5E791B18BFDF}" type="presParOf" srcId="{D82E616A-1CD7-4ACD-B21D-E3CC12698076}" destId="{727F0ACF-4D55-41BD-878D-9AED50B3254A}" srcOrd="0" destOrd="0" presId="urn:microsoft.com/office/officeart/2005/8/layout/lProcess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E9D46C18-B35F-4FAB-B9AE-D5C4B834EC72}" type="doc">
      <dgm:prSet loTypeId="urn:microsoft.com/office/officeart/2005/8/layout/target3" loCatId="relationship" qsTypeId="urn:microsoft.com/office/officeart/2005/8/quickstyle/simple5" qsCatId="simple" csTypeId="urn:microsoft.com/office/officeart/2005/8/colors/accent1_2" csCatId="accent1"/>
      <dgm:spPr/>
      <dgm:t>
        <a:bodyPr/>
        <a:lstStyle/>
        <a:p>
          <a:endParaRPr lang="es-MX"/>
        </a:p>
      </dgm:t>
    </dgm:pt>
    <dgm:pt modelId="{12E21CD0-A41D-4EF7-8DB3-086F2F083272}">
      <dgm:prSet/>
      <dgm:spPr/>
      <dgm:t>
        <a:bodyPr/>
        <a:lstStyle/>
        <a:p>
          <a:pPr rtl="0"/>
          <a:r>
            <a:rPr lang="es-MX" b="1" u="sng" dirty="0" smtClean="0"/>
            <a:t>BASICOS:</a:t>
          </a:r>
          <a:endParaRPr lang="es-MX" b="1" u="sng" dirty="0"/>
        </a:p>
      </dgm:t>
    </dgm:pt>
    <dgm:pt modelId="{8F142900-37BF-413D-944F-454A5D7EAFA3}" type="parTrans" cxnId="{653BEF12-A33B-45F6-BED4-973E88C1013B}">
      <dgm:prSet/>
      <dgm:spPr/>
      <dgm:t>
        <a:bodyPr/>
        <a:lstStyle/>
        <a:p>
          <a:endParaRPr lang="es-MX"/>
        </a:p>
      </dgm:t>
    </dgm:pt>
    <dgm:pt modelId="{2921FE56-A81B-4F3A-A48B-511E7BFE1AD8}" type="sibTrans" cxnId="{653BEF12-A33B-45F6-BED4-973E88C1013B}">
      <dgm:prSet/>
      <dgm:spPr/>
      <dgm:t>
        <a:bodyPr/>
        <a:lstStyle/>
        <a:p>
          <a:endParaRPr lang="es-MX"/>
        </a:p>
      </dgm:t>
    </dgm:pt>
    <dgm:pt modelId="{9E8A5AE3-428E-4BD4-9F59-8D90285869B5}">
      <dgm:prSet/>
      <dgm:spPr/>
      <dgm:t>
        <a:bodyPr/>
        <a:lstStyle/>
        <a:p>
          <a:pPr rtl="0"/>
          <a:r>
            <a:rPr lang="es-MX" smtClean="0"/>
            <a:t>BALANCE GENERAL</a:t>
          </a:r>
          <a:endParaRPr lang="es-MX"/>
        </a:p>
      </dgm:t>
    </dgm:pt>
    <dgm:pt modelId="{16DFFBB4-BF75-4FE0-A547-CC2CD80F5B4C}" type="parTrans" cxnId="{70AC5BB0-0E66-491D-AA8D-FBAAB1AE9D97}">
      <dgm:prSet/>
      <dgm:spPr/>
      <dgm:t>
        <a:bodyPr/>
        <a:lstStyle/>
        <a:p>
          <a:endParaRPr lang="es-MX"/>
        </a:p>
      </dgm:t>
    </dgm:pt>
    <dgm:pt modelId="{F4F109F3-84C1-4717-94B8-884DAC312B27}" type="sibTrans" cxnId="{70AC5BB0-0E66-491D-AA8D-FBAAB1AE9D97}">
      <dgm:prSet/>
      <dgm:spPr/>
      <dgm:t>
        <a:bodyPr/>
        <a:lstStyle/>
        <a:p>
          <a:endParaRPr lang="es-MX"/>
        </a:p>
      </dgm:t>
    </dgm:pt>
    <dgm:pt modelId="{54035694-BF19-4EA1-AAEA-6B00B4D4692D}">
      <dgm:prSet/>
      <dgm:spPr/>
      <dgm:t>
        <a:bodyPr/>
        <a:lstStyle/>
        <a:p>
          <a:pPr rtl="0"/>
          <a:r>
            <a:rPr lang="es-MX" smtClean="0"/>
            <a:t>ESTADO DE RESULTADOS</a:t>
          </a:r>
          <a:endParaRPr lang="es-MX"/>
        </a:p>
      </dgm:t>
    </dgm:pt>
    <dgm:pt modelId="{418BC585-67A2-4341-88E7-D7B9A17D1A1A}" type="parTrans" cxnId="{97E315BF-4909-41CD-B567-30A150341981}">
      <dgm:prSet/>
      <dgm:spPr/>
      <dgm:t>
        <a:bodyPr/>
        <a:lstStyle/>
        <a:p>
          <a:endParaRPr lang="es-MX"/>
        </a:p>
      </dgm:t>
    </dgm:pt>
    <dgm:pt modelId="{D1C39B30-CC2C-4BD8-B705-877C4BFE0930}" type="sibTrans" cxnId="{97E315BF-4909-41CD-B567-30A150341981}">
      <dgm:prSet/>
      <dgm:spPr/>
      <dgm:t>
        <a:bodyPr/>
        <a:lstStyle/>
        <a:p>
          <a:endParaRPr lang="es-MX"/>
        </a:p>
      </dgm:t>
    </dgm:pt>
    <dgm:pt modelId="{76D50AD0-28F4-4BC2-B0B4-41FE582B902F}">
      <dgm:prSet/>
      <dgm:spPr/>
      <dgm:t>
        <a:bodyPr/>
        <a:lstStyle/>
        <a:p>
          <a:pPr rtl="0"/>
          <a:r>
            <a:rPr lang="es-MX" smtClean="0"/>
            <a:t>ESTADO DE VARIACIONES EN EL CAPITAL CONTABLE</a:t>
          </a:r>
          <a:endParaRPr lang="es-MX"/>
        </a:p>
      </dgm:t>
    </dgm:pt>
    <dgm:pt modelId="{A822DDA5-3387-4FDA-8E81-7C789386BBD6}" type="parTrans" cxnId="{02D751F5-9425-428E-92DC-8AFDAEB140DA}">
      <dgm:prSet/>
      <dgm:spPr/>
      <dgm:t>
        <a:bodyPr/>
        <a:lstStyle/>
        <a:p>
          <a:endParaRPr lang="es-MX"/>
        </a:p>
      </dgm:t>
    </dgm:pt>
    <dgm:pt modelId="{3A63F4B9-C2E8-4023-B534-1B0ECFD958DE}" type="sibTrans" cxnId="{02D751F5-9425-428E-92DC-8AFDAEB140DA}">
      <dgm:prSet/>
      <dgm:spPr/>
      <dgm:t>
        <a:bodyPr/>
        <a:lstStyle/>
        <a:p>
          <a:endParaRPr lang="es-MX"/>
        </a:p>
      </dgm:t>
    </dgm:pt>
    <dgm:pt modelId="{D336A690-AF93-4193-B200-7837C9CA1C88}">
      <dgm:prSet/>
      <dgm:spPr/>
      <dgm:t>
        <a:bodyPr/>
        <a:lstStyle/>
        <a:p>
          <a:pPr rtl="0"/>
          <a:r>
            <a:rPr lang="es-MX" smtClean="0"/>
            <a:t>ESTADO DE FLUJO DE EFECTIVO</a:t>
          </a:r>
          <a:endParaRPr lang="es-MX"/>
        </a:p>
      </dgm:t>
    </dgm:pt>
    <dgm:pt modelId="{B618753E-8B81-43BC-834F-1AF80B63C80B}" type="parTrans" cxnId="{04F84E85-02A2-463C-8084-9CB7C3520861}">
      <dgm:prSet/>
      <dgm:spPr/>
      <dgm:t>
        <a:bodyPr/>
        <a:lstStyle/>
        <a:p>
          <a:endParaRPr lang="es-MX"/>
        </a:p>
      </dgm:t>
    </dgm:pt>
    <dgm:pt modelId="{FC1C6201-4E48-46F5-8130-4C0791A9A44F}" type="sibTrans" cxnId="{04F84E85-02A2-463C-8084-9CB7C3520861}">
      <dgm:prSet/>
      <dgm:spPr/>
      <dgm:t>
        <a:bodyPr/>
        <a:lstStyle/>
        <a:p>
          <a:endParaRPr lang="es-MX"/>
        </a:p>
      </dgm:t>
    </dgm:pt>
    <dgm:pt modelId="{8E5409A3-3A5B-4C43-82C2-377D28442F71}" type="pres">
      <dgm:prSet presAssocID="{E9D46C18-B35F-4FAB-B9AE-D5C4B834EC72}" presName="Name0" presStyleCnt="0">
        <dgm:presLayoutVars>
          <dgm:chMax val="7"/>
          <dgm:dir/>
          <dgm:animLvl val="lvl"/>
          <dgm:resizeHandles val="exact"/>
        </dgm:presLayoutVars>
      </dgm:prSet>
      <dgm:spPr/>
    </dgm:pt>
    <dgm:pt modelId="{CFEF4C5E-891F-47D1-8129-EA1EE160ED65}" type="pres">
      <dgm:prSet presAssocID="{12E21CD0-A41D-4EF7-8DB3-086F2F083272}" presName="circle1" presStyleLbl="node1" presStyleIdx="0" presStyleCnt="5"/>
      <dgm:spPr/>
    </dgm:pt>
    <dgm:pt modelId="{D08331C6-F6FE-4FCB-B1E3-C062036440B6}" type="pres">
      <dgm:prSet presAssocID="{12E21CD0-A41D-4EF7-8DB3-086F2F083272}" presName="space" presStyleCnt="0"/>
      <dgm:spPr/>
    </dgm:pt>
    <dgm:pt modelId="{67A178D5-A694-465F-83C2-BC0B151AD17B}" type="pres">
      <dgm:prSet presAssocID="{12E21CD0-A41D-4EF7-8DB3-086F2F083272}" presName="rect1" presStyleLbl="alignAcc1" presStyleIdx="0" presStyleCnt="5"/>
      <dgm:spPr/>
    </dgm:pt>
    <dgm:pt modelId="{A83122F1-9ACE-494B-AB16-6630E0BFA8AD}" type="pres">
      <dgm:prSet presAssocID="{9E8A5AE3-428E-4BD4-9F59-8D90285869B5}" presName="vertSpace2" presStyleLbl="node1" presStyleIdx="0" presStyleCnt="5"/>
      <dgm:spPr/>
    </dgm:pt>
    <dgm:pt modelId="{E32C72A8-3912-4EB9-8B31-06BDCFF45181}" type="pres">
      <dgm:prSet presAssocID="{9E8A5AE3-428E-4BD4-9F59-8D90285869B5}" presName="circle2" presStyleLbl="node1" presStyleIdx="1" presStyleCnt="5"/>
      <dgm:spPr/>
    </dgm:pt>
    <dgm:pt modelId="{50A46E39-BFA1-40E4-889C-96C6EDF848E2}" type="pres">
      <dgm:prSet presAssocID="{9E8A5AE3-428E-4BD4-9F59-8D90285869B5}" presName="rect2" presStyleLbl="alignAcc1" presStyleIdx="1" presStyleCnt="5"/>
      <dgm:spPr/>
    </dgm:pt>
    <dgm:pt modelId="{A5A611F9-B892-48E2-993B-3C3307C9029E}" type="pres">
      <dgm:prSet presAssocID="{54035694-BF19-4EA1-AAEA-6B00B4D4692D}" presName="vertSpace3" presStyleLbl="node1" presStyleIdx="1" presStyleCnt="5"/>
      <dgm:spPr/>
    </dgm:pt>
    <dgm:pt modelId="{020649E2-FA8D-4027-9313-8BE0C2009CF0}" type="pres">
      <dgm:prSet presAssocID="{54035694-BF19-4EA1-AAEA-6B00B4D4692D}" presName="circle3" presStyleLbl="node1" presStyleIdx="2" presStyleCnt="5"/>
      <dgm:spPr/>
    </dgm:pt>
    <dgm:pt modelId="{C94838E2-2D00-4BEC-B053-060CC13920BA}" type="pres">
      <dgm:prSet presAssocID="{54035694-BF19-4EA1-AAEA-6B00B4D4692D}" presName="rect3" presStyleLbl="alignAcc1" presStyleIdx="2" presStyleCnt="5"/>
      <dgm:spPr/>
    </dgm:pt>
    <dgm:pt modelId="{338BAEDC-3D11-4F4E-B0FC-44A1904F3308}" type="pres">
      <dgm:prSet presAssocID="{76D50AD0-28F4-4BC2-B0B4-41FE582B902F}" presName="vertSpace4" presStyleLbl="node1" presStyleIdx="2" presStyleCnt="5"/>
      <dgm:spPr/>
    </dgm:pt>
    <dgm:pt modelId="{FEF807C0-697A-4328-99F6-1A1C16A94508}" type="pres">
      <dgm:prSet presAssocID="{76D50AD0-28F4-4BC2-B0B4-41FE582B902F}" presName="circle4" presStyleLbl="node1" presStyleIdx="3" presStyleCnt="5"/>
      <dgm:spPr/>
    </dgm:pt>
    <dgm:pt modelId="{052DF967-3AA3-4F89-ADE3-D9E4D1925110}" type="pres">
      <dgm:prSet presAssocID="{76D50AD0-28F4-4BC2-B0B4-41FE582B902F}" presName="rect4" presStyleLbl="alignAcc1" presStyleIdx="3" presStyleCnt="5"/>
      <dgm:spPr/>
    </dgm:pt>
    <dgm:pt modelId="{6133E443-243F-4C65-B112-3417C119B1BD}" type="pres">
      <dgm:prSet presAssocID="{D336A690-AF93-4193-B200-7837C9CA1C88}" presName="vertSpace5" presStyleLbl="node1" presStyleIdx="3" presStyleCnt="5"/>
      <dgm:spPr/>
    </dgm:pt>
    <dgm:pt modelId="{D3DE4668-C50D-458F-93E3-8249801EADA9}" type="pres">
      <dgm:prSet presAssocID="{D336A690-AF93-4193-B200-7837C9CA1C88}" presName="circle5" presStyleLbl="node1" presStyleIdx="4" presStyleCnt="5"/>
      <dgm:spPr/>
    </dgm:pt>
    <dgm:pt modelId="{C4812141-86BD-4ED2-A960-79E5229CBFA7}" type="pres">
      <dgm:prSet presAssocID="{D336A690-AF93-4193-B200-7837C9CA1C88}" presName="rect5" presStyleLbl="alignAcc1" presStyleIdx="4" presStyleCnt="5"/>
      <dgm:spPr/>
    </dgm:pt>
    <dgm:pt modelId="{9ED3DFFB-FEB3-4E55-8E50-3B54FFF6E933}" type="pres">
      <dgm:prSet presAssocID="{12E21CD0-A41D-4EF7-8DB3-086F2F083272}" presName="rect1ParTxNoCh" presStyleLbl="alignAcc1" presStyleIdx="4" presStyleCnt="5">
        <dgm:presLayoutVars>
          <dgm:chMax val="1"/>
          <dgm:bulletEnabled val="1"/>
        </dgm:presLayoutVars>
      </dgm:prSet>
      <dgm:spPr/>
    </dgm:pt>
    <dgm:pt modelId="{027B91E4-6B7D-4C49-9456-75CCD7142990}" type="pres">
      <dgm:prSet presAssocID="{9E8A5AE3-428E-4BD4-9F59-8D90285869B5}" presName="rect2ParTxNoCh" presStyleLbl="alignAcc1" presStyleIdx="4" presStyleCnt="5">
        <dgm:presLayoutVars>
          <dgm:chMax val="1"/>
          <dgm:bulletEnabled val="1"/>
        </dgm:presLayoutVars>
      </dgm:prSet>
      <dgm:spPr/>
    </dgm:pt>
    <dgm:pt modelId="{FBF79278-4973-411D-92F2-01C81DF1FDE8}" type="pres">
      <dgm:prSet presAssocID="{54035694-BF19-4EA1-AAEA-6B00B4D4692D}" presName="rect3ParTxNoCh" presStyleLbl="alignAcc1" presStyleIdx="4" presStyleCnt="5">
        <dgm:presLayoutVars>
          <dgm:chMax val="1"/>
          <dgm:bulletEnabled val="1"/>
        </dgm:presLayoutVars>
      </dgm:prSet>
      <dgm:spPr/>
    </dgm:pt>
    <dgm:pt modelId="{996FFE4E-BE2A-48AD-B42C-A1F00B5A93A2}" type="pres">
      <dgm:prSet presAssocID="{76D50AD0-28F4-4BC2-B0B4-41FE582B902F}" presName="rect4ParTxNoCh" presStyleLbl="alignAcc1" presStyleIdx="4" presStyleCnt="5">
        <dgm:presLayoutVars>
          <dgm:chMax val="1"/>
          <dgm:bulletEnabled val="1"/>
        </dgm:presLayoutVars>
      </dgm:prSet>
      <dgm:spPr/>
    </dgm:pt>
    <dgm:pt modelId="{AAF8D1A6-E736-497E-9ADC-6BEE81534E46}" type="pres">
      <dgm:prSet presAssocID="{D336A690-AF93-4193-B200-7837C9CA1C88}" presName="rect5ParTxNoCh" presStyleLbl="alignAcc1" presStyleIdx="4" presStyleCnt="5">
        <dgm:presLayoutVars>
          <dgm:chMax val="1"/>
          <dgm:bulletEnabled val="1"/>
        </dgm:presLayoutVars>
      </dgm:prSet>
      <dgm:spPr/>
    </dgm:pt>
  </dgm:ptLst>
  <dgm:cxnLst>
    <dgm:cxn modelId="{653BEF12-A33B-45F6-BED4-973E88C1013B}" srcId="{E9D46C18-B35F-4FAB-B9AE-D5C4B834EC72}" destId="{12E21CD0-A41D-4EF7-8DB3-086F2F083272}" srcOrd="0" destOrd="0" parTransId="{8F142900-37BF-413D-944F-454A5D7EAFA3}" sibTransId="{2921FE56-A81B-4F3A-A48B-511E7BFE1AD8}"/>
    <dgm:cxn modelId="{70AC5BB0-0E66-491D-AA8D-FBAAB1AE9D97}" srcId="{E9D46C18-B35F-4FAB-B9AE-D5C4B834EC72}" destId="{9E8A5AE3-428E-4BD4-9F59-8D90285869B5}" srcOrd="1" destOrd="0" parTransId="{16DFFBB4-BF75-4FE0-A547-CC2CD80F5B4C}" sibTransId="{F4F109F3-84C1-4717-94B8-884DAC312B27}"/>
    <dgm:cxn modelId="{E6CC257A-9C8F-4AFC-9A16-65F128453356}" type="presOf" srcId="{D336A690-AF93-4193-B200-7837C9CA1C88}" destId="{AAF8D1A6-E736-497E-9ADC-6BEE81534E46}" srcOrd="1" destOrd="0" presId="urn:microsoft.com/office/officeart/2005/8/layout/target3"/>
    <dgm:cxn modelId="{11188AF3-2997-4B0B-A55A-2F3EDC7A6090}" type="presOf" srcId="{12E21CD0-A41D-4EF7-8DB3-086F2F083272}" destId="{9ED3DFFB-FEB3-4E55-8E50-3B54FFF6E933}" srcOrd="1" destOrd="0" presId="urn:microsoft.com/office/officeart/2005/8/layout/target3"/>
    <dgm:cxn modelId="{A479F659-7370-4863-A804-272327B1FFE2}" type="presOf" srcId="{9E8A5AE3-428E-4BD4-9F59-8D90285869B5}" destId="{027B91E4-6B7D-4C49-9456-75CCD7142990}" srcOrd="1" destOrd="0" presId="urn:microsoft.com/office/officeart/2005/8/layout/target3"/>
    <dgm:cxn modelId="{11AF5791-0355-4938-AA09-6B9BFC8D7F00}" type="presOf" srcId="{76D50AD0-28F4-4BC2-B0B4-41FE582B902F}" destId="{996FFE4E-BE2A-48AD-B42C-A1F00B5A93A2}" srcOrd="1" destOrd="0" presId="urn:microsoft.com/office/officeart/2005/8/layout/target3"/>
    <dgm:cxn modelId="{97E315BF-4909-41CD-B567-30A150341981}" srcId="{E9D46C18-B35F-4FAB-B9AE-D5C4B834EC72}" destId="{54035694-BF19-4EA1-AAEA-6B00B4D4692D}" srcOrd="2" destOrd="0" parTransId="{418BC585-67A2-4341-88E7-D7B9A17D1A1A}" sibTransId="{D1C39B30-CC2C-4BD8-B705-877C4BFE0930}"/>
    <dgm:cxn modelId="{27F6D349-C226-416A-9856-7F64F397F674}" type="presOf" srcId="{9E8A5AE3-428E-4BD4-9F59-8D90285869B5}" destId="{50A46E39-BFA1-40E4-889C-96C6EDF848E2}" srcOrd="0" destOrd="0" presId="urn:microsoft.com/office/officeart/2005/8/layout/target3"/>
    <dgm:cxn modelId="{02D751F5-9425-428E-92DC-8AFDAEB140DA}" srcId="{E9D46C18-B35F-4FAB-B9AE-D5C4B834EC72}" destId="{76D50AD0-28F4-4BC2-B0B4-41FE582B902F}" srcOrd="3" destOrd="0" parTransId="{A822DDA5-3387-4FDA-8E81-7C789386BBD6}" sibTransId="{3A63F4B9-C2E8-4023-B534-1B0ECFD958DE}"/>
    <dgm:cxn modelId="{632000B0-1B50-4F70-90A0-106F4E851F19}" type="presOf" srcId="{76D50AD0-28F4-4BC2-B0B4-41FE582B902F}" destId="{052DF967-3AA3-4F89-ADE3-D9E4D1925110}" srcOrd="0" destOrd="0" presId="urn:microsoft.com/office/officeart/2005/8/layout/target3"/>
    <dgm:cxn modelId="{9A7B656E-B0B4-407E-B565-C3D5DF2816BF}" type="presOf" srcId="{54035694-BF19-4EA1-AAEA-6B00B4D4692D}" destId="{FBF79278-4973-411D-92F2-01C81DF1FDE8}" srcOrd="1" destOrd="0" presId="urn:microsoft.com/office/officeart/2005/8/layout/target3"/>
    <dgm:cxn modelId="{04F84E85-02A2-463C-8084-9CB7C3520861}" srcId="{E9D46C18-B35F-4FAB-B9AE-D5C4B834EC72}" destId="{D336A690-AF93-4193-B200-7837C9CA1C88}" srcOrd="4" destOrd="0" parTransId="{B618753E-8B81-43BC-834F-1AF80B63C80B}" sibTransId="{FC1C6201-4E48-46F5-8130-4C0791A9A44F}"/>
    <dgm:cxn modelId="{FF091512-31BB-44E3-A9FC-574605057116}" type="presOf" srcId="{E9D46C18-B35F-4FAB-B9AE-D5C4B834EC72}" destId="{8E5409A3-3A5B-4C43-82C2-377D28442F71}" srcOrd="0" destOrd="0" presId="urn:microsoft.com/office/officeart/2005/8/layout/target3"/>
    <dgm:cxn modelId="{9881B0BD-8D16-4177-AA48-ACFEBDDEDCC1}" type="presOf" srcId="{54035694-BF19-4EA1-AAEA-6B00B4D4692D}" destId="{C94838E2-2D00-4BEC-B053-060CC13920BA}" srcOrd="0" destOrd="0" presId="urn:microsoft.com/office/officeart/2005/8/layout/target3"/>
    <dgm:cxn modelId="{64E81D8F-F852-43B4-B2CE-9C42A3E3888F}" type="presOf" srcId="{D336A690-AF93-4193-B200-7837C9CA1C88}" destId="{C4812141-86BD-4ED2-A960-79E5229CBFA7}" srcOrd="0" destOrd="0" presId="urn:microsoft.com/office/officeart/2005/8/layout/target3"/>
    <dgm:cxn modelId="{8638EEA2-FA20-4C61-9139-6CE08E1F0FEE}" type="presOf" srcId="{12E21CD0-A41D-4EF7-8DB3-086F2F083272}" destId="{67A178D5-A694-465F-83C2-BC0B151AD17B}" srcOrd="0" destOrd="0" presId="urn:microsoft.com/office/officeart/2005/8/layout/target3"/>
    <dgm:cxn modelId="{1ABC0523-1847-4BA7-AF57-86D492C6CAA3}" type="presParOf" srcId="{8E5409A3-3A5B-4C43-82C2-377D28442F71}" destId="{CFEF4C5E-891F-47D1-8129-EA1EE160ED65}" srcOrd="0" destOrd="0" presId="urn:microsoft.com/office/officeart/2005/8/layout/target3"/>
    <dgm:cxn modelId="{CE920F78-10CA-4CA8-85F1-39FE1CE39C5B}" type="presParOf" srcId="{8E5409A3-3A5B-4C43-82C2-377D28442F71}" destId="{D08331C6-F6FE-4FCB-B1E3-C062036440B6}" srcOrd="1" destOrd="0" presId="urn:microsoft.com/office/officeart/2005/8/layout/target3"/>
    <dgm:cxn modelId="{5A21119F-E987-403A-B074-67D7D3B0CB5F}" type="presParOf" srcId="{8E5409A3-3A5B-4C43-82C2-377D28442F71}" destId="{67A178D5-A694-465F-83C2-BC0B151AD17B}" srcOrd="2" destOrd="0" presId="urn:microsoft.com/office/officeart/2005/8/layout/target3"/>
    <dgm:cxn modelId="{12E17A69-3BC0-437C-BA2F-B833208890E0}" type="presParOf" srcId="{8E5409A3-3A5B-4C43-82C2-377D28442F71}" destId="{A83122F1-9ACE-494B-AB16-6630E0BFA8AD}" srcOrd="3" destOrd="0" presId="urn:microsoft.com/office/officeart/2005/8/layout/target3"/>
    <dgm:cxn modelId="{2F089B5F-3179-4FD7-AC44-4CB32F5DC369}" type="presParOf" srcId="{8E5409A3-3A5B-4C43-82C2-377D28442F71}" destId="{E32C72A8-3912-4EB9-8B31-06BDCFF45181}" srcOrd="4" destOrd="0" presId="urn:microsoft.com/office/officeart/2005/8/layout/target3"/>
    <dgm:cxn modelId="{313C56D7-6658-4670-A3CB-8356B93F80A5}" type="presParOf" srcId="{8E5409A3-3A5B-4C43-82C2-377D28442F71}" destId="{50A46E39-BFA1-40E4-889C-96C6EDF848E2}" srcOrd="5" destOrd="0" presId="urn:microsoft.com/office/officeart/2005/8/layout/target3"/>
    <dgm:cxn modelId="{859565DC-5C17-4470-8EA7-9D3E1C670A5E}" type="presParOf" srcId="{8E5409A3-3A5B-4C43-82C2-377D28442F71}" destId="{A5A611F9-B892-48E2-993B-3C3307C9029E}" srcOrd="6" destOrd="0" presId="urn:microsoft.com/office/officeart/2005/8/layout/target3"/>
    <dgm:cxn modelId="{56CA500F-DFBB-4EC9-A040-4B4A1C9A878E}" type="presParOf" srcId="{8E5409A3-3A5B-4C43-82C2-377D28442F71}" destId="{020649E2-FA8D-4027-9313-8BE0C2009CF0}" srcOrd="7" destOrd="0" presId="urn:microsoft.com/office/officeart/2005/8/layout/target3"/>
    <dgm:cxn modelId="{DCF5DD69-693A-4184-A95A-79DDFCD5E9BC}" type="presParOf" srcId="{8E5409A3-3A5B-4C43-82C2-377D28442F71}" destId="{C94838E2-2D00-4BEC-B053-060CC13920BA}" srcOrd="8" destOrd="0" presId="urn:microsoft.com/office/officeart/2005/8/layout/target3"/>
    <dgm:cxn modelId="{2226D47B-0218-4BC2-ABA8-ACFB95E01655}" type="presParOf" srcId="{8E5409A3-3A5B-4C43-82C2-377D28442F71}" destId="{338BAEDC-3D11-4F4E-B0FC-44A1904F3308}" srcOrd="9" destOrd="0" presId="urn:microsoft.com/office/officeart/2005/8/layout/target3"/>
    <dgm:cxn modelId="{A3B64E6D-1A76-49DC-A941-E086E7885DDB}" type="presParOf" srcId="{8E5409A3-3A5B-4C43-82C2-377D28442F71}" destId="{FEF807C0-697A-4328-99F6-1A1C16A94508}" srcOrd="10" destOrd="0" presId="urn:microsoft.com/office/officeart/2005/8/layout/target3"/>
    <dgm:cxn modelId="{41637404-AA56-47F3-BBEF-B8CAF1A72D0F}" type="presParOf" srcId="{8E5409A3-3A5B-4C43-82C2-377D28442F71}" destId="{052DF967-3AA3-4F89-ADE3-D9E4D1925110}" srcOrd="11" destOrd="0" presId="urn:microsoft.com/office/officeart/2005/8/layout/target3"/>
    <dgm:cxn modelId="{4CF6308C-8D1D-4258-B432-B43D9E4FA230}" type="presParOf" srcId="{8E5409A3-3A5B-4C43-82C2-377D28442F71}" destId="{6133E443-243F-4C65-B112-3417C119B1BD}" srcOrd="12" destOrd="0" presId="urn:microsoft.com/office/officeart/2005/8/layout/target3"/>
    <dgm:cxn modelId="{9C93AB47-FDE6-4C23-BF90-DB048F224A44}" type="presParOf" srcId="{8E5409A3-3A5B-4C43-82C2-377D28442F71}" destId="{D3DE4668-C50D-458F-93E3-8249801EADA9}" srcOrd="13" destOrd="0" presId="urn:microsoft.com/office/officeart/2005/8/layout/target3"/>
    <dgm:cxn modelId="{2EE285F6-7306-46A5-ADE1-B7318E0BD1C5}" type="presParOf" srcId="{8E5409A3-3A5B-4C43-82C2-377D28442F71}" destId="{C4812141-86BD-4ED2-A960-79E5229CBFA7}" srcOrd="14" destOrd="0" presId="urn:microsoft.com/office/officeart/2005/8/layout/target3"/>
    <dgm:cxn modelId="{32916A58-849B-4C4A-A3FF-8F67D88E5B15}" type="presParOf" srcId="{8E5409A3-3A5B-4C43-82C2-377D28442F71}" destId="{9ED3DFFB-FEB3-4E55-8E50-3B54FFF6E933}" srcOrd="15" destOrd="0" presId="urn:microsoft.com/office/officeart/2005/8/layout/target3"/>
    <dgm:cxn modelId="{58340D3B-6F75-456A-B47B-35318678D761}" type="presParOf" srcId="{8E5409A3-3A5B-4C43-82C2-377D28442F71}" destId="{027B91E4-6B7D-4C49-9456-75CCD7142990}" srcOrd="16" destOrd="0" presId="urn:microsoft.com/office/officeart/2005/8/layout/target3"/>
    <dgm:cxn modelId="{25F5958A-1D00-4771-AD15-5EB66E2208C7}" type="presParOf" srcId="{8E5409A3-3A5B-4C43-82C2-377D28442F71}" destId="{FBF79278-4973-411D-92F2-01C81DF1FDE8}" srcOrd="17" destOrd="0" presId="urn:microsoft.com/office/officeart/2005/8/layout/target3"/>
    <dgm:cxn modelId="{1FA779A2-BCE9-444B-8CC2-D4ADB806ADE8}" type="presParOf" srcId="{8E5409A3-3A5B-4C43-82C2-377D28442F71}" destId="{996FFE4E-BE2A-48AD-B42C-A1F00B5A93A2}" srcOrd="18" destOrd="0" presId="urn:microsoft.com/office/officeart/2005/8/layout/target3"/>
    <dgm:cxn modelId="{D08C3105-44F8-4B27-B106-BCD8056CD964}" type="presParOf" srcId="{8E5409A3-3A5B-4C43-82C2-377D28442F71}" destId="{AAF8D1A6-E736-497E-9ADC-6BEE81534E46}" srcOrd="19" destOrd="0" presId="urn:microsoft.com/office/officeart/2005/8/layout/targe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1F7ADCB7-CD7A-45E9-AD53-FEBF8317B1C4}" type="doc">
      <dgm:prSet loTypeId="urn:microsoft.com/office/officeart/2008/layout/LinedList" loCatId="list" qsTypeId="urn:microsoft.com/office/officeart/2005/8/quickstyle/simple1" qsCatId="simple" csTypeId="urn:microsoft.com/office/officeart/2005/8/colors/accent1_2" csCatId="accent1"/>
      <dgm:spPr/>
      <dgm:t>
        <a:bodyPr/>
        <a:lstStyle/>
        <a:p>
          <a:endParaRPr lang="es-MX"/>
        </a:p>
      </dgm:t>
    </dgm:pt>
    <dgm:pt modelId="{074F213C-9C60-4BB5-AC35-3C4EF0F8E4DB}">
      <dgm:prSet/>
      <dgm:spPr/>
      <dgm:t>
        <a:bodyPr/>
        <a:lstStyle/>
        <a:p>
          <a:pPr rtl="0"/>
          <a:r>
            <a:rPr lang="es-MX" smtClean="0"/>
            <a:t>La UA de Contabilidad tiene  como fin el que los estudiantes desarrollen competencias relacionadas con la técnica contable (clasificar, analizar y registrar la documentación financiera) con el objetivo de que sean capaces de elaborar estados financieros oportunos, claros y confiables; lograrlo  requiere que se domine la técnica contable, en lo referente al manejo de las cuentas, uso de los libros contables y su relación con estados financieros conforme a las NIF.</a:t>
          </a:r>
          <a:endParaRPr lang="es-MX"/>
        </a:p>
      </dgm:t>
    </dgm:pt>
    <dgm:pt modelId="{4C3D3266-BCEE-44BE-8C20-C11F28374CED}" type="parTrans" cxnId="{9FF21FE5-4FA3-4171-81E4-83811FB3306E}">
      <dgm:prSet/>
      <dgm:spPr/>
      <dgm:t>
        <a:bodyPr/>
        <a:lstStyle/>
        <a:p>
          <a:endParaRPr lang="es-MX"/>
        </a:p>
      </dgm:t>
    </dgm:pt>
    <dgm:pt modelId="{DCEF1F66-5EF4-4AD8-97DD-4A680EF2A10A}" type="sibTrans" cxnId="{9FF21FE5-4FA3-4171-81E4-83811FB3306E}">
      <dgm:prSet/>
      <dgm:spPr/>
      <dgm:t>
        <a:bodyPr/>
        <a:lstStyle/>
        <a:p>
          <a:endParaRPr lang="es-MX"/>
        </a:p>
      </dgm:t>
    </dgm:pt>
    <dgm:pt modelId="{B4BA0876-D7F0-4A5A-B3C3-94A1367EBFC3}" type="pres">
      <dgm:prSet presAssocID="{1F7ADCB7-CD7A-45E9-AD53-FEBF8317B1C4}" presName="vert0" presStyleCnt="0">
        <dgm:presLayoutVars>
          <dgm:dir/>
          <dgm:animOne val="branch"/>
          <dgm:animLvl val="lvl"/>
        </dgm:presLayoutVars>
      </dgm:prSet>
      <dgm:spPr/>
    </dgm:pt>
    <dgm:pt modelId="{3F9CD325-D00B-4F05-BA7B-85CC992DEA79}" type="pres">
      <dgm:prSet presAssocID="{074F213C-9C60-4BB5-AC35-3C4EF0F8E4DB}" presName="thickLine" presStyleLbl="alignNode1" presStyleIdx="0" presStyleCnt="1"/>
      <dgm:spPr/>
    </dgm:pt>
    <dgm:pt modelId="{24EEE6E5-FE66-40DF-9096-EA5420710953}" type="pres">
      <dgm:prSet presAssocID="{074F213C-9C60-4BB5-AC35-3C4EF0F8E4DB}" presName="horz1" presStyleCnt="0"/>
      <dgm:spPr/>
    </dgm:pt>
    <dgm:pt modelId="{3A661A96-42A1-46DD-8843-BE0C28236946}" type="pres">
      <dgm:prSet presAssocID="{074F213C-9C60-4BB5-AC35-3C4EF0F8E4DB}" presName="tx1" presStyleLbl="revTx" presStyleIdx="0" presStyleCnt="1"/>
      <dgm:spPr/>
    </dgm:pt>
    <dgm:pt modelId="{E2319010-198D-4C85-BC1E-89BAF6D1FC58}" type="pres">
      <dgm:prSet presAssocID="{074F213C-9C60-4BB5-AC35-3C4EF0F8E4DB}" presName="vert1" presStyleCnt="0"/>
      <dgm:spPr/>
    </dgm:pt>
  </dgm:ptLst>
  <dgm:cxnLst>
    <dgm:cxn modelId="{D2F7944C-E883-4921-98C2-EE26EC4431F4}" type="presOf" srcId="{1F7ADCB7-CD7A-45E9-AD53-FEBF8317B1C4}" destId="{B4BA0876-D7F0-4A5A-B3C3-94A1367EBFC3}" srcOrd="0" destOrd="0" presId="urn:microsoft.com/office/officeart/2008/layout/LinedList"/>
    <dgm:cxn modelId="{69872BE6-77FC-4BD5-BC0E-E7933AA49E3F}" type="presOf" srcId="{074F213C-9C60-4BB5-AC35-3C4EF0F8E4DB}" destId="{3A661A96-42A1-46DD-8843-BE0C28236946}" srcOrd="0" destOrd="0" presId="urn:microsoft.com/office/officeart/2008/layout/LinedList"/>
    <dgm:cxn modelId="{9FF21FE5-4FA3-4171-81E4-83811FB3306E}" srcId="{1F7ADCB7-CD7A-45E9-AD53-FEBF8317B1C4}" destId="{074F213C-9C60-4BB5-AC35-3C4EF0F8E4DB}" srcOrd="0" destOrd="0" parTransId="{4C3D3266-BCEE-44BE-8C20-C11F28374CED}" sibTransId="{DCEF1F66-5EF4-4AD8-97DD-4A680EF2A10A}"/>
    <dgm:cxn modelId="{3CB94D47-E5FE-477E-8A32-FB545D63E340}" type="presParOf" srcId="{B4BA0876-D7F0-4A5A-B3C3-94A1367EBFC3}" destId="{3F9CD325-D00B-4F05-BA7B-85CC992DEA79}" srcOrd="0" destOrd="0" presId="urn:microsoft.com/office/officeart/2008/layout/LinedList"/>
    <dgm:cxn modelId="{FB2454AE-F70D-4092-A3FA-B94EF21384B4}" type="presParOf" srcId="{B4BA0876-D7F0-4A5A-B3C3-94A1367EBFC3}" destId="{24EEE6E5-FE66-40DF-9096-EA5420710953}" srcOrd="1" destOrd="0" presId="urn:microsoft.com/office/officeart/2008/layout/LinedList"/>
    <dgm:cxn modelId="{C7212C35-18FF-4F3F-95C7-4F60E95CC619}" type="presParOf" srcId="{24EEE6E5-FE66-40DF-9096-EA5420710953}" destId="{3A661A96-42A1-46DD-8843-BE0C28236946}" srcOrd="0" destOrd="0" presId="urn:microsoft.com/office/officeart/2008/layout/LinedList"/>
    <dgm:cxn modelId="{E505686B-21FA-4136-B009-44C17EDDDC22}" type="presParOf" srcId="{24EEE6E5-FE66-40DF-9096-EA5420710953}" destId="{E2319010-198D-4C85-BC1E-89BAF6D1FC58}" srcOrd="1" destOrd="0" presId="urn:microsoft.com/office/officeart/2008/layout/Lin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B222E01F-74D7-4D57-8EDF-8AE1C7B0868D}" type="doc">
      <dgm:prSet loTypeId="urn:microsoft.com/office/officeart/2009/3/layout/StepUpProcess" loCatId="process" qsTypeId="urn:microsoft.com/office/officeart/2005/8/quickstyle/simple4" qsCatId="simple" csTypeId="urn:microsoft.com/office/officeart/2005/8/colors/accent1_3" csCatId="accent1" phldr="1"/>
      <dgm:spPr/>
      <dgm:t>
        <a:bodyPr/>
        <a:lstStyle/>
        <a:p>
          <a:endParaRPr lang="es-MX"/>
        </a:p>
      </dgm:t>
    </dgm:pt>
    <dgm:pt modelId="{1DF8997E-C038-41EA-8E15-BCBCE0DA5641}">
      <dgm:prSet/>
      <dgm:spPr/>
      <dgm:t>
        <a:bodyPr/>
        <a:lstStyle/>
        <a:p>
          <a:pPr rtl="0"/>
          <a:r>
            <a:rPr lang="es-MX" dirty="0" smtClean="0"/>
            <a:t>Presentar de manera clara la técnica contable y los procedimientos para contabilizar a fin de elaborar Estados Financieros conforme a la NIF A-3.</a:t>
          </a:r>
          <a:endParaRPr lang="es-MX" dirty="0"/>
        </a:p>
      </dgm:t>
    </dgm:pt>
    <dgm:pt modelId="{0FAB3307-06E0-4F24-A8DC-81155F6C323C}" type="parTrans" cxnId="{742851DD-2AFA-4312-B299-5732363E042A}">
      <dgm:prSet/>
      <dgm:spPr/>
      <dgm:t>
        <a:bodyPr/>
        <a:lstStyle/>
        <a:p>
          <a:endParaRPr lang="es-MX"/>
        </a:p>
      </dgm:t>
    </dgm:pt>
    <dgm:pt modelId="{70AD6FD1-4646-4939-933C-5F1533E1D4D9}" type="sibTrans" cxnId="{742851DD-2AFA-4312-B299-5732363E042A}">
      <dgm:prSet/>
      <dgm:spPr/>
      <dgm:t>
        <a:bodyPr/>
        <a:lstStyle/>
        <a:p>
          <a:endParaRPr lang="es-MX"/>
        </a:p>
      </dgm:t>
    </dgm:pt>
    <dgm:pt modelId="{343BAA74-A38E-4A1C-BAF6-D4DBA18D45F4}" type="pres">
      <dgm:prSet presAssocID="{B222E01F-74D7-4D57-8EDF-8AE1C7B0868D}" presName="rootnode" presStyleCnt="0">
        <dgm:presLayoutVars>
          <dgm:chMax/>
          <dgm:chPref/>
          <dgm:dir/>
          <dgm:animLvl val="lvl"/>
        </dgm:presLayoutVars>
      </dgm:prSet>
      <dgm:spPr/>
      <dgm:t>
        <a:bodyPr/>
        <a:lstStyle/>
        <a:p>
          <a:endParaRPr lang="es-MX"/>
        </a:p>
      </dgm:t>
    </dgm:pt>
    <dgm:pt modelId="{A7C9B81A-8DD2-4F75-AE42-E5B4551C8C9F}" type="pres">
      <dgm:prSet presAssocID="{1DF8997E-C038-41EA-8E15-BCBCE0DA5641}" presName="composite" presStyleCnt="0"/>
      <dgm:spPr/>
      <dgm:t>
        <a:bodyPr/>
        <a:lstStyle/>
        <a:p>
          <a:endParaRPr lang="es-MX"/>
        </a:p>
      </dgm:t>
    </dgm:pt>
    <dgm:pt modelId="{AB8152D9-B5A3-4DE0-9364-C4DB1B9E17F8}" type="pres">
      <dgm:prSet presAssocID="{1DF8997E-C038-41EA-8E15-BCBCE0DA5641}" presName="LShape" presStyleLbl="alignNode1" presStyleIdx="0" presStyleCnt="1"/>
      <dgm:spPr/>
      <dgm:t>
        <a:bodyPr/>
        <a:lstStyle/>
        <a:p>
          <a:endParaRPr lang="es-MX"/>
        </a:p>
      </dgm:t>
    </dgm:pt>
    <dgm:pt modelId="{910D7A1F-06D7-46B2-A91D-4F133E80BACA}" type="pres">
      <dgm:prSet presAssocID="{1DF8997E-C038-41EA-8E15-BCBCE0DA5641}" presName="ParentText" presStyleLbl="revTx" presStyleIdx="0" presStyleCnt="1">
        <dgm:presLayoutVars>
          <dgm:chMax val="0"/>
          <dgm:chPref val="0"/>
          <dgm:bulletEnabled val="1"/>
        </dgm:presLayoutVars>
      </dgm:prSet>
      <dgm:spPr/>
      <dgm:t>
        <a:bodyPr/>
        <a:lstStyle/>
        <a:p>
          <a:endParaRPr lang="es-MX"/>
        </a:p>
      </dgm:t>
    </dgm:pt>
  </dgm:ptLst>
  <dgm:cxnLst>
    <dgm:cxn modelId="{7336A69E-C163-454D-A2F2-3E82CC71A065}" type="presOf" srcId="{B222E01F-74D7-4D57-8EDF-8AE1C7B0868D}" destId="{343BAA74-A38E-4A1C-BAF6-D4DBA18D45F4}" srcOrd="0" destOrd="0" presId="urn:microsoft.com/office/officeart/2009/3/layout/StepUpProcess"/>
    <dgm:cxn modelId="{FEC20D6A-041D-43E9-B421-EEC085664839}" type="presOf" srcId="{1DF8997E-C038-41EA-8E15-BCBCE0DA5641}" destId="{910D7A1F-06D7-46B2-A91D-4F133E80BACA}" srcOrd="0" destOrd="0" presId="urn:microsoft.com/office/officeart/2009/3/layout/StepUpProcess"/>
    <dgm:cxn modelId="{742851DD-2AFA-4312-B299-5732363E042A}" srcId="{B222E01F-74D7-4D57-8EDF-8AE1C7B0868D}" destId="{1DF8997E-C038-41EA-8E15-BCBCE0DA5641}" srcOrd="0" destOrd="0" parTransId="{0FAB3307-06E0-4F24-A8DC-81155F6C323C}" sibTransId="{70AD6FD1-4646-4939-933C-5F1533E1D4D9}"/>
    <dgm:cxn modelId="{3DE43D0B-5780-42DF-ADFC-9412EF2AB989}" type="presParOf" srcId="{343BAA74-A38E-4A1C-BAF6-D4DBA18D45F4}" destId="{A7C9B81A-8DD2-4F75-AE42-E5B4551C8C9F}" srcOrd="0" destOrd="0" presId="urn:microsoft.com/office/officeart/2009/3/layout/StepUpProcess"/>
    <dgm:cxn modelId="{78F8728E-0AB8-4ED9-80B1-DCB3B06F5B3A}" type="presParOf" srcId="{A7C9B81A-8DD2-4F75-AE42-E5B4551C8C9F}" destId="{AB8152D9-B5A3-4DE0-9364-C4DB1B9E17F8}" srcOrd="0" destOrd="0" presId="urn:microsoft.com/office/officeart/2009/3/layout/StepUpProcess"/>
    <dgm:cxn modelId="{18E30EB6-6935-48AB-BB50-6356F272A740}" type="presParOf" srcId="{A7C9B81A-8DD2-4F75-AE42-E5B4551C8C9F}" destId="{910D7A1F-06D7-46B2-A91D-4F133E80BACA}" srcOrd="1" destOrd="0" presId="urn:microsoft.com/office/officeart/2009/3/layout/StepUpProces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7C57B6DC-69B2-43A5-BB3E-067C0284A35C}" type="doc">
      <dgm:prSet loTypeId="urn:microsoft.com/office/officeart/2008/layout/LinedList" loCatId="list" qsTypeId="urn:microsoft.com/office/officeart/2005/8/quickstyle/simple5" qsCatId="simple" csTypeId="urn:microsoft.com/office/officeart/2005/8/colors/accent1_2" csCatId="accent1" phldr="1"/>
      <dgm:spPr/>
      <dgm:t>
        <a:bodyPr/>
        <a:lstStyle/>
        <a:p>
          <a:endParaRPr lang="es-MX"/>
        </a:p>
      </dgm:t>
    </dgm:pt>
    <dgm:pt modelId="{6ADF160A-AB6D-415C-9D56-DB5CE67B9E76}">
      <dgm:prSet custT="1"/>
      <dgm:spPr/>
      <dgm:t>
        <a:bodyPr/>
        <a:lstStyle/>
        <a:p>
          <a:pPr rtl="0"/>
          <a:r>
            <a:rPr lang="es-MX" sz="3200" dirty="0" smtClean="0"/>
            <a:t>“Contabilidad financiera es una técnica para elaborar y presentar la información financiera de las transacciones (operaciones) comerciales, financieras, económicas y sus efectos derivados, efectuadas por entidades comerciales, industriales, de servicios, públicas y privadas; y cuando se utiliza en la toma de decisiones, se convierte en una rama muy importante, si no es que en la de mayor importancia, de la profesión de la contaduría pública.”</a:t>
          </a:r>
          <a:r>
            <a:rPr lang="es-ES" sz="3200" dirty="0" smtClean="0"/>
            <a:t>  </a:t>
          </a:r>
          <a:r>
            <a:rPr lang="es-ES" sz="2400" dirty="0" smtClean="0"/>
            <a:t>(Romero, 2010)</a:t>
          </a:r>
          <a:endParaRPr lang="es-MX" sz="2400" dirty="0"/>
        </a:p>
      </dgm:t>
    </dgm:pt>
    <dgm:pt modelId="{28493FCC-8293-4AD7-8C31-A7A2885BD0A1}" type="parTrans" cxnId="{C18160C2-14E5-426F-B977-BF30D89D81A3}">
      <dgm:prSet/>
      <dgm:spPr/>
      <dgm:t>
        <a:bodyPr/>
        <a:lstStyle/>
        <a:p>
          <a:endParaRPr lang="es-MX"/>
        </a:p>
      </dgm:t>
    </dgm:pt>
    <dgm:pt modelId="{B22F7D9D-7C87-4590-89F8-B3DAE025A946}" type="sibTrans" cxnId="{C18160C2-14E5-426F-B977-BF30D89D81A3}">
      <dgm:prSet/>
      <dgm:spPr/>
      <dgm:t>
        <a:bodyPr/>
        <a:lstStyle/>
        <a:p>
          <a:endParaRPr lang="es-MX"/>
        </a:p>
      </dgm:t>
    </dgm:pt>
    <dgm:pt modelId="{FA9E3804-9A21-485A-A2DF-39FC7EE32247}" type="pres">
      <dgm:prSet presAssocID="{7C57B6DC-69B2-43A5-BB3E-067C0284A35C}" presName="vert0" presStyleCnt="0">
        <dgm:presLayoutVars>
          <dgm:dir/>
          <dgm:animOne val="branch"/>
          <dgm:animLvl val="lvl"/>
        </dgm:presLayoutVars>
      </dgm:prSet>
      <dgm:spPr/>
    </dgm:pt>
    <dgm:pt modelId="{C9D5EA55-A4BB-4607-9B16-0AF556619113}" type="pres">
      <dgm:prSet presAssocID="{6ADF160A-AB6D-415C-9D56-DB5CE67B9E76}" presName="thickLine" presStyleLbl="alignNode1" presStyleIdx="0" presStyleCnt="1"/>
      <dgm:spPr/>
    </dgm:pt>
    <dgm:pt modelId="{CAE7DC50-448C-4988-ADCF-8B0BFA82BC2C}" type="pres">
      <dgm:prSet presAssocID="{6ADF160A-AB6D-415C-9D56-DB5CE67B9E76}" presName="horz1" presStyleCnt="0"/>
      <dgm:spPr/>
    </dgm:pt>
    <dgm:pt modelId="{565D06FE-F790-402F-BF12-AF6DB53C133E}" type="pres">
      <dgm:prSet presAssocID="{6ADF160A-AB6D-415C-9D56-DB5CE67B9E76}" presName="tx1" presStyleLbl="revTx" presStyleIdx="0" presStyleCnt="1"/>
      <dgm:spPr/>
      <dgm:t>
        <a:bodyPr/>
        <a:lstStyle/>
        <a:p>
          <a:endParaRPr lang="es-MX"/>
        </a:p>
      </dgm:t>
    </dgm:pt>
    <dgm:pt modelId="{D817B64D-6911-411E-866C-3EFBE7D4EDA0}" type="pres">
      <dgm:prSet presAssocID="{6ADF160A-AB6D-415C-9D56-DB5CE67B9E76}" presName="vert1" presStyleCnt="0"/>
      <dgm:spPr/>
    </dgm:pt>
  </dgm:ptLst>
  <dgm:cxnLst>
    <dgm:cxn modelId="{47D098D2-0659-4EDF-A09B-4D704F56F813}" type="presOf" srcId="{7C57B6DC-69B2-43A5-BB3E-067C0284A35C}" destId="{FA9E3804-9A21-485A-A2DF-39FC7EE32247}" srcOrd="0" destOrd="0" presId="urn:microsoft.com/office/officeart/2008/layout/LinedList"/>
    <dgm:cxn modelId="{C18160C2-14E5-426F-B977-BF30D89D81A3}" srcId="{7C57B6DC-69B2-43A5-BB3E-067C0284A35C}" destId="{6ADF160A-AB6D-415C-9D56-DB5CE67B9E76}" srcOrd="0" destOrd="0" parTransId="{28493FCC-8293-4AD7-8C31-A7A2885BD0A1}" sibTransId="{B22F7D9D-7C87-4590-89F8-B3DAE025A946}"/>
    <dgm:cxn modelId="{DE2BCB4B-4F17-4ECE-A063-5D05F49A395C}" type="presOf" srcId="{6ADF160A-AB6D-415C-9D56-DB5CE67B9E76}" destId="{565D06FE-F790-402F-BF12-AF6DB53C133E}" srcOrd="0" destOrd="0" presId="urn:microsoft.com/office/officeart/2008/layout/LinedList"/>
    <dgm:cxn modelId="{3439DBEC-53D5-4E6F-BDC2-5E91220B0730}" type="presParOf" srcId="{FA9E3804-9A21-485A-A2DF-39FC7EE32247}" destId="{C9D5EA55-A4BB-4607-9B16-0AF556619113}" srcOrd="0" destOrd="0" presId="urn:microsoft.com/office/officeart/2008/layout/LinedList"/>
    <dgm:cxn modelId="{7E7C4CA3-D91E-4E84-8FC0-5155543F906E}" type="presParOf" srcId="{FA9E3804-9A21-485A-A2DF-39FC7EE32247}" destId="{CAE7DC50-448C-4988-ADCF-8B0BFA82BC2C}" srcOrd="1" destOrd="0" presId="urn:microsoft.com/office/officeart/2008/layout/LinedList"/>
    <dgm:cxn modelId="{D5F9D5E1-52AC-4E45-B6C4-969713A7F413}" type="presParOf" srcId="{CAE7DC50-448C-4988-ADCF-8B0BFA82BC2C}" destId="{565D06FE-F790-402F-BF12-AF6DB53C133E}" srcOrd="0" destOrd="0" presId="urn:microsoft.com/office/officeart/2008/layout/LinedList"/>
    <dgm:cxn modelId="{D34871F7-447B-4FA5-9CFF-D6618727E60F}" type="presParOf" srcId="{CAE7DC50-448C-4988-ADCF-8B0BFA82BC2C}" destId="{D817B64D-6911-411E-866C-3EFBE7D4EDA0}" srcOrd="1" destOrd="0" presId="urn:microsoft.com/office/officeart/2008/layout/Lin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FC32B220-9913-4400-A465-3D3749D79B4F}" type="doc">
      <dgm:prSet loTypeId="urn:microsoft.com/office/officeart/2005/8/layout/vProcess5" loCatId="process" qsTypeId="urn:microsoft.com/office/officeart/2005/8/quickstyle/simple3" qsCatId="simple" csTypeId="urn:microsoft.com/office/officeart/2005/8/colors/accent1_2" csCatId="accent1"/>
      <dgm:spPr/>
      <dgm:t>
        <a:bodyPr/>
        <a:lstStyle/>
        <a:p>
          <a:endParaRPr lang="es-MX"/>
        </a:p>
      </dgm:t>
    </dgm:pt>
    <dgm:pt modelId="{626200A2-DBE5-47C0-8617-16BD51C83EE2}">
      <dgm:prSet custT="1"/>
      <dgm:spPr/>
      <dgm:t>
        <a:bodyPr/>
        <a:lstStyle/>
        <a:p>
          <a:pPr rtl="0"/>
          <a:r>
            <a:rPr lang="es-MX" sz="2400" smtClean="0"/>
            <a:t>Técnica es:</a:t>
          </a:r>
          <a:endParaRPr lang="es-MX" sz="2400"/>
        </a:p>
      </dgm:t>
    </dgm:pt>
    <dgm:pt modelId="{623C217B-1811-41B7-9C8C-4709D23A7D96}" type="parTrans" cxnId="{ADA6864C-BBC8-4B5E-9DB8-AB4C0574BEA6}">
      <dgm:prSet/>
      <dgm:spPr/>
      <dgm:t>
        <a:bodyPr/>
        <a:lstStyle/>
        <a:p>
          <a:endParaRPr lang="es-MX"/>
        </a:p>
      </dgm:t>
    </dgm:pt>
    <dgm:pt modelId="{1A851E27-77FD-4761-A462-0097F34AA1CE}" type="sibTrans" cxnId="{ADA6864C-BBC8-4B5E-9DB8-AB4C0574BEA6}">
      <dgm:prSet/>
      <dgm:spPr/>
      <dgm:t>
        <a:bodyPr/>
        <a:lstStyle/>
        <a:p>
          <a:endParaRPr lang="es-MX"/>
        </a:p>
      </dgm:t>
    </dgm:pt>
    <dgm:pt modelId="{40E99C79-7D25-45EB-A1E0-C8184A4EE50C}">
      <dgm:prSet custT="1"/>
      <dgm:spPr/>
      <dgm:t>
        <a:bodyPr/>
        <a:lstStyle/>
        <a:p>
          <a:pPr rtl="0"/>
          <a:r>
            <a:rPr lang="es-MX" sz="2000" dirty="0" smtClean="0"/>
            <a:t>Conjunto de procedimientos o recursos que se usan en un arte, en una ciencia o en una actividad determinada, en especial cuando se adquieren por medio de su práctica y requieren habilidad.</a:t>
          </a:r>
          <a:endParaRPr lang="es-MX" sz="2000" dirty="0"/>
        </a:p>
      </dgm:t>
    </dgm:pt>
    <dgm:pt modelId="{FC28B57F-2709-4C44-BBF7-7AC52C7B86D7}" type="parTrans" cxnId="{6B1079CB-20C2-416C-BA55-2F0D071665B7}">
      <dgm:prSet/>
      <dgm:spPr/>
      <dgm:t>
        <a:bodyPr/>
        <a:lstStyle/>
        <a:p>
          <a:endParaRPr lang="es-MX"/>
        </a:p>
      </dgm:t>
    </dgm:pt>
    <dgm:pt modelId="{69146BB9-F5D0-4105-BCA4-854C3D84BCF7}" type="sibTrans" cxnId="{6B1079CB-20C2-416C-BA55-2F0D071665B7}">
      <dgm:prSet/>
      <dgm:spPr/>
      <dgm:t>
        <a:bodyPr/>
        <a:lstStyle/>
        <a:p>
          <a:endParaRPr lang="es-MX"/>
        </a:p>
      </dgm:t>
    </dgm:pt>
    <dgm:pt modelId="{3A902D30-E772-42D0-B76B-5AD696465E04}">
      <dgm:prSet/>
      <dgm:spPr/>
      <dgm:t>
        <a:bodyPr/>
        <a:lstStyle/>
        <a:p>
          <a:pPr rtl="0"/>
          <a:r>
            <a:rPr lang="es-MX" smtClean="0"/>
            <a:t>La técnica contable requiere apegarse estrictamente al procedimiento y la constancia en la práctica mejorará las habilidades </a:t>
          </a:r>
          <a:endParaRPr lang="es-MX"/>
        </a:p>
      </dgm:t>
    </dgm:pt>
    <dgm:pt modelId="{1C964A37-0EAD-4FA6-9CC0-899CA3668E32}" type="parTrans" cxnId="{986B8EAC-F9C4-4F6C-AFB8-0AB45B150F72}">
      <dgm:prSet/>
      <dgm:spPr/>
      <dgm:t>
        <a:bodyPr/>
        <a:lstStyle/>
        <a:p>
          <a:endParaRPr lang="es-MX"/>
        </a:p>
      </dgm:t>
    </dgm:pt>
    <dgm:pt modelId="{4063BDA3-9AF3-4C1E-87B3-3F195FBC5921}" type="sibTrans" cxnId="{986B8EAC-F9C4-4F6C-AFB8-0AB45B150F72}">
      <dgm:prSet/>
      <dgm:spPr/>
      <dgm:t>
        <a:bodyPr/>
        <a:lstStyle/>
        <a:p>
          <a:endParaRPr lang="es-MX"/>
        </a:p>
      </dgm:t>
    </dgm:pt>
    <dgm:pt modelId="{5FBF1C68-CB81-4F2D-9A91-798FBCF02008}" type="pres">
      <dgm:prSet presAssocID="{FC32B220-9913-4400-A465-3D3749D79B4F}" presName="outerComposite" presStyleCnt="0">
        <dgm:presLayoutVars>
          <dgm:chMax val="5"/>
          <dgm:dir/>
          <dgm:resizeHandles val="exact"/>
        </dgm:presLayoutVars>
      </dgm:prSet>
      <dgm:spPr/>
    </dgm:pt>
    <dgm:pt modelId="{F100E818-ADB8-4202-82B0-A17BEFF56977}" type="pres">
      <dgm:prSet presAssocID="{FC32B220-9913-4400-A465-3D3749D79B4F}" presName="dummyMaxCanvas" presStyleCnt="0">
        <dgm:presLayoutVars/>
      </dgm:prSet>
      <dgm:spPr/>
    </dgm:pt>
    <dgm:pt modelId="{00B7FA8E-0D0C-4599-A290-656F50E32323}" type="pres">
      <dgm:prSet presAssocID="{FC32B220-9913-4400-A465-3D3749D79B4F}" presName="ThreeNodes_1" presStyleLbl="node1" presStyleIdx="0" presStyleCnt="3">
        <dgm:presLayoutVars>
          <dgm:bulletEnabled val="1"/>
        </dgm:presLayoutVars>
      </dgm:prSet>
      <dgm:spPr/>
    </dgm:pt>
    <dgm:pt modelId="{ED4A68B2-FEB1-4B53-90FE-25D42802FF00}" type="pres">
      <dgm:prSet presAssocID="{FC32B220-9913-4400-A465-3D3749D79B4F}" presName="ThreeNodes_2" presStyleLbl="node1" presStyleIdx="1" presStyleCnt="3">
        <dgm:presLayoutVars>
          <dgm:bulletEnabled val="1"/>
        </dgm:presLayoutVars>
      </dgm:prSet>
      <dgm:spPr/>
    </dgm:pt>
    <dgm:pt modelId="{24E33668-DC2F-43AF-B8D5-07227CF174B6}" type="pres">
      <dgm:prSet presAssocID="{FC32B220-9913-4400-A465-3D3749D79B4F}" presName="ThreeNodes_3" presStyleLbl="node1" presStyleIdx="2" presStyleCnt="3">
        <dgm:presLayoutVars>
          <dgm:bulletEnabled val="1"/>
        </dgm:presLayoutVars>
      </dgm:prSet>
      <dgm:spPr/>
    </dgm:pt>
    <dgm:pt modelId="{2F6AB49F-766F-4F72-8161-7F0FACC2B8E9}" type="pres">
      <dgm:prSet presAssocID="{FC32B220-9913-4400-A465-3D3749D79B4F}" presName="ThreeConn_1-2" presStyleLbl="fgAccFollowNode1" presStyleIdx="0" presStyleCnt="2">
        <dgm:presLayoutVars>
          <dgm:bulletEnabled val="1"/>
        </dgm:presLayoutVars>
      </dgm:prSet>
      <dgm:spPr/>
    </dgm:pt>
    <dgm:pt modelId="{4556DCCB-A705-48A8-A419-5FE972CE51F2}" type="pres">
      <dgm:prSet presAssocID="{FC32B220-9913-4400-A465-3D3749D79B4F}" presName="ThreeConn_2-3" presStyleLbl="fgAccFollowNode1" presStyleIdx="1" presStyleCnt="2">
        <dgm:presLayoutVars>
          <dgm:bulletEnabled val="1"/>
        </dgm:presLayoutVars>
      </dgm:prSet>
      <dgm:spPr/>
    </dgm:pt>
    <dgm:pt modelId="{097FA451-E8E1-4427-890C-FAE5C488A939}" type="pres">
      <dgm:prSet presAssocID="{FC32B220-9913-4400-A465-3D3749D79B4F}" presName="ThreeNodes_1_text" presStyleLbl="node1" presStyleIdx="2" presStyleCnt="3">
        <dgm:presLayoutVars>
          <dgm:bulletEnabled val="1"/>
        </dgm:presLayoutVars>
      </dgm:prSet>
      <dgm:spPr/>
    </dgm:pt>
    <dgm:pt modelId="{4EA254CB-E621-4341-8275-93ADED9A319E}" type="pres">
      <dgm:prSet presAssocID="{FC32B220-9913-4400-A465-3D3749D79B4F}" presName="ThreeNodes_2_text" presStyleLbl="node1" presStyleIdx="2" presStyleCnt="3">
        <dgm:presLayoutVars>
          <dgm:bulletEnabled val="1"/>
        </dgm:presLayoutVars>
      </dgm:prSet>
      <dgm:spPr/>
    </dgm:pt>
    <dgm:pt modelId="{9F27B4BD-175A-4791-9811-A1C292BB37F1}" type="pres">
      <dgm:prSet presAssocID="{FC32B220-9913-4400-A465-3D3749D79B4F}" presName="ThreeNodes_3_text" presStyleLbl="node1" presStyleIdx="2" presStyleCnt="3">
        <dgm:presLayoutVars>
          <dgm:bulletEnabled val="1"/>
        </dgm:presLayoutVars>
      </dgm:prSet>
      <dgm:spPr/>
    </dgm:pt>
  </dgm:ptLst>
  <dgm:cxnLst>
    <dgm:cxn modelId="{986B8EAC-F9C4-4F6C-AFB8-0AB45B150F72}" srcId="{FC32B220-9913-4400-A465-3D3749D79B4F}" destId="{3A902D30-E772-42D0-B76B-5AD696465E04}" srcOrd="2" destOrd="0" parTransId="{1C964A37-0EAD-4FA6-9CC0-899CA3668E32}" sibTransId="{4063BDA3-9AF3-4C1E-87B3-3F195FBC5921}"/>
    <dgm:cxn modelId="{01A56147-A5C0-44B8-B0CD-651FCDC04131}" type="presOf" srcId="{69146BB9-F5D0-4105-BCA4-854C3D84BCF7}" destId="{4556DCCB-A705-48A8-A419-5FE972CE51F2}" srcOrd="0" destOrd="0" presId="urn:microsoft.com/office/officeart/2005/8/layout/vProcess5"/>
    <dgm:cxn modelId="{A6005308-C4CA-4967-9145-82E9A24D3694}" type="presOf" srcId="{626200A2-DBE5-47C0-8617-16BD51C83EE2}" destId="{097FA451-E8E1-4427-890C-FAE5C488A939}" srcOrd="1" destOrd="0" presId="urn:microsoft.com/office/officeart/2005/8/layout/vProcess5"/>
    <dgm:cxn modelId="{DF3BA90D-7F61-47E0-A101-30EBDFE8C47F}" type="presOf" srcId="{3A902D30-E772-42D0-B76B-5AD696465E04}" destId="{9F27B4BD-175A-4791-9811-A1C292BB37F1}" srcOrd="1" destOrd="0" presId="urn:microsoft.com/office/officeart/2005/8/layout/vProcess5"/>
    <dgm:cxn modelId="{6917D550-D3B0-485E-816A-98AD7E6EAC38}" type="presOf" srcId="{3A902D30-E772-42D0-B76B-5AD696465E04}" destId="{24E33668-DC2F-43AF-B8D5-07227CF174B6}" srcOrd="0" destOrd="0" presId="urn:microsoft.com/office/officeart/2005/8/layout/vProcess5"/>
    <dgm:cxn modelId="{A8225674-9937-452E-9095-DB98F50F4E8F}" type="presOf" srcId="{626200A2-DBE5-47C0-8617-16BD51C83EE2}" destId="{00B7FA8E-0D0C-4599-A290-656F50E32323}" srcOrd="0" destOrd="0" presId="urn:microsoft.com/office/officeart/2005/8/layout/vProcess5"/>
    <dgm:cxn modelId="{6B1079CB-20C2-416C-BA55-2F0D071665B7}" srcId="{FC32B220-9913-4400-A465-3D3749D79B4F}" destId="{40E99C79-7D25-45EB-A1E0-C8184A4EE50C}" srcOrd="1" destOrd="0" parTransId="{FC28B57F-2709-4C44-BBF7-7AC52C7B86D7}" sibTransId="{69146BB9-F5D0-4105-BCA4-854C3D84BCF7}"/>
    <dgm:cxn modelId="{DA33DCA0-E462-4E0F-919D-9E21083EC19F}" type="presOf" srcId="{40E99C79-7D25-45EB-A1E0-C8184A4EE50C}" destId="{ED4A68B2-FEB1-4B53-90FE-25D42802FF00}" srcOrd="0" destOrd="0" presId="urn:microsoft.com/office/officeart/2005/8/layout/vProcess5"/>
    <dgm:cxn modelId="{7A6DA24E-C804-467C-952A-4BFEE19B6CA6}" type="presOf" srcId="{FC32B220-9913-4400-A465-3D3749D79B4F}" destId="{5FBF1C68-CB81-4F2D-9A91-798FBCF02008}" srcOrd="0" destOrd="0" presId="urn:microsoft.com/office/officeart/2005/8/layout/vProcess5"/>
    <dgm:cxn modelId="{ADA6864C-BBC8-4B5E-9DB8-AB4C0574BEA6}" srcId="{FC32B220-9913-4400-A465-3D3749D79B4F}" destId="{626200A2-DBE5-47C0-8617-16BD51C83EE2}" srcOrd="0" destOrd="0" parTransId="{623C217B-1811-41B7-9C8C-4709D23A7D96}" sibTransId="{1A851E27-77FD-4761-A462-0097F34AA1CE}"/>
    <dgm:cxn modelId="{5576742E-4806-4149-A351-AE48D4722F25}" type="presOf" srcId="{40E99C79-7D25-45EB-A1E0-C8184A4EE50C}" destId="{4EA254CB-E621-4341-8275-93ADED9A319E}" srcOrd="1" destOrd="0" presId="urn:microsoft.com/office/officeart/2005/8/layout/vProcess5"/>
    <dgm:cxn modelId="{44341927-7966-4836-A156-FD3869C4D464}" type="presOf" srcId="{1A851E27-77FD-4761-A462-0097F34AA1CE}" destId="{2F6AB49F-766F-4F72-8161-7F0FACC2B8E9}" srcOrd="0" destOrd="0" presId="urn:microsoft.com/office/officeart/2005/8/layout/vProcess5"/>
    <dgm:cxn modelId="{1F3E2024-C575-4529-AC0E-220B8B7482A7}" type="presParOf" srcId="{5FBF1C68-CB81-4F2D-9A91-798FBCF02008}" destId="{F100E818-ADB8-4202-82B0-A17BEFF56977}" srcOrd="0" destOrd="0" presId="urn:microsoft.com/office/officeart/2005/8/layout/vProcess5"/>
    <dgm:cxn modelId="{19AD337D-7EFA-4FA2-873C-5E3F7768FB63}" type="presParOf" srcId="{5FBF1C68-CB81-4F2D-9A91-798FBCF02008}" destId="{00B7FA8E-0D0C-4599-A290-656F50E32323}" srcOrd="1" destOrd="0" presId="urn:microsoft.com/office/officeart/2005/8/layout/vProcess5"/>
    <dgm:cxn modelId="{71E31875-558A-418D-AE05-40A78E7BD336}" type="presParOf" srcId="{5FBF1C68-CB81-4F2D-9A91-798FBCF02008}" destId="{ED4A68B2-FEB1-4B53-90FE-25D42802FF00}" srcOrd="2" destOrd="0" presId="urn:microsoft.com/office/officeart/2005/8/layout/vProcess5"/>
    <dgm:cxn modelId="{D83251A2-3F64-49AF-96B8-273CA6779C79}" type="presParOf" srcId="{5FBF1C68-CB81-4F2D-9A91-798FBCF02008}" destId="{24E33668-DC2F-43AF-B8D5-07227CF174B6}" srcOrd="3" destOrd="0" presId="urn:microsoft.com/office/officeart/2005/8/layout/vProcess5"/>
    <dgm:cxn modelId="{ABA73E44-6051-48A3-AB76-F8C5AD47E821}" type="presParOf" srcId="{5FBF1C68-CB81-4F2D-9A91-798FBCF02008}" destId="{2F6AB49F-766F-4F72-8161-7F0FACC2B8E9}" srcOrd="4" destOrd="0" presId="urn:microsoft.com/office/officeart/2005/8/layout/vProcess5"/>
    <dgm:cxn modelId="{04A80326-7F4A-47C8-84F5-13BAD5C75E0D}" type="presParOf" srcId="{5FBF1C68-CB81-4F2D-9A91-798FBCF02008}" destId="{4556DCCB-A705-48A8-A419-5FE972CE51F2}" srcOrd="5" destOrd="0" presId="urn:microsoft.com/office/officeart/2005/8/layout/vProcess5"/>
    <dgm:cxn modelId="{86F97E20-AEED-48C4-A645-050405D212A8}" type="presParOf" srcId="{5FBF1C68-CB81-4F2D-9A91-798FBCF02008}" destId="{097FA451-E8E1-4427-890C-FAE5C488A939}" srcOrd="6" destOrd="0" presId="urn:microsoft.com/office/officeart/2005/8/layout/vProcess5"/>
    <dgm:cxn modelId="{9F8755CC-3672-48BE-AE00-5AEFD9D1BC27}" type="presParOf" srcId="{5FBF1C68-CB81-4F2D-9A91-798FBCF02008}" destId="{4EA254CB-E621-4341-8275-93ADED9A319E}" srcOrd="7" destOrd="0" presId="urn:microsoft.com/office/officeart/2005/8/layout/vProcess5"/>
    <dgm:cxn modelId="{F5864E4A-7D96-4F76-9379-1867DC34D1B7}" type="presParOf" srcId="{5FBF1C68-CB81-4F2D-9A91-798FBCF02008}" destId="{9F27B4BD-175A-4791-9811-A1C292BB37F1}" srcOrd="8" destOrd="0" presId="urn:microsoft.com/office/officeart/2005/8/layout/vProcess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D2364235-3D8F-41AB-BBEA-CB7D6BC0EB2D}" type="doc">
      <dgm:prSet loTypeId="urn:microsoft.com/office/officeart/2008/layout/LinedList" loCatId="list" qsTypeId="urn:microsoft.com/office/officeart/2005/8/quickstyle/simple5" qsCatId="simple" csTypeId="urn:microsoft.com/office/officeart/2005/8/colors/colorful5" csCatId="colorful" phldr="1"/>
      <dgm:spPr/>
      <dgm:t>
        <a:bodyPr/>
        <a:lstStyle/>
        <a:p>
          <a:endParaRPr lang="es-MX"/>
        </a:p>
      </dgm:t>
    </dgm:pt>
    <dgm:pt modelId="{BFFD2AF7-B02D-46C5-ADB3-D411AA3BAEA0}">
      <dgm:prSet/>
      <dgm:spPr/>
      <dgm:t>
        <a:bodyPr/>
        <a:lstStyle/>
        <a:p>
          <a:pPr rtl="0"/>
          <a:r>
            <a:rPr lang="es-MX" b="1" dirty="0" smtClean="0">
              <a:effectLst>
                <a:outerShdw blurRad="38100" dist="38100" dir="2700000" algn="tl">
                  <a:srgbClr val="000000">
                    <a:alpha val="43137"/>
                  </a:srgbClr>
                </a:outerShdw>
              </a:effectLst>
            </a:rPr>
            <a:t>Las disposiciones de esta NIF aplican a todo tipo de entidades </a:t>
          </a:r>
          <a:endParaRPr lang="es-MX" b="1" dirty="0">
            <a:effectLst>
              <a:outerShdw blurRad="38100" dist="38100" dir="2700000" algn="tl">
                <a:srgbClr val="000000">
                  <a:alpha val="43137"/>
                </a:srgbClr>
              </a:outerShdw>
            </a:effectLst>
          </a:endParaRPr>
        </a:p>
      </dgm:t>
    </dgm:pt>
    <dgm:pt modelId="{62647974-DCD9-4397-8754-F418F3675B55}" type="parTrans" cxnId="{2F4D97C2-24DA-4164-AF89-7B6876E1912C}">
      <dgm:prSet/>
      <dgm:spPr/>
      <dgm:t>
        <a:bodyPr/>
        <a:lstStyle/>
        <a:p>
          <a:endParaRPr lang="es-MX"/>
        </a:p>
      </dgm:t>
    </dgm:pt>
    <dgm:pt modelId="{BCE26D7F-6038-4247-A475-67BED9C264DD}" type="sibTrans" cxnId="{2F4D97C2-24DA-4164-AF89-7B6876E1912C}">
      <dgm:prSet/>
      <dgm:spPr/>
      <dgm:t>
        <a:bodyPr/>
        <a:lstStyle/>
        <a:p>
          <a:endParaRPr lang="es-MX"/>
        </a:p>
      </dgm:t>
    </dgm:pt>
    <dgm:pt modelId="{1DA03077-E29F-4239-9736-242B8E52DFC2}">
      <dgm:prSet/>
      <dgm:spPr/>
      <dgm:t>
        <a:bodyPr/>
        <a:lstStyle/>
        <a:p>
          <a:pPr rtl="0"/>
          <a:r>
            <a:rPr lang="es-MX" i="1" dirty="0" smtClean="0"/>
            <a:t>Aplica a </a:t>
          </a:r>
          <a:endParaRPr lang="es-MX" i="1" dirty="0"/>
        </a:p>
      </dgm:t>
    </dgm:pt>
    <dgm:pt modelId="{73F72D70-FB85-4DF3-A593-262DD0486683}" type="parTrans" cxnId="{8B8FF781-26D9-4316-B77B-7C8D4C13DBEE}">
      <dgm:prSet/>
      <dgm:spPr/>
      <dgm:t>
        <a:bodyPr/>
        <a:lstStyle/>
        <a:p>
          <a:endParaRPr lang="es-MX"/>
        </a:p>
      </dgm:t>
    </dgm:pt>
    <dgm:pt modelId="{2B74FC73-CAAF-40F8-A3AF-533F72AF747E}" type="sibTrans" cxnId="{8B8FF781-26D9-4316-B77B-7C8D4C13DBEE}">
      <dgm:prSet/>
      <dgm:spPr/>
      <dgm:t>
        <a:bodyPr/>
        <a:lstStyle/>
        <a:p>
          <a:endParaRPr lang="es-MX"/>
        </a:p>
      </dgm:t>
    </dgm:pt>
    <dgm:pt modelId="{098CD94B-2D15-4207-9EE9-233D83DCD2E3}">
      <dgm:prSet/>
      <dgm:spPr/>
      <dgm:t>
        <a:bodyPr/>
        <a:lstStyle/>
        <a:p>
          <a:pPr rtl="0"/>
          <a:r>
            <a:rPr lang="es-MX" smtClean="0"/>
            <a:t>entidades lucrativas y </a:t>
          </a:r>
          <a:endParaRPr lang="es-MX"/>
        </a:p>
      </dgm:t>
    </dgm:pt>
    <dgm:pt modelId="{6C91DB1D-CB98-4BD5-881B-33C188166C56}" type="parTrans" cxnId="{FC2C5C8B-9491-4A02-BD40-E8CA36546E37}">
      <dgm:prSet/>
      <dgm:spPr/>
      <dgm:t>
        <a:bodyPr/>
        <a:lstStyle/>
        <a:p>
          <a:endParaRPr lang="es-MX"/>
        </a:p>
      </dgm:t>
    </dgm:pt>
    <dgm:pt modelId="{62B8114D-4800-47B8-A4A0-F6A626740BC2}" type="sibTrans" cxnId="{FC2C5C8B-9491-4A02-BD40-E8CA36546E37}">
      <dgm:prSet/>
      <dgm:spPr/>
      <dgm:t>
        <a:bodyPr/>
        <a:lstStyle/>
        <a:p>
          <a:endParaRPr lang="es-MX"/>
        </a:p>
      </dgm:t>
    </dgm:pt>
    <dgm:pt modelId="{F83623E5-7F45-4F17-96FB-8CBFAE3F9CC1}">
      <dgm:prSet/>
      <dgm:spPr/>
      <dgm:t>
        <a:bodyPr/>
        <a:lstStyle/>
        <a:p>
          <a:pPr rtl="0"/>
          <a:r>
            <a:rPr lang="es-MX" smtClean="0"/>
            <a:t>no lucrativas</a:t>
          </a:r>
          <a:endParaRPr lang="es-MX"/>
        </a:p>
      </dgm:t>
    </dgm:pt>
    <dgm:pt modelId="{3D3ADDDB-2B0D-47BA-825E-9E134E623391}" type="parTrans" cxnId="{4858B015-67DB-43CF-A319-A95C8764C874}">
      <dgm:prSet/>
      <dgm:spPr/>
      <dgm:t>
        <a:bodyPr/>
        <a:lstStyle/>
        <a:p>
          <a:endParaRPr lang="es-MX"/>
        </a:p>
      </dgm:t>
    </dgm:pt>
    <dgm:pt modelId="{EB3BE3A2-746F-46AE-AE80-668D0864A576}" type="sibTrans" cxnId="{4858B015-67DB-43CF-A319-A95C8764C874}">
      <dgm:prSet/>
      <dgm:spPr/>
      <dgm:t>
        <a:bodyPr/>
        <a:lstStyle/>
        <a:p>
          <a:endParaRPr lang="es-MX"/>
        </a:p>
      </dgm:t>
    </dgm:pt>
    <dgm:pt modelId="{8CCBBE08-7DB6-49F3-BCBF-1D4638EBAD4D}" type="pres">
      <dgm:prSet presAssocID="{D2364235-3D8F-41AB-BBEA-CB7D6BC0EB2D}" presName="vert0" presStyleCnt="0">
        <dgm:presLayoutVars>
          <dgm:dir/>
          <dgm:animOne val="branch"/>
          <dgm:animLvl val="lvl"/>
        </dgm:presLayoutVars>
      </dgm:prSet>
      <dgm:spPr/>
      <dgm:t>
        <a:bodyPr/>
        <a:lstStyle/>
        <a:p>
          <a:endParaRPr lang="es-MX"/>
        </a:p>
      </dgm:t>
    </dgm:pt>
    <dgm:pt modelId="{26DC4305-B9CA-49EA-82BF-08381A410E70}" type="pres">
      <dgm:prSet presAssocID="{BFFD2AF7-B02D-46C5-ADB3-D411AA3BAEA0}" presName="thickLine" presStyleLbl="alignNode1" presStyleIdx="0" presStyleCnt="2"/>
      <dgm:spPr/>
    </dgm:pt>
    <dgm:pt modelId="{758FAB6B-3A8F-41F7-9CE4-9D12335C0378}" type="pres">
      <dgm:prSet presAssocID="{BFFD2AF7-B02D-46C5-ADB3-D411AA3BAEA0}" presName="horz1" presStyleCnt="0"/>
      <dgm:spPr/>
    </dgm:pt>
    <dgm:pt modelId="{418B9596-8E35-4DC6-AAF4-52317C37EA63}" type="pres">
      <dgm:prSet presAssocID="{BFFD2AF7-B02D-46C5-ADB3-D411AA3BAEA0}" presName="tx1" presStyleLbl="revTx" presStyleIdx="0" presStyleCnt="4" custScaleX="210519"/>
      <dgm:spPr/>
      <dgm:t>
        <a:bodyPr/>
        <a:lstStyle/>
        <a:p>
          <a:endParaRPr lang="es-MX"/>
        </a:p>
      </dgm:t>
    </dgm:pt>
    <dgm:pt modelId="{47759BAE-4F29-44A6-BA0F-69607D320F2F}" type="pres">
      <dgm:prSet presAssocID="{BFFD2AF7-B02D-46C5-ADB3-D411AA3BAEA0}" presName="vert1" presStyleCnt="0"/>
      <dgm:spPr/>
    </dgm:pt>
    <dgm:pt modelId="{D8C25AC5-0F13-4A44-A04B-D5A82FD46195}" type="pres">
      <dgm:prSet presAssocID="{1DA03077-E29F-4239-9736-242B8E52DFC2}" presName="thickLine" presStyleLbl="alignNode1" presStyleIdx="1" presStyleCnt="2"/>
      <dgm:spPr/>
    </dgm:pt>
    <dgm:pt modelId="{26DF5A23-0540-42EC-B9FF-D67D81E7CA29}" type="pres">
      <dgm:prSet presAssocID="{1DA03077-E29F-4239-9736-242B8E52DFC2}" presName="horz1" presStyleCnt="0"/>
      <dgm:spPr/>
    </dgm:pt>
    <dgm:pt modelId="{6361BA54-1BA2-455F-9892-77536B43C598}" type="pres">
      <dgm:prSet presAssocID="{1DA03077-E29F-4239-9736-242B8E52DFC2}" presName="tx1" presStyleLbl="revTx" presStyleIdx="1" presStyleCnt="4"/>
      <dgm:spPr/>
      <dgm:t>
        <a:bodyPr/>
        <a:lstStyle/>
        <a:p>
          <a:endParaRPr lang="es-MX"/>
        </a:p>
      </dgm:t>
    </dgm:pt>
    <dgm:pt modelId="{729EB42C-8210-4DF9-BFC3-66B0371DC596}" type="pres">
      <dgm:prSet presAssocID="{1DA03077-E29F-4239-9736-242B8E52DFC2}" presName="vert1" presStyleCnt="0"/>
      <dgm:spPr/>
    </dgm:pt>
    <dgm:pt modelId="{211C4FD9-FCBA-45DF-A73E-739F16739B40}" type="pres">
      <dgm:prSet presAssocID="{098CD94B-2D15-4207-9EE9-233D83DCD2E3}" presName="vertSpace2a" presStyleCnt="0"/>
      <dgm:spPr/>
    </dgm:pt>
    <dgm:pt modelId="{D589160E-194A-4DB4-9C66-84287A7767CD}" type="pres">
      <dgm:prSet presAssocID="{098CD94B-2D15-4207-9EE9-233D83DCD2E3}" presName="horz2" presStyleCnt="0"/>
      <dgm:spPr/>
    </dgm:pt>
    <dgm:pt modelId="{F160E61E-EF61-4AE9-8E79-C6606111FAD4}" type="pres">
      <dgm:prSet presAssocID="{098CD94B-2D15-4207-9EE9-233D83DCD2E3}" presName="horzSpace2" presStyleCnt="0"/>
      <dgm:spPr/>
    </dgm:pt>
    <dgm:pt modelId="{8BE9A881-08E0-4D13-92C8-81732E0ABC43}" type="pres">
      <dgm:prSet presAssocID="{098CD94B-2D15-4207-9EE9-233D83DCD2E3}" presName="tx2" presStyleLbl="revTx" presStyleIdx="2" presStyleCnt="4"/>
      <dgm:spPr/>
      <dgm:t>
        <a:bodyPr/>
        <a:lstStyle/>
        <a:p>
          <a:endParaRPr lang="es-MX"/>
        </a:p>
      </dgm:t>
    </dgm:pt>
    <dgm:pt modelId="{4B865782-873D-45AA-9AB0-51F20944DB90}" type="pres">
      <dgm:prSet presAssocID="{098CD94B-2D15-4207-9EE9-233D83DCD2E3}" presName="vert2" presStyleCnt="0"/>
      <dgm:spPr/>
    </dgm:pt>
    <dgm:pt modelId="{DADF9550-2AE1-4C56-B2EC-327B650C0BE0}" type="pres">
      <dgm:prSet presAssocID="{098CD94B-2D15-4207-9EE9-233D83DCD2E3}" presName="thinLine2b" presStyleLbl="callout" presStyleIdx="0" presStyleCnt="2"/>
      <dgm:spPr/>
    </dgm:pt>
    <dgm:pt modelId="{3BAC123F-3887-4B01-A268-0B41B19E09A2}" type="pres">
      <dgm:prSet presAssocID="{098CD94B-2D15-4207-9EE9-233D83DCD2E3}" presName="vertSpace2b" presStyleCnt="0"/>
      <dgm:spPr/>
    </dgm:pt>
    <dgm:pt modelId="{4B23BFFD-B3BE-4D3F-AEFB-2B002DDBF194}" type="pres">
      <dgm:prSet presAssocID="{F83623E5-7F45-4F17-96FB-8CBFAE3F9CC1}" presName="horz2" presStyleCnt="0"/>
      <dgm:spPr/>
    </dgm:pt>
    <dgm:pt modelId="{FE439C5D-C6FB-4199-99D7-37A0970EEA52}" type="pres">
      <dgm:prSet presAssocID="{F83623E5-7F45-4F17-96FB-8CBFAE3F9CC1}" presName="horzSpace2" presStyleCnt="0"/>
      <dgm:spPr/>
    </dgm:pt>
    <dgm:pt modelId="{003F16F6-41E9-4951-95A3-B6FDD3141795}" type="pres">
      <dgm:prSet presAssocID="{F83623E5-7F45-4F17-96FB-8CBFAE3F9CC1}" presName="tx2" presStyleLbl="revTx" presStyleIdx="3" presStyleCnt="4"/>
      <dgm:spPr/>
      <dgm:t>
        <a:bodyPr/>
        <a:lstStyle/>
        <a:p>
          <a:endParaRPr lang="es-MX"/>
        </a:p>
      </dgm:t>
    </dgm:pt>
    <dgm:pt modelId="{48B4BD21-739F-450D-B1EC-002BCBFD2E28}" type="pres">
      <dgm:prSet presAssocID="{F83623E5-7F45-4F17-96FB-8CBFAE3F9CC1}" presName="vert2" presStyleCnt="0"/>
      <dgm:spPr/>
    </dgm:pt>
    <dgm:pt modelId="{35CD4FE6-E0E3-4D4F-A173-3168CB91541A}" type="pres">
      <dgm:prSet presAssocID="{F83623E5-7F45-4F17-96FB-8CBFAE3F9CC1}" presName="thinLine2b" presStyleLbl="callout" presStyleIdx="1" presStyleCnt="2"/>
      <dgm:spPr/>
    </dgm:pt>
    <dgm:pt modelId="{94CFFA8B-B0B5-41F8-949F-DD7BE52CD7DC}" type="pres">
      <dgm:prSet presAssocID="{F83623E5-7F45-4F17-96FB-8CBFAE3F9CC1}" presName="vertSpace2b" presStyleCnt="0"/>
      <dgm:spPr/>
    </dgm:pt>
  </dgm:ptLst>
  <dgm:cxnLst>
    <dgm:cxn modelId="{4858B015-67DB-43CF-A319-A95C8764C874}" srcId="{1DA03077-E29F-4239-9736-242B8E52DFC2}" destId="{F83623E5-7F45-4F17-96FB-8CBFAE3F9CC1}" srcOrd="1" destOrd="0" parTransId="{3D3ADDDB-2B0D-47BA-825E-9E134E623391}" sibTransId="{EB3BE3A2-746F-46AE-AE80-668D0864A576}"/>
    <dgm:cxn modelId="{FC2C5C8B-9491-4A02-BD40-E8CA36546E37}" srcId="{1DA03077-E29F-4239-9736-242B8E52DFC2}" destId="{098CD94B-2D15-4207-9EE9-233D83DCD2E3}" srcOrd="0" destOrd="0" parTransId="{6C91DB1D-CB98-4BD5-881B-33C188166C56}" sibTransId="{62B8114D-4800-47B8-A4A0-F6A626740BC2}"/>
    <dgm:cxn modelId="{247DF0C0-EB65-48B6-A312-F59985924220}" type="presOf" srcId="{F83623E5-7F45-4F17-96FB-8CBFAE3F9CC1}" destId="{003F16F6-41E9-4951-95A3-B6FDD3141795}" srcOrd="0" destOrd="0" presId="urn:microsoft.com/office/officeart/2008/layout/LinedList"/>
    <dgm:cxn modelId="{C0DC0CB6-10DD-44BA-8779-419ED7E9ACCF}" type="presOf" srcId="{1DA03077-E29F-4239-9736-242B8E52DFC2}" destId="{6361BA54-1BA2-455F-9892-77536B43C598}" srcOrd="0" destOrd="0" presId="urn:microsoft.com/office/officeart/2008/layout/LinedList"/>
    <dgm:cxn modelId="{074FD9C2-FD3E-47C5-85CD-435B006D2F81}" type="presOf" srcId="{BFFD2AF7-B02D-46C5-ADB3-D411AA3BAEA0}" destId="{418B9596-8E35-4DC6-AAF4-52317C37EA63}" srcOrd="0" destOrd="0" presId="urn:microsoft.com/office/officeart/2008/layout/LinedList"/>
    <dgm:cxn modelId="{75FDE40D-8586-41CD-8D27-3A7E6BD3ED8B}" type="presOf" srcId="{098CD94B-2D15-4207-9EE9-233D83DCD2E3}" destId="{8BE9A881-08E0-4D13-92C8-81732E0ABC43}" srcOrd="0" destOrd="0" presId="urn:microsoft.com/office/officeart/2008/layout/LinedList"/>
    <dgm:cxn modelId="{117F8610-C96D-4A9F-986C-73C05719CFB2}" type="presOf" srcId="{D2364235-3D8F-41AB-BBEA-CB7D6BC0EB2D}" destId="{8CCBBE08-7DB6-49F3-BCBF-1D4638EBAD4D}" srcOrd="0" destOrd="0" presId="urn:microsoft.com/office/officeart/2008/layout/LinedList"/>
    <dgm:cxn modelId="{2F4D97C2-24DA-4164-AF89-7B6876E1912C}" srcId="{D2364235-3D8F-41AB-BBEA-CB7D6BC0EB2D}" destId="{BFFD2AF7-B02D-46C5-ADB3-D411AA3BAEA0}" srcOrd="0" destOrd="0" parTransId="{62647974-DCD9-4397-8754-F418F3675B55}" sibTransId="{BCE26D7F-6038-4247-A475-67BED9C264DD}"/>
    <dgm:cxn modelId="{8B8FF781-26D9-4316-B77B-7C8D4C13DBEE}" srcId="{D2364235-3D8F-41AB-BBEA-CB7D6BC0EB2D}" destId="{1DA03077-E29F-4239-9736-242B8E52DFC2}" srcOrd="1" destOrd="0" parTransId="{73F72D70-FB85-4DF3-A593-262DD0486683}" sibTransId="{2B74FC73-CAAF-40F8-A3AF-533F72AF747E}"/>
    <dgm:cxn modelId="{FC98FF79-7BF3-4A91-A2E5-8E79B3C8E52B}" type="presParOf" srcId="{8CCBBE08-7DB6-49F3-BCBF-1D4638EBAD4D}" destId="{26DC4305-B9CA-49EA-82BF-08381A410E70}" srcOrd="0" destOrd="0" presId="urn:microsoft.com/office/officeart/2008/layout/LinedList"/>
    <dgm:cxn modelId="{5EDA6F76-260D-49D8-95F2-6561D6F8EA78}" type="presParOf" srcId="{8CCBBE08-7DB6-49F3-BCBF-1D4638EBAD4D}" destId="{758FAB6B-3A8F-41F7-9CE4-9D12335C0378}" srcOrd="1" destOrd="0" presId="urn:microsoft.com/office/officeart/2008/layout/LinedList"/>
    <dgm:cxn modelId="{A0253B88-150B-42FA-AEB3-FA6E9C8F3104}" type="presParOf" srcId="{758FAB6B-3A8F-41F7-9CE4-9D12335C0378}" destId="{418B9596-8E35-4DC6-AAF4-52317C37EA63}" srcOrd="0" destOrd="0" presId="urn:microsoft.com/office/officeart/2008/layout/LinedList"/>
    <dgm:cxn modelId="{2C7D1CA5-711D-4EBE-8C57-610C5C9E271F}" type="presParOf" srcId="{758FAB6B-3A8F-41F7-9CE4-9D12335C0378}" destId="{47759BAE-4F29-44A6-BA0F-69607D320F2F}" srcOrd="1" destOrd="0" presId="urn:microsoft.com/office/officeart/2008/layout/LinedList"/>
    <dgm:cxn modelId="{96961891-B11D-43DE-B135-7AC075ED59F9}" type="presParOf" srcId="{8CCBBE08-7DB6-49F3-BCBF-1D4638EBAD4D}" destId="{D8C25AC5-0F13-4A44-A04B-D5A82FD46195}" srcOrd="2" destOrd="0" presId="urn:microsoft.com/office/officeart/2008/layout/LinedList"/>
    <dgm:cxn modelId="{437D8797-C306-456C-88FF-CFFCF4F86FA8}" type="presParOf" srcId="{8CCBBE08-7DB6-49F3-BCBF-1D4638EBAD4D}" destId="{26DF5A23-0540-42EC-B9FF-D67D81E7CA29}" srcOrd="3" destOrd="0" presId="urn:microsoft.com/office/officeart/2008/layout/LinedList"/>
    <dgm:cxn modelId="{B18A4F51-4453-4296-8EEF-519213DE09A9}" type="presParOf" srcId="{26DF5A23-0540-42EC-B9FF-D67D81E7CA29}" destId="{6361BA54-1BA2-455F-9892-77536B43C598}" srcOrd="0" destOrd="0" presId="urn:microsoft.com/office/officeart/2008/layout/LinedList"/>
    <dgm:cxn modelId="{5A0DF236-1BF5-4A8E-96EA-779E4BCB93DF}" type="presParOf" srcId="{26DF5A23-0540-42EC-B9FF-D67D81E7CA29}" destId="{729EB42C-8210-4DF9-BFC3-66B0371DC596}" srcOrd="1" destOrd="0" presId="urn:microsoft.com/office/officeart/2008/layout/LinedList"/>
    <dgm:cxn modelId="{78E40D14-5BE7-4DBB-AD40-487BFAA719D6}" type="presParOf" srcId="{729EB42C-8210-4DF9-BFC3-66B0371DC596}" destId="{211C4FD9-FCBA-45DF-A73E-739F16739B40}" srcOrd="0" destOrd="0" presId="urn:microsoft.com/office/officeart/2008/layout/LinedList"/>
    <dgm:cxn modelId="{A0C627A4-F98D-4806-9C82-1057D219C83C}" type="presParOf" srcId="{729EB42C-8210-4DF9-BFC3-66B0371DC596}" destId="{D589160E-194A-4DB4-9C66-84287A7767CD}" srcOrd="1" destOrd="0" presId="urn:microsoft.com/office/officeart/2008/layout/LinedList"/>
    <dgm:cxn modelId="{321424CD-636E-4D5B-AA6B-53347EF23F95}" type="presParOf" srcId="{D589160E-194A-4DB4-9C66-84287A7767CD}" destId="{F160E61E-EF61-4AE9-8E79-C6606111FAD4}" srcOrd="0" destOrd="0" presId="urn:microsoft.com/office/officeart/2008/layout/LinedList"/>
    <dgm:cxn modelId="{C8064A9C-948E-4299-970B-5A89BE9002A3}" type="presParOf" srcId="{D589160E-194A-4DB4-9C66-84287A7767CD}" destId="{8BE9A881-08E0-4D13-92C8-81732E0ABC43}" srcOrd="1" destOrd="0" presId="urn:microsoft.com/office/officeart/2008/layout/LinedList"/>
    <dgm:cxn modelId="{5BC245EB-904B-436F-8009-A8B5E644911C}" type="presParOf" srcId="{D589160E-194A-4DB4-9C66-84287A7767CD}" destId="{4B865782-873D-45AA-9AB0-51F20944DB90}" srcOrd="2" destOrd="0" presId="urn:microsoft.com/office/officeart/2008/layout/LinedList"/>
    <dgm:cxn modelId="{63E300BF-7A2D-49B5-B9E1-2E084E8374F5}" type="presParOf" srcId="{729EB42C-8210-4DF9-BFC3-66B0371DC596}" destId="{DADF9550-2AE1-4C56-B2EC-327B650C0BE0}" srcOrd="2" destOrd="0" presId="urn:microsoft.com/office/officeart/2008/layout/LinedList"/>
    <dgm:cxn modelId="{7B32B457-9AD8-412C-A79F-80826A0A5BD7}" type="presParOf" srcId="{729EB42C-8210-4DF9-BFC3-66B0371DC596}" destId="{3BAC123F-3887-4B01-A268-0B41B19E09A2}" srcOrd="3" destOrd="0" presId="urn:microsoft.com/office/officeart/2008/layout/LinedList"/>
    <dgm:cxn modelId="{96036A38-3F74-49AF-ADF3-9640A7AE99B3}" type="presParOf" srcId="{729EB42C-8210-4DF9-BFC3-66B0371DC596}" destId="{4B23BFFD-B3BE-4D3F-AEFB-2B002DDBF194}" srcOrd="4" destOrd="0" presId="urn:microsoft.com/office/officeart/2008/layout/LinedList"/>
    <dgm:cxn modelId="{C7817F28-F5A6-4EFC-A708-A720F7F5BB7E}" type="presParOf" srcId="{4B23BFFD-B3BE-4D3F-AEFB-2B002DDBF194}" destId="{FE439C5D-C6FB-4199-99D7-37A0970EEA52}" srcOrd="0" destOrd="0" presId="urn:microsoft.com/office/officeart/2008/layout/LinedList"/>
    <dgm:cxn modelId="{25E4C947-E1E5-4B57-8189-EC50C9EA0BFC}" type="presParOf" srcId="{4B23BFFD-B3BE-4D3F-AEFB-2B002DDBF194}" destId="{003F16F6-41E9-4951-95A3-B6FDD3141795}" srcOrd="1" destOrd="0" presId="urn:microsoft.com/office/officeart/2008/layout/LinedList"/>
    <dgm:cxn modelId="{D370B44A-E606-4FE4-8F49-249091F040B7}" type="presParOf" srcId="{4B23BFFD-B3BE-4D3F-AEFB-2B002DDBF194}" destId="{48B4BD21-739F-450D-B1EC-002BCBFD2E28}" srcOrd="2" destOrd="0" presId="urn:microsoft.com/office/officeart/2008/layout/LinedList"/>
    <dgm:cxn modelId="{6DE207EF-EEE9-4240-B490-5891DE2B6DCE}" type="presParOf" srcId="{729EB42C-8210-4DF9-BFC3-66B0371DC596}" destId="{35CD4FE6-E0E3-4D4F-A173-3168CB91541A}" srcOrd="5" destOrd="0" presId="urn:microsoft.com/office/officeart/2008/layout/LinedList"/>
    <dgm:cxn modelId="{2FFC1441-66E0-4FA1-95BE-2EDE40565AA8}" type="presParOf" srcId="{729EB42C-8210-4DF9-BFC3-66B0371DC596}" destId="{94CFFA8B-B0B5-41F8-949F-DD7BE52CD7DC}" srcOrd="6" destOrd="0" presId="urn:microsoft.com/office/officeart/2008/layout/Lin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633C87BF-06DC-461B-889F-ED1A88CF4B9B}" type="doc">
      <dgm:prSet loTypeId="urn:microsoft.com/office/officeart/2008/layout/LinedList" loCatId="list" qsTypeId="urn:microsoft.com/office/officeart/2005/8/quickstyle/simple5" qsCatId="simple" csTypeId="urn:microsoft.com/office/officeart/2005/8/colors/colorful5" csCatId="colorful"/>
      <dgm:spPr/>
      <dgm:t>
        <a:bodyPr/>
        <a:lstStyle/>
        <a:p>
          <a:endParaRPr lang="es-MX"/>
        </a:p>
      </dgm:t>
    </dgm:pt>
    <dgm:pt modelId="{17E6EB5B-08B4-4D00-92B7-730D7E4E9F94}">
      <dgm:prSet/>
      <dgm:spPr/>
      <dgm:t>
        <a:bodyPr/>
        <a:lstStyle/>
        <a:p>
          <a:pPr rtl="0"/>
          <a:r>
            <a:rPr lang="es-MX" smtClean="0"/>
            <a:t>Su propósito</a:t>
          </a:r>
          <a:endParaRPr lang="es-MX"/>
        </a:p>
      </dgm:t>
    </dgm:pt>
    <dgm:pt modelId="{C5B25728-314C-4E9D-8E57-FEEB6ECA9D24}" type="parTrans" cxnId="{F046A8B3-C500-499D-9EA0-767101D9373C}">
      <dgm:prSet/>
      <dgm:spPr/>
      <dgm:t>
        <a:bodyPr/>
        <a:lstStyle/>
        <a:p>
          <a:endParaRPr lang="es-MX"/>
        </a:p>
      </dgm:t>
    </dgm:pt>
    <dgm:pt modelId="{6CD65E74-FD97-4BFD-BB95-E4545E570149}" type="sibTrans" cxnId="{F046A8B3-C500-499D-9EA0-767101D9373C}">
      <dgm:prSet/>
      <dgm:spPr/>
      <dgm:t>
        <a:bodyPr/>
        <a:lstStyle/>
        <a:p>
          <a:endParaRPr lang="es-MX"/>
        </a:p>
      </dgm:t>
    </dgm:pt>
    <dgm:pt modelId="{FEAA05BC-4931-4EE7-9A10-B30B59A5520E}">
      <dgm:prSet/>
      <dgm:spPr/>
      <dgm:t>
        <a:bodyPr/>
        <a:lstStyle/>
        <a:p>
          <a:pPr rtl="0"/>
          <a:r>
            <a:rPr lang="es-MX" dirty="0" smtClean="0"/>
            <a:t>Surge de la necesidad de información que sea común para los diferentes tipos de usuarios y la actividad económica es el punto de partida</a:t>
          </a:r>
          <a:endParaRPr lang="es-MX" dirty="0"/>
        </a:p>
      </dgm:t>
    </dgm:pt>
    <dgm:pt modelId="{75287EFA-C6BC-4948-9D07-8542D2F240A1}" type="parTrans" cxnId="{ACF0DF47-8CA8-4F77-B57C-7DD09E4CB9A4}">
      <dgm:prSet/>
      <dgm:spPr/>
      <dgm:t>
        <a:bodyPr/>
        <a:lstStyle/>
        <a:p>
          <a:endParaRPr lang="es-MX"/>
        </a:p>
      </dgm:t>
    </dgm:pt>
    <dgm:pt modelId="{1D0B4FE5-18A3-4D4D-8B06-5D3114F25BD4}" type="sibTrans" cxnId="{ACF0DF47-8CA8-4F77-B57C-7DD09E4CB9A4}">
      <dgm:prSet/>
      <dgm:spPr/>
      <dgm:t>
        <a:bodyPr/>
        <a:lstStyle/>
        <a:p>
          <a:endParaRPr lang="es-MX"/>
        </a:p>
      </dgm:t>
    </dgm:pt>
    <dgm:pt modelId="{228E1FB6-4980-417A-A30F-0151B663A4CE}">
      <dgm:prSet/>
      <dgm:spPr/>
      <dgm:t>
        <a:bodyPr/>
        <a:lstStyle/>
        <a:p>
          <a:pPr rtl="0"/>
          <a:r>
            <a:rPr lang="es-MX" smtClean="0"/>
            <a:t>Los usuarios son interesados internos (primarios) y externos.</a:t>
          </a:r>
          <a:endParaRPr lang="es-MX"/>
        </a:p>
      </dgm:t>
    </dgm:pt>
    <dgm:pt modelId="{4BCFFBA7-9E65-4249-BCDB-26EBB2D29CEE}" type="parTrans" cxnId="{4E321C4B-6497-49A5-AB27-2FBD7A63D86D}">
      <dgm:prSet/>
      <dgm:spPr/>
      <dgm:t>
        <a:bodyPr/>
        <a:lstStyle/>
        <a:p>
          <a:endParaRPr lang="es-MX"/>
        </a:p>
      </dgm:t>
    </dgm:pt>
    <dgm:pt modelId="{1476FBE0-7919-4202-9787-E2767BFE870D}" type="sibTrans" cxnId="{4E321C4B-6497-49A5-AB27-2FBD7A63D86D}">
      <dgm:prSet/>
      <dgm:spPr/>
      <dgm:t>
        <a:bodyPr/>
        <a:lstStyle/>
        <a:p>
          <a:endParaRPr lang="es-MX"/>
        </a:p>
      </dgm:t>
    </dgm:pt>
    <dgm:pt modelId="{DA484CE4-4080-41D4-9E64-8BB41BDAF901}">
      <dgm:prSet/>
      <dgm:spPr/>
      <dgm:t>
        <a:bodyPr/>
        <a:lstStyle/>
        <a:p>
          <a:pPr rtl="0"/>
          <a:r>
            <a:rPr lang="es-MX" smtClean="0"/>
            <a:t>Los usuarios primarios son los inversionistas y acreedores</a:t>
          </a:r>
          <a:endParaRPr lang="es-MX"/>
        </a:p>
      </dgm:t>
    </dgm:pt>
    <dgm:pt modelId="{75CF7BD3-B04F-4B03-8E7B-A8BD1464A338}" type="parTrans" cxnId="{B5F9DBF1-1905-4A1F-AABB-4135BB62BD1C}">
      <dgm:prSet/>
      <dgm:spPr/>
      <dgm:t>
        <a:bodyPr/>
        <a:lstStyle/>
        <a:p>
          <a:endParaRPr lang="es-MX"/>
        </a:p>
      </dgm:t>
    </dgm:pt>
    <dgm:pt modelId="{EE34F3CC-F4CB-4FA6-87D9-53A35DEDD576}" type="sibTrans" cxnId="{B5F9DBF1-1905-4A1F-AABB-4135BB62BD1C}">
      <dgm:prSet/>
      <dgm:spPr/>
      <dgm:t>
        <a:bodyPr/>
        <a:lstStyle/>
        <a:p>
          <a:endParaRPr lang="es-MX"/>
        </a:p>
      </dgm:t>
    </dgm:pt>
    <dgm:pt modelId="{B3EDBBCD-2F63-4834-93FA-D8A58B97C9FF}">
      <dgm:prSet/>
      <dgm:spPr/>
      <dgm:t>
        <a:bodyPr/>
        <a:lstStyle/>
        <a:p>
          <a:pPr rtl="0"/>
          <a:r>
            <a:rPr lang="es-MX" smtClean="0"/>
            <a:t>Los usuarios externos son el público en general</a:t>
          </a:r>
          <a:endParaRPr lang="es-MX"/>
        </a:p>
      </dgm:t>
    </dgm:pt>
    <dgm:pt modelId="{DD7474FC-CAD5-4803-88B1-F3E689B75403}" type="parTrans" cxnId="{D1C9E72D-672D-46D3-A889-C06153D088CC}">
      <dgm:prSet/>
      <dgm:spPr/>
      <dgm:t>
        <a:bodyPr/>
        <a:lstStyle/>
        <a:p>
          <a:endParaRPr lang="es-MX"/>
        </a:p>
      </dgm:t>
    </dgm:pt>
    <dgm:pt modelId="{23D7C299-BA5E-4D44-A1DA-DBFF9F8BC933}" type="sibTrans" cxnId="{D1C9E72D-672D-46D3-A889-C06153D088CC}">
      <dgm:prSet/>
      <dgm:spPr/>
      <dgm:t>
        <a:bodyPr/>
        <a:lstStyle/>
        <a:p>
          <a:endParaRPr lang="es-MX"/>
        </a:p>
      </dgm:t>
    </dgm:pt>
    <dgm:pt modelId="{8F768153-100A-428A-8E8F-E869C387FB94}" type="pres">
      <dgm:prSet presAssocID="{633C87BF-06DC-461B-889F-ED1A88CF4B9B}" presName="vert0" presStyleCnt="0">
        <dgm:presLayoutVars>
          <dgm:dir/>
          <dgm:animOne val="branch"/>
          <dgm:animLvl val="lvl"/>
        </dgm:presLayoutVars>
      </dgm:prSet>
      <dgm:spPr/>
      <dgm:t>
        <a:bodyPr/>
        <a:lstStyle/>
        <a:p>
          <a:endParaRPr lang="es-MX"/>
        </a:p>
      </dgm:t>
    </dgm:pt>
    <dgm:pt modelId="{F2A89AC1-B0D6-4DA4-A634-871FA2E9885D}" type="pres">
      <dgm:prSet presAssocID="{17E6EB5B-08B4-4D00-92B7-730D7E4E9F94}" presName="thickLine" presStyleLbl="alignNode1" presStyleIdx="0" presStyleCnt="1"/>
      <dgm:spPr/>
      <dgm:t>
        <a:bodyPr/>
        <a:lstStyle/>
        <a:p>
          <a:endParaRPr lang="es-MX"/>
        </a:p>
      </dgm:t>
    </dgm:pt>
    <dgm:pt modelId="{0DB94913-FC71-4D90-9020-DFB112A689C8}" type="pres">
      <dgm:prSet presAssocID="{17E6EB5B-08B4-4D00-92B7-730D7E4E9F94}" presName="horz1" presStyleCnt="0"/>
      <dgm:spPr/>
      <dgm:t>
        <a:bodyPr/>
        <a:lstStyle/>
        <a:p>
          <a:endParaRPr lang="es-MX"/>
        </a:p>
      </dgm:t>
    </dgm:pt>
    <dgm:pt modelId="{BF58BD8F-1B6F-4C30-81DB-AB7D1D6BA2AD}" type="pres">
      <dgm:prSet presAssocID="{17E6EB5B-08B4-4D00-92B7-730D7E4E9F94}" presName="tx1" presStyleLbl="revTx" presStyleIdx="0" presStyleCnt="5"/>
      <dgm:spPr/>
      <dgm:t>
        <a:bodyPr/>
        <a:lstStyle/>
        <a:p>
          <a:endParaRPr lang="es-MX"/>
        </a:p>
      </dgm:t>
    </dgm:pt>
    <dgm:pt modelId="{4783D702-5905-4233-908B-E50FA924D9C8}" type="pres">
      <dgm:prSet presAssocID="{17E6EB5B-08B4-4D00-92B7-730D7E4E9F94}" presName="vert1" presStyleCnt="0"/>
      <dgm:spPr/>
      <dgm:t>
        <a:bodyPr/>
        <a:lstStyle/>
        <a:p>
          <a:endParaRPr lang="es-MX"/>
        </a:p>
      </dgm:t>
    </dgm:pt>
    <dgm:pt modelId="{4B455642-6688-4A64-9E47-9BB9085292FE}" type="pres">
      <dgm:prSet presAssocID="{FEAA05BC-4931-4EE7-9A10-B30B59A5520E}" presName="vertSpace2a" presStyleCnt="0"/>
      <dgm:spPr/>
      <dgm:t>
        <a:bodyPr/>
        <a:lstStyle/>
        <a:p>
          <a:endParaRPr lang="es-MX"/>
        </a:p>
      </dgm:t>
    </dgm:pt>
    <dgm:pt modelId="{8A550039-4F73-469F-8C73-C14C21D88A65}" type="pres">
      <dgm:prSet presAssocID="{FEAA05BC-4931-4EE7-9A10-B30B59A5520E}" presName="horz2" presStyleCnt="0"/>
      <dgm:spPr/>
      <dgm:t>
        <a:bodyPr/>
        <a:lstStyle/>
        <a:p>
          <a:endParaRPr lang="es-MX"/>
        </a:p>
      </dgm:t>
    </dgm:pt>
    <dgm:pt modelId="{1B0245FC-397C-4F70-AA88-6FCF3D2C8692}" type="pres">
      <dgm:prSet presAssocID="{FEAA05BC-4931-4EE7-9A10-B30B59A5520E}" presName="horzSpace2" presStyleCnt="0"/>
      <dgm:spPr/>
      <dgm:t>
        <a:bodyPr/>
        <a:lstStyle/>
        <a:p>
          <a:endParaRPr lang="es-MX"/>
        </a:p>
      </dgm:t>
    </dgm:pt>
    <dgm:pt modelId="{69F2B971-7152-4933-B586-753C88D3A06F}" type="pres">
      <dgm:prSet presAssocID="{FEAA05BC-4931-4EE7-9A10-B30B59A5520E}" presName="tx2" presStyleLbl="revTx" presStyleIdx="1" presStyleCnt="5"/>
      <dgm:spPr/>
      <dgm:t>
        <a:bodyPr/>
        <a:lstStyle/>
        <a:p>
          <a:endParaRPr lang="es-MX"/>
        </a:p>
      </dgm:t>
    </dgm:pt>
    <dgm:pt modelId="{D70CA722-F000-4CF1-962E-6381E83D5A92}" type="pres">
      <dgm:prSet presAssocID="{FEAA05BC-4931-4EE7-9A10-B30B59A5520E}" presName="vert2" presStyleCnt="0"/>
      <dgm:spPr/>
      <dgm:t>
        <a:bodyPr/>
        <a:lstStyle/>
        <a:p>
          <a:endParaRPr lang="es-MX"/>
        </a:p>
      </dgm:t>
    </dgm:pt>
    <dgm:pt modelId="{D3CD2DE6-06F9-419C-83F9-597780D693AF}" type="pres">
      <dgm:prSet presAssocID="{FEAA05BC-4931-4EE7-9A10-B30B59A5520E}" presName="thinLine2b" presStyleLbl="callout" presStyleIdx="0" presStyleCnt="3"/>
      <dgm:spPr/>
      <dgm:t>
        <a:bodyPr/>
        <a:lstStyle/>
        <a:p>
          <a:endParaRPr lang="es-MX"/>
        </a:p>
      </dgm:t>
    </dgm:pt>
    <dgm:pt modelId="{0247E59A-2510-4EC6-B501-CB2F191F2D39}" type="pres">
      <dgm:prSet presAssocID="{FEAA05BC-4931-4EE7-9A10-B30B59A5520E}" presName="vertSpace2b" presStyleCnt="0"/>
      <dgm:spPr/>
      <dgm:t>
        <a:bodyPr/>
        <a:lstStyle/>
        <a:p>
          <a:endParaRPr lang="es-MX"/>
        </a:p>
      </dgm:t>
    </dgm:pt>
    <dgm:pt modelId="{68E48462-4A47-43F8-B55C-F8A67B204B77}" type="pres">
      <dgm:prSet presAssocID="{228E1FB6-4980-417A-A30F-0151B663A4CE}" presName="horz2" presStyleCnt="0"/>
      <dgm:spPr/>
      <dgm:t>
        <a:bodyPr/>
        <a:lstStyle/>
        <a:p>
          <a:endParaRPr lang="es-MX"/>
        </a:p>
      </dgm:t>
    </dgm:pt>
    <dgm:pt modelId="{BFCD32F3-CA16-4A33-9CFF-664D58646000}" type="pres">
      <dgm:prSet presAssocID="{228E1FB6-4980-417A-A30F-0151B663A4CE}" presName="horzSpace2" presStyleCnt="0"/>
      <dgm:spPr/>
      <dgm:t>
        <a:bodyPr/>
        <a:lstStyle/>
        <a:p>
          <a:endParaRPr lang="es-MX"/>
        </a:p>
      </dgm:t>
    </dgm:pt>
    <dgm:pt modelId="{81032ECD-4812-4BF2-92DD-0D9AF2418286}" type="pres">
      <dgm:prSet presAssocID="{228E1FB6-4980-417A-A30F-0151B663A4CE}" presName="tx2" presStyleLbl="revTx" presStyleIdx="2" presStyleCnt="5"/>
      <dgm:spPr/>
      <dgm:t>
        <a:bodyPr/>
        <a:lstStyle/>
        <a:p>
          <a:endParaRPr lang="es-MX"/>
        </a:p>
      </dgm:t>
    </dgm:pt>
    <dgm:pt modelId="{1804EF77-E6EC-4180-92CE-69A03035E850}" type="pres">
      <dgm:prSet presAssocID="{228E1FB6-4980-417A-A30F-0151B663A4CE}" presName="vert2" presStyleCnt="0"/>
      <dgm:spPr/>
      <dgm:t>
        <a:bodyPr/>
        <a:lstStyle/>
        <a:p>
          <a:endParaRPr lang="es-MX"/>
        </a:p>
      </dgm:t>
    </dgm:pt>
    <dgm:pt modelId="{647470EF-51F7-4C04-AD82-ACDAAB405985}" type="pres">
      <dgm:prSet presAssocID="{DA484CE4-4080-41D4-9E64-8BB41BDAF901}" presName="horz3" presStyleCnt="0"/>
      <dgm:spPr/>
      <dgm:t>
        <a:bodyPr/>
        <a:lstStyle/>
        <a:p>
          <a:endParaRPr lang="es-MX"/>
        </a:p>
      </dgm:t>
    </dgm:pt>
    <dgm:pt modelId="{12F8FD41-9D3D-4421-8C71-A71AB833AD5C}" type="pres">
      <dgm:prSet presAssocID="{DA484CE4-4080-41D4-9E64-8BB41BDAF901}" presName="horzSpace3" presStyleCnt="0"/>
      <dgm:spPr/>
      <dgm:t>
        <a:bodyPr/>
        <a:lstStyle/>
        <a:p>
          <a:endParaRPr lang="es-MX"/>
        </a:p>
      </dgm:t>
    </dgm:pt>
    <dgm:pt modelId="{F339676F-69D8-4669-9CDE-01479E70606D}" type="pres">
      <dgm:prSet presAssocID="{DA484CE4-4080-41D4-9E64-8BB41BDAF901}" presName="tx3" presStyleLbl="revTx" presStyleIdx="3" presStyleCnt="5"/>
      <dgm:spPr/>
      <dgm:t>
        <a:bodyPr/>
        <a:lstStyle/>
        <a:p>
          <a:endParaRPr lang="es-MX"/>
        </a:p>
      </dgm:t>
    </dgm:pt>
    <dgm:pt modelId="{5DCBE2EA-295D-4AD2-97B1-0A3354DBD087}" type="pres">
      <dgm:prSet presAssocID="{DA484CE4-4080-41D4-9E64-8BB41BDAF901}" presName="vert3" presStyleCnt="0"/>
      <dgm:spPr/>
      <dgm:t>
        <a:bodyPr/>
        <a:lstStyle/>
        <a:p>
          <a:endParaRPr lang="es-MX"/>
        </a:p>
      </dgm:t>
    </dgm:pt>
    <dgm:pt modelId="{12DFFF46-D060-410E-9607-D2A26DD54C8A}" type="pres">
      <dgm:prSet presAssocID="{EE34F3CC-F4CB-4FA6-87D9-53A35DEDD576}" presName="thinLine3" presStyleLbl="callout" presStyleIdx="1" presStyleCnt="3"/>
      <dgm:spPr/>
      <dgm:t>
        <a:bodyPr/>
        <a:lstStyle/>
        <a:p>
          <a:endParaRPr lang="es-MX"/>
        </a:p>
      </dgm:t>
    </dgm:pt>
    <dgm:pt modelId="{B044E4BE-4DB3-4F6D-87AF-774E202DBB4C}" type="pres">
      <dgm:prSet presAssocID="{B3EDBBCD-2F63-4834-93FA-D8A58B97C9FF}" presName="horz3" presStyleCnt="0"/>
      <dgm:spPr/>
      <dgm:t>
        <a:bodyPr/>
        <a:lstStyle/>
        <a:p>
          <a:endParaRPr lang="es-MX"/>
        </a:p>
      </dgm:t>
    </dgm:pt>
    <dgm:pt modelId="{9C710402-88B8-4790-BDA6-287348E1285A}" type="pres">
      <dgm:prSet presAssocID="{B3EDBBCD-2F63-4834-93FA-D8A58B97C9FF}" presName="horzSpace3" presStyleCnt="0"/>
      <dgm:spPr/>
      <dgm:t>
        <a:bodyPr/>
        <a:lstStyle/>
        <a:p>
          <a:endParaRPr lang="es-MX"/>
        </a:p>
      </dgm:t>
    </dgm:pt>
    <dgm:pt modelId="{EE07CBD3-D59B-4380-AB64-96E9CEF2C353}" type="pres">
      <dgm:prSet presAssocID="{B3EDBBCD-2F63-4834-93FA-D8A58B97C9FF}" presName="tx3" presStyleLbl="revTx" presStyleIdx="4" presStyleCnt="5"/>
      <dgm:spPr/>
      <dgm:t>
        <a:bodyPr/>
        <a:lstStyle/>
        <a:p>
          <a:endParaRPr lang="es-MX"/>
        </a:p>
      </dgm:t>
    </dgm:pt>
    <dgm:pt modelId="{264C5C4E-F420-40EB-8832-2F52D68B09B9}" type="pres">
      <dgm:prSet presAssocID="{B3EDBBCD-2F63-4834-93FA-D8A58B97C9FF}" presName="vert3" presStyleCnt="0"/>
      <dgm:spPr/>
      <dgm:t>
        <a:bodyPr/>
        <a:lstStyle/>
        <a:p>
          <a:endParaRPr lang="es-MX"/>
        </a:p>
      </dgm:t>
    </dgm:pt>
    <dgm:pt modelId="{8F8159A5-C5D1-4A3C-A281-10E718C9389E}" type="pres">
      <dgm:prSet presAssocID="{228E1FB6-4980-417A-A30F-0151B663A4CE}" presName="thinLine2b" presStyleLbl="callout" presStyleIdx="2" presStyleCnt="3"/>
      <dgm:spPr/>
      <dgm:t>
        <a:bodyPr/>
        <a:lstStyle/>
        <a:p>
          <a:endParaRPr lang="es-MX"/>
        </a:p>
      </dgm:t>
    </dgm:pt>
    <dgm:pt modelId="{9982536A-7C5C-4C4F-9C54-30942440D876}" type="pres">
      <dgm:prSet presAssocID="{228E1FB6-4980-417A-A30F-0151B663A4CE}" presName="vertSpace2b" presStyleCnt="0"/>
      <dgm:spPr/>
      <dgm:t>
        <a:bodyPr/>
        <a:lstStyle/>
        <a:p>
          <a:endParaRPr lang="es-MX"/>
        </a:p>
      </dgm:t>
    </dgm:pt>
  </dgm:ptLst>
  <dgm:cxnLst>
    <dgm:cxn modelId="{54627E3F-9D89-451C-BB1C-76EB7C8CBC2F}" type="presOf" srcId="{FEAA05BC-4931-4EE7-9A10-B30B59A5520E}" destId="{69F2B971-7152-4933-B586-753C88D3A06F}" srcOrd="0" destOrd="0" presId="urn:microsoft.com/office/officeart/2008/layout/LinedList"/>
    <dgm:cxn modelId="{D1C9E72D-672D-46D3-A889-C06153D088CC}" srcId="{228E1FB6-4980-417A-A30F-0151B663A4CE}" destId="{B3EDBBCD-2F63-4834-93FA-D8A58B97C9FF}" srcOrd="1" destOrd="0" parTransId="{DD7474FC-CAD5-4803-88B1-F3E689B75403}" sibTransId="{23D7C299-BA5E-4D44-A1DA-DBFF9F8BC933}"/>
    <dgm:cxn modelId="{F046A8B3-C500-499D-9EA0-767101D9373C}" srcId="{633C87BF-06DC-461B-889F-ED1A88CF4B9B}" destId="{17E6EB5B-08B4-4D00-92B7-730D7E4E9F94}" srcOrd="0" destOrd="0" parTransId="{C5B25728-314C-4E9D-8E57-FEEB6ECA9D24}" sibTransId="{6CD65E74-FD97-4BFD-BB95-E4545E570149}"/>
    <dgm:cxn modelId="{02C6CFA3-3651-40AA-8CA0-35380D2C326B}" type="presOf" srcId="{DA484CE4-4080-41D4-9E64-8BB41BDAF901}" destId="{F339676F-69D8-4669-9CDE-01479E70606D}" srcOrd="0" destOrd="0" presId="urn:microsoft.com/office/officeart/2008/layout/LinedList"/>
    <dgm:cxn modelId="{03757E26-412A-4D4C-8C7E-6E6FDD60537F}" type="presOf" srcId="{228E1FB6-4980-417A-A30F-0151B663A4CE}" destId="{81032ECD-4812-4BF2-92DD-0D9AF2418286}" srcOrd="0" destOrd="0" presId="urn:microsoft.com/office/officeart/2008/layout/LinedList"/>
    <dgm:cxn modelId="{71AFED8D-C1C5-4258-A4D9-D5AABC1AA0F8}" type="presOf" srcId="{B3EDBBCD-2F63-4834-93FA-D8A58B97C9FF}" destId="{EE07CBD3-D59B-4380-AB64-96E9CEF2C353}" srcOrd="0" destOrd="0" presId="urn:microsoft.com/office/officeart/2008/layout/LinedList"/>
    <dgm:cxn modelId="{4E321C4B-6497-49A5-AB27-2FBD7A63D86D}" srcId="{17E6EB5B-08B4-4D00-92B7-730D7E4E9F94}" destId="{228E1FB6-4980-417A-A30F-0151B663A4CE}" srcOrd="1" destOrd="0" parTransId="{4BCFFBA7-9E65-4249-BCDB-26EBB2D29CEE}" sibTransId="{1476FBE0-7919-4202-9787-E2767BFE870D}"/>
    <dgm:cxn modelId="{ACF0DF47-8CA8-4F77-B57C-7DD09E4CB9A4}" srcId="{17E6EB5B-08B4-4D00-92B7-730D7E4E9F94}" destId="{FEAA05BC-4931-4EE7-9A10-B30B59A5520E}" srcOrd="0" destOrd="0" parTransId="{75287EFA-C6BC-4948-9D07-8542D2F240A1}" sibTransId="{1D0B4FE5-18A3-4D4D-8B06-5D3114F25BD4}"/>
    <dgm:cxn modelId="{20988D33-85E0-45EE-86E3-B66934BA1632}" type="presOf" srcId="{17E6EB5B-08B4-4D00-92B7-730D7E4E9F94}" destId="{BF58BD8F-1B6F-4C30-81DB-AB7D1D6BA2AD}" srcOrd="0" destOrd="0" presId="urn:microsoft.com/office/officeart/2008/layout/LinedList"/>
    <dgm:cxn modelId="{B5F9DBF1-1905-4A1F-AABB-4135BB62BD1C}" srcId="{228E1FB6-4980-417A-A30F-0151B663A4CE}" destId="{DA484CE4-4080-41D4-9E64-8BB41BDAF901}" srcOrd="0" destOrd="0" parTransId="{75CF7BD3-B04F-4B03-8E7B-A8BD1464A338}" sibTransId="{EE34F3CC-F4CB-4FA6-87D9-53A35DEDD576}"/>
    <dgm:cxn modelId="{971807B1-86E8-43FF-88CE-1480A4434AB4}" type="presOf" srcId="{633C87BF-06DC-461B-889F-ED1A88CF4B9B}" destId="{8F768153-100A-428A-8E8F-E869C387FB94}" srcOrd="0" destOrd="0" presId="urn:microsoft.com/office/officeart/2008/layout/LinedList"/>
    <dgm:cxn modelId="{C6DB9ABE-B97A-4707-AAB7-16F5110621CB}" type="presParOf" srcId="{8F768153-100A-428A-8E8F-E869C387FB94}" destId="{F2A89AC1-B0D6-4DA4-A634-871FA2E9885D}" srcOrd="0" destOrd="0" presId="urn:microsoft.com/office/officeart/2008/layout/LinedList"/>
    <dgm:cxn modelId="{40636616-D899-4575-80CE-5DD8FE31C278}" type="presParOf" srcId="{8F768153-100A-428A-8E8F-E869C387FB94}" destId="{0DB94913-FC71-4D90-9020-DFB112A689C8}" srcOrd="1" destOrd="0" presId="urn:microsoft.com/office/officeart/2008/layout/LinedList"/>
    <dgm:cxn modelId="{E34B99BE-3C3A-40FC-8F8C-A8B78431D703}" type="presParOf" srcId="{0DB94913-FC71-4D90-9020-DFB112A689C8}" destId="{BF58BD8F-1B6F-4C30-81DB-AB7D1D6BA2AD}" srcOrd="0" destOrd="0" presId="urn:microsoft.com/office/officeart/2008/layout/LinedList"/>
    <dgm:cxn modelId="{90E864E3-A6E4-40C8-9791-C42F73685908}" type="presParOf" srcId="{0DB94913-FC71-4D90-9020-DFB112A689C8}" destId="{4783D702-5905-4233-908B-E50FA924D9C8}" srcOrd="1" destOrd="0" presId="urn:microsoft.com/office/officeart/2008/layout/LinedList"/>
    <dgm:cxn modelId="{6DAAFC2E-3D0C-4FAC-A2D8-A03097184607}" type="presParOf" srcId="{4783D702-5905-4233-908B-E50FA924D9C8}" destId="{4B455642-6688-4A64-9E47-9BB9085292FE}" srcOrd="0" destOrd="0" presId="urn:microsoft.com/office/officeart/2008/layout/LinedList"/>
    <dgm:cxn modelId="{0BD719A0-4542-48DB-AFB6-A400C48D928E}" type="presParOf" srcId="{4783D702-5905-4233-908B-E50FA924D9C8}" destId="{8A550039-4F73-469F-8C73-C14C21D88A65}" srcOrd="1" destOrd="0" presId="urn:microsoft.com/office/officeart/2008/layout/LinedList"/>
    <dgm:cxn modelId="{36E71BBD-903D-4F9A-AC63-459B1D5DBDF1}" type="presParOf" srcId="{8A550039-4F73-469F-8C73-C14C21D88A65}" destId="{1B0245FC-397C-4F70-AA88-6FCF3D2C8692}" srcOrd="0" destOrd="0" presId="urn:microsoft.com/office/officeart/2008/layout/LinedList"/>
    <dgm:cxn modelId="{5B18070C-C730-4283-B1C8-51F68FA7D017}" type="presParOf" srcId="{8A550039-4F73-469F-8C73-C14C21D88A65}" destId="{69F2B971-7152-4933-B586-753C88D3A06F}" srcOrd="1" destOrd="0" presId="urn:microsoft.com/office/officeart/2008/layout/LinedList"/>
    <dgm:cxn modelId="{4665A7F6-2454-4177-B0A3-965617963286}" type="presParOf" srcId="{8A550039-4F73-469F-8C73-C14C21D88A65}" destId="{D70CA722-F000-4CF1-962E-6381E83D5A92}" srcOrd="2" destOrd="0" presId="urn:microsoft.com/office/officeart/2008/layout/LinedList"/>
    <dgm:cxn modelId="{DF32F544-87CC-4F1F-BF05-EA4EDDD64337}" type="presParOf" srcId="{4783D702-5905-4233-908B-E50FA924D9C8}" destId="{D3CD2DE6-06F9-419C-83F9-597780D693AF}" srcOrd="2" destOrd="0" presId="urn:microsoft.com/office/officeart/2008/layout/LinedList"/>
    <dgm:cxn modelId="{5F041E7C-7DB6-42D8-A1F6-9F6B3D41E4D8}" type="presParOf" srcId="{4783D702-5905-4233-908B-E50FA924D9C8}" destId="{0247E59A-2510-4EC6-B501-CB2F191F2D39}" srcOrd="3" destOrd="0" presId="urn:microsoft.com/office/officeart/2008/layout/LinedList"/>
    <dgm:cxn modelId="{E209B99F-F6A0-49DD-B653-7CC81C223AC2}" type="presParOf" srcId="{4783D702-5905-4233-908B-E50FA924D9C8}" destId="{68E48462-4A47-43F8-B55C-F8A67B204B77}" srcOrd="4" destOrd="0" presId="urn:microsoft.com/office/officeart/2008/layout/LinedList"/>
    <dgm:cxn modelId="{2C56E4DC-0C01-47D7-B8C5-9CEEB6CED19B}" type="presParOf" srcId="{68E48462-4A47-43F8-B55C-F8A67B204B77}" destId="{BFCD32F3-CA16-4A33-9CFF-664D58646000}" srcOrd="0" destOrd="0" presId="urn:microsoft.com/office/officeart/2008/layout/LinedList"/>
    <dgm:cxn modelId="{79A6E722-F6A3-42C5-868D-883A4FACD325}" type="presParOf" srcId="{68E48462-4A47-43F8-B55C-F8A67B204B77}" destId="{81032ECD-4812-4BF2-92DD-0D9AF2418286}" srcOrd="1" destOrd="0" presId="urn:microsoft.com/office/officeart/2008/layout/LinedList"/>
    <dgm:cxn modelId="{2A257AD2-C932-4FCF-8A4F-2BE2520882B7}" type="presParOf" srcId="{68E48462-4A47-43F8-B55C-F8A67B204B77}" destId="{1804EF77-E6EC-4180-92CE-69A03035E850}" srcOrd="2" destOrd="0" presId="urn:microsoft.com/office/officeart/2008/layout/LinedList"/>
    <dgm:cxn modelId="{BAF1005D-8141-4D06-9D88-BC2D2822D526}" type="presParOf" srcId="{1804EF77-E6EC-4180-92CE-69A03035E850}" destId="{647470EF-51F7-4C04-AD82-ACDAAB405985}" srcOrd="0" destOrd="0" presId="urn:microsoft.com/office/officeart/2008/layout/LinedList"/>
    <dgm:cxn modelId="{17BCE4E1-0B29-434A-AEE0-6DF9D37FF7D3}" type="presParOf" srcId="{647470EF-51F7-4C04-AD82-ACDAAB405985}" destId="{12F8FD41-9D3D-4421-8C71-A71AB833AD5C}" srcOrd="0" destOrd="0" presId="urn:microsoft.com/office/officeart/2008/layout/LinedList"/>
    <dgm:cxn modelId="{A9B6C888-7B74-42B9-8DF9-0A63DFB828A3}" type="presParOf" srcId="{647470EF-51F7-4C04-AD82-ACDAAB405985}" destId="{F339676F-69D8-4669-9CDE-01479E70606D}" srcOrd="1" destOrd="0" presId="urn:microsoft.com/office/officeart/2008/layout/LinedList"/>
    <dgm:cxn modelId="{EF8509B9-140A-4D1B-B79B-B0516300EBA4}" type="presParOf" srcId="{647470EF-51F7-4C04-AD82-ACDAAB405985}" destId="{5DCBE2EA-295D-4AD2-97B1-0A3354DBD087}" srcOrd="2" destOrd="0" presId="urn:microsoft.com/office/officeart/2008/layout/LinedList"/>
    <dgm:cxn modelId="{EB444AB4-E861-4B9E-B91E-0CDFAF344369}" type="presParOf" srcId="{1804EF77-E6EC-4180-92CE-69A03035E850}" destId="{12DFFF46-D060-410E-9607-D2A26DD54C8A}" srcOrd="1" destOrd="0" presId="urn:microsoft.com/office/officeart/2008/layout/LinedList"/>
    <dgm:cxn modelId="{37E7B0A1-FF69-4B73-AB3D-5A8A87B46EB2}" type="presParOf" srcId="{1804EF77-E6EC-4180-92CE-69A03035E850}" destId="{B044E4BE-4DB3-4F6D-87AF-774E202DBB4C}" srcOrd="2" destOrd="0" presId="urn:microsoft.com/office/officeart/2008/layout/LinedList"/>
    <dgm:cxn modelId="{F44FDFD0-65BF-4680-B9DF-6779B76D3A3F}" type="presParOf" srcId="{B044E4BE-4DB3-4F6D-87AF-774E202DBB4C}" destId="{9C710402-88B8-4790-BDA6-287348E1285A}" srcOrd="0" destOrd="0" presId="urn:microsoft.com/office/officeart/2008/layout/LinedList"/>
    <dgm:cxn modelId="{CEBCBCA7-CF09-46CB-83ED-3FB61A4193C0}" type="presParOf" srcId="{B044E4BE-4DB3-4F6D-87AF-774E202DBB4C}" destId="{EE07CBD3-D59B-4380-AB64-96E9CEF2C353}" srcOrd="1" destOrd="0" presId="urn:microsoft.com/office/officeart/2008/layout/LinedList"/>
    <dgm:cxn modelId="{A7A75F1C-CF5F-45A7-9AF8-6F9B4723FEED}" type="presParOf" srcId="{B044E4BE-4DB3-4F6D-87AF-774E202DBB4C}" destId="{264C5C4E-F420-40EB-8832-2F52D68B09B9}" srcOrd="2" destOrd="0" presId="urn:microsoft.com/office/officeart/2008/layout/LinedList"/>
    <dgm:cxn modelId="{76DDAFD4-F918-4613-8997-F29AA58C0B8B}" type="presParOf" srcId="{4783D702-5905-4233-908B-E50FA924D9C8}" destId="{8F8159A5-C5D1-4A3C-A281-10E718C9389E}" srcOrd="5" destOrd="0" presId="urn:microsoft.com/office/officeart/2008/layout/LinedList"/>
    <dgm:cxn modelId="{28173FA6-837C-43D7-9189-9148417B919A}" type="presParOf" srcId="{4783D702-5905-4233-908B-E50FA924D9C8}" destId="{9982536A-7C5C-4C4F-9C54-30942440D876}" srcOrd="6" destOrd="0" presId="urn:microsoft.com/office/officeart/2008/layout/Lin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0B3C6D6B-E3F6-4BCD-8970-2020480BD087}" type="doc">
      <dgm:prSet loTypeId="urn:microsoft.com/office/officeart/2009/3/layout/StepUpProcess" loCatId="process" qsTypeId="urn:microsoft.com/office/officeart/2005/8/quickstyle/simple5" qsCatId="simple" csTypeId="urn:microsoft.com/office/officeart/2005/8/colors/accent1_2" csCatId="accent1"/>
      <dgm:spPr/>
      <dgm:t>
        <a:bodyPr/>
        <a:lstStyle/>
        <a:p>
          <a:endParaRPr lang="es-MX"/>
        </a:p>
      </dgm:t>
    </dgm:pt>
    <dgm:pt modelId="{E9121179-9FB8-468F-998F-34B94616043A}">
      <dgm:prSet/>
      <dgm:spPr/>
      <dgm:t>
        <a:bodyPr/>
        <a:lstStyle/>
        <a:p>
          <a:pPr rtl="0"/>
          <a:r>
            <a:rPr lang="es-MX" smtClean="0"/>
            <a:t>Entonces </a:t>
          </a:r>
          <a:endParaRPr lang="es-MX"/>
        </a:p>
      </dgm:t>
    </dgm:pt>
    <dgm:pt modelId="{30C679A0-B03F-45CF-B4FA-5D6CCBA8E111}" type="parTrans" cxnId="{5486EB11-3705-481A-A5DE-BCD87E6D92D3}">
      <dgm:prSet/>
      <dgm:spPr/>
      <dgm:t>
        <a:bodyPr/>
        <a:lstStyle/>
        <a:p>
          <a:endParaRPr lang="es-MX"/>
        </a:p>
      </dgm:t>
    </dgm:pt>
    <dgm:pt modelId="{D711046F-16E8-4DB2-AF19-EC104E48E0EB}" type="sibTrans" cxnId="{5486EB11-3705-481A-A5DE-BCD87E6D92D3}">
      <dgm:prSet/>
      <dgm:spPr/>
      <dgm:t>
        <a:bodyPr/>
        <a:lstStyle/>
        <a:p>
          <a:endParaRPr lang="es-MX"/>
        </a:p>
      </dgm:t>
    </dgm:pt>
    <dgm:pt modelId="{E0551A2B-0365-40F9-A530-7E4546D3A3AC}">
      <dgm:prSet/>
      <dgm:spPr/>
      <dgm:t>
        <a:bodyPr/>
        <a:lstStyle/>
        <a:p>
          <a:pPr rtl="0"/>
          <a:r>
            <a:rPr lang="es-MX" smtClean="0"/>
            <a:t>LA INFORMACIÓN DEBE SER CLARA, PRECISA Y OPORTUNA </a:t>
          </a:r>
          <a:endParaRPr lang="es-MX"/>
        </a:p>
      </dgm:t>
    </dgm:pt>
    <dgm:pt modelId="{F8398C5F-F2F5-42BE-A14D-6E951CDA2A36}" type="parTrans" cxnId="{4445D76B-2921-4C7F-B19D-3C5364D99589}">
      <dgm:prSet/>
      <dgm:spPr/>
      <dgm:t>
        <a:bodyPr/>
        <a:lstStyle/>
        <a:p>
          <a:endParaRPr lang="es-MX"/>
        </a:p>
      </dgm:t>
    </dgm:pt>
    <dgm:pt modelId="{D85D6DF0-426C-4148-9B9F-268E4C4457FB}" type="sibTrans" cxnId="{4445D76B-2921-4C7F-B19D-3C5364D99589}">
      <dgm:prSet/>
      <dgm:spPr/>
      <dgm:t>
        <a:bodyPr/>
        <a:lstStyle/>
        <a:p>
          <a:endParaRPr lang="es-MX"/>
        </a:p>
      </dgm:t>
    </dgm:pt>
    <dgm:pt modelId="{5A7FC78C-17AC-4191-874C-3B96A273F776}">
      <dgm:prSet/>
      <dgm:spPr/>
      <dgm:t>
        <a:bodyPr/>
        <a:lstStyle/>
        <a:p>
          <a:pPr rtl="0"/>
          <a:r>
            <a:rPr lang="es-MX" smtClean="0"/>
            <a:t>EL QUE ELABORA LOS ESTADOS FINANCIEROS DEBE APEGARSE A LA TÉCNICA CONTABLE A FIN DE QUE LOS DATOS PUEDAN SER COMPARABLES.</a:t>
          </a:r>
          <a:endParaRPr lang="es-MX"/>
        </a:p>
      </dgm:t>
    </dgm:pt>
    <dgm:pt modelId="{ADBBF80F-2ADF-42D2-BCDC-D469F6ADC2BC}" type="parTrans" cxnId="{F0B924B4-85CB-4A20-AB35-F04A8B916661}">
      <dgm:prSet/>
      <dgm:spPr/>
      <dgm:t>
        <a:bodyPr/>
        <a:lstStyle/>
        <a:p>
          <a:endParaRPr lang="es-MX"/>
        </a:p>
      </dgm:t>
    </dgm:pt>
    <dgm:pt modelId="{C3B988FE-F324-42AB-A2CB-302358B37DCC}" type="sibTrans" cxnId="{F0B924B4-85CB-4A20-AB35-F04A8B916661}">
      <dgm:prSet/>
      <dgm:spPr/>
      <dgm:t>
        <a:bodyPr/>
        <a:lstStyle/>
        <a:p>
          <a:endParaRPr lang="es-MX"/>
        </a:p>
      </dgm:t>
    </dgm:pt>
    <dgm:pt modelId="{5E359AA6-B9BB-4EB2-93B7-DFC168A3F7D1}" type="pres">
      <dgm:prSet presAssocID="{0B3C6D6B-E3F6-4BCD-8970-2020480BD087}" presName="rootnode" presStyleCnt="0">
        <dgm:presLayoutVars>
          <dgm:chMax/>
          <dgm:chPref/>
          <dgm:dir/>
          <dgm:animLvl val="lvl"/>
        </dgm:presLayoutVars>
      </dgm:prSet>
      <dgm:spPr/>
    </dgm:pt>
    <dgm:pt modelId="{D2676F1D-987E-4CB8-9031-512B644F7523}" type="pres">
      <dgm:prSet presAssocID="{E9121179-9FB8-468F-998F-34B94616043A}" presName="composite" presStyleCnt="0"/>
      <dgm:spPr/>
    </dgm:pt>
    <dgm:pt modelId="{222A2F46-5065-4B58-AF41-76D641E3A10C}" type="pres">
      <dgm:prSet presAssocID="{E9121179-9FB8-468F-998F-34B94616043A}" presName="LShape" presStyleLbl="alignNode1" presStyleIdx="0" presStyleCnt="5"/>
      <dgm:spPr/>
    </dgm:pt>
    <dgm:pt modelId="{F53FCD9D-6091-4185-9F6A-E6A4ED45C540}" type="pres">
      <dgm:prSet presAssocID="{E9121179-9FB8-468F-998F-34B94616043A}" presName="ParentText" presStyleLbl="revTx" presStyleIdx="0" presStyleCnt="3">
        <dgm:presLayoutVars>
          <dgm:chMax val="0"/>
          <dgm:chPref val="0"/>
          <dgm:bulletEnabled val="1"/>
        </dgm:presLayoutVars>
      </dgm:prSet>
      <dgm:spPr/>
    </dgm:pt>
    <dgm:pt modelId="{8FF0ADD1-C3A7-4946-A8BE-DF62D3C1A3C7}" type="pres">
      <dgm:prSet presAssocID="{E9121179-9FB8-468F-998F-34B94616043A}" presName="Triangle" presStyleLbl="alignNode1" presStyleIdx="1" presStyleCnt="5"/>
      <dgm:spPr/>
    </dgm:pt>
    <dgm:pt modelId="{C60364AF-3142-4563-8A02-845210F24A16}" type="pres">
      <dgm:prSet presAssocID="{D711046F-16E8-4DB2-AF19-EC104E48E0EB}" presName="sibTrans" presStyleCnt="0"/>
      <dgm:spPr/>
    </dgm:pt>
    <dgm:pt modelId="{4207CCC2-9C49-4692-AE34-CC09C25260CF}" type="pres">
      <dgm:prSet presAssocID="{D711046F-16E8-4DB2-AF19-EC104E48E0EB}" presName="space" presStyleCnt="0"/>
      <dgm:spPr/>
    </dgm:pt>
    <dgm:pt modelId="{2DF719AE-0C59-4A57-A34E-EA6398027AE6}" type="pres">
      <dgm:prSet presAssocID="{E0551A2B-0365-40F9-A530-7E4546D3A3AC}" presName="composite" presStyleCnt="0"/>
      <dgm:spPr/>
    </dgm:pt>
    <dgm:pt modelId="{5EBF4E36-A895-4771-96D0-A34B27AB77BA}" type="pres">
      <dgm:prSet presAssocID="{E0551A2B-0365-40F9-A530-7E4546D3A3AC}" presName="LShape" presStyleLbl="alignNode1" presStyleIdx="2" presStyleCnt="5"/>
      <dgm:spPr/>
    </dgm:pt>
    <dgm:pt modelId="{0887DE7A-0FE8-40B5-9816-3429D1A88F02}" type="pres">
      <dgm:prSet presAssocID="{E0551A2B-0365-40F9-A530-7E4546D3A3AC}" presName="ParentText" presStyleLbl="revTx" presStyleIdx="1" presStyleCnt="3">
        <dgm:presLayoutVars>
          <dgm:chMax val="0"/>
          <dgm:chPref val="0"/>
          <dgm:bulletEnabled val="1"/>
        </dgm:presLayoutVars>
      </dgm:prSet>
      <dgm:spPr/>
    </dgm:pt>
    <dgm:pt modelId="{2727A616-B816-4BC7-9BAB-B431DC7E973E}" type="pres">
      <dgm:prSet presAssocID="{E0551A2B-0365-40F9-A530-7E4546D3A3AC}" presName="Triangle" presStyleLbl="alignNode1" presStyleIdx="3" presStyleCnt="5"/>
      <dgm:spPr/>
    </dgm:pt>
    <dgm:pt modelId="{3C65C868-7C10-4FD4-BA16-5D8F6FD5AFF7}" type="pres">
      <dgm:prSet presAssocID="{D85D6DF0-426C-4148-9B9F-268E4C4457FB}" presName="sibTrans" presStyleCnt="0"/>
      <dgm:spPr/>
    </dgm:pt>
    <dgm:pt modelId="{A0555A2B-59CD-4FDA-B29D-612C971F5B09}" type="pres">
      <dgm:prSet presAssocID="{D85D6DF0-426C-4148-9B9F-268E4C4457FB}" presName="space" presStyleCnt="0"/>
      <dgm:spPr/>
    </dgm:pt>
    <dgm:pt modelId="{342648D6-D366-4BDC-8FA6-51D055E653AA}" type="pres">
      <dgm:prSet presAssocID="{5A7FC78C-17AC-4191-874C-3B96A273F776}" presName="composite" presStyleCnt="0"/>
      <dgm:spPr/>
    </dgm:pt>
    <dgm:pt modelId="{D3C71446-208B-4C4A-B63C-5E46B848F1B8}" type="pres">
      <dgm:prSet presAssocID="{5A7FC78C-17AC-4191-874C-3B96A273F776}" presName="LShape" presStyleLbl="alignNode1" presStyleIdx="4" presStyleCnt="5"/>
      <dgm:spPr/>
    </dgm:pt>
    <dgm:pt modelId="{BCDB5761-7FFA-4539-80BE-F2FFB894EBE8}" type="pres">
      <dgm:prSet presAssocID="{5A7FC78C-17AC-4191-874C-3B96A273F776}" presName="ParentText" presStyleLbl="revTx" presStyleIdx="2" presStyleCnt="3">
        <dgm:presLayoutVars>
          <dgm:chMax val="0"/>
          <dgm:chPref val="0"/>
          <dgm:bulletEnabled val="1"/>
        </dgm:presLayoutVars>
      </dgm:prSet>
      <dgm:spPr/>
    </dgm:pt>
  </dgm:ptLst>
  <dgm:cxnLst>
    <dgm:cxn modelId="{F0B924B4-85CB-4A20-AB35-F04A8B916661}" srcId="{0B3C6D6B-E3F6-4BCD-8970-2020480BD087}" destId="{5A7FC78C-17AC-4191-874C-3B96A273F776}" srcOrd="2" destOrd="0" parTransId="{ADBBF80F-2ADF-42D2-BCDC-D469F6ADC2BC}" sibTransId="{C3B988FE-F324-42AB-A2CB-302358B37DCC}"/>
    <dgm:cxn modelId="{8CE1C2B5-21C7-49ED-9C39-BB71DFCFFEF8}" type="presOf" srcId="{0B3C6D6B-E3F6-4BCD-8970-2020480BD087}" destId="{5E359AA6-B9BB-4EB2-93B7-DFC168A3F7D1}" srcOrd="0" destOrd="0" presId="urn:microsoft.com/office/officeart/2009/3/layout/StepUpProcess"/>
    <dgm:cxn modelId="{53F00AC8-DD5C-488B-B0C2-2D75A4DC37AD}" type="presOf" srcId="{E0551A2B-0365-40F9-A530-7E4546D3A3AC}" destId="{0887DE7A-0FE8-40B5-9816-3429D1A88F02}" srcOrd="0" destOrd="0" presId="urn:microsoft.com/office/officeart/2009/3/layout/StepUpProcess"/>
    <dgm:cxn modelId="{3D20BE3D-320C-42CE-A711-935629DF7C43}" type="presOf" srcId="{5A7FC78C-17AC-4191-874C-3B96A273F776}" destId="{BCDB5761-7FFA-4539-80BE-F2FFB894EBE8}" srcOrd="0" destOrd="0" presId="urn:microsoft.com/office/officeart/2009/3/layout/StepUpProcess"/>
    <dgm:cxn modelId="{4445D76B-2921-4C7F-B19D-3C5364D99589}" srcId="{0B3C6D6B-E3F6-4BCD-8970-2020480BD087}" destId="{E0551A2B-0365-40F9-A530-7E4546D3A3AC}" srcOrd="1" destOrd="0" parTransId="{F8398C5F-F2F5-42BE-A14D-6E951CDA2A36}" sibTransId="{D85D6DF0-426C-4148-9B9F-268E4C4457FB}"/>
    <dgm:cxn modelId="{5486EB11-3705-481A-A5DE-BCD87E6D92D3}" srcId="{0B3C6D6B-E3F6-4BCD-8970-2020480BD087}" destId="{E9121179-9FB8-468F-998F-34B94616043A}" srcOrd="0" destOrd="0" parTransId="{30C679A0-B03F-45CF-B4FA-5D6CCBA8E111}" sibTransId="{D711046F-16E8-4DB2-AF19-EC104E48E0EB}"/>
    <dgm:cxn modelId="{0959F10C-BEEB-4016-BA59-8E9D62642F0B}" type="presOf" srcId="{E9121179-9FB8-468F-998F-34B94616043A}" destId="{F53FCD9D-6091-4185-9F6A-E6A4ED45C540}" srcOrd="0" destOrd="0" presId="urn:microsoft.com/office/officeart/2009/3/layout/StepUpProcess"/>
    <dgm:cxn modelId="{B367C80B-E31D-4F9D-940C-66C86149D5F6}" type="presParOf" srcId="{5E359AA6-B9BB-4EB2-93B7-DFC168A3F7D1}" destId="{D2676F1D-987E-4CB8-9031-512B644F7523}" srcOrd="0" destOrd="0" presId="urn:microsoft.com/office/officeart/2009/3/layout/StepUpProcess"/>
    <dgm:cxn modelId="{834251C6-B687-4A97-BB65-B110480D3822}" type="presParOf" srcId="{D2676F1D-987E-4CB8-9031-512B644F7523}" destId="{222A2F46-5065-4B58-AF41-76D641E3A10C}" srcOrd="0" destOrd="0" presId="urn:microsoft.com/office/officeart/2009/3/layout/StepUpProcess"/>
    <dgm:cxn modelId="{AABE67D2-0308-4ECA-878D-48B3EB383E1D}" type="presParOf" srcId="{D2676F1D-987E-4CB8-9031-512B644F7523}" destId="{F53FCD9D-6091-4185-9F6A-E6A4ED45C540}" srcOrd="1" destOrd="0" presId="urn:microsoft.com/office/officeart/2009/3/layout/StepUpProcess"/>
    <dgm:cxn modelId="{65E946A6-7052-40BF-AE7D-193FD1FC6602}" type="presParOf" srcId="{D2676F1D-987E-4CB8-9031-512B644F7523}" destId="{8FF0ADD1-C3A7-4946-A8BE-DF62D3C1A3C7}" srcOrd="2" destOrd="0" presId="urn:microsoft.com/office/officeart/2009/3/layout/StepUpProcess"/>
    <dgm:cxn modelId="{C4EA1B9A-E2CA-42A3-8550-2E0FBFB1EA5D}" type="presParOf" srcId="{5E359AA6-B9BB-4EB2-93B7-DFC168A3F7D1}" destId="{C60364AF-3142-4563-8A02-845210F24A16}" srcOrd="1" destOrd="0" presId="urn:microsoft.com/office/officeart/2009/3/layout/StepUpProcess"/>
    <dgm:cxn modelId="{6A45D288-2BF9-4E9A-9738-B15B085B573D}" type="presParOf" srcId="{C60364AF-3142-4563-8A02-845210F24A16}" destId="{4207CCC2-9C49-4692-AE34-CC09C25260CF}" srcOrd="0" destOrd="0" presId="urn:microsoft.com/office/officeart/2009/3/layout/StepUpProcess"/>
    <dgm:cxn modelId="{FEEE766C-5B5B-44BF-A213-7DA7C0692CE3}" type="presParOf" srcId="{5E359AA6-B9BB-4EB2-93B7-DFC168A3F7D1}" destId="{2DF719AE-0C59-4A57-A34E-EA6398027AE6}" srcOrd="2" destOrd="0" presId="urn:microsoft.com/office/officeart/2009/3/layout/StepUpProcess"/>
    <dgm:cxn modelId="{B2E39834-3918-4E72-BEA3-27BFAF81837C}" type="presParOf" srcId="{2DF719AE-0C59-4A57-A34E-EA6398027AE6}" destId="{5EBF4E36-A895-4771-96D0-A34B27AB77BA}" srcOrd="0" destOrd="0" presId="urn:microsoft.com/office/officeart/2009/3/layout/StepUpProcess"/>
    <dgm:cxn modelId="{D8FF666F-010A-403F-AB6C-77C597A84439}" type="presParOf" srcId="{2DF719AE-0C59-4A57-A34E-EA6398027AE6}" destId="{0887DE7A-0FE8-40B5-9816-3429D1A88F02}" srcOrd="1" destOrd="0" presId="urn:microsoft.com/office/officeart/2009/3/layout/StepUpProcess"/>
    <dgm:cxn modelId="{2887B103-798B-442E-A898-04D661491CA3}" type="presParOf" srcId="{2DF719AE-0C59-4A57-A34E-EA6398027AE6}" destId="{2727A616-B816-4BC7-9BAB-B431DC7E973E}" srcOrd="2" destOrd="0" presId="urn:microsoft.com/office/officeart/2009/3/layout/StepUpProcess"/>
    <dgm:cxn modelId="{3EAF3843-BDAC-4C78-9C3F-1496118E9019}" type="presParOf" srcId="{5E359AA6-B9BB-4EB2-93B7-DFC168A3F7D1}" destId="{3C65C868-7C10-4FD4-BA16-5D8F6FD5AFF7}" srcOrd="3" destOrd="0" presId="urn:microsoft.com/office/officeart/2009/3/layout/StepUpProcess"/>
    <dgm:cxn modelId="{4C25DB6F-CD36-42F7-83C5-01B69136D5E4}" type="presParOf" srcId="{3C65C868-7C10-4FD4-BA16-5D8F6FD5AFF7}" destId="{A0555A2B-59CD-4FDA-B29D-612C971F5B09}" srcOrd="0" destOrd="0" presId="urn:microsoft.com/office/officeart/2009/3/layout/StepUpProcess"/>
    <dgm:cxn modelId="{1075229C-FFE4-4243-99B4-4A85E9724F9E}" type="presParOf" srcId="{5E359AA6-B9BB-4EB2-93B7-DFC168A3F7D1}" destId="{342648D6-D366-4BDC-8FA6-51D055E653AA}" srcOrd="4" destOrd="0" presId="urn:microsoft.com/office/officeart/2009/3/layout/StepUpProcess"/>
    <dgm:cxn modelId="{567D7164-4292-4FC4-B771-CEA416F92F45}" type="presParOf" srcId="{342648D6-D366-4BDC-8FA6-51D055E653AA}" destId="{D3C71446-208B-4C4A-B63C-5E46B848F1B8}" srcOrd="0" destOrd="0" presId="urn:microsoft.com/office/officeart/2009/3/layout/StepUpProcess"/>
    <dgm:cxn modelId="{70366092-AD64-44F1-B716-9655F0648BC1}" type="presParOf" srcId="{342648D6-D366-4BDC-8FA6-51D055E653AA}" destId="{BCDB5761-7FFA-4539-80BE-F2FFB894EBE8}" srcOrd="1" destOrd="0" presId="urn:microsoft.com/office/officeart/2009/3/layout/StepUpProces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70A5CB72-38A4-4DE4-8633-1D79D3B15C2A}" type="doc">
      <dgm:prSet loTypeId="urn:microsoft.com/office/officeart/2005/8/layout/process1" loCatId="process" qsTypeId="urn:microsoft.com/office/officeart/2005/8/quickstyle/simple4" qsCatId="simple" csTypeId="urn:microsoft.com/office/officeart/2005/8/colors/accent1_2" csCatId="accent1" phldr="1"/>
      <dgm:spPr/>
      <dgm:t>
        <a:bodyPr/>
        <a:lstStyle/>
        <a:p>
          <a:endParaRPr lang="es-MX"/>
        </a:p>
      </dgm:t>
    </dgm:pt>
    <dgm:pt modelId="{817186A9-AF94-487E-A469-D4D3D389767E}">
      <dgm:prSet custT="1"/>
      <dgm:spPr/>
      <dgm:t>
        <a:bodyPr/>
        <a:lstStyle/>
        <a:p>
          <a:pPr rtl="0"/>
          <a:r>
            <a:rPr lang="es-MX" sz="2000" b="1" smtClean="0"/>
            <a:t>Bienes</a:t>
          </a:r>
          <a:endParaRPr lang="es-MX" sz="2000" b="1"/>
        </a:p>
      </dgm:t>
    </dgm:pt>
    <dgm:pt modelId="{C3E6C1B5-2676-4D0B-92A2-5A631C3148AC}" type="parTrans" cxnId="{0A40E8AC-22F2-433C-A403-079CD3ECA0B1}">
      <dgm:prSet/>
      <dgm:spPr/>
      <dgm:t>
        <a:bodyPr/>
        <a:lstStyle/>
        <a:p>
          <a:endParaRPr lang="es-MX" sz="2000" b="1"/>
        </a:p>
      </dgm:t>
    </dgm:pt>
    <dgm:pt modelId="{5F46F716-9782-4157-8537-8D61BA6CBC98}" type="sibTrans" cxnId="{0A40E8AC-22F2-433C-A403-079CD3ECA0B1}">
      <dgm:prSet custT="1"/>
      <dgm:spPr/>
      <dgm:t>
        <a:bodyPr/>
        <a:lstStyle/>
        <a:p>
          <a:endParaRPr lang="es-MX" sz="1600" b="1"/>
        </a:p>
      </dgm:t>
    </dgm:pt>
    <dgm:pt modelId="{ABD6C865-1862-4D67-9302-8DA60F3E17D9}">
      <dgm:prSet custT="1"/>
      <dgm:spPr/>
      <dgm:t>
        <a:bodyPr/>
        <a:lstStyle/>
        <a:p>
          <a:pPr rtl="0"/>
          <a:r>
            <a:rPr lang="es-MX" sz="2000" b="1" smtClean="0"/>
            <a:t>Derechos</a:t>
          </a:r>
          <a:endParaRPr lang="es-MX" sz="2000" b="1"/>
        </a:p>
      </dgm:t>
    </dgm:pt>
    <dgm:pt modelId="{B55C523F-05F2-42B6-B355-E2438C15C255}" type="parTrans" cxnId="{16F9FA79-51F9-4FFA-927A-35FAD2E4ACDC}">
      <dgm:prSet/>
      <dgm:spPr/>
      <dgm:t>
        <a:bodyPr/>
        <a:lstStyle/>
        <a:p>
          <a:endParaRPr lang="es-MX" sz="2000" b="1"/>
        </a:p>
      </dgm:t>
    </dgm:pt>
    <dgm:pt modelId="{E1D9C78F-B435-4461-8C42-3A3D54F9114C}" type="sibTrans" cxnId="{16F9FA79-51F9-4FFA-927A-35FAD2E4ACDC}">
      <dgm:prSet custT="1"/>
      <dgm:spPr/>
      <dgm:t>
        <a:bodyPr/>
        <a:lstStyle/>
        <a:p>
          <a:endParaRPr lang="es-MX" sz="1600" b="1"/>
        </a:p>
      </dgm:t>
    </dgm:pt>
    <dgm:pt modelId="{C49AAD8C-3EB1-400E-AB00-5AFDBE701209}">
      <dgm:prSet custT="1"/>
      <dgm:spPr/>
      <dgm:t>
        <a:bodyPr/>
        <a:lstStyle/>
        <a:p>
          <a:pPr rtl="0"/>
          <a:r>
            <a:rPr lang="es-MX" sz="2000" b="1" smtClean="0"/>
            <a:t>Deudas</a:t>
          </a:r>
          <a:endParaRPr lang="es-MX" sz="2000" b="1"/>
        </a:p>
      </dgm:t>
    </dgm:pt>
    <dgm:pt modelId="{3C7BB317-38A0-40CB-AD4B-F4E384A42948}" type="parTrans" cxnId="{003D9654-903C-4447-98A6-D4232D8483A6}">
      <dgm:prSet/>
      <dgm:spPr/>
      <dgm:t>
        <a:bodyPr/>
        <a:lstStyle/>
        <a:p>
          <a:endParaRPr lang="es-MX" sz="2000" b="1"/>
        </a:p>
      </dgm:t>
    </dgm:pt>
    <dgm:pt modelId="{4223FE48-DA3E-44EF-8E87-0113B3D5D65B}" type="sibTrans" cxnId="{003D9654-903C-4447-98A6-D4232D8483A6}">
      <dgm:prSet custT="1"/>
      <dgm:spPr/>
      <dgm:t>
        <a:bodyPr/>
        <a:lstStyle/>
        <a:p>
          <a:endParaRPr lang="es-MX" sz="1600" b="1"/>
        </a:p>
      </dgm:t>
    </dgm:pt>
    <dgm:pt modelId="{AD698CC6-8976-42B6-969E-2EB0446CDC74}">
      <dgm:prSet custT="1"/>
      <dgm:spPr/>
      <dgm:t>
        <a:bodyPr/>
        <a:lstStyle/>
        <a:p>
          <a:pPr rtl="0"/>
          <a:r>
            <a:rPr lang="es-MX" sz="2000" b="1" dirty="0" smtClean="0"/>
            <a:t>Obligaciones</a:t>
          </a:r>
          <a:endParaRPr lang="es-MX" sz="2000" b="1" dirty="0"/>
        </a:p>
      </dgm:t>
    </dgm:pt>
    <dgm:pt modelId="{011CDC55-5176-4B24-8973-E61F9C52241E}" type="parTrans" cxnId="{E7193F2D-19C0-45FA-868A-219DCF269EB6}">
      <dgm:prSet/>
      <dgm:spPr/>
      <dgm:t>
        <a:bodyPr/>
        <a:lstStyle/>
        <a:p>
          <a:endParaRPr lang="es-MX" sz="2000" b="1"/>
        </a:p>
      </dgm:t>
    </dgm:pt>
    <dgm:pt modelId="{D9F0BECA-5461-43CE-BA91-0DC85787EBF6}" type="sibTrans" cxnId="{E7193F2D-19C0-45FA-868A-219DCF269EB6}">
      <dgm:prSet custT="1"/>
      <dgm:spPr/>
      <dgm:t>
        <a:bodyPr/>
        <a:lstStyle/>
        <a:p>
          <a:endParaRPr lang="es-MX" sz="1600" b="1"/>
        </a:p>
      </dgm:t>
    </dgm:pt>
    <dgm:pt modelId="{EC6ADBCF-D6B1-4F40-A56A-7A0DA564D3BC}">
      <dgm:prSet custT="1"/>
      <dgm:spPr/>
      <dgm:t>
        <a:bodyPr/>
        <a:lstStyle/>
        <a:p>
          <a:pPr rtl="0"/>
          <a:r>
            <a:rPr lang="es-MX" sz="2000" b="1" dirty="0" smtClean="0"/>
            <a:t>Patrimonio</a:t>
          </a:r>
          <a:endParaRPr lang="es-MX" sz="2000" b="1" dirty="0"/>
        </a:p>
      </dgm:t>
    </dgm:pt>
    <dgm:pt modelId="{BCC77C39-8484-42DC-93B9-62D174A69597}" type="parTrans" cxnId="{CB9E9123-4334-4C46-906C-AC6BB375A331}">
      <dgm:prSet/>
      <dgm:spPr/>
      <dgm:t>
        <a:bodyPr/>
        <a:lstStyle/>
        <a:p>
          <a:endParaRPr lang="es-MX" sz="2000" b="1"/>
        </a:p>
      </dgm:t>
    </dgm:pt>
    <dgm:pt modelId="{215C2EBF-5258-47E7-A07D-4551A67F57B2}" type="sibTrans" cxnId="{CB9E9123-4334-4C46-906C-AC6BB375A331}">
      <dgm:prSet/>
      <dgm:spPr/>
      <dgm:t>
        <a:bodyPr/>
        <a:lstStyle/>
        <a:p>
          <a:endParaRPr lang="es-MX" sz="2000" b="1"/>
        </a:p>
      </dgm:t>
    </dgm:pt>
    <dgm:pt modelId="{D128703C-976E-4092-B21F-9B737B3E4920}" type="pres">
      <dgm:prSet presAssocID="{70A5CB72-38A4-4DE4-8633-1D79D3B15C2A}" presName="Name0" presStyleCnt="0">
        <dgm:presLayoutVars>
          <dgm:dir/>
          <dgm:resizeHandles val="exact"/>
        </dgm:presLayoutVars>
      </dgm:prSet>
      <dgm:spPr/>
    </dgm:pt>
    <dgm:pt modelId="{AA686625-6E9F-4BAA-96C4-EADF6F717371}" type="pres">
      <dgm:prSet presAssocID="{817186A9-AF94-487E-A469-D4D3D389767E}" presName="node" presStyleLbl="node1" presStyleIdx="0" presStyleCnt="5">
        <dgm:presLayoutVars>
          <dgm:bulletEnabled val="1"/>
        </dgm:presLayoutVars>
      </dgm:prSet>
      <dgm:spPr/>
    </dgm:pt>
    <dgm:pt modelId="{E863142A-911A-425E-87F1-01EDC31E756F}" type="pres">
      <dgm:prSet presAssocID="{5F46F716-9782-4157-8537-8D61BA6CBC98}" presName="sibTrans" presStyleLbl="sibTrans2D1" presStyleIdx="0" presStyleCnt="4"/>
      <dgm:spPr/>
    </dgm:pt>
    <dgm:pt modelId="{CB8EC7C2-7AE1-428F-88F2-53DAAD61FD31}" type="pres">
      <dgm:prSet presAssocID="{5F46F716-9782-4157-8537-8D61BA6CBC98}" presName="connectorText" presStyleLbl="sibTrans2D1" presStyleIdx="0" presStyleCnt="4"/>
      <dgm:spPr/>
    </dgm:pt>
    <dgm:pt modelId="{C11DF92A-D190-44E5-A50D-720C5830B73C}" type="pres">
      <dgm:prSet presAssocID="{ABD6C865-1862-4D67-9302-8DA60F3E17D9}" presName="node" presStyleLbl="node1" presStyleIdx="1" presStyleCnt="5">
        <dgm:presLayoutVars>
          <dgm:bulletEnabled val="1"/>
        </dgm:presLayoutVars>
      </dgm:prSet>
      <dgm:spPr/>
    </dgm:pt>
    <dgm:pt modelId="{8445BD8E-DB8D-4D18-99A8-23F9BA7BD646}" type="pres">
      <dgm:prSet presAssocID="{E1D9C78F-B435-4461-8C42-3A3D54F9114C}" presName="sibTrans" presStyleLbl="sibTrans2D1" presStyleIdx="1" presStyleCnt="4"/>
      <dgm:spPr/>
    </dgm:pt>
    <dgm:pt modelId="{6CEBB4BF-61FD-407A-86D1-75245259753B}" type="pres">
      <dgm:prSet presAssocID="{E1D9C78F-B435-4461-8C42-3A3D54F9114C}" presName="connectorText" presStyleLbl="sibTrans2D1" presStyleIdx="1" presStyleCnt="4"/>
      <dgm:spPr/>
    </dgm:pt>
    <dgm:pt modelId="{3485461B-603D-40CF-8989-6E23A51FA6EF}" type="pres">
      <dgm:prSet presAssocID="{C49AAD8C-3EB1-400E-AB00-5AFDBE701209}" presName="node" presStyleLbl="node1" presStyleIdx="2" presStyleCnt="5">
        <dgm:presLayoutVars>
          <dgm:bulletEnabled val="1"/>
        </dgm:presLayoutVars>
      </dgm:prSet>
      <dgm:spPr/>
    </dgm:pt>
    <dgm:pt modelId="{903A6695-9776-40EE-8FC3-CCA6E426EE23}" type="pres">
      <dgm:prSet presAssocID="{4223FE48-DA3E-44EF-8E87-0113B3D5D65B}" presName="sibTrans" presStyleLbl="sibTrans2D1" presStyleIdx="2" presStyleCnt="4"/>
      <dgm:spPr/>
    </dgm:pt>
    <dgm:pt modelId="{4895E4F6-E91A-4F0A-9E1D-E72FDDBAF429}" type="pres">
      <dgm:prSet presAssocID="{4223FE48-DA3E-44EF-8E87-0113B3D5D65B}" presName="connectorText" presStyleLbl="sibTrans2D1" presStyleIdx="2" presStyleCnt="4"/>
      <dgm:spPr/>
    </dgm:pt>
    <dgm:pt modelId="{8AC2A90E-3B83-4B1D-AEEF-D942DCD2B2A2}" type="pres">
      <dgm:prSet presAssocID="{AD698CC6-8976-42B6-969E-2EB0446CDC74}" presName="node" presStyleLbl="node1" presStyleIdx="3" presStyleCnt="5" custScaleX="130173">
        <dgm:presLayoutVars>
          <dgm:bulletEnabled val="1"/>
        </dgm:presLayoutVars>
      </dgm:prSet>
      <dgm:spPr/>
    </dgm:pt>
    <dgm:pt modelId="{0F309EFD-D831-43F7-8C4F-989FB290C85C}" type="pres">
      <dgm:prSet presAssocID="{D9F0BECA-5461-43CE-BA91-0DC85787EBF6}" presName="sibTrans" presStyleLbl="sibTrans2D1" presStyleIdx="3" presStyleCnt="4"/>
      <dgm:spPr/>
    </dgm:pt>
    <dgm:pt modelId="{4A5A3905-9DE9-405B-921F-2F234E959AD1}" type="pres">
      <dgm:prSet presAssocID="{D9F0BECA-5461-43CE-BA91-0DC85787EBF6}" presName="connectorText" presStyleLbl="sibTrans2D1" presStyleIdx="3" presStyleCnt="4"/>
      <dgm:spPr/>
    </dgm:pt>
    <dgm:pt modelId="{5559577D-F083-4E0E-B1F2-8211935DDC61}" type="pres">
      <dgm:prSet presAssocID="{EC6ADBCF-D6B1-4F40-A56A-7A0DA564D3BC}" presName="node" presStyleLbl="node1" presStyleIdx="4" presStyleCnt="5" custScaleX="128535">
        <dgm:presLayoutVars>
          <dgm:bulletEnabled val="1"/>
        </dgm:presLayoutVars>
      </dgm:prSet>
      <dgm:spPr/>
    </dgm:pt>
  </dgm:ptLst>
  <dgm:cxnLst>
    <dgm:cxn modelId="{A81FD9D1-FEBA-4942-8134-9D79842859F1}" type="presOf" srcId="{D9F0BECA-5461-43CE-BA91-0DC85787EBF6}" destId="{4A5A3905-9DE9-405B-921F-2F234E959AD1}" srcOrd="1" destOrd="0" presId="urn:microsoft.com/office/officeart/2005/8/layout/process1"/>
    <dgm:cxn modelId="{DBC98EC9-47DB-4486-837E-9870704A50F4}" type="presOf" srcId="{70A5CB72-38A4-4DE4-8633-1D79D3B15C2A}" destId="{D128703C-976E-4092-B21F-9B737B3E4920}" srcOrd="0" destOrd="0" presId="urn:microsoft.com/office/officeart/2005/8/layout/process1"/>
    <dgm:cxn modelId="{0A40E8AC-22F2-433C-A403-079CD3ECA0B1}" srcId="{70A5CB72-38A4-4DE4-8633-1D79D3B15C2A}" destId="{817186A9-AF94-487E-A469-D4D3D389767E}" srcOrd="0" destOrd="0" parTransId="{C3E6C1B5-2676-4D0B-92A2-5A631C3148AC}" sibTransId="{5F46F716-9782-4157-8537-8D61BA6CBC98}"/>
    <dgm:cxn modelId="{6E642087-36EB-4230-8D7F-416B46198A03}" type="presOf" srcId="{AD698CC6-8976-42B6-969E-2EB0446CDC74}" destId="{8AC2A90E-3B83-4B1D-AEEF-D942DCD2B2A2}" srcOrd="0" destOrd="0" presId="urn:microsoft.com/office/officeart/2005/8/layout/process1"/>
    <dgm:cxn modelId="{DEFCF801-DD86-48A2-A4FE-8BE80542D9F3}" type="presOf" srcId="{ABD6C865-1862-4D67-9302-8DA60F3E17D9}" destId="{C11DF92A-D190-44E5-A50D-720C5830B73C}" srcOrd="0" destOrd="0" presId="urn:microsoft.com/office/officeart/2005/8/layout/process1"/>
    <dgm:cxn modelId="{9E91BF8C-BD67-4895-8E43-C28031F1419F}" type="presOf" srcId="{5F46F716-9782-4157-8537-8D61BA6CBC98}" destId="{CB8EC7C2-7AE1-428F-88F2-53DAAD61FD31}" srcOrd="1" destOrd="0" presId="urn:microsoft.com/office/officeart/2005/8/layout/process1"/>
    <dgm:cxn modelId="{23CE785B-3794-4C5B-9531-D53BDB388A42}" type="presOf" srcId="{C49AAD8C-3EB1-400E-AB00-5AFDBE701209}" destId="{3485461B-603D-40CF-8989-6E23A51FA6EF}" srcOrd="0" destOrd="0" presId="urn:microsoft.com/office/officeart/2005/8/layout/process1"/>
    <dgm:cxn modelId="{CB9E9123-4334-4C46-906C-AC6BB375A331}" srcId="{70A5CB72-38A4-4DE4-8633-1D79D3B15C2A}" destId="{EC6ADBCF-D6B1-4F40-A56A-7A0DA564D3BC}" srcOrd="4" destOrd="0" parTransId="{BCC77C39-8484-42DC-93B9-62D174A69597}" sibTransId="{215C2EBF-5258-47E7-A07D-4551A67F57B2}"/>
    <dgm:cxn modelId="{16F9FA79-51F9-4FFA-927A-35FAD2E4ACDC}" srcId="{70A5CB72-38A4-4DE4-8633-1D79D3B15C2A}" destId="{ABD6C865-1862-4D67-9302-8DA60F3E17D9}" srcOrd="1" destOrd="0" parTransId="{B55C523F-05F2-42B6-B355-E2438C15C255}" sibTransId="{E1D9C78F-B435-4461-8C42-3A3D54F9114C}"/>
    <dgm:cxn modelId="{75FDCF76-64FE-4C78-B8D2-9DF5356BB355}" type="presOf" srcId="{EC6ADBCF-D6B1-4F40-A56A-7A0DA564D3BC}" destId="{5559577D-F083-4E0E-B1F2-8211935DDC61}" srcOrd="0" destOrd="0" presId="urn:microsoft.com/office/officeart/2005/8/layout/process1"/>
    <dgm:cxn modelId="{E7193F2D-19C0-45FA-868A-219DCF269EB6}" srcId="{70A5CB72-38A4-4DE4-8633-1D79D3B15C2A}" destId="{AD698CC6-8976-42B6-969E-2EB0446CDC74}" srcOrd="3" destOrd="0" parTransId="{011CDC55-5176-4B24-8973-E61F9C52241E}" sibTransId="{D9F0BECA-5461-43CE-BA91-0DC85787EBF6}"/>
    <dgm:cxn modelId="{B53EAF45-23EF-4F27-8D53-686ACFB7C4B5}" type="presOf" srcId="{817186A9-AF94-487E-A469-D4D3D389767E}" destId="{AA686625-6E9F-4BAA-96C4-EADF6F717371}" srcOrd="0" destOrd="0" presId="urn:microsoft.com/office/officeart/2005/8/layout/process1"/>
    <dgm:cxn modelId="{0640A5B6-02E9-41C9-8665-375BB70BA902}" type="presOf" srcId="{E1D9C78F-B435-4461-8C42-3A3D54F9114C}" destId="{6CEBB4BF-61FD-407A-86D1-75245259753B}" srcOrd="1" destOrd="0" presId="urn:microsoft.com/office/officeart/2005/8/layout/process1"/>
    <dgm:cxn modelId="{563E0DA6-0216-46E3-A7D9-9955E90ED140}" type="presOf" srcId="{5F46F716-9782-4157-8537-8D61BA6CBC98}" destId="{E863142A-911A-425E-87F1-01EDC31E756F}" srcOrd="0" destOrd="0" presId="urn:microsoft.com/office/officeart/2005/8/layout/process1"/>
    <dgm:cxn modelId="{1F6DE945-BF34-487D-8FDC-9FC054176AA0}" type="presOf" srcId="{4223FE48-DA3E-44EF-8E87-0113B3D5D65B}" destId="{903A6695-9776-40EE-8FC3-CCA6E426EE23}" srcOrd="0" destOrd="0" presId="urn:microsoft.com/office/officeart/2005/8/layout/process1"/>
    <dgm:cxn modelId="{003D9654-903C-4447-98A6-D4232D8483A6}" srcId="{70A5CB72-38A4-4DE4-8633-1D79D3B15C2A}" destId="{C49AAD8C-3EB1-400E-AB00-5AFDBE701209}" srcOrd="2" destOrd="0" parTransId="{3C7BB317-38A0-40CB-AD4B-F4E384A42948}" sibTransId="{4223FE48-DA3E-44EF-8E87-0113B3D5D65B}"/>
    <dgm:cxn modelId="{5F0343DD-DD5F-4FD3-B9EC-02CBEBBA6CAC}" type="presOf" srcId="{D9F0BECA-5461-43CE-BA91-0DC85787EBF6}" destId="{0F309EFD-D831-43F7-8C4F-989FB290C85C}" srcOrd="0" destOrd="0" presId="urn:microsoft.com/office/officeart/2005/8/layout/process1"/>
    <dgm:cxn modelId="{C2210D39-A072-499B-80AB-670BBD5021CA}" type="presOf" srcId="{4223FE48-DA3E-44EF-8E87-0113B3D5D65B}" destId="{4895E4F6-E91A-4F0A-9E1D-E72FDDBAF429}" srcOrd="1" destOrd="0" presId="urn:microsoft.com/office/officeart/2005/8/layout/process1"/>
    <dgm:cxn modelId="{D50DE871-1A56-4A29-81C7-4413CD14B207}" type="presOf" srcId="{E1D9C78F-B435-4461-8C42-3A3D54F9114C}" destId="{8445BD8E-DB8D-4D18-99A8-23F9BA7BD646}" srcOrd="0" destOrd="0" presId="urn:microsoft.com/office/officeart/2005/8/layout/process1"/>
    <dgm:cxn modelId="{A3541DA7-E1BC-474A-A430-F16F5E49E777}" type="presParOf" srcId="{D128703C-976E-4092-B21F-9B737B3E4920}" destId="{AA686625-6E9F-4BAA-96C4-EADF6F717371}" srcOrd="0" destOrd="0" presId="urn:microsoft.com/office/officeart/2005/8/layout/process1"/>
    <dgm:cxn modelId="{D8C8E975-00EF-4870-A7E2-BB95F6637655}" type="presParOf" srcId="{D128703C-976E-4092-B21F-9B737B3E4920}" destId="{E863142A-911A-425E-87F1-01EDC31E756F}" srcOrd="1" destOrd="0" presId="urn:microsoft.com/office/officeart/2005/8/layout/process1"/>
    <dgm:cxn modelId="{1B5ABDC7-8908-4721-ACDE-839F672276B0}" type="presParOf" srcId="{E863142A-911A-425E-87F1-01EDC31E756F}" destId="{CB8EC7C2-7AE1-428F-88F2-53DAAD61FD31}" srcOrd="0" destOrd="0" presId="urn:microsoft.com/office/officeart/2005/8/layout/process1"/>
    <dgm:cxn modelId="{A122645E-DA6F-4158-B675-1A7570ED70C5}" type="presParOf" srcId="{D128703C-976E-4092-B21F-9B737B3E4920}" destId="{C11DF92A-D190-44E5-A50D-720C5830B73C}" srcOrd="2" destOrd="0" presId="urn:microsoft.com/office/officeart/2005/8/layout/process1"/>
    <dgm:cxn modelId="{C2A70455-F12F-4DA6-9D7F-AF18649E19E3}" type="presParOf" srcId="{D128703C-976E-4092-B21F-9B737B3E4920}" destId="{8445BD8E-DB8D-4D18-99A8-23F9BA7BD646}" srcOrd="3" destOrd="0" presId="urn:microsoft.com/office/officeart/2005/8/layout/process1"/>
    <dgm:cxn modelId="{8EA0E084-60D2-45D9-8E86-42A76B75A8C7}" type="presParOf" srcId="{8445BD8E-DB8D-4D18-99A8-23F9BA7BD646}" destId="{6CEBB4BF-61FD-407A-86D1-75245259753B}" srcOrd="0" destOrd="0" presId="urn:microsoft.com/office/officeart/2005/8/layout/process1"/>
    <dgm:cxn modelId="{5193F97C-3733-4EAF-802B-9C917562D44B}" type="presParOf" srcId="{D128703C-976E-4092-B21F-9B737B3E4920}" destId="{3485461B-603D-40CF-8989-6E23A51FA6EF}" srcOrd="4" destOrd="0" presId="urn:microsoft.com/office/officeart/2005/8/layout/process1"/>
    <dgm:cxn modelId="{5CBF7456-9DFC-47CC-9C44-B50CD87F593A}" type="presParOf" srcId="{D128703C-976E-4092-B21F-9B737B3E4920}" destId="{903A6695-9776-40EE-8FC3-CCA6E426EE23}" srcOrd="5" destOrd="0" presId="urn:microsoft.com/office/officeart/2005/8/layout/process1"/>
    <dgm:cxn modelId="{93327D88-0D4C-4141-8370-DDD5656C3F69}" type="presParOf" srcId="{903A6695-9776-40EE-8FC3-CCA6E426EE23}" destId="{4895E4F6-E91A-4F0A-9E1D-E72FDDBAF429}" srcOrd="0" destOrd="0" presId="urn:microsoft.com/office/officeart/2005/8/layout/process1"/>
    <dgm:cxn modelId="{979DC580-26E1-43E8-9BAF-E0F4967A59FD}" type="presParOf" srcId="{D128703C-976E-4092-B21F-9B737B3E4920}" destId="{8AC2A90E-3B83-4B1D-AEEF-D942DCD2B2A2}" srcOrd="6" destOrd="0" presId="urn:microsoft.com/office/officeart/2005/8/layout/process1"/>
    <dgm:cxn modelId="{20B8AA15-449D-4F30-8B84-A8287F39DBAC}" type="presParOf" srcId="{D128703C-976E-4092-B21F-9B737B3E4920}" destId="{0F309EFD-D831-43F7-8C4F-989FB290C85C}" srcOrd="7" destOrd="0" presId="urn:microsoft.com/office/officeart/2005/8/layout/process1"/>
    <dgm:cxn modelId="{19F63AAC-DCDF-4EAC-B473-9A241F5B6492}" type="presParOf" srcId="{0F309EFD-D831-43F7-8C4F-989FB290C85C}" destId="{4A5A3905-9DE9-405B-921F-2F234E959AD1}" srcOrd="0" destOrd="0" presId="urn:microsoft.com/office/officeart/2005/8/layout/process1"/>
    <dgm:cxn modelId="{7EE781D6-401A-48FD-A618-941AF3C325A5}" type="presParOf" srcId="{D128703C-976E-4092-B21F-9B737B3E4920}" destId="{5559577D-F083-4E0E-B1F2-8211935DDC61}" srcOrd="8" destOrd="0" presId="urn:microsoft.com/office/officeart/2005/8/layout/process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14892627-3D74-402A-BDAF-C15500C131EF}" type="doc">
      <dgm:prSet loTypeId="urn:microsoft.com/office/officeart/2009/3/layout/SubStepProcess" loCatId="process" qsTypeId="urn:microsoft.com/office/officeart/2005/8/quickstyle/simple1" qsCatId="simple" csTypeId="urn:microsoft.com/office/officeart/2005/8/colors/accent1_2" csCatId="accent1" phldr="1"/>
      <dgm:spPr/>
      <dgm:t>
        <a:bodyPr/>
        <a:lstStyle/>
        <a:p>
          <a:endParaRPr lang="es-MX"/>
        </a:p>
      </dgm:t>
    </dgm:pt>
    <dgm:pt modelId="{4AD63F40-87E7-49EA-BA05-80075E2425B1}">
      <dgm:prSet/>
      <dgm:spPr/>
      <dgm:t>
        <a:bodyPr/>
        <a:lstStyle/>
        <a:p>
          <a:pPr rtl="0"/>
          <a:r>
            <a:rPr lang="es-MX" smtClean="0"/>
            <a:t>Ventas </a:t>
          </a:r>
          <a:endParaRPr lang="es-MX"/>
        </a:p>
      </dgm:t>
    </dgm:pt>
    <dgm:pt modelId="{7B6A6F2D-53FF-48A4-B881-448D43ADF302}" type="parTrans" cxnId="{A3659790-309B-4970-ABA5-9616FA7DAF85}">
      <dgm:prSet/>
      <dgm:spPr/>
      <dgm:t>
        <a:bodyPr/>
        <a:lstStyle/>
        <a:p>
          <a:endParaRPr lang="es-MX"/>
        </a:p>
      </dgm:t>
    </dgm:pt>
    <dgm:pt modelId="{01FAEB0F-05CB-4A2C-99AB-921EBAB0CB46}" type="sibTrans" cxnId="{A3659790-309B-4970-ABA5-9616FA7DAF85}">
      <dgm:prSet/>
      <dgm:spPr/>
      <dgm:t>
        <a:bodyPr/>
        <a:lstStyle/>
        <a:p>
          <a:endParaRPr lang="es-MX"/>
        </a:p>
      </dgm:t>
    </dgm:pt>
    <dgm:pt modelId="{C719B3F8-435A-4EB6-A5E5-7122E39C0A9C}">
      <dgm:prSet/>
      <dgm:spPr/>
      <dgm:t>
        <a:bodyPr/>
        <a:lstStyle/>
        <a:p>
          <a:pPr rtl="0"/>
          <a:r>
            <a:rPr lang="es-MX" dirty="0" smtClean="0"/>
            <a:t>Compras</a:t>
          </a:r>
          <a:endParaRPr lang="es-MX" dirty="0"/>
        </a:p>
      </dgm:t>
    </dgm:pt>
    <dgm:pt modelId="{A5D34AD0-95FD-4CD5-B7D2-52028634FA1B}" type="parTrans" cxnId="{53EA6E77-9289-464C-8A5F-08C12C4F742F}">
      <dgm:prSet/>
      <dgm:spPr/>
      <dgm:t>
        <a:bodyPr/>
        <a:lstStyle/>
        <a:p>
          <a:endParaRPr lang="es-MX"/>
        </a:p>
      </dgm:t>
    </dgm:pt>
    <dgm:pt modelId="{DE899074-FFE4-4127-84A9-2AF2788376CF}" type="sibTrans" cxnId="{53EA6E77-9289-464C-8A5F-08C12C4F742F}">
      <dgm:prSet/>
      <dgm:spPr/>
      <dgm:t>
        <a:bodyPr/>
        <a:lstStyle/>
        <a:p>
          <a:endParaRPr lang="es-MX"/>
        </a:p>
      </dgm:t>
    </dgm:pt>
    <dgm:pt modelId="{CFC4CB01-6DA3-4CDA-9C57-36B5BAE8BB39}" type="pres">
      <dgm:prSet presAssocID="{14892627-3D74-402A-BDAF-C15500C131EF}" presName="Name0" presStyleCnt="0">
        <dgm:presLayoutVars>
          <dgm:chMax val="7"/>
          <dgm:dir/>
          <dgm:animOne val="branch"/>
        </dgm:presLayoutVars>
      </dgm:prSet>
      <dgm:spPr/>
    </dgm:pt>
    <dgm:pt modelId="{2A3ADEB9-A4D4-4341-B1E1-AC735654A4F6}" type="pres">
      <dgm:prSet presAssocID="{4AD63F40-87E7-49EA-BA05-80075E2425B1}" presName="parTx1" presStyleLbl="node1" presStyleIdx="0" presStyleCnt="2"/>
      <dgm:spPr/>
    </dgm:pt>
    <dgm:pt modelId="{FB830745-7A2A-4D7F-AE9B-C4F6376E1C72}" type="pres">
      <dgm:prSet presAssocID="{C719B3F8-435A-4EB6-A5E5-7122E39C0A9C}" presName="parTx2" presStyleLbl="node1" presStyleIdx="1" presStyleCnt="2"/>
      <dgm:spPr/>
      <dgm:t>
        <a:bodyPr/>
        <a:lstStyle/>
        <a:p>
          <a:endParaRPr lang="es-MX"/>
        </a:p>
      </dgm:t>
    </dgm:pt>
  </dgm:ptLst>
  <dgm:cxnLst>
    <dgm:cxn modelId="{A3659790-309B-4970-ABA5-9616FA7DAF85}" srcId="{14892627-3D74-402A-BDAF-C15500C131EF}" destId="{4AD63F40-87E7-49EA-BA05-80075E2425B1}" srcOrd="0" destOrd="0" parTransId="{7B6A6F2D-53FF-48A4-B881-448D43ADF302}" sibTransId="{01FAEB0F-05CB-4A2C-99AB-921EBAB0CB46}"/>
    <dgm:cxn modelId="{EC978DD9-08A0-42F8-97C6-6C0268403BC6}" type="presOf" srcId="{4AD63F40-87E7-49EA-BA05-80075E2425B1}" destId="{2A3ADEB9-A4D4-4341-B1E1-AC735654A4F6}" srcOrd="0" destOrd="0" presId="urn:microsoft.com/office/officeart/2009/3/layout/SubStepProcess"/>
    <dgm:cxn modelId="{53EA6E77-9289-464C-8A5F-08C12C4F742F}" srcId="{14892627-3D74-402A-BDAF-C15500C131EF}" destId="{C719B3F8-435A-4EB6-A5E5-7122E39C0A9C}" srcOrd="1" destOrd="0" parTransId="{A5D34AD0-95FD-4CD5-B7D2-52028634FA1B}" sibTransId="{DE899074-FFE4-4127-84A9-2AF2788376CF}"/>
    <dgm:cxn modelId="{BEA7FB33-57A8-48B6-9FF7-ECC849279338}" type="presOf" srcId="{C719B3F8-435A-4EB6-A5E5-7122E39C0A9C}" destId="{FB830745-7A2A-4D7F-AE9B-C4F6376E1C72}" srcOrd="0" destOrd="0" presId="urn:microsoft.com/office/officeart/2009/3/layout/SubStepProcess"/>
    <dgm:cxn modelId="{F250D9F7-F44D-401C-92C8-B3F6EFDD9D6D}" type="presOf" srcId="{14892627-3D74-402A-BDAF-C15500C131EF}" destId="{CFC4CB01-6DA3-4CDA-9C57-36B5BAE8BB39}" srcOrd="0" destOrd="0" presId="urn:microsoft.com/office/officeart/2009/3/layout/SubStepProcess"/>
    <dgm:cxn modelId="{EF79E63A-8A68-46CB-B7E8-397EC90C8D2E}" type="presParOf" srcId="{CFC4CB01-6DA3-4CDA-9C57-36B5BAE8BB39}" destId="{2A3ADEB9-A4D4-4341-B1E1-AC735654A4F6}" srcOrd="0" destOrd="0" presId="urn:microsoft.com/office/officeart/2009/3/layout/SubStepProcess"/>
    <dgm:cxn modelId="{68930532-6981-4035-BDBE-47D132B7F41D}" type="presParOf" srcId="{CFC4CB01-6DA3-4CDA-9C57-36B5BAE8BB39}" destId="{FB830745-7A2A-4D7F-AE9B-C4F6376E1C72}" srcOrd="1" destOrd="0" presId="urn:microsoft.com/office/officeart/2009/3/layout/SubStepProces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17038B9-17E5-4C57-ACE7-974279DD8FA0}">
      <dsp:nvSpPr>
        <dsp:cNvPr id="0" name=""/>
        <dsp:cNvSpPr/>
      </dsp:nvSpPr>
      <dsp:spPr>
        <a:xfrm>
          <a:off x="0" y="0"/>
          <a:ext cx="10055781" cy="0"/>
        </a:xfrm>
        <a:prstGeom prst="line">
          <a:avLst/>
        </a:prstGeom>
        <a:solidFill>
          <a:schemeClr val="lt1">
            <a:hueOff val="0"/>
            <a:satOff val="0"/>
            <a:lumOff val="0"/>
            <a:alphaOff val="0"/>
          </a:schemeClr>
        </a:solidFill>
        <a:ln w="12700" cap="flat"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8557B8CC-9527-46A7-AE64-FF44CC0439EA}">
      <dsp:nvSpPr>
        <dsp:cNvPr id="0" name=""/>
        <dsp:cNvSpPr/>
      </dsp:nvSpPr>
      <dsp:spPr>
        <a:xfrm>
          <a:off x="0" y="0"/>
          <a:ext cx="10055781" cy="201115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5250" tIns="95250" rIns="95250" bIns="95250" numCol="1" spcCol="1270" anchor="t" anchorCtr="0">
          <a:noAutofit/>
        </a:bodyPr>
        <a:lstStyle/>
        <a:p>
          <a:pPr lvl="0" algn="l" defTabSz="1111250" rtl="0">
            <a:lnSpc>
              <a:spcPct val="90000"/>
            </a:lnSpc>
            <a:spcBef>
              <a:spcPct val="0"/>
            </a:spcBef>
            <a:spcAft>
              <a:spcPct val="35000"/>
            </a:spcAft>
          </a:pPr>
          <a:r>
            <a:rPr lang="es-MX" sz="2500" b="1" kern="1200" dirty="0" smtClean="0">
              <a:effectLst>
                <a:outerShdw blurRad="38100" dist="38100" dir="2700000" algn="tl">
                  <a:srgbClr val="000000">
                    <a:alpha val="43137"/>
                  </a:srgbClr>
                </a:outerShdw>
              </a:effectLst>
            </a:rPr>
            <a:t>PROPÓSITO DE LA UNIDAD DE APRENDIZAJE.</a:t>
          </a:r>
        </a:p>
        <a:p>
          <a:pPr lvl="0" algn="l" defTabSz="1111250" rtl="0">
            <a:lnSpc>
              <a:spcPct val="90000"/>
            </a:lnSpc>
            <a:spcBef>
              <a:spcPct val="0"/>
            </a:spcBef>
            <a:spcAft>
              <a:spcPct val="35000"/>
            </a:spcAft>
          </a:pPr>
          <a:r>
            <a:rPr lang="es-MX" sz="2500" kern="1200" dirty="0" smtClean="0"/>
            <a:t>Interpretar y analizar el estado económico de una organización, mediante el reconocimiento de eventos micro y macroeconómicos que tengan impacto o afecten a la organización; para la correcta distribución de recursos y la mejor toma de decisiones.</a:t>
          </a:r>
          <a:endParaRPr lang="es-MX" sz="2500" kern="1200" dirty="0"/>
        </a:p>
      </dsp:txBody>
      <dsp:txXfrm>
        <a:off x="0" y="0"/>
        <a:ext cx="10055781" cy="2011155"/>
      </dsp:txXfrm>
    </dsp:sp>
    <dsp:sp modelId="{F656DC91-0BDE-445E-AFB9-3D64B99867C8}">
      <dsp:nvSpPr>
        <dsp:cNvPr id="0" name=""/>
        <dsp:cNvSpPr/>
      </dsp:nvSpPr>
      <dsp:spPr>
        <a:xfrm>
          <a:off x="0" y="2011155"/>
          <a:ext cx="10055781" cy="0"/>
        </a:xfrm>
        <a:prstGeom prst="line">
          <a:avLst/>
        </a:prstGeom>
        <a:solidFill>
          <a:schemeClr val="lt1">
            <a:hueOff val="0"/>
            <a:satOff val="0"/>
            <a:lumOff val="0"/>
            <a:alphaOff val="0"/>
          </a:schemeClr>
        </a:solidFill>
        <a:ln w="12700" cap="flat"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93CF93C1-620A-4281-B23D-D976BF53D5B7}">
      <dsp:nvSpPr>
        <dsp:cNvPr id="0" name=""/>
        <dsp:cNvSpPr/>
      </dsp:nvSpPr>
      <dsp:spPr>
        <a:xfrm>
          <a:off x="0" y="2011155"/>
          <a:ext cx="10055781" cy="201115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1440" tIns="91440" rIns="91440" bIns="91440" numCol="1" spcCol="1270" anchor="t" anchorCtr="0">
          <a:noAutofit/>
        </a:bodyPr>
        <a:lstStyle/>
        <a:p>
          <a:pPr lvl="0" algn="l" defTabSz="1066800" rtl="0">
            <a:lnSpc>
              <a:spcPct val="90000"/>
            </a:lnSpc>
            <a:spcBef>
              <a:spcPct val="0"/>
            </a:spcBef>
            <a:spcAft>
              <a:spcPct val="35000"/>
            </a:spcAft>
          </a:pPr>
          <a:r>
            <a:rPr lang="es-MX" sz="2400" b="1" kern="1200" dirty="0" smtClean="0"/>
            <a:t>Unidad </a:t>
          </a:r>
          <a:r>
            <a:rPr lang="es-MX" sz="2400" b="1" kern="1200" dirty="0" smtClean="0"/>
            <a:t>III. Formular el Balance General y el Estado de Resultados</a:t>
          </a:r>
          <a:endParaRPr lang="es-MX" sz="2400" b="1" kern="1200" dirty="0" smtClean="0"/>
        </a:p>
        <a:p>
          <a:pPr lvl="0" algn="l" defTabSz="1066800" rtl="0">
            <a:lnSpc>
              <a:spcPct val="90000"/>
            </a:lnSpc>
            <a:spcBef>
              <a:spcPct val="0"/>
            </a:spcBef>
            <a:spcAft>
              <a:spcPct val="35000"/>
            </a:spcAft>
          </a:pPr>
          <a:r>
            <a:rPr lang="es-MX" sz="1800" b="0" kern="1200" dirty="0" smtClean="0"/>
            <a:t>Identificar las partidas que integran los estados financieros para poder estructurar únicamente, el Balance General y el Estado de Resultados, a través del estudio y análisis de las NIF A-3 B-5 y B-6 </a:t>
          </a:r>
          <a:endParaRPr lang="es-MX" sz="1800" b="0" kern="1200" dirty="0" smtClean="0"/>
        </a:p>
        <a:p>
          <a:pPr lvl="0" algn="l" defTabSz="1066800" rtl="0">
            <a:lnSpc>
              <a:spcPct val="90000"/>
            </a:lnSpc>
            <a:spcBef>
              <a:spcPct val="0"/>
            </a:spcBef>
            <a:spcAft>
              <a:spcPct val="35000"/>
            </a:spcAft>
          </a:pPr>
          <a:endParaRPr lang="es-MX" sz="2400" b="1" kern="1200" dirty="0" smtClean="0"/>
        </a:p>
      </dsp:txBody>
      <dsp:txXfrm>
        <a:off x="0" y="2011155"/>
        <a:ext cx="10055781" cy="2011155"/>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3E10D09-1C38-4A24-82EE-5A6C623231D5}">
      <dsp:nvSpPr>
        <dsp:cNvPr id="0" name=""/>
        <dsp:cNvSpPr/>
      </dsp:nvSpPr>
      <dsp:spPr>
        <a:xfrm>
          <a:off x="0" y="250217"/>
          <a:ext cx="4800600" cy="992250"/>
        </a:xfrm>
        <a:prstGeom prst="rect">
          <a:avLst/>
        </a:prstGeom>
        <a:solidFill>
          <a:schemeClr val="lt1">
            <a:alpha val="90000"/>
            <a:hueOff val="0"/>
            <a:satOff val="0"/>
            <a:lumOff val="0"/>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372580" tIns="291592" rIns="372580" bIns="99568" numCol="1" spcCol="1270" rtlCol="0" anchor="t" anchorCtr="0">
          <a:noAutofit/>
        </a:bodyPr>
        <a:lstStyle/>
        <a:p>
          <a:pPr marL="114300" lvl="1" indent="-114300" algn="l" defTabSz="622300" rtl="0">
            <a:lnSpc>
              <a:spcPct val="90000"/>
            </a:lnSpc>
            <a:spcBef>
              <a:spcPct val="0"/>
            </a:spcBef>
            <a:spcAft>
              <a:spcPct val="15000"/>
            </a:spcAft>
            <a:buChar char="••"/>
          </a:pPr>
          <a:r>
            <a:rPr lang="es-ES" sz="1400" kern="1200" noProof="0" dirty="0" smtClean="0"/>
            <a:t>En una sola cuenta se registran las entradas y salidas</a:t>
          </a:r>
          <a:endParaRPr lang="es-ES" sz="1400" kern="1200" noProof="0" dirty="0"/>
        </a:p>
        <a:p>
          <a:pPr marL="114300" lvl="1" indent="-114300" algn="l" defTabSz="622300" rtl="0">
            <a:lnSpc>
              <a:spcPct val="90000"/>
            </a:lnSpc>
            <a:spcBef>
              <a:spcPct val="0"/>
            </a:spcBef>
            <a:spcAft>
              <a:spcPct val="15000"/>
            </a:spcAft>
            <a:buChar char="••"/>
          </a:pPr>
          <a:r>
            <a:rPr lang="es-ES" sz="1400" kern="1200" noProof="0" dirty="0" smtClean="0"/>
            <a:t>El método casi no se utiliza</a:t>
          </a:r>
          <a:endParaRPr lang="es-ES" sz="1400" kern="1200" noProof="0" dirty="0"/>
        </a:p>
      </dsp:txBody>
      <dsp:txXfrm>
        <a:off x="0" y="250217"/>
        <a:ext cx="4800600" cy="992250"/>
      </dsp:txXfrm>
    </dsp:sp>
    <dsp:sp modelId="{31FF8910-63AB-4043-A89B-AB8E707B7A48}">
      <dsp:nvSpPr>
        <dsp:cNvPr id="0" name=""/>
        <dsp:cNvSpPr/>
      </dsp:nvSpPr>
      <dsp:spPr>
        <a:xfrm>
          <a:off x="240030" y="43577"/>
          <a:ext cx="3360420" cy="413280"/>
        </a:xfrm>
        <a:prstGeom prst="roundRect">
          <a:avLst/>
        </a:prstGeom>
        <a:solidFill>
          <a:schemeClr val="accent6">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27016" tIns="0" rIns="127016" bIns="0" numCol="1" spcCol="1270" rtlCol="0" anchor="ctr" anchorCtr="0">
          <a:noAutofit/>
        </a:bodyPr>
        <a:lstStyle/>
        <a:p>
          <a:pPr lvl="0" algn="l" defTabSz="622300" rtl="0">
            <a:lnSpc>
              <a:spcPct val="90000"/>
            </a:lnSpc>
            <a:spcBef>
              <a:spcPct val="0"/>
            </a:spcBef>
            <a:spcAft>
              <a:spcPct val="35000"/>
            </a:spcAft>
          </a:pPr>
          <a:r>
            <a:rPr lang="es-ES" sz="1400" kern="1200" noProof="0" dirty="0" smtClean="0"/>
            <a:t>MERCANCIAS GENERALES</a:t>
          </a:r>
          <a:endParaRPr lang="es-ES" sz="1400" kern="1200" noProof="0" dirty="0"/>
        </a:p>
      </dsp:txBody>
      <dsp:txXfrm>
        <a:off x="260205" y="63752"/>
        <a:ext cx="3320070" cy="372930"/>
      </dsp:txXfrm>
    </dsp:sp>
    <dsp:sp modelId="{3ABBBA71-EF6A-41E4-B9DB-7884A5F441C0}">
      <dsp:nvSpPr>
        <dsp:cNvPr id="0" name=""/>
        <dsp:cNvSpPr/>
      </dsp:nvSpPr>
      <dsp:spPr>
        <a:xfrm>
          <a:off x="0" y="1524707"/>
          <a:ext cx="4800600" cy="992250"/>
        </a:xfrm>
        <a:prstGeom prst="rect">
          <a:avLst/>
        </a:prstGeom>
        <a:solidFill>
          <a:schemeClr val="lt1">
            <a:alpha val="90000"/>
            <a:hueOff val="0"/>
            <a:satOff val="0"/>
            <a:lumOff val="0"/>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372580" tIns="291592" rIns="372580" bIns="99568" numCol="1" spcCol="1270" rtlCol="0" anchor="t" anchorCtr="0">
          <a:noAutofit/>
        </a:bodyPr>
        <a:lstStyle/>
        <a:p>
          <a:pPr marL="114300" lvl="1" indent="-114300" algn="l" defTabSz="622300" rtl="0">
            <a:lnSpc>
              <a:spcPct val="90000"/>
            </a:lnSpc>
            <a:spcBef>
              <a:spcPct val="0"/>
            </a:spcBef>
            <a:spcAft>
              <a:spcPct val="15000"/>
            </a:spcAft>
            <a:buChar char="••"/>
          </a:pPr>
          <a:r>
            <a:rPr lang="es-ES" sz="1400" kern="1200" noProof="0" dirty="0" smtClean="0"/>
            <a:t>Se maneja la cuenta de almacén, ventas y costo de ventas</a:t>
          </a:r>
          <a:endParaRPr lang="es-ES" sz="1400" kern="1200" noProof="0" dirty="0"/>
        </a:p>
        <a:p>
          <a:pPr marL="114300" lvl="1" indent="-114300" algn="l" defTabSz="622300" rtl="0">
            <a:lnSpc>
              <a:spcPct val="90000"/>
            </a:lnSpc>
            <a:spcBef>
              <a:spcPct val="0"/>
            </a:spcBef>
            <a:spcAft>
              <a:spcPct val="15000"/>
            </a:spcAft>
            <a:buChar char="••"/>
          </a:pPr>
          <a:r>
            <a:rPr lang="es-ES" sz="1400" kern="1200" noProof="0" dirty="0" smtClean="0"/>
            <a:t>El método es útil para comercializadoras</a:t>
          </a:r>
          <a:endParaRPr lang="es-ES" sz="1400" kern="1200" noProof="0" dirty="0"/>
        </a:p>
      </dsp:txBody>
      <dsp:txXfrm>
        <a:off x="0" y="1524707"/>
        <a:ext cx="4800600" cy="992250"/>
      </dsp:txXfrm>
    </dsp:sp>
    <dsp:sp modelId="{E828DDC4-0756-415A-B957-94B602877A4A}">
      <dsp:nvSpPr>
        <dsp:cNvPr id="0" name=""/>
        <dsp:cNvSpPr/>
      </dsp:nvSpPr>
      <dsp:spPr>
        <a:xfrm>
          <a:off x="240030" y="1318067"/>
          <a:ext cx="3360420" cy="413280"/>
        </a:xfrm>
        <a:prstGeom prst="roundRect">
          <a:avLst/>
        </a:prstGeom>
        <a:solidFill>
          <a:schemeClr val="accent6">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27016" tIns="0" rIns="127016" bIns="0" numCol="1" spcCol="1270" rtlCol="0" anchor="ctr" anchorCtr="0">
          <a:noAutofit/>
        </a:bodyPr>
        <a:lstStyle/>
        <a:p>
          <a:pPr lvl="0" algn="l" defTabSz="622300" rtl="0">
            <a:lnSpc>
              <a:spcPct val="90000"/>
            </a:lnSpc>
            <a:spcBef>
              <a:spcPct val="0"/>
            </a:spcBef>
            <a:spcAft>
              <a:spcPct val="35000"/>
            </a:spcAft>
          </a:pPr>
          <a:r>
            <a:rPr lang="es-ES" sz="1400" kern="1200" noProof="0" dirty="0" smtClean="0"/>
            <a:t>INVENTARIOS PERPETUOS</a:t>
          </a:r>
          <a:endParaRPr lang="es-ES" sz="1400" kern="1200" noProof="0" dirty="0"/>
        </a:p>
      </dsp:txBody>
      <dsp:txXfrm>
        <a:off x="260205" y="1338242"/>
        <a:ext cx="3320070" cy="372930"/>
      </dsp:txXfrm>
    </dsp:sp>
    <dsp:sp modelId="{85F6E77F-A9DB-46BF-B56B-A5918C2B269D}">
      <dsp:nvSpPr>
        <dsp:cNvPr id="0" name=""/>
        <dsp:cNvSpPr/>
      </dsp:nvSpPr>
      <dsp:spPr>
        <a:xfrm>
          <a:off x="0" y="2799197"/>
          <a:ext cx="4800600" cy="1345050"/>
        </a:xfrm>
        <a:prstGeom prst="rect">
          <a:avLst/>
        </a:prstGeom>
        <a:solidFill>
          <a:schemeClr val="lt1">
            <a:alpha val="90000"/>
            <a:hueOff val="0"/>
            <a:satOff val="0"/>
            <a:lumOff val="0"/>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372580" tIns="291592" rIns="372580" bIns="99568" numCol="1" spcCol="1270" rtlCol="0" anchor="t" anchorCtr="0">
          <a:noAutofit/>
        </a:bodyPr>
        <a:lstStyle/>
        <a:p>
          <a:pPr marL="114300" lvl="1" indent="-114300" algn="l" defTabSz="622300" rtl="0">
            <a:lnSpc>
              <a:spcPct val="90000"/>
            </a:lnSpc>
            <a:spcBef>
              <a:spcPct val="0"/>
            </a:spcBef>
            <a:spcAft>
              <a:spcPct val="15000"/>
            </a:spcAft>
            <a:buChar char="••"/>
          </a:pPr>
          <a:r>
            <a:rPr lang="es-ES" sz="1400" kern="1200" noProof="0" dirty="0" smtClean="0"/>
            <a:t>Se manejan las cuentas de: ventas; descuentos, rebajas y devoluciones sobre venta; compras; gastos sobre compra;  descuentos, rebajas y devoluciones sobre compra; inventario inicial e inventario final</a:t>
          </a:r>
          <a:endParaRPr lang="es-ES" sz="1400" kern="1200" noProof="0" dirty="0"/>
        </a:p>
      </dsp:txBody>
      <dsp:txXfrm>
        <a:off x="0" y="2799197"/>
        <a:ext cx="4800600" cy="1345050"/>
      </dsp:txXfrm>
    </dsp:sp>
    <dsp:sp modelId="{86A43697-948B-4853-B9AD-64B1F9243917}">
      <dsp:nvSpPr>
        <dsp:cNvPr id="0" name=""/>
        <dsp:cNvSpPr/>
      </dsp:nvSpPr>
      <dsp:spPr>
        <a:xfrm>
          <a:off x="240030" y="2592557"/>
          <a:ext cx="3360420" cy="413280"/>
        </a:xfrm>
        <a:prstGeom prst="roundRect">
          <a:avLst/>
        </a:prstGeom>
        <a:solidFill>
          <a:schemeClr val="accent6">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27016" tIns="0" rIns="127016" bIns="0" numCol="1" spcCol="1270" rtlCol="0" anchor="ctr" anchorCtr="0">
          <a:noAutofit/>
        </a:bodyPr>
        <a:lstStyle/>
        <a:p>
          <a:pPr lvl="0" algn="l" defTabSz="622300" rtl="0">
            <a:lnSpc>
              <a:spcPct val="90000"/>
            </a:lnSpc>
            <a:spcBef>
              <a:spcPct val="0"/>
            </a:spcBef>
            <a:spcAft>
              <a:spcPct val="35000"/>
            </a:spcAft>
          </a:pPr>
          <a:r>
            <a:rPr lang="es-ES" sz="1400" kern="1200" noProof="0" dirty="0" smtClean="0"/>
            <a:t>ANALÍTICO</a:t>
          </a:r>
          <a:endParaRPr lang="es-ES" sz="1400" kern="1200" noProof="0" dirty="0"/>
        </a:p>
      </dsp:txBody>
      <dsp:txXfrm>
        <a:off x="260205" y="2612732"/>
        <a:ext cx="3320070" cy="372930"/>
      </dsp:txXfrm>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27F0ACF-4D55-41BD-878D-9AED50B3254A}">
      <dsp:nvSpPr>
        <dsp:cNvPr id="0" name=""/>
        <dsp:cNvSpPr/>
      </dsp:nvSpPr>
      <dsp:spPr>
        <a:xfrm>
          <a:off x="1286" y="774505"/>
          <a:ext cx="8910505" cy="2227626"/>
        </a:xfrm>
        <a:prstGeom prst="roundRect">
          <a:avLst>
            <a:gd name="adj" fmla="val 10000"/>
          </a:avLst>
        </a:prstGeom>
        <a:gradFill rotWithShape="0">
          <a:gsLst>
            <a:gs pos="0">
              <a:schemeClr val="accent1">
                <a:shade val="80000"/>
                <a:hueOff val="0"/>
                <a:satOff val="0"/>
                <a:lumOff val="0"/>
                <a:alphaOff val="0"/>
                <a:satMod val="103000"/>
                <a:lumMod val="118000"/>
              </a:schemeClr>
            </a:gs>
            <a:gs pos="50000">
              <a:schemeClr val="accent1">
                <a:shade val="80000"/>
                <a:hueOff val="0"/>
                <a:satOff val="0"/>
                <a:lumOff val="0"/>
                <a:alphaOff val="0"/>
                <a:satMod val="89000"/>
                <a:lumMod val="91000"/>
              </a:schemeClr>
            </a:gs>
            <a:gs pos="100000">
              <a:schemeClr val="accent1">
                <a:shade val="80000"/>
                <a:hueOff val="0"/>
                <a:satOff val="0"/>
                <a:lumOff val="0"/>
                <a:alphaOff val="0"/>
                <a:lumMod val="69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38100" tIns="38100" rIns="38100" bIns="38100" numCol="1" spcCol="1270" anchor="ctr" anchorCtr="0">
          <a:noAutofit/>
        </a:bodyPr>
        <a:lstStyle/>
        <a:p>
          <a:pPr lvl="0" algn="ctr" defTabSz="1333500" rtl="0">
            <a:lnSpc>
              <a:spcPct val="90000"/>
            </a:lnSpc>
            <a:spcBef>
              <a:spcPct val="0"/>
            </a:spcBef>
            <a:spcAft>
              <a:spcPct val="35000"/>
            </a:spcAft>
          </a:pPr>
          <a:r>
            <a:rPr lang="es-MX" sz="3000" kern="1200" dirty="0" smtClean="0"/>
            <a:t>Identificar las necesidades de los usuarios y establecer, con base en las mismas, los objetivos de los estados financieros de las entidades; así como las características y limitaciones de los estados financieros.</a:t>
          </a:r>
          <a:endParaRPr lang="es-MX" sz="3000" kern="1200" dirty="0"/>
        </a:p>
      </dsp:txBody>
      <dsp:txXfrm>
        <a:off x="66531" y="839750"/>
        <a:ext cx="8780015" cy="2097136"/>
      </dsp:txXfrm>
    </dsp:sp>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FEF4C5E-891F-47D1-8129-EA1EE160ED65}">
      <dsp:nvSpPr>
        <dsp:cNvPr id="0" name=""/>
        <dsp:cNvSpPr/>
      </dsp:nvSpPr>
      <dsp:spPr>
        <a:xfrm>
          <a:off x="0" y="0"/>
          <a:ext cx="4187825" cy="4187825"/>
        </a:xfrm>
        <a:prstGeom prst="pie">
          <a:avLst>
            <a:gd name="adj1" fmla="val 5400000"/>
            <a:gd name="adj2" fmla="val 16200000"/>
          </a:avLst>
        </a:prstGeom>
        <a:gradFill rotWithShape="0">
          <a:gsLst>
            <a:gs pos="0">
              <a:schemeClr val="accent1">
                <a:hueOff val="0"/>
                <a:satOff val="0"/>
                <a:lumOff val="0"/>
                <a:alphaOff val="0"/>
                <a:satMod val="103000"/>
                <a:lumMod val="118000"/>
              </a:schemeClr>
            </a:gs>
            <a:gs pos="50000">
              <a:schemeClr val="accent1">
                <a:hueOff val="0"/>
                <a:satOff val="0"/>
                <a:lumOff val="0"/>
                <a:alphaOff val="0"/>
                <a:satMod val="89000"/>
                <a:lumMod val="91000"/>
              </a:schemeClr>
            </a:gs>
            <a:gs pos="100000">
              <a:schemeClr val="accent1">
                <a:hueOff val="0"/>
                <a:satOff val="0"/>
                <a:lumOff val="0"/>
                <a:alphaOff val="0"/>
                <a:lumMod val="69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sp>
    <dsp:sp modelId="{67A178D5-A694-465F-83C2-BC0B151AD17B}">
      <dsp:nvSpPr>
        <dsp:cNvPr id="0" name=""/>
        <dsp:cNvSpPr/>
      </dsp:nvSpPr>
      <dsp:spPr>
        <a:xfrm>
          <a:off x="2093912" y="0"/>
          <a:ext cx="7735886" cy="4187825"/>
        </a:xfrm>
        <a:prstGeom prst="rect">
          <a:avLst/>
        </a:prstGeom>
        <a:solidFill>
          <a:schemeClr val="lt1">
            <a:alpha val="90000"/>
            <a:hueOff val="0"/>
            <a:satOff val="0"/>
            <a:lumOff val="0"/>
            <a:alphaOff val="0"/>
          </a:schemeClr>
        </a:solidFill>
        <a:ln w="6350" cap="flat" cmpd="sng" algn="ctr">
          <a:solidFill>
            <a:schemeClr val="accent1">
              <a:hueOff val="0"/>
              <a:satOff val="0"/>
              <a:lumOff val="0"/>
              <a:alphaOff val="0"/>
            </a:schemeClr>
          </a:solidFill>
          <a:prstDash val="solid"/>
        </a:ln>
        <a:effectLst/>
      </dsp:spPr>
      <dsp:style>
        <a:lnRef idx="1">
          <a:scrgbClr r="0" g="0" b="0"/>
        </a:lnRef>
        <a:fillRef idx="1">
          <a:scrgbClr r="0" g="0" b="0"/>
        </a:fillRef>
        <a:effectRef idx="2">
          <a:scrgbClr r="0" g="0" b="0"/>
        </a:effectRef>
        <a:fontRef idx="minor"/>
      </dsp:style>
      <dsp:txBody>
        <a:bodyPr spcFirstLastPara="0" vert="horz" wrap="square" lIns="95250" tIns="95250" rIns="95250" bIns="95250" numCol="1" spcCol="1270" anchor="ctr" anchorCtr="0">
          <a:noAutofit/>
        </a:bodyPr>
        <a:lstStyle/>
        <a:p>
          <a:pPr lvl="0" algn="ctr" defTabSz="1111250" rtl="0">
            <a:lnSpc>
              <a:spcPct val="90000"/>
            </a:lnSpc>
            <a:spcBef>
              <a:spcPct val="0"/>
            </a:spcBef>
            <a:spcAft>
              <a:spcPct val="35000"/>
            </a:spcAft>
          </a:pPr>
          <a:r>
            <a:rPr lang="es-MX" sz="2500" b="1" u="sng" kern="1200" dirty="0" smtClean="0"/>
            <a:t>BASICOS:</a:t>
          </a:r>
          <a:endParaRPr lang="es-MX" sz="2500" b="1" u="sng" kern="1200" dirty="0"/>
        </a:p>
      </dsp:txBody>
      <dsp:txXfrm>
        <a:off x="2093912" y="0"/>
        <a:ext cx="7735886" cy="670051"/>
      </dsp:txXfrm>
    </dsp:sp>
    <dsp:sp modelId="{E32C72A8-3912-4EB9-8B31-06BDCFF45181}">
      <dsp:nvSpPr>
        <dsp:cNvPr id="0" name=""/>
        <dsp:cNvSpPr/>
      </dsp:nvSpPr>
      <dsp:spPr>
        <a:xfrm>
          <a:off x="439721" y="670051"/>
          <a:ext cx="3308381" cy="3308381"/>
        </a:xfrm>
        <a:prstGeom prst="pie">
          <a:avLst>
            <a:gd name="adj1" fmla="val 5400000"/>
            <a:gd name="adj2" fmla="val 16200000"/>
          </a:avLst>
        </a:prstGeom>
        <a:gradFill rotWithShape="0">
          <a:gsLst>
            <a:gs pos="0">
              <a:schemeClr val="accent1">
                <a:hueOff val="0"/>
                <a:satOff val="0"/>
                <a:lumOff val="0"/>
                <a:alphaOff val="0"/>
                <a:satMod val="103000"/>
                <a:lumMod val="118000"/>
              </a:schemeClr>
            </a:gs>
            <a:gs pos="50000">
              <a:schemeClr val="accent1">
                <a:hueOff val="0"/>
                <a:satOff val="0"/>
                <a:lumOff val="0"/>
                <a:alphaOff val="0"/>
                <a:satMod val="89000"/>
                <a:lumMod val="91000"/>
              </a:schemeClr>
            </a:gs>
            <a:gs pos="100000">
              <a:schemeClr val="accent1">
                <a:hueOff val="0"/>
                <a:satOff val="0"/>
                <a:lumOff val="0"/>
                <a:alphaOff val="0"/>
                <a:lumMod val="69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sp>
    <dsp:sp modelId="{50A46E39-BFA1-40E4-889C-96C6EDF848E2}">
      <dsp:nvSpPr>
        <dsp:cNvPr id="0" name=""/>
        <dsp:cNvSpPr/>
      </dsp:nvSpPr>
      <dsp:spPr>
        <a:xfrm>
          <a:off x="2093912" y="670051"/>
          <a:ext cx="7735886" cy="3308381"/>
        </a:xfrm>
        <a:prstGeom prst="rect">
          <a:avLst/>
        </a:prstGeom>
        <a:solidFill>
          <a:schemeClr val="lt1">
            <a:alpha val="90000"/>
            <a:hueOff val="0"/>
            <a:satOff val="0"/>
            <a:lumOff val="0"/>
            <a:alphaOff val="0"/>
          </a:schemeClr>
        </a:solidFill>
        <a:ln w="6350" cap="flat" cmpd="sng" algn="ctr">
          <a:solidFill>
            <a:schemeClr val="accent1">
              <a:hueOff val="0"/>
              <a:satOff val="0"/>
              <a:lumOff val="0"/>
              <a:alphaOff val="0"/>
            </a:schemeClr>
          </a:solidFill>
          <a:prstDash val="solid"/>
        </a:ln>
        <a:effectLst/>
      </dsp:spPr>
      <dsp:style>
        <a:lnRef idx="1">
          <a:scrgbClr r="0" g="0" b="0"/>
        </a:lnRef>
        <a:fillRef idx="1">
          <a:scrgbClr r="0" g="0" b="0"/>
        </a:fillRef>
        <a:effectRef idx="2">
          <a:scrgbClr r="0" g="0" b="0"/>
        </a:effectRef>
        <a:fontRef idx="minor"/>
      </dsp:style>
      <dsp:txBody>
        <a:bodyPr spcFirstLastPara="0" vert="horz" wrap="square" lIns="95250" tIns="95250" rIns="95250" bIns="95250" numCol="1" spcCol="1270" anchor="ctr" anchorCtr="0">
          <a:noAutofit/>
        </a:bodyPr>
        <a:lstStyle/>
        <a:p>
          <a:pPr lvl="0" algn="ctr" defTabSz="1111250" rtl="0">
            <a:lnSpc>
              <a:spcPct val="90000"/>
            </a:lnSpc>
            <a:spcBef>
              <a:spcPct val="0"/>
            </a:spcBef>
            <a:spcAft>
              <a:spcPct val="35000"/>
            </a:spcAft>
          </a:pPr>
          <a:r>
            <a:rPr lang="es-MX" sz="2500" kern="1200" smtClean="0"/>
            <a:t>BALANCE GENERAL</a:t>
          </a:r>
          <a:endParaRPr lang="es-MX" sz="2500" kern="1200"/>
        </a:p>
      </dsp:txBody>
      <dsp:txXfrm>
        <a:off x="2093912" y="670051"/>
        <a:ext cx="7735886" cy="670051"/>
      </dsp:txXfrm>
    </dsp:sp>
    <dsp:sp modelId="{020649E2-FA8D-4027-9313-8BE0C2009CF0}">
      <dsp:nvSpPr>
        <dsp:cNvPr id="0" name=""/>
        <dsp:cNvSpPr/>
      </dsp:nvSpPr>
      <dsp:spPr>
        <a:xfrm>
          <a:off x="879443" y="1340103"/>
          <a:ext cx="2428938" cy="2428938"/>
        </a:xfrm>
        <a:prstGeom prst="pie">
          <a:avLst>
            <a:gd name="adj1" fmla="val 5400000"/>
            <a:gd name="adj2" fmla="val 16200000"/>
          </a:avLst>
        </a:prstGeom>
        <a:gradFill rotWithShape="0">
          <a:gsLst>
            <a:gs pos="0">
              <a:schemeClr val="accent1">
                <a:hueOff val="0"/>
                <a:satOff val="0"/>
                <a:lumOff val="0"/>
                <a:alphaOff val="0"/>
                <a:satMod val="103000"/>
                <a:lumMod val="118000"/>
              </a:schemeClr>
            </a:gs>
            <a:gs pos="50000">
              <a:schemeClr val="accent1">
                <a:hueOff val="0"/>
                <a:satOff val="0"/>
                <a:lumOff val="0"/>
                <a:alphaOff val="0"/>
                <a:satMod val="89000"/>
                <a:lumMod val="91000"/>
              </a:schemeClr>
            </a:gs>
            <a:gs pos="100000">
              <a:schemeClr val="accent1">
                <a:hueOff val="0"/>
                <a:satOff val="0"/>
                <a:lumOff val="0"/>
                <a:alphaOff val="0"/>
                <a:lumMod val="69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sp>
    <dsp:sp modelId="{C94838E2-2D00-4BEC-B053-060CC13920BA}">
      <dsp:nvSpPr>
        <dsp:cNvPr id="0" name=""/>
        <dsp:cNvSpPr/>
      </dsp:nvSpPr>
      <dsp:spPr>
        <a:xfrm>
          <a:off x="2093912" y="1340103"/>
          <a:ext cx="7735886" cy="2428938"/>
        </a:xfrm>
        <a:prstGeom prst="rect">
          <a:avLst/>
        </a:prstGeom>
        <a:solidFill>
          <a:schemeClr val="lt1">
            <a:alpha val="90000"/>
            <a:hueOff val="0"/>
            <a:satOff val="0"/>
            <a:lumOff val="0"/>
            <a:alphaOff val="0"/>
          </a:schemeClr>
        </a:solidFill>
        <a:ln w="6350" cap="flat" cmpd="sng" algn="ctr">
          <a:solidFill>
            <a:schemeClr val="accent1">
              <a:hueOff val="0"/>
              <a:satOff val="0"/>
              <a:lumOff val="0"/>
              <a:alphaOff val="0"/>
            </a:schemeClr>
          </a:solidFill>
          <a:prstDash val="solid"/>
        </a:ln>
        <a:effectLst/>
      </dsp:spPr>
      <dsp:style>
        <a:lnRef idx="1">
          <a:scrgbClr r="0" g="0" b="0"/>
        </a:lnRef>
        <a:fillRef idx="1">
          <a:scrgbClr r="0" g="0" b="0"/>
        </a:fillRef>
        <a:effectRef idx="2">
          <a:scrgbClr r="0" g="0" b="0"/>
        </a:effectRef>
        <a:fontRef idx="minor"/>
      </dsp:style>
      <dsp:txBody>
        <a:bodyPr spcFirstLastPara="0" vert="horz" wrap="square" lIns="95250" tIns="95250" rIns="95250" bIns="95250" numCol="1" spcCol="1270" anchor="ctr" anchorCtr="0">
          <a:noAutofit/>
        </a:bodyPr>
        <a:lstStyle/>
        <a:p>
          <a:pPr lvl="0" algn="ctr" defTabSz="1111250" rtl="0">
            <a:lnSpc>
              <a:spcPct val="90000"/>
            </a:lnSpc>
            <a:spcBef>
              <a:spcPct val="0"/>
            </a:spcBef>
            <a:spcAft>
              <a:spcPct val="35000"/>
            </a:spcAft>
          </a:pPr>
          <a:r>
            <a:rPr lang="es-MX" sz="2500" kern="1200" smtClean="0"/>
            <a:t>ESTADO DE RESULTADOS</a:t>
          </a:r>
          <a:endParaRPr lang="es-MX" sz="2500" kern="1200"/>
        </a:p>
      </dsp:txBody>
      <dsp:txXfrm>
        <a:off x="2093912" y="1340103"/>
        <a:ext cx="7735886" cy="670052"/>
      </dsp:txXfrm>
    </dsp:sp>
    <dsp:sp modelId="{FEF807C0-697A-4328-99F6-1A1C16A94508}">
      <dsp:nvSpPr>
        <dsp:cNvPr id="0" name=""/>
        <dsp:cNvSpPr/>
      </dsp:nvSpPr>
      <dsp:spPr>
        <a:xfrm>
          <a:off x="1319164" y="2010156"/>
          <a:ext cx="1549495" cy="1549495"/>
        </a:xfrm>
        <a:prstGeom prst="pie">
          <a:avLst>
            <a:gd name="adj1" fmla="val 5400000"/>
            <a:gd name="adj2" fmla="val 16200000"/>
          </a:avLst>
        </a:prstGeom>
        <a:gradFill rotWithShape="0">
          <a:gsLst>
            <a:gs pos="0">
              <a:schemeClr val="accent1">
                <a:hueOff val="0"/>
                <a:satOff val="0"/>
                <a:lumOff val="0"/>
                <a:alphaOff val="0"/>
                <a:satMod val="103000"/>
                <a:lumMod val="118000"/>
              </a:schemeClr>
            </a:gs>
            <a:gs pos="50000">
              <a:schemeClr val="accent1">
                <a:hueOff val="0"/>
                <a:satOff val="0"/>
                <a:lumOff val="0"/>
                <a:alphaOff val="0"/>
                <a:satMod val="89000"/>
                <a:lumMod val="91000"/>
              </a:schemeClr>
            </a:gs>
            <a:gs pos="100000">
              <a:schemeClr val="accent1">
                <a:hueOff val="0"/>
                <a:satOff val="0"/>
                <a:lumOff val="0"/>
                <a:alphaOff val="0"/>
                <a:lumMod val="69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sp>
    <dsp:sp modelId="{052DF967-3AA3-4F89-ADE3-D9E4D1925110}">
      <dsp:nvSpPr>
        <dsp:cNvPr id="0" name=""/>
        <dsp:cNvSpPr/>
      </dsp:nvSpPr>
      <dsp:spPr>
        <a:xfrm>
          <a:off x="2093912" y="2010156"/>
          <a:ext cx="7735886" cy="1549495"/>
        </a:xfrm>
        <a:prstGeom prst="rect">
          <a:avLst/>
        </a:prstGeom>
        <a:solidFill>
          <a:schemeClr val="lt1">
            <a:alpha val="90000"/>
            <a:hueOff val="0"/>
            <a:satOff val="0"/>
            <a:lumOff val="0"/>
            <a:alphaOff val="0"/>
          </a:schemeClr>
        </a:solidFill>
        <a:ln w="6350" cap="flat" cmpd="sng" algn="ctr">
          <a:solidFill>
            <a:schemeClr val="accent1">
              <a:hueOff val="0"/>
              <a:satOff val="0"/>
              <a:lumOff val="0"/>
              <a:alphaOff val="0"/>
            </a:schemeClr>
          </a:solidFill>
          <a:prstDash val="solid"/>
        </a:ln>
        <a:effectLst/>
      </dsp:spPr>
      <dsp:style>
        <a:lnRef idx="1">
          <a:scrgbClr r="0" g="0" b="0"/>
        </a:lnRef>
        <a:fillRef idx="1">
          <a:scrgbClr r="0" g="0" b="0"/>
        </a:fillRef>
        <a:effectRef idx="2">
          <a:scrgbClr r="0" g="0" b="0"/>
        </a:effectRef>
        <a:fontRef idx="minor"/>
      </dsp:style>
      <dsp:txBody>
        <a:bodyPr spcFirstLastPara="0" vert="horz" wrap="square" lIns="95250" tIns="95250" rIns="95250" bIns="95250" numCol="1" spcCol="1270" anchor="ctr" anchorCtr="0">
          <a:noAutofit/>
        </a:bodyPr>
        <a:lstStyle/>
        <a:p>
          <a:pPr lvl="0" algn="ctr" defTabSz="1111250" rtl="0">
            <a:lnSpc>
              <a:spcPct val="90000"/>
            </a:lnSpc>
            <a:spcBef>
              <a:spcPct val="0"/>
            </a:spcBef>
            <a:spcAft>
              <a:spcPct val="35000"/>
            </a:spcAft>
          </a:pPr>
          <a:r>
            <a:rPr lang="es-MX" sz="2500" kern="1200" smtClean="0"/>
            <a:t>ESTADO DE VARIACIONES EN EL CAPITAL CONTABLE</a:t>
          </a:r>
          <a:endParaRPr lang="es-MX" sz="2500" kern="1200"/>
        </a:p>
      </dsp:txBody>
      <dsp:txXfrm>
        <a:off x="2093912" y="2010156"/>
        <a:ext cx="7735886" cy="670052"/>
      </dsp:txXfrm>
    </dsp:sp>
    <dsp:sp modelId="{D3DE4668-C50D-458F-93E3-8249801EADA9}">
      <dsp:nvSpPr>
        <dsp:cNvPr id="0" name=""/>
        <dsp:cNvSpPr/>
      </dsp:nvSpPr>
      <dsp:spPr>
        <a:xfrm>
          <a:off x="1758886" y="2680208"/>
          <a:ext cx="670052" cy="670052"/>
        </a:xfrm>
        <a:prstGeom prst="pie">
          <a:avLst>
            <a:gd name="adj1" fmla="val 5400000"/>
            <a:gd name="adj2" fmla="val 16200000"/>
          </a:avLst>
        </a:prstGeom>
        <a:gradFill rotWithShape="0">
          <a:gsLst>
            <a:gs pos="0">
              <a:schemeClr val="accent1">
                <a:hueOff val="0"/>
                <a:satOff val="0"/>
                <a:lumOff val="0"/>
                <a:alphaOff val="0"/>
                <a:satMod val="103000"/>
                <a:lumMod val="118000"/>
              </a:schemeClr>
            </a:gs>
            <a:gs pos="50000">
              <a:schemeClr val="accent1">
                <a:hueOff val="0"/>
                <a:satOff val="0"/>
                <a:lumOff val="0"/>
                <a:alphaOff val="0"/>
                <a:satMod val="89000"/>
                <a:lumMod val="91000"/>
              </a:schemeClr>
            </a:gs>
            <a:gs pos="100000">
              <a:schemeClr val="accent1">
                <a:hueOff val="0"/>
                <a:satOff val="0"/>
                <a:lumOff val="0"/>
                <a:alphaOff val="0"/>
                <a:lumMod val="69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sp>
    <dsp:sp modelId="{C4812141-86BD-4ED2-A960-79E5229CBFA7}">
      <dsp:nvSpPr>
        <dsp:cNvPr id="0" name=""/>
        <dsp:cNvSpPr/>
      </dsp:nvSpPr>
      <dsp:spPr>
        <a:xfrm>
          <a:off x="2093912" y="2680208"/>
          <a:ext cx="7735886" cy="670052"/>
        </a:xfrm>
        <a:prstGeom prst="rect">
          <a:avLst/>
        </a:prstGeom>
        <a:solidFill>
          <a:schemeClr val="lt1">
            <a:alpha val="90000"/>
            <a:hueOff val="0"/>
            <a:satOff val="0"/>
            <a:lumOff val="0"/>
            <a:alphaOff val="0"/>
          </a:schemeClr>
        </a:solidFill>
        <a:ln w="6350" cap="flat" cmpd="sng" algn="ctr">
          <a:solidFill>
            <a:schemeClr val="accent1">
              <a:hueOff val="0"/>
              <a:satOff val="0"/>
              <a:lumOff val="0"/>
              <a:alphaOff val="0"/>
            </a:schemeClr>
          </a:solidFill>
          <a:prstDash val="solid"/>
        </a:ln>
        <a:effectLst/>
      </dsp:spPr>
      <dsp:style>
        <a:lnRef idx="1">
          <a:scrgbClr r="0" g="0" b="0"/>
        </a:lnRef>
        <a:fillRef idx="1">
          <a:scrgbClr r="0" g="0" b="0"/>
        </a:fillRef>
        <a:effectRef idx="2">
          <a:scrgbClr r="0" g="0" b="0"/>
        </a:effectRef>
        <a:fontRef idx="minor"/>
      </dsp:style>
      <dsp:txBody>
        <a:bodyPr spcFirstLastPara="0" vert="horz" wrap="square" lIns="95250" tIns="95250" rIns="95250" bIns="95250" numCol="1" spcCol="1270" anchor="ctr" anchorCtr="0">
          <a:noAutofit/>
        </a:bodyPr>
        <a:lstStyle/>
        <a:p>
          <a:pPr lvl="0" algn="ctr" defTabSz="1111250" rtl="0">
            <a:lnSpc>
              <a:spcPct val="90000"/>
            </a:lnSpc>
            <a:spcBef>
              <a:spcPct val="0"/>
            </a:spcBef>
            <a:spcAft>
              <a:spcPct val="35000"/>
            </a:spcAft>
          </a:pPr>
          <a:r>
            <a:rPr lang="es-MX" sz="2500" kern="1200" smtClean="0"/>
            <a:t>ESTADO DE FLUJO DE EFECTIVO</a:t>
          </a:r>
          <a:endParaRPr lang="es-MX" sz="2500" kern="1200"/>
        </a:p>
      </dsp:txBody>
      <dsp:txXfrm>
        <a:off x="2093912" y="2680208"/>
        <a:ext cx="7735886" cy="670052"/>
      </dsp:txXfrm>
    </dsp:sp>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F9CD325-D00B-4F05-BA7B-85CC992DEA79}">
      <dsp:nvSpPr>
        <dsp:cNvPr id="0" name=""/>
        <dsp:cNvSpPr/>
      </dsp:nvSpPr>
      <dsp:spPr>
        <a:xfrm>
          <a:off x="0" y="0"/>
          <a:ext cx="9829799"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3A661A96-42A1-46DD-8843-BE0C28236946}">
      <dsp:nvSpPr>
        <dsp:cNvPr id="0" name=""/>
        <dsp:cNvSpPr/>
      </dsp:nvSpPr>
      <dsp:spPr>
        <a:xfrm>
          <a:off x="0" y="0"/>
          <a:ext cx="9829799" cy="418782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1920" tIns="121920" rIns="121920" bIns="121920" numCol="1" spcCol="1270" anchor="t" anchorCtr="0">
          <a:noAutofit/>
        </a:bodyPr>
        <a:lstStyle/>
        <a:p>
          <a:pPr lvl="0" algn="l" defTabSz="1422400" rtl="0">
            <a:lnSpc>
              <a:spcPct val="90000"/>
            </a:lnSpc>
            <a:spcBef>
              <a:spcPct val="0"/>
            </a:spcBef>
            <a:spcAft>
              <a:spcPct val="35000"/>
            </a:spcAft>
          </a:pPr>
          <a:r>
            <a:rPr lang="es-MX" sz="3200" kern="1200" smtClean="0"/>
            <a:t>La UA de Contabilidad tiene  como fin el que los estudiantes desarrollen competencias relacionadas con la técnica contable (clasificar, analizar y registrar la documentación financiera) con el objetivo de que sean capaces de elaborar estados financieros oportunos, claros y confiables; lograrlo  requiere que se domine la técnica contable, en lo referente al manejo de las cuentas, uso de los libros contables y su relación con estados financieros conforme a las NIF.</a:t>
          </a:r>
          <a:endParaRPr lang="es-MX" sz="3200" kern="1200"/>
        </a:p>
      </dsp:txBody>
      <dsp:txXfrm>
        <a:off x="0" y="0"/>
        <a:ext cx="9829799" cy="4187825"/>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B8152D9-B5A3-4DE0-9364-C4DB1B9E17F8}">
      <dsp:nvSpPr>
        <dsp:cNvPr id="0" name=""/>
        <dsp:cNvSpPr/>
      </dsp:nvSpPr>
      <dsp:spPr>
        <a:xfrm rot="5400000">
          <a:off x="3978982" y="-277873"/>
          <a:ext cx="2652918" cy="4414396"/>
        </a:xfrm>
        <a:prstGeom prst="corner">
          <a:avLst>
            <a:gd name="adj1" fmla="val 16120"/>
            <a:gd name="adj2" fmla="val 16110"/>
          </a:avLst>
        </a:prstGeom>
        <a:gradFill rotWithShape="0">
          <a:gsLst>
            <a:gs pos="0">
              <a:schemeClr val="accent1">
                <a:shade val="80000"/>
                <a:hueOff val="0"/>
                <a:satOff val="0"/>
                <a:lumOff val="0"/>
                <a:alphaOff val="0"/>
                <a:satMod val="103000"/>
                <a:lumMod val="118000"/>
              </a:schemeClr>
            </a:gs>
            <a:gs pos="50000">
              <a:schemeClr val="accent1">
                <a:shade val="80000"/>
                <a:hueOff val="0"/>
                <a:satOff val="0"/>
                <a:lumOff val="0"/>
                <a:alphaOff val="0"/>
                <a:satMod val="89000"/>
                <a:lumMod val="91000"/>
              </a:schemeClr>
            </a:gs>
            <a:gs pos="100000">
              <a:schemeClr val="accent1">
                <a:shade val="80000"/>
                <a:hueOff val="0"/>
                <a:satOff val="0"/>
                <a:lumOff val="0"/>
                <a:alphaOff val="0"/>
                <a:lumMod val="69000"/>
              </a:schemeClr>
            </a:gs>
          </a:gsLst>
          <a:lin ang="5400000" scaled="0"/>
        </a:gradFill>
        <a:ln w="6350" cap="flat" cmpd="sng" algn="ctr">
          <a:solidFill>
            <a:schemeClr val="accent1">
              <a:shade val="80000"/>
              <a:hueOff val="0"/>
              <a:satOff val="0"/>
              <a:lumOff val="0"/>
              <a:alphaOff val="0"/>
            </a:schemeClr>
          </a:solidFill>
          <a:prstDash val="solid"/>
        </a:ln>
        <a:effectLst/>
      </dsp:spPr>
      <dsp:style>
        <a:lnRef idx="1">
          <a:scrgbClr r="0" g="0" b="0"/>
        </a:lnRef>
        <a:fillRef idx="3">
          <a:scrgbClr r="0" g="0" b="0"/>
        </a:fillRef>
        <a:effectRef idx="2">
          <a:scrgbClr r="0" g="0" b="0"/>
        </a:effectRef>
        <a:fontRef idx="minor">
          <a:schemeClr val="lt1"/>
        </a:fontRef>
      </dsp:style>
    </dsp:sp>
    <dsp:sp modelId="{910D7A1F-06D7-46B2-A91D-4F133E80BACA}">
      <dsp:nvSpPr>
        <dsp:cNvPr id="0" name=""/>
        <dsp:cNvSpPr/>
      </dsp:nvSpPr>
      <dsp:spPr>
        <a:xfrm>
          <a:off x="3536144" y="1041080"/>
          <a:ext cx="3985341" cy="349338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4300" tIns="114300" rIns="114300" bIns="114300" numCol="1" spcCol="1270" anchor="t" anchorCtr="0">
          <a:noAutofit/>
        </a:bodyPr>
        <a:lstStyle/>
        <a:p>
          <a:pPr lvl="0" algn="l" defTabSz="1333500" rtl="0">
            <a:lnSpc>
              <a:spcPct val="90000"/>
            </a:lnSpc>
            <a:spcBef>
              <a:spcPct val="0"/>
            </a:spcBef>
            <a:spcAft>
              <a:spcPct val="35000"/>
            </a:spcAft>
          </a:pPr>
          <a:r>
            <a:rPr lang="es-MX" sz="3000" kern="1200" dirty="0" smtClean="0"/>
            <a:t>Presentar de manera clara la técnica contable y los procedimientos para contabilizar a fin de elaborar Estados Financieros conforme a la NIF A-3.</a:t>
          </a:r>
          <a:endParaRPr lang="es-MX" sz="3000" kern="1200" dirty="0"/>
        </a:p>
      </dsp:txBody>
      <dsp:txXfrm>
        <a:off x="3536144" y="1041080"/>
        <a:ext cx="3985341" cy="3493385"/>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9D5EA55-A4BB-4607-9B16-0AF556619113}">
      <dsp:nvSpPr>
        <dsp:cNvPr id="0" name=""/>
        <dsp:cNvSpPr/>
      </dsp:nvSpPr>
      <dsp:spPr>
        <a:xfrm>
          <a:off x="0" y="0"/>
          <a:ext cx="9829799" cy="0"/>
        </a:xfrm>
        <a:prstGeom prst="line">
          <a:avLst/>
        </a:prstGeom>
        <a:gradFill rotWithShape="0">
          <a:gsLst>
            <a:gs pos="0">
              <a:schemeClr val="accent1">
                <a:hueOff val="0"/>
                <a:satOff val="0"/>
                <a:lumOff val="0"/>
                <a:alphaOff val="0"/>
                <a:satMod val="103000"/>
                <a:lumMod val="118000"/>
              </a:schemeClr>
            </a:gs>
            <a:gs pos="50000">
              <a:schemeClr val="accent1">
                <a:hueOff val="0"/>
                <a:satOff val="0"/>
                <a:lumOff val="0"/>
                <a:alphaOff val="0"/>
                <a:satMod val="89000"/>
                <a:lumMod val="91000"/>
              </a:schemeClr>
            </a:gs>
            <a:gs pos="100000">
              <a:schemeClr val="accent1">
                <a:hueOff val="0"/>
                <a:satOff val="0"/>
                <a:lumOff val="0"/>
                <a:alphaOff val="0"/>
                <a:lumMod val="69000"/>
              </a:schemeClr>
            </a:gs>
          </a:gsLst>
          <a:lin ang="5400000" scaled="0"/>
        </a:gradFill>
        <a:ln w="6350" cap="flat" cmpd="sng" algn="ctr">
          <a:solidFill>
            <a:schemeClr val="accent1">
              <a:hueOff val="0"/>
              <a:satOff val="0"/>
              <a:lumOff val="0"/>
              <a:alphaOff val="0"/>
            </a:schemeClr>
          </a:solidFill>
          <a:prstDash val="solid"/>
        </a:ln>
        <a:effectLst>
          <a:outerShdw blurRad="57150" dist="19050" dir="5400000" algn="ctr" rotWithShape="0">
            <a:srgbClr val="000000">
              <a:alpha val="63000"/>
            </a:srgbClr>
          </a:outerShdw>
        </a:effectLst>
      </dsp:spPr>
      <dsp:style>
        <a:lnRef idx="1">
          <a:scrgbClr r="0" g="0" b="0"/>
        </a:lnRef>
        <a:fillRef idx="3">
          <a:scrgbClr r="0" g="0" b="0"/>
        </a:fillRef>
        <a:effectRef idx="3">
          <a:scrgbClr r="0" g="0" b="0"/>
        </a:effectRef>
        <a:fontRef idx="minor">
          <a:schemeClr val="lt1"/>
        </a:fontRef>
      </dsp:style>
    </dsp:sp>
    <dsp:sp modelId="{565D06FE-F790-402F-BF12-AF6DB53C133E}">
      <dsp:nvSpPr>
        <dsp:cNvPr id="0" name=""/>
        <dsp:cNvSpPr/>
      </dsp:nvSpPr>
      <dsp:spPr>
        <a:xfrm>
          <a:off x="0" y="0"/>
          <a:ext cx="9829799" cy="418782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1920" tIns="121920" rIns="121920" bIns="121920" numCol="1" spcCol="1270" anchor="t" anchorCtr="0">
          <a:noAutofit/>
        </a:bodyPr>
        <a:lstStyle/>
        <a:p>
          <a:pPr lvl="0" algn="l" defTabSz="1422400" rtl="0">
            <a:lnSpc>
              <a:spcPct val="90000"/>
            </a:lnSpc>
            <a:spcBef>
              <a:spcPct val="0"/>
            </a:spcBef>
            <a:spcAft>
              <a:spcPct val="35000"/>
            </a:spcAft>
          </a:pPr>
          <a:r>
            <a:rPr lang="es-MX" sz="3200" kern="1200" dirty="0" smtClean="0"/>
            <a:t>“Contabilidad financiera es una técnica para elaborar y presentar la información financiera de las transacciones (operaciones) comerciales, financieras, económicas y sus efectos derivados, efectuadas por entidades comerciales, industriales, de servicios, públicas y privadas; y cuando se utiliza en la toma de decisiones, se convierte en una rama muy importante, si no es que en la de mayor importancia, de la profesión de la contaduría pública.”</a:t>
          </a:r>
          <a:r>
            <a:rPr lang="es-ES" sz="3200" kern="1200" dirty="0" smtClean="0"/>
            <a:t>  </a:t>
          </a:r>
          <a:r>
            <a:rPr lang="es-ES" sz="2400" kern="1200" dirty="0" smtClean="0"/>
            <a:t>(Romero, 2010)</a:t>
          </a:r>
          <a:endParaRPr lang="es-MX" sz="2400" kern="1200" dirty="0"/>
        </a:p>
      </dsp:txBody>
      <dsp:txXfrm>
        <a:off x="0" y="0"/>
        <a:ext cx="9829799" cy="4187825"/>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0B7FA8E-0D0C-4599-A290-656F50E32323}">
      <dsp:nvSpPr>
        <dsp:cNvPr id="0" name=""/>
        <dsp:cNvSpPr/>
      </dsp:nvSpPr>
      <dsp:spPr>
        <a:xfrm>
          <a:off x="0" y="0"/>
          <a:ext cx="8355329" cy="1256347"/>
        </a:xfrm>
        <a:prstGeom prst="roundRect">
          <a:avLst>
            <a:gd name="adj" fmla="val 10000"/>
          </a:avLst>
        </a:prstGeom>
        <a:gradFill rotWithShape="0">
          <a:gsLst>
            <a:gs pos="0">
              <a:schemeClr val="accent1">
                <a:hueOff val="0"/>
                <a:satOff val="0"/>
                <a:lumOff val="0"/>
                <a:alphaOff val="0"/>
                <a:lumMod val="157000"/>
                <a:satMod val="101000"/>
              </a:schemeClr>
            </a:gs>
            <a:gs pos="50000">
              <a:schemeClr val="accent1">
                <a:hueOff val="0"/>
                <a:satOff val="0"/>
                <a:lumOff val="0"/>
                <a:alphaOff val="0"/>
                <a:lumMod val="137000"/>
                <a:satMod val="103000"/>
              </a:schemeClr>
            </a:gs>
            <a:gs pos="100000">
              <a:schemeClr val="accent1">
                <a:hueOff val="0"/>
                <a:satOff val="0"/>
                <a:lumOff val="0"/>
                <a:alphaOff val="0"/>
                <a:lumMod val="115000"/>
                <a:satMod val="109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91440" tIns="91440" rIns="91440" bIns="91440" numCol="1" spcCol="1270" anchor="ctr" anchorCtr="0">
          <a:noAutofit/>
        </a:bodyPr>
        <a:lstStyle/>
        <a:p>
          <a:pPr lvl="0" algn="l" defTabSz="1066800" rtl="0">
            <a:lnSpc>
              <a:spcPct val="90000"/>
            </a:lnSpc>
            <a:spcBef>
              <a:spcPct val="0"/>
            </a:spcBef>
            <a:spcAft>
              <a:spcPct val="35000"/>
            </a:spcAft>
          </a:pPr>
          <a:r>
            <a:rPr lang="es-MX" sz="2400" kern="1200" smtClean="0"/>
            <a:t>Técnica es:</a:t>
          </a:r>
          <a:endParaRPr lang="es-MX" sz="2400" kern="1200"/>
        </a:p>
      </dsp:txBody>
      <dsp:txXfrm>
        <a:off x="36797" y="36797"/>
        <a:ext cx="6999632" cy="1182753"/>
      </dsp:txXfrm>
    </dsp:sp>
    <dsp:sp modelId="{ED4A68B2-FEB1-4B53-90FE-25D42802FF00}">
      <dsp:nvSpPr>
        <dsp:cNvPr id="0" name=""/>
        <dsp:cNvSpPr/>
      </dsp:nvSpPr>
      <dsp:spPr>
        <a:xfrm>
          <a:off x="737234" y="1465738"/>
          <a:ext cx="8355329" cy="1256347"/>
        </a:xfrm>
        <a:prstGeom prst="roundRect">
          <a:avLst>
            <a:gd name="adj" fmla="val 10000"/>
          </a:avLst>
        </a:prstGeom>
        <a:gradFill rotWithShape="0">
          <a:gsLst>
            <a:gs pos="0">
              <a:schemeClr val="accent1">
                <a:hueOff val="0"/>
                <a:satOff val="0"/>
                <a:lumOff val="0"/>
                <a:alphaOff val="0"/>
                <a:lumMod val="157000"/>
                <a:satMod val="101000"/>
              </a:schemeClr>
            </a:gs>
            <a:gs pos="50000">
              <a:schemeClr val="accent1">
                <a:hueOff val="0"/>
                <a:satOff val="0"/>
                <a:lumOff val="0"/>
                <a:alphaOff val="0"/>
                <a:lumMod val="137000"/>
                <a:satMod val="103000"/>
              </a:schemeClr>
            </a:gs>
            <a:gs pos="100000">
              <a:schemeClr val="accent1">
                <a:hueOff val="0"/>
                <a:satOff val="0"/>
                <a:lumOff val="0"/>
                <a:alphaOff val="0"/>
                <a:lumMod val="115000"/>
                <a:satMod val="109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76200" tIns="76200" rIns="76200" bIns="76200" numCol="1" spcCol="1270" anchor="ctr" anchorCtr="0">
          <a:noAutofit/>
        </a:bodyPr>
        <a:lstStyle/>
        <a:p>
          <a:pPr lvl="0" algn="l" defTabSz="889000" rtl="0">
            <a:lnSpc>
              <a:spcPct val="90000"/>
            </a:lnSpc>
            <a:spcBef>
              <a:spcPct val="0"/>
            </a:spcBef>
            <a:spcAft>
              <a:spcPct val="35000"/>
            </a:spcAft>
          </a:pPr>
          <a:r>
            <a:rPr lang="es-MX" sz="2000" kern="1200" dirty="0" smtClean="0"/>
            <a:t>Conjunto de procedimientos o recursos que se usan en un arte, en una ciencia o en una actividad determinada, en especial cuando se adquieren por medio de su práctica y requieren habilidad.</a:t>
          </a:r>
          <a:endParaRPr lang="es-MX" sz="2000" kern="1200" dirty="0"/>
        </a:p>
      </dsp:txBody>
      <dsp:txXfrm>
        <a:off x="774031" y="1502535"/>
        <a:ext cx="6727874" cy="1182753"/>
      </dsp:txXfrm>
    </dsp:sp>
    <dsp:sp modelId="{24E33668-DC2F-43AF-B8D5-07227CF174B6}">
      <dsp:nvSpPr>
        <dsp:cNvPr id="0" name=""/>
        <dsp:cNvSpPr/>
      </dsp:nvSpPr>
      <dsp:spPr>
        <a:xfrm>
          <a:off x="1474469" y="2931477"/>
          <a:ext cx="8355329" cy="1256347"/>
        </a:xfrm>
        <a:prstGeom prst="roundRect">
          <a:avLst>
            <a:gd name="adj" fmla="val 10000"/>
          </a:avLst>
        </a:prstGeom>
        <a:gradFill rotWithShape="0">
          <a:gsLst>
            <a:gs pos="0">
              <a:schemeClr val="accent1">
                <a:hueOff val="0"/>
                <a:satOff val="0"/>
                <a:lumOff val="0"/>
                <a:alphaOff val="0"/>
                <a:lumMod val="157000"/>
                <a:satMod val="101000"/>
              </a:schemeClr>
            </a:gs>
            <a:gs pos="50000">
              <a:schemeClr val="accent1">
                <a:hueOff val="0"/>
                <a:satOff val="0"/>
                <a:lumOff val="0"/>
                <a:alphaOff val="0"/>
                <a:lumMod val="137000"/>
                <a:satMod val="103000"/>
              </a:schemeClr>
            </a:gs>
            <a:gs pos="100000">
              <a:schemeClr val="accent1">
                <a:hueOff val="0"/>
                <a:satOff val="0"/>
                <a:lumOff val="0"/>
                <a:alphaOff val="0"/>
                <a:lumMod val="115000"/>
                <a:satMod val="109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91440" tIns="91440" rIns="91440" bIns="91440" numCol="1" spcCol="1270" anchor="ctr" anchorCtr="0">
          <a:noAutofit/>
        </a:bodyPr>
        <a:lstStyle/>
        <a:p>
          <a:pPr lvl="0" algn="l" defTabSz="1066800" rtl="0">
            <a:lnSpc>
              <a:spcPct val="90000"/>
            </a:lnSpc>
            <a:spcBef>
              <a:spcPct val="0"/>
            </a:spcBef>
            <a:spcAft>
              <a:spcPct val="35000"/>
            </a:spcAft>
          </a:pPr>
          <a:r>
            <a:rPr lang="es-MX" sz="2400" kern="1200" smtClean="0"/>
            <a:t>La técnica contable requiere apegarse estrictamente al procedimiento y la constancia en la práctica mejorará las habilidades </a:t>
          </a:r>
          <a:endParaRPr lang="es-MX" sz="2400" kern="1200"/>
        </a:p>
      </dsp:txBody>
      <dsp:txXfrm>
        <a:off x="1511266" y="2968274"/>
        <a:ext cx="6727874" cy="1182753"/>
      </dsp:txXfrm>
    </dsp:sp>
    <dsp:sp modelId="{2F6AB49F-766F-4F72-8161-7F0FACC2B8E9}">
      <dsp:nvSpPr>
        <dsp:cNvPr id="0" name=""/>
        <dsp:cNvSpPr/>
      </dsp:nvSpPr>
      <dsp:spPr>
        <a:xfrm>
          <a:off x="7538703" y="952730"/>
          <a:ext cx="816625" cy="816625"/>
        </a:xfrm>
        <a:prstGeom prst="downArrow">
          <a:avLst>
            <a:gd name="adj1" fmla="val 55000"/>
            <a:gd name="adj2" fmla="val 45000"/>
          </a:avLst>
        </a:prstGeom>
        <a:solidFill>
          <a:schemeClr val="accent1">
            <a:alpha val="90000"/>
            <a:tint val="40000"/>
            <a:hueOff val="0"/>
            <a:satOff val="0"/>
            <a:lumOff val="0"/>
            <a:alphaOff val="0"/>
          </a:schemeClr>
        </a:solidFill>
        <a:ln w="6350"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lvl="0" algn="ctr" defTabSz="1600200">
            <a:lnSpc>
              <a:spcPct val="90000"/>
            </a:lnSpc>
            <a:spcBef>
              <a:spcPct val="0"/>
            </a:spcBef>
            <a:spcAft>
              <a:spcPct val="35000"/>
            </a:spcAft>
          </a:pPr>
          <a:endParaRPr lang="es-MX" sz="3600" kern="1200"/>
        </a:p>
      </dsp:txBody>
      <dsp:txXfrm>
        <a:off x="7722444" y="952730"/>
        <a:ext cx="449143" cy="614510"/>
      </dsp:txXfrm>
    </dsp:sp>
    <dsp:sp modelId="{4556DCCB-A705-48A8-A419-5FE972CE51F2}">
      <dsp:nvSpPr>
        <dsp:cNvPr id="0" name=""/>
        <dsp:cNvSpPr/>
      </dsp:nvSpPr>
      <dsp:spPr>
        <a:xfrm>
          <a:off x="8275938" y="2410093"/>
          <a:ext cx="816625" cy="816625"/>
        </a:xfrm>
        <a:prstGeom prst="downArrow">
          <a:avLst>
            <a:gd name="adj1" fmla="val 55000"/>
            <a:gd name="adj2" fmla="val 45000"/>
          </a:avLst>
        </a:prstGeom>
        <a:solidFill>
          <a:schemeClr val="accent1">
            <a:alpha val="90000"/>
            <a:tint val="40000"/>
            <a:hueOff val="0"/>
            <a:satOff val="0"/>
            <a:lumOff val="0"/>
            <a:alphaOff val="0"/>
          </a:schemeClr>
        </a:solidFill>
        <a:ln w="6350"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lvl="0" algn="ctr" defTabSz="1600200">
            <a:lnSpc>
              <a:spcPct val="90000"/>
            </a:lnSpc>
            <a:spcBef>
              <a:spcPct val="0"/>
            </a:spcBef>
            <a:spcAft>
              <a:spcPct val="35000"/>
            </a:spcAft>
          </a:pPr>
          <a:endParaRPr lang="es-MX" sz="3600" kern="1200"/>
        </a:p>
      </dsp:txBody>
      <dsp:txXfrm>
        <a:off x="8459679" y="2410093"/>
        <a:ext cx="449143" cy="614510"/>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6DC4305-B9CA-49EA-82BF-08381A410E70}">
      <dsp:nvSpPr>
        <dsp:cNvPr id="0" name=""/>
        <dsp:cNvSpPr/>
      </dsp:nvSpPr>
      <dsp:spPr>
        <a:xfrm>
          <a:off x="0" y="0"/>
          <a:ext cx="8913078" cy="0"/>
        </a:xfrm>
        <a:prstGeom prst="line">
          <a:avLst/>
        </a:prstGeom>
        <a:gradFill rotWithShape="0">
          <a:gsLst>
            <a:gs pos="0">
              <a:schemeClr val="accent5">
                <a:hueOff val="0"/>
                <a:satOff val="0"/>
                <a:lumOff val="0"/>
                <a:alphaOff val="0"/>
                <a:satMod val="103000"/>
                <a:lumMod val="118000"/>
              </a:schemeClr>
            </a:gs>
            <a:gs pos="50000">
              <a:schemeClr val="accent5">
                <a:hueOff val="0"/>
                <a:satOff val="0"/>
                <a:lumOff val="0"/>
                <a:alphaOff val="0"/>
                <a:satMod val="89000"/>
                <a:lumMod val="91000"/>
              </a:schemeClr>
            </a:gs>
            <a:gs pos="100000">
              <a:schemeClr val="accent5">
                <a:hueOff val="0"/>
                <a:satOff val="0"/>
                <a:lumOff val="0"/>
                <a:alphaOff val="0"/>
                <a:lumMod val="69000"/>
              </a:schemeClr>
            </a:gs>
          </a:gsLst>
          <a:lin ang="5400000" scaled="0"/>
        </a:gradFill>
        <a:ln w="6350" cap="flat" cmpd="sng" algn="ctr">
          <a:solidFill>
            <a:schemeClr val="accent5">
              <a:hueOff val="0"/>
              <a:satOff val="0"/>
              <a:lumOff val="0"/>
              <a:alphaOff val="0"/>
            </a:schemeClr>
          </a:solidFill>
          <a:prstDash val="solid"/>
        </a:ln>
        <a:effectLst>
          <a:outerShdw blurRad="57150" dist="19050" dir="5400000" algn="ctr" rotWithShape="0">
            <a:srgbClr val="000000">
              <a:alpha val="63000"/>
            </a:srgbClr>
          </a:outerShdw>
        </a:effectLst>
      </dsp:spPr>
      <dsp:style>
        <a:lnRef idx="1">
          <a:scrgbClr r="0" g="0" b="0"/>
        </a:lnRef>
        <a:fillRef idx="3">
          <a:scrgbClr r="0" g="0" b="0"/>
        </a:fillRef>
        <a:effectRef idx="3">
          <a:scrgbClr r="0" g="0" b="0"/>
        </a:effectRef>
        <a:fontRef idx="minor">
          <a:schemeClr val="lt1"/>
        </a:fontRef>
      </dsp:style>
    </dsp:sp>
    <dsp:sp modelId="{418B9596-8E35-4DC6-AAF4-52317C37EA63}">
      <dsp:nvSpPr>
        <dsp:cNvPr id="0" name=""/>
        <dsp:cNvSpPr/>
      </dsp:nvSpPr>
      <dsp:spPr>
        <a:xfrm>
          <a:off x="0" y="0"/>
          <a:ext cx="3752744" cy="188831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4300" tIns="114300" rIns="114300" bIns="114300" numCol="1" spcCol="1270" anchor="t" anchorCtr="0">
          <a:noAutofit/>
        </a:bodyPr>
        <a:lstStyle/>
        <a:p>
          <a:pPr lvl="0" algn="l" defTabSz="1333500" rtl="0">
            <a:lnSpc>
              <a:spcPct val="90000"/>
            </a:lnSpc>
            <a:spcBef>
              <a:spcPct val="0"/>
            </a:spcBef>
            <a:spcAft>
              <a:spcPct val="35000"/>
            </a:spcAft>
          </a:pPr>
          <a:r>
            <a:rPr lang="es-MX" sz="3000" b="1" kern="1200" dirty="0" smtClean="0">
              <a:effectLst>
                <a:outerShdw blurRad="38100" dist="38100" dir="2700000" algn="tl">
                  <a:srgbClr val="000000">
                    <a:alpha val="43137"/>
                  </a:srgbClr>
                </a:outerShdw>
              </a:effectLst>
            </a:rPr>
            <a:t>Las disposiciones de esta NIF aplican a todo tipo de entidades </a:t>
          </a:r>
          <a:endParaRPr lang="es-MX" sz="3000" b="1" kern="1200" dirty="0">
            <a:effectLst>
              <a:outerShdw blurRad="38100" dist="38100" dir="2700000" algn="tl">
                <a:srgbClr val="000000">
                  <a:alpha val="43137"/>
                </a:srgbClr>
              </a:outerShdw>
            </a:effectLst>
          </a:endParaRPr>
        </a:p>
      </dsp:txBody>
      <dsp:txXfrm>
        <a:off x="0" y="0"/>
        <a:ext cx="3752744" cy="1888319"/>
      </dsp:txXfrm>
    </dsp:sp>
    <dsp:sp modelId="{D8C25AC5-0F13-4A44-A04B-D5A82FD46195}">
      <dsp:nvSpPr>
        <dsp:cNvPr id="0" name=""/>
        <dsp:cNvSpPr/>
      </dsp:nvSpPr>
      <dsp:spPr>
        <a:xfrm>
          <a:off x="0" y="1888319"/>
          <a:ext cx="8913078" cy="0"/>
        </a:xfrm>
        <a:prstGeom prst="line">
          <a:avLst/>
        </a:prstGeom>
        <a:gradFill rotWithShape="0">
          <a:gsLst>
            <a:gs pos="0">
              <a:schemeClr val="accent5">
                <a:hueOff val="-3165216"/>
                <a:satOff val="-6817"/>
                <a:lumOff val="0"/>
                <a:alphaOff val="0"/>
                <a:satMod val="103000"/>
                <a:lumMod val="118000"/>
              </a:schemeClr>
            </a:gs>
            <a:gs pos="50000">
              <a:schemeClr val="accent5">
                <a:hueOff val="-3165216"/>
                <a:satOff val="-6817"/>
                <a:lumOff val="0"/>
                <a:alphaOff val="0"/>
                <a:satMod val="89000"/>
                <a:lumMod val="91000"/>
              </a:schemeClr>
            </a:gs>
            <a:gs pos="100000">
              <a:schemeClr val="accent5">
                <a:hueOff val="-3165216"/>
                <a:satOff val="-6817"/>
                <a:lumOff val="0"/>
                <a:alphaOff val="0"/>
                <a:lumMod val="69000"/>
              </a:schemeClr>
            </a:gs>
          </a:gsLst>
          <a:lin ang="5400000" scaled="0"/>
        </a:gradFill>
        <a:ln w="6350" cap="flat" cmpd="sng" algn="ctr">
          <a:solidFill>
            <a:schemeClr val="accent5">
              <a:hueOff val="-3165216"/>
              <a:satOff val="-6817"/>
              <a:lumOff val="0"/>
              <a:alphaOff val="0"/>
            </a:schemeClr>
          </a:solidFill>
          <a:prstDash val="solid"/>
        </a:ln>
        <a:effectLst>
          <a:outerShdw blurRad="57150" dist="19050" dir="5400000" algn="ctr" rotWithShape="0">
            <a:srgbClr val="000000">
              <a:alpha val="63000"/>
            </a:srgbClr>
          </a:outerShdw>
        </a:effectLst>
      </dsp:spPr>
      <dsp:style>
        <a:lnRef idx="1">
          <a:scrgbClr r="0" g="0" b="0"/>
        </a:lnRef>
        <a:fillRef idx="3">
          <a:scrgbClr r="0" g="0" b="0"/>
        </a:fillRef>
        <a:effectRef idx="3">
          <a:scrgbClr r="0" g="0" b="0"/>
        </a:effectRef>
        <a:fontRef idx="minor">
          <a:schemeClr val="lt1"/>
        </a:fontRef>
      </dsp:style>
    </dsp:sp>
    <dsp:sp modelId="{6361BA54-1BA2-455F-9892-77536B43C598}">
      <dsp:nvSpPr>
        <dsp:cNvPr id="0" name=""/>
        <dsp:cNvSpPr/>
      </dsp:nvSpPr>
      <dsp:spPr>
        <a:xfrm>
          <a:off x="0" y="1888319"/>
          <a:ext cx="1782615" cy="188831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4300" tIns="114300" rIns="114300" bIns="114300" numCol="1" spcCol="1270" anchor="t" anchorCtr="0">
          <a:noAutofit/>
        </a:bodyPr>
        <a:lstStyle/>
        <a:p>
          <a:pPr lvl="0" algn="l" defTabSz="1333500" rtl="0">
            <a:lnSpc>
              <a:spcPct val="90000"/>
            </a:lnSpc>
            <a:spcBef>
              <a:spcPct val="0"/>
            </a:spcBef>
            <a:spcAft>
              <a:spcPct val="35000"/>
            </a:spcAft>
          </a:pPr>
          <a:r>
            <a:rPr lang="es-MX" sz="3000" i="1" kern="1200" dirty="0" smtClean="0"/>
            <a:t>Aplica a </a:t>
          </a:r>
          <a:endParaRPr lang="es-MX" sz="3000" i="1" kern="1200" dirty="0"/>
        </a:p>
      </dsp:txBody>
      <dsp:txXfrm>
        <a:off x="0" y="1888319"/>
        <a:ext cx="1782615" cy="1888319"/>
      </dsp:txXfrm>
    </dsp:sp>
    <dsp:sp modelId="{8BE9A881-08E0-4D13-92C8-81732E0ABC43}">
      <dsp:nvSpPr>
        <dsp:cNvPr id="0" name=""/>
        <dsp:cNvSpPr/>
      </dsp:nvSpPr>
      <dsp:spPr>
        <a:xfrm>
          <a:off x="1916311" y="1932207"/>
          <a:ext cx="6996766" cy="87777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56210" tIns="156210" rIns="156210" bIns="156210" numCol="1" spcCol="1270" anchor="t" anchorCtr="0">
          <a:noAutofit/>
        </a:bodyPr>
        <a:lstStyle/>
        <a:p>
          <a:pPr lvl="0" algn="l" defTabSz="1822450" rtl="0">
            <a:lnSpc>
              <a:spcPct val="90000"/>
            </a:lnSpc>
            <a:spcBef>
              <a:spcPct val="0"/>
            </a:spcBef>
            <a:spcAft>
              <a:spcPct val="35000"/>
            </a:spcAft>
          </a:pPr>
          <a:r>
            <a:rPr lang="es-MX" sz="4100" kern="1200" smtClean="0"/>
            <a:t>entidades lucrativas y </a:t>
          </a:r>
          <a:endParaRPr lang="es-MX" sz="4100" kern="1200"/>
        </a:p>
      </dsp:txBody>
      <dsp:txXfrm>
        <a:off x="1916311" y="1932207"/>
        <a:ext cx="6996766" cy="877773"/>
      </dsp:txXfrm>
    </dsp:sp>
    <dsp:sp modelId="{DADF9550-2AE1-4C56-B2EC-327B650C0BE0}">
      <dsp:nvSpPr>
        <dsp:cNvPr id="0" name=""/>
        <dsp:cNvSpPr/>
      </dsp:nvSpPr>
      <dsp:spPr>
        <a:xfrm>
          <a:off x="1782615" y="2809980"/>
          <a:ext cx="7130462" cy="0"/>
        </a:xfrm>
        <a:prstGeom prst="line">
          <a:avLst/>
        </a:prstGeom>
        <a:noFill/>
        <a:ln w="6350" cap="flat" cmpd="sng" algn="ctr">
          <a:solidFill>
            <a:schemeClr val="accent5">
              <a:tint val="50000"/>
              <a:hueOff val="0"/>
              <a:satOff val="0"/>
              <a:lumOff val="0"/>
              <a:alphaOff val="0"/>
            </a:schemeClr>
          </a:solidFill>
          <a:prstDash val="solid"/>
        </a:ln>
        <a:effectLst/>
      </dsp:spPr>
      <dsp:style>
        <a:lnRef idx="1">
          <a:scrgbClr r="0" g="0" b="0"/>
        </a:lnRef>
        <a:fillRef idx="0">
          <a:scrgbClr r="0" g="0" b="0"/>
        </a:fillRef>
        <a:effectRef idx="1">
          <a:scrgbClr r="0" g="0" b="0"/>
        </a:effectRef>
        <a:fontRef idx="minor"/>
      </dsp:style>
    </dsp:sp>
    <dsp:sp modelId="{003F16F6-41E9-4951-95A3-B6FDD3141795}">
      <dsp:nvSpPr>
        <dsp:cNvPr id="0" name=""/>
        <dsp:cNvSpPr/>
      </dsp:nvSpPr>
      <dsp:spPr>
        <a:xfrm>
          <a:off x="1916311" y="2853869"/>
          <a:ext cx="6996766" cy="87777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56210" tIns="156210" rIns="156210" bIns="156210" numCol="1" spcCol="1270" anchor="t" anchorCtr="0">
          <a:noAutofit/>
        </a:bodyPr>
        <a:lstStyle/>
        <a:p>
          <a:pPr lvl="0" algn="l" defTabSz="1822450" rtl="0">
            <a:lnSpc>
              <a:spcPct val="90000"/>
            </a:lnSpc>
            <a:spcBef>
              <a:spcPct val="0"/>
            </a:spcBef>
            <a:spcAft>
              <a:spcPct val="35000"/>
            </a:spcAft>
          </a:pPr>
          <a:r>
            <a:rPr lang="es-MX" sz="4100" kern="1200" smtClean="0"/>
            <a:t>no lucrativas</a:t>
          </a:r>
          <a:endParaRPr lang="es-MX" sz="4100" kern="1200"/>
        </a:p>
      </dsp:txBody>
      <dsp:txXfrm>
        <a:off x="1916311" y="2853869"/>
        <a:ext cx="6996766" cy="877773"/>
      </dsp:txXfrm>
    </dsp:sp>
    <dsp:sp modelId="{35CD4FE6-E0E3-4D4F-A173-3168CB91541A}">
      <dsp:nvSpPr>
        <dsp:cNvPr id="0" name=""/>
        <dsp:cNvSpPr/>
      </dsp:nvSpPr>
      <dsp:spPr>
        <a:xfrm>
          <a:off x="1782615" y="3731642"/>
          <a:ext cx="7130462" cy="0"/>
        </a:xfrm>
        <a:prstGeom prst="line">
          <a:avLst/>
        </a:prstGeom>
        <a:noFill/>
        <a:ln w="6350" cap="flat" cmpd="sng" algn="ctr">
          <a:solidFill>
            <a:schemeClr val="accent5">
              <a:tint val="50000"/>
              <a:hueOff val="0"/>
              <a:satOff val="0"/>
              <a:lumOff val="0"/>
              <a:alphaOff val="0"/>
            </a:schemeClr>
          </a:solidFill>
          <a:prstDash val="solid"/>
        </a:ln>
        <a:effectLst/>
      </dsp:spPr>
      <dsp:style>
        <a:lnRef idx="1">
          <a:scrgbClr r="0" g="0" b="0"/>
        </a:lnRef>
        <a:fillRef idx="0">
          <a:scrgbClr r="0" g="0" b="0"/>
        </a:fillRef>
        <a:effectRef idx="1">
          <a:scrgbClr r="0" g="0" b="0"/>
        </a:effectRef>
        <a:fontRef idx="minor"/>
      </dsp:style>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2A89AC1-B0D6-4DA4-A634-871FA2E9885D}">
      <dsp:nvSpPr>
        <dsp:cNvPr id="0" name=""/>
        <dsp:cNvSpPr/>
      </dsp:nvSpPr>
      <dsp:spPr>
        <a:xfrm>
          <a:off x="0" y="0"/>
          <a:ext cx="8329736" cy="0"/>
        </a:xfrm>
        <a:prstGeom prst="line">
          <a:avLst/>
        </a:prstGeom>
        <a:gradFill rotWithShape="0">
          <a:gsLst>
            <a:gs pos="0">
              <a:schemeClr val="accent5">
                <a:hueOff val="0"/>
                <a:satOff val="0"/>
                <a:lumOff val="0"/>
                <a:alphaOff val="0"/>
                <a:satMod val="103000"/>
                <a:lumMod val="118000"/>
              </a:schemeClr>
            </a:gs>
            <a:gs pos="50000">
              <a:schemeClr val="accent5">
                <a:hueOff val="0"/>
                <a:satOff val="0"/>
                <a:lumOff val="0"/>
                <a:alphaOff val="0"/>
                <a:satMod val="89000"/>
                <a:lumMod val="91000"/>
              </a:schemeClr>
            </a:gs>
            <a:gs pos="100000">
              <a:schemeClr val="accent5">
                <a:hueOff val="0"/>
                <a:satOff val="0"/>
                <a:lumOff val="0"/>
                <a:alphaOff val="0"/>
                <a:lumMod val="69000"/>
              </a:schemeClr>
            </a:gs>
          </a:gsLst>
          <a:lin ang="5400000" scaled="0"/>
        </a:gradFill>
        <a:ln w="6350" cap="flat" cmpd="sng" algn="ctr">
          <a:solidFill>
            <a:schemeClr val="accent5">
              <a:hueOff val="0"/>
              <a:satOff val="0"/>
              <a:lumOff val="0"/>
              <a:alphaOff val="0"/>
            </a:schemeClr>
          </a:solidFill>
          <a:prstDash val="solid"/>
        </a:ln>
        <a:effectLst>
          <a:outerShdw blurRad="57150" dist="19050" dir="5400000" algn="ctr" rotWithShape="0">
            <a:srgbClr val="000000">
              <a:alpha val="63000"/>
            </a:srgbClr>
          </a:outerShdw>
        </a:effectLst>
      </dsp:spPr>
      <dsp:style>
        <a:lnRef idx="1">
          <a:scrgbClr r="0" g="0" b="0"/>
        </a:lnRef>
        <a:fillRef idx="3">
          <a:scrgbClr r="0" g="0" b="0"/>
        </a:fillRef>
        <a:effectRef idx="3">
          <a:scrgbClr r="0" g="0" b="0"/>
        </a:effectRef>
        <a:fontRef idx="minor">
          <a:schemeClr val="lt1"/>
        </a:fontRef>
      </dsp:style>
    </dsp:sp>
    <dsp:sp modelId="{BF58BD8F-1B6F-4C30-81DB-AB7D1D6BA2AD}">
      <dsp:nvSpPr>
        <dsp:cNvPr id="0" name=""/>
        <dsp:cNvSpPr/>
      </dsp:nvSpPr>
      <dsp:spPr>
        <a:xfrm>
          <a:off x="0" y="0"/>
          <a:ext cx="1665947" cy="320230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2870" tIns="102870" rIns="102870" bIns="102870" numCol="1" spcCol="1270" anchor="t" anchorCtr="0">
          <a:noAutofit/>
        </a:bodyPr>
        <a:lstStyle/>
        <a:p>
          <a:pPr lvl="0" algn="l" defTabSz="1200150" rtl="0">
            <a:lnSpc>
              <a:spcPct val="90000"/>
            </a:lnSpc>
            <a:spcBef>
              <a:spcPct val="0"/>
            </a:spcBef>
            <a:spcAft>
              <a:spcPct val="35000"/>
            </a:spcAft>
          </a:pPr>
          <a:r>
            <a:rPr lang="es-MX" sz="2700" kern="1200" smtClean="0"/>
            <a:t>Su propósito</a:t>
          </a:r>
          <a:endParaRPr lang="es-MX" sz="2700" kern="1200"/>
        </a:p>
      </dsp:txBody>
      <dsp:txXfrm>
        <a:off x="0" y="0"/>
        <a:ext cx="1665947" cy="3202302"/>
      </dsp:txXfrm>
    </dsp:sp>
    <dsp:sp modelId="{69F2B971-7152-4933-B586-753C88D3A06F}">
      <dsp:nvSpPr>
        <dsp:cNvPr id="0" name=""/>
        <dsp:cNvSpPr/>
      </dsp:nvSpPr>
      <dsp:spPr>
        <a:xfrm>
          <a:off x="1790893" y="74428"/>
          <a:ext cx="3206948" cy="148857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4770" tIns="64770" rIns="64770" bIns="64770" numCol="1" spcCol="1270" anchor="t" anchorCtr="0">
          <a:noAutofit/>
        </a:bodyPr>
        <a:lstStyle/>
        <a:p>
          <a:pPr lvl="0" algn="l" defTabSz="755650" rtl="0">
            <a:lnSpc>
              <a:spcPct val="90000"/>
            </a:lnSpc>
            <a:spcBef>
              <a:spcPct val="0"/>
            </a:spcBef>
            <a:spcAft>
              <a:spcPct val="35000"/>
            </a:spcAft>
          </a:pPr>
          <a:r>
            <a:rPr lang="es-MX" sz="1700" kern="1200" dirty="0" smtClean="0"/>
            <a:t>Surge de la necesidad de información que sea común para los diferentes tipos de usuarios y la actividad económica es el punto de partida</a:t>
          </a:r>
          <a:endParaRPr lang="es-MX" sz="1700" kern="1200" dirty="0"/>
        </a:p>
      </dsp:txBody>
      <dsp:txXfrm>
        <a:off x="1790893" y="74428"/>
        <a:ext cx="3206948" cy="1488570"/>
      </dsp:txXfrm>
    </dsp:sp>
    <dsp:sp modelId="{D3CD2DE6-06F9-419C-83F9-597780D693AF}">
      <dsp:nvSpPr>
        <dsp:cNvPr id="0" name=""/>
        <dsp:cNvSpPr/>
      </dsp:nvSpPr>
      <dsp:spPr>
        <a:xfrm>
          <a:off x="1665947" y="1562998"/>
          <a:ext cx="6663788" cy="0"/>
        </a:xfrm>
        <a:prstGeom prst="line">
          <a:avLst/>
        </a:prstGeom>
        <a:noFill/>
        <a:ln w="6350" cap="flat" cmpd="sng" algn="ctr">
          <a:solidFill>
            <a:schemeClr val="accent5">
              <a:tint val="50000"/>
              <a:hueOff val="0"/>
              <a:satOff val="0"/>
              <a:lumOff val="0"/>
              <a:alphaOff val="0"/>
            </a:schemeClr>
          </a:solidFill>
          <a:prstDash val="solid"/>
        </a:ln>
        <a:effectLst/>
      </dsp:spPr>
      <dsp:style>
        <a:lnRef idx="1">
          <a:scrgbClr r="0" g="0" b="0"/>
        </a:lnRef>
        <a:fillRef idx="0">
          <a:scrgbClr r="0" g="0" b="0"/>
        </a:fillRef>
        <a:effectRef idx="1">
          <a:scrgbClr r="0" g="0" b="0"/>
        </a:effectRef>
        <a:fontRef idx="minor"/>
      </dsp:style>
    </dsp:sp>
    <dsp:sp modelId="{81032ECD-4812-4BF2-92DD-0D9AF2418286}">
      <dsp:nvSpPr>
        <dsp:cNvPr id="0" name=""/>
        <dsp:cNvSpPr/>
      </dsp:nvSpPr>
      <dsp:spPr>
        <a:xfrm>
          <a:off x="1790893" y="1637427"/>
          <a:ext cx="3206948" cy="148857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4770" tIns="64770" rIns="64770" bIns="64770" numCol="1" spcCol="1270" anchor="t" anchorCtr="0">
          <a:noAutofit/>
        </a:bodyPr>
        <a:lstStyle/>
        <a:p>
          <a:pPr lvl="0" algn="l" defTabSz="755650" rtl="0">
            <a:lnSpc>
              <a:spcPct val="90000"/>
            </a:lnSpc>
            <a:spcBef>
              <a:spcPct val="0"/>
            </a:spcBef>
            <a:spcAft>
              <a:spcPct val="35000"/>
            </a:spcAft>
          </a:pPr>
          <a:r>
            <a:rPr lang="es-MX" sz="1700" kern="1200" smtClean="0"/>
            <a:t>Los usuarios son interesados internos (primarios) y externos.</a:t>
          </a:r>
          <a:endParaRPr lang="es-MX" sz="1700" kern="1200"/>
        </a:p>
      </dsp:txBody>
      <dsp:txXfrm>
        <a:off x="1790893" y="1637427"/>
        <a:ext cx="3206948" cy="1488570"/>
      </dsp:txXfrm>
    </dsp:sp>
    <dsp:sp modelId="{F339676F-69D8-4669-9CDE-01479E70606D}">
      <dsp:nvSpPr>
        <dsp:cNvPr id="0" name=""/>
        <dsp:cNvSpPr/>
      </dsp:nvSpPr>
      <dsp:spPr>
        <a:xfrm>
          <a:off x="5122787" y="1637427"/>
          <a:ext cx="3206948" cy="74428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8580" tIns="68580" rIns="68580" bIns="68580" numCol="1" spcCol="1270" anchor="t" anchorCtr="0">
          <a:noAutofit/>
        </a:bodyPr>
        <a:lstStyle/>
        <a:p>
          <a:pPr lvl="0" algn="l" defTabSz="800100" rtl="0">
            <a:lnSpc>
              <a:spcPct val="90000"/>
            </a:lnSpc>
            <a:spcBef>
              <a:spcPct val="0"/>
            </a:spcBef>
            <a:spcAft>
              <a:spcPct val="35000"/>
            </a:spcAft>
          </a:pPr>
          <a:r>
            <a:rPr lang="es-MX" sz="1800" kern="1200" smtClean="0"/>
            <a:t>Los usuarios primarios son los inversionistas y acreedores</a:t>
          </a:r>
          <a:endParaRPr lang="es-MX" sz="1800" kern="1200"/>
        </a:p>
      </dsp:txBody>
      <dsp:txXfrm>
        <a:off x="5122787" y="1637427"/>
        <a:ext cx="3206948" cy="744285"/>
      </dsp:txXfrm>
    </dsp:sp>
    <dsp:sp modelId="{12DFFF46-D060-410E-9607-D2A26DD54C8A}">
      <dsp:nvSpPr>
        <dsp:cNvPr id="0" name=""/>
        <dsp:cNvSpPr/>
      </dsp:nvSpPr>
      <dsp:spPr>
        <a:xfrm>
          <a:off x="4997841" y="2381712"/>
          <a:ext cx="3206948" cy="0"/>
        </a:xfrm>
        <a:prstGeom prst="line">
          <a:avLst/>
        </a:prstGeom>
        <a:noFill/>
        <a:ln w="6350" cap="flat" cmpd="sng" algn="ctr">
          <a:solidFill>
            <a:schemeClr val="accent5">
              <a:tint val="50000"/>
              <a:hueOff val="0"/>
              <a:satOff val="0"/>
              <a:lumOff val="0"/>
              <a:alphaOff val="0"/>
            </a:schemeClr>
          </a:solidFill>
          <a:prstDash val="solid"/>
        </a:ln>
        <a:effectLst/>
      </dsp:spPr>
      <dsp:style>
        <a:lnRef idx="1">
          <a:scrgbClr r="0" g="0" b="0"/>
        </a:lnRef>
        <a:fillRef idx="0">
          <a:scrgbClr r="0" g="0" b="0"/>
        </a:fillRef>
        <a:effectRef idx="1">
          <a:scrgbClr r="0" g="0" b="0"/>
        </a:effectRef>
        <a:fontRef idx="minor"/>
      </dsp:style>
    </dsp:sp>
    <dsp:sp modelId="{EE07CBD3-D59B-4380-AB64-96E9CEF2C353}">
      <dsp:nvSpPr>
        <dsp:cNvPr id="0" name=""/>
        <dsp:cNvSpPr/>
      </dsp:nvSpPr>
      <dsp:spPr>
        <a:xfrm>
          <a:off x="5122787" y="2381712"/>
          <a:ext cx="3206948" cy="74428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8580" tIns="68580" rIns="68580" bIns="68580" numCol="1" spcCol="1270" anchor="t" anchorCtr="0">
          <a:noAutofit/>
        </a:bodyPr>
        <a:lstStyle/>
        <a:p>
          <a:pPr lvl="0" algn="l" defTabSz="800100" rtl="0">
            <a:lnSpc>
              <a:spcPct val="90000"/>
            </a:lnSpc>
            <a:spcBef>
              <a:spcPct val="0"/>
            </a:spcBef>
            <a:spcAft>
              <a:spcPct val="35000"/>
            </a:spcAft>
          </a:pPr>
          <a:r>
            <a:rPr lang="es-MX" sz="1800" kern="1200" smtClean="0"/>
            <a:t>Los usuarios externos son el público en general</a:t>
          </a:r>
          <a:endParaRPr lang="es-MX" sz="1800" kern="1200"/>
        </a:p>
      </dsp:txBody>
      <dsp:txXfrm>
        <a:off x="5122787" y="2381712"/>
        <a:ext cx="3206948" cy="744285"/>
      </dsp:txXfrm>
    </dsp:sp>
    <dsp:sp modelId="{8F8159A5-C5D1-4A3C-A281-10E718C9389E}">
      <dsp:nvSpPr>
        <dsp:cNvPr id="0" name=""/>
        <dsp:cNvSpPr/>
      </dsp:nvSpPr>
      <dsp:spPr>
        <a:xfrm>
          <a:off x="1665947" y="3125997"/>
          <a:ext cx="6663788" cy="0"/>
        </a:xfrm>
        <a:prstGeom prst="line">
          <a:avLst/>
        </a:prstGeom>
        <a:noFill/>
        <a:ln w="6350" cap="flat" cmpd="sng" algn="ctr">
          <a:solidFill>
            <a:schemeClr val="accent5">
              <a:tint val="50000"/>
              <a:hueOff val="0"/>
              <a:satOff val="0"/>
              <a:lumOff val="0"/>
              <a:alphaOff val="0"/>
            </a:schemeClr>
          </a:solidFill>
          <a:prstDash val="solid"/>
        </a:ln>
        <a:effectLst/>
      </dsp:spPr>
      <dsp:style>
        <a:lnRef idx="1">
          <a:scrgbClr r="0" g="0" b="0"/>
        </a:lnRef>
        <a:fillRef idx="0">
          <a:scrgbClr r="0" g="0" b="0"/>
        </a:fillRef>
        <a:effectRef idx="1">
          <a:scrgbClr r="0" g="0" b="0"/>
        </a:effectRef>
        <a:fontRef idx="minor"/>
      </dsp:style>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22A2F46-5065-4B58-AF41-76D641E3A10C}">
      <dsp:nvSpPr>
        <dsp:cNvPr id="0" name=""/>
        <dsp:cNvSpPr/>
      </dsp:nvSpPr>
      <dsp:spPr>
        <a:xfrm rot="5400000">
          <a:off x="821791" y="1013397"/>
          <a:ext cx="1748659" cy="2909729"/>
        </a:xfrm>
        <a:prstGeom prst="corner">
          <a:avLst>
            <a:gd name="adj1" fmla="val 16120"/>
            <a:gd name="adj2" fmla="val 16110"/>
          </a:avLst>
        </a:prstGeom>
        <a:gradFill rotWithShape="0">
          <a:gsLst>
            <a:gs pos="0">
              <a:schemeClr val="accent1">
                <a:hueOff val="0"/>
                <a:satOff val="0"/>
                <a:lumOff val="0"/>
                <a:alphaOff val="0"/>
                <a:satMod val="103000"/>
                <a:lumMod val="118000"/>
              </a:schemeClr>
            </a:gs>
            <a:gs pos="50000">
              <a:schemeClr val="accent1">
                <a:hueOff val="0"/>
                <a:satOff val="0"/>
                <a:lumOff val="0"/>
                <a:alphaOff val="0"/>
                <a:satMod val="89000"/>
                <a:lumMod val="91000"/>
              </a:schemeClr>
            </a:gs>
            <a:gs pos="100000">
              <a:schemeClr val="accent1">
                <a:hueOff val="0"/>
                <a:satOff val="0"/>
                <a:lumOff val="0"/>
                <a:alphaOff val="0"/>
                <a:lumMod val="69000"/>
              </a:schemeClr>
            </a:gs>
          </a:gsLst>
          <a:lin ang="5400000" scaled="0"/>
        </a:gradFill>
        <a:ln w="6350" cap="flat" cmpd="sng" algn="ctr">
          <a:solidFill>
            <a:schemeClr val="accent1">
              <a:hueOff val="0"/>
              <a:satOff val="0"/>
              <a:lumOff val="0"/>
              <a:alphaOff val="0"/>
            </a:schemeClr>
          </a:solidFill>
          <a:prstDash val="solid"/>
        </a:ln>
        <a:effectLst>
          <a:outerShdw blurRad="57150" dist="19050" dir="5400000" algn="ctr" rotWithShape="0">
            <a:srgbClr val="000000">
              <a:alpha val="63000"/>
            </a:srgbClr>
          </a:outerShdw>
        </a:effectLst>
      </dsp:spPr>
      <dsp:style>
        <a:lnRef idx="1">
          <a:scrgbClr r="0" g="0" b="0"/>
        </a:lnRef>
        <a:fillRef idx="3">
          <a:scrgbClr r="0" g="0" b="0"/>
        </a:fillRef>
        <a:effectRef idx="3">
          <a:scrgbClr r="0" g="0" b="0"/>
        </a:effectRef>
        <a:fontRef idx="minor">
          <a:schemeClr val="lt1"/>
        </a:fontRef>
      </dsp:style>
    </dsp:sp>
    <dsp:sp modelId="{F53FCD9D-6091-4185-9F6A-E6A4ED45C540}">
      <dsp:nvSpPr>
        <dsp:cNvPr id="0" name=""/>
        <dsp:cNvSpPr/>
      </dsp:nvSpPr>
      <dsp:spPr>
        <a:xfrm>
          <a:off x="529896" y="1882779"/>
          <a:ext cx="2626920" cy="230264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t" anchorCtr="0">
          <a:noAutofit/>
        </a:bodyPr>
        <a:lstStyle/>
        <a:p>
          <a:pPr lvl="0" algn="l" defTabSz="889000" rtl="0">
            <a:lnSpc>
              <a:spcPct val="90000"/>
            </a:lnSpc>
            <a:spcBef>
              <a:spcPct val="0"/>
            </a:spcBef>
            <a:spcAft>
              <a:spcPct val="35000"/>
            </a:spcAft>
          </a:pPr>
          <a:r>
            <a:rPr lang="es-MX" sz="2000" kern="1200" smtClean="0"/>
            <a:t>Entonces </a:t>
          </a:r>
          <a:endParaRPr lang="es-MX" sz="2000" kern="1200"/>
        </a:p>
      </dsp:txBody>
      <dsp:txXfrm>
        <a:off x="529896" y="1882779"/>
        <a:ext cx="2626920" cy="2302649"/>
      </dsp:txXfrm>
    </dsp:sp>
    <dsp:sp modelId="{8FF0ADD1-C3A7-4946-A8BE-DF62D3C1A3C7}">
      <dsp:nvSpPr>
        <dsp:cNvPr id="0" name=""/>
        <dsp:cNvSpPr/>
      </dsp:nvSpPr>
      <dsp:spPr>
        <a:xfrm>
          <a:off x="2661171" y="799180"/>
          <a:ext cx="495645" cy="495645"/>
        </a:xfrm>
        <a:prstGeom prst="triangle">
          <a:avLst>
            <a:gd name="adj" fmla="val 100000"/>
          </a:avLst>
        </a:prstGeom>
        <a:gradFill rotWithShape="0">
          <a:gsLst>
            <a:gs pos="0">
              <a:schemeClr val="accent1">
                <a:hueOff val="0"/>
                <a:satOff val="0"/>
                <a:lumOff val="0"/>
                <a:alphaOff val="0"/>
                <a:satMod val="103000"/>
                <a:lumMod val="118000"/>
              </a:schemeClr>
            </a:gs>
            <a:gs pos="50000">
              <a:schemeClr val="accent1">
                <a:hueOff val="0"/>
                <a:satOff val="0"/>
                <a:lumOff val="0"/>
                <a:alphaOff val="0"/>
                <a:satMod val="89000"/>
                <a:lumMod val="91000"/>
              </a:schemeClr>
            </a:gs>
            <a:gs pos="100000">
              <a:schemeClr val="accent1">
                <a:hueOff val="0"/>
                <a:satOff val="0"/>
                <a:lumOff val="0"/>
                <a:alphaOff val="0"/>
                <a:lumMod val="69000"/>
              </a:schemeClr>
            </a:gs>
          </a:gsLst>
          <a:lin ang="5400000" scaled="0"/>
        </a:gradFill>
        <a:ln w="6350" cap="flat" cmpd="sng" algn="ctr">
          <a:solidFill>
            <a:schemeClr val="accent1">
              <a:hueOff val="0"/>
              <a:satOff val="0"/>
              <a:lumOff val="0"/>
              <a:alphaOff val="0"/>
            </a:schemeClr>
          </a:solidFill>
          <a:prstDash val="solid"/>
        </a:ln>
        <a:effectLst>
          <a:outerShdw blurRad="57150" dist="19050" dir="5400000" algn="ctr" rotWithShape="0">
            <a:srgbClr val="000000">
              <a:alpha val="63000"/>
            </a:srgbClr>
          </a:outerShdw>
        </a:effectLst>
      </dsp:spPr>
      <dsp:style>
        <a:lnRef idx="1">
          <a:scrgbClr r="0" g="0" b="0"/>
        </a:lnRef>
        <a:fillRef idx="3">
          <a:scrgbClr r="0" g="0" b="0"/>
        </a:fillRef>
        <a:effectRef idx="3">
          <a:scrgbClr r="0" g="0" b="0"/>
        </a:effectRef>
        <a:fontRef idx="minor">
          <a:schemeClr val="lt1"/>
        </a:fontRef>
      </dsp:style>
    </dsp:sp>
    <dsp:sp modelId="{5EBF4E36-A895-4771-96D0-A34B27AB77BA}">
      <dsp:nvSpPr>
        <dsp:cNvPr id="0" name=""/>
        <dsp:cNvSpPr/>
      </dsp:nvSpPr>
      <dsp:spPr>
        <a:xfrm rot="5400000">
          <a:off x="4037654" y="217629"/>
          <a:ext cx="1748659" cy="2909729"/>
        </a:xfrm>
        <a:prstGeom prst="corner">
          <a:avLst>
            <a:gd name="adj1" fmla="val 16120"/>
            <a:gd name="adj2" fmla="val 16110"/>
          </a:avLst>
        </a:prstGeom>
        <a:gradFill rotWithShape="0">
          <a:gsLst>
            <a:gs pos="0">
              <a:schemeClr val="accent1">
                <a:hueOff val="0"/>
                <a:satOff val="0"/>
                <a:lumOff val="0"/>
                <a:alphaOff val="0"/>
                <a:satMod val="103000"/>
                <a:lumMod val="118000"/>
              </a:schemeClr>
            </a:gs>
            <a:gs pos="50000">
              <a:schemeClr val="accent1">
                <a:hueOff val="0"/>
                <a:satOff val="0"/>
                <a:lumOff val="0"/>
                <a:alphaOff val="0"/>
                <a:satMod val="89000"/>
                <a:lumMod val="91000"/>
              </a:schemeClr>
            </a:gs>
            <a:gs pos="100000">
              <a:schemeClr val="accent1">
                <a:hueOff val="0"/>
                <a:satOff val="0"/>
                <a:lumOff val="0"/>
                <a:alphaOff val="0"/>
                <a:lumMod val="69000"/>
              </a:schemeClr>
            </a:gs>
          </a:gsLst>
          <a:lin ang="5400000" scaled="0"/>
        </a:gradFill>
        <a:ln w="6350" cap="flat" cmpd="sng" algn="ctr">
          <a:solidFill>
            <a:schemeClr val="accent1">
              <a:hueOff val="0"/>
              <a:satOff val="0"/>
              <a:lumOff val="0"/>
              <a:alphaOff val="0"/>
            </a:schemeClr>
          </a:solidFill>
          <a:prstDash val="solid"/>
        </a:ln>
        <a:effectLst>
          <a:outerShdw blurRad="57150" dist="19050" dir="5400000" algn="ctr" rotWithShape="0">
            <a:srgbClr val="000000">
              <a:alpha val="63000"/>
            </a:srgbClr>
          </a:outerShdw>
        </a:effectLst>
      </dsp:spPr>
      <dsp:style>
        <a:lnRef idx="1">
          <a:scrgbClr r="0" g="0" b="0"/>
        </a:lnRef>
        <a:fillRef idx="3">
          <a:scrgbClr r="0" g="0" b="0"/>
        </a:fillRef>
        <a:effectRef idx="3">
          <a:scrgbClr r="0" g="0" b="0"/>
        </a:effectRef>
        <a:fontRef idx="minor">
          <a:schemeClr val="lt1"/>
        </a:fontRef>
      </dsp:style>
    </dsp:sp>
    <dsp:sp modelId="{0887DE7A-0FE8-40B5-9816-3429D1A88F02}">
      <dsp:nvSpPr>
        <dsp:cNvPr id="0" name=""/>
        <dsp:cNvSpPr/>
      </dsp:nvSpPr>
      <dsp:spPr>
        <a:xfrm>
          <a:off x="3745759" y="1087011"/>
          <a:ext cx="2626920" cy="230264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t" anchorCtr="0">
          <a:noAutofit/>
        </a:bodyPr>
        <a:lstStyle/>
        <a:p>
          <a:pPr lvl="0" algn="l" defTabSz="889000" rtl="0">
            <a:lnSpc>
              <a:spcPct val="90000"/>
            </a:lnSpc>
            <a:spcBef>
              <a:spcPct val="0"/>
            </a:spcBef>
            <a:spcAft>
              <a:spcPct val="35000"/>
            </a:spcAft>
          </a:pPr>
          <a:r>
            <a:rPr lang="es-MX" sz="2000" kern="1200" smtClean="0"/>
            <a:t>LA INFORMACIÓN DEBE SER CLARA, PRECISA Y OPORTUNA </a:t>
          </a:r>
          <a:endParaRPr lang="es-MX" sz="2000" kern="1200"/>
        </a:p>
      </dsp:txBody>
      <dsp:txXfrm>
        <a:off x="3745759" y="1087011"/>
        <a:ext cx="2626920" cy="2302649"/>
      </dsp:txXfrm>
    </dsp:sp>
    <dsp:sp modelId="{2727A616-B816-4BC7-9BAB-B431DC7E973E}">
      <dsp:nvSpPr>
        <dsp:cNvPr id="0" name=""/>
        <dsp:cNvSpPr/>
      </dsp:nvSpPr>
      <dsp:spPr>
        <a:xfrm>
          <a:off x="5877034" y="3411"/>
          <a:ext cx="495645" cy="495645"/>
        </a:xfrm>
        <a:prstGeom prst="triangle">
          <a:avLst>
            <a:gd name="adj" fmla="val 100000"/>
          </a:avLst>
        </a:prstGeom>
        <a:gradFill rotWithShape="0">
          <a:gsLst>
            <a:gs pos="0">
              <a:schemeClr val="accent1">
                <a:hueOff val="0"/>
                <a:satOff val="0"/>
                <a:lumOff val="0"/>
                <a:alphaOff val="0"/>
                <a:satMod val="103000"/>
                <a:lumMod val="118000"/>
              </a:schemeClr>
            </a:gs>
            <a:gs pos="50000">
              <a:schemeClr val="accent1">
                <a:hueOff val="0"/>
                <a:satOff val="0"/>
                <a:lumOff val="0"/>
                <a:alphaOff val="0"/>
                <a:satMod val="89000"/>
                <a:lumMod val="91000"/>
              </a:schemeClr>
            </a:gs>
            <a:gs pos="100000">
              <a:schemeClr val="accent1">
                <a:hueOff val="0"/>
                <a:satOff val="0"/>
                <a:lumOff val="0"/>
                <a:alphaOff val="0"/>
                <a:lumMod val="69000"/>
              </a:schemeClr>
            </a:gs>
          </a:gsLst>
          <a:lin ang="5400000" scaled="0"/>
        </a:gradFill>
        <a:ln w="6350" cap="flat" cmpd="sng" algn="ctr">
          <a:solidFill>
            <a:schemeClr val="accent1">
              <a:hueOff val="0"/>
              <a:satOff val="0"/>
              <a:lumOff val="0"/>
              <a:alphaOff val="0"/>
            </a:schemeClr>
          </a:solidFill>
          <a:prstDash val="solid"/>
        </a:ln>
        <a:effectLst>
          <a:outerShdw blurRad="57150" dist="19050" dir="5400000" algn="ctr" rotWithShape="0">
            <a:srgbClr val="000000">
              <a:alpha val="63000"/>
            </a:srgbClr>
          </a:outerShdw>
        </a:effectLst>
      </dsp:spPr>
      <dsp:style>
        <a:lnRef idx="1">
          <a:scrgbClr r="0" g="0" b="0"/>
        </a:lnRef>
        <a:fillRef idx="3">
          <a:scrgbClr r="0" g="0" b="0"/>
        </a:fillRef>
        <a:effectRef idx="3">
          <a:scrgbClr r="0" g="0" b="0"/>
        </a:effectRef>
        <a:fontRef idx="minor">
          <a:schemeClr val="lt1"/>
        </a:fontRef>
      </dsp:style>
    </dsp:sp>
    <dsp:sp modelId="{D3C71446-208B-4C4A-B63C-5E46B848F1B8}">
      <dsp:nvSpPr>
        <dsp:cNvPr id="0" name=""/>
        <dsp:cNvSpPr/>
      </dsp:nvSpPr>
      <dsp:spPr>
        <a:xfrm rot="5400000">
          <a:off x="7253517" y="-578139"/>
          <a:ext cx="1748659" cy="2909729"/>
        </a:xfrm>
        <a:prstGeom prst="corner">
          <a:avLst>
            <a:gd name="adj1" fmla="val 16120"/>
            <a:gd name="adj2" fmla="val 16110"/>
          </a:avLst>
        </a:prstGeom>
        <a:gradFill rotWithShape="0">
          <a:gsLst>
            <a:gs pos="0">
              <a:schemeClr val="accent1">
                <a:hueOff val="0"/>
                <a:satOff val="0"/>
                <a:lumOff val="0"/>
                <a:alphaOff val="0"/>
                <a:satMod val="103000"/>
                <a:lumMod val="118000"/>
              </a:schemeClr>
            </a:gs>
            <a:gs pos="50000">
              <a:schemeClr val="accent1">
                <a:hueOff val="0"/>
                <a:satOff val="0"/>
                <a:lumOff val="0"/>
                <a:alphaOff val="0"/>
                <a:satMod val="89000"/>
                <a:lumMod val="91000"/>
              </a:schemeClr>
            </a:gs>
            <a:gs pos="100000">
              <a:schemeClr val="accent1">
                <a:hueOff val="0"/>
                <a:satOff val="0"/>
                <a:lumOff val="0"/>
                <a:alphaOff val="0"/>
                <a:lumMod val="69000"/>
              </a:schemeClr>
            </a:gs>
          </a:gsLst>
          <a:lin ang="5400000" scaled="0"/>
        </a:gradFill>
        <a:ln w="6350" cap="flat" cmpd="sng" algn="ctr">
          <a:solidFill>
            <a:schemeClr val="accent1">
              <a:hueOff val="0"/>
              <a:satOff val="0"/>
              <a:lumOff val="0"/>
              <a:alphaOff val="0"/>
            </a:schemeClr>
          </a:solidFill>
          <a:prstDash val="solid"/>
        </a:ln>
        <a:effectLst>
          <a:outerShdw blurRad="57150" dist="19050" dir="5400000" algn="ctr" rotWithShape="0">
            <a:srgbClr val="000000">
              <a:alpha val="63000"/>
            </a:srgbClr>
          </a:outerShdw>
        </a:effectLst>
      </dsp:spPr>
      <dsp:style>
        <a:lnRef idx="1">
          <a:scrgbClr r="0" g="0" b="0"/>
        </a:lnRef>
        <a:fillRef idx="3">
          <a:scrgbClr r="0" g="0" b="0"/>
        </a:fillRef>
        <a:effectRef idx="3">
          <a:scrgbClr r="0" g="0" b="0"/>
        </a:effectRef>
        <a:fontRef idx="minor">
          <a:schemeClr val="lt1"/>
        </a:fontRef>
      </dsp:style>
    </dsp:sp>
    <dsp:sp modelId="{BCDB5761-7FFA-4539-80BE-F2FFB894EBE8}">
      <dsp:nvSpPr>
        <dsp:cNvPr id="0" name=""/>
        <dsp:cNvSpPr/>
      </dsp:nvSpPr>
      <dsp:spPr>
        <a:xfrm>
          <a:off x="6961622" y="291242"/>
          <a:ext cx="2626920" cy="230264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t" anchorCtr="0">
          <a:noAutofit/>
        </a:bodyPr>
        <a:lstStyle/>
        <a:p>
          <a:pPr lvl="0" algn="l" defTabSz="889000" rtl="0">
            <a:lnSpc>
              <a:spcPct val="90000"/>
            </a:lnSpc>
            <a:spcBef>
              <a:spcPct val="0"/>
            </a:spcBef>
            <a:spcAft>
              <a:spcPct val="35000"/>
            </a:spcAft>
          </a:pPr>
          <a:r>
            <a:rPr lang="es-MX" sz="2000" kern="1200" smtClean="0"/>
            <a:t>EL QUE ELABORA LOS ESTADOS FINANCIEROS DEBE APEGARSE A LA TÉCNICA CONTABLE A FIN DE QUE LOS DATOS PUEDAN SER COMPARABLES.</a:t>
          </a:r>
          <a:endParaRPr lang="es-MX" sz="2000" kern="1200"/>
        </a:p>
      </dsp:txBody>
      <dsp:txXfrm>
        <a:off x="6961622" y="291242"/>
        <a:ext cx="2626920" cy="2302649"/>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A686625-6E9F-4BAA-96C4-EADF6F717371}">
      <dsp:nvSpPr>
        <dsp:cNvPr id="0" name=""/>
        <dsp:cNvSpPr/>
      </dsp:nvSpPr>
      <dsp:spPr>
        <a:xfrm>
          <a:off x="13115" y="2456125"/>
          <a:ext cx="1413980" cy="848388"/>
        </a:xfrm>
        <a:prstGeom prst="roundRect">
          <a:avLst>
            <a:gd name="adj" fmla="val 10000"/>
          </a:avLst>
        </a:prstGeom>
        <a:gradFill rotWithShape="0">
          <a:gsLst>
            <a:gs pos="0">
              <a:schemeClr val="accent1">
                <a:hueOff val="0"/>
                <a:satOff val="0"/>
                <a:lumOff val="0"/>
                <a:alphaOff val="0"/>
                <a:satMod val="103000"/>
                <a:lumMod val="118000"/>
              </a:schemeClr>
            </a:gs>
            <a:gs pos="50000">
              <a:schemeClr val="accent1">
                <a:hueOff val="0"/>
                <a:satOff val="0"/>
                <a:lumOff val="0"/>
                <a:alphaOff val="0"/>
                <a:satMod val="89000"/>
                <a:lumMod val="91000"/>
              </a:schemeClr>
            </a:gs>
            <a:gs pos="100000">
              <a:schemeClr val="accent1">
                <a:hueOff val="0"/>
                <a:satOff val="0"/>
                <a:lumOff val="0"/>
                <a:alphaOff val="0"/>
                <a:lumMod val="69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rtl="0">
            <a:lnSpc>
              <a:spcPct val="90000"/>
            </a:lnSpc>
            <a:spcBef>
              <a:spcPct val="0"/>
            </a:spcBef>
            <a:spcAft>
              <a:spcPct val="35000"/>
            </a:spcAft>
          </a:pPr>
          <a:r>
            <a:rPr lang="es-MX" sz="2000" b="1" kern="1200" smtClean="0"/>
            <a:t>Bienes</a:t>
          </a:r>
          <a:endParaRPr lang="es-MX" sz="2000" b="1" kern="1200"/>
        </a:p>
      </dsp:txBody>
      <dsp:txXfrm>
        <a:off x="37963" y="2480973"/>
        <a:ext cx="1364284" cy="798692"/>
      </dsp:txXfrm>
    </dsp:sp>
    <dsp:sp modelId="{E863142A-911A-425E-87F1-01EDC31E756F}">
      <dsp:nvSpPr>
        <dsp:cNvPr id="0" name=""/>
        <dsp:cNvSpPr/>
      </dsp:nvSpPr>
      <dsp:spPr>
        <a:xfrm>
          <a:off x="1568494" y="2704986"/>
          <a:ext cx="299763" cy="350667"/>
        </a:xfrm>
        <a:prstGeom prst="rightArrow">
          <a:avLst>
            <a:gd name="adj1" fmla="val 60000"/>
            <a:gd name="adj2" fmla="val 50000"/>
          </a:avLst>
        </a:prstGeom>
        <a:gradFill rotWithShape="0">
          <a:gsLst>
            <a:gs pos="0">
              <a:schemeClr val="accent1">
                <a:tint val="60000"/>
                <a:hueOff val="0"/>
                <a:satOff val="0"/>
                <a:lumOff val="0"/>
                <a:alphaOff val="0"/>
                <a:satMod val="103000"/>
                <a:lumMod val="118000"/>
              </a:schemeClr>
            </a:gs>
            <a:gs pos="50000">
              <a:schemeClr val="accent1">
                <a:tint val="60000"/>
                <a:hueOff val="0"/>
                <a:satOff val="0"/>
                <a:lumOff val="0"/>
                <a:alphaOff val="0"/>
                <a:satMod val="89000"/>
                <a:lumMod val="91000"/>
              </a:schemeClr>
            </a:gs>
            <a:gs pos="100000">
              <a:schemeClr val="accent1">
                <a:tint val="60000"/>
                <a:hueOff val="0"/>
                <a:satOff val="0"/>
                <a:lumOff val="0"/>
                <a:alphaOff val="0"/>
                <a:lumMod val="69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711200">
            <a:lnSpc>
              <a:spcPct val="90000"/>
            </a:lnSpc>
            <a:spcBef>
              <a:spcPct val="0"/>
            </a:spcBef>
            <a:spcAft>
              <a:spcPct val="35000"/>
            </a:spcAft>
          </a:pPr>
          <a:endParaRPr lang="es-MX" sz="1600" b="1" kern="1200"/>
        </a:p>
      </dsp:txBody>
      <dsp:txXfrm>
        <a:off x="1568494" y="2775119"/>
        <a:ext cx="209834" cy="210401"/>
      </dsp:txXfrm>
    </dsp:sp>
    <dsp:sp modelId="{C11DF92A-D190-44E5-A50D-720C5830B73C}">
      <dsp:nvSpPr>
        <dsp:cNvPr id="0" name=""/>
        <dsp:cNvSpPr/>
      </dsp:nvSpPr>
      <dsp:spPr>
        <a:xfrm>
          <a:off x="1992688" y="2456125"/>
          <a:ext cx="1413980" cy="848388"/>
        </a:xfrm>
        <a:prstGeom prst="roundRect">
          <a:avLst>
            <a:gd name="adj" fmla="val 10000"/>
          </a:avLst>
        </a:prstGeom>
        <a:gradFill rotWithShape="0">
          <a:gsLst>
            <a:gs pos="0">
              <a:schemeClr val="accent1">
                <a:hueOff val="0"/>
                <a:satOff val="0"/>
                <a:lumOff val="0"/>
                <a:alphaOff val="0"/>
                <a:satMod val="103000"/>
                <a:lumMod val="118000"/>
              </a:schemeClr>
            </a:gs>
            <a:gs pos="50000">
              <a:schemeClr val="accent1">
                <a:hueOff val="0"/>
                <a:satOff val="0"/>
                <a:lumOff val="0"/>
                <a:alphaOff val="0"/>
                <a:satMod val="89000"/>
                <a:lumMod val="91000"/>
              </a:schemeClr>
            </a:gs>
            <a:gs pos="100000">
              <a:schemeClr val="accent1">
                <a:hueOff val="0"/>
                <a:satOff val="0"/>
                <a:lumOff val="0"/>
                <a:alphaOff val="0"/>
                <a:lumMod val="69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rtl="0">
            <a:lnSpc>
              <a:spcPct val="90000"/>
            </a:lnSpc>
            <a:spcBef>
              <a:spcPct val="0"/>
            </a:spcBef>
            <a:spcAft>
              <a:spcPct val="35000"/>
            </a:spcAft>
          </a:pPr>
          <a:r>
            <a:rPr lang="es-MX" sz="2000" b="1" kern="1200" smtClean="0"/>
            <a:t>Derechos</a:t>
          </a:r>
          <a:endParaRPr lang="es-MX" sz="2000" b="1" kern="1200"/>
        </a:p>
      </dsp:txBody>
      <dsp:txXfrm>
        <a:off x="2017536" y="2480973"/>
        <a:ext cx="1364284" cy="798692"/>
      </dsp:txXfrm>
    </dsp:sp>
    <dsp:sp modelId="{8445BD8E-DB8D-4D18-99A8-23F9BA7BD646}">
      <dsp:nvSpPr>
        <dsp:cNvPr id="0" name=""/>
        <dsp:cNvSpPr/>
      </dsp:nvSpPr>
      <dsp:spPr>
        <a:xfrm>
          <a:off x="3548067" y="2704986"/>
          <a:ext cx="299763" cy="350667"/>
        </a:xfrm>
        <a:prstGeom prst="rightArrow">
          <a:avLst>
            <a:gd name="adj1" fmla="val 60000"/>
            <a:gd name="adj2" fmla="val 50000"/>
          </a:avLst>
        </a:prstGeom>
        <a:gradFill rotWithShape="0">
          <a:gsLst>
            <a:gs pos="0">
              <a:schemeClr val="accent1">
                <a:tint val="60000"/>
                <a:hueOff val="0"/>
                <a:satOff val="0"/>
                <a:lumOff val="0"/>
                <a:alphaOff val="0"/>
                <a:satMod val="103000"/>
                <a:lumMod val="118000"/>
              </a:schemeClr>
            </a:gs>
            <a:gs pos="50000">
              <a:schemeClr val="accent1">
                <a:tint val="60000"/>
                <a:hueOff val="0"/>
                <a:satOff val="0"/>
                <a:lumOff val="0"/>
                <a:alphaOff val="0"/>
                <a:satMod val="89000"/>
                <a:lumMod val="91000"/>
              </a:schemeClr>
            </a:gs>
            <a:gs pos="100000">
              <a:schemeClr val="accent1">
                <a:tint val="60000"/>
                <a:hueOff val="0"/>
                <a:satOff val="0"/>
                <a:lumOff val="0"/>
                <a:alphaOff val="0"/>
                <a:lumMod val="69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711200">
            <a:lnSpc>
              <a:spcPct val="90000"/>
            </a:lnSpc>
            <a:spcBef>
              <a:spcPct val="0"/>
            </a:spcBef>
            <a:spcAft>
              <a:spcPct val="35000"/>
            </a:spcAft>
          </a:pPr>
          <a:endParaRPr lang="es-MX" sz="1600" b="1" kern="1200"/>
        </a:p>
      </dsp:txBody>
      <dsp:txXfrm>
        <a:off x="3548067" y="2775119"/>
        <a:ext cx="209834" cy="210401"/>
      </dsp:txXfrm>
    </dsp:sp>
    <dsp:sp modelId="{3485461B-603D-40CF-8989-6E23A51FA6EF}">
      <dsp:nvSpPr>
        <dsp:cNvPr id="0" name=""/>
        <dsp:cNvSpPr/>
      </dsp:nvSpPr>
      <dsp:spPr>
        <a:xfrm>
          <a:off x="3972261" y="2456125"/>
          <a:ext cx="1413980" cy="848388"/>
        </a:xfrm>
        <a:prstGeom prst="roundRect">
          <a:avLst>
            <a:gd name="adj" fmla="val 10000"/>
          </a:avLst>
        </a:prstGeom>
        <a:gradFill rotWithShape="0">
          <a:gsLst>
            <a:gs pos="0">
              <a:schemeClr val="accent1">
                <a:hueOff val="0"/>
                <a:satOff val="0"/>
                <a:lumOff val="0"/>
                <a:alphaOff val="0"/>
                <a:satMod val="103000"/>
                <a:lumMod val="118000"/>
              </a:schemeClr>
            </a:gs>
            <a:gs pos="50000">
              <a:schemeClr val="accent1">
                <a:hueOff val="0"/>
                <a:satOff val="0"/>
                <a:lumOff val="0"/>
                <a:alphaOff val="0"/>
                <a:satMod val="89000"/>
                <a:lumMod val="91000"/>
              </a:schemeClr>
            </a:gs>
            <a:gs pos="100000">
              <a:schemeClr val="accent1">
                <a:hueOff val="0"/>
                <a:satOff val="0"/>
                <a:lumOff val="0"/>
                <a:alphaOff val="0"/>
                <a:lumMod val="69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rtl="0">
            <a:lnSpc>
              <a:spcPct val="90000"/>
            </a:lnSpc>
            <a:spcBef>
              <a:spcPct val="0"/>
            </a:spcBef>
            <a:spcAft>
              <a:spcPct val="35000"/>
            </a:spcAft>
          </a:pPr>
          <a:r>
            <a:rPr lang="es-MX" sz="2000" b="1" kern="1200" smtClean="0"/>
            <a:t>Deudas</a:t>
          </a:r>
          <a:endParaRPr lang="es-MX" sz="2000" b="1" kern="1200"/>
        </a:p>
      </dsp:txBody>
      <dsp:txXfrm>
        <a:off x="3997109" y="2480973"/>
        <a:ext cx="1364284" cy="798692"/>
      </dsp:txXfrm>
    </dsp:sp>
    <dsp:sp modelId="{903A6695-9776-40EE-8FC3-CCA6E426EE23}">
      <dsp:nvSpPr>
        <dsp:cNvPr id="0" name=""/>
        <dsp:cNvSpPr/>
      </dsp:nvSpPr>
      <dsp:spPr>
        <a:xfrm>
          <a:off x="5527640" y="2704986"/>
          <a:ext cx="299763" cy="350667"/>
        </a:xfrm>
        <a:prstGeom prst="rightArrow">
          <a:avLst>
            <a:gd name="adj1" fmla="val 60000"/>
            <a:gd name="adj2" fmla="val 50000"/>
          </a:avLst>
        </a:prstGeom>
        <a:gradFill rotWithShape="0">
          <a:gsLst>
            <a:gs pos="0">
              <a:schemeClr val="accent1">
                <a:tint val="60000"/>
                <a:hueOff val="0"/>
                <a:satOff val="0"/>
                <a:lumOff val="0"/>
                <a:alphaOff val="0"/>
                <a:satMod val="103000"/>
                <a:lumMod val="118000"/>
              </a:schemeClr>
            </a:gs>
            <a:gs pos="50000">
              <a:schemeClr val="accent1">
                <a:tint val="60000"/>
                <a:hueOff val="0"/>
                <a:satOff val="0"/>
                <a:lumOff val="0"/>
                <a:alphaOff val="0"/>
                <a:satMod val="89000"/>
                <a:lumMod val="91000"/>
              </a:schemeClr>
            </a:gs>
            <a:gs pos="100000">
              <a:schemeClr val="accent1">
                <a:tint val="60000"/>
                <a:hueOff val="0"/>
                <a:satOff val="0"/>
                <a:lumOff val="0"/>
                <a:alphaOff val="0"/>
                <a:lumMod val="69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711200">
            <a:lnSpc>
              <a:spcPct val="90000"/>
            </a:lnSpc>
            <a:spcBef>
              <a:spcPct val="0"/>
            </a:spcBef>
            <a:spcAft>
              <a:spcPct val="35000"/>
            </a:spcAft>
          </a:pPr>
          <a:endParaRPr lang="es-MX" sz="1600" b="1" kern="1200"/>
        </a:p>
      </dsp:txBody>
      <dsp:txXfrm>
        <a:off x="5527640" y="2775119"/>
        <a:ext cx="209834" cy="210401"/>
      </dsp:txXfrm>
    </dsp:sp>
    <dsp:sp modelId="{8AC2A90E-3B83-4B1D-AEEF-D942DCD2B2A2}">
      <dsp:nvSpPr>
        <dsp:cNvPr id="0" name=""/>
        <dsp:cNvSpPr/>
      </dsp:nvSpPr>
      <dsp:spPr>
        <a:xfrm>
          <a:off x="5951834" y="2456125"/>
          <a:ext cx="1840621" cy="848388"/>
        </a:xfrm>
        <a:prstGeom prst="roundRect">
          <a:avLst>
            <a:gd name="adj" fmla="val 10000"/>
          </a:avLst>
        </a:prstGeom>
        <a:gradFill rotWithShape="0">
          <a:gsLst>
            <a:gs pos="0">
              <a:schemeClr val="accent1">
                <a:hueOff val="0"/>
                <a:satOff val="0"/>
                <a:lumOff val="0"/>
                <a:alphaOff val="0"/>
                <a:satMod val="103000"/>
                <a:lumMod val="118000"/>
              </a:schemeClr>
            </a:gs>
            <a:gs pos="50000">
              <a:schemeClr val="accent1">
                <a:hueOff val="0"/>
                <a:satOff val="0"/>
                <a:lumOff val="0"/>
                <a:alphaOff val="0"/>
                <a:satMod val="89000"/>
                <a:lumMod val="91000"/>
              </a:schemeClr>
            </a:gs>
            <a:gs pos="100000">
              <a:schemeClr val="accent1">
                <a:hueOff val="0"/>
                <a:satOff val="0"/>
                <a:lumOff val="0"/>
                <a:alphaOff val="0"/>
                <a:lumMod val="69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rtl="0">
            <a:lnSpc>
              <a:spcPct val="90000"/>
            </a:lnSpc>
            <a:spcBef>
              <a:spcPct val="0"/>
            </a:spcBef>
            <a:spcAft>
              <a:spcPct val="35000"/>
            </a:spcAft>
          </a:pPr>
          <a:r>
            <a:rPr lang="es-MX" sz="2000" b="1" kern="1200" dirty="0" smtClean="0"/>
            <a:t>Obligaciones</a:t>
          </a:r>
          <a:endParaRPr lang="es-MX" sz="2000" b="1" kern="1200" dirty="0"/>
        </a:p>
      </dsp:txBody>
      <dsp:txXfrm>
        <a:off x="5976682" y="2480973"/>
        <a:ext cx="1790925" cy="798692"/>
      </dsp:txXfrm>
    </dsp:sp>
    <dsp:sp modelId="{0F309EFD-D831-43F7-8C4F-989FB290C85C}">
      <dsp:nvSpPr>
        <dsp:cNvPr id="0" name=""/>
        <dsp:cNvSpPr/>
      </dsp:nvSpPr>
      <dsp:spPr>
        <a:xfrm>
          <a:off x="7933853" y="2704986"/>
          <a:ext cx="299763" cy="350667"/>
        </a:xfrm>
        <a:prstGeom prst="rightArrow">
          <a:avLst>
            <a:gd name="adj1" fmla="val 60000"/>
            <a:gd name="adj2" fmla="val 50000"/>
          </a:avLst>
        </a:prstGeom>
        <a:gradFill rotWithShape="0">
          <a:gsLst>
            <a:gs pos="0">
              <a:schemeClr val="accent1">
                <a:tint val="60000"/>
                <a:hueOff val="0"/>
                <a:satOff val="0"/>
                <a:lumOff val="0"/>
                <a:alphaOff val="0"/>
                <a:satMod val="103000"/>
                <a:lumMod val="118000"/>
              </a:schemeClr>
            </a:gs>
            <a:gs pos="50000">
              <a:schemeClr val="accent1">
                <a:tint val="60000"/>
                <a:hueOff val="0"/>
                <a:satOff val="0"/>
                <a:lumOff val="0"/>
                <a:alphaOff val="0"/>
                <a:satMod val="89000"/>
                <a:lumMod val="91000"/>
              </a:schemeClr>
            </a:gs>
            <a:gs pos="100000">
              <a:schemeClr val="accent1">
                <a:tint val="60000"/>
                <a:hueOff val="0"/>
                <a:satOff val="0"/>
                <a:lumOff val="0"/>
                <a:alphaOff val="0"/>
                <a:lumMod val="69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711200">
            <a:lnSpc>
              <a:spcPct val="90000"/>
            </a:lnSpc>
            <a:spcBef>
              <a:spcPct val="0"/>
            </a:spcBef>
            <a:spcAft>
              <a:spcPct val="35000"/>
            </a:spcAft>
          </a:pPr>
          <a:endParaRPr lang="es-MX" sz="1600" b="1" kern="1200"/>
        </a:p>
      </dsp:txBody>
      <dsp:txXfrm>
        <a:off x="7933853" y="2775119"/>
        <a:ext cx="209834" cy="210401"/>
      </dsp:txXfrm>
    </dsp:sp>
    <dsp:sp modelId="{5559577D-F083-4E0E-B1F2-8211935DDC61}">
      <dsp:nvSpPr>
        <dsp:cNvPr id="0" name=""/>
        <dsp:cNvSpPr/>
      </dsp:nvSpPr>
      <dsp:spPr>
        <a:xfrm>
          <a:off x="8358047" y="2456125"/>
          <a:ext cx="1817460" cy="848388"/>
        </a:xfrm>
        <a:prstGeom prst="roundRect">
          <a:avLst>
            <a:gd name="adj" fmla="val 10000"/>
          </a:avLst>
        </a:prstGeom>
        <a:gradFill rotWithShape="0">
          <a:gsLst>
            <a:gs pos="0">
              <a:schemeClr val="accent1">
                <a:hueOff val="0"/>
                <a:satOff val="0"/>
                <a:lumOff val="0"/>
                <a:alphaOff val="0"/>
                <a:satMod val="103000"/>
                <a:lumMod val="118000"/>
              </a:schemeClr>
            </a:gs>
            <a:gs pos="50000">
              <a:schemeClr val="accent1">
                <a:hueOff val="0"/>
                <a:satOff val="0"/>
                <a:lumOff val="0"/>
                <a:alphaOff val="0"/>
                <a:satMod val="89000"/>
                <a:lumMod val="91000"/>
              </a:schemeClr>
            </a:gs>
            <a:gs pos="100000">
              <a:schemeClr val="accent1">
                <a:hueOff val="0"/>
                <a:satOff val="0"/>
                <a:lumOff val="0"/>
                <a:alphaOff val="0"/>
                <a:lumMod val="69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rtl="0">
            <a:lnSpc>
              <a:spcPct val="90000"/>
            </a:lnSpc>
            <a:spcBef>
              <a:spcPct val="0"/>
            </a:spcBef>
            <a:spcAft>
              <a:spcPct val="35000"/>
            </a:spcAft>
          </a:pPr>
          <a:r>
            <a:rPr lang="es-MX" sz="2000" b="1" kern="1200" dirty="0" smtClean="0"/>
            <a:t>Patrimonio</a:t>
          </a:r>
          <a:endParaRPr lang="es-MX" sz="2000" b="1" kern="1200" dirty="0"/>
        </a:p>
      </dsp:txBody>
      <dsp:txXfrm>
        <a:off x="8382895" y="2480973"/>
        <a:ext cx="1767764" cy="798692"/>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A3ADEB9-A4D4-4341-B1E1-AC735654A4F6}">
      <dsp:nvSpPr>
        <dsp:cNvPr id="0" name=""/>
        <dsp:cNvSpPr/>
      </dsp:nvSpPr>
      <dsp:spPr>
        <a:xfrm>
          <a:off x="1378259" y="0"/>
          <a:ext cx="2887960" cy="2887960"/>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866900" rtl="0">
            <a:lnSpc>
              <a:spcPct val="90000"/>
            </a:lnSpc>
            <a:spcBef>
              <a:spcPct val="0"/>
            </a:spcBef>
            <a:spcAft>
              <a:spcPct val="35000"/>
            </a:spcAft>
          </a:pPr>
          <a:r>
            <a:rPr lang="es-MX" sz="4200" kern="1200" smtClean="0"/>
            <a:t>Ventas </a:t>
          </a:r>
          <a:endParaRPr lang="es-MX" sz="4200" kern="1200"/>
        </a:p>
      </dsp:txBody>
      <dsp:txXfrm>
        <a:off x="1801191" y="422932"/>
        <a:ext cx="2042096" cy="2042096"/>
      </dsp:txXfrm>
    </dsp:sp>
    <dsp:sp modelId="{FB830745-7A2A-4D7F-AE9B-C4F6376E1C72}">
      <dsp:nvSpPr>
        <dsp:cNvPr id="0" name=""/>
        <dsp:cNvSpPr/>
      </dsp:nvSpPr>
      <dsp:spPr>
        <a:xfrm>
          <a:off x="4266219" y="0"/>
          <a:ext cx="2887960" cy="2887960"/>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866900" rtl="0">
            <a:lnSpc>
              <a:spcPct val="90000"/>
            </a:lnSpc>
            <a:spcBef>
              <a:spcPct val="0"/>
            </a:spcBef>
            <a:spcAft>
              <a:spcPct val="35000"/>
            </a:spcAft>
          </a:pPr>
          <a:r>
            <a:rPr lang="es-MX" sz="4200" kern="1200" dirty="0" smtClean="0"/>
            <a:t>Compras</a:t>
          </a:r>
          <a:endParaRPr lang="es-MX" sz="4200" kern="1200" dirty="0"/>
        </a:p>
      </dsp:txBody>
      <dsp:txXfrm>
        <a:off x="4689151" y="422932"/>
        <a:ext cx="2042096" cy="2042096"/>
      </dsp:txXfrm>
    </dsp:sp>
  </dsp:spTree>
</dsp:drawing>
</file>

<file path=ppt/diagrams/layout1.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10.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11.xml><?xml version="1.0" encoding="utf-8"?>
<dgm:layoutDef xmlns:dgm="http://schemas.openxmlformats.org/drawingml/2006/diagram" xmlns:a="http://schemas.openxmlformats.org/drawingml/2006/main" uniqueId="urn:microsoft.com/office/officeart/2005/8/layout/lProcess1">
  <dgm:title val=""/>
  <dgm:desc val=""/>
  <dgm:catLst>
    <dgm:cat type="process" pri="1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0" destId="2" srcOrd="0" destOrd="0"/>
        <dgm:cxn modelId="6" srcId="1" destId="3" srcOrd="1" destOrd="0"/>
        <dgm:cxn modelId="23" srcId="2" destId="21" srcOrd="0" destOrd="0"/>
        <dgm:cxn modelId="24" srcId="2" destId="22" srcOrd="1" destOrd="0"/>
        <dgm:cxn modelId="33" srcId="1" destId="31" srcOrd="0" destOrd="0"/>
      </dgm:cxnLst>
      <dgm:bg/>
      <dgm:whole/>
    </dgm:dataModel>
  </dgm:sampData>
  <dgm:styleData>
    <dgm:dataModel>
      <dgm:ptLst>
        <dgm:pt modelId="0" type="doc"/>
        <dgm:pt modelId="1"/>
        <dgm:pt modelId="11"/>
        <dgm:pt modelId="2"/>
        <dgm:pt modelId="22"/>
      </dgm:ptLst>
      <dgm:cxnLst>
        <dgm:cxn modelId="3" srcId="0" destId="1" srcOrd="0" destOrd="0"/>
        <dgm:cxn modelId="4" srcId="0" destId="2" srcOrd="0" destOrd="0"/>
        <dgm:cxn modelId="5" srcId="1" destId="11" srcOrd="0" destOrd="0"/>
        <dgm:cxn modelId="6" srcId="2" destId="22"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51" srcId="1" destId="11" srcOrd="0" destOrd="0"/>
        <dgm:cxn modelId="61" srcId="2" destId="21" srcOrd="0" destOrd="0"/>
        <dgm:cxn modelId="71" srcId="3" destId="31" srcOrd="0" destOrd="0"/>
        <dgm:cxn modelId="81"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L"/>
          <dgm:param type="vertAlign" val="mid"/>
          <dgm:param type="nodeHorzAlign" val="l"/>
          <dgm:param type="nodeVertAlign" val="t"/>
          <dgm:param type="fallback" val="2D"/>
        </dgm:alg>
      </dgm:if>
      <dgm:else name="Name3">
        <dgm:alg type="lin">
          <dgm:param type="linDir" val="fromR"/>
          <dgm:param type="vertAlign" val="mid"/>
          <dgm:param type="nodeHorzAlign" val="r"/>
          <dgm:param type="nodeVertAlign" val="t"/>
          <dgm:param type="fallback" val="2D"/>
        </dgm:alg>
      </dgm:else>
    </dgm:choose>
    <dgm:shape xmlns:r="http://schemas.openxmlformats.org/officeDocument/2006/relationships" r:blip="">
      <dgm:adjLst/>
    </dgm:shape>
    <dgm:presOf/>
    <dgm:constrLst>
      <dgm:constr type="h" for="des" forName="header" refType="h"/>
      <dgm:constr type="w" for="des" forName="header" refType="h" refFor="des" refForName="header" op="equ" fact="4"/>
      <dgm:constr type="h" for="des" forName="child" refType="h" refFor="des" refForName="header" op="equ"/>
      <dgm:constr type="w" for="des" forName="child" refType="w" refFor="des" refForName="header" op="equ"/>
      <dgm:constr type="w" for="ch" forName="hSp" refType="w" refFor="des" refForName="header" op="equ" fact="0.14"/>
      <dgm:constr type="h" for="des" forName="parTrans" refType="h" refFor="des" refForName="header" op="equ" fact="0.35"/>
      <dgm:constr type="h" for="des" forName="sibTrans" refType="h" refFor="des" refForName="parTrans" op="equ"/>
      <dgm:constr type="primFontSz" for="des" forName="child" op="equ" val="65"/>
      <dgm:constr type="primFontSz" for="des" forName="header" op="equ" val="65"/>
    </dgm:constrLst>
    <dgm:ruleLst/>
    <dgm:forEach name="Name4" axis="ch" ptType="node">
      <dgm:layoutNode name="vertFlow">
        <dgm:choose name="Name5">
          <dgm:if name="Name6" func="var" arg="dir" op="equ" val="norm">
            <dgm:alg type="lin">
              <dgm:param type="linDir" val="fromT"/>
              <dgm:param type="nodeHorzAlign" val="ctr"/>
              <dgm:param type="nodeVertAlign" val="t"/>
              <dgm:param type="fallback" val="2D"/>
            </dgm:alg>
          </dgm:if>
          <dgm:else name="Name7">
            <dgm:alg type="lin">
              <dgm:param type="linDir" val="fromT"/>
              <dgm:param type="nodeHorzAlign" val="ctr"/>
              <dgm:param type="nodeVertAlign" val="t"/>
              <dgm:param type="fallback" val="2D"/>
            </dgm:alg>
          </dgm:else>
        </dgm:choose>
        <dgm:shape xmlns:r="http://schemas.openxmlformats.org/officeDocument/2006/relationships" r:blip="">
          <dgm:adjLst/>
        </dgm:shape>
        <dgm:presOf/>
        <dgm:constrLst/>
        <dgm:ruleLst/>
        <dgm:layoutNode name="header" styleLbl="node1">
          <dgm:alg type="tx"/>
          <dgm:shape xmlns:r="http://schemas.openxmlformats.org/officeDocument/2006/relationships" type="roundRect" r:blip="">
            <dgm:adjLst>
              <dgm:adj idx="1" val="0.1"/>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8" axis="ch" ptType="parTrans" cnt="1">
          <dgm:layoutNode name="parTrans" styleLbl="sibTrans2D1">
            <dgm:alg type="conn">
              <dgm:param type="begPts" val="auto"/>
              <dgm:param type="endPts" val="auto"/>
            </dgm:alg>
            <dgm:shape xmlns:r="http://schemas.openxmlformats.org/officeDocument/2006/relationships" type="conn" r:blip="">
              <dgm:adjLst/>
            </dgm:shape>
            <dgm:presOf axis="self"/>
            <dgm:constrLst>
              <dgm:constr type="w" refType="h"/>
              <dgm:constr type="connDist"/>
              <dgm:constr type="wArH" refType="h" fact="0.25"/>
              <dgm:constr type="hArH" refType="wArH" fact="2"/>
              <dgm:constr type="stemThick" refType="hArH" fact="0.667"/>
              <dgm:constr type="begPad" refType="connDist" fact="0.25"/>
              <dgm:constr type="endPad" refType="connDist" fact="0.25"/>
            </dgm:constrLst>
            <dgm:ruleLst/>
          </dgm:layoutNode>
        </dgm:forEach>
        <dgm:forEach name="Name9" axis="ch" ptType="node">
          <dgm:layoutNode name="child" styleLbl="alignAccFollowNode1">
            <dgm:varLst>
              <dgm:chMax val="0"/>
              <dgm:bulletEnabled val="1"/>
            </dgm:varLst>
            <dgm:alg type="tx"/>
            <dgm:shape xmlns:r="http://schemas.openxmlformats.org/officeDocument/2006/relationships" type="roundRect" r:blip="">
              <dgm:adjLst>
                <dgm:adj idx="1" val="0.1"/>
              </dgm:adjLst>
            </dgm:shape>
            <dgm:presOf axis="desOrSelf" ptType="nod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10" axis="followSib" ptType="sibTrans" cnt="1">
            <dgm:layoutNode name="sibTrans" styleLbl="sibTrans2D1">
              <dgm:alg type="conn">
                <dgm:param type="begPts" val="auto"/>
                <dgm:param type="endPts" val="auto"/>
              </dgm:alg>
              <dgm:shape xmlns:r="http://schemas.openxmlformats.org/officeDocument/2006/relationships" type="conn" r:blip="">
                <dgm:adjLst/>
              </dgm:shape>
              <dgm:presOf axis="self"/>
              <dgm:constrLst>
                <dgm:constr type="w" refType="h"/>
                <dgm:constr type="connDist"/>
                <dgm:constr type="wArH" refType="h" fact="0.25"/>
                <dgm:constr type="hArH" refType="wArH" fact="2"/>
                <dgm:constr type="stemThick" refType="hArH" fact="0.667"/>
                <dgm:constr type="begPad" refType="w" fact="0.25"/>
                <dgm:constr type="endPad" refType="w" fact="0.25"/>
              </dgm:constrLst>
              <dgm:ruleLst/>
            </dgm:layoutNode>
          </dgm:forEach>
        </dgm:forEach>
      </dgm:layoutNode>
      <dgm:choose name="Name11">
        <dgm:if name="Name12" axis="self" ptType="node" func="revPos" op="gte" val="2">
          <dgm:layoutNode name="hSp">
            <dgm:alg type="sp"/>
            <dgm:shape xmlns:r="http://schemas.openxmlformats.org/officeDocument/2006/relationships" r:blip="">
              <dgm:adjLst/>
            </dgm:shape>
            <dgm:presOf/>
            <dgm:constrLst/>
            <dgm:ruleLst/>
          </dgm:layoutNode>
        </dgm:if>
        <dgm:else name="Name13"/>
      </dgm:choose>
    </dgm:forEach>
  </dgm:layoutNode>
</dgm:layoutDef>
</file>

<file path=ppt/diagrams/layout12.xml><?xml version="1.0" encoding="utf-8"?>
<dgm:layoutDef xmlns:dgm="http://schemas.openxmlformats.org/drawingml/2006/diagram" xmlns:a="http://schemas.openxmlformats.org/drawingml/2006/main" uniqueId="urn:microsoft.com/office/officeart/2005/8/layout/target3">
  <dgm:title val=""/>
  <dgm:desc val=""/>
  <dgm:catLst>
    <dgm:cat type="relationship" pri="11000"/>
    <dgm:cat type="list" pri="22000"/>
    <dgm:cat type="convert"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tyleData>
  <dgm:clr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clrData>
  <dgm:layoutNode name="Name0">
    <dgm:varLst>
      <dgm:chMax val="7"/>
      <dgm:dir/>
      <dgm:animLvl val="lvl"/>
      <dgm:resizeHandles val="exact"/>
    </dgm:varLst>
    <dgm:alg type="composite"/>
    <dgm:shape xmlns:r="http://schemas.openxmlformats.org/officeDocument/2006/relationships" r:blip="">
      <dgm:adjLst/>
    </dgm:shape>
    <dgm:presOf/>
    <dgm:choose name="Name1">
      <dgm:if name="Name2" func="var" arg="dir" op="equ" val="norm">
        <dgm:choose name="Name3">
          <dgm:if name="Name4" axis="ch" ptType="node" func="cnt" op="equ" val="1">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rect1ParTx" refType="r" refFor="ch" refForName="space"/>
              <dgm:constr type="w" for="ch" forName="rect1ParTx" refType="w" refFor="ch" refForName="rect1" fact="0.5"/>
              <dgm:constr type="t" for="ch" forName="rect1ParTx" refType="t" refFor="ch" refForName="rect1"/>
              <dgm:constr type="b" for="ch" forName="rect1ParTx" refType="b" refFor="ch" refForName="rect1"/>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5" axis="ch" ptType="node" func="cnt" op="equ" val="2">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rect2ParTx" refType="r" refFor="ch" refForName="space"/>
              <dgm:constr type="w" for="ch" forName="rect2ParTx" refType="w" refFor="ch" refForName="rect2" fact="0.5"/>
              <dgm:constr type="t" for="ch" forName="rect2ParTx" refType="t" refFor="ch" refForName="rect2"/>
              <dgm:constr type="b" for="ch" forName="rect2ParTx" refType="b" refFor="ch" refForName="rect2"/>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b" refFor="ch" refForName="rect2"/>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6" axis="ch" ptType="node" func="cnt" op="equ" val="3">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rect3ParTx" refType="r" refFor="ch" refForName="space"/>
              <dgm:constr type="w" for="ch" forName="rect3ParTx" refType="w" refFor="ch" refForName="rect3" fact="0.5"/>
              <dgm:constr type="t" for="ch" forName="rect3ParTx" refType="t" refFor="ch" refForName="rect3"/>
              <dgm:constr type="b" for="ch" forName="rect3ParTx" refType="b" refFor="ch" refForName="rect3"/>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b" refFor="ch" refForName="rect3"/>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7" axis="ch" ptType="node" func="cnt" op="equ" val="4">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rect4ParTx" refType="r" refFor="ch" refForName="space"/>
              <dgm:constr type="w" for="ch" forName="rect4ParTx" refType="w" refFor="ch" refForName="rect4" fact="0.5"/>
              <dgm:constr type="t" for="ch" forName="rect4ParTx" refType="t" refFor="ch" refForName="rect4"/>
              <dgm:constr type="b" for="ch" forName="rect4ParTx" refType="b" refFor="ch" refForName="rect4"/>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b" refFor="ch" refForName="rect4"/>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8" axis="ch" ptType="node" func="cnt" op="equ" val="5">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rect5ParTx" refType="r" refFor="ch" refForName="space"/>
              <dgm:constr type="w" for="ch" forName="rect5ParTx" refType="w" refFor="ch" refForName="rect5" fact="0.5"/>
              <dgm:constr type="t" for="ch" forName="rect5ParTx" refType="t" refFor="ch" refForName="rect5"/>
              <dgm:constr type="b" for="ch" forName="rect5ParTx" refType="b" refFor="ch" refForName="rect5"/>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b" refFor="ch" refForName="rect5"/>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9" axis="ch" ptType="node" func="cnt" op="equ" val="6">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rect6ParTx" refType="r" refFor="ch" refForName="space"/>
              <dgm:constr type="w" for="ch" forName="rect6ParTx" refType="w" refFor="ch" refForName="rect6" fact="0.5"/>
              <dgm:constr type="t" for="ch" forName="rect6ParTx" refType="t" refFor="ch" refForName="rect6"/>
              <dgm:constr type="b" for="ch" forName="rect6ParTx" refType="b" refFor="ch" refForName="rect6"/>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b" refFor="ch" refForName="rect6"/>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10" axis="ch" ptType="node" func="cnt" op="gte" val="7">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l"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l" for="ch" forName="rect7" refType="r" refFor="ch" refForName="space"/>
              <dgm:constr type="r" for="ch" forName="rect7" refType="w"/>
              <dgm:constr type="h" for="ch" forName="rect7" refType="h" refFor="ch" refForName="circle7"/>
              <dgm:constr type="hOff" for="ch" forName="rect7" refType="hOff" refFor="ch" refForName="circle7"/>
              <dgm:constr type="b" for="ch" forName="rect7" refType="b" refFor="ch" refForName="circle7"/>
              <dgm:constr type="l" for="ch" forName="rect7ParTx" refType="r" refFor="ch" refForName="space"/>
              <dgm:constr type="w" for="ch" forName="rect7ParTx" refType="w" refFor="ch" refForName="rect7" fact="0.5"/>
              <dgm:constr type="t" for="ch" forName="rect7ParTx" refType="t" refFor="ch" refForName="rect7"/>
              <dgm:constr type="b" for="ch" forName="rect7ParTx" refType="b" refFor="ch" refForName="rect7"/>
              <dgm:constr type="l" for="ch" forName="rect7ChTx" refType="r" refFor="ch" refForName="rect7ParTx"/>
              <dgm:constr type="w" for="ch" forName="rect7ChTx" refType="w" refFor="ch" refForName="rect7ParTx"/>
              <dgm:constr type="t" for="ch" forName="rect7ChTx" refType="t" refFor="ch" refForName="rect7ParTx"/>
              <dgm:constr type="b" for="ch" forName="rect7ChTx" refType="b" refFor="ch" refForName="rect7ParTx"/>
              <dgm:constr type="l" for="ch" forName="rect7ParTxNoCh" refType="r" refFor="ch" refForName="space"/>
              <dgm:constr type="w" for="ch" forName="rect7ParTxNoCh" refType="w" refFor="ch" refForName="rect7"/>
              <dgm:constr type="t" for="ch" forName="rect7ParTxNoCh" refType="t" refFor="ch" refForName="rect7"/>
              <dgm:constr type="b" for="ch" forName="rect7ParTxNoCh" refType="b" refFor="ch" refForName="rect7"/>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l" for="ch" forName="rect6ParTx" refType="r" refFor="ch" refForName="space"/>
              <dgm:constr type="w" for="ch" forName="rect6ParTx" refType="w" refFor="ch" refForName="rect6" fact="0.5"/>
              <dgm:constr type="t" for="ch" forName="rect6ParTx" refType="t" refFor="ch" refForName="rect6"/>
              <dgm:constr type="b" for="ch" forName="rect6ParTx" refType="t" refFor="ch" refForName="rect7"/>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11">
            <dgm:constrLst/>
          </dgm:else>
        </dgm:choose>
      </dgm:if>
      <dgm:else name="Name12">
        <dgm:choose name="Name13">
          <dgm:if name="Name14" axis="ch" ptType="node" func="cnt" op="equ" val="1">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r" for="ch" forName="rect1ParTx" refType="l" refFor="ch" refForName="space"/>
              <dgm:constr type="w" for="ch" forName="rect1ParTx" refType="w" refFor="ch" refForName="rect1" fact="0.5"/>
              <dgm:constr type="t" for="ch" forName="rect1ParTx" refType="t" refFor="ch" refForName="rect1"/>
              <dgm:constr type="b" for="ch" forName="rect1ParTx" refType="b" refFor="ch" refForName="rect1"/>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15" axis="ch" ptType="node" func="cnt" op="equ" val="2">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r" for="ch" forName="rect2ParTx" refType="l" refFor="ch" refForName="space"/>
              <dgm:constr type="w" for="ch" forName="rect2ParTx" refType="w" refFor="ch" refForName="rect2" fact="0.5"/>
              <dgm:constr type="t" for="ch" forName="rect2ParTx" refType="t" refFor="ch" refForName="rect2"/>
              <dgm:constr type="b" for="ch" forName="rect2ParTx" refType="b" refFor="ch" refForName="rect2"/>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b" refFor="ch" refForName="rect2"/>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16" axis="ch" ptType="node" func="cnt" op="equ" val="3">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r" for="ch" forName="rect3ParTx" refType="l" refFor="ch" refForName="space"/>
              <dgm:constr type="w" for="ch" forName="rect3ParTx" refType="w" refFor="ch" refForName="rect3" fact="0.5"/>
              <dgm:constr type="t" for="ch" forName="rect3ParTx" refType="t" refFor="ch" refForName="rect3"/>
              <dgm:constr type="b" for="ch" forName="rect3ParTx" refType="b" refFor="ch" refForName="rect3"/>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b" refFor="ch" refForName="rect3"/>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17" axis="ch" ptType="node" func="cnt" op="equ" val="4">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r" for="ch" forName="rect4ParTx" refType="l" refFor="ch" refForName="space"/>
              <dgm:constr type="w" for="ch" forName="rect4ParTx" refType="w" refFor="ch" refForName="rect4" fact="0.5"/>
              <dgm:constr type="t" for="ch" forName="rect4ParTx" refType="t" refFor="ch" refForName="rect4"/>
              <dgm:constr type="b" for="ch" forName="rect4ParTx" refType="b" refFor="ch" refForName="rect4"/>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b" refFor="ch" refForName="rect4"/>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18" axis="ch" ptType="node" func="cnt" op="equ" val="5">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r" for="ch" forName="rect5ParTx" refType="l" refFor="ch" refForName="space"/>
              <dgm:constr type="w" for="ch" forName="rect5ParTx" refType="w" refFor="ch" refForName="rect5" fact="0.5"/>
              <dgm:constr type="t" for="ch" forName="rect5ParTx" refType="t" refFor="ch" refForName="rect5"/>
              <dgm:constr type="b" for="ch" forName="rect5ParTx" refType="b" refFor="ch" refForName="rect5"/>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b" refFor="ch" refForName="rect5"/>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19" axis="ch" ptType="node" func="cnt" op="equ" val="6">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r" for="ch" forName="rect6ParTx" refType="l" refFor="ch" refForName="space"/>
              <dgm:constr type="w" for="ch" forName="rect6ParTx" refType="w" refFor="ch" refForName="rect6" fact="0.5"/>
              <dgm:constr type="t" for="ch" forName="rect6ParTx" refType="t" refFor="ch" refForName="rect6"/>
              <dgm:constr type="b" for="ch" forName="rect6ParTx" refType="b" refFor="ch" refForName="rect6"/>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b" refFor="ch" refForName="rect6"/>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20" axis="ch" ptType="node" func="cnt" op="gte" val="7">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r"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r" for="ch" forName="rect7" refType="l" refFor="ch" refForName="space"/>
              <dgm:constr type="l" for="ch" forName="rect7"/>
              <dgm:constr type="h" for="ch" forName="rect7" refType="h" refFor="ch" refForName="circle7"/>
              <dgm:constr type="hOff" for="ch" forName="rect7" refType="hOff" refFor="ch" refForName="circle7"/>
              <dgm:constr type="b" for="ch" forName="rect7" refType="b" refFor="ch" refForName="circle7"/>
              <dgm:constr type="r" for="ch" forName="rect7ParTx" refType="l" refFor="ch" refForName="space"/>
              <dgm:constr type="w" for="ch" forName="rect7ParTx" refType="w" refFor="ch" refForName="rect7" fact="0.5"/>
              <dgm:constr type="t" for="ch" forName="rect7ParTx" refType="t" refFor="ch" refForName="rect7"/>
              <dgm:constr type="b" for="ch" forName="rect7ParTx" refType="b" refFor="ch" refForName="rect7"/>
              <dgm:constr type="r" for="ch" forName="rect7ChTx" refType="l" refFor="ch" refForName="rect7ParTx"/>
              <dgm:constr type="w" for="ch" forName="rect7ChTx" refType="w" refFor="ch" refForName="rect7ParTx"/>
              <dgm:constr type="t" for="ch" forName="rect7ChTx" refType="t" refFor="ch" refForName="rect7ParTx"/>
              <dgm:constr type="b" for="ch" forName="rect7ChTx" refType="b" refFor="ch" refForName="rect7ParTx"/>
              <dgm:constr type="r" for="ch" forName="rect7ParTxNoCh" refType="l" refFor="ch" refForName="space"/>
              <dgm:constr type="w" for="ch" forName="rect7ParTxNoCh" refType="w" refFor="ch" refForName="rect7"/>
              <dgm:constr type="t" for="ch" forName="rect7ParTxNoCh" refType="t" refFor="ch" refForName="rect7"/>
              <dgm:constr type="b" for="ch" forName="rect7ParTxNoCh" refType="b" refFor="ch" refForName="rect7"/>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r" for="ch" forName="rect6ParTx" refType="l" refFor="ch" refForName="space"/>
              <dgm:constr type="w" for="ch" forName="rect6ParTx" refType="w" refFor="ch" refForName="rect6" fact="0.5"/>
              <dgm:constr type="t" for="ch" forName="rect6ParTx" refType="t" refFor="ch" refForName="rect6"/>
              <dgm:constr type="b" for="ch" forName="rect6ParTx" refType="t" refFor="ch" refForName="rect7"/>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21">
            <dgm:constrLst/>
          </dgm:else>
        </dgm:choose>
      </dgm:else>
    </dgm:choose>
    <dgm:ruleLst/>
    <dgm:forEach name="Name22" axis="ch" ptType="node" cnt="1">
      <dgm:layoutNode name="circle1" styleLbl="node1">
        <dgm:alg type="sp"/>
        <dgm:choose name="Name23">
          <dgm:if name="Name24" func="var" arg="dir" op="equ" val="norm">
            <dgm:shape xmlns:r="http://schemas.openxmlformats.org/officeDocument/2006/relationships" type="pie" r:blip="">
              <dgm:adjLst>
                <dgm:adj idx="1" val="90"/>
                <dgm:adj idx="2" val="270"/>
              </dgm:adjLst>
            </dgm:shape>
          </dgm:if>
          <dgm:else name="Name25">
            <dgm:shape xmlns:r="http://schemas.openxmlformats.org/officeDocument/2006/relationships" type="pie" r:blip="">
              <dgm:adjLst>
                <dgm:adj idx="1" val="270"/>
                <dgm:adj idx="2" val="90"/>
              </dgm:adjLst>
            </dgm:shape>
          </dgm:else>
        </dgm:choose>
        <dgm:presOf/>
        <dgm:constrLst/>
        <dgm:ruleLst/>
      </dgm:layoutNode>
      <dgm:layoutNode name="space">
        <dgm:alg type="sp"/>
        <dgm:shape xmlns:r="http://schemas.openxmlformats.org/officeDocument/2006/relationships" r:blip="">
          <dgm:adjLst/>
        </dgm:shape>
        <dgm:presOf/>
        <dgm:constrLst/>
        <dgm:ruleLst/>
      </dgm:layoutNode>
      <dgm:layoutNode name="rect1" styleLbl="alignAcc1">
        <dgm:alg type="sp"/>
        <dgm:shape xmlns:r="http://schemas.openxmlformats.org/officeDocument/2006/relationships" type="rect" r:blip="">
          <dgm:adjLst/>
        </dgm:shape>
        <dgm:presOf axis="self"/>
        <dgm:constrLst/>
        <dgm:ruleLst/>
      </dgm:layoutNode>
    </dgm:forEach>
    <dgm:forEach name="Name26" axis="ch" ptType="node" st="2" cnt="1">
      <dgm:layoutNode name="vertSpace2">
        <dgm:alg type="sp"/>
        <dgm:shape xmlns:r="http://schemas.openxmlformats.org/officeDocument/2006/relationships" type="rect" r:blip="" hideGeom="1">
          <dgm:adjLst/>
        </dgm:shape>
        <dgm:presOf/>
        <dgm:constrLst/>
        <dgm:ruleLst/>
      </dgm:layoutNode>
      <dgm:layoutNode name="circle2" styleLbl="node1">
        <dgm:alg type="sp"/>
        <dgm:choose name="Name27">
          <dgm:if name="Name28" func="var" arg="dir" op="equ" val="norm">
            <dgm:shape xmlns:r="http://schemas.openxmlformats.org/officeDocument/2006/relationships" type="pie" r:blip="">
              <dgm:adjLst>
                <dgm:adj idx="1" val="90"/>
                <dgm:adj idx="2" val="270"/>
              </dgm:adjLst>
            </dgm:shape>
          </dgm:if>
          <dgm:else name="Name29">
            <dgm:shape xmlns:r="http://schemas.openxmlformats.org/officeDocument/2006/relationships" type="pie" r:blip="">
              <dgm:adjLst>
                <dgm:adj idx="1" val="270"/>
                <dgm:adj idx="2" val="90"/>
              </dgm:adjLst>
            </dgm:shape>
          </dgm:else>
        </dgm:choose>
        <dgm:presOf/>
        <dgm:constrLst/>
        <dgm:ruleLst/>
      </dgm:layoutNode>
      <dgm:layoutNode name="rect2" styleLbl="alignAcc1">
        <dgm:alg type="sp"/>
        <dgm:shape xmlns:r="http://schemas.openxmlformats.org/officeDocument/2006/relationships" type="rect" r:blip="">
          <dgm:adjLst/>
        </dgm:shape>
        <dgm:presOf axis="self"/>
        <dgm:constrLst/>
        <dgm:ruleLst/>
      </dgm:layoutNode>
    </dgm:forEach>
    <dgm:forEach name="Name30" axis="ch" ptType="node" st="3" cnt="1">
      <dgm:layoutNode name="vertSpace3">
        <dgm:alg type="sp"/>
        <dgm:shape xmlns:r="http://schemas.openxmlformats.org/officeDocument/2006/relationships" type="rect" r:blip="" hideGeom="1">
          <dgm:adjLst/>
        </dgm:shape>
        <dgm:presOf/>
        <dgm:constrLst/>
        <dgm:ruleLst/>
      </dgm:layoutNode>
      <dgm:layoutNode name="circle3" styleLbl="node1">
        <dgm:alg type="sp"/>
        <dgm:choose name="Name31">
          <dgm:if name="Name32" func="var" arg="dir" op="equ" val="norm">
            <dgm:shape xmlns:r="http://schemas.openxmlformats.org/officeDocument/2006/relationships" type="pie" r:blip="">
              <dgm:adjLst>
                <dgm:adj idx="1" val="90"/>
                <dgm:adj idx="2" val="270"/>
              </dgm:adjLst>
            </dgm:shape>
          </dgm:if>
          <dgm:else name="Name33">
            <dgm:shape xmlns:r="http://schemas.openxmlformats.org/officeDocument/2006/relationships" type="pie" r:blip="">
              <dgm:adjLst>
                <dgm:adj idx="1" val="270"/>
                <dgm:adj idx="2" val="90"/>
              </dgm:adjLst>
            </dgm:shape>
          </dgm:else>
        </dgm:choose>
        <dgm:presOf/>
        <dgm:constrLst/>
        <dgm:ruleLst/>
      </dgm:layoutNode>
      <dgm:layoutNode name="rect3" styleLbl="alignAcc1">
        <dgm:alg type="sp"/>
        <dgm:shape xmlns:r="http://schemas.openxmlformats.org/officeDocument/2006/relationships" type="rect" r:blip="">
          <dgm:adjLst/>
        </dgm:shape>
        <dgm:presOf axis="self"/>
        <dgm:constrLst/>
        <dgm:ruleLst/>
      </dgm:layoutNode>
    </dgm:forEach>
    <dgm:forEach name="Name34" axis="ch" ptType="node" st="4" cnt="1">
      <dgm:layoutNode name="vertSpace4">
        <dgm:alg type="sp"/>
        <dgm:shape xmlns:r="http://schemas.openxmlformats.org/officeDocument/2006/relationships" type="rect" r:blip="" hideGeom="1">
          <dgm:adjLst/>
        </dgm:shape>
        <dgm:presOf/>
        <dgm:constrLst/>
        <dgm:ruleLst/>
      </dgm:layoutNode>
      <dgm:layoutNode name="circle4" styleLbl="node1">
        <dgm:alg type="sp"/>
        <dgm:choose name="Name35">
          <dgm:if name="Name36" func="var" arg="dir" op="equ" val="norm">
            <dgm:shape xmlns:r="http://schemas.openxmlformats.org/officeDocument/2006/relationships" type="pie" r:blip="">
              <dgm:adjLst>
                <dgm:adj idx="1" val="90"/>
                <dgm:adj idx="2" val="270"/>
              </dgm:adjLst>
            </dgm:shape>
          </dgm:if>
          <dgm:else name="Name37">
            <dgm:shape xmlns:r="http://schemas.openxmlformats.org/officeDocument/2006/relationships" type="pie" r:blip="">
              <dgm:adjLst>
                <dgm:adj idx="1" val="270"/>
                <dgm:adj idx="2" val="90"/>
              </dgm:adjLst>
            </dgm:shape>
          </dgm:else>
        </dgm:choose>
        <dgm:presOf/>
        <dgm:constrLst/>
        <dgm:ruleLst/>
      </dgm:layoutNode>
      <dgm:layoutNode name="rect4" styleLbl="alignAcc1">
        <dgm:alg type="sp"/>
        <dgm:shape xmlns:r="http://schemas.openxmlformats.org/officeDocument/2006/relationships" type="rect" r:blip="">
          <dgm:adjLst/>
        </dgm:shape>
        <dgm:presOf axis="self"/>
        <dgm:constrLst/>
        <dgm:ruleLst/>
      </dgm:layoutNode>
    </dgm:forEach>
    <dgm:forEach name="Name38" axis="ch" ptType="node" st="5" cnt="1">
      <dgm:layoutNode name="vertSpace5">
        <dgm:alg type="sp"/>
        <dgm:shape xmlns:r="http://schemas.openxmlformats.org/officeDocument/2006/relationships" type="rect" r:blip="" hideGeom="1">
          <dgm:adjLst/>
        </dgm:shape>
        <dgm:presOf/>
        <dgm:constrLst/>
        <dgm:ruleLst/>
      </dgm:layoutNode>
      <dgm:layoutNode name="circle5" styleLbl="node1">
        <dgm:alg type="sp"/>
        <dgm:choose name="Name39">
          <dgm:if name="Name40" func="var" arg="dir" op="equ" val="norm">
            <dgm:shape xmlns:r="http://schemas.openxmlformats.org/officeDocument/2006/relationships" type="pie" r:blip="">
              <dgm:adjLst>
                <dgm:adj idx="1" val="90"/>
                <dgm:adj idx="2" val="270"/>
              </dgm:adjLst>
            </dgm:shape>
          </dgm:if>
          <dgm:else name="Name41">
            <dgm:shape xmlns:r="http://schemas.openxmlformats.org/officeDocument/2006/relationships" type="pie" r:blip="">
              <dgm:adjLst>
                <dgm:adj idx="1" val="270"/>
                <dgm:adj idx="2" val="90"/>
              </dgm:adjLst>
            </dgm:shape>
          </dgm:else>
        </dgm:choose>
        <dgm:presOf/>
        <dgm:constrLst/>
        <dgm:ruleLst/>
      </dgm:layoutNode>
      <dgm:layoutNode name="rect5" styleLbl="alignAcc1">
        <dgm:alg type="sp"/>
        <dgm:shape xmlns:r="http://schemas.openxmlformats.org/officeDocument/2006/relationships" type="rect" r:blip="">
          <dgm:adjLst/>
        </dgm:shape>
        <dgm:presOf axis="self"/>
        <dgm:constrLst/>
        <dgm:ruleLst/>
      </dgm:layoutNode>
    </dgm:forEach>
    <dgm:forEach name="Name42" axis="ch" ptType="node" st="6" cnt="1">
      <dgm:layoutNode name="vertSpace6">
        <dgm:alg type="sp"/>
        <dgm:shape xmlns:r="http://schemas.openxmlformats.org/officeDocument/2006/relationships" type="rect" r:blip="" hideGeom="1">
          <dgm:adjLst/>
        </dgm:shape>
        <dgm:presOf/>
        <dgm:constrLst/>
        <dgm:ruleLst/>
      </dgm:layoutNode>
      <dgm:layoutNode name="circle6" styleLbl="node1">
        <dgm:alg type="sp"/>
        <dgm:choose name="Name43">
          <dgm:if name="Name44" func="var" arg="dir" op="equ" val="norm">
            <dgm:shape xmlns:r="http://schemas.openxmlformats.org/officeDocument/2006/relationships" type="pie" r:blip="">
              <dgm:adjLst>
                <dgm:adj idx="1" val="90"/>
                <dgm:adj idx="2" val="270"/>
              </dgm:adjLst>
            </dgm:shape>
          </dgm:if>
          <dgm:else name="Name45">
            <dgm:shape xmlns:r="http://schemas.openxmlformats.org/officeDocument/2006/relationships" type="pie" r:blip="">
              <dgm:adjLst>
                <dgm:adj idx="1" val="270"/>
                <dgm:adj idx="2" val="90"/>
              </dgm:adjLst>
            </dgm:shape>
          </dgm:else>
        </dgm:choose>
        <dgm:presOf/>
        <dgm:constrLst/>
        <dgm:ruleLst/>
      </dgm:layoutNode>
      <dgm:layoutNode name="rect6" styleLbl="alignAcc1">
        <dgm:alg type="sp"/>
        <dgm:shape xmlns:r="http://schemas.openxmlformats.org/officeDocument/2006/relationships" type="rect" r:blip="">
          <dgm:adjLst/>
        </dgm:shape>
        <dgm:presOf axis="self"/>
        <dgm:constrLst/>
        <dgm:ruleLst/>
      </dgm:layoutNode>
    </dgm:forEach>
    <dgm:forEach name="Name46" axis="ch" ptType="node" st="7" cnt="1">
      <dgm:layoutNode name="vertSpace7">
        <dgm:alg type="sp"/>
        <dgm:shape xmlns:r="http://schemas.openxmlformats.org/officeDocument/2006/relationships" type="rect" r:blip="" hideGeom="1">
          <dgm:adjLst/>
        </dgm:shape>
        <dgm:presOf/>
        <dgm:constrLst/>
        <dgm:ruleLst/>
      </dgm:layoutNode>
      <dgm:layoutNode name="circle7" styleLbl="node1">
        <dgm:alg type="sp"/>
        <dgm:choose name="Name47">
          <dgm:if name="Name48" func="var" arg="dir" op="equ" val="norm">
            <dgm:shape xmlns:r="http://schemas.openxmlformats.org/officeDocument/2006/relationships" type="pie" r:blip="">
              <dgm:adjLst>
                <dgm:adj idx="1" val="90"/>
                <dgm:adj idx="2" val="270"/>
              </dgm:adjLst>
            </dgm:shape>
          </dgm:if>
          <dgm:else name="Name49">
            <dgm:shape xmlns:r="http://schemas.openxmlformats.org/officeDocument/2006/relationships" type="pie" r:blip="">
              <dgm:adjLst>
                <dgm:adj idx="1" val="270"/>
                <dgm:adj idx="2" val="90"/>
              </dgm:adjLst>
            </dgm:shape>
          </dgm:else>
        </dgm:choose>
        <dgm:presOf/>
        <dgm:constrLst/>
        <dgm:ruleLst/>
      </dgm:layoutNode>
      <dgm:layoutNode name="rect7" styleLbl="alignAcc1">
        <dgm:alg type="sp"/>
        <dgm:shape xmlns:r="http://schemas.openxmlformats.org/officeDocument/2006/relationships" type="rect" r:blip="">
          <dgm:adjLst/>
        </dgm:shape>
        <dgm:presOf axis="self"/>
        <dgm:constrLst/>
        <dgm:ruleLst/>
      </dgm:layoutNode>
    </dgm:forEach>
    <dgm:forEach name="Name50" axis="ch" ptType="node" cnt="1">
      <dgm:choose name="Name51">
        <dgm:if name="Name52" axis="root des" ptType="all node" func="maxDepth" op="gte" val="2">
          <dgm:layoutNode name="rect1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1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3">
          <dgm:layoutNode name="rect1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4" axis="ch" ptType="node" st="2" cnt="1">
      <dgm:choose name="Name55">
        <dgm:if name="Name56" axis="root des" ptType="all node" func="maxDepth" op="gte" val="2">
          <dgm:layoutNode name="rect2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2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7">
          <dgm:layoutNode name="rect2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8" axis="ch" ptType="node" st="3" cnt="1">
      <dgm:choose name="Name59">
        <dgm:if name="Name60" axis="root des" ptType="all node" func="maxDepth" op="gte" val="2">
          <dgm:layoutNode name="rect3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3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1">
          <dgm:layoutNode name="rect3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2" axis="ch" ptType="node" st="4" cnt="1">
      <dgm:choose name="Name63">
        <dgm:if name="Name64" axis="root des" ptType="all node" func="maxDepth" op="gte" val="2">
          <dgm:layoutNode name="rect4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4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5">
          <dgm:layoutNode name="rect4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6" axis="ch" ptType="node" st="5" cnt="1">
      <dgm:choose name="Name67">
        <dgm:if name="Name68" axis="root des" ptType="all node" func="maxDepth" op="gte" val="2">
          <dgm:layoutNode name="rect5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5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9">
          <dgm:layoutNode name="rect5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0" axis="ch" ptType="node" st="6" cnt="1">
      <dgm:choose name="Name71">
        <dgm:if name="Name72" axis="root des" ptType="all node" func="maxDepth" op="gte" val="2">
          <dgm:layoutNode name="rect6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6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3">
          <dgm:layoutNode name="rect6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4" axis="ch" ptType="node" st="7" cnt="1">
      <dgm:choose name="Name75">
        <dgm:if name="Name76" axis="root des" ptType="all node" func="maxDepth" op="gte" val="2">
          <dgm:layoutNode name="rect7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7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7">
          <dgm:layoutNode name="rect7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layoutNode>
</dgm:layoutDef>
</file>

<file path=ppt/diagrams/layout13.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2.xml><?xml version="1.0" encoding="utf-8"?>
<dgm:layoutDef xmlns:dgm="http://schemas.openxmlformats.org/drawingml/2006/diagram" xmlns:a="http://schemas.openxmlformats.org/drawingml/2006/main" uniqueId="urn:microsoft.com/office/officeart/2009/3/layout/StepUpProcess">
  <dgm:title val=""/>
  <dgm:desc val=""/>
  <dgm:catLst>
    <dgm:cat type="process" pri="13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rootnode">
    <dgm:varLst>
      <dgm:chMax/>
      <dgm:chPref/>
      <dgm:dir/>
      <dgm:animLvl val="lvl"/>
    </dgm:varLst>
    <dgm:choose name="Name0">
      <dgm:if name="Name1" func="var" arg="dir" op="equ" val="norm">
        <dgm:alg type="snake">
          <dgm:param type="grDir" val="bL"/>
          <dgm:param type="flowDir" val="row"/>
          <dgm:param type="off" val="off"/>
          <dgm:param type="bkpt" val="fixed"/>
          <dgm:param type="bkPtFixedVal" val="1"/>
        </dgm:alg>
      </dgm:if>
      <dgm:else name="Name2">
        <dgm:alg type="snake">
          <dgm:param type="grDir" val="bR"/>
          <dgm:param type="flowDir" val="row"/>
          <dgm:param type="off" val="off"/>
          <dgm:param type="bkpt" val="fixed"/>
          <dgm:param type="bkPtFixedVal" val="1"/>
        </dgm:alg>
      </dgm:else>
    </dgm:choose>
    <dgm:shape xmlns:r="http://schemas.openxmlformats.org/officeDocument/2006/relationships" r:blip="">
      <dgm:adjLst/>
    </dgm:shape>
    <dgm:constrLst>
      <dgm:constr type="alignOff" forName="rootnode" val="1"/>
      <dgm:constr type="primFontSz" for="des" ptType="node" op="equ" val="65"/>
      <dgm:constr type="w" for="ch" forName="composite" refType="w"/>
      <dgm:constr type="h" for="ch" forName="composite" refType="h"/>
      <dgm:constr type="sp" refType="h" refFor="ch" refForName="composite" op="equ" fact="-0.765"/>
      <dgm:constr type="w" for="ch" forName="sibTrans" refType="w" fact="0.103"/>
      <dgm:constr type="h" for="ch" forName="sibTrans" refType="h" fact="0.103"/>
    </dgm:constrLst>
    <dgm:forEach name="nodesForEach" axis="ch" ptType="node">
      <dgm:layoutNode name="composite">
        <dgm:alg type="composite">
          <dgm:param type="ar" val="0.861"/>
        </dgm:alg>
        <dgm:shape xmlns:r="http://schemas.openxmlformats.org/officeDocument/2006/relationships" r:blip="">
          <dgm:adjLst/>
        </dgm:shape>
        <dgm:choose name="Name3">
          <dgm:if name="Name4" func="var" arg="dir" op="equ" val="norm">
            <dgm:constrLst>
              <dgm:constr type="l" for="ch" forName="LShape" refType="w" fact="0"/>
              <dgm:constr type="t" for="ch" forName="LShape" refType="h" fact="0.2347"/>
              <dgm:constr type="w" for="ch" forName="LShape" refType="w" fact="0.998"/>
              <dgm:constr type="h" for="ch" forName="LShape" refType="h" fact="0.5164"/>
              <dgm:constr type="r" for="ch" forName="ParentText" refType="w"/>
              <dgm:constr type="t" for="ch" forName="ParentText" refType="h" fact="0.32"/>
              <dgm:constr type="w" for="ch" forName="ParentText" refType="w" fact="0.901"/>
              <dgm:constr type="h" for="ch" forName="ParentText" refType="h" fact="0.68"/>
              <dgm:constr type="l" for="ch" forName="Triangle" refType="w" fact="0.83"/>
              <dgm:constr type="t" for="ch" forName="Triangle" refType="h" fact="0"/>
              <dgm:constr type="w" for="ch" forName="Triangle" refType="w" fact="0.17"/>
              <dgm:constr type="h" for="ch" forName="Triangle" refType="w" refFor="ch" refForName="Triangle"/>
            </dgm:constrLst>
          </dgm:if>
          <dgm:else name="Name5">
            <dgm:constrLst>
              <dgm:constr type="l" for="ch" forName="LShape" refType="w" fact="0.002"/>
              <dgm:constr type="t" for="ch" forName="LShape" refType="h" fact="0.2347"/>
              <dgm:constr type="w" for="ch" forName="LShape" refType="w"/>
              <dgm:constr type="h" for="ch" forName="LShape" refType="h" fact="0.5164"/>
              <dgm:constr type="l" for="ch" forName="ParentText" refType="w" fact="0"/>
              <dgm:constr type="t" for="ch" forName="ParentText" refType="h" fact="0.32"/>
              <dgm:constr type="w" for="ch" forName="ParentText" refType="w" fact="0.902"/>
              <dgm:constr type="h" for="ch" forName="ParentText" refType="h" fact="0.68"/>
              <dgm:constr type="l" for="ch" forName="Triangle" refType="w" fact="0"/>
              <dgm:constr type="t" for="ch" forName="Triangle" refType="h" fact="0"/>
              <dgm:constr type="w" for="ch" forName="Triangle" refType="w" fact="0.17"/>
              <dgm:constr type="h" for="ch" forName="Triangle" refType="w" refFor="ch" refForName="Triangle"/>
            </dgm:constrLst>
          </dgm:else>
        </dgm:choose>
        <dgm:layoutNode name="LShape" styleLbl="alignNode1">
          <dgm:alg type="sp"/>
          <dgm:choose name="Name6">
            <dgm:if name="Name7" func="var" arg="dir" op="equ" val="norm">
              <dgm:shape xmlns:r="http://schemas.openxmlformats.org/officeDocument/2006/relationships" rot="90" type="corner" r:blip="">
                <dgm:adjLst>
                  <dgm:adj idx="1" val="0.1612"/>
                  <dgm:adj idx="2" val="0.1611"/>
                </dgm:adjLst>
              </dgm:shape>
            </dgm:if>
            <dgm:else name="Name8">
              <dgm:shape xmlns:r="http://schemas.openxmlformats.org/officeDocument/2006/relationships" rot="180" type="corner" r:blip="">
                <dgm:adjLst>
                  <dgm:adj idx="1" val="0.1612"/>
                  <dgm:adj idx="2" val="0.1611"/>
                </dgm:adjLst>
              </dgm:shape>
            </dgm:else>
          </dgm:choose>
          <dgm:presOf/>
        </dgm:layoutNode>
        <dgm:layoutNode name="ParentText" styleLbl="revTx">
          <dgm:varLst>
            <dgm:chMax val="0"/>
            <dgm:chPref val="0"/>
            <dgm:bulletEnabled val="1"/>
          </dgm:varLst>
          <dgm:alg type="tx">
            <dgm:param type="parTxLTRAlign" val="l"/>
            <dgm:param type="txAnchorVert" val="t"/>
          </dgm:alg>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choose name="Name9">
          <dgm:if name="Name10" axis="followSib" ptType="node" func="cnt" op="gte" val="1">
            <dgm:layoutNode name="Triangle" styleLbl="alignNode1">
              <dgm:alg type="sp"/>
              <dgm:choose name="Name11">
                <dgm:if name="Name12" func="var" arg="dir" op="equ" val="norm">
                  <dgm:shape xmlns:r="http://schemas.openxmlformats.org/officeDocument/2006/relationships" type="triangle" r:blip="">
                    <dgm:adjLst>
                      <dgm:adj idx="1" val="1"/>
                    </dgm:adjLst>
                  </dgm:shape>
                </dgm:if>
                <dgm:else name="Name13">
                  <dgm:shape xmlns:r="http://schemas.openxmlformats.org/officeDocument/2006/relationships" rot="90" type="triangle" r:blip="">
                    <dgm:adjLst>
                      <dgm:adj idx="1" val="1"/>
                    </dgm:adjLst>
                  </dgm:shape>
                </dgm:else>
              </dgm:choose>
              <dgm:presOf/>
            </dgm:layoutNode>
          </dgm:if>
          <dgm:else name="Name14"/>
        </dgm:choose>
      </dgm:layoutNode>
      <dgm:forEach name="sibTransForEach" axis="followSib" ptType="sibTrans" cnt="1">
        <dgm:layoutNode name="sibTrans">
          <dgm:alg type="composite">
            <dgm:param type="ar" val="0.861"/>
          </dgm:alg>
          <dgm:constrLst>
            <dgm:constr type="w" for="ch" forName="space" refType="w"/>
            <dgm:constr type="h" for="ch" forName="space" refType="w"/>
          </dgm:constrLst>
          <dgm:layoutNode name="space" styleLbl="alignNode1">
            <dgm:alg type="sp"/>
            <dgm:shape xmlns:r="http://schemas.openxmlformats.org/officeDocument/2006/relationships" r:blip="">
              <dgm:adjLst/>
            </dgm:shape>
            <dgm:presOf/>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4.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5.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6.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7.xml><?xml version="1.0" encoding="utf-8"?>
<dgm:layoutDef xmlns:dgm="http://schemas.openxmlformats.org/drawingml/2006/diagram" xmlns:a="http://schemas.openxmlformats.org/drawingml/2006/main" uniqueId="urn:microsoft.com/office/officeart/2009/3/layout/StepUpProcess">
  <dgm:title val=""/>
  <dgm:desc val=""/>
  <dgm:catLst>
    <dgm:cat type="process" pri="13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rootnode">
    <dgm:varLst>
      <dgm:chMax/>
      <dgm:chPref/>
      <dgm:dir/>
      <dgm:animLvl val="lvl"/>
    </dgm:varLst>
    <dgm:choose name="Name0">
      <dgm:if name="Name1" func="var" arg="dir" op="equ" val="norm">
        <dgm:alg type="snake">
          <dgm:param type="grDir" val="bL"/>
          <dgm:param type="flowDir" val="row"/>
          <dgm:param type="off" val="off"/>
          <dgm:param type="bkpt" val="fixed"/>
          <dgm:param type="bkPtFixedVal" val="1"/>
        </dgm:alg>
      </dgm:if>
      <dgm:else name="Name2">
        <dgm:alg type="snake">
          <dgm:param type="grDir" val="bR"/>
          <dgm:param type="flowDir" val="row"/>
          <dgm:param type="off" val="off"/>
          <dgm:param type="bkpt" val="fixed"/>
          <dgm:param type="bkPtFixedVal" val="1"/>
        </dgm:alg>
      </dgm:else>
    </dgm:choose>
    <dgm:shape xmlns:r="http://schemas.openxmlformats.org/officeDocument/2006/relationships" r:blip="">
      <dgm:adjLst/>
    </dgm:shape>
    <dgm:constrLst>
      <dgm:constr type="alignOff" forName="rootnode" val="1"/>
      <dgm:constr type="primFontSz" for="des" ptType="node" op="equ" val="65"/>
      <dgm:constr type="w" for="ch" forName="composite" refType="w"/>
      <dgm:constr type="h" for="ch" forName="composite" refType="h"/>
      <dgm:constr type="sp" refType="h" refFor="ch" refForName="composite" op="equ" fact="-0.765"/>
      <dgm:constr type="w" for="ch" forName="sibTrans" refType="w" fact="0.103"/>
      <dgm:constr type="h" for="ch" forName="sibTrans" refType="h" fact="0.103"/>
    </dgm:constrLst>
    <dgm:forEach name="nodesForEach" axis="ch" ptType="node">
      <dgm:layoutNode name="composite">
        <dgm:alg type="composite">
          <dgm:param type="ar" val="0.861"/>
        </dgm:alg>
        <dgm:shape xmlns:r="http://schemas.openxmlformats.org/officeDocument/2006/relationships" r:blip="">
          <dgm:adjLst/>
        </dgm:shape>
        <dgm:choose name="Name3">
          <dgm:if name="Name4" func="var" arg="dir" op="equ" val="norm">
            <dgm:constrLst>
              <dgm:constr type="l" for="ch" forName="LShape" refType="w" fact="0"/>
              <dgm:constr type="t" for="ch" forName="LShape" refType="h" fact="0.2347"/>
              <dgm:constr type="w" for="ch" forName="LShape" refType="w" fact="0.998"/>
              <dgm:constr type="h" for="ch" forName="LShape" refType="h" fact="0.5164"/>
              <dgm:constr type="r" for="ch" forName="ParentText" refType="w"/>
              <dgm:constr type="t" for="ch" forName="ParentText" refType="h" fact="0.32"/>
              <dgm:constr type="w" for="ch" forName="ParentText" refType="w" fact="0.901"/>
              <dgm:constr type="h" for="ch" forName="ParentText" refType="h" fact="0.68"/>
              <dgm:constr type="l" for="ch" forName="Triangle" refType="w" fact="0.83"/>
              <dgm:constr type="t" for="ch" forName="Triangle" refType="h" fact="0"/>
              <dgm:constr type="w" for="ch" forName="Triangle" refType="w" fact="0.17"/>
              <dgm:constr type="h" for="ch" forName="Triangle" refType="w" refFor="ch" refForName="Triangle"/>
            </dgm:constrLst>
          </dgm:if>
          <dgm:else name="Name5">
            <dgm:constrLst>
              <dgm:constr type="l" for="ch" forName="LShape" refType="w" fact="0.002"/>
              <dgm:constr type="t" for="ch" forName="LShape" refType="h" fact="0.2347"/>
              <dgm:constr type="w" for="ch" forName="LShape" refType="w"/>
              <dgm:constr type="h" for="ch" forName="LShape" refType="h" fact="0.5164"/>
              <dgm:constr type="l" for="ch" forName="ParentText" refType="w" fact="0"/>
              <dgm:constr type="t" for="ch" forName="ParentText" refType="h" fact="0.32"/>
              <dgm:constr type="w" for="ch" forName="ParentText" refType="w" fact="0.902"/>
              <dgm:constr type="h" for="ch" forName="ParentText" refType="h" fact="0.68"/>
              <dgm:constr type="l" for="ch" forName="Triangle" refType="w" fact="0"/>
              <dgm:constr type="t" for="ch" forName="Triangle" refType="h" fact="0"/>
              <dgm:constr type="w" for="ch" forName="Triangle" refType="w" fact="0.17"/>
              <dgm:constr type="h" for="ch" forName="Triangle" refType="w" refFor="ch" refForName="Triangle"/>
            </dgm:constrLst>
          </dgm:else>
        </dgm:choose>
        <dgm:layoutNode name="LShape" styleLbl="alignNode1">
          <dgm:alg type="sp"/>
          <dgm:choose name="Name6">
            <dgm:if name="Name7" func="var" arg="dir" op="equ" val="norm">
              <dgm:shape xmlns:r="http://schemas.openxmlformats.org/officeDocument/2006/relationships" rot="90" type="corner" r:blip="">
                <dgm:adjLst>
                  <dgm:adj idx="1" val="0.1612"/>
                  <dgm:adj idx="2" val="0.1611"/>
                </dgm:adjLst>
              </dgm:shape>
            </dgm:if>
            <dgm:else name="Name8">
              <dgm:shape xmlns:r="http://schemas.openxmlformats.org/officeDocument/2006/relationships" rot="180" type="corner" r:blip="">
                <dgm:adjLst>
                  <dgm:adj idx="1" val="0.1612"/>
                  <dgm:adj idx="2" val="0.1611"/>
                </dgm:adjLst>
              </dgm:shape>
            </dgm:else>
          </dgm:choose>
          <dgm:presOf/>
        </dgm:layoutNode>
        <dgm:layoutNode name="ParentText" styleLbl="revTx">
          <dgm:varLst>
            <dgm:chMax val="0"/>
            <dgm:chPref val="0"/>
            <dgm:bulletEnabled val="1"/>
          </dgm:varLst>
          <dgm:alg type="tx">
            <dgm:param type="parTxLTRAlign" val="l"/>
            <dgm:param type="txAnchorVert" val="t"/>
          </dgm:alg>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choose name="Name9">
          <dgm:if name="Name10" axis="followSib" ptType="node" func="cnt" op="gte" val="1">
            <dgm:layoutNode name="Triangle" styleLbl="alignNode1">
              <dgm:alg type="sp"/>
              <dgm:choose name="Name11">
                <dgm:if name="Name12" func="var" arg="dir" op="equ" val="norm">
                  <dgm:shape xmlns:r="http://schemas.openxmlformats.org/officeDocument/2006/relationships" type="triangle" r:blip="">
                    <dgm:adjLst>
                      <dgm:adj idx="1" val="1"/>
                    </dgm:adjLst>
                  </dgm:shape>
                </dgm:if>
                <dgm:else name="Name13">
                  <dgm:shape xmlns:r="http://schemas.openxmlformats.org/officeDocument/2006/relationships" rot="90" type="triangle" r:blip="">
                    <dgm:adjLst>
                      <dgm:adj idx="1" val="1"/>
                    </dgm:adjLst>
                  </dgm:shape>
                </dgm:else>
              </dgm:choose>
              <dgm:presOf/>
            </dgm:layoutNode>
          </dgm:if>
          <dgm:else name="Name14"/>
        </dgm:choose>
      </dgm:layoutNode>
      <dgm:forEach name="sibTransForEach" axis="followSib" ptType="sibTrans" cnt="1">
        <dgm:layoutNode name="sibTrans">
          <dgm:alg type="composite">
            <dgm:param type="ar" val="0.861"/>
          </dgm:alg>
          <dgm:constrLst>
            <dgm:constr type="w" for="ch" forName="space" refType="w"/>
            <dgm:constr type="h" for="ch" forName="space" refType="w"/>
          </dgm:constrLst>
          <dgm:layoutNode name="space" styleLbl="alignNode1">
            <dgm:alg type="sp"/>
            <dgm:shape xmlns:r="http://schemas.openxmlformats.org/officeDocument/2006/relationships" r:blip="">
              <dgm:adjLst/>
            </dgm:shape>
            <dgm:presOf/>
          </dgm:layoutNode>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9.xml><?xml version="1.0" encoding="utf-8"?>
<dgm:layoutDef xmlns:dgm="http://schemas.openxmlformats.org/drawingml/2006/diagram" xmlns:a="http://schemas.openxmlformats.org/drawingml/2006/main" uniqueId="urn:microsoft.com/office/officeart/2009/3/layout/SubStepProcess">
  <dgm:title val=""/>
  <dgm:desc val=""/>
  <dgm:catLst>
    <dgm:cat type="process" pri="12250"/>
  </dgm:catLst>
  <dgm:sampData>
    <dgm:dataModel>
      <dgm:ptLst>
        <dgm:pt modelId="0" type="doc"/>
        <dgm:pt modelId="1">
          <dgm:prSet phldr="1"/>
        </dgm:pt>
        <dgm:pt modelId="11">
          <dgm:prSet phldr="1"/>
        </dgm:pt>
        <dgm:pt modelId="12">
          <dgm:prSet phldr="1"/>
        </dgm:pt>
        <dgm:pt modelId="2">
          <dgm:prSet phldr="1"/>
        </dgm:pt>
        <dgm:pt modelId="3">
          <dgm:prSet phldr="1"/>
        </dgm:pt>
      </dgm:ptLst>
      <dgm:cxnLst>
        <dgm:cxn modelId="6" srcId="0" destId="1" srcOrd="0" destOrd="0"/>
        <dgm:cxn modelId="61" srcId="1" destId="11" srcOrd="0" destOrd="0"/>
        <dgm:cxn modelId="62" srcId="1" destId="12" srcOrd="1" destOrd="0"/>
        <dgm:cxn modelId="7" srcId="0" destId="2" srcOrd="0" destOrd="0"/>
        <dgm:cxn modelId="8" srcId="0" destId="3" srcOrd="0" destOrd="0"/>
      </dgm:cxnLst>
      <dgm:bg/>
      <dgm:whole/>
    </dgm:dataModel>
  </dgm:sampData>
  <dgm:styleData>
    <dgm:dataModel>
      <dgm:ptLst>
        <dgm:pt modelId="0" type="doc"/>
        <dgm:pt modelId="1">
          <dgm:prSet phldr="1"/>
        </dgm:pt>
        <dgm:pt modelId="11">
          <dgm:prSet phldr="1"/>
        </dgm:pt>
        <dgm:pt modelId="12">
          <dgm:prSet phldr="1"/>
        </dgm:pt>
        <dgm:pt modelId="2">
          <dgm:prSet phldr="1"/>
        </dgm:pt>
      </dgm:ptLst>
      <dgm:cxnLst>
        <dgm:cxn modelId="4" srcId="0" destId="1" srcOrd="0" destOrd="0"/>
        <dgm:cxn modelId="41" srcId="1" destId="11" srcOrd="0" destOrd="0"/>
        <dgm:cxn modelId="42" srcId="1" destId="12" srcOrd="1" destOrd="0"/>
        <dgm:cxn modelId="5" srcId="0" destId="2" srcOrd="0" destOrd="0"/>
      </dgm:cxnLst>
      <dgm:bg/>
      <dgm:whole/>
    </dgm:dataModel>
  </dgm:styleData>
  <dgm:clrData>
    <dgm:dataModel>
      <dgm:ptLst>
        <dgm:pt modelId="0" type="doc"/>
        <dgm:pt modelId="1">
          <dgm:prSet phldr="1"/>
        </dgm:pt>
        <dgm:pt modelId="11">
          <dgm:prSet phldr="1"/>
        </dgm:pt>
        <dgm:pt modelId="12">
          <dgm:prSet phldr="1"/>
        </dgm:pt>
        <dgm:pt modelId="2">
          <dgm:prSet phldr="1"/>
        </dgm:pt>
        <dgm:pt modelId="3">
          <dgm:prSet phldr="1"/>
        </dgm:pt>
        <dgm:pt modelId="4">
          <dgm:prSet phldr="1"/>
        </dgm:pt>
      </dgm:ptLst>
      <dgm:cxnLst>
        <dgm:cxn modelId="8" srcId="0" destId="1" srcOrd="0" destOrd="0"/>
        <dgm:cxn modelId="81" srcId="1" destId="11" srcOrd="0" destOrd="0"/>
        <dgm:cxn modelId="82" srcId="1" destId="12" srcOrd="1" destOrd="0"/>
        <dgm:cxn modelId="9" srcId="0" destId="2" srcOrd="0" destOrd="0"/>
        <dgm:cxn modelId="10" srcId="0" destId="3" srcOrd="0" destOrd="0"/>
        <dgm:cxn modelId="11" srcId="0" destId="4" srcOrd="0" destOrd="0"/>
      </dgm:cxnLst>
      <dgm:bg/>
      <dgm:whole/>
    </dgm:dataModel>
  </dgm:clrData>
  <dgm:layoutNode name="Name0">
    <dgm:varLst>
      <dgm:chMax val="7"/>
      <dgm:dir/>
      <dgm:animOne val="branch"/>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forName="parTx1" refType="w"/>
      <dgm:constr type="w" for="ch" forName="chLin1" refType="w" refFor="ch" refForName="parTx1" fact="1.38"/>
      <dgm:constr type="h" for="ch" forName="chLin1" refType="h"/>
      <dgm:constr type="w" for="ch" forName="spPre1" refType="w" fact="0.27"/>
      <dgm:constr type="w" for="ch" forName="spPost1" refType="w" fact="0.27"/>
      <dgm:constr type="h" for="ch" forName="spPre1" refType="h"/>
      <dgm:constr type="h" for="ch" forName="spPost1" refType="h"/>
      <dgm:constr type="primFontSz" for="ch" forName="parTx1" val="65"/>
      <dgm:constr type="primFontSz" for="des" forName="desTx1" refType="primFontSz" refFor="ch" refForName="parTx1" fact="0.78"/>
      <dgm:constr type="primFontSz" for="des" forName="desTx1" op="equ"/>
      <dgm:constr type="w" for="ch" forName="parTx2" refType="w"/>
      <dgm:constr type="w" for="ch" forName="chLin2" refType="w" refFor="ch" refForName="parTx2" fact="1.38"/>
      <dgm:constr type="h" for="ch" forName="chLin2" refType="h"/>
      <dgm:constr type="w" for="ch" forName="spPre2" refType="w" fact="0.54"/>
      <dgm:constr type="w" for="ch" forName="spPost2" refType="w" fact="0.54"/>
      <dgm:constr type="h" for="ch" forName="spPre2" refType="h"/>
      <dgm:constr type="h" for="ch" forName="spPost2" refType="h"/>
      <dgm:constr type="primFontSz" for="ch" forName="parTx2" refType="primFontSz" refFor="ch" refForName="parTx1" op="equ"/>
      <dgm:constr type="primFontSz" for="des" forName="desTx2" refType="primFontSz" refFor="des" refForName="desTx1" op="equ"/>
      <dgm:constr type="w" for="ch" forName="parTx3" refType="w"/>
      <dgm:constr type="w" for="ch" forName="chLin3" refType="w" refFor="ch" refForName="parTx3" fact="1.38"/>
      <dgm:constr type="h" for="ch" forName="chLin3" refType="h"/>
      <dgm:constr type="w" for="ch" forName="spPre3" refType="w" fact="0.54"/>
      <dgm:constr type="w" for="ch" forName="spPost3" refType="w" fact="0.54"/>
      <dgm:constr type="h" for="ch" forName="spPre3" refType="h"/>
      <dgm:constr type="h" for="ch" forName="spPost3" refType="h"/>
      <dgm:constr type="primFontSz" for="ch" forName="parTx3" refType="primFontSz" refFor="ch" refForName="parTx1" op="equ"/>
      <dgm:constr type="primFontSz" for="des" forName="desTx3" refType="primFontSz" refFor="des" refForName="desTx1" op="equ"/>
      <dgm:constr type="w" for="ch" forName="parTx4" refType="w"/>
      <dgm:constr type="w" for="ch" forName="chLin4" refType="w" refFor="ch" refForName="parTx4" fact="1.38"/>
      <dgm:constr type="h" for="ch" forName="chLin4" refType="h"/>
      <dgm:constr type="w" for="ch" forName="spPre4" refType="w" fact="0.54"/>
      <dgm:constr type="w" for="ch" forName="spPost4" refType="w" fact="0.54"/>
      <dgm:constr type="h" for="ch" forName="spPre4" refType="h"/>
      <dgm:constr type="h" for="ch" forName="spPost4" refType="h"/>
      <dgm:constr type="primFontSz" for="ch" forName="parTx4" refType="primFontSz" refFor="ch" refForName="parTx1" op="equ"/>
      <dgm:constr type="primFontSz" for="des" forName="desTx4" refType="primFontSz" refFor="des" refForName="desTx1" op="equ"/>
      <dgm:constr type="w" for="ch" forName="parTx5" refType="w"/>
      <dgm:constr type="w" for="ch" forName="chLin5" refType="w" refFor="ch" refForName="parTx5" fact="1.38"/>
      <dgm:constr type="h" for="ch" forName="chLin5" refType="h"/>
      <dgm:constr type="w" for="ch" forName="spPre5" refType="w" fact="0.54"/>
      <dgm:constr type="w" for="ch" forName="spPost5" refType="w" fact="0.54"/>
      <dgm:constr type="h" for="ch" forName="spPre5" refType="h"/>
      <dgm:constr type="h" for="ch" forName="spPost5" refType="h"/>
      <dgm:constr type="primFontSz" for="ch" forName="parTx5" refType="primFontSz" refFor="ch" refForName="parTx1" op="equ"/>
      <dgm:constr type="primFontSz" for="des" forName="desTx5" refType="primFontSz" refFor="des" refForName="desTx1" op="equ"/>
      <dgm:constr type="w" for="ch" forName="parTx6" refType="w"/>
      <dgm:constr type="w" for="ch" forName="chLin6" refType="w" refFor="ch" refForName="parTx6" fact="1.38"/>
      <dgm:constr type="h" for="ch" forName="chLin6" refType="h"/>
      <dgm:constr type="w" for="ch" forName="spPre6" refType="w" fact="0.54"/>
      <dgm:constr type="w" for="ch" forName="spPost6" refType="w" fact="0.54"/>
      <dgm:constr type="h" for="ch" forName="spPre6" refType="h"/>
      <dgm:constr type="h" for="ch" forName="spPost6" refType="h"/>
      <dgm:constr type="primFontSz" for="ch" forName="parTx6" refType="primFontSz" refFor="ch" refForName="parTx1" op="equ"/>
      <dgm:constr type="primFontSz" for="des" forName="desTx6" refType="primFontSz" refFor="des" refForName="desTx1" op="equ"/>
      <dgm:constr type="w" for="ch" forName="parTx7" refType="w"/>
      <dgm:constr type="w" for="ch" forName="chLin7" refType="w" refFor="ch" refForName="parTx7" fact="1.38"/>
      <dgm:constr type="h" for="ch" forName="chLin7" refType="h"/>
      <dgm:constr type="w" for="ch" forName="spPre7" refType="w" fact="0.54"/>
      <dgm:constr type="w" for="ch" forName="spPost7" refType="w" fact="0.54"/>
      <dgm:constr type="h" for="ch" forName="spPre7" refType="h"/>
      <dgm:constr type="h" for="ch" forName="spPost7" refType="h"/>
      <dgm:constr type="primFontSz" for="ch" forName="parTx7" refType="primFontSz" refFor="ch" refForName="parTx1" op="equ"/>
      <dgm:constr type="primFontSz" for="des" forName="desTx7" refType="primFontSz" refFor="des" refForName="desTx1" op="equ"/>
    </dgm:constrLst>
    <dgm:forEach name="Name4" axis="ch" ptType="node">
      <dgm:choose name="Name5">
        <dgm:if name="Name6" axis="self" ptType="node" func="pos" op="equ" val="1">
          <dgm:layoutNode name="parTx1" styleLbl="node1">
            <dgm:alg type="tx"/>
            <dgm:shape xmlns:r="http://schemas.openxmlformats.org/officeDocument/2006/relationships" type="ellipse" r:blip="">
              <dgm:adjLst/>
            </dgm:shape>
            <dgm:presOf axis="self" ptType="node"/>
            <dgm:constrLst>
              <dgm:constr type="h" refType="w"/>
              <dgm:constr type="w" refType="h" op="lte"/>
              <dgm:constr type="tMarg"/>
              <dgm:constr type="bMarg"/>
              <dgm:constr type="lMarg"/>
              <dgm:constr type="rMarg"/>
            </dgm:constrLst>
            <dgm:ruleLst>
              <dgm:rule type="primFontSz" val="5" fact="NaN" max="NaN"/>
            </dgm:ruleLst>
          </dgm:layoutNode>
          <dgm:choose name="Name7">
            <dgm:if name="Name8" axis="ch" ptType="node" func="cnt" op="gte" val="1">
              <dgm:layoutNode name="spPre1">
                <dgm:alg type="sp"/>
                <dgm:shape xmlns:r="http://schemas.openxmlformats.org/officeDocument/2006/relationships" r:blip="">
                  <dgm:adjLst/>
                </dgm:shape>
              </dgm:layoutNode>
              <dgm:layoutNode name="chLin1">
                <dgm:alg type="lin">
                  <dgm:param type="linDir" val="fromT"/>
                </dgm:alg>
                <dgm:shape xmlns:r="http://schemas.openxmlformats.org/officeDocument/2006/relationships" r:blip="">
                  <dgm:adjLst/>
                </dgm:shape>
                <dgm:presOf/>
                <dgm:constrLst>
                  <dgm:constr type="w" for="ch" forName="txAndLines1" refType="w" fact="0.77"/>
                  <dgm:constr type="w" for="ch" forName="top1" refType="w" refFor="ch" refForName="txAndLines1" fact="0.78"/>
                </dgm:constrLst>
                <dgm:forEach name="Name9" axis="ch">
                  <dgm:forEach name="Name10" axis="self" ptType="parTrans">
                    <dgm:layoutNode name="Name11" styleLbl="parChTrans1D1">
                      <dgm:choose name="Name12">
                        <dgm:if name="Name13" func="var" arg="dir" op="equ" val="norm">
                          <dgm:alg type="conn">
                            <dgm:param type="dim" val="1D"/>
                            <dgm:param type="begPts" val="midR"/>
                            <dgm:param type="endSty" val="noArr"/>
                            <dgm:param type="dstNode" val="anchor1"/>
                          </dgm:alg>
                        </dgm:if>
                        <dgm:else name="Name14">
                          <dgm:alg type="conn">
                            <dgm:param type="dim" val="1D"/>
                            <dgm:param type="begPts" val="midL"/>
                            <dgm:param type="endSty" val="noArr"/>
                            <dgm:param type="srcNode" val="parTx1"/>
                            <dgm:param type="dstNode" val="anchor1"/>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forEach name="Name15" axis="self" ptType="node">
                    <dgm:choose name="Name16">
                      <dgm:if name="Name17" axis="par ch" ptType="node node" func="cnt" op="equ" val="1">
                        <dgm:layoutNode name="top1">
                          <dgm:alg type="sp"/>
                          <dgm:shape xmlns:r="http://schemas.openxmlformats.org/officeDocument/2006/relationships" r:blip="">
                            <dgm:adjLst/>
                          </dgm:shape>
                          <dgm:constrLst>
                            <dgm:constr type="h" refType="w" fact="0.6"/>
                          </dgm:constrLst>
                        </dgm:layoutNode>
                      </dgm:if>
                      <dgm:else name="Name18"/>
                    </dgm:choose>
                    <dgm:layoutNode name="txAndLines1">
                      <dgm:choose name="Name19">
                        <dgm:if name="Name20" func="var" arg="dir" op="equ" val="norm">
                          <dgm:alg type="lin"/>
                        </dgm:if>
                        <dgm:else name="Name21">
                          <dgm:alg type="lin">
                            <dgm:param type="linDir" val="fromR"/>
                          </dgm:alg>
                        </dgm:else>
                      </dgm:choose>
                      <dgm:shape xmlns:r="http://schemas.openxmlformats.org/officeDocument/2006/relationships" r:blip="">
                        <dgm:adjLst/>
                      </dgm:shape>
                      <dgm:presOf/>
                      <dgm:choose name="Name22">
                        <dgm:if name="Name23" axis="root ch" ptType="all node" func="cnt" op="gte" val="2">
                          <dgm:constrLst>
                            <dgm:constr type="w" for="ch" forName="anchor1" refType="w"/>
                            <dgm:constr type="w" for="ch" forName="backup1" refType="w" fact="-1"/>
                            <dgm:constr type="w" for="ch" forName="preLine1" refType="w" fact="0.11"/>
                            <dgm:constr type="w" for="ch" forName="desTx1" refType="w" fact="0.78"/>
                            <dgm:constr type="w" for="ch" forName="postLine1" refType="w" fact="0.11"/>
                          </dgm:constrLst>
                        </dgm:if>
                        <dgm:else name="Name24">
                          <dgm:constrLst>
                            <dgm:constr type="w" for="ch" forName="anchor1" refType="w" fact="0.89"/>
                            <dgm:constr type="w" for="ch" forName="backup1" refType="w" fact="-0.89"/>
                            <dgm:constr type="w" for="ch" forName="preLine1" refType="w" fact="0.11"/>
                            <dgm:constr type="w" for="ch" forName="desTx1" refType="w" fact="0.78"/>
                          </dgm:constrLst>
                        </dgm:else>
                      </dgm:choose>
                      <dgm:layoutNode name="anchor1" moveWith="desTx1">
                        <dgm:alg type="sp"/>
                        <dgm:shape xmlns:r="http://schemas.openxmlformats.org/officeDocument/2006/relationships" r:blip="">
                          <dgm:adjLst/>
                        </dgm:shape>
                      </dgm:layoutNode>
                      <dgm:layoutNode name="backup1" moveWith="desTx1">
                        <dgm:alg type="sp"/>
                        <dgm:shape xmlns:r="http://schemas.openxmlformats.org/officeDocument/2006/relationships" r:blip="">
                          <dgm:adjLst/>
                        </dgm:shape>
                      </dgm:layoutNode>
                      <dgm:layoutNode name="preLine1" styleLbl="parChTrans1D1" moveWith="desTx1">
                        <dgm:alg type="sp"/>
                        <dgm:shape xmlns:r="http://schemas.openxmlformats.org/officeDocument/2006/relationships" type="line" r:blip="">
                          <dgm:adjLst/>
                        </dgm:shape>
                        <dgm:presOf/>
                      </dgm:layoutNode>
                      <dgm:layoutNode name="desTx1" styleLbl="revTx">
                        <dgm:varLst>
                          <dgm:bulletEnabled val="1"/>
                        </dgm:varLst>
                        <dgm:alg type="tx"/>
                        <dgm:shape xmlns:r="http://schemas.openxmlformats.org/officeDocument/2006/relationships" type="rect" r:blip="" hideGeom="1">
                          <dgm:adjLst/>
                        </dgm:shape>
                        <dgm:presOf axis="desOrSelf" ptType="node"/>
                        <dgm:constrLst>
                          <dgm:constr type="h" refType="w" fact="0.6"/>
                        </dgm:constrLst>
                        <dgm:ruleLst>
                          <dgm:rule type="primFontSz" val="5" fact="NaN" max="NaN"/>
                        </dgm:ruleLst>
                      </dgm:layoutNode>
                      <dgm:choose name="Name25">
                        <dgm:if name="Name26" axis="root ch" ptType="all node" func="cnt" op="gte" val="2">
                          <dgm:layoutNode name="postLine1" styleLbl="parChTrans1D1" moveWith="desTx1">
                            <dgm:alg type="sp"/>
                            <dgm:shape xmlns:r="http://schemas.openxmlformats.org/officeDocument/2006/relationships" type="line" r:blip="">
                              <dgm:adjLst/>
                            </dgm:shape>
                            <dgm:presOf/>
                          </dgm:layoutNode>
                        </dgm:if>
                        <dgm:else name="Name27"/>
                      </dgm:choose>
                    </dgm:layoutNode>
                  </dgm:forEach>
                  <dgm:choose name="Name28">
                    <dgm:if name="Name29" axis="root ch" ptType="all node" func="cnt" op="gte" val="2">
                      <dgm:forEach name="Name30" axis="self" ptType="parTrans">
                        <dgm:layoutNode name="Name31" styleLbl="parChTrans1D1">
                          <dgm:choose name="Name32">
                            <dgm:if name="Name33" func="var" arg="dir" op="equ" val="norm">
                              <dgm:alg type="conn">
                                <dgm:param type="dim" val="1D"/>
                                <dgm:param type="begPts" val="midL"/>
                                <dgm:param type="srcNode" val="parTx2"/>
                                <dgm:param type="endSty" val="noArr"/>
                                <dgm:param type="dstNode" val="anchor1"/>
                              </dgm:alg>
                            </dgm:if>
                            <dgm:else name="Name34">
                              <dgm:alg type="conn">
                                <dgm:param type="dim" val="1D"/>
                                <dgm:param type="begPts" val="midR"/>
                                <dgm:param type="endSty" val="noArr"/>
                                <dgm:param type="srcNode" val="parTx2"/>
                                <dgm:param type="dstNode" val="anchor1"/>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if>
                    <dgm:else name="Name35"/>
                  </dgm:choose>
                </dgm:forEach>
              </dgm:layoutNode>
              <dgm:choose name="Name36">
                <dgm:if name="Name37" axis="root ch" ptType="all node" func="cnt" op="gte" val="2">
                  <dgm:layoutNode name="spPost1">
                    <dgm:alg type="sp"/>
                    <dgm:shape xmlns:r="http://schemas.openxmlformats.org/officeDocument/2006/relationships" r:blip="">
                      <dgm:adjLst/>
                    </dgm:shape>
                  </dgm:layoutNode>
                </dgm:if>
                <dgm:else name="Name38"/>
              </dgm:choose>
            </dgm:if>
            <dgm:else name="Name39"/>
          </dgm:choose>
        </dgm:if>
        <dgm:if name="Name40" axis="self" ptType="node" func="pos" op="equ" val="2">
          <dgm:layoutNode name="parTx2" styleLbl="node1">
            <dgm:alg type="tx"/>
            <dgm:shape xmlns:r="http://schemas.openxmlformats.org/officeDocument/2006/relationships" type="ellipse" r:blip="">
              <dgm:adjLst/>
            </dgm:shape>
            <dgm:presOf axis="self" ptType="node"/>
            <dgm:constrLst>
              <dgm:constr type="h" refType="w"/>
              <dgm:constr type="w" refType="h" op="lte"/>
              <dgm:constr type="tMarg"/>
              <dgm:constr type="bMarg"/>
              <dgm:constr type="lMarg"/>
              <dgm:constr type="rMarg"/>
            </dgm:constrLst>
            <dgm:ruleLst>
              <dgm:rule type="primFontSz" val="5" fact="NaN" max="NaN"/>
            </dgm:ruleLst>
          </dgm:layoutNode>
          <dgm:choose name="Name41">
            <dgm:if name="Name42" axis="ch" ptType="node" func="cnt" op="gte" val="1">
              <dgm:layoutNode name="spPre2">
                <dgm:alg type="sp"/>
                <dgm:shape xmlns:r="http://schemas.openxmlformats.org/officeDocument/2006/relationships" r:blip="">
                  <dgm:adjLst/>
                </dgm:shape>
              </dgm:layoutNode>
              <dgm:layoutNode name="chLin2">
                <dgm:alg type="lin">
                  <dgm:param type="linDir" val="fromT"/>
                </dgm:alg>
                <dgm:shape xmlns:r="http://schemas.openxmlformats.org/officeDocument/2006/relationships" r:blip="">
                  <dgm:adjLst/>
                </dgm:shape>
                <dgm:presOf/>
                <dgm:constrLst>
                  <dgm:constr type="w" for="ch" forName="txAndLines2" refType="w" fact="0.77"/>
                  <dgm:constr type="w" for="ch" forName="top2" refType="w" refFor="ch" refForName="txAndLines2" fact="0.78"/>
                </dgm:constrLst>
                <dgm:forEach name="Name43" axis="ch">
                  <dgm:forEach name="Name44" axis="self" ptType="parTrans">
                    <dgm:layoutNode name="Name45" styleLbl="parChTrans1D1">
                      <dgm:choose name="Name46">
                        <dgm:if name="Name47" func="var" arg="dir" op="equ" val="norm">
                          <dgm:alg type="conn">
                            <dgm:param type="dim" val="1D"/>
                            <dgm:param type="begPts" val="midR"/>
                            <dgm:param type="endSty" val="noArr"/>
                            <dgm:param type="dstNode" val="anchor2"/>
                          </dgm:alg>
                        </dgm:if>
                        <dgm:else name="Name48">
                          <dgm:alg type="conn">
                            <dgm:param type="dim" val="1D"/>
                            <dgm:param type="begPts" val="midL"/>
                            <dgm:param type="endSty" val="noArr"/>
                            <dgm:param type="srcNode" val="parTx2"/>
                            <dgm:param type="dstNode" val="anchor2"/>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forEach name="Name49" axis="self" ptType="node">
                    <dgm:choose name="Name50">
                      <dgm:if name="Name51" axis="par ch" ptType="node node" func="cnt" op="equ" val="1">
                        <dgm:layoutNode name="top2">
                          <dgm:alg type="sp"/>
                          <dgm:shape xmlns:r="http://schemas.openxmlformats.org/officeDocument/2006/relationships" r:blip="">
                            <dgm:adjLst/>
                          </dgm:shape>
                          <dgm:constrLst>
                            <dgm:constr type="h" refType="w" fact="0.6"/>
                          </dgm:constrLst>
                        </dgm:layoutNode>
                      </dgm:if>
                      <dgm:else name="Name52"/>
                    </dgm:choose>
                    <dgm:layoutNode name="txAndLines2">
                      <dgm:choose name="Name53">
                        <dgm:if name="Name54" func="var" arg="dir" op="equ" val="norm">
                          <dgm:alg type="lin"/>
                        </dgm:if>
                        <dgm:else name="Name55">
                          <dgm:alg type="lin">
                            <dgm:param type="linDir" val="fromR"/>
                          </dgm:alg>
                        </dgm:else>
                      </dgm:choose>
                      <dgm:shape xmlns:r="http://schemas.openxmlformats.org/officeDocument/2006/relationships" r:blip="">
                        <dgm:adjLst/>
                      </dgm:shape>
                      <dgm:presOf/>
                      <dgm:choose name="Name56">
                        <dgm:if name="Name57" axis="root ch" ptType="all node" func="cnt" op="gte" val="3">
                          <dgm:constrLst>
                            <dgm:constr type="w" for="ch" forName="anchor2" refType="w"/>
                            <dgm:constr type="w" for="ch" forName="backup2" refType="w" fact="-1"/>
                            <dgm:constr type="w" for="ch" forName="preLine2" refType="w" fact="0.11"/>
                            <dgm:constr type="w" for="ch" forName="desTx2" refType="w" fact="0.78"/>
                            <dgm:constr type="w" for="ch" forName="postLine2" refType="w" fact="0.11"/>
                          </dgm:constrLst>
                        </dgm:if>
                        <dgm:else name="Name58">
                          <dgm:constrLst>
                            <dgm:constr type="w" for="ch" forName="anchor2" refType="w" fact="0.89"/>
                            <dgm:constr type="w" for="ch" forName="backup2" refType="w" fact="-0.89"/>
                            <dgm:constr type="w" for="ch" forName="preLine2" refType="w" fact="0.11"/>
                            <dgm:constr type="w" for="ch" forName="desTx2" refType="w" fact="0.78"/>
                          </dgm:constrLst>
                        </dgm:else>
                      </dgm:choose>
                      <dgm:layoutNode name="anchor2" moveWith="desTx2">
                        <dgm:alg type="sp"/>
                        <dgm:shape xmlns:r="http://schemas.openxmlformats.org/officeDocument/2006/relationships" r:blip="">
                          <dgm:adjLst/>
                        </dgm:shape>
                      </dgm:layoutNode>
                      <dgm:layoutNode name="backup2" moveWith="desTx2">
                        <dgm:alg type="sp"/>
                        <dgm:shape xmlns:r="http://schemas.openxmlformats.org/officeDocument/2006/relationships" r:blip="">
                          <dgm:adjLst/>
                        </dgm:shape>
                      </dgm:layoutNode>
                      <dgm:layoutNode name="preLine2" styleLbl="parChTrans1D1" moveWith="desTx2">
                        <dgm:alg type="sp"/>
                        <dgm:shape xmlns:r="http://schemas.openxmlformats.org/officeDocument/2006/relationships" type="line" r:blip="">
                          <dgm:adjLst/>
                        </dgm:shape>
                        <dgm:presOf/>
                      </dgm:layoutNode>
                      <dgm:layoutNode name="desTx2" styleLbl="revTx">
                        <dgm:varLst>
                          <dgm:bulletEnabled val="1"/>
                        </dgm:varLst>
                        <dgm:alg type="tx"/>
                        <dgm:shape xmlns:r="http://schemas.openxmlformats.org/officeDocument/2006/relationships" type="rect" r:blip="" hideGeom="1">
                          <dgm:adjLst/>
                        </dgm:shape>
                        <dgm:presOf axis="desOrSelf" ptType="node"/>
                        <dgm:constrLst>
                          <dgm:constr type="h" refType="w" fact="0.6"/>
                        </dgm:constrLst>
                        <dgm:ruleLst>
                          <dgm:rule type="primFontSz" val="5" fact="NaN" max="NaN"/>
                        </dgm:ruleLst>
                      </dgm:layoutNode>
                      <dgm:choose name="Name59">
                        <dgm:if name="Name60" axis="root ch" ptType="all node" func="cnt" op="gte" val="3">
                          <dgm:layoutNode name="postLine2" styleLbl="parChTrans1D1" moveWith="desTx2">
                            <dgm:alg type="sp"/>
                            <dgm:shape xmlns:r="http://schemas.openxmlformats.org/officeDocument/2006/relationships" type="line" r:blip="">
                              <dgm:adjLst/>
                            </dgm:shape>
                            <dgm:presOf/>
                          </dgm:layoutNode>
                        </dgm:if>
                        <dgm:else name="Name61"/>
                      </dgm:choose>
                    </dgm:layoutNode>
                  </dgm:forEach>
                  <dgm:choose name="Name62">
                    <dgm:if name="Name63" axis="root ch" ptType="all node" func="cnt" op="gte" val="3">
                      <dgm:forEach name="Name64" axis="self" ptType="parTrans">
                        <dgm:layoutNode name="Name65" styleLbl="parChTrans1D1">
                          <dgm:choose name="Name66">
                            <dgm:if name="Name67" func="var" arg="dir" op="equ" val="norm">
                              <dgm:alg type="conn">
                                <dgm:param type="dim" val="1D"/>
                                <dgm:param type="begPts" val="midL"/>
                                <dgm:param type="srcNode" val="parTx3"/>
                                <dgm:param type="endSty" val="noArr"/>
                                <dgm:param type="dstNode" val="anchor2"/>
                              </dgm:alg>
                            </dgm:if>
                            <dgm:else name="Name68">
                              <dgm:alg type="conn">
                                <dgm:param type="dim" val="1D"/>
                                <dgm:param type="begPts" val="midR"/>
                                <dgm:param type="endSty" val="noArr"/>
                                <dgm:param type="srcNode" val="parTx3"/>
                                <dgm:param type="dstNode" val="anchor2"/>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if>
                    <dgm:else name="Name69"/>
                  </dgm:choose>
                </dgm:forEach>
              </dgm:layoutNode>
              <dgm:choose name="Name70">
                <dgm:if name="Name71" axis="root ch" ptType="all node" func="cnt" op="gte" val="3">
                  <dgm:layoutNode name="spPost2">
                    <dgm:alg type="sp"/>
                    <dgm:shape xmlns:r="http://schemas.openxmlformats.org/officeDocument/2006/relationships" r:blip="">
                      <dgm:adjLst/>
                    </dgm:shape>
                  </dgm:layoutNode>
                </dgm:if>
                <dgm:else name="Name72"/>
              </dgm:choose>
            </dgm:if>
            <dgm:else name="Name73"/>
          </dgm:choose>
        </dgm:if>
        <dgm:if name="Name74" axis="self" ptType="node" func="pos" op="equ" val="3">
          <dgm:layoutNode name="parTx3" styleLbl="node1">
            <dgm:alg type="tx"/>
            <dgm:shape xmlns:r="http://schemas.openxmlformats.org/officeDocument/2006/relationships" type="ellipse" r:blip="">
              <dgm:adjLst/>
            </dgm:shape>
            <dgm:presOf axis="self" ptType="node"/>
            <dgm:constrLst>
              <dgm:constr type="h" refType="w"/>
              <dgm:constr type="w" refType="h" op="lte"/>
              <dgm:constr type="tMarg"/>
              <dgm:constr type="bMarg"/>
              <dgm:constr type="lMarg"/>
              <dgm:constr type="rMarg"/>
            </dgm:constrLst>
            <dgm:ruleLst>
              <dgm:rule type="primFontSz" val="5" fact="NaN" max="NaN"/>
            </dgm:ruleLst>
          </dgm:layoutNode>
          <dgm:choose name="Name75">
            <dgm:if name="Name76" axis="ch" ptType="node" func="cnt" op="gte" val="1">
              <dgm:layoutNode name="spPre3">
                <dgm:alg type="sp"/>
                <dgm:shape xmlns:r="http://schemas.openxmlformats.org/officeDocument/2006/relationships" r:blip="">
                  <dgm:adjLst/>
                </dgm:shape>
              </dgm:layoutNode>
              <dgm:layoutNode name="chLin3">
                <dgm:alg type="lin">
                  <dgm:param type="linDir" val="fromT"/>
                </dgm:alg>
                <dgm:shape xmlns:r="http://schemas.openxmlformats.org/officeDocument/2006/relationships" r:blip="">
                  <dgm:adjLst/>
                </dgm:shape>
                <dgm:presOf/>
                <dgm:constrLst>
                  <dgm:constr type="w" for="ch" forName="txAndLines3" refType="w" fact="0.77"/>
                  <dgm:constr type="w" for="ch" forName="top3" refType="w" refFor="ch" refForName="txAndLines3" fact="0.78"/>
                </dgm:constrLst>
                <dgm:forEach name="Name77" axis="ch">
                  <dgm:forEach name="Name78" axis="self" ptType="parTrans">
                    <dgm:layoutNode name="Name79" styleLbl="parChTrans1D1">
                      <dgm:choose name="Name80">
                        <dgm:if name="Name81" func="var" arg="dir" op="equ" val="norm">
                          <dgm:alg type="conn">
                            <dgm:param type="dim" val="1D"/>
                            <dgm:param type="begPts" val="midR"/>
                            <dgm:param type="endSty" val="noArr"/>
                            <dgm:param type="dstNode" val="anchor3"/>
                          </dgm:alg>
                        </dgm:if>
                        <dgm:else name="Name82">
                          <dgm:alg type="conn">
                            <dgm:param type="dim" val="1D"/>
                            <dgm:param type="begPts" val="midL"/>
                            <dgm:param type="endSty" val="noArr"/>
                            <dgm:param type="srcNode" val="parTx3"/>
                            <dgm:param type="dstNode" val="anchor3"/>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forEach name="Name83" axis="self" ptType="node">
                    <dgm:choose name="Name84">
                      <dgm:if name="Name85" axis="par ch" ptType="node node" func="cnt" op="equ" val="1">
                        <dgm:layoutNode name="top3">
                          <dgm:alg type="sp"/>
                          <dgm:shape xmlns:r="http://schemas.openxmlformats.org/officeDocument/2006/relationships" r:blip="">
                            <dgm:adjLst/>
                          </dgm:shape>
                          <dgm:constrLst>
                            <dgm:constr type="h" refType="w" fact="0.6"/>
                          </dgm:constrLst>
                        </dgm:layoutNode>
                      </dgm:if>
                      <dgm:else name="Name86"/>
                    </dgm:choose>
                    <dgm:layoutNode name="txAndLines3">
                      <dgm:choose name="Name87">
                        <dgm:if name="Name88" func="var" arg="dir" op="equ" val="norm">
                          <dgm:alg type="lin"/>
                        </dgm:if>
                        <dgm:else name="Name89">
                          <dgm:alg type="lin">
                            <dgm:param type="linDir" val="fromR"/>
                          </dgm:alg>
                        </dgm:else>
                      </dgm:choose>
                      <dgm:shape xmlns:r="http://schemas.openxmlformats.org/officeDocument/2006/relationships" r:blip="">
                        <dgm:adjLst/>
                      </dgm:shape>
                      <dgm:presOf/>
                      <dgm:choose name="Name90">
                        <dgm:if name="Name91" axis="root ch" ptType="all node" func="cnt" op="gte" val="4">
                          <dgm:constrLst>
                            <dgm:constr type="w" for="ch" forName="anchor3" refType="w"/>
                            <dgm:constr type="w" for="ch" forName="backup3" refType="w" fact="-1"/>
                            <dgm:constr type="w" for="ch" forName="preLine3" refType="w" fact="0.11"/>
                            <dgm:constr type="w" for="ch" forName="desTx3" refType="w" fact="0.78"/>
                            <dgm:constr type="w" for="ch" forName="postLine3" refType="w" fact="0.11"/>
                          </dgm:constrLst>
                        </dgm:if>
                        <dgm:else name="Name92">
                          <dgm:constrLst>
                            <dgm:constr type="w" for="ch" forName="anchor3" refType="w" fact="0.89"/>
                            <dgm:constr type="w" for="ch" forName="backup3" refType="w" fact="-0.89"/>
                            <dgm:constr type="w" for="ch" forName="preLine3" refType="w" fact="0.11"/>
                            <dgm:constr type="w" for="ch" forName="desTx3" refType="w" fact="0.78"/>
                          </dgm:constrLst>
                        </dgm:else>
                      </dgm:choose>
                      <dgm:layoutNode name="anchor3" moveWith="desTx3">
                        <dgm:alg type="sp"/>
                        <dgm:shape xmlns:r="http://schemas.openxmlformats.org/officeDocument/2006/relationships" r:blip="">
                          <dgm:adjLst/>
                        </dgm:shape>
                      </dgm:layoutNode>
                      <dgm:layoutNode name="backup3" moveWith="desTx3">
                        <dgm:alg type="sp"/>
                        <dgm:shape xmlns:r="http://schemas.openxmlformats.org/officeDocument/2006/relationships" r:blip="">
                          <dgm:adjLst/>
                        </dgm:shape>
                      </dgm:layoutNode>
                      <dgm:layoutNode name="preLine3" styleLbl="parChTrans1D1" moveWith="desTx3">
                        <dgm:alg type="sp"/>
                        <dgm:shape xmlns:r="http://schemas.openxmlformats.org/officeDocument/2006/relationships" type="line" r:blip="">
                          <dgm:adjLst/>
                        </dgm:shape>
                        <dgm:presOf/>
                      </dgm:layoutNode>
                      <dgm:layoutNode name="desTx3" styleLbl="revTx">
                        <dgm:varLst>
                          <dgm:bulletEnabled val="1"/>
                        </dgm:varLst>
                        <dgm:alg type="tx"/>
                        <dgm:shape xmlns:r="http://schemas.openxmlformats.org/officeDocument/2006/relationships" type="rect" r:blip="" hideGeom="1">
                          <dgm:adjLst/>
                        </dgm:shape>
                        <dgm:presOf axis="desOrSelf" ptType="node"/>
                        <dgm:constrLst>
                          <dgm:constr type="h" refType="w" fact="0.6"/>
                        </dgm:constrLst>
                        <dgm:ruleLst>
                          <dgm:rule type="primFontSz" val="5" fact="NaN" max="NaN"/>
                        </dgm:ruleLst>
                      </dgm:layoutNode>
                      <dgm:choose name="Name93">
                        <dgm:if name="Name94" axis="root ch" ptType="all node" func="cnt" op="gte" val="4">
                          <dgm:layoutNode name="postLine3" styleLbl="parChTrans1D1" moveWith="desTx3">
                            <dgm:alg type="sp"/>
                            <dgm:shape xmlns:r="http://schemas.openxmlformats.org/officeDocument/2006/relationships" type="line" r:blip="">
                              <dgm:adjLst/>
                            </dgm:shape>
                            <dgm:presOf/>
                          </dgm:layoutNode>
                        </dgm:if>
                        <dgm:else name="Name95"/>
                      </dgm:choose>
                    </dgm:layoutNode>
                  </dgm:forEach>
                  <dgm:choose name="Name96">
                    <dgm:if name="Name97" axis="root ch" ptType="all node" func="cnt" op="gte" val="4">
                      <dgm:forEach name="Name98" axis="self" ptType="parTrans">
                        <dgm:layoutNode name="Name99" styleLbl="parChTrans1D1">
                          <dgm:choose name="Name100">
                            <dgm:if name="Name101" func="var" arg="dir" op="equ" val="norm">
                              <dgm:alg type="conn">
                                <dgm:param type="dim" val="1D"/>
                                <dgm:param type="begPts" val="midL"/>
                                <dgm:param type="srcNode" val="parTx4"/>
                                <dgm:param type="endSty" val="noArr"/>
                                <dgm:param type="dstNode" val="anchor3"/>
                              </dgm:alg>
                            </dgm:if>
                            <dgm:else name="Name102">
                              <dgm:alg type="conn">
                                <dgm:param type="dim" val="1D"/>
                                <dgm:param type="begPts" val="midR"/>
                                <dgm:param type="endSty" val="noArr"/>
                                <dgm:param type="srcNode" val="parTx4"/>
                                <dgm:param type="dstNode" val="anchor3"/>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if>
                    <dgm:else name="Name103"/>
                  </dgm:choose>
                </dgm:forEach>
              </dgm:layoutNode>
              <dgm:choose name="Name104">
                <dgm:if name="Name105" axis="root ch" ptType="all node" func="cnt" op="gte" val="4">
                  <dgm:layoutNode name="spPost3">
                    <dgm:alg type="sp"/>
                    <dgm:shape xmlns:r="http://schemas.openxmlformats.org/officeDocument/2006/relationships" r:blip="">
                      <dgm:adjLst/>
                    </dgm:shape>
                  </dgm:layoutNode>
                </dgm:if>
                <dgm:else name="Name106"/>
              </dgm:choose>
            </dgm:if>
            <dgm:else name="Name107"/>
          </dgm:choose>
        </dgm:if>
        <dgm:if name="Name108" axis="self" ptType="node" func="pos" op="equ" val="4">
          <dgm:layoutNode name="parTx4" styleLbl="node1">
            <dgm:alg type="tx"/>
            <dgm:shape xmlns:r="http://schemas.openxmlformats.org/officeDocument/2006/relationships" type="ellipse" r:blip="">
              <dgm:adjLst/>
            </dgm:shape>
            <dgm:presOf axis="self" ptType="node"/>
            <dgm:constrLst>
              <dgm:constr type="h" refType="w"/>
              <dgm:constr type="w" refType="h" op="lte"/>
              <dgm:constr type="tMarg"/>
              <dgm:constr type="bMarg"/>
              <dgm:constr type="lMarg"/>
              <dgm:constr type="rMarg"/>
            </dgm:constrLst>
            <dgm:ruleLst>
              <dgm:rule type="primFontSz" val="5" fact="NaN" max="NaN"/>
            </dgm:ruleLst>
          </dgm:layoutNode>
          <dgm:choose name="Name109">
            <dgm:if name="Name110" axis="ch" ptType="node" func="cnt" op="gte" val="1">
              <dgm:layoutNode name="spPre4">
                <dgm:alg type="sp"/>
                <dgm:shape xmlns:r="http://schemas.openxmlformats.org/officeDocument/2006/relationships" r:blip="">
                  <dgm:adjLst/>
                </dgm:shape>
              </dgm:layoutNode>
              <dgm:layoutNode name="chLin4">
                <dgm:alg type="lin">
                  <dgm:param type="linDir" val="fromT"/>
                </dgm:alg>
                <dgm:shape xmlns:r="http://schemas.openxmlformats.org/officeDocument/2006/relationships" r:blip="">
                  <dgm:adjLst/>
                </dgm:shape>
                <dgm:presOf/>
                <dgm:constrLst>
                  <dgm:constr type="w" for="ch" forName="txAndLines4" refType="w" fact="0.77"/>
                  <dgm:constr type="w" for="ch" forName="top4" refType="w" refFor="ch" refForName="txAndLines4" fact="0.78"/>
                </dgm:constrLst>
                <dgm:forEach name="Name111" axis="ch">
                  <dgm:forEach name="Name112" axis="self" ptType="parTrans">
                    <dgm:layoutNode name="Name113" styleLbl="parChTrans1D1">
                      <dgm:choose name="Name114">
                        <dgm:if name="Name115" func="var" arg="dir" op="equ" val="norm">
                          <dgm:alg type="conn">
                            <dgm:param type="dim" val="1D"/>
                            <dgm:param type="begPts" val="midR"/>
                            <dgm:param type="endSty" val="noArr"/>
                            <dgm:param type="dstNode" val="anchor4"/>
                          </dgm:alg>
                        </dgm:if>
                        <dgm:else name="Name116">
                          <dgm:alg type="conn">
                            <dgm:param type="dim" val="1D"/>
                            <dgm:param type="begPts" val="midL"/>
                            <dgm:param type="endSty" val="noArr"/>
                            <dgm:param type="srcNode" val="parTx4"/>
                            <dgm:param type="dstNode" val="anchor4"/>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forEach name="Name117" axis="self" ptType="node">
                    <dgm:choose name="Name118">
                      <dgm:if name="Name119" axis="par ch" ptType="node node" func="cnt" op="equ" val="1">
                        <dgm:layoutNode name="top4">
                          <dgm:alg type="sp"/>
                          <dgm:shape xmlns:r="http://schemas.openxmlformats.org/officeDocument/2006/relationships" r:blip="">
                            <dgm:adjLst/>
                          </dgm:shape>
                          <dgm:constrLst>
                            <dgm:constr type="h" refType="w" fact="0.6"/>
                          </dgm:constrLst>
                        </dgm:layoutNode>
                      </dgm:if>
                      <dgm:else name="Name120"/>
                    </dgm:choose>
                    <dgm:layoutNode name="txAndLines4">
                      <dgm:choose name="Name121">
                        <dgm:if name="Name122" func="var" arg="dir" op="equ" val="norm">
                          <dgm:alg type="lin"/>
                        </dgm:if>
                        <dgm:else name="Name123">
                          <dgm:alg type="lin">
                            <dgm:param type="linDir" val="fromR"/>
                          </dgm:alg>
                        </dgm:else>
                      </dgm:choose>
                      <dgm:shape xmlns:r="http://schemas.openxmlformats.org/officeDocument/2006/relationships" r:blip="">
                        <dgm:adjLst/>
                      </dgm:shape>
                      <dgm:presOf/>
                      <dgm:choose name="Name124">
                        <dgm:if name="Name125" axis="root ch" ptType="all node" func="cnt" op="gte" val="5">
                          <dgm:constrLst>
                            <dgm:constr type="w" for="ch" forName="anchor4" refType="w"/>
                            <dgm:constr type="w" for="ch" forName="backup4" refType="w" fact="-1"/>
                            <dgm:constr type="w" for="ch" forName="preLine4" refType="w" fact="0.11"/>
                            <dgm:constr type="w" for="ch" forName="desTx4" refType="w" fact="0.78"/>
                            <dgm:constr type="w" for="ch" forName="postLine4" refType="w" fact="0.11"/>
                          </dgm:constrLst>
                        </dgm:if>
                        <dgm:else name="Name126">
                          <dgm:constrLst>
                            <dgm:constr type="w" for="ch" forName="anchor4" refType="w" fact="0.89"/>
                            <dgm:constr type="w" for="ch" forName="backup4" refType="w" fact="-0.89"/>
                            <dgm:constr type="w" for="ch" forName="preLine4" refType="w" fact="0.11"/>
                            <dgm:constr type="w" for="ch" forName="desTx4" refType="w" fact="0.78"/>
                          </dgm:constrLst>
                        </dgm:else>
                      </dgm:choose>
                      <dgm:layoutNode name="anchor4" moveWith="desTx4">
                        <dgm:alg type="sp"/>
                        <dgm:shape xmlns:r="http://schemas.openxmlformats.org/officeDocument/2006/relationships" r:blip="">
                          <dgm:adjLst/>
                        </dgm:shape>
                      </dgm:layoutNode>
                      <dgm:layoutNode name="backup4" moveWith="desTx4">
                        <dgm:alg type="sp"/>
                        <dgm:shape xmlns:r="http://schemas.openxmlformats.org/officeDocument/2006/relationships" r:blip="">
                          <dgm:adjLst/>
                        </dgm:shape>
                      </dgm:layoutNode>
                      <dgm:layoutNode name="preLine4" styleLbl="parChTrans1D1" moveWith="desTx4">
                        <dgm:alg type="sp"/>
                        <dgm:shape xmlns:r="http://schemas.openxmlformats.org/officeDocument/2006/relationships" type="line" r:blip="">
                          <dgm:adjLst/>
                        </dgm:shape>
                        <dgm:presOf/>
                      </dgm:layoutNode>
                      <dgm:layoutNode name="desTx4" styleLbl="revTx">
                        <dgm:varLst>
                          <dgm:bulletEnabled val="1"/>
                        </dgm:varLst>
                        <dgm:alg type="tx"/>
                        <dgm:shape xmlns:r="http://schemas.openxmlformats.org/officeDocument/2006/relationships" type="rect" r:blip="" hideGeom="1">
                          <dgm:adjLst/>
                        </dgm:shape>
                        <dgm:presOf axis="desOrSelf" ptType="node"/>
                        <dgm:constrLst>
                          <dgm:constr type="h" refType="w" fact="0.6"/>
                        </dgm:constrLst>
                        <dgm:ruleLst>
                          <dgm:rule type="primFontSz" val="5" fact="NaN" max="NaN"/>
                        </dgm:ruleLst>
                      </dgm:layoutNode>
                      <dgm:choose name="Name127">
                        <dgm:if name="Name128" axis="root ch" ptType="all node" func="cnt" op="gte" val="5">
                          <dgm:layoutNode name="postLine4" styleLbl="parChTrans1D1" moveWith="desTx4">
                            <dgm:alg type="sp"/>
                            <dgm:shape xmlns:r="http://schemas.openxmlformats.org/officeDocument/2006/relationships" type="line" r:blip="">
                              <dgm:adjLst/>
                            </dgm:shape>
                            <dgm:presOf/>
                          </dgm:layoutNode>
                        </dgm:if>
                        <dgm:else name="Name129"/>
                      </dgm:choose>
                    </dgm:layoutNode>
                  </dgm:forEach>
                  <dgm:choose name="Name130">
                    <dgm:if name="Name131" axis="root ch" ptType="all node" func="cnt" op="gte" val="5">
                      <dgm:forEach name="Name132" axis="self" ptType="parTrans">
                        <dgm:layoutNode name="Name133" styleLbl="parChTrans1D1">
                          <dgm:choose name="Name134">
                            <dgm:if name="Name135" func="var" arg="dir" op="equ" val="norm">
                              <dgm:alg type="conn">
                                <dgm:param type="dim" val="1D"/>
                                <dgm:param type="begPts" val="midL"/>
                                <dgm:param type="srcNode" val="parTx5"/>
                                <dgm:param type="endSty" val="noArr"/>
                                <dgm:param type="dstNode" val="anchor4"/>
                              </dgm:alg>
                            </dgm:if>
                            <dgm:else name="Name136">
                              <dgm:alg type="conn">
                                <dgm:param type="dim" val="1D"/>
                                <dgm:param type="begPts" val="midR"/>
                                <dgm:param type="endSty" val="noArr"/>
                                <dgm:param type="srcNode" val="parTx5"/>
                                <dgm:param type="dstNode" val="anchor4"/>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if>
                    <dgm:else name="Name137"/>
                  </dgm:choose>
                </dgm:forEach>
              </dgm:layoutNode>
              <dgm:choose name="Name138">
                <dgm:if name="Name139" axis="root ch" ptType="all node" func="cnt" op="gte" val="5">
                  <dgm:layoutNode name="spPost4">
                    <dgm:alg type="sp"/>
                    <dgm:shape xmlns:r="http://schemas.openxmlformats.org/officeDocument/2006/relationships" r:blip="">
                      <dgm:adjLst/>
                    </dgm:shape>
                  </dgm:layoutNode>
                </dgm:if>
                <dgm:else name="Name140"/>
              </dgm:choose>
            </dgm:if>
            <dgm:else name="Name141"/>
          </dgm:choose>
        </dgm:if>
        <dgm:if name="Name142" axis="self" ptType="node" func="pos" op="equ" val="5">
          <dgm:layoutNode name="parTx5" styleLbl="node1">
            <dgm:alg type="tx"/>
            <dgm:shape xmlns:r="http://schemas.openxmlformats.org/officeDocument/2006/relationships" type="ellipse" r:blip="">
              <dgm:adjLst/>
            </dgm:shape>
            <dgm:presOf axis="self" ptType="node"/>
            <dgm:constrLst>
              <dgm:constr type="h" refType="w"/>
              <dgm:constr type="w" refType="h" op="lte"/>
              <dgm:constr type="tMarg"/>
              <dgm:constr type="bMarg"/>
              <dgm:constr type="lMarg"/>
              <dgm:constr type="rMarg"/>
            </dgm:constrLst>
            <dgm:ruleLst>
              <dgm:rule type="primFontSz" val="5" fact="NaN" max="NaN"/>
            </dgm:ruleLst>
          </dgm:layoutNode>
          <dgm:choose name="Name143">
            <dgm:if name="Name144" axis="ch" ptType="node" func="cnt" op="gte" val="1">
              <dgm:layoutNode name="spPre5">
                <dgm:alg type="sp"/>
                <dgm:shape xmlns:r="http://schemas.openxmlformats.org/officeDocument/2006/relationships" r:blip="">
                  <dgm:adjLst/>
                </dgm:shape>
              </dgm:layoutNode>
              <dgm:layoutNode name="chLin5">
                <dgm:alg type="lin">
                  <dgm:param type="linDir" val="fromT"/>
                </dgm:alg>
                <dgm:shape xmlns:r="http://schemas.openxmlformats.org/officeDocument/2006/relationships" r:blip="">
                  <dgm:adjLst/>
                </dgm:shape>
                <dgm:presOf/>
                <dgm:constrLst>
                  <dgm:constr type="w" for="ch" forName="txAndLines5" refType="w" fact="0.77"/>
                  <dgm:constr type="w" for="ch" forName="top5" refType="w" refFor="ch" refForName="txAndLines5" fact="0.78"/>
                </dgm:constrLst>
                <dgm:forEach name="Name145" axis="ch">
                  <dgm:forEach name="Name146" axis="self" ptType="parTrans">
                    <dgm:layoutNode name="Name147" styleLbl="parChTrans1D1">
                      <dgm:choose name="Name148">
                        <dgm:if name="Name149" func="var" arg="dir" op="equ" val="norm">
                          <dgm:alg type="conn">
                            <dgm:param type="dim" val="1D"/>
                            <dgm:param type="begPts" val="midR"/>
                            <dgm:param type="endSty" val="noArr"/>
                            <dgm:param type="dstNode" val="anchor5"/>
                          </dgm:alg>
                        </dgm:if>
                        <dgm:else name="Name150">
                          <dgm:alg type="conn">
                            <dgm:param type="dim" val="1D"/>
                            <dgm:param type="begPts" val="midL"/>
                            <dgm:param type="endSty" val="noArr"/>
                            <dgm:param type="srcNode" val="parTx5"/>
                            <dgm:param type="dstNode" val="anchor5"/>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forEach name="Name151" axis="self" ptType="node">
                    <dgm:choose name="Name152">
                      <dgm:if name="Name153" axis="par ch" ptType="node node" func="cnt" op="equ" val="1">
                        <dgm:layoutNode name="top5">
                          <dgm:alg type="sp"/>
                          <dgm:shape xmlns:r="http://schemas.openxmlformats.org/officeDocument/2006/relationships" r:blip="">
                            <dgm:adjLst/>
                          </dgm:shape>
                          <dgm:constrLst>
                            <dgm:constr type="h" refType="w" fact="0.6"/>
                          </dgm:constrLst>
                        </dgm:layoutNode>
                      </dgm:if>
                      <dgm:else name="Name154"/>
                    </dgm:choose>
                    <dgm:layoutNode name="txAndLines5">
                      <dgm:choose name="Name155">
                        <dgm:if name="Name156" func="var" arg="dir" op="equ" val="norm">
                          <dgm:alg type="lin"/>
                        </dgm:if>
                        <dgm:else name="Name157">
                          <dgm:alg type="lin">
                            <dgm:param type="linDir" val="fromR"/>
                          </dgm:alg>
                        </dgm:else>
                      </dgm:choose>
                      <dgm:shape xmlns:r="http://schemas.openxmlformats.org/officeDocument/2006/relationships" r:blip="">
                        <dgm:adjLst/>
                      </dgm:shape>
                      <dgm:presOf/>
                      <dgm:choose name="Name158">
                        <dgm:if name="Name159" axis="root ch" ptType="all node" func="cnt" op="gte" val="6">
                          <dgm:constrLst>
                            <dgm:constr type="w" for="ch" forName="anchor5" refType="w"/>
                            <dgm:constr type="w" for="ch" forName="backup5" refType="w" fact="-1"/>
                            <dgm:constr type="w" for="ch" forName="preLine5" refType="w" fact="0.11"/>
                            <dgm:constr type="w" for="ch" forName="desTx5" refType="w" fact="0.78"/>
                            <dgm:constr type="w" for="ch" forName="postLine5" refType="w" fact="0.11"/>
                          </dgm:constrLst>
                        </dgm:if>
                        <dgm:else name="Name160">
                          <dgm:constrLst>
                            <dgm:constr type="w" for="ch" forName="anchor5" refType="w" fact="0.89"/>
                            <dgm:constr type="w" for="ch" forName="backup5" refType="w" fact="-0.89"/>
                            <dgm:constr type="w" for="ch" forName="preLine5" refType="w" fact="0.11"/>
                            <dgm:constr type="w" for="ch" forName="desTx5" refType="w" fact="0.78"/>
                          </dgm:constrLst>
                        </dgm:else>
                      </dgm:choose>
                      <dgm:layoutNode name="anchor5" moveWith="desTx5">
                        <dgm:alg type="sp"/>
                        <dgm:shape xmlns:r="http://schemas.openxmlformats.org/officeDocument/2006/relationships" r:blip="">
                          <dgm:adjLst/>
                        </dgm:shape>
                      </dgm:layoutNode>
                      <dgm:layoutNode name="backup5" moveWith="desTx5">
                        <dgm:alg type="sp"/>
                        <dgm:shape xmlns:r="http://schemas.openxmlformats.org/officeDocument/2006/relationships" r:blip="">
                          <dgm:adjLst/>
                        </dgm:shape>
                      </dgm:layoutNode>
                      <dgm:layoutNode name="preLine5" styleLbl="parChTrans1D1" moveWith="desTx5">
                        <dgm:alg type="sp"/>
                        <dgm:shape xmlns:r="http://schemas.openxmlformats.org/officeDocument/2006/relationships" type="line" r:blip="">
                          <dgm:adjLst/>
                        </dgm:shape>
                        <dgm:presOf/>
                      </dgm:layoutNode>
                      <dgm:layoutNode name="desTx5" styleLbl="revTx">
                        <dgm:varLst>
                          <dgm:bulletEnabled val="1"/>
                        </dgm:varLst>
                        <dgm:alg type="tx"/>
                        <dgm:shape xmlns:r="http://schemas.openxmlformats.org/officeDocument/2006/relationships" type="rect" r:blip="" hideGeom="1">
                          <dgm:adjLst/>
                        </dgm:shape>
                        <dgm:presOf axis="desOrSelf" ptType="node"/>
                        <dgm:constrLst>
                          <dgm:constr type="h" refType="w" fact="0.6"/>
                        </dgm:constrLst>
                        <dgm:ruleLst>
                          <dgm:rule type="primFontSz" val="5" fact="NaN" max="NaN"/>
                        </dgm:ruleLst>
                      </dgm:layoutNode>
                      <dgm:choose name="Name161">
                        <dgm:if name="Name162" axis="root ch" ptType="all node" func="cnt" op="gte" val="6">
                          <dgm:layoutNode name="postLine5" styleLbl="parChTrans1D1" moveWith="desTx5">
                            <dgm:alg type="sp"/>
                            <dgm:shape xmlns:r="http://schemas.openxmlformats.org/officeDocument/2006/relationships" type="line" r:blip="">
                              <dgm:adjLst/>
                            </dgm:shape>
                            <dgm:presOf/>
                          </dgm:layoutNode>
                        </dgm:if>
                        <dgm:else name="Name163"/>
                      </dgm:choose>
                    </dgm:layoutNode>
                  </dgm:forEach>
                  <dgm:choose name="Name164">
                    <dgm:if name="Name165" axis="root ch" ptType="all node" func="cnt" op="gte" val="6">
                      <dgm:forEach name="Name166" axis="self" ptType="parTrans">
                        <dgm:layoutNode name="Name167" styleLbl="parChTrans1D1">
                          <dgm:choose name="Name168">
                            <dgm:if name="Name169" func="var" arg="dir" op="equ" val="norm">
                              <dgm:alg type="conn">
                                <dgm:param type="dim" val="1D"/>
                                <dgm:param type="begPts" val="midL"/>
                                <dgm:param type="srcNode" val="parTx6"/>
                                <dgm:param type="endSty" val="noArr"/>
                                <dgm:param type="dstNode" val="anchor5"/>
                              </dgm:alg>
                            </dgm:if>
                            <dgm:else name="Name170">
                              <dgm:alg type="conn">
                                <dgm:param type="dim" val="1D"/>
                                <dgm:param type="begPts" val="midR"/>
                                <dgm:param type="endSty" val="noArr"/>
                                <dgm:param type="srcNode" val="parTx6"/>
                                <dgm:param type="dstNode" val="anchor5"/>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if>
                    <dgm:else name="Name171"/>
                  </dgm:choose>
                </dgm:forEach>
              </dgm:layoutNode>
              <dgm:choose name="Name172">
                <dgm:if name="Name173" axis="root ch" ptType="all node" func="cnt" op="gte" val="6">
                  <dgm:layoutNode name="spPost5">
                    <dgm:alg type="sp"/>
                    <dgm:shape xmlns:r="http://schemas.openxmlformats.org/officeDocument/2006/relationships" r:blip="">
                      <dgm:adjLst/>
                    </dgm:shape>
                  </dgm:layoutNode>
                </dgm:if>
                <dgm:else name="Name174"/>
              </dgm:choose>
            </dgm:if>
            <dgm:else name="Name175"/>
          </dgm:choose>
        </dgm:if>
        <dgm:if name="Name176" axis="self" ptType="node" func="pos" op="equ" val="6">
          <dgm:layoutNode name="parTx6" styleLbl="node1">
            <dgm:alg type="tx"/>
            <dgm:shape xmlns:r="http://schemas.openxmlformats.org/officeDocument/2006/relationships" type="ellipse" r:blip="">
              <dgm:adjLst/>
            </dgm:shape>
            <dgm:presOf axis="self" ptType="node"/>
            <dgm:constrLst>
              <dgm:constr type="h" refType="w"/>
              <dgm:constr type="w" refType="h" op="lte"/>
              <dgm:constr type="tMarg"/>
              <dgm:constr type="bMarg"/>
              <dgm:constr type="lMarg"/>
              <dgm:constr type="rMarg"/>
            </dgm:constrLst>
            <dgm:ruleLst>
              <dgm:rule type="primFontSz" val="5" fact="NaN" max="NaN"/>
            </dgm:ruleLst>
          </dgm:layoutNode>
          <dgm:choose name="Name177">
            <dgm:if name="Name178" axis="ch" ptType="node" func="cnt" op="gte" val="1">
              <dgm:layoutNode name="spPre6">
                <dgm:alg type="sp"/>
                <dgm:shape xmlns:r="http://schemas.openxmlformats.org/officeDocument/2006/relationships" r:blip="">
                  <dgm:adjLst/>
                </dgm:shape>
              </dgm:layoutNode>
              <dgm:layoutNode name="chLin6">
                <dgm:alg type="lin">
                  <dgm:param type="linDir" val="fromT"/>
                </dgm:alg>
                <dgm:shape xmlns:r="http://schemas.openxmlformats.org/officeDocument/2006/relationships" r:blip="">
                  <dgm:adjLst/>
                </dgm:shape>
                <dgm:presOf/>
                <dgm:constrLst>
                  <dgm:constr type="w" for="ch" forName="txAndLines6" refType="w" fact="0.77"/>
                  <dgm:constr type="w" for="ch" forName="top6" refType="w" refFor="ch" refForName="txAndLines6" fact="0.78"/>
                </dgm:constrLst>
                <dgm:forEach name="Name179" axis="ch">
                  <dgm:forEach name="Name180" axis="self" ptType="parTrans">
                    <dgm:layoutNode name="Name181" styleLbl="parChTrans1D1">
                      <dgm:choose name="Name182">
                        <dgm:if name="Name183" func="var" arg="dir" op="equ" val="norm">
                          <dgm:alg type="conn">
                            <dgm:param type="dim" val="1D"/>
                            <dgm:param type="begPts" val="midR"/>
                            <dgm:param type="endSty" val="noArr"/>
                            <dgm:param type="dstNode" val="anchor6"/>
                          </dgm:alg>
                        </dgm:if>
                        <dgm:else name="Name184">
                          <dgm:alg type="conn">
                            <dgm:param type="dim" val="1D"/>
                            <dgm:param type="begPts" val="midL"/>
                            <dgm:param type="endSty" val="noArr"/>
                            <dgm:param type="srcNode" val="parTx6"/>
                            <dgm:param type="dstNode" val="anchor6"/>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forEach name="Name185" axis="self" ptType="node">
                    <dgm:choose name="Name186">
                      <dgm:if name="Name187" axis="par ch" ptType="node node" func="cnt" op="equ" val="1">
                        <dgm:layoutNode name="top6">
                          <dgm:alg type="sp"/>
                          <dgm:shape xmlns:r="http://schemas.openxmlformats.org/officeDocument/2006/relationships" r:blip="">
                            <dgm:adjLst/>
                          </dgm:shape>
                          <dgm:constrLst>
                            <dgm:constr type="h" refType="w" fact="0.6"/>
                          </dgm:constrLst>
                        </dgm:layoutNode>
                      </dgm:if>
                      <dgm:else name="Name188"/>
                    </dgm:choose>
                    <dgm:layoutNode name="txAndLines6">
                      <dgm:choose name="Name189">
                        <dgm:if name="Name190" func="var" arg="dir" op="equ" val="norm">
                          <dgm:alg type="lin"/>
                        </dgm:if>
                        <dgm:else name="Name191">
                          <dgm:alg type="lin">
                            <dgm:param type="linDir" val="fromR"/>
                          </dgm:alg>
                        </dgm:else>
                      </dgm:choose>
                      <dgm:shape xmlns:r="http://schemas.openxmlformats.org/officeDocument/2006/relationships" r:blip="">
                        <dgm:adjLst/>
                      </dgm:shape>
                      <dgm:presOf/>
                      <dgm:choose name="Name192">
                        <dgm:if name="Name193" axis="root ch" ptType="all node" func="cnt" op="gte" val="7">
                          <dgm:constrLst>
                            <dgm:constr type="w" for="ch" forName="anchor6" refType="w"/>
                            <dgm:constr type="w" for="ch" forName="backup6" refType="w" fact="-1"/>
                            <dgm:constr type="w" for="ch" forName="preLine6" refType="w" fact="0.11"/>
                            <dgm:constr type="w" for="ch" forName="desTx6" refType="w" fact="0.78"/>
                            <dgm:constr type="w" for="ch" forName="postLine6" refType="w" fact="0.11"/>
                          </dgm:constrLst>
                        </dgm:if>
                        <dgm:else name="Name194">
                          <dgm:constrLst>
                            <dgm:constr type="w" for="ch" forName="anchor6" refType="w" fact="0.89"/>
                            <dgm:constr type="w" for="ch" forName="backup6" refType="w" fact="-0.89"/>
                            <dgm:constr type="w" for="ch" forName="preLine6" refType="w" fact="0.11"/>
                            <dgm:constr type="w" for="ch" forName="desTx6" refType="w" fact="0.78"/>
                          </dgm:constrLst>
                        </dgm:else>
                      </dgm:choose>
                      <dgm:layoutNode name="anchor6" moveWith="desTx6">
                        <dgm:alg type="sp"/>
                        <dgm:shape xmlns:r="http://schemas.openxmlformats.org/officeDocument/2006/relationships" r:blip="">
                          <dgm:adjLst/>
                        </dgm:shape>
                      </dgm:layoutNode>
                      <dgm:layoutNode name="backup6" moveWith="desTx6">
                        <dgm:alg type="sp"/>
                        <dgm:shape xmlns:r="http://schemas.openxmlformats.org/officeDocument/2006/relationships" r:blip="">
                          <dgm:adjLst/>
                        </dgm:shape>
                      </dgm:layoutNode>
                      <dgm:layoutNode name="preLine6" styleLbl="parChTrans1D1" moveWith="desTx6">
                        <dgm:alg type="sp"/>
                        <dgm:shape xmlns:r="http://schemas.openxmlformats.org/officeDocument/2006/relationships" type="line" r:blip="">
                          <dgm:adjLst/>
                        </dgm:shape>
                        <dgm:presOf/>
                      </dgm:layoutNode>
                      <dgm:layoutNode name="desTx6" styleLbl="revTx">
                        <dgm:varLst>
                          <dgm:bulletEnabled val="1"/>
                        </dgm:varLst>
                        <dgm:alg type="tx"/>
                        <dgm:shape xmlns:r="http://schemas.openxmlformats.org/officeDocument/2006/relationships" type="rect" r:blip="" hideGeom="1">
                          <dgm:adjLst/>
                        </dgm:shape>
                        <dgm:presOf axis="desOrSelf" ptType="node"/>
                        <dgm:constrLst>
                          <dgm:constr type="h" refType="w" fact="0.6"/>
                        </dgm:constrLst>
                        <dgm:ruleLst>
                          <dgm:rule type="primFontSz" val="5" fact="NaN" max="NaN"/>
                        </dgm:ruleLst>
                      </dgm:layoutNode>
                      <dgm:choose name="Name195">
                        <dgm:if name="Name196" axis="root ch" ptType="all node" func="cnt" op="gte" val="7">
                          <dgm:layoutNode name="postLine6" styleLbl="parChTrans1D1" moveWith="desTx6">
                            <dgm:alg type="sp"/>
                            <dgm:shape xmlns:r="http://schemas.openxmlformats.org/officeDocument/2006/relationships" type="line" r:blip="">
                              <dgm:adjLst/>
                            </dgm:shape>
                            <dgm:presOf/>
                          </dgm:layoutNode>
                        </dgm:if>
                        <dgm:else name="Name197"/>
                      </dgm:choose>
                    </dgm:layoutNode>
                  </dgm:forEach>
                  <dgm:choose name="Name198">
                    <dgm:if name="Name199" axis="root ch" ptType="all node" func="cnt" op="gte" val="7">
                      <dgm:forEach name="Name200" axis="self" ptType="parTrans">
                        <dgm:layoutNode name="Name201" styleLbl="parChTrans1D1">
                          <dgm:choose name="Name202">
                            <dgm:if name="Name203" func="var" arg="dir" op="equ" val="norm">
                              <dgm:alg type="conn">
                                <dgm:param type="dim" val="1D"/>
                                <dgm:param type="begPts" val="midL"/>
                                <dgm:param type="srcNode" val="parTx7"/>
                                <dgm:param type="endSty" val="noArr"/>
                                <dgm:param type="dstNode" val="anchor6"/>
                              </dgm:alg>
                            </dgm:if>
                            <dgm:else name="Name204">
                              <dgm:alg type="conn">
                                <dgm:param type="dim" val="1D"/>
                                <dgm:param type="begPts" val="midR"/>
                                <dgm:param type="endSty" val="noArr"/>
                                <dgm:param type="srcNode" val="parTx7"/>
                                <dgm:param type="dstNode" val="anchor6"/>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if>
                    <dgm:else name="Name205"/>
                  </dgm:choose>
                </dgm:forEach>
              </dgm:layoutNode>
              <dgm:choose name="Name206">
                <dgm:if name="Name207" axis="root ch" ptType="all node" func="cnt" op="gte" val="7">
                  <dgm:layoutNode name="spPost6">
                    <dgm:alg type="sp"/>
                    <dgm:shape xmlns:r="http://schemas.openxmlformats.org/officeDocument/2006/relationships" r:blip="">
                      <dgm:adjLst/>
                    </dgm:shape>
                  </dgm:layoutNode>
                </dgm:if>
                <dgm:else name="Name208"/>
              </dgm:choose>
            </dgm:if>
            <dgm:else name="Name209"/>
          </dgm:choose>
        </dgm:if>
        <dgm:if name="Name210" axis="self" ptType="node" func="pos" op="equ" val="7">
          <dgm:layoutNode name="parTx7" styleLbl="node1">
            <dgm:alg type="tx"/>
            <dgm:shape xmlns:r="http://schemas.openxmlformats.org/officeDocument/2006/relationships" type="ellipse" r:blip="">
              <dgm:adjLst/>
            </dgm:shape>
            <dgm:presOf axis="self" ptType="node"/>
            <dgm:constrLst>
              <dgm:constr type="h" refType="w"/>
              <dgm:constr type="w" refType="h" op="lte"/>
              <dgm:constr type="tMarg"/>
              <dgm:constr type="bMarg"/>
              <dgm:constr type="lMarg"/>
              <dgm:constr type="rMarg"/>
            </dgm:constrLst>
            <dgm:ruleLst>
              <dgm:rule type="primFontSz" val="5" fact="NaN" max="NaN"/>
            </dgm:ruleLst>
          </dgm:layoutNode>
          <dgm:choose name="Name211">
            <dgm:if name="Name212" axis="ch" ptType="node" func="cnt" op="gte" val="1">
              <dgm:layoutNode name="spPre7">
                <dgm:alg type="sp"/>
                <dgm:shape xmlns:r="http://schemas.openxmlformats.org/officeDocument/2006/relationships" r:blip="">
                  <dgm:adjLst/>
                </dgm:shape>
              </dgm:layoutNode>
              <dgm:layoutNode name="chLin7">
                <dgm:alg type="lin">
                  <dgm:param type="linDir" val="fromT"/>
                </dgm:alg>
                <dgm:shape xmlns:r="http://schemas.openxmlformats.org/officeDocument/2006/relationships" r:blip="">
                  <dgm:adjLst/>
                </dgm:shape>
                <dgm:presOf/>
                <dgm:constrLst>
                  <dgm:constr type="w" for="ch" forName="txAndLines7" refType="w" fact="0.77"/>
                  <dgm:constr type="w" for="ch" forName="top7" refType="w" refFor="ch" refForName="txAndLines7" fact="0.78"/>
                </dgm:constrLst>
                <dgm:forEach name="Name213" axis="ch">
                  <dgm:forEach name="Name214" axis="self" ptType="parTrans">
                    <dgm:layoutNode name="Name215" styleLbl="parChTrans1D1">
                      <dgm:choose name="Name216">
                        <dgm:if name="Name217" func="var" arg="dir" op="equ" val="norm">
                          <dgm:alg type="conn">
                            <dgm:param type="dim" val="1D"/>
                            <dgm:param type="begPts" val="midR"/>
                            <dgm:param type="endSty" val="noArr"/>
                            <dgm:param type="dstNode" val="anchor7"/>
                          </dgm:alg>
                        </dgm:if>
                        <dgm:else name="Name218">
                          <dgm:alg type="conn">
                            <dgm:param type="dim" val="1D"/>
                            <dgm:param type="begPts" val="midL"/>
                            <dgm:param type="endSty" val="noArr"/>
                            <dgm:param type="srcNode" val="parTx7"/>
                            <dgm:param type="dstNode" val="anchor7"/>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forEach name="Name219" axis="self" ptType="node">
                    <dgm:choose name="Name220">
                      <dgm:if name="Name221" axis="par ch" ptType="node node" func="cnt" op="equ" val="1">
                        <dgm:layoutNode name="top7">
                          <dgm:alg type="sp"/>
                          <dgm:shape xmlns:r="http://schemas.openxmlformats.org/officeDocument/2006/relationships" r:blip="">
                            <dgm:adjLst/>
                          </dgm:shape>
                          <dgm:constrLst>
                            <dgm:constr type="h" refType="w" fact="0.6"/>
                          </dgm:constrLst>
                        </dgm:layoutNode>
                      </dgm:if>
                      <dgm:else name="Name222"/>
                    </dgm:choose>
                    <dgm:layoutNode name="txAndLines7">
                      <dgm:choose name="Name223">
                        <dgm:if name="Name224" func="var" arg="dir" op="equ" val="norm">
                          <dgm:alg type="lin"/>
                        </dgm:if>
                        <dgm:else name="Name225">
                          <dgm:alg type="lin">
                            <dgm:param type="linDir" val="fromR"/>
                          </dgm:alg>
                        </dgm:else>
                      </dgm:choose>
                      <dgm:shape xmlns:r="http://schemas.openxmlformats.org/officeDocument/2006/relationships" r:blip="">
                        <dgm:adjLst/>
                      </dgm:shape>
                      <dgm:presOf/>
                      <dgm:constrLst>
                        <dgm:constr type="w" for="ch" forName="anchor7" refType="w" fact="0.89"/>
                        <dgm:constr type="w" for="ch" forName="backup7" refType="w" fact="-0.89"/>
                        <dgm:constr type="w" for="ch" forName="preLine7" refType="w" fact="0.11"/>
                        <dgm:constr type="w" for="ch" forName="desTx7" refType="w" fact="0.78"/>
                      </dgm:constrLst>
                      <dgm:layoutNode name="anchor7" moveWith="desTx7">
                        <dgm:alg type="sp"/>
                        <dgm:shape xmlns:r="http://schemas.openxmlformats.org/officeDocument/2006/relationships" r:blip="">
                          <dgm:adjLst/>
                        </dgm:shape>
                      </dgm:layoutNode>
                      <dgm:layoutNode name="backup7" moveWith="desTx7">
                        <dgm:alg type="sp"/>
                        <dgm:shape xmlns:r="http://schemas.openxmlformats.org/officeDocument/2006/relationships" r:blip="">
                          <dgm:adjLst/>
                        </dgm:shape>
                      </dgm:layoutNode>
                      <dgm:layoutNode name="preLine7" styleLbl="parChTrans1D1" moveWith="desTx7">
                        <dgm:alg type="sp"/>
                        <dgm:shape xmlns:r="http://schemas.openxmlformats.org/officeDocument/2006/relationships" type="line" r:blip="">
                          <dgm:adjLst/>
                        </dgm:shape>
                        <dgm:presOf/>
                      </dgm:layoutNode>
                      <dgm:layoutNode name="desTx7" styleLbl="revTx">
                        <dgm:varLst>
                          <dgm:bulletEnabled val="1"/>
                        </dgm:varLst>
                        <dgm:alg type="tx"/>
                        <dgm:shape xmlns:r="http://schemas.openxmlformats.org/officeDocument/2006/relationships" type="rect" r:blip="" hideGeom="1">
                          <dgm:adjLst/>
                        </dgm:shape>
                        <dgm:presOf axis="desOrSelf" ptType="node"/>
                        <dgm:constrLst>
                          <dgm:constr type="h" refType="w" fact="0.6"/>
                        </dgm:constrLst>
                        <dgm:ruleLst>
                          <dgm:rule type="primFontSz" val="5" fact="NaN" max="NaN"/>
                        </dgm:ruleLst>
                      </dgm:layoutNode>
                    </dgm:layoutNode>
                  </dgm:forEach>
                </dgm:forEach>
              </dgm:layoutNode>
            </dgm:if>
            <dgm:else name="Name226"/>
          </dgm:choose>
        </dgm:if>
        <dgm:else name="Name227"/>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posición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pPr rtl="0"/>
            <a:endParaRPr lang="es-ES" dirty="0"/>
          </a:p>
        </p:txBody>
      </p:sp>
      <p:sp>
        <p:nvSpPr>
          <p:cNvPr id="3" name="Marcador de posición de fecha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pPr rtl="0"/>
            <a:fld id="{D253022F-0B09-481B-BA59-D678956762D3}" type="datetime1">
              <a:rPr lang="es-ES" smtClean="0"/>
              <a:t>20/09/2019</a:t>
            </a:fld>
            <a:endParaRPr lang="es-ES" dirty="0"/>
          </a:p>
        </p:txBody>
      </p:sp>
      <p:sp>
        <p:nvSpPr>
          <p:cNvPr id="4" name="Marcador de posición de pie de página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pPr rtl="0"/>
            <a:endParaRPr lang="es-ES" dirty="0"/>
          </a:p>
        </p:txBody>
      </p:sp>
      <p:sp>
        <p:nvSpPr>
          <p:cNvPr id="5" name="Marcador de posición de número de diapositiva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pPr rtl="0"/>
            <a:fld id="{AF8ED99B-9732-49FC-9C16-B56FEB1B1092}" type="slidenum">
              <a:rPr lang="es-ES" smtClean="0"/>
              <a:t>‹Nº›</a:t>
            </a:fld>
            <a:endParaRPr lang="es-ES" dirty="0"/>
          </a:p>
        </p:txBody>
      </p:sp>
    </p:spTree>
    <p:extLst>
      <p:ext uri="{BB962C8B-B14F-4D97-AF65-F5344CB8AC3E}">
        <p14:creationId xmlns:p14="http://schemas.microsoft.com/office/powerpoint/2010/main" val="1314662616"/>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posición de encabezado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rtl="0"/>
            <a:endParaRPr lang="es-ES" noProof="0" dirty="0"/>
          </a:p>
        </p:txBody>
      </p:sp>
      <p:sp>
        <p:nvSpPr>
          <p:cNvPr id="3" name="Marcador de posición de fecha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pPr rtl="0"/>
            <a:fld id="{526EB5B5-990B-44C6-806B-707F286040A3}" type="datetime1">
              <a:rPr lang="es-ES" noProof="0" smtClean="0"/>
              <a:t>20/09/2019</a:t>
            </a:fld>
            <a:endParaRPr lang="es-ES" noProof="0" dirty="0"/>
          </a:p>
        </p:txBody>
      </p:sp>
      <p:sp>
        <p:nvSpPr>
          <p:cNvPr id="4" name="Marcador de posición de imagen de diapositiva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rtl="0"/>
            <a:endParaRPr lang="es-ES" noProof="0" dirty="0"/>
          </a:p>
        </p:txBody>
      </p:sp>
      <p:sp>
        <p:nvSpPr>
          <p:cNvPr id="5" name="Marcador de posición de notas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rtl="0"/>
            <a:r>
              <a:rPr lang="es-ES" noProof="0" dirty="0" smtClean="0"/>
              <a:t>Haga clic para modificar los estilos de texto del patrón</a:t>
            </a:r>
          </a:p>
          <a:p>
            <a:pPr lvl="1" rtl="0"/>
            <a:r>
              <a:rPr lang="es-ES" noProof="0" dirty="0" smtClean="0"/>
              <a:t>Segundo nivel</a:t>
            </a:r>
          </a:p>
          <a:p>
            <a:pPr lvl="2" rtl="0"/>
            <a:r>
              <a:rPr lang="es-ES" noProof="0" dirty="0" smtClean="0"/>
              <a:t>Tercer nivel</a:t>
            </a:r>
          </a:p>
          <a:p>
            <a:pPr lvl="3" rtl="0"/>
            <a:r>
              <a:rPr lang="es-ES" noProof="0" dirty="0" smtClean="0"/>
              <a:t>Cuarto nivel</a:t>
            </a:r>
          </a:p>
          <a:p>
            <a:pPr lvl="4" rtl="0"/>
            <a:r>
              <a:rPr lang="es-ES" noProof="0" dirty="0" smtClean="0"/>
              <a:t>Quinto nivel</a:t>
            </a:r>
            <a:endParaRPr lang="es-ES" noProof="0" dirty="0"/>
          </a:p>
        </p:txBody>
      </p:sp>
      <p:sp>
        <p:nvSpPr>
          <p:cNvPr id="6" name="Marcador de posición de pie de página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pPr rtl="0"/>
            <a:endParaRPr lang="es-ES" noProof="0" dirty="0"/>
          </a:p>
        </p:txBody>
      </p:sp>
      <p:sp>
        <p:nvSpPr>
          <p:cNvPr id="7" name="Marcador de posición de número de diapositiva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pPr rtl="0"/>
            <a:fld id="{F93199CD-3E1B-4AE6-990F-76F925F5EA9F}" type="slidenum">
              <a:rPr lang="es-ES" noProof="0" smtClean="0"/>
              <a:t>‹Nº›</a:t>
            </a:fld>
            <a:endParaRPr lang="es-ES" noProof="0" dirty="0"/>
          </a:p>
        </p:txBody>
      </p:sp>
    </p:spTree>
    <p:extLst>
      <p:ext uri="{BB962C8B-B14F-4D97-AF65-F5344CB8AC3E}">
        <p14:creationId xmlns:p14="http://schemas.microsoft.com/office/powerpoint/2010/main" val="4276579820"/>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pPr rtl="0"/>
            <a:fld id="{F93199CD-3E1B-4AE6-990F-76F925F5EA9F}" type="slidenum">
              <a:rPr lang="es-ES" smtClean="0"/>
              <a:t>1</a:t>
            </a:fld>
            <a:endParaRPr lang="es-ES" dirty="0"/>
          </a:p>
        </p:txBody>
      </p:sp>
    </p:spTree>
    <p:extLst>
      <p:ext uri="{BB962C8B-B14F-4D97-AF65-F5344CB8AC3E}">
        <p14:creationId xmlns:p14="http://schemas.microsoft.com/office/powerpoint/2010/main" val="356744231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pPr rtl="0"/>
            <a:fld id="{F93199CD-3E1B-4AE6-990F-76F925F5EA9F}" type="slidenum">
              <a:rPr lang="es-ES" smtClean="0"/>
              <a:t>9</a:t>
            </a:fld>
            <a:endParaRPr lang="es-ES" dirty="0"/>
          </a:p>
        </p:txBody>
      </p:sp>
    </p:spTree>
    <p:extLst>
      <p:ext uri="{BB962C8B-B14F-4D97-AF65-F5344CB8AC3E}">
        <p14:creationId xmlns:p14="http://schemas.microsoft.com/office/powerpoint/2010/main" val="133045834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pPr rtl="0"/>
            <a:fld id="{F93199CD-3E1B-4AE6-990F-76F925F5EA9F}" type="slidenum">
              <a:rPr lang="es-ES" smtClean="0"/>
              <a:t>29</a:t>
            </a:fld>
            <a:endParaRPr lang="es-ES" dirty="0"/>
          </a:p>
        </p:txBody>
      </p:sp>
    </p:spTree>
    <p:extLst>
      <p:ext uri="{BB962C8B-B14F-4D97-AF65-F5344CB8AC3E}">
        <p14:creationId xmlns:p14="http://schemas.microsoft.com/office/powerpoint/2010/main" val="243637231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pPr rtl="0"/>
            <a:fld id="{F93199CD-3E1B-4AE6-990F-76F925F5EA9F}" type="slidenum">
              <a:rPr lang="es-ES" smtClean="0"/>
              <a:t>40</a:t>
            </a:fld>
            <a:endParaRPr lang="es-ES" dirty="0"/>
          </a:p>
        </p:txBody>
      </p:sp>
    </p:spTree>
    <p:extLst>
      <p:ext uri="{BB962C8B-B14F-4D97-AF65-F5344CB8AC3E}">
        <p14:creationId xmlns:p14="http://schemas.microsoft.com/office/powerpoint/2010/main" val="47979140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1520824" y="1600200"/>
            <a:ext cx="5945188" cy="3048000"/>
          </a:xfrm>
        </p:spPr>
        <p:txBody>
          <a:bodyPr rtlCol="0" anchor="b">
            <a:normAutofit/>
          </a:bodyPr>
          <a:lstStyle>
            <a:lvl1pPr>
              <a:lnSpc>
                <a:spcPct val="80000"/>
              </a:lnSpc>
              <a:defRPr sz="6600">
                <a:solidFill>
                  <a:schemeClr val="tx1"/>
                </a:solidFill>
              </a:defRPr>
            </a:lvl1pPr>
          </a:lstStyle>
          <a:p>
            <a:pPr rtl="0"/>
            <a:r>
              <a:rPr lang="es-ES" noProof="0" smtClean="0"/>
              <a:t>Haga clic para modificar el estilo de título del patrón</a:t>
            </a:r>
            <a:endParaRPr lang="es-ES" noProof="0" dirty="0"/>
          </a:p>
        </p:txBody>
      </p:sp>
      <p:sp>
        <p:nvSpPr>
          <p:cNvPr id="3" name="Subtítulo 2"/>
          <p:cNvSpPr>
            <a:spLocks noGrp="1"/>
          </p:cNvSpPr>
          <p:nvPr>
            <p:ph type="subTitle" idx="1" hasCustomPrompt="1"/>
          </p:nvPr>
        </p:nvSpPr>
        <p:spPr>
          <a:xfrm>
            <a:off x="1520825" y="4898572"/>
            <a:ext cx="5945187" cy="1270453"/>
          </a:xfrm>
        </p:spPr>
        <p:txBody>
          <a:bodyPr rtlCol="0">
            <a:noAutofit/>
          </a:bodyPr>
          <a:lstStyle>
            <a:lvl1pPr marL="0" indent="0" algn="l">
              <a:spcBef>
                <a:spcPts val="0"/>
              </a:spcBef>
              <a:buNone/>
              <a:defRPr sz="2800" cap="none" baseline="0">
                <a:solidFill>
                  <a:schemeClr val="accent1">
                    <a:lumMod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rtl="0"/>
            <a:r>
              <a:rPr lang="es-ES" noProof="0" dirty="0" smtClean="0"/>
              <a:t>Editar el estilo de subtítulo del patrón</a:t>
            </a:r>
            <a:endParaRPr lang="es-ES" noProof="0" dirty="0"/>
          </a:p>
        </p:txBody>
      </p:sp>
      <p:cxnSp>
        <p:nvCxnSpPr>
          <p:cNvPr id="6" name="Conector recto 5"/>
          <p:cNvCxnSpPr/>
          <p:nvPr/>
        </p:nvCxnSpPr>
        <p:spPr>
          <a:xfrm>
            <a:off x="1658936" y="4782971"/>
            <a:ext cx="5654676" cy="0"/>
          </a:xfrm>
          <a:prstGeom prst="line">
            <a:avLst/>
          </a:prstGeom>
          <a:ln w="12700">
            <a:solidFill>
              <a:schemeClr val="accent1">
                <a:lumMod val="50000"/>
              </a:schemeClr>
            </a:solidFill>
            <a:miter lim="800000"/>
          </a:ln>
        </p:spPr>
        <p:style>
          <a:lnRef idx="1">
            <a:schemeClr val="accent1"/>
          </a:lnRef>
          <a:fillRef idx="0">
            <a:schemeClr val="accent1"/>
          </a:fillRef>
          <a:effectRef idx="0">
            <a:schemeClr val="accent1"/>
          </a:effectRef>
          <a:fontRef idx="minor">
            <a:schemeClr val="tx1"/>
          </a:fontRef>
        </p:style>
      </p:cxnSp>
      <p:grpSp>
        <p:nvGrpSpPr>
          <p:cNvPr id="5" name="Grupo 4"/>
          <p:cNvGrpSpPr/>
          <p:nvPr userDrawn="1"/>
        </p:nvGrpSpPr>
        <p:grpSpPr>
          <a:xfrm>
            <a:off x="7923213" y="0"/>
            <a:ext cx="4265612" cy="6858000"/>
            <a:chOff x="7923213" y="0"/>
            <a:chExt cx="4265612" cy="6858000"/>
          </a:xfrm>
        </p:grpSpPr>
        <p:pic>
          <p:nvPicPr>
            <p:cNvPr id="4" name="Imagen 3"/>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a:off x="7923213" y="0"/>
              <a:ext cx="4265612" cy="6858000"/>
            </a:xfrm>
            <a:prstGeom prst="rect">
              <a:avLst/>
            </a:prstGeom>
          </p:spPr>
        </p:pic>
        <p:sp>
          <p:nvSpPr>
            <p:cNvPr id="13" name="Rectángulo 12"/>
            <p:cNvSpPr/>
            <p:nvPr/>
          </p:nvSpPr>
          <p:spPr>
            <a:xfrm>
              <a:off x="7923213" y="0"/>
              <a:ext cx="1065213" cy="6858000"/>
            </a:xfrm>
            <a:prstGeom prst="rect">
              <a:avLst/>
            </a:prstGeom>
            <a:gradFill flip="none" rotWithShape="1">
              <a:gsLst>
                <a:gs pos="75000">
                  <a:schemeClr val="tx2">
                    <a:alpha val="0"/>
                  </a:schemeClr>
                </a:gs>
                <a:gs pos="100000">
                  <a:schemeClr val="tx2">
                    <a:alpha val="25000"/>
                  </a:scheme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s-ES" noProof="0" dirty="0"/>
            </a:p>
          </p:txBody>
        </p:sp>
      </p:grpSp>
    </p:spTree>
    <p:extLst>
      <p:ext uri="{BB962C8B-B14F-4D97-AF65-F5344CB8AC3E}">
        <p14:creationId xmlns:p14="http://schemas.microsoft.com/office/powerpoint/2010/main" val="949990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rtlCol="0"/>
          <a:lstStyle>
            <a:lvl1pPr>
              <a:defRPr>
                <a:solidFill>
                  <a:schemeClr val="accent1">
                    <a:lumMod val="50000"/>
                  </a:schemeClr>
                </a:solidFill>
              </a:defRPr>
            </a:lvl1pPr>
          </a:lstStyle>
          <a:p>
            <a:pPr rtl="0"/>
            <a:r>
              <a:rPr lang="es-ES" noProof="0" smtClean="0"/>
              <a:t>Haga clic para modificar el estilo de título del patrón</a:t>
            </a:r>
            <a:endParaRPr lang="es-ES" noProof="0" dirty="0"/>
          </a:p>
        </p:txBody>
      </p:sp>
      <p:sp>
        <p:nvSpPr>
          <p:cNvPr id="3" name="Marcador de posición de texto vertical 2"/>
          <p:cNvSpPr>
            <a:spLocks noGrp="1"/>
          </p:cNvSpPr>
          <p:nvPr>
            <p:ph type="body" orient="vert" idx="1"/>
          </p:nvPr>
        </p:nvSpPr>
        <p:spPr/>
        <p:txBody>
          <a:bodyPr vert="eaVert" rtlCol="0"/>
          <a:lstStyle/>
          <a:p>
            <a:pPr lvl="0" rtl="0"/>
            <a:r>
              <a:rPr lang="es-ES" noProof="0" smtClean="0"/>
              <a:t>Haga clic para modificar el estilo de texto del patrón</a:t>
            </a:r>
          </a:p>
          <a:p>
            <a:pPr lvl="1" rtl="0"/>
            <a:r>
              <a:rPr lang="es-ES" noProof="0" smtClean="0"/>
              <a:t>Segundo nivel</a:t>
            </a:r>
          </a:p>
          <a:p>
            <a:pPr lvl="2" rtl="0"/>
            <a:r>
              <a:rPr lang="es-ES" noProof="0" smtClean="0"/>
              <a:t>Tercer nivel</a:t>
            </a:r>
          </a:p>
          <a:p>
            <a:pPr lvl="3" rtl="0"/>
            <a:r>
              <a:rPr lang="es-ES" noProof="0" smtClean="0"/>
              <a:t>Cuarto nivel</a:t>
            </a:r>
          </a:p>
          <a:p>
            <a:pPr lvl="4" rtl="0"/>
            <a:r>
              <a:rPr lang="es-ES" noProof="0" smtClean="0"/>
              <a:t>Quinto nivel</a:t>
            </a:r>
            <a:endParaRPr lang="es-ES" noProof="0" dirty="0"/>
          </a:p>
        </p:txBody>
      </p:sp>
      <p:sp>
        <p:nvSpPr>
          <p:cNvPr id="5" name="Marcador de posición de pie de página 4"/>
          <p:cNvSpPr>
            <a:spLocks noGrp="1"/>
          </p:cNvSpPr>
          <p:nvPr>
            <p:ph type="ftr" sz="quarter" idx="11"/>
          </p:nvPr>
        </p:nvSpPr>
        <p:spPr/>
        <p:txBody>
          <a:bodyPr rtlCol="0"/>
          <a:lstStyle/>
          <a:p>
            <a:pPr rtl="0"/>
            <a:r>
              <a:rPr lang="es-ES" noProof="0" dirty="0" smtClean="0"/>
              <a:t>Agregar un pie de página</a:t>
            </a:r>
            <a:endParaRPr lang="es-ES" noProof="0" dirty="0"/>
          </a:p>
        </p:txBody>
      </p:sp>
      <p:sp>
        <p:nvSpPr>
          <p:cNvPr id="4" name="Marcador de posición de fecha 3"/>
          <p:cNvSpPr>
            <a:spLocks noGrp="1"/>
          </p:cNvSpPr>
          <p:nvPr>
            <p:ph type="dt" sz="half" idx="10"/>
          </p:nvPr>
        </p:nvSpPr>
        <p:spPr/>
        <p:txBody>
          <a:bodyPr rtlCol="0"/>
          <a:lstStyle/>
          <a:p>
            <a:pPr rtl="0"/>
            <a:fld id="{60FD02CE-073D-4917-B07F-84A2C23D069E}" type="datetime1">
              <a:rPr lang="es-ES" noProof="0" smtClean="0"/>
              <a:t>20/09/2019</a:t>
            </a:fld>
            <a:endParaRPr lang="es-ES" noProof="0" dirty="0"/>
          </a:p>
        </p:txBody>
      </p:sp>
      <p:sp>
        <p:nvSpPr>
          <p:cNvPr id="6" name="Marcador de posición de número de diapositiva 5"/>
          <p:cNvSpPr>
            <a:spLocks noGrp="1"/>
          </p:cNvSpPr>
          <p:nvPr>
            <p:ph type="sldNum" sz="quarter" idx="12"/>
          </p:nvPr>
        </p:nvSpPr>
        <p:spPr/>
        <p:txBody>
          <a:bodyPr rtlCol="0"/>
          <a:lstStyle/>
          <a:p>
            <a:pPr rtl="0"/>
            <a:fld id="{2A013F82-EE5E-44EE-A61D-E31C6657F26F}" type="slidenum">
              <a:rPr lang="es-ES" noProof="0"/>
              <a:t>‹Nº›</a:t>
            </a:fld>
            <a:endParaRPr lang="es-ES" noProof="0" dirty="0"/>
          </a:p>
        </p:txBody>
      </p:sp>
    </p:spTree>
    <p:extLst>
      <p:ext uri="{BB962C8B-B14F-4D97-AF65-F5344CB8AC3E}">
        <p14:creationId xmlns:p14="http://schemas.microsoft.com/office/powerpoint/2010/main" val="4600953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9523412" y="646112"/>
            <a:ext cx="1828801" cy="5522913"/>
          </a:xfrm>
        </p:spPr>
        <p:txBody>
          <a:bodyPr vert="eaVert" rtlCol="0"/>
          <a:lstStyle>
            <a:lvl1pPr>
              <a:defRPr>
                <a:solidFill>
                  <a:schemeClr val="accent1">
                    <a:lumMod val="50000"/>
                  </a:schemeClr>
                </a:solidFill>
              </a:defRPr>
            </a:lvl1pPr>
          </a:lstStyle>
          <a:p>
            <a:pPr rtl="0"/>
            <a:r>
              <a:rPr lang="es-ES" noProof="0" smtClean="0"/>
              <a:t>Haga clic para modificar el estilo de título del patrón</a:t>
            </a:r>
            <a:endParaRPr lang="es-ES" noProof="0" dirty="0"/>
          </a:p>
        </p:txBody>
      </p:sp>
      <p:sp>
        <p:nvSpPr>
          <p:cNvPr id="3" name="Marcador de posición de texto vertical 2"/>
          <p:cNvSpPr>
            <a:spLocks noGrp="1"/>
          </p:cNvSpPr>
          <p:nvPr>
            <p:ph type="body" orient="vert" idx="1"/>
          </p:nvPr>
        </p:nvSpPr>
        <p:spPr>
          <a:xfrm>
            <a:off x="1522412" y="646112"/>
            <a:ext cx="7620000" cy="5522913"/>
          </a:xfrm>
        </p:spPr>
        <p:txBody>
          <a:bodyPr vert="eaVert" rtlCol="0"/>
          <a:lstStyle/>
          <a:p>
            <a:pPr lvl="0" rtl="0"/>
            <a:r>
              <a:rPr lang="es-ES" noProof="0" smtClean="0"/>
              <a:t>Haga clic para modificar el estilo de texto del patrón</a:t>
            </a:r>
          </a:p>
          <a:p>
            <a:pPr lvl="1" rtl="0"/>
            <a:r>
              <a:rPr lang="es-ES" noProof="0" smtClean="0"/>
              <a:t>Segundo nivel</a:t>
            </a:r>
          </a:p>
          <a:p>
            <a:pPr lvl="2" rtl="0"/>
            <a:r>
              <a:rPr lang="es-ES" noProof="0" smtClean="0"/>
              <a:t>Tercer nivel</a:t>
            </a:r>
          </a:p>
          <a:p>
            <a:pPr lvl="3" rtl="0"/>
            <a:r>
              <a:rPr lang="es-ES" noProof="0" smtClean="0"/>
              <a:t>Cuarto nivel</a:t>
            </a:r>
          </a:p>
          <a:p>
            <a:pPr lvl="4" rtl="0"/>
            <a:r>
              <a:rPr lang="es-ES" noProof="0" smtClean="0"/>
              <a:t>Quinto nivel</a:t>
            </a:r>
            <a:endParaRPr lang="es-ES" noProof="0" dirty="0"/>
          </a:p>
        </p:txBody>
      </p:sp>
      <p:sp>
        <p:nvSpPr>
          <p:cNvPr id="5" name="Marcador de posición de pie de página 4"/>
          <p:cNvSpPr>
            <a:spLocks noGrp="1"/>
          </p:cNvSpPr>
          <p:nvPr>
            <p:ph type="ftr" sz="quarter" idx="11"/>
          </p:nvPr>
        </p:nvSpPr>
        <p:spPr/>
        <p:txBody>
          <a:bodyPr rtlCol="0"/>
          <a:lstStyle/>
          <a:p>
            <a:pPr rtl="0"/>
            <a:r>
              <a:rPr lang="es-ES" noProof="0" dirty="0" smtClean="0"/>
              <a:t>Agregar un pie de página</a:t>
            </a:r>
            <a:endParaRPr lang="es-ES" noProof="0" dirty="0"/>
          </a:p>
        </p:txBody>
      </p:sp>
      <p:sp>
        <p:nvSpPr>
          <p:cNvPr id="4" name="Marcador de posición de fecha 3"/>
          <p:cNvSpPr>
            <a:spLocks noGrp="1"/>
          </p:cNvSpPr>
          <p:nvPr>
            <p:ph type="dt" sz="half" idx="10"/>
          </p:nvPr>
        </p:nvSpPr>
        <p:spPr/>
        <p:txBody>
          <a:bodyPr rtlCol="0"/>
          <a:lstStyle/>
          <a:p>
            <a:pPr rtl="0"/>
            <a:fld id="{0AF55FE9-0363-4C8B-8DF3-6FE685753F74}" type="datetime1">
              <a:rPr lang="es-ES" noProof="0" smtClean="0"/>
              <a:t>20/09/2019</a:t>
            </a:fld>
            <a:endParaRPr lang="es-ES" noProof="0" dirty="0"/>
          </a:p>
        </p:txBody>
      </p:sp>
      <p:sp>
        <p:nvSpPr>
          <p:cNvPr id="6" name="Marcador de posición de número de diapositiva 5"/>
          <p:cNvSpPr>
            <a:spLocks noGrp="1"/>
          </p:cNvSpPr>
          <p:nvPr>
            <p:ph type="sldNum" sz="quarter" idx="12"/>
          </p:nvPr>
        </p:nvSpPr>
        <p:spPr/>
        <p:txBody>
          <a:bodyPr rtlCol="0"/>
          <a:lstStyle/>
          <a:p>
            <a:pPr rtl="0"/>
            <a:fld id="{2A013F82-EE5E-44EE-A61D-E31C6657F26F}" type="slidenum">
              <a:rPr lang="es-ES" noProof="0"/>
              <a:t>‹Nº›</a:t>
            </a:fld>
            <a:endParaRPr lang="es-ES" noProof="0" dirty="0"/>
          </a:p>
        </p:txBody>
      </p:sp>
      <p:cxnSp>
        <p:nvCxnSpPr>
          <p:cNvPr id="7" name="Conector recto 6"/>
          <p:cNvCxnSpPr/>
          <p:nvPr/>
        </p:nvCxnSpPr>
        <p:spPr>
          <a:xfrm>
            <a:off x="9371012" y="762000"/>
            <a:ext cx="0" cy="5334000"/>
          </a:xfrm>
          <a:prstGeom prst="line">
            <a:avLst/>
          </a:prstGeom>
          <a:ln w="12700">
            <a:solidFill>
              <a:schemeClr val="accent1">
                <a:lumMod val="50000"/>
              </a:schemeClr>
            </a:solidFill>
            <a:miter lim="800000"/>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790354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contenido">
    <p:spTree>
      <p:nvGrpSpPr>
        <p:cNvPr id="1" name=""/>
        <p:cNvGrpSpPr/>
        <p:nvPr/>
      </p:nvGrpSpPr>
      <p:grpSpPr>
        <a:xfrm>
          <a:off x="0" y="0"/>
          <a:ext cx="0" cy="0"/>
          <a:chOff x="0" y="0"/>
          <a:chExt cx="0" cy="0"/>
        </a:xfrm>
      </p:grpSpPr>
      <p:sp>
        <p:nvSpPr>
          <p:cNvPr id="2" name="Título 1"/>
          <p:cNvSpPr>
            <a:spLocks noGrp="1"/>
          </p:cNvSpPr>
          <p:nvPr>
            <p:ph type="title"/>
          </p:nvPr>
        </p:nvSpPr>
        <p:spPr/>
        <p:txBody>
          <a:bodyPr rtlCol="0"/>
          <a:lstStyle>
            <a:lvl1pPr>
              <a:defRPr>
                <a:solidFill>
                  <a:schemeClr val="accent1">
                    <a:lumMod val="50000"/>
                  </a:schemeClr>
                </a:solidFill>
              </a:defRPr>
            </a:lvl1pPr>
          </a:lstStyle>
          <a:p>
            <a:pPr rtl="0"/>
            <a:r>
              <a:rPr lang="es-ES" noProof="0" smtClean="0"/>
              <a:t>Haga clic para modificar el estilo de título del patrón</a:t>
            </a:r>
            <a:endParaRPr lang="es-ES" noProof="0" dirty="0"/>
          </a:p>
        </p:txBody>
      </p:sp>
      <p:sp>
        <p:nvSpPr>
          <p:cNvPr id="3" name="Marcador de posición de contenido 2"/>
          <p:cNvSpPr>
            <a:spLocks noGrp="1"/>
          </p:cNvSpPr>
          <p:nvPr>
            <p:ph idx="1"/>
          </p:nvPr>
        </p:nvSpPr>
        <p:spPr/>
        <p:txBody>
          <a:bodyPr rtlCol="0"/>
          <a:lstStyle/>
          <a:p>
            <a:pPr lvl="0" rtl="0"/>
            <a:r>
              <a:rPr lang="es-ES" noProof="0" smtClean="0"/>
              <a:t>Haga clic para modificar el estilo de texto del patrón</a:t>
            </a:r>
          </a:p>
          <a:p>
            <a:pPr lvl="1" rtl="0"/>
            <a:r>
              <a:rPr lang="es-ES" noProof="0" smtClean="0"/>
              <a:t>Segundo nivel</a:t>
            </a:r>
          </a:p>
          <a:p>
            <a:pPr lvl="2" rtl="0"/>
            <a:r>
              <a:rPr lang="es-ES" noProof="0" smtClean="0"/>
              <a:t>Tercer nivel</a:t>
            </a:r>
          </a:p>
          <a:p>
            <a:pPr lvl="3" rtl="0"/>
            <a:r>
              <a:rPr lang="es-ES" noProof="0" smtClean="0"/>
              <a:t>Cuarto nivel</a:t>
            </a:r>
          </a:p>
          <a:p>
            <a:pPr lvl="4" rtl="0"/>
            <a:r>
              <a:rPr lang="es-ES" noProof="0" smtClean="0"/>
              <a:t>Quinto nivel</a:t>
            </a:r>
            <a:endParaRPr lang="es-ES" noProof="0" dirty="0"/>
          </a:p>
        </p:txBody>
      </p:sp>
      <p:sp>
        <p:nvSpPr>
          <p:cNvPr id="5" name="Marcador de posición de pie de página 4"/>
          <p:cNvSpPr>
            <a:spLocks noGrp="1"/>
          </p:cNvSpPr>
          <p:nvPr>
            <p:ph type="ftr" sz="quarter" idx="11"/>
          </p:nvPr>
        </p:nvSpPr>
        <p:spPr/>
        <p:txBody>
          <a:bodyPr rtlCol="0"/>
          <a:lstStyle/>
          <a:p>
            <a:pPr rtl="0"/>
            <a:r>
              <a:rPr lang="es-ES" noProof="0" dirty="0" smtClean="0"/>
              <a:t>Agregar un pie de página</a:t>
            </a:r>
            <a:endParaRPr lang="es-ES" noProof="0" dirty="0"/>
          </a:p>
        </p:txBody>
      </p:sp>
      <p:sp>
        <p:nvSpPr>
          <p:cNvPr id="4" name="Marcador de posición de fecha 3"/>
          <p:cNvSpPr>
            <a:spLocks noGrp="1"/>
          </p:cNvSpPr>
          <p:nvPr>
            <p:ph type="dt" sz="half" idx="10"/>
          </p:nvPr>
        </p:nvSpPr>
        <p:spPr/>
        <p:txBody>
          <a:bodyPr rtlCol="0"/>
          <a:lstStyle/>
          <a:p>
            <a:pPr rtl="0"/>
            <a:fld id="{6D4DF76A-7FD8-4F0E-925B-26994FC33A36}" type="datetime1">
              <a:rPr lang="es-ES" noProof="0" smtClean="0"/>
              <a:t>20/09/2019</a:t>
            </a:fld>
            <a:endParaRPr lang="es-ES" noProof="0" dirty="0"/>
          </a:p>
        </p:txBody>
      </p:sp>
      <p:sp>
        <p:nvSpPr>
          <p:cNvPr id="6" name="Marcador de posición de número de diapositiva 5"/>
          <p:cNvSpPr>
            <a:spLocks noGrp="1"/>
          </p:cNvSpPr>
          <p:nvPr>
            <p:ph type="sldNum" sz="quarter" idx="12"/>
          </p:nvPr>
        </p:nvSpPr>
        <p:spPr/>
        <p:txBody>
          <a:bodyPr rtlCol="0"/>
          <a:lstStyle/>
          <a:p>
            <a:pPr rtl="0"/>
            <a:fld id="{2A013F82-EE5E-44EE-A61D-E31C6657F26F}" type="slidenum">
              <a:rPr lang="es-ES" noProof="0"/>
              <a:t>‹Nº›</a:t>
            </a:fld>
            <a:endParaRPr lang="es-ES" noProof="0" dirty="0"/>
          </a:p>
        </p:txBody>
      </p:sp>
      <p:cxnSp>
        <p:nvCxnSpPr>
          <p:cNvPr id="7" name="Conector recto 6"/>
          <p:cNvCxnSpPr/>
          <p:nvPr/>
        </p:nvCxnSpPr>
        <p:spPr>
          <a:xfrm>
            <a:off x="1658936" y="1709058"/>
            <a:ext cx="9617076" cy="0"/>
          </a:xfrm>
          <a:prstGeom prst="line">
            <a:avLst/>
          </a:prstGeom>
          <a:ln w="12700">
            <a:solidFill>
              <a:schemeClr val="accent1">
                <a:lumMod val="50000"/>
              </a:schemeClr>
            </a:solidFill>
            <a:miter lim="800000"/>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382540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p:cNvSpPr>
            <a:spLocks noGrp="1"/>
          </p:cNvSpPr>
          <p:nvPr>
            <p:ph type="title"/>
          </p:nvPr>
        </p:nvSpPr>
        <p:spPr>
          <a:xfrm>
            <a:off x="1522410" y="2237096"/>
            <a:ext cx="8229601" cy="2411103"/>
          </a:xfrm>
        </p:spPr>
        <p:txBody>
          <a:bodyPr rtlCol="0" anchor="b">
            <a:normAutofit/>
          </a:bodyPr>
          <a:lstStyle>
            <a:lvl1pPr algn="l">
              <a:lnSpc>
                <a:spcPct val="80000"/>
              </a:lnSpc>
              <a:defRPr sz="4800" b="0" cap="none" baseline="0">
                <a:solidFill>
                  <a:schemeClr val="tx1"/>
                </a:solidFill>
              </a:defRPr>
            </a:lvl1pPr>
          </a:lstStyle>
          <a:p>
            <a:pPr rtl="0"/>
            <a:r>
              <a:rPr lang="es-ES" noProof="0" smtClean="0"/>
              <a:t>Haga clic para modificar el estilo de título del patrón</a:t>
            </a:r>
            <a:endParaRPr lang="es-ES" noProof="0" dirty="0"/>
          </a:p>
        </p:txBody>
      </p:sp>
      <p:sp>
        <p:nvSpPr>
          <p:cNvPr id="3" name="Marcador de posición de texto 2"/>
          <p:cNvSpPr>
            <a:spLocks noGrp="1"/>
          </p:cNvSpPr>
          <p:nvPr>
            <p:ph type="body" idx="1"/>
          </p:nvPr>
        </p:nvSpPr>
        <p:spPr>
          <a:xfrm>
            <a:off x="1522412" y="4876800"/>
            <a:ext cx="8229601" cy="1292225"/>
          </a:xfrm>
        </p:spPr>
        <p:txBody>
          <a:bodyPr rtlCol="0" anchor="t">
            <a:normAutofit/>
          </a:bodyPr>
          <a:lstStyle>
            <a:lvl1pPr marL="0" indent="0">
              <a:spcBef>
                <a:spcPts val="0"/>
              </a:spcBef>
              <a:buNone/>
              <a:defRPr sz="2800" cap="none" baseline="0">
                <a:solidFill>
                  <a:schemeClr val="accent1">
                    <a:lumMod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rtl="0"/>
            <a:r>
              <a:rPr lang="es-ES" noProof="0" smtClean="0"/>
              <a:t>Haga clic para modificar el estilo de texto del patrón</a:t>
            </a:r>
          </a:p>
        </p:txBody>
      </p:sp>
      <p:grpSp>
        <p:nvGrpSpPr>
          <p:cNvPr id="7" name="Grupo 6"/>
          <p:cNvGrpSpPr/>
          <p:nvPr userDrawn="1"/>
        </p:nvGrpSpPr>
        <p:grpSpPr>
          <a:xfrm>
            <a:off x="11123611" y="0"/>
            <a:ext cx="1065214" cy="6868886"/>
            <a:chOff x="11123611" y="0"/>
            <a:chExt cx="1065214" cy="6868886"/>
          </a:xfrm>
        </p:grpSpPr>
        <p:pic>
          <p:nvPicPr>
            <p:cNvPr id="10" name="Imagen 9"/>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a:off x="11123611" y="0"/>
              <a:ext cx="1065213" cy="6858000"/>
            </a:xfrm>
            <a:prstGeom prst="rect">
              <a:avLst/>
            </a:prstGeom>
          </p:spPr>
        </p:pic>
        <p:sp>
          <p:nvSpPr>
            <p:cNvPr id="12" name="Rectángulo 11"/>
            <p:cNvSpPr/>
            <p:nvPr/>
          </p:nvSpPr>
          <p:spPr>
            <a:xfrm>
              <a:off x="11123612" y="10886"/>
              <a:ext cx="1065213" cy="6858000"/>
            </a:xfrm>
            <a:prstGeom prst="rect">
              <a:avLst/>
            </a:prstGeom>
            <a:gradFill flip="none" rotWithShape="1">
              <a:gsLst>
                <a:gs pos="75000">
                  <a:schemeClr val="tx2">
                    <a:alpha val="0"/>
                  </a:schemeClr>
                </a:gs>
                <a:gs pos="100000">
                  <a:schemeClr val="tx2">
                    <a:alpha val="25000"/>
                  </a:scheme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s-ES" noProof="0" dirty="0"/>
            </a:p>
          </p:txBody>
        </p:sp>
      </p:grpSp>
      <p:sp>
        <p:nvSpPr>
          <p:cNvPr id="5" name="Marcador de posición de pie de página 4"/>
          <p:cNvSpPr>
            <a:spLocks noGrp="1"/>
          </p:cNvSpPr>
          <p:nvPr>
            <p:ph type="ftr" sz="quarter" idx="11"/>
          </p:nvPr>
        </p:nvSpPr>
        <p:spPr/>
        <p:txBody>
          <a:bodyPr rtlCol="0"/>
          <a:lstStyle/>
          <a:p>
            <a:pPr rtl="0"/>
            <a:r>
              <a:rPr lang="es-ES" noProof="0" dirty="0" smtClean="0"/>
              <a:t>Agregar un pie de página</a:t>
            </a:r>
            <a:endParaRPr lang="es-ES" noProof="0" dirty="0"/>
          </a:p>
        </p:txBody>
      </p:sp>
      <p:sp>
        <p:nvSpPr>
          <p:cNvPr id="4" name="Marcador de posición de fecha 3"/>
          <p:cNvSpPr>
            <a:spLocks noGrp="1"/>
          </p:cNvSpPr>
          <p:nvPr>
            <p:ph type="dt" sz="half" idx="10"/>
          </p:nvPr>
        </p:nvSpPr>
        <p:spPr/>
        <p:txBody>
          <a:bodyPr rtlCol="0"/>
          <a:lstStyle/>
          <a:p>
            <a:pPr rtl="0"/>
            <a:fld id="{85864BD5-19A8-4505-9A42-43354291CC10}" type="datetime1">
              <a:rPr lang="es-ES" noProof="0" smtClean="0"/>
              <a:t>20/09/2019</a:t>
            </a:fld>
            <a:endParaRPr lang="es-ES" noProof="0" dirty="0"/>
          </a:p>
        </p:txBody>
      </p:sp>
      <p:sp>
        <p:nvSpPr>
          <p:cNvPr id="6" name="Marcador de posición de número de diapositiva 5"/>
          <p:cNvSpPr>
            <a:spLocks noGrp="1"/>
          </p:cNvSpPr>
          <p:nvPr>
            <p:ph type="sldNum" sz="quarter" idx="12"/>
          </p:nvPr>
        </p:nvSpPr>
        <p:spPr/>
        <p:txBody>
          <a:bodyPr rtlCol="0"/>
          <a:lstStyle/>
          <a:p>
            <a:pPr rtl="0"/>
            <a:fld id="{2A013F82-EE5E-44EE-A61D-E31C6657F26F}" type="slidenum">
              <a:rPr lang="es-ES" noProof="0"/>
              <a:t>‹Nº›</a:t>
            </a:fld>
            <a:endParaRPr lang="es-ES" noProof="0" dirty="0"/>
          </a:p>
        </p:txBody>
      </p:sp>
      <p:cxnSp>
        <p:nvCxnSpPr>
          <p:cNvPr id="9" name="Conector recto 8"/>
          <p:cNvCxnSpPr/>
          <p:nvPr/>
        </p:nvCxnSpPr>
        <p:spPr>
          <a:xfrm>
            <a:off x="1658936" y="4782971"/>
            <a:ext cx="8016876" cy="0"/>
          </a:xfrm>
          <a:prstGeom prst="line">
            <a:avLst/>
          </a:prstGeom>
          <a:ln w="12700">
            <a:solidFill>
              <a:schemeClr val="accent1">
                <a:lumMod val="50000"/>
              </a:schemeClr>
            </a:solidFill>
            <a:miter lim="800000"/>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618133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p:cNvSpPr>
            <a:spLocks noGrp="1"/>
          </p:cNvSpPr>
          <p:nvPr>
            <p:ph type="title"/>
          </p:nvPr>
        </p:nvSpPr>
        <p:spPr>
          <a:xfrm>
            <a:off x="1522413" y="381000"/>
            <a:ext cx="9829798" cy="1219200"/>
          </a:xfrm>
        </p:spPr>
        <p:txBody>
          <a:bodyPr rtlCol="0"/>
          <a:lstStyle>
            <a:lvl1pPr>
              <a:defRPr>
                <a:solidFill>
                  <a:schemeClr val="accent1">
                    <a:lumMod val="50000"/>
                  </a:schemeClr>
                </a:solidFill>
              </a:defRPr>
            </a:lvl1pPr>
          </a:lstStyle>
          <a:p>
            <a:pPr rtl="0"/>
            <a:r>
              <a:rPr lang="es-ES" noProof="0" smtClean="0"/>
              <a:t>Haga clic para modificar el estilo de título del patrón</a:t>
            </a:r>
            <a:endParaRPr lang="es-ES" noProof="0" dirty="0"/>
          </a:p>
        </p:txBody>
      </p:sp>
      <p:sp>
        <p:nvSpPr>
          <p:cNvPr id="3" name="Marcador de posición de contenido 2"/>
          <p:cNvSpPr>
            <a:spLocks noGrp="1"/>
          </p:cNvSpPr>
          <p:nvPr>
            <p:ph sz="half" idx="1"/>
          </p:nvPr>
        </p:nvSpPr>
        <p:spPr>
          <a:xfrm>
            <a:off x="1488168" y="1984248"/>
            <a:ext cx="4800600" cy="4187952"/>
          </a:xfrm>
        </p:spPr>
        <p:txBody>
          <a:bodyPr rtlCol="0">
            <a:normAutofit/>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rtl="0"/>
            <a:r>
              <a:rPr lang="es-ES" noProof="0" smtClean="0"/>
              <a:t>Haga clic para modificar el estilo de texto del patrón</a:t>
            </a:r>
          </a:p>
          <a:p>
            <a:pPr lvl="1" rtl="0"/>
            <a:r>
              <a:rPr lang="es-ES" noProof="0" smtClean="0"/>
              <a:t>Segundo nivel</a:t>
            </a:r>
          </a:p>
          <a:p>
            <a:pPr lvl="2" rtl="0"/>
            <a:r>
              <a:rPr lang="es-ES" noProof="0" smtClean="0"/>
              <a:t>Tercer nivel</a:t>
            </a:r>
          </a:p>
          <a:p>
            <a:pPr lvl="3" rtl="0"/>
            <a:r>
              <a:rPr lang="es-ES" noProof="0" smtClean="0"/>
              <a:t>Cuarto nivel</a:t>
            </a:r>
          </a:p>
          <a:p>
            <a:pPr lvl="4" rtl="0"/>
            <a:r>
              <a:rPr lang="es-ES" noProof="0" smtClean="0"/>
              <a:t>Quinto nivel</a:t>
            </a:r>
            <a:endParaRPr lang="es-ES" noProof="0" dirty="0"/>
          </a:p>
        </p:txBody>
      </p:sp>
      <p:sp>
        <p:nvSpPr>
          <p:cNvPr id="4" name="Marcador de posición de contenido 3"/>
          <p:cNvSpPr>
            <a:spLocks noGrp="1"/>
          </p:cNvSpPr>
          <p:nvPr>
            <p:ph sz="half" idx="2"/>
          </p:nvPr>
        </p:nvSpPr>
        <p:spPr>
          <a:xfrm>
            <a:off x="6551612" y="1984248"/>
            <a:ext cx="4800601" cy="4187952"/>
          </a:xfrm>
        </p:spPr>
        <p:txBody>
          <a:bodyPr rtlCol="0">
            <a:normAutofit/>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rtl="0"/>
            <a:r>
              <a:rPr lang="es-ES" noProof="0" smtClean="0"/>
              <a:t>Haga clic para modificar el estilo de texto del patrón</a:t>
            </a:r>
          </a:p>
          <a:p>
            <a:pPr lvl="1" rtl="0"/>
            <a:r>
              <a:rPr lang="es-ES" noProof="0" smtClean="0"/>
              <a:t>Segundo nivel</a:t>
            </a:r>
          </a:p>
          <a:p>
            <a:pPr lvl="2" rtl="0"/>
            <a:r>
              <a:rPr lang="es-ES" noProof="0" smtClean="0"/>
              <a:t>Tercer nivel</a:t>
            </a:r>
          </a:p>
          <a:p>
            <a:pPr lvl="3" rtl="0"/>
            <a:r>
              <a:rPr lang="es-ES" noProof="0" smtClean="0"/>
              <a:t>Cuarto nivel</a:t>
            </a:r>
          </a:p>
          <a:p>
            <a:pPr lvl="4" rtl="0"/>
            <a:r>
              <a:rPr lang="es-ES" noProof="0" smtClean="0"/>
              <a:t>Quinto nivel</a:t>
            </a:r>
            <a:endParaRPr lang="es-ES" noProof="0" dirty="0"/>
          </a:p>
        </p:txBody>
      </p:sp>
      <p:sp>
        <p:nvSpPr>
          <p:cNvPr id="6" name="Marcador de posición de pie de página 5"/>
          <p:cNvSpPr>
            <a:spLocks noGrp="1"/>
          </p:cNvSpPr>
          <p:nvPr>
            <p:ph type="ftr" sz="quarter" idx="11"/>
          </p:nvPr>
        </p:nvSpPr>
        <p:spPr/>
        <p:txBody>
          <a:bodyPr rtlCol="0"/>
          <a:lstStyle/>
          <a:p>
            <a:pPr rtl="0"/>
            <a:r>
              <a:rPr lang="es-ES" noProof="0" dirty="0" smtClean="0"/>
              <a:t>Agregar un pie de página</a:t>
            </a:r>
            <a:endParaRPr lang="es-ES" noProof="0" dirty="0"/>
          </a:p>
        </p:txBody>
      </p:sp>
      <p:sp>
        <p:nvSpPr>
          <p:cNvPr id="5" name="Marcador de posición de fecha 4"/>
          <p:cNvSpPr>
            <a:spLocks noGrp="1"/>
          </p:cNvSpPr>
          <p:nvPr>
            <p:ph type="dt" sz="half" idx="10"/>
          </p:nvPr>
        </p:nvSpPr>
        <p:spPr/>
        <p:txBody>
          <a:bodyPr rtlCol="0"/>
          <a:lstStyle/>
          <a:p>
            <a:pPr rtl="0"/>
            <a:fld id="{34E2FB2D-F1E1-4BF6-84B7-3BABD2B17A6E}" type="datetime1">
              <a:rPr lang="es-ES" noProof="0" smtClean="0"/>
              <a:t>20/09/2019</a:t>
            </a:fld>
            <a:endParaRPr lang="es-ES" noProof="0" dirty="0"/>
          </a:p>
        </p:txBody>
      </p:sp>
      <p:sp>
        <p:nvSpPr>
          <p:cNvPr id="7" name="Marcador de posición de número de diapositiva 6"/>
          <p:cNvSpPr>
            <a:spLocks noGrp="1"/>
          </p:cNvSpPr>
          <p:nvPr>
            <p:ph type="sldNum" sz="quarter" idx="12"/>
          </p:nvPr>
        </p:nvSpPr>
        <p:spPr/>
        <p:txBody>
          <a:bodyPr rtlCol="0"/>
          <a:lstStyle/>
          <a:p>
            <a:pPr rtl="0"/>
            <a:fld id="{2A013F82-EE5E-44EE-A61D-E31C6657F26F}" type="slidenum">
              <a:rPr lang="es-ES" noProof="0"/>
              <a:t>‹Nº›</a:t>
            </a:fld>
            <a:endParaRPr lang="es-ES" noProof="0" dirty="0"/>
          </a:p>
        </p:txBody>
      </p:sp>
      <p:cxnSp>
        <p:nvCxnSpPr>
          <p:cNvPr id="8" name="Conector recto 7"/>
          <p:cNvCxnSpPr/>
          <p:nvPr/>
        </p:nvCxnSpPr>
        <p:spPr>
          <a:xfrm>
            <a:off x="1658936" y="1709058"/>
            <a:ext cx="9617076" cy="0"/>
          </a:xfrm>
          <a:prstGeom prst="line">
            <a:avLst/>
          </a:prstGeom>
          <a:ln w="12700">
            <a:solidFill>
              <a:schemeClr val="accent1">
                <a:lumMod val="50000"/>
              </a:schemeClr>
            </a:solidFill>
            <a:miter lim="800000"/>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253407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p:cNvSpPr>
            <a:spLocks noGrp="1"/>
          </p:cNvSpPr>
          <p:nvPr>
            <p:ph type="title"/>
          </p:nvPr>
        </p:nvSpPr>
        <p:spPr>
          <a:xfrm>
            <a:off x="1522413" y="381000"/>
            <a:ext cx="9829798" cy="1219200"/>
          </a:xfrm>
        </p:spPr>
        <p:txBody>
          <a:bodyPr rtlCol="0"/>
          <a:lstStyle>
            <a:lvl1pPr>
              <a:defRPr>
                <a:solidFill>
                  <a:schemeClr val="accent1">
                    <a:lumMod val="50000"/>
                  </a:schemeClr>
                </a:solidFill>
              </a:defRPr>
            </a:lvl1pPr>
          </a:lstStyle>
          <a:p>
            <a:pPr rtl="0"/>
            <a:r>
              <a:rPr lang="es-ES" noProof="0" smtClean="0"/>
              <a:t>Haga clic para modificar el estilo de título del patrón</a:t>
            </a:r>
            <a:endParaRPr lang="es-ES" noProof="0" dirty="0"/>
          </a:p>
        </p:txBody>
      </p:sp>
      <p:sp>
        <p:nvSpPr>
          <p:cNvPr id="3" name="Marcador de posición de texto 2"/>
          <p:cNvSpPr>
            <a:spLocks noGrp="1"/>
          </p:cNvSpPr>
          <p:nvPr>
            <p:ph type="body" idx="1"/>
          </p:nvPr>
        </p:nvSpPr>
        <p:spPr>
          <a:xfrm>
            <a:off x="1522413" y="1828800"/>
            <a:ext cx="4800600" cy="838200"/>
          </a:xfrm>
        </p:spPr>
        <p:txBody>
          <a:bodyPr rtlCol="0" anchor="ctr">
            <a:noAutofit/>
          </a:bodyPr>
          <a:lstStyle>
            <a:lvl1pPr marL="0" indent="0">
              <a:spcBef>
                <a:spcPts val="0"/>
              </a:spcBef>
              <a:buNone/>
              <a:defRPr sz="2400" b="0" cap="none"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es-ES" noProof="0" smtClean="0"/>
              <a:t>Haga clic para modificar el estilo de texto del patrón</a:t>
            </a:r>
          </a:p>
        </p:txBody>
      </p:sp>
      <p:sp>
        <p:nvSpPr>
          <p:cNvPr id="4" name="Marcador de posición de contenido 3"/>
          <p:cNvSpPr>
            <a:spLocks noGrp="1"/>
          </p:cNvSpPr>
          <p:nvPr>
            <p:ph sz="half" idx="2"/>
          </p:nvPr>
        </p:nvSpPr>
        <p:spPr>
          <a:xfrm>
            <a:off x="1522413" y="2743200"/>
            <a:ext cx="4800600" cy="3425825"/>
          </a:xfrm>
        </p:spPr>
        <p:txBody>
          <a:bodyPr rtlCol="0">
            <a:normAutofit/>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rtl="0"/>
            <a:r>
              <a:rPr lang="es-ES" noProof="0" smtClean="0"/>
              <a:t>Haga clic para modificar el estilo de texto del patrón</a:t>
            </a:r>
          </a:p>
          <a:p>
            <a:pPr lvl="1" rtl="0"/>
            <a:r>
              <a:rPr lang="es-ES" noProof="0" smtClean="0"/>
              <a:t>Segundo nivel</a:t>
            </a:r>
          </a:p>
          <a:p>
            <a:pPr lvl="2" rtl="0"/>
            <a:r>
              <a:rPr lang="es-ES" noProof="0" smtClean="0"/>
              <a:t>Tercer nivel</a:t>
            </a:r>
          </a:p>
          <a:p>
            <a:pPr lvl="3" rtl="0"/>
            <a:r>
              <a:rPr lang="es-ES" noProof="0" smtClean="0"/>
              <a:t>Cuarto nivel</a:t>
            </a:r>
          </a:p>
          <a:p>
            <a:pPr lvl="4" rtl="0"/>
            <a:r>
              <a:rPr lang="es-ES" noProof="0" smtClean="0"/>
              <a:t>Quinto nivel</a:t>
            </a:r>
            <a:endParaRPr lang="es-ES" noProof="0" dirty="0"/>
          </a:p>
        </p:txBody>
      </p:sp>
      <p:sp>
        <p:nvSpPr>
          <p:cNvPr id="5" name="Marcador de posición de texto 4"/>
          <p:cNvSpPr>
            <a:spLocks noGrp="1"/>
          </p:cNvSpPr>
          <p:nvPr>
            <p:ph type="body" sz="quarter" idx="3"/>
          </p:nvPr>
        </p:nvSpPr>
        <p:spPr>
          <a:xfrm>
            <a:off x="6551613" y="1828800"/>
            <a:ext cx="4800600" cy="838200"/>
          </a:xfrm>
        </p:spPr>
        <p:txBody>
          <a:bodyPr rtlCol="0" anchor="ctr">
            <a:noAutofit/>
          </a:bodyPr>
          <a:lstStyle>
            <a:lvl1pPr marL="0" indent="0">
              <a:spcBef>
                <a:spcPts val="0"/>
              </a:spcBef>
              <a:buNone/>
              <a:defRPr sz="2400" b="0" cap="none"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es-ES" noProof="0" smtClean="0"/>
              <a:t>Haga clic para modificar el estilo de texto del patrón</a:t>
            </a:r>
          </a:p>
        </p:txBody>
      </p:sp>
      <p:sp>
        <p:nvSpPr>
          <p:cNvPr id="6" name="Marcador de posición de contenido 5"/>
          <p:cNvSpPr>
            <a:spLocks noGrp="1"/>
          </p:cNvSpPr>
          <p:nvPr>
            <p:ph sz="quarter" idx="4"/>
          </p:nvPr>
        </p:nvSpPr>
        <p:spPr>
          <a:xfrm>
            <a:off x="6551613" y="2743200"/>
            <a:ext cx="4800600" cy="3425825"/>
          </a:xfrm>
        </p:spPr>
        <p:txBody>
          <a:bodyPr rtlCol="0">
            <a:normAutofit/>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rtl="0"/>
            <a:r>
              <a:rPr lang="es-ES" noProof="0" smtClean="0"/>
              <a:t>Haga clic para modificar el estilo de texto del patrón</a:t>
            </a:r>
          </a:p>
          <a:p>
            <a:pPr lvl="1" rtl="0"/>
            <a:r>
              <a:rPr lang="es-ES" noProof="0" smtClean="0"/>
              <a:t>Segundo nivel</a:t>
            </a:r>
          </a:p>
          <a:p>
            <a:pPr lvl="2" rtl="0"/>
            <a:r>
              <a:rPr lang="es-ES" noProof="0" smtClean="0"/>
              <a:t>Tercer nivel</a:t>
            </a:r>
          </a:p>
          <a:p>
            <a:pPr lvl="3" rtl="0"/>
            <a:r>
              <a:rPr lang="es-ES" noProof="0" smtClean="0"/>
              <a:t>Cuarto nivel</a:t>
            </a:r>
          </a:p>
          <a:p>
            <a:pPr lvl="4" rtl="0"/>
            <a:r>
              <a:rPr lang="es-ES" noProof="0" smtClean="0"/>
              <a:t>Quinto nivel</a:t>
            </a:r>
            <a:endParaRPr lang="es-ES" noProof="0" dirty="0"/>
          </a:p>
        </p:txBody>
      </p:sp>
      <p:sp>
        <p:nvSpPr>
          <p:cNvPr id="8" name="Marcador de posición de pie de página 7"/>
          <p:cNvSpPr>
            <a:spLocks noGrp="1"/>
          </p:cNvSpPr>
          <p:nvPr>
            <p:ph type="ftr" sz="quarter" idx="11"/>
          </p:nvPr>
        </p:nvSpPr>
        <p:spPr/>
        <p:txBody>
          <a:bodyPr rtlCol="0"/>
          <a:lstStyle/>
          <a:p>
            <a:pPr rtl="0"/>
            <a:r>
              <a:rPr lang="es-ES" noProof="0" dirty="0" smtClean="0"/>
              <a:t>Agregar un pie de página</a:t>
            </a:r>
            <a:endParaRPr lang="es-ES" noProof="0" dirty="0"/>
          </a:p>
        </p:txBody>
      </p:sp>
      <p:sp>
        <p:nvSpPr>
          <p:cNvPr id="7" name="Marcador de posición de fecha 6"/>
          <p:cNvSpPr>
            <a:spLocks noGrp="1"/>
          </p:cNvSpPr>
          <p:nvPr>
            <p:ph type="dt" sz="half" idx="10"/>
          </p:nvPr>
        </p:nvSpPr>
        <p:spPr/>
        <p:txBody>
          <a:bodyPr rtlCol="0"/>
          <a:lstStyle/>
          <a:p>
            <a:pPr rtl="0"/>
            <a:fld id="{799C0748-3B6B-41E6-B335-A2EED6966772}" type="datetime1">
              <a:rPr lang="es-ES" noProof="0" smtClean="0"/>
              <a:t>20/09/2019</a:t>
            </a:fld>
            <a:endParaRPr lang="es-ES" noProof="0" dirty="0"/>
          </a:p>
        </p:txBody>
      </p:sp>
      <p:sp>
        <p:nvSpPr>
          <p:cNvPr id="9" name="Marcador de posición de número de diapositiva 8"/>
          <p:cNvSpPr>
            <a:spLocks noGrp="1"/>
          </p:cNvSpPr>
          <p:nvPr>
            <p:ph type="sldNum" sz="quarter" idx="12"/>
          </p:nvPr>
        </p:nvSpPr>
        <p:spPr/>
        <p:txBody>
          <a:bodyPr rtlCol="0"/>
          <a:lstStyle/>
          <a:p>
            <a:pPr rtl="0"/>
            <a:fld id="{2A013F82-EE5E-44EE-A61D-E31C6657F26F}" type="slidenum">
              <a:rPr lang="es-ES" noProof="0"/>
              <a:t>‹Nº›</a:t>
            </a:fld>
            <a:endParaRPr lang="es-ES" noProof="0" dirty="0"/>
          </a:p>
        </p:txBody>
      </p:sp>
      <p:cxnSp>
        <p:nvCxnSpPr>
          <p:cNvPr id="10" name="Conector recto 9"/>
          <p:cNvCxnSpPr/>
          <p:nvPr/>
        </p:nvCxnSpPr>
        <p:spPr>
          <a:xfrm>
            <a:off x="1658936" y="1709058"/>
            <a:ext cx="9617076" cy="0"/>
          </a:xfrm>
          <a:prstGeom prst="line">
            <a:avLst/>
          </a:prstGeom>
          <a:ln w="12700">
            <a:solidFill>
              <a:schemeClr val="accent1">
                <a:lumMod val="50000"/>
              </a:schemeClr>
            </a:solidFill>
            <a:miter lim="800000"/>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2084195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rtlCol="0"/>
          <a:lstStyle>
            <a:lvl1pPr>
              <a:defRPr>
                <a:solidFill>
                  <a:schemeClr val="accent1">
                    <a:lumMod val="50000"/>
                  </a:schemeClr>
                </a:solidFill>
              </a:defRPr>
            </a:lvl1pPr>
          </a:lstStyle>
          <a:p>
            <a:pPr rtl="0"/>
            <a:r>
              <a:rPr lang="es-ES" noProof="0" smtClean="0"/>
              <a:t>Haga clic para modificar el estilo de título del patrón</a:t>
            </a:r>
            <a:endParaRPr lang="es-ES" noProof="0" dirty="0"/>
          </a:p>
        </p:txBody>
      </p:sp>
      <p:sp>
        <p:nvSpPr>
          <p:cNvPr id="4" name="Marcador de posición de pie de página 3"/>
          <p:cNvSpPr>
            <a:spLocks noGrp="1"/>
          </p:cNvSpPr>
          <p:nvPr>
            <p:ph type="ftr" sz="quarter" idx="11"/>
          </p:nvPr>
        </p:nvSpPr>
        <p:spPr/>
        <p:txBody>
          <a:bodyPr rtlCol="0"/>
          <a:lstStyle/>
          <a:p>
            <a:pPr rtl="0"/>
            <a:r>
              <a:rPr lang="es-ES" noProof="0" dirty="0" smtClean="0"/>
              <a:t>Agregar un pie de página</a:t>
            </a:r>
            <a:endParaRPr lang="es-ES" noProof="0" dirty="0"/>
          </a:p>
        </p:txBody>
      </p:sp>
      <p:sp>
        <p:nvSpPr>
          <p:cNvPr id="3" name="Marcador de posición de fecha 2"/>
          <p:cNvSpPr>
            <a:spLocks noGrp="1"/>
          </p:cNvSpPr>
          <p:nvPr>
            <p:ph type="dt" sz="half" idx="10"/>
          </p:nvPr>
        </p:nvSpPr>
        <p:spPr/>
        <p:txBody>
          <a:bodyPr rtlCol="0"/>
          <a:lstStyle/>
          <a:p>
            <a:pPr rtl="0"/>
            <a:fld id="{955E8415-C00F-40AE-9CF0-75F4FDA15CB1}" type="datetime1">
              <a:rPr lang="es-ES" noProof="0" smtClean="0"/>
              <a:t>20/09/2019</a:t>
            </a:fld>
            <a:endParaRPr lang="es-ES" noProof="0" dirty="0"/>
          </a:p>
        </p:txBody>
      </p:sp>
      <p:sp>
        <p:nvSpPr>
          <p:cNvPr id="5" name="Marcador de posición de número de diapositiva 4"/>
          <p:cNvSpPr>
            <a:spLocks noGrp="1"/>
          </p:cNvSpPr>
          <p:nvPr>
            <p:ph type="sldNum" sz="quarter" idx="12"/>
          </p:nvPr>
        </p:nvSpPr>
        <p:spPr/>
        <p:txBody>
          <a:bodyPr rtlCol="0"/>
          <a:lstStyle/>
          <a:p>
            <a:pPr rtl="0"/>
            <a:fld id="{2A013F82-EE5E-44EE-A61D-E31C6657F26F}" type="slidenum">
              <a:rPr lang="es-ES" noProof="0"/>
              <a:t>‹Nº›</a:t>
            </a:fld>
            <a:endParaRPr lang="es-ES" noProof="0" dirty="0"/>
          </a:p>
        </p:txBody>
      </p:sp>
      <p:cxnSp>
        <p:nvCxnSpPr>
          <p:cNvPr id="6" name="Conector recto 5"/>
          <p:cNvCxnSpPr/>
          <p:nvPr/>
        </p:nvCxnSpPr>
        <p:spPr>
          <a:xfrm>
            <a:off x="1658936" y="1709058"/>
            <a:ext cx="9617076" cy="0"/>
          </a:xfrm>
          <a:prstGeom prst="line">
            <a:avLst/>
          </a:prstGeom>
          <a:ln w="12700">
            <a:solidFill>
              <a:schemeClr val="accent1">
                <a:lumMod val="50000"/>
              </a:schemeClr>
            </a:solidFill>
            <a:miter lim="800000"/>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266314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3" name="Marcador de posición de pie de página 2"/>
          <p:cNvSpPr>
            <a:spLocks noGrp="1"/>
          </p:cNvSpPr>
          <p:nvPr>
            <p:ph type="ftr" sz="quarter" idx="11"/>
          </p:nvPr>
        </p:nvSpPr>
        <p:spPr/>
        <p:txBody>
          <a:bodyPr rtlCol="0"/>
          <a:lstStyle/>
          <a:p>
            <a:pPr rtl="0"/>
            <a:r>
              <a:rPr lang="es-ES" noProof="0" dirty="0" smtClean="0"/>
              <a:t>Agregar un pie de página</a:t>
            </a:r>
            <a:endParaRPr lang="es-ES" noProof="0" dirty="0"/>
          </a:p>
        </p:txBody>
      </p:sp>
      <p:sp>
        <p:nvSpPr>
          <p:cNvPr id="2" name="Marcador de posición de fecha 1"/>
          <p:cNvSpPr>
            <a:spLocks noGrp="1"/>
          </p:cNvSpPr>
          <p:nvPr>
            <p:ph type="dt" sz="half" idx="10"/>
          </p:nvPr>
        </p:nvSpPr>
        <p:spPr/>
        <p:txBody>
          <a:bodyPr rtlCol="0"/>
          <a:lstStyle/>
          <a:p>
            <a:pPr rtl="0"/>
            <a:fld id="{C1E00E5E-750B-45DD-8C72-E05D0623D057}" type="datetime1">
              <a:rPr lang="es-ES" noProof="0" smtClean="0"/>
              <a:t>20/09/2019</a:t>
            </a:fld>
            <a:endParaRPr lang="es-ES" noProof="0" dirty="0"/>
          </a:p>
        </p:txBody>
      </p:sp>
      <p:sp>
        <p:nvSpPr>
          <p:cNvPr id="4" name="Marcador de posición de número de diapositiva 3"/>
          <p:cNvSpPr>
            <a:spLocks noGrp="1"/>
          </p:cNvSpPr>
          <p:nvPr>
            <p:ph type="sldNum" sz="quarter" idx="12"/>
          </p:nvPr>
        </p:nvSpPr>
        <p:spPr/>
        <p:txBody>
          <a:bodyPr rtlCol="0"/>
          <a:lstStyle/>
          <a:p>
            <a:pPr rtl="0"/>
            <a:fld id="{2A013F82-EE5E-44EE-A61D-E31C6657F26F}" type="slidenum">
              <a:rPr lang="es-ES" noProof="0"/>
              <a:t>‹Nº›</a:t>
            </a:fld>
            <a:endParaRPr lang="es-ES" noProof="0" dirty="0"/>
          </a:p>
        </p:txBody>
      </p:sp>
    </p:spTree>
    <p:extLst>
      <p:ext uri="{BB962C8B-B14F-4D97-AF65-F5344CB8AC3E}">
        <p14:creationId xmlns:p14="http://schemas.microsoft.com/office/powerpoint/2010/main" val="36075401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leyenda">
    <p:spTree>
      <p:nvGrpSpPr>
        <p:cNvPr id="1" name=""/>
        <p:cNvGrpSpPr/>
        <p:nvPr/>
      </p:nvGrpSpPr>
      <p:grpSpPr>
        <a:xfrm>
          <a:off x="0" y="0"/>
          <a:ext cx="0" cy="0"/>
          <a:chOff x="0" y="0"/>
          <a:chExt cx="0" cy="0"/>
        </a:xfrm>
      </p:grpSpPr>
      <p:sp>
        <p:nvSpPr>
          <p:cNvPr id="2" name="Título 1"/>
          <p:cNvSpPr>
            <a:spLocks noGrp="1"/>
          </p:cNvSpPr>
          <p:nvPr>
            <p:ph type="title"/>
          </p:nvPr>
        </p:nvSpPr>
        <p:spPr>
          <a:xfrm>
            <a:off x="1522413" y="685800"/>
            <a:ext cx="4114800" cy="1925637"/>
          </a:xfrm>
        </p:spPr>
        <p:txBody>
          <a:bodyPr rtlCol="0" anchor="b">
            <a:noAutofit/>
          </a:bodyPr>
          <a:lstStyle>
            <a:lvl1pPr algn="l">
              <a:lnSpc>
                <a:spcPct val="80000"/>
              </a:lnSpc>
              <a:defRPr sz="4000" b="0">
                <a:solidFill>
                  <a:schemeClr val="accent1">
                    <a:lumMod val="50000"/>
                  </a:schemeClr>
                </a:solidFill>
              </a:defRPr>
            </a:lvl1pPr>
          </a:lstStyle>
          <a:p>
            <a:pPr rtl="0"/>
            <a:r>
              <a:rPr lang="es-ES" noProof="0" smtClean="0"/>
              <a:t>Haga clic para modificar el estilo de título del patrón</a:t>
            </a:r>
            <a:endParaRPr lang="es-ES" noProof="0" dirty="0"/>
          </a:p>
        </p:txBody>
      </p:sp>
      <p:sp>
        <p:nvSpPr>
          <p:cNvPr id="3" name="Marcador de posición de contenido 2"/>
          <p:cNvSpPr>
            <a:spLocks noGrp="1"/>
          </p:cNvSpPr>
          <p:nvPr>
            <p:ph idx="1"/>
          </p:nvPr>
        </p:nvSpPr>
        <p:spPr>
          <a:xfrm>
            <a:off x="6094414" y="685800"/>
            <a:ext cx="5257799" cy="5486400"/>
          </a:xfrm>
        </p:spPr>
        <p:txBody>
          <a:bodyPr rtlCol="0">
            <a:normAutofit/>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rtl="0"/>
            <a:r>
              <a:rPr lang="es-ES" noProof="0" smtClean="0"/>
              <a:t>Haga clic para modificar el estilo de texto del patrón</a:t>
            </a:r>
          </a:p>
          <a:p>
            <a:pPr lvl="1" rtl="0"/>
            <a:r>
              <a:rPr lang="es-ES" noProof="0" smtClean="0"/>
              <a:t>Segundo nivel</a:t>
            </a:r>
          </a:p>
          <a:p>
            <a:pPr lvl="2" rtl="0"/>
            <a:r>
              <a:rPr lang="es-ES" noProof="0" smtClean="0"/>
              <a:t>Tercer nivel</a:t>
            </a:r>
          </a:p>
          <a:p>
            <a:pPr lvl="3" rtl="0"/>
            <a:r>
              <a:rPr lang="es-ES" noProof="0" smtClean="0"/>
              <a:t>Cuarto nivel</a:t>
            </a:r>
          </a:p>
          <a:p>
            <a:pPr lvl="4" rtl="0"/>
            <a:r>
              <a:rPr lang="es-ES" noProof="0" smtClean="0"/>
              <a:t>Quinto nivel</a:t>
            </a:r>
            <a:endParaRPr lang="es-ES" noProof="0" dirty="0"/>
          </a:p>
        </p:txBody>
      </p:sp>
      <p:sp>
        <p:nvSpPr>
          <p:cNvPr id="4" name="Marcador de posición de texto 3"/>
          <p:cNvSpPr>
            <a:spLocks noGrp="1"/>
          </p:cNvSpPr>
          <p:nvPr>
            <p:ph type="body" sz="half" idx="2"/>
          </p:nvPr>
        </p:nvSpPr>
        <p:spPr>
          <a:xfrm>
            <a:off x="1522413" y="2895599"/>
            <a:ext cx="4114800" cy="1752601"/>
          </a:xfrm>
        </p:spPr>
        <p:txBody>
          <a:bodyPr rtlCol="0">
            <a:normAutofit/>
          </a:bodyPr>
          <a:lstStyle>
            <a:lvl1pPr marL="0" indent="0">
              <a:lnSpc>
                <a:spcPct val="90000"/>
              </a:lnSpc>
              <a:spcBef>
                <a:spcPts val="1800"/>
              </a:spcBef>
              <a:buNone/>
              <a:defRPr sz="20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rtl="0"/>
            <a:r>
              <a:rPr lang="es-ES" noProof="0" smtClean="0"/>
              <a:t>Haga clic para modificar el estilo de texto del patrón</a:t>
            </a:r>
          </a:p>
        </p:txBody>
      </p:sp>
      <p:sp>
        <p:nvSpPr>
          <p:cNvPr id="6" name="Marcador de posición de pie de página 5"/>
          <p:cNvSpPr>
            <a:spLocks noGrp="1"/>
          </p:cNvSpPr>
          <p:nvPr>
            <p:ph type="ftr" sz="quarter" idx="11"/>
          </p:nvPr>
        </p:nvSpPr>
        <p:spPr/>
        <p:txBody>
          <a:bodyPr rtlCol="0"/>
          <a:lstStyle/>
          <a:p>
            <a:pPr rtl="0"/>
            <a:r>
              <a:rPr lang="es-ES" noProof="0" dirty="0" smtClean="0"/>
              <a:t>Agregar un pie de página</a:t>
            </a:r>
            <a:endParaRPr lang="es-ES" noProof="0" dirty="0"/>
          </a:p>
        </p:txBody>
      </p:sp>
      <p:sp>
        <p:nvSpPr>
          <p:cNvPr id="5" name="Marcador de posición de fecha 4"/>
          <p:cNvSpPr>
            <a:spLocks noGrp="1"/>
          </p:cNvSpPr>
          <p:nvPr>
            <p:ph type="dt" sz="half" idx="10"/>
          </p:nvPr>
        </p:nvSpPr>
        <p:spPr/>
        <p:txBody>
          <a:bodyPr rtlCol="0"/>
          <a:lstStyle/>
          <a:p>
            <a:pPr rtl="0"/>
            <a:fld id="{D4496AF6-7FBF-408A-A979-151F3A6B0597}" type="datetime1">
              <a:rPr lang="es-ES" noProof="0" smtClean="0"/>
              <a:t>20/09/2019</a:t>
            </a:fld>
            <a:endParaRPr lang="es-ES" noProof="0" dirty="0"/>
          </a:p>
        </p:txBody>
      </p:sp>
      <p:sp>
        <p:nvSpPr>
          <p:cNvPr id="7" name="Marcador de posición de número de diapositiva 6"/>
          <p:cNvSpPr>
            <a:spLocks noGrp="1"/>
          </p:cNvSpPr>
          <p:nvPr>
            <p:ph type="sldNum" sz="quarter" idx="12"/>
          </p:nvPr>
        </p:nvSpPr>
        <p:spPr/>
        <p:txBody>
          <a:bodyPr rtlCol="0"/>
          <a:lstStyle/>
          <a:p>
            <a:pPr rtl="0"/>
            <a:fld id="{2A013F82-EE5E-44EE-A61D-E31C6657F26F}" type="slidenum">
              <a:rPr lang="es-ES" noProof="0"/>
              <a:t>‹Nº›</a:t>
            </a:fld>
            <a:endParaRPr lang="es-ES" noProof="0" dirty="0"/>
          </a:p>
        </p:txBody>
      </p:sp>
      <p:cxnSp>
        <p:nvCxnSpPr>
          <p:cNvPr id="8" name="Conector recto 7"/>
          <p:cNvCxnSpPr/>
          <p:nvPr/>
        </p:nvCxnSpPr>
        <p:spPr>
          <a:xfrm>
            <a:off x="1658936" y="2743200"/>
            <a:ext cx="3902076" cy="0"/>
          </a:xfrm>
          <a:prstGeom prst="line">
            <a:avLst/>
          </a:prstGeom>
          <a:ln w="12700">
            <a:solidFill>
              <a:schemeClr val="accent1">
                <a:lumMod val="50000"/>
              </a:schemeClr>
            </a:solidFill>
            <a:miter lim="800000"/>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449815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leyenda">
    <p:spTree>
      <p:nvGrpSpPr>
        <p:cNvPr id="1" name=""/>
        <p:cNvGrpSpPr/>
        <p:nvPr/>
      </p:nvGrpSpPr>
      <p:grpSpPr>
        <a:xfrm>
          <a:off x="0" y="0"/>
          <a:ext cx="0" cy="0"/>
          <a:chOff x="0" y="0"/>
          <a:chExt cx="0" cy="0"/>
        </a:xfrm>
      </p:grpSpPr>
      <p:sp>
        <p:nvSpPr>
          <p:cNvPr id="2" name="Título 1"/>
          <p:cNvSpPr>
            <a:spLocks noGrp="1"/>
          </p:cNvSpPr>
          <p:nvPr>
            <p:ph type="title"/>
          </p:nvPr>
        </p:nvSpPr>
        <p:spPr>
          <a:xfrm>
            <a:off x="1522413" y="685800"/>
            <a:ext cx="4114800" cy="1925638"/>
          </a:xfrm>
        </p:spPr>
        <p:txBody>
          <a:bodyPr rtlCol="0" anchor="b">
            <a:normAutofit/>
          </a:bodyPr>
          <a:lstStyle>
            <a:lvl1pPr algn="l">
              <a:lnSpc>
                <a:spcPct val="80000"/>
              </a:lnSpc>
              <a:defRPr sz="4000" b="0" i="0" baseline="0">
                <a:solidFill>
                  <a:schemeClr val="accent1">
                    <a:lumMod val="50000"/>
                  </a:schemeClr>
                </a:solidFill>
              </a:defRPr>
            </a:lvl1pPr>
          </a:lstStyle>
          <a:p>
            <a:pPr rtl="0"/>
            <a:r>
              <a:rPr lang="es-ES" noProof="0" smtClean="0"/>
              <a:t>Haga clic para modificar el estilo de título del patrón</a:t>
            </a:r>
            <a:endParaRPr lang="es-ES" noProof="0" dirty="0"/>
          </a:p>
        </p:txBody>
      </p:sp>
      <p:sp>
        <p:nvSpPr>
          <p:cNvPr id="3" name="Marcador de posición de imagen 2" descr="Marcador de posición vacío para agregar una imagen. Haga clic en el marcador de posición y seleccione la imagen que desee agregar"/>
          <p:cNvSpPr>
            <a:spLocks noGrp="1"/>
          </p:cNvSpPr>
          <p:nvPr>
            <p:ph type="pic" idx="1"/>
          </p:nvPr>
        </p:nvSpPr>
        <p:spPr>
          <a:xfrm>
            <a:off x="6025925" y="-50118"/>
            <a:ext cx="6172198" cy="6857999"/>
          </a:xfrm>
          <a:solidFill>
            <a:schemeClr val="bg2"/>
          </a:solidFill>
          <a:effectLst>
            <a:outerShdw blurRad="152400" dist="50800" dir="10800000" algn="r" rotWithShape="0">
              <a:prstClr val="black">
                <a:alpha val="25000"/>
              </a:prstClr>
            </a:outerShdw>
          </a:effectLst>
        </p:spPr>
        <p:txBody>
          <a:bodyPr rtlCol="0">
            <a:normAutofit/>
          </a:bodyPr>
          <a:lstStyle>
            <a:lvl1pPr marL="0" indent="0" algn="ctr">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rtl="0"/>
            <a:r>
              <a:rPr lang="es-ES" noProof="0" smtClean="0"/>
              <a:t>Haga clic en el icono para agregar una imagen</a:t>
            </a:r>
            <a:endParaRPr lang="es-ES" noProof="0" dirty="0"/>
          </a:p>
        </p:txBody>
      </p:sp>
      <p:sp>
        <p:nvSpPr>
          <p:cNvPr id="4" name="Marcador de posición de texto 3"/>
          <p:cNvSpPr>
            <a:spLocks noGrp="1"/>
          </p:cNvSpPr>
          <p:nvPr>
            <p:ph type="body" sz="half" idx="2"/>
          </p:nvPr>
        </p:nvSpPr>
        <p:spPr>
          <a:xfrm>
            <a:off x="1522413" y="2895599"/>
            <a:ext cx="4114800" cy="1752601"/>
          </a:xfrm>
        </p:spPr>
        <p:txBody>
          <a:bodyPr rtlCol="0">
            <a:normAutofit/>
          </a:bodyPr>
          <a:lstStyle>
            <a:lvl1pPr marL="0" indent="0">
              <a:lnSpc>
                <a:spcPct val="90000"/>
              </a:lnSpc>
              <a:buNone/>
              <a:defRPr sz="20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rtl="0"/>
            <a:r>
              <a:rPr lang="es-ES" noProof="0" smtClean="0"/>
              <a:t>Haga clic para modificar el estilo de texto del patrón</a:t>
            </a:r>
          </a:p>
        </p:txBody>
      </p:sp>
      <p:cxnSp>
        <p:nvCxnSpPr>
          <p:cNvPr id="10" name="Conector recto 9"/>
          <p:cNvCxnSpPr/>
          <p:nvPr/>
        </p:nvCxnSpPr>
        <p:spPr>
          <a:xfrm>
            <a:off x="1658936" y="2743200"/>
            <a:ext cx="3902076" cy="0"/>
          </a:xfrm>
          <a:prstGeom prst="line">
            <a:avLst/>
          </a:prstGeom>
          <a:ln w="12700">
            <a:solidFill>
              <a:schemeClr val="accent1">
                <a:lumMod val="50000"/>
              </a:schemeClr>
            </a:solidFill>
            <a:miter lim="800000"/>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491721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posición de título 1"/>
          <p:cNvSpPr>
            <a:spLocks noGrp="1"/>
          </p:cNvSpPr>
          <p:nvPr>
            <p:ph type="title"/>
          </p:nvPr>
        </p:nvSpPr>
        <p:spPr>
          <a:xfrm>
            <a:off x="1522413" y="381000"/>
            <a:ext cx="9829799" cy="1219200"/>
          </a:xfrm>
          <a:prstGeom prst="rect">
            <a:avLst/>
          </a:prstGeom>
        </p:spPr>
        <p:txBody>
          <a:bodyPr vert="horz" lIns="91440" tIns="45720" rIns="91440" bIns="45720" rtlCol="0" anchor="b">
            <a:normAutofit/>
          </a:bodyPr>
          <a:lstStyle/>
          <a:p>
            <a:pPr rtl="0"/>
            <a:r>
              <a:rPr lang="es-ES" noProof="0" dirty="0"/>
              <a:t>Haga clic para modificar el estilo de título del patrón</a:t>
            </a:r>
          </a:p>
        </p:txBody>
      </p:sp>
      <p:sp>
        <p:nvSpPr>
          <p:cNvPr id="3" name="Marcador de posición de texto 2"/>
          <p:cNvSpPr>
            <a:spLocks noGrp="1"/>
          </p:cNvSpPr>
          <p:nvPr>
            <p:ph type="body" idx="1"/>
          </p:nvPr>
        </p:nvSpPr>
        <p:spPr>
          <a:xfrm>
            <a:off x="1522413" y="1981200"/>
            <a:ext cx="9829799" cy="4187825"/>
          </a:xfrm>
          <a:prstGeom prst="rect">
            <a:avLst/>
          </a:prstGeom>
        </p:spPr>
        <p:txBody>
          <a:bodyPr vert="horz" lIns="91440" tIns="45720" rIns="91440" bIns="45720" rtlCol="0">
            <a:normAutofit/>
          </a:bodyPr>
          <a:lstStyle/>
          <a:p>
            <a:pPr lvl="0" rtl="0"/>
            <a:r>
              <a:rPr lang="es-ES" noProof="0" dirty="0"/>
              <a:t>Editar estilos de texto del patrón</a:t>
            </a:r>
          </a:p>
          <a:p>
            <a:pPr lvl="1" rtl="0"/>
            <a:r>
              <a:rPr lang="es-ES" noProof="0" dirty="0"/>
              <a:t>Segundo nivel</a:t>
            </a:r>
          </a:p>
          <a:p>
            <a:pPr lvl="2" rtl="0"/>
            <a:r>
              <a:rPr lang="es-ES" noProof="0" dirty="0"/>
              <a:t>Tercer nivel</a:t>
            </a:r>
          </a:p>
          <a:p>
            <a:pPr lvl="3" rtl="0"/>
            <a:r>
              <a:rPr lang="es-ES" noProof="0" dirty="0"/>
              <a:t>Cuarto nivel</a:t>
            </a:r>
          </a:p>
          <a:p>
            <a:pPr lvl="4" rtl="0"/>
            <a:r>
              <a:rPr lang="es-ES" noProof="0" dirty="0"/>
              <a:t>Quinto nivel</a:t>
            </a:r>
          </a:p>
        </p:txBody>
      </p:sp>
      <p:sp>
        <p:nvSpPr>
          <p:cNvPr id="5" name="Marcador de posición de pie de página 4"/>
          <p:cNvSpPr>
            <a:spLocks noGrp="1"/>
          </p:cNvSpPr>
          <p:nvPr>
            <p:ph type="ftr" sz="quarter" idx="3"/>
          </p:nvPr>
        </p:nvSpPr>
        <p:spPr>
          <a:xfrm>
            <a:off x="1522413" y="6400800"/>
            <a:ext cx="5954834" cy="276228"/>
          </a:xfrm>
          <a:prstGeom prst="rect">
            <a:avLst/>
          </a:prstGeom>
        </p:spPr>
        <p:txBody>
          <a:bodyPr vert="horz" lIns="91440" tIns="45720" rIns="91440" bIns="45720" rtlCol="0" anchor="ctr"/>
          <a:lstStyle>
            <a:lvl1pPr algn="l">
              <a:defRPr sz="1100">
                <a:solidFill>
                  <a:schemeClr val="tx1"/>
                </a:solidFill>
              </a:defRPr>
            </a:lvl1pPr>
          </a:lstStyle>
          <a:p>
            <a:pPr rtl="0"/>
            <a:r>
              <a:rPr lang="es-ES" noProof="0" dirty="0"/>
              <a:t>Agregar un pie de página</a:t>
            </a:r>
          </a:p>
        </p:txBody>
      </p:sp>
      <p:sp>
        <p:nvSpPr>
          <p:cNvPr id="4" name="Marcador de posición de fecha 3"/>
          <p:cNvSpPr>
            <a:spLocks noGrp="1"/>
          </p:cNvSpPr>
          <p:nvPr>
            <p:ph type="dt" sz="half" idx="2"/>
          </p:nvPr>
        </p:nvSpPr>
        <p:spPr>
          <a:xfrm>
            <a:off x="8228011" y="6400800"/>
            <a:ext cx="1548659" cy="276228"/>
          </a:xfrm>
          <a:prstGeom prst="rect">
            <a:avLst/>
          </a:prstGeom>
        </p:spPr>
        <p:txBody>
          <a:bodyPr vert="horz" lIns="91440" tIns="45720" rIns="91440" bIns="45720" rtlCol="0" anchor="ctr"/>
          <a:lstStyle>
            <a:lvl1pPr algn="r">
              <a:defRPr sz="1100">
                <a:solidFill>
                  <a:schemeClr val="tx1"/>
                </a:solidFill>
              </a:defRPr>
            </a:lvl1pPr>
          </a:lstStyle>
          <a:p>
            <a:pPr rtl="0"/>
            <a:fld id="{6A77CC5E-30E4-4403-A172-B5EEA6D2C05F}" type="datetime1">
              <a:rPr lang="es-ES" noProof="0" smtClean="0"/>
              <a:t>20/09/2019</a:t>
            </a:fld>
            <a:endParaRPr lang="es-ES" noProof="0" dirty="0"/>
          </a:p>
        </p:txBody>
      </p:sp>
      <p:sp>
        <p:nvSpPr>
          <p:cNvPr id="6" name="Marcador de posición de número de diapositiva 5"/>
          <p:cNvSpPr>
            <a:spLocks noGrp="1"/>
          </p:cNvSpPr>
          <p:nvPr>
            <p:ph type="sldNum" sz="quarter" idx="4"/>
          </p:nvPr>
        </p:nvSpPr>
        <p:spPr>
          <a:xfrm>
            <a:off x="10285411" y="6400800"/>
            <a:ext cx="1066802" cy="276228"/>
          </a:xfrm>
          <a:prstGeom prst="rect">
            <a:avLst/>
          </a:prstGeom>
        </p:spPr>
        <p:txBody>
          <a:bodyPr vert="horz" lIns="91440" tIns="45720" rIns="91440" bIns="45720" rtlCol="0" anchor="ctr"/>
          <a:lstStyle>
            <a:lvl1pPr algn="r">
              <a:defRPr sz="1100">
                <a:solidFill>
                  <a:schemeClr val="tx1"/>
                </a:solidFill>
              </a:defRPr>
            </a:lvl1pPr>
          </a:lstStyle>
          <a:p>
            <a:pPr rtl="0"/>
            <a:fld id="{2A013F82-EE5E-44EE-A61D-E31C6657F26F}" type="slidenum">
              <a:rPr lang="es-ES" noProof="0" smtClean="0"/>
              <a:pPr rtl="0"/>
              <a:t>‹Nº›</a:t>
            </a:fld>
            <a:endParaRPr lang="es-ES" noProof="0" dirty="0"/>
          </a:p>
        </p:txBody>
      </p:sp>
      <p:pic>
        <p:nvPicPr>
          <p:cNvPr id="9" name="Imagen 8"/>
          <p:cNvPicPr>
            <a:picLocks noChangeAspect="1"/>
          </p:cNvPicPr>
          <p:nvPr/>
        </p:nvPicPr>
        <p:blipFill rotWithShape="1">
          <a:blip r:embed="rId13" cstate="print">
            <a:extLst>
              <a:ext uri="{28A0092B-C50C-407E-A947-70E740481C1C}">
                <a14:useLocalDpi xmlns:a14="http://schemas.microsoft.com/office/drawing/2010/main" val="0"/>
              </a:ext>
            </a:extLst>
          </a:blip>
          <a:srcRect/>
          <a:stretch/>
        </p:blipFill>
        <p:spPr>
          <a:xfrm>
            <a:off x="1" y="0"/>
            <a:ext cx="1065213" cy="6858000"/>
          </a:xfrm>
          <a:prstGeom prst="rect">
            <a:avLst/>
          </a:prstGeom>
        </p:spPr>
      </p:pic>
      <p:sp>
        <p:nvSpPr>
          <p:cNvPr id="10" name="Rectángulo 9"/>
          <p:cNvSpPr/>
          <p:nvPr/>
        </p:nvSpPr>
        <p:spPr>
          <a:xfrm>
            <a:off x="1" y="0"/>
            <a:ext cx="1065213" cy="6858000"/>
          </a:xfrm>
          <a:prstGeom prst="rect">
            <a:avLst/>
          </a:prstGeom>
          <a:gradFill flip="none" rotWithShape="1">
            <a:gsLst>
              <a:gs pos="75000">
                <a:schemeClr val="tx2">
                  <a:alpha val="0"/>
                </a:schemeClr>
              </a:gs>
              <a:gs pos="100000">
                <a:schemeClr val="tx2">
                  <a:alpha val="2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s-ES" noProof="0" dirty="0"/>
          </a:p>
        </p:txBody>
      </p:sp>
    </p:spTree>
    <p:extLst>
      <p:ext uri="{BB962C8B-B14F-4D97-AF65-F5344CB8AC3E}">
        <p14:creationId xmlns:p14="http://schemas.microsoft.com/office/powerpoint/2010/main" val="140305999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sldNum="0" hdr="0" ftr="0" dt="0"/>
  <p:txStyles>
    <p:titleStyle>
      <a:lvl1pPr algn="l" defTabSz="914400" rtl="0" eaLnBrk="1" latinLnBrk="0" hangingPunct="1">
        <a:lnSpc>
          <a:spcPct val="90000"/>
        </a:lnSpc>
        <a:spcBef>
          <a:spcPct val="0"/>
        </a:spcBef>
        <a:buNone/>
        <a:defRPr sz="3600" kern="1200">
          <a:solidFill>
            <a:schemeClr val="accent1">
              <a:lumMod val="50000"/>
            </a:schemeClr>
          </a:solidFill>
          <a:latin typeface="+mj-lt"/>
          <a:ea typeface="+mj-ea"/>
          <a:cs typeface="+mj-cs"/>
        </a:defRPr>
      </a:lvl1pPr>
    </p:titleStyle>
    <p:bodyStyle>
      <a:lvl1pPr marL="223838" indent="-223838" algn="l" defTabSz="914400" rtl="0" eaLnBrk="1" latinLnBrk="0" hangingPunct="1">
        <a:lnSpc>
          <a:spcPct val="90000"/>
        </a:lnSpc>
        <a:spcBef>
          <a:spcPts val="1800"/>
        </a:spcBef>
        <a:buClr>
          <a:schemeClr val="tx1">
            <a:lumMod val="90000"/>
            <a:lumOff val="10000"/>
          </a:schemeClr>
        </a:buClr>
        <a:buSzPct val="80000"/>
        <a:buFont typeface="Arial" pitchFamily="34" charset="0"/>
        <a:buChar char="•"/>
        <a:defRPr sz="2400" kern="1200">
          <a:solidFill>
            <a:schemeClr val="tx1"/>
          </a:solidFill>
          <a:latin typeface="+mn-lt"/>
          <a:ea typeface="+mn-ea"/>
          <a:cs typeface="+mn-cs"/>
        </a:defRPr>
      </a:lvl1pPr>
      <a:lvl2pPr marL="511175" indent="-228600" algn="l" defTabSz="914400" rtl="0" eaLnBrk="1" latinLnBrk="0" hangingPunct="1">
        <a:lnSpc>
          <a:spcPct val="90000"/>
        </a:lnSpc>
        <a:spcBef>
          <a:spcPts val="1000"/>
        </a:spcBef>
        <a:buClr>
          <a:schemeClr val="tx1">
            <a:lumMod val="90000"/>
            <a:lumOff val="10000"/>
          </a:schemeClr>
        </a:buClr>
        <a:buSzPct val="80000"/>
        <a:buFont typeface="Arial" pitchFamily="34" charset="0"/>
        <a:buChar char="•"/>
        <a:defRPr sz="2000" kern="1200">
          <a:solidFill>
            <a:schemeClr val="tx1"/>
          </a:solidFill>
          <a:latin typeface="+mn-lt"/>
          <a:ea typeface="+mn-ea"/>
          <a:cs typeface="+mn-cs"/>
        </a:defRPr>
      </a:lvl2pPr>
      <a:lvl3pPr marL="685800" indent="-174625" algn="l" defTabSz="914400" rtl="0" eaLnBrk="1" latinLnBrk="0" hangingPunct="1">
        <a:lnSpc>
          <a:spcPct val="90000"/>
        </a:lnSpc>
        <a:spcBef>
          <a:spcPts val="600"/>
        </a:spcBef>
        <a:buClr>
          <a:schemeClr val="tx1">
            <a:lumMod val="90000"/>
            <a:lumOff val="10000"/>
          </a:schemeClr>
        </a:buClr>
        <a:buSzPct val="80000"/>
        <a:buFont typeface="Arial" pitchFamily="34" charset="0"/>
        <a:buChar char="•"/>
        <a:defRPr sz="1800" kern="1200">
          <a:solidFill>
            <a:schemeClr val="tx1"/>
          </a:solidFill>
          <a:latin typeface="+mn-lt"/>
          <a:ea typeface="+mn-ea"/>
          <a:cs typeface="+mn-cs"/>
        </a:defRPr>
      </a:lvl3pPr>
      <a:lvl4pPr marL="860425" indent="-174625" algn="l" defTabSz="914400" rtl="0" eaLnBrk="1" latinLnBrk="0" hangingPunct="1">
        <a:lnSpc>
          <a:spcPct val="90000"/>
        </a:lnSpc>
        <a:spcBef>
          <a:spcPts val="600"/>
        </a:spcBef>
        <a:buClr>
          <a:schemeClr val="tx1">
            <a:lumMod val="90000"/>
            <a:lumOff val="10000"/>
          </a:schemeClr>
        </a:buClr>
        <a:buSzPct val="80000"/>
        <a:buFont typeface="Arial" pitchFamily="34" charset="0"/>
        <a:buChar char="•"/>
        <a:defRPr sz="1600" kern="1200">
          <a:solidFill>
            <a:schemeClr val="tx1"/>
          </a:solidFill>
          <a:latin typeface="+mn-lt"/>
          <a:ea typeface="+mn-ea"/>
          <a:cs typeface="+mn-cs"/>
        </a:defRPr>
      </a:lvl4pPr>
      <a:lvl5pPr marL="1033463" indent="-173038" algn="l" defTabSz="914400" rtl="0" eaLnBrk="1" latinLnBrk="0" hangingPunct="1">
        <a:lnSpc>
          <a:spcPct val="90000"/>
        </a:lnSpc>
        <a:spcBef>
          <a:spcPts val="600"/>
        </a:spcBef>
        <a:buClr>
          <a:schemeClr val="tx1">
            <a:lumMod val="90000"/>
            <a:lumOff val="10000"/>
          </a:schemeClr>
        </a:buClr>
        <a:buSzPct val="80000"/>
        <a:buFont typeface="Arial" pitchFamily="34" charset="0"/>
        <a:buChar char="•"/>
        <a:defRPr sz="1600" kern="1200">
          <a:solidFill>
            <a:schemeClr val="tx1"/>
          </a:solidFill>
          <a:latin typeface="+mn-lt"/>
          <a:ea typeface="+mn-ea"/>
          <a:cs typeface="+mn-cs"/>
        </a:defRPr>
      </a:lvl5pPr>
      <a:lvl6pPr marL="1207008" indent="-173736" algn="l" defTabSz="914400" rtl="0" eaLnBrk="1" latinLnBrk="0" hangingPunct="1">
        <a:spcBef>
          <a:spcPts val="600"/>
        </a:spcBef>
        <a:buClr>
          <a:schemeClr val="tx1">
            <a:lumMod val="90000"/>
            <a:lumOff val="10000"/>
          </a:schemeClr>
        </a:buClr>
        <a:buSzPct val="80000"/>
        <a:buFont typeface="Arial" pitchFamily="34" charset="0"/>
        <a:buChar char="•"/>
        <a:defRPr sz="1600" kern="1200">
          <a:solidFill>
            <a:schemeClr val="tx1"/>
          </a:solidFill>
          <a:latin typeface="+mn-lt"/>
          <a:ea typeface="+mn-ea"/>
          <a:cs typeface="+mn-cs"/>
        </a:defRPr>
      </a:lvl6pPr>
      <a:lvl7pPr marL="1380744" indent="-173736" algn="l" defTabSz="914400" rtl="0" eaLnBrk="1" latinLnBrk="0" hangingPunct="1">
        <a:spcBef>
          <a:spcPts val="600"/>
        </a:spcBef>
        <a:buClr>
          <a:schemeClr val="tx1">
            <a:lumMod val="90000"/>
            <a:lumOff val="10000"/>
          </a:schemeClr>
        </a:buClr>
        <a:buSzPct val="80000"/>
        <a:buFont typeface="Arial" pitchFamily="34" charset="0"/>
        <a:buChar char="•"/>
        <a:defRPr sz="1600" kern="1200">
          <a:solidFill>
            <a:schemeClr val="tx1"/>
          </a:solidFill>
          <a:latin typeface="+mn-lt"/>
          <a:ea typeface="+mn-ea"/>
          <a:cs typeface="+mn-cs"/>
        </a:defRPr>
      </a:lvl7pPr>
      <a:lvl8pPr marL="1554480" indent="-173736" algn="l" defTabSz="914400" rtl="0" eaLnBrk="1" latinLnBrk="0" hangingPunct="1">
        <a:spcBef>
          <a:spcPts val="600"/>
        </a:spcBef>
        <a:buClr>
          <a:schemeClr val="tx1">
            <a:lumMod val="90000"/>
            <a:lumOff val="10000"/>
          </a:schemeClr>
        </a:buClr>
        <a:buSzPct val="80000"/>
        <a:buFont typeface="Arial" pitchFamily="34" charset="0"/>
        <a:buChar char="•"/>
        <a:defRPr sz="1600" kern="1200">
          <a:solidFill>
            <a:schemeClr val="tx1"/>
          </a:solidFill>
          <a:latin typeface="+mn-lt"/>
          <a:ea typeface="+mn-ea"/>
          <a:cs typeface="+mn-cs"/>
        </a:defRPr>
      </a:lvl8pPr>
      <a:lvl9pPr marL="1728216" indent="-173736" algn="l" defTabSz="914400" rtl="0" eaLnBrk="1" latinLnBrk="0" hangingPunct="1">
        <a:spcBef>
          <a:spcPts val="600"/>
        </a:spcBef>
        <a:buClr>
          <a:schemeClr val="tx1">
            <a:lumMod val="90000"/>
            <a:lumOff val="10000"/>
          </a:schemeClr>
        </a:buClr>
        <a:buSzPct val="80000"/>
        <a:buFont typeface="Arial" pitchFamily="34" charset="0"/>
        <a:buChar char="•"/>
        <a:defRPr sz="1600" kern="120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4.xml"/><Relationship Id="rId7" Type="http://schemas.openxmlformats.org/officeDocument/2006/relationships/image" Target="../media/image4.png"/><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5.xml"/><Relationship Id="rId7" Type="http://schemas.openxmlformats.org/officeDocument/2006/relationships/image" Target="../media/image4.png"/><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6.xml"/><Relationship Id="rId7" Type="http://schemas.openxmlformats.org/officeDocument/2006/relationships/image" Target="../media/image4.png"/><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7.xml"/><Relationship Id="rId7" Type="http://schemas.openxmlformats.org/officeDocument/2006/relationships/image" Target="../media/image4.png"/><Relationship Id="rId2" Type="http://schemas.openxmlformats.org/officeDocument/2006/relationships/diagramData" Target="../diagrams/data7.xml"/><Relationship Id="rId1" Type="http://schemas.openxmlformats.org/officeDocument/2006/relationships/slideLayout" Target="../slideLayouts/slideLayout2.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14.xml.rels><?xml version="1.0" encoding="UTF-8" standalone="yes"?>
<Relationships xmlns="http://schemas.openxmlformats.org/package/2006/relationships"><Relationship Id="rId3" Type="http://schemas.openxmlformats.org/officeDocument/2006/relationships/diagramLayout" Target="../diagrams/layout8.xml"/><Relationship Id="rId7" Type="http://schemas.openxmlformats.org/officeDocument/2006/relationships/image" Target="../media/image4.png"/><Relationship Id="rId2" Type="http://schemas.openxmlformats.org/officeDocument/2006/relationships/diagramData" Target="../diagrams/data8.xml"/><Relationship Id="rId1" Type="http://schemas.openxmlformats.org/officeDocument/2006/relationships/slideLayout" Target="../slideLayouts/slideLayout2.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15.xml.rels><?xml version="1.0" encoding="UTF-8" standalone="yes"?>
<Relationships xmlns="http://schemas.openxmlformats.org/package/2006/relationships"><Relationship Id="rId3" Type="http://schemas.openxmlformats.org/officeDocument/2006/relationships/diagramLayout" Target="../diagrams/layout9.xml"/><Relationship Id="rId7" Type="http://schemas.openxmlformats.org/officeDocument/2006/relationships/image" Target="../media/image4.png"/><Relationship Id="rId2" Type="http://schemas.openxmlformats.org/officeDocument/2006/relationships/diagramData" Target="../diagrams/data9.xml"/><Relationship Id="rId1" Type="http://schemas.openxmlformats.org/officeDocument/2006/relationships/slideLayout" Target="../slideLayouts/slideLayout2.xml"/><Relationship Id="rId6" Type="http://schemas.microsoft.com/office/2007/relationships/diagramDrawing" Target="../diagrams/drawing9.xml"/><Relationship Id="rId5" Type="http://schemas.openxmlformats.org/officeDocument/2006/relationships/diagramColors" Target="../diagrams/colors9.xml"/><Relationship Id="rId4" Type="http://schemas.openxmlformats.org/officeDocument/2006/relationships/diagramQuickStyle" Target="../diagrams/quickStyle9.xml"/></Relationships>
</file>

<file path=ppt/slides/_rels/slide16.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image" Target="../media/image6.png"/><Relationship Id="rId7" Type="http://schemas.openxmlformats.org/officeDocument/2006/relationships/image" Target="../media/image10.jpeg"/><Relationship Id="rId2" Type="http://schemas.openxmlformats.org/officeDocument/2006/relationships/image" Target="../media/image5.jpg"/><Relationship Id="rId1" Type="http://schemas.openxmlformats.org/officeDocument/2006/relationships/slideLayout" Target="../slideLayouts/slideLayout5.xml"/><Relationship Id="rId6" Type="http://schemas.openxmlformats.org/officeDocument/2006/relationships/image" Target="../media/image9.png"/><Relationship Id="rId5" Type="http://schemas.openxmlformats.org/officeDocument/2006/relationships/image" Target="../media/image8.jpeg"/><Relationship Id="rId4" Type="http://schemas.openxmlformats.org/officeDocument/2006/relationships/image" Target="../media/image7.jpeg"/><Relationship Id="rId9" Type="http://schemas.openxmlformats.org/officeDocument/2006/relationships/image" Target="../media/image4.png"/></Relationships>
</file>

<file path=ppt/slides/_rels/slide17.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image" Target="../media/image13.png"/><Relationship Id="rId7" Type="http://schemas.openxmlformats.org/officeDocument/2006/relationships/image" Target="../media/image17.jpeg"/><Relationship Id="rId2" Type="http://schemas.openxmlformats.org/officeDocument/2006/relationships/image" Target="../media/image12.jpg"/><Relationship Id="rId1" Type="http://schemas.openxmlformats.org/officeDocument/2006/relationships/slideLayout" Target="../slideLayouts/slideLayout5.xml"/><Relationship Id="rId6" Type="http://schemas.openxmlformats.org/officeDocument/2006/relationships/image" Target="../media/image16.jpeg"/><Relationship Id="rId5" Type="http://schemas.openxmlformats.org/officeDocument/2006/relationships/image" Target="../media/image15.png"/><Relationship Id="rId4" Type="http://schemas.openxmlformats.org/officeDocument/2006/relationships/image" Target="../media/image14.png"/></Relationships>
</file>

<file path=ppt/slides/_rels/slide1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8.png"/><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9.jp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8.xml"/></Relationships>
</file>

<file path=ppt/slides/_rels/slide2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8.xml"/></Relationships>
</file>

<file path=ppt/slides/_rels/slide2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8.xml"/></Relationships>
</file>

<file path=ppt/slides/_rels/slide2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8.xml"/></Relationships>
</file>

<file path=ppt/slides/_rels/slide2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8.xml"/></Relationships>
</file>

<file path=ppt/slides/_rels/slide2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8.xml"/></Relationships>
</file>

<file path=ppt/slides/_rels/slide2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diagramData" Target="../diagrams/data10.xml"/><Relationship Id="rId7" Type="http://schemas.microsoft.com/office/2007/relationships/diagramDrawing" Target="../diagrams/drawing10.xml"/><Relationship Id="rId2" Type="http://schemas.openxmlformats.org/officeDocument/2006/relationships/notesSlide" Target="../notesSlides/notesSlide3.xml"/><Relationship Id="rId1" Type="http://schemas.openxmlformats.org/officeDocument/2006/relationships/slideLayout" Target="../slideLayouts/slideLayout4.xml"/><Relationship Id="rId6" Type="http://schemas.openxmlformats.org/officeDocument/2006/relationships/diagramColors" Target="../diagrams/colors10.xml"/><Relationship Id="rId5" Type="http://schemas.openxmlformats.org/officeDocument/2006/relationships/diagramQuickStyle" Target="../diagrams/quickStyle10.xml"/><Relationship Id="rId4" Type="http://schemas.openxmlformats.org/officeDocument/2006/relationships/diagramLayout" Target="../diagrams/layout10.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0.jpeg"/><Relationship Id="rId1" Type="http://schemas.openxmlformats.org/officeDocument/2006/relationships/slideLayout" Target="../slideLayouts/slideLayout9.xml"/></Relationships>
</file>

<file path=ppt/slides/_rels/slide3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1.png"/><Relationship Id="rId1" Type="http://schemas.openxmlformats.org/officeDocument/2006/relationships/slideLayout" Target="../slideLayouts/slideLayout5.xml"/></Relationships>
</file>

<file path=ppt/slides/_rels/slide3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8.xml"/></Relationships>
</file>

<file path=ppt/slides/_rels/slide3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2.jpg"/><Relationship Id="rId1" Type="http://schemas.openxmlformats.org/officeDocument/2006/relationships/slideLayout" Target="../slideLayouts/slideLayout5.xml"/></Relationships>
</file>

<file path=ppt/slides/_rels/slide3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3" Type="http://schemas.openxmlformats.org/officeDocument/2006/relationships/diagramLayout" Target="../diagrams/layout11.xml"/><Relationship Id="rId7" Type="http://schemas.openxmlformats.org/officeDocument/2006/relationships/image" Target="../media/image4.png"/><Relationship Id="rId2" Type="http://schemas.openxmlformats.org/officeDocument/2006/relationships/diagramData" Target="../diagrams/data11.xml"/><Relationship Id="rId1" Type="http://schemas.openxmlformats.org/officeDocument/2006/relationships/slideLayout" Target="../slideLayouts/slideLayout2.xml"/><Relationship Id="rId6" Type="http://schemas.microsoft.com/office/2007/relationships/diagramDrawing" Target="../diagrams/drawing11.xml"/><Relationship Id="rId5" Type="http://schemas.openxmlformats.org/officeDocument/2006/relationships/diagramColors" Target="../diagrams/colors11.xml"/><Relationship Id="rId4" Type="http://schemas.openxmlformats.org/officeDocument/2006/relationships/diagramQuickStyle" Target="../diagrams/quickStyle11.xml"/></Relationships>
</file>

<file path=ppt/slides/_rels/slide36.xml.rels><?xml version="1.0" encoding="UTF-8" standalone="yes"?>
<Relationships xmlns="http://schemas.openxmlformats.org/package/2006/relationships"><Relationship Id="rId3" Type="http://schemas.openxmlformats.org/officeDocument/2006/relationships/diagramLayout" Target="../diagrams/layout12.xml"/><Relationship Id="rId7" Type="http://schemas.openxmlformats.org/officeDocument/2006/relationships/image" Target="../media/image4.png"/><Relationship Id="rId2" Type="http://schemas.openxmlformats.org/officeDocument/2006/relationships/diagramData" Target="../diagrams/data12.xml"/><Relationship Id="rId1" Type="http://schemas.openxmlformats.org/officeDocument/2006/relationships/slideLayout" Target="../slideLayouts/slideLayout2.xml"/><Relationship Id="rId6" Type="http://schemas.microsoft.com/office/2007/relationships/diagramDrawing" Target="../diagrams/drawing12.xml"/><Relationship Id="rId5" Type="http://schemas.openxmlformats.org/officeDocument/2006/relationships/diagramColors" Target="../diagrams/colors12.xml"/><Relationship Id="rId4" Type="http://schemas.openxmlformats.org/officeDocument/2006/relationships/diagramQuickStyle" Target="../diagrams/quickStyle12.xml"/></Relationships>
</file>

<file path=ppt/slides/_rels/slide3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3.jpg"/><Relationship Id="rId1" Type="http://schemas.openxmlformats.org/officeDocument/2006/relationships/slideLayout" Target="../slideLayouts/slideLayout5.xml"/></Relationships>
</file>

<file path=ppt/slides/_rels/slide3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4.jpg"/><Relationship Id="rId1" Type="http://schemas.openxmlformats.org/officeDocument/2006/relationships/slideLayout" Target="../slideLayouts/slideLayout5.xml"/></Relationships>
</file>

<file path=ppt/slides/_rels/slide39.xml.rels><?xml version="1.0" encoding="UTF-8" standalone="yes"?>
<Relationships xmlns="http://schemas.openxmlformats.org/package/2006/relationships"><Relationship Id="rId3" Type="http://schemas.openxmlformats.org/officeDocument/2006/relationships/diagramLayout" Target="../diagrams/layout13.xml"/><Relationship Id="rId7" Type="http://schemas.openxmlformats.org/officeDocument/2006/relationships/image" Target="../media/image4.png"/><Relationship Id="rId2" Type="http://schemas.openxmlformats.org/officeDocument/2006/relationships/diagramData" Target="../diagrams/data13.xml"/><Relationship Id="rId1" Type="http://schemas.openxmlformats.org/officeDocument/2006/relationships/slideLayout" Target="../slideLayouts/slideLayout2.xml"/><Relationship Id="rId6" Type="http://schemas.microsoft.com/office/2007/relationships/diagramDrawing" Target="../diagrams/drawing13.xml"/><Relationship Id="rId5" Type="http://schemas.openxmlformats.org/officeDocument/2006/relationships/diagramColors" Target="../diagrams/colors13.xml"/><Relationship Id="rId4" Type="http://schemas.openxmlformats.org/officeDocument/2006/relationships/diagramQuickStyle" Target="../diagrams/quickStyle13.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1.xml"/><Relationship Id="rId7" Type="http://schemas.openxmlformats.org/officeDocument/2006/relationships/image" Target="../media/image4.png"/><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4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2.xml"/><Relationship Id="rId7" Type="http://schemas.openxmlformats.org/officeDocument/2006/relationships/image" Target="../media/image4.png"/><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981844" y="655036"/>
            <a:ext cx="7543379" cy="4243536"/>
          </a:xfrm>
        </p:spPr>
        <p:txBody>
          <a:bodyPr rtlCol="0">
            <a:noAutofit/>
          </a:bodyPr>
          <a:lstStyle/>
          <a:p>
            <a:pPr rtl="0"/>
            <a:r>
              <a:rPr lang="es-ES" sz="2600" b="1" dirty="0" smtClean="0"/>
              <a:t>Universidad Autónoma del Estado de México</a:t>
            </a:r>
            <a:r>
              <a:rPr lang="es-ES" sz="2800" b="1" dirty="0" smtClean="0"/>
              <a:t/>
            </a:r>
            <a:br>
              <a:rPr lang="es-ES" sz="2800" b="1" dirty="0" smtClean="0"/>
            </a:br>
            <a:r>
              <a:rPr lang="es-ES" sz="2400" b="1" dirty="0" smtClean="0"/>
              <a:t>Centro Universitario UAEM Zumpango</a:t>
            </a:r>
            <a:br>
              <a:rPr lang="es-ES" sz="2400" b="1" dirty="0" smtClean="0"/>
            </a:br>
            <a:r>
              <a:rPr lang="es-ES" sz="2400" b="1" dirty="0" smtClean="0"/>
              <a:t/>
            </a:r>
            <a:br>
              <a:rPr lang="es-ES" sz="2400" b="1" dirty="0" smtClean="0"/>
            </a:br>
            <a:r>
              <a:rPr lang="es-ES" sz="2400" b="1" dirty="0"/>
              <a:t/>
            </a:r>
            <a:br>
              <a:rPr lang="es-ES" sz="2400" b="1" dirty="0"/>
            </a:br>
            <a:r>
              <a:rPr lang="es-ES" sz="2400" b="1" dirty="0" smtClean="0"/>
              <a:t/>
            </a:r>
            <a:br>
              <a:rPr lang="es-ES" sz="2400" b="1" dirty="0" smtClean="0"/>
            </a:br>
            <a:r>
              <a:rPr lang="es-ES" sz="2400" b="1" dirty="0" smtClean="0"/>
              <a:t>Licenciatura en Administración</a:t>
            </a:r>
            <a:br>
              <a:rPr lang="es-ES" sz="2400" b="1" dirty="0" smtClean="0"/>
            </a:br>
            <a:r>
              <a:rPr lang="es-ES" sz="2400" b="1" dirty="0" smtClean="0"/>
              <a:t/>
            </a:r>
            <a:br>
              <a:rPr lang="es-ES" sz="2400" b="1" dirty="0" smtClean="0"/>
            </a:br>
            <a:r>
              <a:rPr lang="es-ES" sz="2400" b="1" dirty="0" smtClean="0"/>
              <a:t/>
            </a:r>
            <a:br>
              <a:rPr lang="es-ES" sz="2400" b="1" dirty="0" smtClean="0"/>
            </a:br>
            <a:r>
              <a:rPr lang="es-ES" sz="2400" b="1" dirty="0" smtClean="0"/>
              <a:t>UA: </a:t>
            </a:r>
            <a:r>
              <a:rPr lang="es-ES" sz="2400" b="1" u="sng" dirty="0" smtClean="0"/>
              <a:t>Contabilidad </a:t>
            </a:r>
            <a:br>
              <a:rPr lang="es-ES" sz="2400" b="1" u="sng" dirty="0" smtClean="0"/>
            </a:br>
            <a:r>
              <a:rPr lang="es-ES" sz="2400" b="1" dirty="0" smtClean="0"/>
              <a:t/>
            </a:r>
            <a:br>
              <a:rPr lang="es-ES" sz="2400" b="1" dirty="0" smtClean="0"/>
            </a:br>
            <a:r>
              <a:rPr lang="es-ES" sz="2000" b="1" dirty="0" smtClean="0"/>
              <a:t>Clave de la UA: LAMM02</a:t>
            </a:r>
            <a:br>
              <a:rPr lang="es-ES" sz="2000" b="1" dirty="0" smtClean="0"/>
            </a:br>
            <a:r>
              <a:rPr lang="es-ES" sz="2400" b="1" dirty="0" smtClean="0"/>
              <a:t/>
            </a:r>
            <a:br>
              <a:rPr lang="es-ES" sz="2400" b="1" dirty="0" smtClean="0"/>
            </a:br>
            <a:r>
              <a:rPr lang="es-ES" sz="2400" b="1" dirty="0" smtClean="0"/>
              <a:t>                                  </a:t>
            </a:r>
            <a:r>
              <a:rPr lang="es-ES" sz="2800" u="sng" dirty="0" smtClean="0">
                <a:effectLst>
                  <a:outerShdw blurRad="38100" dist="38100" dir="2700000" algn="tl">
                    <a:srgbClr val="000000">
                      <a:alpha val="43137"/>
                    </a:srgbClr>
                  </a:outerShdw>
                </a:effectLst>
              </a:rPr>
              <a:t>Técnica Contable</a:t>
            </a:r>
            <a:br>
              <a:rPr lang="es-ES" sz="2800" u="sng" dirty="0" smtClean="0">
                <a:effectLst>
                  <a:outerShdw blurRad="38100" dist="38100" dir="2700000" algn="tl">
                    <a:srgbClr val="000000">
                      <a:alpha val="43137"/>
                    </a:srgbClr>
                  </a:outerShdw>
                </a:effectLst>
              </a:rPr>
            </a:br>
            <a:endParaRPr lang="es-ES" sz="2400" u="sng" dirty="0">
              <a:effectLst>
                <a:outerShdw blurRad="38100" dist="38100" dir="2700000" algn="tl">
                  <a:srgbClr val="000000">
                    <a:alpha val="43137"/>
                  </a:srgbClr>
                </a:outerShdw>
              </a:effectLst>
            </a:endParaRPr>
          </a:p>
        </p:txBody>
      </p:sp>
      <p:sp>
        <p:nvSpPr>
          <p:cNvPr id="3" name="Subtítulo 2"/>
          <p:cNvSpPr>
            <a:spLocks noGrp="1"/>
          </p:cNvSpPr>
          <p:nvPr>
            <p:ph type="subTitle" idx="1"/>
          </p:nvPr>
        </p:nvSpPr>
        <p:spPr>
          <a:xfrm>
            <a:off x="1197868" y="4898572"/>
            <a:ext cx="6696743" cy="1270453"/>
          </a:xfrm>
        </p:spPr>
        <p:txBody>
          <a:bodyPr rtlCol="0"/>
          <a:lstStyle/>
          <a:p>
            <a:pPr algn="r" rtl="0"/>
            <a:r>
              <a:rPr lang="es-ES" sz="2000" dirty="0" smtClean="0"/>
              <a:t>PRESENTA: Dra. en C. María Guadalupe Soriano Hernández</a:t>
            </a:r>
          </a:p>
          <a:p>
            <a:pPr algn="r" rtl="0"/>
            <a:endParaRPr lang="es-ES" sz="2000" dirty="0"/>
          </a:p>
          <a:p>
            <a:pPr algn="r" rtl="0"/>
            <a:r>
              <a:rPr lang="es-ES" sz="2000" dirty="0" smtClean="0"/>
              <a:t>Septiembre 2019</a:t>
            </a:r>
            <a:endParaRPr lang="es-ES" sz="2000" dirty="0"/>
          </a:p>
        </p:txBody>
      </p:sp>
      <p:pic>
        <p:nvPicPr>
          <p:cNvPr id="4" name="Imagen 3"/>
          <p:cNvPicPr>
            <a:picLocks noChangeAspect="1"/>
          </p:cNvPicPr>
          <p:nvPr/>
        </p:nvPicPr>
        <p:blipFill>
          <a:blip r:embed="rId3"/>
          <a:stretch>
            <a:fillRect/>
          </a:stretch>
        </p:blipFill>
        <p:spPr>
          <a:xfrm>
            <a:off x="7137253" y="0"/>
            <a:ext cx="727335" cy="727335"/>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23201155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La contabilidad es una técnica </a:t>
            </a:r>
            <a:endParaRPr lang="es-MX" dirty="0"/>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1652650055"/>
              </p:ext>
            </p:extLst>
          </p:nvPr>
        </p:nvGraphicFramePr>
        <p:xfrm>
          <a:off x="1522413" y="1981200"/>
          <a:ext cx="9829799" cy="41878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5" name="Imagen 4"/>
          <p:cNvPicPr>
            <a:picLocks noChangeAspect="1"/>
          </p:cNvPicPr>
          <p:nvPr/>
        </p:nvPicPr>
        <p:blipFill>
          <a:blip r:embed="rId7"/>
          <a:stretch>
            <a:fillRect/>
          </a:stretch>
        </p:blipFill>
        <p:spPr>
          <a:xfrm>
            <a:off x="11299340" y="128789"/>
            <a:ext cx="727335" cy="727335"/>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3500050040"/>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Alcance de la NIF A-3</a:t>
            </a:r>
            <a:endParaRPr lang="es-MX" dirty="0"/>
          </a:p>
        </p:txBody>
      </p:sp>
      <p:graphicFrame>
        <p:nvGraphicFramePr>
          <p:cNvPr id="4" name="Marcador de contenido 3"/>
          <p:cNvGraphicFramePr>
            <a:graphicFrameLocks noGrp="1"/>
          </p:cNvGraphicFramePr>
          <p:nvPr>
            <p:ph idx="1"/>
            <p:extLst/>
          </p:nvPr>
        </p:nvGraphicFramePr>
        <p:xfrm>
          <a:off x="2588537" y="2133937"/>
          <a:ext cx="8913078" cy="37766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6" name="Imagen 5"/>
          <p:cNvPicPr>
            <a:picLocks noChangeAspect="1"/>
          </p:cNvPicPr>
          <p:nvPr/>
        </p:nvPicPr>
        <p:blipFill>
          <a:blip r:embed="rId7"/>
          <a:stretch>
            <a:fillRect/>
          </a:stretch>
        </p:blipFill>
        <p:spPr>
          <a:xfrm>
            <a:off x="11299340" y="128789"/>
            <a:ext cx="727335" cy="727335"/>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22609100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La finalidad de la información financiera es generar Estados Financieros</a:t>
            </a:r>
            <a:endParaRPr lang="es-MX" dirty="0"/>
          </a:p>
        </p:txBody>
      </p:sp>
      <p:sp>
        <p:nvSpPr>
          <p:cNvPr id="3" name="Marcador de contenido 2"/>
          <p:cNvSpPr>
            <a:spLocks noGrp="1"/>
          </p:cNvSpPr>
          <p:nvPr>
            <p:ph idx="1"/>
          </p:nvPr>
        </p:nvSpPr>
        <p:spPr/>
        <p:txBody>
          <a:bodyPr/>
          <a:lstStyle/>
          <a:p>
            <a:pPr marL="0" indent="0">
              <a:buNone/>
            </a:pPr>
            <a:r>
              <a:rPr lang="es-MX" dirty="0" smtClean="0"/>
              <a:t>Los Estados financieros tiene un propósito especifico</a:t>
            </a:r>
          </a:p>
          <a:p>
            <a:endParaRPr lang="es-MX" dirty="0" smtClean="0"/>
          </a:p>
          <a:p>
            <a:pPr marL="0" indent="0">
              <a:buNone/>
            </a:pPr>
            <a:endParaRPr lang="es-MX" dirty="0"/>
          </a:p>
          <a:p>
            <a:pPr marL="0" indent="0">
              <a:buNone/>
            </a:pPr>
            <a:endParaRPr lang="es-MX" dirty="0"/>
          </a:p>
        </p:txBody>
      </p:sp>
      <p:graphicFrame>
        <p:nvGraphicFramePr>
          <p:cNvPr id="4" name="Marcador de contenido 3"/>
          <p:cNvGraphicFramePr>
            <a:graphicFrameLocks/>
          </p:cNvGraphicFramePr>
          <p:nvPr>
            <p:extLst>
              <p:ext uri="{D42A27DB-BD31-4B8C-83A1-F6EECF244321}">
                <p14:modId xmlns:p14="http://schemas.microsoft.com/office/powerpoint/2010/main" val="1232881832"/>
              </p:ext>
            </p:extLst>
          </p:nvPr>
        </p:nvGraphicFramePr>
        <p:xfrm>
          <a:off x="2589212" y="2708920"/>
          <a:ext cx="8329736" cy="320230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CuadroTexto 4"/>
          <p:cNvSpPr txBox="1"/>
          <p:nvPr/>
        </p:nvSpPr>
        <p:spPr>
          <a:xfrm>
            <a:off x="9622804" y="6169025"/>
            <a:ext cx="1440160" cy="369332"/>
          </a:xfrm>
          <a:prstGeom prst="rect">
            <a:avLst/>
          </a:prstGeom>
          <a:noFill/>
        </p:spPr>
        <p:txBody>
          <a:bodyPr wrap="square" rtlCol="0">
            <a:spAutoFit/>
          </a:bodyPr>
          <a:lstStyle/>
          <a:p>
            <a:r>
              <a:rPr lang="es-MX" b="1" dirty="0" smtClean="0">
                <a:effectLst>
                  <a:outerShdw blurRad="38100" dist="38100" dir="2700000" algn="tl">
                    <a:srgbClr val="000000">
                      <a:alpha val="43137"/>
                    </a:srgbClr>
                  </a:outerShdw>
                </a:effectLst>
              </a:rPr>
              <a:t>NIF A-3</a:t>
            </a:r>
            <a:endParaRPr lang="es-MX" b="1" dirty="0">
              <a:effectLst>
                <a:outerShdw blurRad="38100" dist="38100" dir="2700000" algn="tl">
                  <a:srgbClr val="000000">
                    <a:alpha val="43137"/>
                  </a:srgbClr>
                </a:outerShdw>
              </a:effectLst>
            </a:endParaRPr>
          </a:p>
        </p:txBody>
      </p:sp>
      <p:pic>
        <p:nvPicPr>
          <p:cNvPr id="6" name="Imagen 5"/>
          <p:cNvPicPr>
            <a:picLocks noChangeAspect="1"/>
          </p:cNvPicPr>
          <p:nvPr/>
        </p:nvPicPr>
        <p:blipFill>
          <a:blip r:embed="rId7"/>
          <a:stretch>
            <a:fillRect/>
          </a:stretch>
        </p:blipFill>
        <p:spPr>
          <a:xfrm>
            <a:off x="11299340" y="128789"/>
            <a:ext cx="727335" cy="727335"/>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2558493890"/>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MX" dirty="0" smtClean="0"/>
              <a:t>Los Estados Financieros deben cumplir con presentar información común</a:t>
            </a:r>
            <a:endParaRPr lang="es-MX" dirty="0"/>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1911526206"/>
              </p:ext>
            </p:extLst>
          </p:nvPr>
        </p:nvGraphicFramePr>
        <p:xfrm>
          <a:off x="1522413" y="1981200"/>
          <a:ext cx="9829799" cy="41878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5" name="Imagen 4"/>
          <p:cNvPicPr>
            <a:picLocks noChangeAspect="1"/>
          </p:cNvPicPr>
          <p:nvPr/>
        </p:nvPicPr>
        <p:blipFill>
          <a:blip r:embed="rId7"/>
          <a:stretch>
            <a:fillRect/>
          </a:stretch>
        </p:blipFill>
        <p:spPr>
          <a:xfrm>
            <a:off x="11299340" y="128789"/>
            <a:ext cx="727335" cy="727335"/>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1166967360"/>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En una entidad existen:</a:t>
            </a:r>
            <a:endParaRPr lang="es-MX" dirty="0"/>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3964428897"/>
              </p:ext>
            </p:extLst>
          </p:nvPr>
        </p:nvGraphicFramePr>
        <p:xfrm>
          <a:off x="1522413" y="836712"/>
          <a:ext cx="10188623" cy="576064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Cerrar llave 4"/>
          <p:cNvSpPr/>
          <p:nvPr/>
        </p:nvSpPr>
        <p:spPr>
          <a:xfrm rot="5400000">
            <a:off x="2854052" y="3501008"/>
            <a:ext cx="720080" cy="2448272"/>
          </a:xfrm>
          <a:prstGeom prst="rightBrace">
            <a:avLst/>
          </a:prstGeom>
          <a:ln w="57150"/>
        </p:spPr>
        <p:style>
          <a:lnRef idx="1">
            <a:schemeClr val="accent1"/>
          </a:lnRef>
          <a:fillRef idx="0">
            <a:schemeClr val="accent1"/>
          </a:fillRef>
          <a:effectRef idx="0">
            <a:schemeClr val="accent1"/>
          </a:effectRef>
          <a:fontRef idx="minor">
            <a:schemeClr val="tx1"/>
          </a:fontRef>
        </p:style>
        <p:txBody>
          <a:bodyPr rtlCol="0" anchor="ctr"/>
          <a:lstStyle/>
          <a:p>
            <a:pPr algn="ctr"/>
            <a:endParaRPr lang="es-MX"/>
          </a:p>
        </p:txBody>
      </p:sp>
      <p:sp>
        <p:nvSpPr>
          <p:cNvPr id="6" name="Elipse 5"/>
          <p:cNvSpPr/>
          <p:nvPr/>
        </p:nvSpPr>
        <p:spPr>
          <a:xfrm>
            <a:off x="2133972" y="5301208"/>
            <a:ext cx="2160240" cy="93610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t>ACTIVO</a:t>
            </a:r>
            <a:endParaRPr lang="es-MX" dirty="0"/>
          </a:p>
        </p:txBody>
      </p:sp>
      <p:sp>
        <p:nvSpPr>
          <p:cNvPr id="7" name="Cerrar llave 6"/>
          <p:cNvSpPr/>
          <p:nvPr/>
        </p:nvSpPr>
        <p:spPr>
          <a:xfrm rot="5400000">
            <a:off x="10415500" y="3580792"/>
            <a:ext cx="720080" cy="1873424"/>
          </a:xfrm>
          <a:prstGeom prst="rightBrace">
            <a:avLst/>
          </a:prstGeom>
          <a:ln w="57150"/>
        </p:spPr>
        <p:style>
          <a:lnRef idx="1">
            <a:schemeClr val="accent1"/>
          </a:lnRef>
          <a:fillRef idx="0">
            <a:schemeClr val="accent1"/>
          </a:fillRef>
          <a:effectRef idx="0">
            <a:schemeClr val="accent1"/>
          </a:effectRef>
          <a:fontRef idx="minor">
            <a:schemeClr val="tx1"/>
          </a:fontRef>
        </p:style>
        <p:txBody>
          <a:bodyPr rtlCol="0" anchor="ctr"/>
          <a:lstStyle/>
          <a:p>
            <a:pPr algn="ctr"/>
            <a:endParaRPr lang="es-MX"/>
          </a:p>
        </p:txBody>
      </p:sp>
      <p:sp>
        <p:nvSpPr>
          <p:cNvPr id="8" name="Cerrar llave 7"/>
          <p:cNvSpPr/>
          <p:nvPr/>
        </p:nvSpPr>
        <p:spPr>
          <a:xfrm rot="5400000">
            <a:off x="6958508" y="3293368"/>
            <a:ext cx="720080" cy="2448272"/>
          </a:xfrm>
          <a:prstGeom prst="rightBrace">
            <a:avLst/>
          </a:prstGeom>
          <a:ln w="57150"/>
        </p:spPr>
        <p:style>
          <a:lnRef idx="1">
            <a:schemeClr val="accent1"/>
          </a:lnRef>
          <a:fillRef idx="0">
            <a:schemeClr val="accent1"/>
          </a:fillRef>
          <a:effectRef idx="0">
            <a:schemeClr val="accent1"/>
          </a:effectRef>
          <a:fontRef idx="minor">
            <a:schemeClr val="tx1"/>
          </a:fontRef>
        </p:style>
        <p:txBody>
          <a:bodyPr rtlCol="0" anchor="ctr"/>
          <a:lstStyle/>
          <a:p>
            <a:pPr algn="ctr"/>
            <a:endParaRPr lang="es-MX"/>
          </a:p>
        </p:txBody>
      </p:sp>
      <p:sp>
        <p:nvSpPr>
          <p:cNvPr id="9" name="Elipse 8"/>
          <p:cNvSpPr/>
          <p:nvPr/>
        </p:nvSpPr>
        <p:spPr>
          <a:xfrm>
            <a:off x="6105793" y="5110467"/>
            <a:ext cx="2160240" cy="93610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t>PASIVO</a:t>
            </a:r>
            <a:endParaRPr lang="es-MX" dirty="0"/>
          </a:p>
        </p:txBody>
      </p:sp>
      <p:sp>
        <p:nvSpPr>
          <p:cNvPr id="10" name="Elipse 9"/>
          <p:cNvSpPr/>
          <p:nvPr/>
        </p:nvSpPr>
        <p:spPr>
          <a:xfrm>
            <a:off x="9695420" y="4985556"/>
            <a:ext cx="2160240" cy="93610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t>CAPITAL </a:t>
            </a:r>
            <a:endParaRPr lang="es-MX" dirty="0"/>
          </a:p>
        </p:txBody>
      </p:sp>
      <p:pic>
        <p:nvPicPr>
          <p:cNvPr id="11" name="Imagen 10"/>
          <p:cNvPicPr>
            <a:picLocks noChangeAspect="1"/>
          </p:cNvPicPr>
          <p:nvPr/>
        </p:nvPicPr>
        <p:blipFill>
          <a:blip r:embed="rId7"/>
          <a:stretch>
            <a:fillRect/>
          </a:stretch>
        </p:blipFill>
        <p:spPr>
          <a:xfrm>
            <a:off x="11299340" y="128789"/>
            <a:ext cx="727335" cy="727335"/>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1192733213"/>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En una entidad se llevan a cabo operaciones relacionadas con el ciclo productivo</a:t>
            </a:r>
            <a:endParaRPr lang="es-MX" dirty="0"/>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1218428255"/>
              </p:ext>
            </p:extLst>
          </p:nvPr>
        </p:nvGraphicFramePr>
        <p:xfrm>
          <a:off x="1522413" y="1981201"/>
          <a:ext cx="8532439" cy="288796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Rectángulo redondeado 4"/>
          <p:cNvSpPr/>
          <p:nvPr/>
        </p:nvSpPr>
        <p:spPr>
          <a:xfrm>
            <a:off x="2926060" y="5157192"/>
            <a:ext cx="5904656" cy="108012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t>También hay: DESCUENTOS, REBAJAS, DEVOLUCIONES, PAGO DE FLETES Y SEGUROS, MANEJO DE INVENTARIOS </a:t>
            </a:r>
          </a:p>
          <a:p>
            <a:pPr algn="ctr"/>
            <a:endParaRPr lang="es-MX" dirty="0"/>
          </a:p>
        </p:txBody>
      </p:sp>
      <p:pic>
        <p:nvPicPr>
          <p:cNvPr id="6" name="Imagen 5"/>
          <p:cNvPicPr>
            <a:picLocks noChangeAspect="1"/>
          </p:cNvPicPr>
          <p:nvPr/>
        </p:nvPicPr>
        <p:blipFill>
          <a:blip r:embed="rId7"/>
          <a:stretch>
            <a:fillRect/>
          </a:stretch>
        </p:blipFill>
        <p:spPr>
          <a:xfrm>
            <a:off x="11299340" y="128789"/>
            <a:ext cx="727335" cy="727335"/>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2999377030"/>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Activo </a:t>
            </a:r>
            <a:endParaRPr lang="es-MX" dirty="0"/>
          </a:p>
        </p:txBody>
      </p:sp>
      <p:sp>
        <p:nvSpPr>
          <p:cNvPr id="3" name="Marcador de texto 2"/>
          <p:cNvSpPr>
            <a:spLocks noGrp="1"/>
          </p:cNvSpPr>
          <p:nvPr>
            <p:ph type="body" idx="1"/>
          </p:nvPr>
        </p:nvSpPr>
        <p:spPr/>
        <p:txBody>
          <a:bodyPr/>
          <a:lstStyle/>
          <a:p>
            <a:r>
              <a:rPr lang="es-MX" dirty="0" smtClean="0"/>
              <a:t>Se representa por:</a:t>
            </a:r>
            <a:endParaRPr lang="es-MX" dirty="0"/>
          </a:p>
        </p:txBody>
      </p:sp>
      <p:sp>
        <p:nvSpPr>
          <p:cNvPr id="4" name="Marcador de contenido 3"/>
          <p:cNvSpPr>
            <a:spLocks noGrp="1"/>
          </p:cNvSpPr>
          <p:nvPr>
            <p:ph sz="half" idx="2"/>
          </p:nvPr>
        </p:nvSpPr>
        <p:spPr>
          <a:xfrm>
            <a:off x="1522413" y="2743200"/>
            <a:ext cx="4062412" cy="3425825"/>
          </a:xfrm>
        </p:spPr>
        <p:txBody>
          <a:bodyPr/>
          <a:lstStyle/>
          <a:p>
            <a:r>
              <a:rPr lang="es-MX" dirty="0" smtClean="0"/>
              <a:t>LOS BIENES Y </a:t>
            </a:r>
          </a:p>
          <a:p>
            <a:pPr marL="0" indent="0">
              <a:buNone/>
            </a:pPr>
            <a:r>
              <a:rPr lang="es-MX" dirty="0" smtClean="0"/>
              <a:t>DERECHOS </a:t>
            </a:r>
            <a:endParaRPr lang="es-MX" dirty="0"/>
          </a:p>
        </p:txBody>
      </p:sp>
      <p:pic>
        <p:nvPicPr>
          <p:cNvPr id="7" name="Marcador de contenido 6"/>
          <p:cNvPicPr>
            <a:picLocks noGrp="1" noChangeAspect="1"/>
          </p:cNvPicPr>
          <p:nvPr>
            <p:ph sz="quarter" idx="4"/>
          </p:nvPr>
        </p:nvPicPr>
        <p:blipFill>
          <a:blip r:embed="rId2">
            <a:extLst>
              <a:ext uri="{28A0092B-C50C-407E-A947-70E740481C1C}">
                <a14:useLocalDpi xmlns:a14="http://schemas.microsoft.com/office/drawing/2010/main" val="0"/>
              </a:ext>
            </a:extLst>
          </a:blip>
          <a:stretch>
            <a:fillRect/>
          </a:stretch>
        </p:blipFill>
        <p:spPr>
          <a:xfrm>
            <a:off x="8725662" y="1633703"/>
            <a:ext cx="3010407" cy="1720233"/>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9" name="Imagen 8"/>
          <p:cNvPicPr>
            <a:picLocks noChangeAspect="1"/>
          </p:cNvPicPr>
          <p:nvPr/>
        </p:nvPicPr>
        <p:blipFill>
          <a:blip r:embed="rId3"/>
          <a:stretch>
            <a:fillRect/>
          </a:stretch>
        </p:blipFill>
        <p:spPr>
          <a:xfrm>
            <a:off x="4687291" y="2403923"/>
            <a:ext cx="2156672" cy="1711423"/>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1028" name="Picture 4" descr="Resultado de imagen para IMAGENES DE MUEBLES Y MAQUINARIA"/>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362281" y="5157192"/>
            <a:ext cx="1984602" cy="149999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a:ext uri="{909E8E84-426E-40DD-AFC4-6F175D3DCCD1}">
              <a14:hiddenFill xmlns:a14="http://schemas.microsoft.com/office/drawing/2010/main">
                <a:solidFill>
                  <a:srgbClr val="FFFFFF"/>
                </a:solidFill>
              </a14:hiddenFill>
            </a:ext>
          </a:extLst>
        </p:spPr>
      </p:pic>
      <p:pic>
        <p:nvPicPr>
          <p:cNvPr id="1030" name="Picture 6" descr="Resultado de imagen para IMAGENES DE MUEBLES Y MAQUINARIA"/>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102524" y="3996878"/>
            <a:ext cx="2016224" cy="1515082"/>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a:ext uri="{909E8E84-426E-40DD-AFC4-6F175D3DCCD1}">
              <a14:hiddenFill xmlns:a14="http://schemas.microsoft.com/office/drawing/2010/main">
                <a:solidFill>
                  <a:srgbClr val="FFFFFF"/>
                </a:solidFill>
              </a14:hiddenFill>
            </a:ext>
          </a:extLst>
        </p:spPr>
      </p:pic>
      <p:pic>
        <p:nvPicPr>
          <p:cNvPr id="11" name="Imagen 10"/>
          <p:cNvPicPr>
            <a:picLocks noChangeAspect="1"/>
          </p:cNvPicPr>
          <p:nvPr/>
        </p:nvPicPr>
        <p:blipFill>
          <a:blip r:embed="rId6"/>
          <a:stretch>
            <a:fillRect/>
          </a:stretch>
        </p:blipFill>
        <p:spPr>
          <a:xfrm>
            <a:off x="4108380" y="5297587"/>
            <a:ext cx="2171700" cy="12192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1034" name="Picture 10" descr="Resultado de imagen para IMAGENES DE DEPOSITOS EN GARANTIA"/>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636023" y="3996878"/>
            <a:ext cx="2228824" cy="1483182"/>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a:ext uri="{909E8E84-426E-40DD-AFC4-6F175D3DCCD1}">
              <a14:hiddenFill xmlns:a14="http://schemas.microsoft.com/office/drawing/2010/main">
                <a:solidFill>
                  <a:srgbClr val="FFFFFF"/>
                </a:solidFill>
              </a14:hiddenFill>
            </a:ext>
          </a:extLst>
        </p:spPr>
      </p:pic>
      <p:pic>
        <p:nvPicPr>
          <p:cNvPr id="13" name="Imagen 12"/>
          <p:cNvPicPr>
            <a:picLocks noChangeAspect="1"/>
          </p:cNvPicPr>
          <p:nvPr/>
        </p:nvPicPr>
        <p:blipFill>
          <a:blip r:embed="rId8"/>
          <a:stretch>
            <a:fillRect/>
          </a:stretch>
        </p:blipFill>
        <p:spPr>
          <a:xfrm>
            <a:off x="6801499" y="396312"/>
            <a:ext cx="2618274" cy="1143081"/>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17" name="Imagen 16"/>
          <p:cNvPicPr>
            <a:picLocks noChangeAspect="1"/>
          </p:cNvPicPr>
          <p:nvPr/>
        </p:nvPicPr>
        <p:blipFill>
          <a:blip r:embed="rId9"/>
          <a:stretch>
            <a:fillRect/>
          </a:stretch>
        </p:blipFill>
        <p:spPr>
          <a:xfrm>
            <a:off x="11299340" y="128789"/>
            <a:ext cx="727335" cy="727335"/>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1538864617"/>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Pasivo</a:t>
            </a:r>
            <a:endParaRPr lang="es-MX" dirty="0"/>
          </a:p>
        </p:txBody>
      </p:sp>
      <p:sp>
        <p:nvSpPr>
          <p:cNvPr id="3" name="Marcador de texto 2"/>
          <p:cNvSpPr>
            <a:spLocks noGrp="1"/>
          </p:cNvSpPr>
          <p:nvPr>
            <p:ph type="body" idx="1"/>
          </p:nvPr>
        </p:nvSpPr>
        <p:spPr/>
        <p:txBody>
          <a:bodyPr/>
          <a:lstStyle/>
          <a:p>
            <a:r>
              <a:rPr lang="es-MX" dirty="0" smtClean="0"/>
              <a:t>Se representa por: </a:t>
            </a:r>
            <a:endParaRPr lang="es-MX" dirty="0"/>
          </a:p>
        </p:txBody>
      </p:sp>
      <p:sp>
        <p:nvSpPr>
          <p:cNvPr id="4" name="Marcador de contenido 3"/>
          <p:cNvSpPr>
            <a:spLocks noGrp="1"/>
          </p:cNvSpPr>
          <p:nvPr>
            <p:ph sz="half" idx="2"/>
          </p:nvPr>
        </p:nvSpPr>
        <p:spPr/>
        <p:txBody>
          <a:bodyPr/>
          <a:lstStyle/>
          <a:p>
            <a:r>
              <a:rPr lang="es-MX" dirty="0" smtClean="0"/>
              <a:t>LAS DEUDAS Y</a:t>
            </a:r>
          </a:p>
          <a:p>
            <a:pPr marL="0" indent="0">
              <a:buNone/>
            </a:pPr>
            <a:r>
              <a:rPr lang="es-MX" dirty="0" smtClean="0"/>
              <a:t> OBLIGACIONES</a:t>
            </a:r>
            <a:endParaRPr lang="es-MX" dirty="0"/>
          </a:p>
        </p:txBody>
      </p:sp>
      <p:pic>
        <p:nvPicPr>
          <p:cNvPr id="9" name="Marcador de contenido 8"/>
          <p:cNvPicPr>
            <a:picLocks noGrp="1" noChangeAspect="1"/>
          </p:cNvPicPr>
          <p:nvPr>
            <p:ph sz="quarter" idx="4"/>
          </p:nvPr>
        </p:nvPicPr>
        <p:blipFill>
          <a:blip r:embed="rId2" cstate="print">
            <a:extLst>
              <a:ext uri="{28A0092B-C50C-407E-A947-70E740481C1C}">
                <a14:useLocalDpi xmlns:a14="http://schemas.microsoft.com/office/drawing/2010/main" val="0"/>
              </a:ext>
            </a:extLst>
          </a:blip>
          <a:stretch>
            <a:fillRect/>
          </a:stretch>
        </p:blipFill>
        <p:spPr>
          <a:xfrm>
            <a:off x="6094412" y="2107466"/>
            <a:ext cx="2362742" cy="1195269"/>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11" name="Imagen 10"/>
          <p:cNvPicPr>
            <a:picLocks noChangeAspect="1"/>
          </p:cNvPicPr>
          <p:nvPr/>
        </p:nvPicPr>
        <p:blipFill>
          <a:blip r:embed="rId3"/>
          <a:stretch>
            <a:fillRect/>
          </a:stretch>
        </p:blipFill>
        <p:spPr>
          <a:xfrm>
            <a:off x="4942284" y="3581400"/>
            <a:ext cx="2301854" cy="1431775"/>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13" name="Imagen 12"/>
          <p:cNvPicPr>
            <a:picLocks noChangeAspect="1"/>
          </p:cNvPicPr>
          <p:nvPr/>
        </p:nvPicPr>
        <p:blipFill>
          <a:blip r:embed="rId4"/>
          <a:stretch>
            <a:fillRect/>
          </a:stretch>
        </p:blipFill>
        <p:spPr>
          <a:xfrm>
            <a:off x="8803018" y="3302735"/>
            <a:ext cx="2308713" cy="1516916"/>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15" name="Imagen 14"/>
          <p:cNvPicPr>
            <a:picLocks noChangeAspect="1"/>
          </p:cNvPicPr>
          <p:nvPr/>
        </p:nvPicPr>
        <p:blipFill>
          <a:blip r:embed="rId5"/>
          <a:stretch>
            <a:fillRect/>
          </a:stretch>
        </p:blipFill>
        <p:spPr>
          <a:xfrm>
            <a:off x="7031368" y="5265587"/>
            <a:ext cx="1771650" cy="1171575"/>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2056" name="Picture 8" descr="Resultado de imagen para IMAGENES DE DOCUMENTOS POR PAGA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882963" y="4895056"/>
            <a:ext cx="3267075" cy="1400175"/>
          </a:xfrm>
          <a:prstGeom prst="rect">
            <a:avLst/>
          </a:prstGeom>
          <a:noFill/>
          <a:extLst>
            <a:ext uri="{909E8E84-426E-40DD-AFC4-6F175D3DCCD1}">
              <a14:hiddenFill xmlns:a14="http://schemas.microsoft.com/office/drawing/2010/main">
                <a:solidFill>
                  <a:srgbClr val="FFFFFF"/>
                </a:solidFill>
              </a14:hiddenFill>
            </a:ext>
          </a:extLst>
        </p:spPr>
      </p:pic>
      <p:pic>
        <p:nvPicPr>
          <p:cNvPr id="2058" name="Picture 10" descr="Resultado de imagen para IMAGENES DE PROVEEDORES"/>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8983514" y="411040"/>
            <a:ext cx="2400300" cy="1905000"/>
          </a:xfrm>
          <a:prstGeom prst="rect">
            <a:avLst/>
          </a:prstGeom>
          <a:noFill/>
          <a:extLst>
            <a:ext uri="{909E8E84-426E-40DD-AFC4-6F175D3DCCD1}">
              <a14:hiddenFill xmlns:a14="http://schemas.microsoft.com/office/drawing/2010/main">
                <a:solidFill>
                  <a:srgbClr val="FFFFFF"/>
                </a:solidFill>
              </a14:hiddenFill>
            </a:ext>
          </a:extLst>
        </p:spPr>
      </p:pic>
      <p:pic>
        <p:nvPicPr>
          <p:cNvPr id="18" name="Imagen 17"/>
          <p:cNvPicPr>
            <a:picLocks noChangeAspect="1"/>
          </p:cNvPicPr>
          <p:nvPr/>
        </p:nvPicPr>
        <p:blipFill>
          <a:blip r:embed="rId8"/>
          <a:stretch>
            <a:fillRect/>
          </a:stretch>
        </p:blipFill>
        <p:spPr>
          <a:xfrm>
            <a:off x="11352211" y="152400"/>
            <a:ext cx="727335" cy="727335"/>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305444181"/>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Capital</a:t>
            </a:r>
            <a:endParaRPr lang="es-MX" dirty="0"/>
          </a:p>
        </p:txBody>
      </p:sp>
      <p:sp>
        <p:nvSpPr>
          <p:cNvPr id="3" name="Marcador de texto 2"/>
          <p:cNvSpPr>
            <a:spLocks noGrp="1"/>
          </p:cNvSpPr>
          <p:nvPr>
            <p:ph type="body" idx="1"/>
          </p:nvPr>
        </p:nvSpPr>
        <p:spPr/>
        <p:txBody>
          <a:bodyPr/>
          <a:lstStyle/>
          <a:p>
            <a:r>
              <a:rPr lang="es-MX" dirty="0" smtClean="0"/>
              <a:t>Se representa por</a:t>
            </a:r>
            <a:endParaRPr lang="es-MX" dirty="0"/>
          </a:p>
        </p:txBody>
      </p:sp>
      <p:sp>
        <p:nvSpPr>
          <p:cNvPr id="4" name="Marcador de contenido 3"/>
          <p:cNvSpPr>
            <a:spLocks noGrp="1"/>
          </p:cNvSpPr>
          <p:nvPr>
            <p:ph sz="half" idx="2"/>
          </p:nvPr>
        </p:nvSpPr>
        <p:spPr/>
        <p:txBody>
          <a:bodyPr/>
          <a:lstStyle/>
          <a:p>
            <a:r>
              <a:rPr lang="es-MX" dirty="0" smtClean="0"/>
              <a:t>EL PATRIMONIO O CAPITAL SOCIAL, LOS RESULTADOS DE EJERCICIOS, RESERVAS, SUPERAVIT</a:t>
            </a:r>
            <a:endParaRPr lang="es-MX" dirty="0"/>
          </a:p>
        </p:txBody>
      </p:sp>
      <p:pic>
        <p:nvPicPr>
          <p:cNvPr id="10" name="Imagen 9"/>
          <p:cNvPicPr>
            <a:picLocks noChangeAspect="1"/>
          </p:cNvPicPr>
          <p:nvPr/>
        </p:nvPicPr>
        <p:blipFill>
          <a:blip r:embed="rId2"/>
          <a:stretch>
            <a:fillRect/>
          </a:stretch>
        </p:blipFill>
        <p:spPr>
          <a:xfrm>
            <a:off x="7030516" y="2743200"/>
            <a:ext cx="4025194" cy="2197968"/>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11" name="Imagen 10"/>
          <p:cNvPicPr>
            <a:picLocks noChangeAspect="1"/>
          </p:cNvPicPr>
          <p:nvPr/>
        </p:nvPicPr>
        <p:blipFill>
          <a:blip r:embed="rId3"/>
          <a:stretch>
            <a:fillRect/>
          </a:stretch>
        </p:blipFill>
        <p:spPr>
          <a:xfrm>
            <a:off x="11299340" y="128789"/>
            <a:ext cx="727335" cy="727335"/>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3579246532"/>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Marcador de contenido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133972" y="404664"/>
            <a:ext cx="8698557" cy="4765174"/>
          </a:xfrm>
          <a:prstGeom prst="rect">
            <a:avLst/>
          </a:prstGeom>
        </p:spPr>
      </p:pic>
      <p:sp>
        <p:nvSpPr>
          <p:cNvPr id="3" name="Rectángulo redondeado 2"/>
          <p:cNvSpPr/>
          <p:nvPr/>
        </p:nvSpPr>
        <p:spPr>
          <a:xfrm>
            <a:off x="1917948" y="5517232"/>
            <a:ext cx="9433048" cy="1080120"/>
          </a:xfrm>
          <a:prstGeom prst="roundRect">
            <a:avLst/>
          </a:prstGeom>
        </p:spPr>
        <p:style>
          <a:lnRef idx="0">
            <a:schemeClr val="accent3"/>
          </a:lnRef>
          <a:fillRef idx="3">
            <a:schemeClr val="accent3"/>
          </a:fillRef>
          <a:effectRef idx="3">
            <a:schemeClr val="accent3"/>
          </a:effectRef>
          <a:fontRef idx="minor">
            <a:schemeClr val="lt1"/>
          </a:fontRef>
        </p:style>
        <p:txBody>
          <a:bodyPr rtlCol="0" anchor="ctr"/>
          <a:lstStyle/>
          <a:p>
            <a:pPr algn="ctr"/>
            <a:r>
              <a:rPr lang="es-MX" sz="2000" b="1" dirty="0" smtClean="0">
                <a:effectLst>
                  <a:outerShdw blurRad="38100" dist="38100" dir="2700000" algn="tl">
                    <a:srgbClr val="000000">
                      <a:alpha val="43137"/>
                    </a:srgbClr>
                  </a:outerShdw>
                </a:effectLst>
              </a:rPr>
              <a:t>La clasificación y registro de las cuentas se realiza de acuerdo con:</a:t>
            </a:r>
          </a:p>
          <a:p>
            <a:pPr algn="ctr"/>
            <a:r>
              <a:rPr lang="es-MX" sz="2000" b="1" dirty="0" smtClean="0">
                <a:effectLst>
                  <a:outerShdw blurRad="38100" dist="38100" dir="2700000" algn="tl">
                    <a:srgbClr val="000000">
                      <a:alpha val="43137"/>
                    </a:srgbClr>
                  </a:outerShdw>
                </a:effectLst>
              </a:rPr>
              <a:t>su </a:t>
            </a:r>
            <a:r>
              <a:rPr lang="es-MX" sz="2000" b="1" u="sng" dirty="0" err="1" smtClean="0">
                <a:effectLst>
                  <a:outerShdw blurRad="38100" dist="38100" dir="2700000" algn="tl">
                    <a:srgbClr val="000000">
                      <a:alpha val="43137"/>
                    </a:srgbClr>
                  </a:outerShdw>
                </a:effectLst>
              </a:rPr>
              <a:t>líquidez</a:t>
            </a:r>
            <a:r>
              <a:rPr lang="es-MX" sz="2000" b="1" dirty="0" smtClean="0">
                <a:effectLst>
                  <a:outerShdw blurRad="38100" dist="38100" dir="2700000" algn="tl">
                    <a:srgbClr val="000000">
                      <a:alpha val="43137"/>
                    </a:srgbClr>
                  </a:outerShdw>
                </a:effectLst>
              </a:rPr>
              <a:t> en el caso de los </a:t>
            </a:r>
            <a:r>
              <a:rPr lang="es-MX" sz="2000" b="1" u="sng" dirty="0" smtClean="0">
                <a:effectLst>
                  <a:outerShdw blurRad="38100" dist="38100" dir="2700000" algn="tl">
                    <a:srgbClr val="000000">
                      <a:alpha val="43137"/>
                    </a:srgbClr>
                  </a:outerShdw>
                </a:effectLst>
              </a:rPr>
              <a:t>activos</a:t>
            </a:r>
            <a:r>
              <a:rPr lang="es-MX" sz="2000" b="1" dirty="0" smtClean="0">
                <a:effectLst>
                  <a:outerShdw blurRad="38100" dist="38100" dir="2700000" algn="tl">
                    <a:srgbClr val="000000">
                      <a:alpha val="43137"/>
                    </a:srgbClr>
                  </a:outerShdw>
                </a:effectLst>
              </a:rPr>
              <a:t> y </a:t>
            </a:r>
          </a:p>
          <a:p>
            <a:pPr algn="ctr"/>
            <a:r>
              <a:rPr lang="es-MX" sz="2000" b="1" dirty="0" smtClean="0">
                <a:effectLst>
                  <a:outerShdw blurRad="38100" dist="38100" dir="2700000" algn="tl">
                    <a:srgbClr val="000000">
                      <a:alpha val="43137"/>
                    </a:srgbClr>
                  </a:outerShdw>
                </a:effectLst>
              </a:rPr>
              <a:t>por su </a:t>
            </a:r>
            <a:r>
              <a:rPr lang="es-MX" sz="2000" b="1" u="sng" dirty="0" smtClean="0">
                <a:effectLst>
                  <a:outerShdw blurRad="38100" dist="38100" dir="2700000" algn="tl">
                    <a:srgbClr val="000000">
                      <a:alpha val="43137"/>
                    </a:srgbClr>
                  </a:outerShdw>
                </a:effectLst>
              </a:rPr>
              <a:t>exigibilidad</a:t>
            </a:r>
            <a:r>
              <a:rPr lang="es-MX" sz="2000" b="1" dirty="0" smtClean="0">
                <a:effectLst>
                  <a:outerShdw blurRad="38100" dist="38100" dir="2700000" algn="tl">
                    <a:srgbClr val="000000">
                      <a:alpha val="43137"/>
                    </a:srgbClr>
                  </a:outerShdw>
                </a:effectLst>
              </a:rPr>
              <a:t> en el caso de los </a:t>
            </a:r>
            <a:r>
              <a:rPr lang="es-MX" sz="2000" b="1" u="sng" dirty="0" smtClean="0">
                <a:effectLst>
                  <a:outerShdw blurRad="38100" dist="38100" dir="2700000" algn="tl">
                    <a:srgbClr val="000000">
                      <a:alpha val="43137"/>
                    </a:srgbClr>
                  </a:outerShdw>
                </a:effectLst>
              </a:rPr>
              <a:t>pasivos</a:t>
            </a:r>
            <a:endParaRPr lang="es-MX" sz="2000" b="1" u="sng" dirty="0">
              <a:effectLst>
                <a:outerShdw blurRad="38100" dist="38100" dir="2700000" algn="tl">
                  <a:srgbClr val="000000">
                    <a:alpha val="43137"/>
                  </a:srgbClr>
                </a:outerShdw>
              </a:effectLst>
            </a:endParaRPr>
          </a:p>
        </p:txBody>
      </p:sp>
      <p:pic>
        <p:nvPicPr>
          <p:cNvPr id="4" name="Imagen 3"/>
          <p:cNvPicPr>
            <a:picLocks noChangeAspect="1"/>
          </p:cNvPicPr>
          <p:nvPr/>
        </p:nvPicPr>
        <p:blipFill>
          <a:blip r:embed="rId3"/>
          <a:stretch>
            <a:fillRect/>
          </a:stretch>
        </p:blipFill>
        <p:spPr>
          <a:xfrm>
            <a:off x="11299340" y="128789"/>
            <a:ext cx="727335" cy="727335"/>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315035701"/>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197868" y="147039"/>
            <a:ext cx="10101472" cy="977705"/>
          </a:xfrm>
        </p:spPr>
        <p:txBody>
          <a:bodyPr/>
          <a:lstStyle/>
          <a:p>
            <a:r>
              <a:rPr lang="es-MX" b="1" dirty="0">
                <a:effectLst>
                  <a:outerShdw blurRad="38100" dist="38100" dir="2700000" algn="tl">
                    <a:srgbClr val="000000">
                      <a:alpha val="43137"/>
                    </a:srgbClr>
                  </a:outerShdw>
                </a:effectLst>
              </a:rPr>
              <a:t>C</a:t>
            </a:r>
            <a:r>
              <a:rPr lang="es-MX" b="1" dirty="0" smtClean="0">
                <a:effectLst>
                  <a:outerShdw blurRad="38100" dist="38100" dir="2700000" algn="tl">
                    <a:srgbClr val="000000">
                      <a:alpha val="43137"/>
                    </a:srgbClr>
                  </a:outerShdw>
                </a:effectLst>
              </a:rPr>
              <a:t>ontenido</a:t>
            </a:r>
            <a:endParaRPr lang="es-MX" b="1" dirty="0">
              <a:effectLst>
                <a:outerShdw blurRad="38100" dist="38100" dir="2700000" algn="tl">
                  <a:srgbClr val="000000">
                    <a:alpha val="43137"/>
                  </a:srgbClr>
                </a:outerShdw>
              </a:effectLst>
            </a:endParaRPr>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1849740994"/>
              </p:ext>
            </p:extLst>
          </p:nvPr>
        </p:nvGraphicFramePr>
        <p:xfrm>
          <a:off x="1760840" y="1268760"/>
          <a:ext cx="9525409" cy="4541208"/>
        </p:xfrm>
        <a:graphic>
          <a:graphicData uri="http://schemas.openxmlformats.org/drawingml/2006/table">
            <a:tbl>
              <a:tblPr firstRow="1" bandRow="1">
                <a:tableStyleId>{69012ECD-51FC-41F1-AA8D-1B2483CD663E}</a:tableStyleId>
              </a:tblPr>
              <a:tblGrid>
                <a:gridCol w="932858"/>
                <a:gridCol w="7286581"/>
                <a:gridCol w="1305970"/>
              </a:tblGrid>
              <a:tr h="503327">
                <a:tc>
                  <a:txBody>
                    <a:bodyPr/>
                    <a:lstStyle/>
                    <a:p>
                      <a:r>
                        <a:rPr lang="es-MX" sz="1600" dirty="0" smtClean="0"/>
                        <a:t>No.</a:t>
                      </a:r>
                      <a:endParaRPr lang="es-MX" sz="1600" dirty="0">
                        <a:latin typeface="+mj-lt"/>
                      </a:endParaRPr>
                    </a:p>
                  </a:txBody>
                  <a:tcPr marL="91416" marR="91416" marT="45708" marB="45708"/>
                </a:tc>
                <a:tc>
                  <a:txBody>
                    <a:bodyPr/>
                    <a:lstStyle/>
                    <a:p>
                      <a:r>
                        <a:rPr lang="es-MX" sz="1600" dirty="0" smtClean="0"/>
                        <a:t>Tema </a:t>
                      </a:r>
                      <a:endParaRPr lang="es-MX" sz="1600" dirty="0">
                        <a:latin typeface="+mj-lt"/>
                      </a:endParaRPr>
                    </a:p>
                  </a:txBody>
                  <a:tcPr marL="91416" marR="91416" marT="45708" marB="45708"/>
                </a:tc>
                <a:tc>
                  <a:txBody>
                    <a:bodyPr/>
                    <a:lstStyle/>
                    <a:p>
                      <a:r>
                        <a:rPr lang="es-MX" sz="1400" baseline="0" dirty="0" smtClean="0"/>
                        <a:t>No. Diapositiva</a:t>
                      </a:r>
                      <a:endParaRPr lang="es-MX" sz="1400" dirty="0">
                        <a:latin typeface="+mj-lt"/>
                      </a:endParaRPr>
                    </a:p>
                  </a:txBody>
                  <a:tcPr marL="91416" marR="91416" marT="45708" marB="45708"/>
                </a:tc>
              </a:tr>
              <a:tr h="317883">
                <a:tc>
                  <a:txBody>
                    <a:bodyPr/>
                    <a:lstStyle/>
                    <a:p>
                      <a:r>
                        <a:rPr lang="es-MX" sz="1600" dirty="0" smtClean="0"/>
                        <a:t>1</a:t>
                      </a:r>
                      <a:endParaRPr lang="es-MX" sz="1600" dirty="0">
                        <a:latin typeface="+mj-lt"/>
                      </a:endParaRPr>
                    </a:p>
                  </a:txBody>
                  <a:tcPr marL="91416" marR="91416" marT="45708" marB="45708"/>
                </a:tc>
                <a:tc>
                  <a:txBody>
                    <a:bodyPr/>
                    <a:lstStyle/>
                    <a:p>
                      <a:r>
                        <a:rPr lang="es-MX" sz="1600" dirty="0" smtClean="0"/>
                        <a:t>Presentación de la unidad de aprendizaje</a:t>
                      </a:r>
                      <a:endParaRPr lang="es-MX" sz="1600" dirty="0">
                        <a:latin typeface="+mj-lt"/>
                      </a:endParaRPr>
                    </a:p>
                  </a:txBody>
                  <a:tcPr marL="91416" marR="91416" marT="45708" marB="45708"/>
                </a:tc>
                <a:tc>
                  <a:txBody>
                    <a:bodyPr/>
                    <a:lstStyle/>
                    <a:p>
                      <a:pPr algn="r"/>
                      <a:r>
                        <a:rPr lang="es-MX" sz="1600" dirty="0" smtClean="0"/>
                        <a:t>3</a:t>
                      </a:r>
                      <a:endParaRPr lang="es-MX" sz="1600" dirty="0">
                        <a:latin typeface="+mj-lt"/>
                      </a:endParaRPr>
                    </a:p>
                  </a:txBody>
                  <a:tcPr marL="91416" marR="91416" marT="45708" marB="45708"/>
                </a:tc>
              </a:tr>
              <a:tr h="317883">
                <a:tc>
                  <a:txBody>
                    <a:bodyPr/>
                    <a:lstStyle/>
                    <a:p>
                      <a:r>
                        <a:rPr lang="es-MX" sz="1600" dirty="0" smtClean="0"/>
                        <a:t>2</a:t>
                      </a:r>
                      <a:endParaRPr lang="es-MX" sz="1600" dirty="0">
                        <a:latin typeface="+mj-lt"/>
                      </a:endParaRPr>
                    </a:p>
                  </a:txBody>
                  <a:tcPr marL="91416" marR="91416" marT="45708" marB="45708"/>
                </a:tc>
                <a:tc>
                  <a:txBody>
                    <a:bodyPr/>
                    <a:lstStyle/>
                    <a:p>
                      <a:r>
                        <a:rPr lang="es-MX" sz="1600" dirty="0" smtClean="0"/>
                        <a:t>De la unidad de aprendizaje: </a:t>
                      </a:r>
                      <a:r>
                        <a:rPr lang="es-MX" sz="1600" baseline="0" dirty="0" smtClean="0"/>
                        <a:t>P</a:t>
                      </a:r>
                      <a:r>
                        <a:rPr lang="es-MX" sz="1600" dirty="0" smtClean="0"/>
                        <a:t>ropósito y unidad de aprendizaje</a:t>
                      </a:r>
                      <a:endParaRPr lang="es-MX" sz="1600" dirty="0">
                        <a:latin typeface="+mj-lt"/>
                      </a:endParaRPr>
                    </a:p>
                  </a:txBody>
                  <a:tcPr marL="91416" marR="91416" marT="45708" marB="45708"/>
                </a:tc>
                <a:tc>
                  <a:txBody>
                    <a:bodyPr/>
                    <a:lstStyle/>
                    <a:p>
                      <a:pPr algn="r"/>
                      <a:r>
                        <a:rPr lang="es-MX" sz="1600" dirty="0" smtClean="0"/>
                        <a:t>4</a:t>
                      </a:r>
                      <a:endParaRPr lang="es-MX" sz="1600" dirty="0">
                        <a:latin typeface="+mj-lt"/>
                      </a:endParaRPr>
                    </a:p>
                  </a:txBody>
                  <a:tcPr marL="91416" marR="91416" marT="45708" marB="45708"/>
                </a:tc>
              </a:tr>
              <a:tr h="317883">
                <a:tc>
                  <a:txBody>
                    <a:bodyPr/>
                    <a:lstStyle/>
                    <a:p>
                      <a:r>
                        <a:rPr lang="es-MX" sz="1600" dirty="0" smtClean="0"/>
                        <a:t>3</a:t>
                      </a:r>
                      <a:endParaRPr lang="es-MX" sz="1600" dirty="0">
                        <a:latin typeface="+mj-lt"/>
                      </a:endParaRPr>
                    </a:p>
                  </a:txBody>
                  <a:tcPr marL="91416" marR="91416" marT="45708" marB="45708"/>
                </a:tc>
                <a:tc>
                  <a:txBody>
                    <a:bodyPr/>
                    <a:lstStyle/>
                    <a:p>
                      <a:r>
                        <a:rPr lang="es-MX" sz="1600" dirty="0" smtClean="0"/>
                        <a:t>Guía para el usuario</a:t>
                      </a:r>
                      <a:endParaRPr lang="es-MX" sz="1600" dirty="0">
                        <a:latin typeface="+mj-lt"/>
                      </a:endParaRPr>
                    </a:p>
                  </a:txBody>
                  <a:tcPr marL="91416" marR="91416" marT="45708" marB="45708"/>
                </a:tc>
                <a:tc>
                  <a:txBody>
                    <a:bodyPr/>
                    <a:lstStyle/>
                    <a:p>
                      <a:pPr algn="r"/>
                      <a:r>
                        <a:rPr lang="es-MX" sz="1600" dirty="0" smtClean="0"/>
                        <a:t>5</a:t>
                      </a:r>
                      <a:endParaRPr lang="es-MX" sz="1600" dirty="0">
                        <a:latin typeface="+mj-lt"/>
                      </a:endParaRPr>
                    </a:p>
                  </a:txBody>
                  <a:tcPr marL="91416" marR="91416" marT="45708" marB="45708"/>
                </a:tc>
              </a:tr>
              <a:tr h="317883">
                <a:tc>
                  <a:txBody>
                    <a:bodyPr/>
                    <a:lstStyle/>
                    <a:p>
                      <a:r>
                        <a:rPr lang="es-MX" sz="1600" dirty="0" smtClean="0"/>
                        <a:t>4</a:t>
                      </a:r>
                      <a:endParaRPr lang="es-MX" sz="1600" dirty="0">
                        <a:latin typeface="+mj-lt"/>
                      </a:endParaRPr>
                    </a:p>
                  </a:txBody>
                  <a:tcPr marL="91416" marR="91416" marT="45708" marB="45708"/>
                </a:tc>
                <a:tc>
                  <a:txBody>
                    <a:bodyPr/>
                    <a:lstStyle/>
                    <a:p>
                      <a:r>
                        <a:rPr lang="es-MX" sz="1600" dirty="0" smtClean="0"/>
                        <a:t>Introducción</a:t>
                      </a:r>
                      <a:endParaRPr lang="es-MX" sz="1600" dirty="0">
                        <a:latin typeface="+mj-lt"/>
                      </a:endParaRPr>
                    </a:p>
                  </a:txBody>
                  <a:tcPr marL="91416" marR="91416" marT="45708" marB="45708"/>
                </a:tc>
                <a:tc>
                  <a:txBody>
                    <a:bodyPr/>
                    <a:lstStyle/>
                    <a:p>
                      <a:pPr algn="r"/>
                      <a:r>
                        <a:rPr lang="es-MX" sz="1600" dirty="0" smtClean="0"/>
                        <a:t>6</a:t>
                      </a:r>
                      <a:endParaRPr lang="es-MX" sz="1600" dirty="0">
                        <a:latin typeface="+mj-lt"/>
                      </a:endParaRPr>
                    </a:p>
                  </a:txBody>
                  <a:tcPr marL="91416" marR="91416" marT="45708" marB="45708"/>
                </a:tc>
              </a:tr>
              <a:tr h="317883">
                <a:tc>
                  <a:txBody>
                    <a:bodyPr/>
                    <a:lstStyle/>
                    <a:p>
                      <a:r>
                        <a:rPr lang="es-MX" sz="1600" dirty="0" smtClean="0"/>
                        <a:t>5</a:t>
                      </a:r>
                      <a:endParaRPr lang="es-MX" sz="1600" dirty="0">
                        <a:latin typeface="+mj-lt"/>
                      </a:endParaRPr>
                    </a:p>
                  </a:txBody>
                  <a:tcPr marL="91416" marR="91416" marT="45708" marB="45708"/>
                </a:tc>
                <a:tc>
                  <a:txBody>
                    <a:bodyPr/>
                    <a:lstStyle/>
                    <a:p>
                      <a:r>
                        <a:rPr lang="es-MX" sz="1600" dirty="0" smtClean="0"/>
                        <a:t>Objetivo del</a:t>
                      </a:r>
                      <a:r>
                        <a:rPr lang="es-MX" sz="1600" baseline="0" dirty="0" smtClean="0"/>
                        <a:t> presente material</a:t>
                      </a:r>
                      <a:endParaRPr lang="es-MX" sz="1600" dirty="0">
                        <a:latin typeface="+mj-lt"/>
                      </a:endParaRPr>
                    </a:p>
                  </a:txBody>
                  <a:tcPr marL="91416" marR="91416" marT="45708" marB="45708"/>
                </a:tc>
                <a:tc>
                  <a:txBody>
                    <a:bodyPr/>
                    <a:lstStyle/>
                    <a:p>
                      <a:pPr algn="r"/>
                      <a:r>
                        <a:rPr lang="es-MX" sz="1600" dirty="0" smtClean="0"/>
                        <a:t>7</a:t>
                      </a:r>
                      <a:endParaRPr lang="es-MX" sz="1600" dirty="0">
                        <a:latin typeface="+mj-lt"/>
                      </a:endParaRPr>
                    </a:p>
                  </a:txBody>
                  <a:tcPr marL="91416" marR="91416" marT="45708" marB="45708"/>
                </a:tc>
              </a:tr>
              <a:tr h="317883">
                <a:tc>
                  <a:txBody>
                    <a:bodyPr/>
                    <a:lstStyle/>
                    <a:p>
                      <a:r>
                        <a:rPr lang="es-MX" sz="1600" dirty="0" smtClean="0"/>
                        <a:t>6</a:t>
                      </a:r>
                      <a:endParaRPr lang="es-MX" sz="1600" dirty="0">
                        <a:latin typeface="+mj-lt"/>
                      </a:endParaRPr>
                    </a:p>
                  </a:txBody>
                  <a:tcPr marL="91416" marR="91416" marT="45708" marB="45708"/>
                </a:tc>
                <a:tc>
                  <a:txBody>
                    <a:bodyPr/>
                    <a:lstStyle/>
                    <a:p>
                      <a:r>
                        <a:rPr lang="es-MX" sz="1600" dirty="0" smtClean="0"/>
                        <a:t>La contabilidad Financiera</a:t>
                      </a:r>
                      <a:endParaRPr lang="es-MX" sz="1600" dirty="0"/>
                    </a:p>
                  </a:txBody>
                  <a:tcPr marL="91416" marR="91416" marT="45708" marB="45708"/>
                </a:tc>
                <a:tc>
                  <a:txBody>
                    <a:bodyPr/>
                    <a:lstStyle/>
                    <a:p>
                      <a:pPr algn="r"/>
                      <a:r>
                        <a:rPr lang="es-MX" sz="1600" dirty="0" smtClean="0"/>
                        <a:t>8</a:t>
                      </a:r>
                      <a:endParaRPr lang="es-MX" sz="1600" dirty="0">
                        <a:latin typeface="+mj-lt"/>
                      </a:endParaRPr>
                    </a:p>
                  </a:txBody>
                  <a:tcPr marL="91416" marR="91416" marT="45708" marB="45708"/>
                </a:tc>
              </a:tr>
              <a:tr h="317883">
                <a:tc>
                  <a:txBody>
                    <a:bodyPr/>
                    <a:lstStyle/>
                    <a:p>
                      <a:r>
                        <a:rPr lang="es-MX" sz="1600" dirty="0" smtClean="0"/>
                        <a:t>7</a:t>
                      </a:r>
                      <a:endParaRPr lang="es-MX" sz="1600" dirty="0">
                        <a:latin typeface="+mj-lt"/>
                      </a:endParaRPr>
                    </a:p>
                  </a:txBody>
                  <a:tcPr marL="91416" marR="91416" marT="45708" marB="45708"/>
                </a:tc>
                <a:tc>
                  <a:txBody>
                    <a:bodyPr/>
                    <a:lstStyle/>
                    <a:p>
                      <a:r>
                        <a:rPr lang="es-MX" sz="1600" dirty="0" smtClean="0"/>
                        <a:t>El manejo de las cuentas de balance</a:t>
                      </a:r>
                      <a:r>
                        <a:rPr lang="es-MX" sz="1600" baseline="0" dirty="0" smtClean="0"/>
                        <a:t> </a:t>
                      </a:r>
                      <a:endParaRPr lang="es-MX" sz="1600" dirty="0"/>
                    </a:p>
                  </a:txBody>
                  <a:tcPr marL="91416" marR="91416" marT="45708" marB="45708"/>
                </a:tc>
                <a:tc>
                  <a:txBody>
                    <a:bodyPr/>
                    <a:lstStyle/>
                    <a:p>
                      <a:pPr algn="r"/>
                      <a:r>
                        <a:rPr lang="es-MX" sz="1600" dirty="0" smtClean="0">
                          <a:latin typeface="+mn-lt"/>
                        </a:rPr>
                        <a:t>20</a:t>
                      </a:r>
                      <a:endParaRPr lang="es-MX" sz="1600" dirty="0">
                        <a:latin typeface="+mj-lt"/>
                      </a:endParaRPr>
                    </a:p>
                  </a:txBody>
                  <a:tcPr marL="91416" marR="91416" marT="45708" marB="45708"/>
                </a:tc>
              </a:tr>
              <a:tr h="317883">
                <a:tc>
                  <a:txBody>
                    <a:bodyPr/>
                    <a:lstStyle/>
                    <a:p>
                      <a:r>
                        <a:rPr lang="es-MX" sz="1600" dirty="0" smtClean="0"/>
                        <a:t>8</a:t>
                      </a:r>
                      <a:endParaRPr lang="es-MX" sz="1600" dirty="0">
                        <a:latin typeface="+mj-lt"/>
                      </a:endParaRPr>
                    </a:p>
                  </a:txBody>
                  <a:tcPr marL="91416" marR="91416" marT="45708" marB="45708"/>
                </a:tc>
                <a:tc>
                  <a:txBody>
                    <a:bodyPr/>
                    <a:lstStyle/>
                    <a:p>
                      <a:r>
                        <a:rPr lang="es-MX" sz="1600" dirty="0" smtClean="0"/>
                        <a:t>El manejo de las cuentas de resultados</a:t>
                      </a:r>
                      <a:endParaRPr lang="es-MX" sz="1600" dirty="0"/>
                    </a:p>
                  </a:txBody>
                  <a:tcPr marL="91416" marR="91416" marT="45708" marB="45708"/>
                </a:tc>
                <a:tc>
                  <a:txBody>
                    <a:bodyPr/>
                    <a:lstStyle/>
                    <a:p>
                      <a:pPr algn="r"/>
                      <a:r>
                        <a:rPr lang="es-MX" sz="1600" dirty="0" smtClean="0">
                          <a:latin typeface="+mn-lt"/>
                        </a:rPr>
                        <a:t>24</a:t>
                      </a:r>
                      <a:endParaRPr lang="es-MX" sz="1600" dirty="0">
                        <a:latin typeface="+mj-lt"/>
                      </a:endParaRPr>
                    </a:p>
                  </a:txBody>
                  <a:tcPr marL="91416" marR="91416" marT="45708" marB="45708"/>
                </a:tc>
              </a:tr>
              <a:tr h="317883">
                <a:tc>
                  <a:txBody>
                    <a:bodyPr/>
                    <a:lstStyle/>
                    <a:p>
                      <a:r>
                        <a:rPr lang="es-MX" sz="1600" dirty="0" smtClean="0"/>
                        <a:t>9</a:t>
                      </a:r>
                      <a:endParaRPr lang="es-MX" sz="1600" dirty="0">
                        <a:latin typeface="+mj-lt"/>
                      </a:endParaRPr>
                    </a:p>
                  </a:txBody>
                  <a:tcPr marL="91416" marR="91416" marT="45708" marB="45708"/>
                </a:tc>
                <a:tc>
                  <a:txBody>
                    <a:bodyPr/>
                    <a:lstStyle/>
                    <a:p>
                      <a:r>
                        <a:rPr lang="es-MX" sz="1600" dirty="0" smtClean="0"/>
                        <a:t>Procedimientos</a:t>
                      </a:r>
                      <a:r>
                        <a:rPr lang="es-MX" sz="1600" baseline="0" dirty="0" smtClean="0"/>
                        <a:t> y técnica para contabilizar</a:t>
                      </a:r>
                      <a:endParaRPr lang="es-MX" sz="1600" dirty="0"/>
                    </a:p>
                  </a:txBody>
                  <a:tcPr marL="91416" marR="91416" marT="45708" marB="45708"/>
                </a:tc>
                <a:tc>
                  <a:txBody>
                    <a:bodyPr/>
                    <a:lstStyle/>
                    <a:p>
                      <a:pPr algn="r"/>
                      <a:r>
                        <a:rPr lang="es-MX" sz="1600" dirty="0" smtClean="0">
                          <a:latin typeface="+mn-lt"/>
                        </a:rPr>
                        <a:t>28</a:t>
                      </a:r>
                      <a:endParaRPr lang="es-MX" sz="1600" dirty="0">
                        <a:latin typeface="+mj-lt"/>
                      </a:endParaRPr>
                    </a:p>
                  </a:txBody>
                  <a:tcPr marL="91416" marR="91416" marT="45708" marB="45708"/>
                </a:tc>
              </a:tr>
              <a:tr h="317883">
                <a:tc>
                  <a:txBody>
                    <a:bodyPr/>
                    <a:lstStyle/>
                    <a:p>
                      <a:r>
                        <a:rPr lang="es-MX" sz="1600" dirty="0" smtClean="0"/>
                        <a:t>10</a:t>
                      </a:r>
                      <a:endParaRPr lang="es-MX" sz="1600" dirty="0">
                        <a:latin typeface="+mj-lt"/>
                      </a:endParaRPr>
                    </a:p>
                  </a:txBody>
                  <a:tcPr marL="91416" marR="91416" marT="45708" marB="45708"/>
                </a:tc>
                <a:tc>
                  <a:txBody>
                    <a:bodyPr/>
                    <a:lstStyle/>
                    <a:p>
                      <a:r>
                        <a:rPr lang="es-MX" sz="1600" dirty="0" smtClean="0"/>
                        <a:t>Estados Financieros</a:t>
                      </a:r>
                      <a:endParaRPr lang="es-MX" sz="1600" dirty="0"/>
                    </a:p>
                  </a:txBody>
                  <a:tcPr marL="91416" marR="91416" marT="45708" marB="45708"/>
                </a:tc>
                <a:tc>
                  <a:txBody>
                    <a:bodyPr/>
                    <a:lstStyle/>
                    <a:p>
                      <a:pPr algn="r"/>
                      <a:r>
                        <a:rPr lang="es-MX" sz="1600" dirty="0" smtClean="0">
                          <a:latin typeface="+mn-lt"/>
                        </a:rPr>
                        <a:t>34</a:t>
                      </a:r>
                      <a:endParaRPr lang="es-MX" sz="1600" dirty="0">
                        <a:latin typeface="+mj-lt"/>
                      </a:endParaRPr>
                    </a:p>
                  </a:txBody>
                  <a:tcPr marL="91416" marR="91416" marT="45708" marB="45708"/>
                </a:tc>
              </a:tr>
              <a:tr h="317883">
                <a:tc>
                  <a:txBody>
                    <a:bodyPr/>
                    <a:lstStyle/>
                    <a:p>
                      <a:r>
                        <a:rPr lang="es-MX" sz="1600" dirty="0" smtClean="0"/>
                        <a:t>11</a:t>
                      </a:r>
                      <a:endParaRPr lang="es-MX" sz="1600" dirty="0">
                        <a:latin typeface="+mj-lt"/>
                      </a:endParaRPr>
                    </a:p>
                  </a:txBody>
                  <a:tcPr marL="91416" marR="91416" marT="45708" marB="45708"/>
                </a:tc>
                <a:tc>
                  <a:txBody>
                    <a:bodyPr/>
                    <a:lstStyle/>
                    <a:p>
                      <a:r>
                        <a:rPr lang="es-MX" sz="1600" dirty="0" smtClean="0"/>
                        <a:t>Conclusiones</a:t>
                      </a:r>
                      <a:endParaRPr lang="es-MX" sz="1600" dirty="0">
                        <a:latin typeface="+mj-lt"/>
                      </a:endParaRPr>
                    </a:p>
                  </a:txBody>
                  <a:tcPr marL="91416" marR="91416" marT="45708" marB="45708"/>
                </a:tc>
                <a:tc>
                  <a:txBody>
                    <a:bodyPr/>
                    <a:lstStyle/>
                    <a:p>
                      <a:pPr algn="r"/>
                      <a:r>
                        <a:rPr lang="es-MX" sz="1600" dirty="0" smtClean="0"/>
                        <a:t>39</a:t>
                      </a:r>
                      <a:endParaRPr lang="es-MX" sz="1600" dirty="0">
                        <a:latin typeface="+mj-lt"/>
                      </a:endParaRPr>
                    </a:p>
                  </a:txBody>
                  <a:tcPr marL="91416" marR="91416" marT="45708" marB="45708"/>
                </a:tc>
              </a:tr>
              <a:tr h="317883">
                <a:tc>
                  <a:txBody>
                    <a:bodyPr/>
                    <a:lstStyle/>
                    <a:p>
                      <a:r>
                        <a:rPr lang="es-MX" sz="1600" dirty="0" smtClean="0"/>
                        <a:t>12</a:t>
                      </a:r>
                      <a:endParaRPr lang="es-MX" sz="1600" dirty="0">
                        <a:latin typeface="+mj-lt"/>
                      </a:endParaRPr>
                    </a:p>
                  </a:txBody>
                  <a:tcPr marL="91416" marR="91416" marT="45708" marB="45708"/>
                </a:tc>
                <a:tc>
                  <a:txBody>
                    <a:bodyPr/>
                    <a:lstStyle/>
                    <a:p>
                      <a:r>
                        <a:rPr lang="es-MX" sz="1600" dirty="0" smtClean="0"/>
                        <a:t>Bibliografía</a:t>
                      </a:r>
                      <a:endParaRPr lang="es-MX" sz="1600" dirty="0">
                        <a:latin typeface="+mj-lt"/>
                      </a:endParaRPr>
                    </a:p>
                  </a:txBody>
                  <a:tcPr marL="91416" marR="91416" marT="45708" marB="45708"/>
                </a:tc>
                <a:tc>
                  <a:txBody>
                    <a:bodyPr/>
                    <a:lstStyle/>
                    <a:p>
                      <a:pPr algn="r"/>
                      <a:r>
                        <a:rPr lang="es-MX" sz="1600" dirty="0" smtClean="0">
                          <a:latin typeface="+mn-lt"/>
                        </a:rPr>
                        <a:t>40</a:t>
                      </a:r>
                      <a:endParaRPr lang="es-MX" sz="1600" dirty="0">
                        <a:latin typeface="+mj-lt"/>
                      </a:endParaRPr>
                    </a:p>
                  </a:txBody>
                  <a:tcPr marL="91416" marR="91416" marT="45708" marB="45708"/>
                </a:tc>
              </a:tr>
            </a:tbl>
          </a:graphicData>
        </a:graphic>
      </p:graphicFrame>
      <p:pic>
        <p:nvPicPr>
          <p:cNvPr id="6" name="Imagen 5"/>
          <p:cNvPicPr>
            <a:picLocks noChangeAspect="1"/>
          </p:cNvPicPr>
          <p:nvPr/>
        </p:nvPicPr>
        <p:blipFill>
          <a:blip r:embed="rId2"/>
          <a:stretch>
            <a:fillRect/>
          </a:stretch>
        </p:blipFill>
        <p:spPr>
          <a:xfrm>
            <a:off x="11299340" y="128789"/>
            <a:ext cx="727335" cy="727335"/>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15238136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EL MANEJO DE LAS CUENTAS</a:t>
            </a:r>
            <a:endParaRPr lang="es-MX" dirty="0"/>
          </a:p>
        </p:txBody>
      </p:sp>
      <p:sp>
        <p:nvSpPr>
          <p:cNvPr id="3" name="Marcador de texto 2"/>
          <p:cNvSpPr>
            <a:spLocks noGrp="1"/>
          </p:cNvSpPr>
          <p:nvPr>
            <p:ph type="body" idx="1"/>
          </p:nvPr>
        </p:nvSpPr>
        <p:spPr/>
        <p:txBody>
          <a:bodyPr/>
          <a:lstStyle/>
          <a:p>
            <a:pPr algn="r"/>
            <a:r>
              <a:rPr lang="es-MX" dirty="0" smtClean="0"/>
              <a:t>DE  BALANCE GENERAL: </a:t>
            </a:r>
          </a:p>
          <a:p>
            <a:pPr algn="r"/>
            <a:r>
              <a:rPr lang="es-MX" dirty="0" smtClean="0"/>
              <a:t>ACTIVO, PASIVO Y CAPITAL</a:t>
            </a:r>
            <a:endParaRPr lang="es-MX" dirty="0"/>
          </a:p>
        </p:txBody>
      </p:sp>
      <p:pic>
        <p:nvPicPr>
          <p:cNvPr id="4" name="Imagen 3"/>
          <p:cNvPicPr>
            <a:picLocks noChangeAspect="1"/>
          </p:cNvPicPr>
          <p:nvPr/>
        </p:nvPicPr>
        <p:blipFill>
          <a:blip r:embed="rId2"/>
          <a:stretch>
            <a:fillRect/>
          </a:stretch>
        </p:blipFill>
        <p:spPr>
          <a:xfrm>
            <a:off x="10342884" y="15949"/>
            <a:ext cx="727335" cy="727335"/>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2620679866"/>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ACTIVO </a:t>
            </a:r>
            <a:endParaRPr lang="es-MX" dirty="0"/>
          </a:p>
        </p:txBody>
      </p:sp>
      <p:sp>
        <p:nvSpPr>
          <p:cNvPr id="4" name="Marcador de texto 3"/>
          <p:cNvSpPr>
            <a:spLocks noGrp="1"/>
          </p:cNvSpPr>
          <p:nvPr>
            <p:ph type="body" sz="half" idx="2"/>
          </p:nvPr>
        </p:nvSpPr>
        <p:spPr>
          <a:xfrm>
            <a:off x="1522413" y="2895599"/>
            <a:ext cx="4114800" cy="2333601"/>
          </a:xfrm>
        </p:spPr>
        <p:txBody>
          <a:bodyPr>
            <a:normAutofit lnSpcReduction="10000"/>
          </a:bodyPr>
          <a:lstStyle/>
          <a:p>
            <a:r>
              <a:rPr lang="es-MX" dirty="0" smtClean="0"/>
              <a:t>EN LAS CUENTAS DE ACTIVO </a:t>
            </a:r>
          </a:p>
          <a:p>
            <a:r>
              <a:rPr lang="es-MX" dirty="0" smtClean="0"/>
              <a:t>LAS ENTRADAS DE EFECTIVO O LOS AUMENTOS DE BIENES SE CARGAN.</a:t>
            </a:r>
          </a:p>
          <a:p>
            <a:r>
              <a:rPr lang="es-MX" dirty="0" smtClean="0"/>
              <a:t>LAS SALIDAS DE EFECTIVO O LAS DISMINUCIONES DE BIENES SE ABONAN</a:t>
            </a:r>
          </a:p>
          <a:p>
            <a:endParaRPr lang="es-MX" dirty="0"/>
          </a:p>
        </p:txBody>
      </p:sp>
      <p:sp>
        <p:nvSpPr>
          <p:cNvPr id="5" name="Menos 4"/>
          <p:cNvSpPr/>
          <p:nvPr/>
        </p:nvSpPr>
        <p:spPr>
          <a:xfrm>
            <a:off x="7024146" y="2539429"/>
            <a:ext cx="3888432" cy="144016"/>
          </a:xfrm>
          <a:prstGeom prst="mathMin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6" name="Menos 5"/>
          <p:cNvSpPr/>
          <p:nvPr/>
        </p:nvSpPr>
        <p:spPr>
          <a:xfrm rot="16200000" flipV="1">
            <a:off x="7204166" y="3674658"/>
            <a:ext cx="3528392" cy="444788"/>
          </a:xfrm>
          <a:prstGeom prst="mathMin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7" name="CuadroTexto 6"/>
          <p:cNvSpPr txBox="1"/>
          <p:nvPr/>
        </p:nvSpPr>
        <p:spPr>
          <a:xfrm>
            <a:off x="8284286" y="2127819"/>
            <a:ext cx="1368152" cy="461665"/>
          </a:xfrm>
          <a:prstGeom prst="rect">
            <a:avLst/>
          </a:prstGeom>
          <a:noFill/>
        </p:spPr>
        <p:txBody>
          <a:bodyPr wrap="square" rtlCol="0">
            <a:spAutoFit/>
          </a:bodyPr>
          <a:lstStyle/>
          <a:p>
            <a:r>
              <a:rPr lang="es-MX" sz="2400" b="1" dirty="0" smtClean="0">
                <a:effectLst>
                  <a:outerShdw blurRad="38100" dist="38100" dir="2700000" algn="tl">
                    <a:srgbClr val="000000">
                      <a:alpha val="43137"/>
                    </a:srgbClr>
                  </a:outerShdw>
                </a:effectLst>
              </a:rPr>
              <a:t>ACTIVO </a:t>
            </a:r>
            <a:endParaRPr lang="es-MX" sz="2400" b="1" dirty="0">
              <a:effectLst>
                <a:outerShdw blurRad="38100" dist="38100" dir="2700000" algn="tl">
                  <a:srgbClr val="000000">
                    <a:alpha val="43137"/>
                  </a:srgbClr>
                </a:outerShdw>
              </a:effectLst>
            </a:endParaRPr>
          </a:p>
        </p:txBody>
      </p:sp>
      <p:sp>
        <p:nvSpPr>
          <p:cNvPr id="8" name="Menos 7"/>
          <p:cNvSpPr/>
          <p:nvPr/>
        </p:nvSpPr>
        <p:spPr>
          <a:xfrm>
            <a:off x="9334772" y="3212976"/>
            <a:ext cx="936104" cy="820778"/>
          </a:xfrm>
          <a:prstGeom prst="mathMin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9" name="Más 8"/>
          <p:cNvSpPr/>
          <p:nvPr/>
        </p:nvSpPr>
        <p:spPr>
          <a:xfrm>
            <a:off x="7417005" y="3097650"/>
            <a:ext cx="1328963" cy="936104"/>
          </a:xfrm>
          <a:prstGeom prst="mathPl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0" name="Menos 9"/>
          <p:cNvSpPr/>
          <p:nvPr/>
        </p:nvSpPr>
        <p:spPr>
          <a:xfrm>
            <a:off x="7174532" y="4447959"/>
            <a:ext cx="3528391" cy="61160"/>
          </a:xfrm>
          <a:prstGeom prst="mathMin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1" name="Menos 10"/>
          <p:cNvSpPr/>
          <p:nvPr/>
        </p:nvSpPr>
        <p:spPr>
          <a:xfrm>
            <a:off x="7174532" y="4862164"/>
            <a:ext cx="3528391" cy="61160"/>
          </a:xfrm>
          <a:prstGeom prst="mathMin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2" name="CuadroTexto 11"/>
          <p:cNvSpPr txBox="1"/>
          <p:nvPr/>
        </p:nvSpPr>
        <p:spPr>
          <a:xfrm>
            <a:off x="7606580" y="4509119"/>
            <a:ext cx="1139388" cy="430887"/>
          </a:xfrm>
          <a:prstGeom prst="rect">
            <a:avLst/>
          </a:prstGeom>
          <a:noFill/>
        </p:spPr>
        <p:txBody>
          <a:bodyPr wrap="square" rtlCol="0">
            <a:spAutoFit/>
          </a:bodyPr>
          <a:lstStyle/>
          <a:p>
            <a:r>
              <a:rPr lang="es-MX" sz="1100" dirty="0" smtClean="0"/>
              <a:t>MOVIMIENTO DEUDOR</a:t>
            </a:r>
            <a:endParaRPr lang="es-MX" sz="1100" dirty="0"/>
          </a:p>
        </p:txBody>
      </p:sp>
      <p:sp>
        <p:nvSpPr>
          <p:cNvPr id="13" name="CuadroTexto 12"/>
          <p:cNvSpPr txBox="1"/>
          <p:nvPr/>
        </p:nvSpPr>
        <p:spPr>
          <a:xfrm>
            <a:off x="9037185" y="4457804"/>
            <a:ext cx="1139388" cy="430887"/>
          </a:xfrm>
          <a:prstGeom prst="rect">
            <a:avLst/>
          </a:prstGeom>
          <a:noFill/>
        </p:spPr>
        <p:txBody>
          <a:bodyPr wrap="square" rtlCol="0">
            <a:spAutoFit/>
          </a:bodyPr>
          <a:lstStyle/>
          <a:p>
            <a:r>
              <a:rPr lang="es-MX" sz="1100" dirty="0" smtClean="0"/>
              <a:t>MOVIMIENTO ACREEDOR</a:t>
            </a:r>
            <a:endParaRPr lang="es-MX" sz="1100" dirty="0"/>
          </a:p>
        </p:txBody>
      </p:sp>
      <p:sp>
        <p:nvSpPr>
          <p:cNvPr id="14" name="CuadroTexto 13"/>
          <p:cNvSpPr txBox="1"/>
          <p:nvPr/>
        </p:nvSpPr>
        <p:spPr>
          <a:xfrm>
            <a:off x="7606580" y="4940006"/>
            <a:ext cx="1245323" cy="261610"/>
          </a:xfrm>
          <a:prstGeom prst="rect">
            <a:avLst/>
          </a:prstGeom>
          <a:noFill/>
        </p:spPr>
        <p:txBody>
          <a:bodyPr wrap="square" rtlCol="0">
            <a:spAutoFit/>
          </a:bodyPr>
          <a:lstStyle/>
          <a:p>
            <a:r>
              <a:rPr lang="es-MX" sz="1100" dirty="0" smtClean="0"/>
              <a:t>SALDO DEUDOR</a:t>
            </a:r>
            <a:endParaRPr lang="es-MX" sz="1100" dirty="0"/>
          </a:p>
        </p:txBody>
      </p:sp>
      <p:sp>
        <p:nvSpPr>
          <p:cNvPr id="15" name="Flecha abajo 14"/>
          <p:cNvSpPr/>
          <p:nvPr/>
        </p:nvSpPr>
        <p:spPr>
          <a:xfrm rot="20111180">
            <a:off x="7161919" y="1238451"/>
            <a:ext cx="870466" cy="1036437"/>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6" name="CuadroTexto 15"/>
          <p:cNvSpPr txBox="1"/>
          <p:nvPr/>
        </p:nvSpPr>
        <p:spPr>
          <a:xfrm>
            <a:off x="6378001" y="211986"/>
            <a:ext cx="1440160" cy="1077218"/>
          </a:xfrm>
          <a:prstGeom prst="rect">
            <a:avLst/>
          </a:prstGeom>
          <a:noFill/>
        </p:spPr>
        <p:txBody>
          <a:bodyPr wrap="square" rtlCol="0">
            <a:spAutoFit/>
          </a:bodyPr>
          <a:lstStyle/>
          <a:p>
            <a:r>
              <a:rPr lang="es-MX" sz="1600" dirty="0" smtClean="0"/>
              <a:t>CARGO </a:t>
            </a:r>
          </a:p>
          <a:p>
            <a:r>
              <a:rPr lang="es-MX" sz="1600" dirty="0" smtClean="0"/>
              <a:t>DEBE</a:t>
            </a:r>
          </a:p>
          <a:p>
            <a:r>
              <a:rPr lang="es-MX" sz="1600" dirty="0" smtClean="0"/>
              <a:t>DEUDOR</a:t>
            </a:r>
          </a:p>
          <a:p>
            <a:r>
              <a:rPr lang="es-MX" sz="1600" dirty="0" smtClean="0"/>
              <a:t>ORIGEN</a:t>
            </a:r>
            <a:endParaRPr lang="es-MX" sz="1600" dirty="0"/>
          </a:p>
        </p:txBody>
      </p:sp>
      <p:sp>
        <p:nvSpPr>
          <p:cNvPr id="17" name="Flecha derecha 16"/>
          <p:cNvSpPr/>
          <p:nvPr/>
        </p:nvSpPr>
        <p:spPr>
          <a:xfrm rot="6033302">
            <a:off x="9665648" y="1184971"/>
            <a:ext cx="1046420" cy="84911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8" name="CuadroTexto 17"/>
          <p:cNvSpPr txBox="1"/>
          <p:nvPr/>
        </p:nvSpPr>
        <p:spPr>
          <a:xfrm>
            <a:off x="10466880" y="141019"/>
            <a:ext cx="1440160" cy="1077218"/>
          </a:xfrm>
          <a:prstGeom prst="rect">
            <a:avLst/>
          </a:prstGeom>
          <a:noFill/>
        </p:spPr>
        <p:txBody>
          <a:bodyPr wrap="square" rtlCol="0">
            <a:spAutoFit/>
          </a:bodyPr>
          <a:lstStyle/>
          <a:p>
            <a:r>
              <a:rPr lang="es-MX" sz="1600" dirty="0" smtClean="0"/>
              <a:t>ABONO</a:t>
            </a:r>
          </a:p>
          <a:p>
            <a:r>
              <a:rPr lang="es-MX" sz="1600" dirty="0" smtClean="0"/>
              <a:t>HABER</a:t>
            </a:r>
          </a:p>
          <a:p>
            <a:r>
              <a:rPr lang="es-MX" sz="1600" dirty="0" smtClean="0"/>
              <a:t>ACREEDOR</a:t>
            </a:r>
          </a:p>
          <a:p>
            <a:r>
              <a:rPr lang="es-MX" sz="1600" dirty="0" smtClean="0"/>
              <a:t>APLICACIÓN</a:t>
            </a:r>
            <a:endParaRPr lang="es-MX" sz="1600" dirty="0"/>
          </a:p>
        </p:txBody>
      </p:sp>
      <p:sp>
        <p:nvSpPr>
          <p:cNvPr id="19" name="Rectángulo redondeado 18"/>
          <p:cNvSpPr/>
          <p:nvPr/>
        </p:nvSpPr>
        <p:spPr>
          <a:xfrm>
            <a:off x="1989956" y="476672"/>
            <a:ext cx="2520280" cy="812532"/>
          </a:xfrm>
          <a:prstGeom prst="round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s-MX" b="1" dirty="0" smtClean="0">
                <a:effectLst>
                  <a:outerShdw blurRad="38100" dist="38100" dir="2700000" algn="tl">
                    <a:srgbClr val="000000">
                      <a:alpha val="43137"/>
                    </a:srgbClr>
                  </a:outerShdw>
                  <a:reflection blurRad="6350" stA="55000" endA="50" endPos="85000" dist="60007" dir="5400000" sy="-100000" algn="bl" rotWithShape="0"/>
                </a:effectLst>
              </a:rPr>
              <a:t>CUENTAS DE BALANCE GENERAL </a:t>
            </a:r>
            <a:endParaRPr lang="es-MX" b="1" dirty="0">
              <a:effectLst>
                <a:outerShdw blurRad="38100" dist="38100" dir="2700000" algn="tl">
                  <a:srgbClr val="000000">
                    <a:alpha val="43137"/>
                  </a:srgbClr>
                </a:outerShdw>
                <a:reflection blurRad="6350" stA="55000" endA="50" endPos="85000" dist="60007" dir="5400000" sy="-100000" algn="bl" rotWithShape="0"/>
              </a:effectLst>
            </a:endParaRPr>
          </a:p>
        </p:txBody>
      </p:sp>
      <p:pic>
        <p:nvPicPr>
          <p:cNvPr id="20" name="Imagen 19"/>
          <p:cNvPicPr>
            <a:picLocks noChangeAspect="1"/>
          </p:cNvPicPr>
          <p:nvPr/>
        </p:nvPicPr>
        <p:blipFill>
          <a:blip r:embed="rId2"/>
          <a:stretch>
            <a:fillRect/>
          </a:stretch>
        </p:blipFill>
        <p:spPr>
          <a:xfrm>
            <a:off x="11461490" y="0"/>
            <a:ext cx="727335" cy="727335"/>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2288566561"/>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PASIVO </a:t>
            </a:r>
            <a:endParaRPr lang="es-MX" dirty="0"/>
          </a:p>
        </p:txBody>
      </p:sp>
      <p:sp>
        <p:nvSpPr>
          <p:cNvPr id="4" name="Marcador de texto 3"/>
          <p:cNvSpPr>
            <a:spLocks noGrp="1"/>
          </p:cNvSpPr>
          <p:nvPr>
            <p:ph type="body" sz="half" idx="2"/>
          </p:nvPr>
        </p:nvSpPr>
        <p:spPr>
          <a:xfrm>
            <a:off x="1522413" y="2895599"/>
            <a:ext cx="4114800" cy="2333601"/>
          </a:xfrm>
        </p:spPr>
        <p:txBody>
          <a:bodyPr>
            <a:normAutofit/>
          </a:bodyPr>
          <a:lstStyle/>
          <a:p>
            <a:r>
              <a:rPr lang="es-MX" dirty="0" smtClean="0"/>
              <a:t>EN LAS CUENTAS DE PASIVO </a:t>
            </a:r>
          </a:p>
          <a:p>
            <a:r>
              <a:rPr lang="es-MX" dirty="0" smtClean="0"/>
              <a:t>LOS AUMENTOS EN LAS DEUDAS U OBLIGACIONES  SE ABONAN.</a:t>
            </a:r>
          </a:p>
          <a:p>
            <a:r>
              <a:rPr lang="es-MX" dirty="0" smtClean="0"/>
              <a:t>LAS DISMINUCIONES EN LAS DEUDAS U OBLIGACIONES SE CARGAN</a:t>
            </a:r>
          </a:p>
          <a:p>
            <a:endParaRPr lang="es-MX" dirty="0"/>
          </a:p>
        </p:txBody>
      </p:sp>
      <p:sp>
        <p:nvSpPr>
          <p:cNvPr id="5" name="Menos 4"/>
          <p:cNvSpPr/>
          <p:nvPr/>
        </p:nvSpPr>
        <p:spPr>
          <a:xfrm>
            <a:off x="7024146" y="2539429"/>
            <a:ext cx="3888432" cy="144016"/>
          </a:xfrm>
          <a:prstGeom prst="mathMin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6" name="Menos 5"/>
          <p:cNvSpPr/>
          <p:nvPr/>
        </p:nvSpPr>
        <p:spPr>
          <a:xfrm rot="16200000" flipV="1">
            <a:off x="7204166" y="3674658"/>
            <a:ext cx="3528392" cy="444788"/>
          </a:xfrm>
          <a:prstGeom prst="mathMin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7" name="CuadroTexto 6"/>
          <p:cNvSpPr txBox="1"/>
          <p:nvPr/>
        </p:nvSpPr>
        <p:spPr>
          <a:xfrm>
            <a:off x="8284286" y="2127819"/>
            <a:ext cx="1368152" cy="461665"/>
          </a:xfrm>
          <a:prstGeom prst="rect">
            <a:avLst/>
          </a:prstGeom>
          <a:noFill/>
        </p:spPr>
        <p:txBody>
          <a:bodyPr wrap="square" rtlCol="0">
            <a:spAutoFit/>
          </a:bodyPr>
          <a:lstStyle/>
          <a:p>
            <a:r>
              <a:rPr lang="es-MX" sz="2400" b="1" dirty="0" smtClean="0">
                <a:effectLst>
                  <a:outerShdw blurRad="38100" dist="38100" dir="2700000" algn="tl">
                    <a:srgbClr val="000000">
                      <a:alpha val="43137"/>
                    </a:srgbClr>
                  </a:outerShdw>
                </a:effectLst>
              </a:rPr>
              <a:t>PASIVO </a:t>
            </a:r>
            <a:endParaRPr lang="es-MX" sz="2400" b="1" dirty="0">
              <a:effectLst>
                <a:outerShdw blurRad="38100" dist="38100" dir="2700000" algn="tl">
                  <a:srgbClr val="000000">
                    <a:alpha val="43137"/>
                  </a:srgbClr>
                </a:outerShdw>
              </a:effectLst>
            </a:endParaRPr>
          </a:p>
        </p:txBody>
      </p:sp>
      <p:sp>
        <p:nvSpPr>
          <p:cNvPr id="8" name="Menos 7"/>
          <p:cNvSpPr/>
          <p:nvPr/>
        </p:nvSpPr>
        <p:spPr>
          <a:xfrm>
            <a:off x="7492198" y="3268454"/>
            <a:ext cx="936104" cy="820778"/>
          </a:xfrm>
          <a:prstGeom prst="mathMin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9" name="Más 8"/>
          <p:cNvSpPr/>
          <p:nvPr/>
        </p:nvSpPr>
        <p:spPr>
          <a:xfrm>
            <a:off x="9245391" y="3210791"/>
            <a:ext cx="1328963" cy="936104"/>
          </a:xfrm>
          <a:prstGeom prst="mathPl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0" name="Menos 9"/>
          <p:cNvSpPr/>
          <p:nvPr/>
        </p:nvSpPr>
        <p:spPr>
          <a:xfrm>
            <a:off x="7174532" y="4447959"/>
            <a:ext cx="3528391" cy="61160"/>
          </a:xfrm>
          <a:prstGeom prst="mathMin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1" name="Menos 10"/>
          <p:cNvSpPr/>
          <p:nvPr/>
        </p:nvSpPr>
        <p:spPr>
          <a:xfrm>
            <a:off x="7174532" y="4862164"/>
            <a:ext cx="3528391" cy="61160"/>
          </a:xfrm>
          <a:prstGeom prst="mathMin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2" name="CuadroTexto 11"/>
          <p:cNvSpPr txBox="1"/>
          <p:nvPr/>
        </p:nvSpPr>
        <p:spPr>
          <a:xfrm>
            <a:off x="7606580" y="4509119"/>
            <a:ext cx="1139388" cy="430887"/>
          </a:xfrm>
          <a:prstGeom prst="rect">
            <a:avLst/>
          </a:prstGeom>
          <a:noFill/>
        </p:spPr>
        <p:txBody>
          <a:bodyPr wrap="square" rtlCol="0">
            <a:spAutoFit/>
          </a:bodyPr>
          <a:lstStyle/>
          <a:p>
            <a:r>
              <a:rPr lang="es-MX" sz="1100" dirty="0" smtClean="0"/>
              <a:t>MOVIMIENTO DEUDOR</a:t>
            </a:r>
            <a:endParaRPr lang="es-MX" sz="1100" dirty="0"/>
          </a:p>
        </p:txBody>
      </p:sp>
      <p:sp>
        <p:nvSpPr>
          <p:cNvPr id="13" name="CuadroTexto 12"/>
          <p:cNvSpPr txBox="1"/>
          <p:nvPr/>
        </p:nvSpPr>
        <p:spPr>
          <a:xfrm>
            <a:off x="9037185" y="4457804"/>
            <a:ext cx="1139388" cy="430887"/>
          </a:xfrm>
          <a:prstGeom prst="rect">
            <a:avLst/>
          </a:prstGeom>
          <a:noFill/>
        </p:spPr>
        <p:txBody>
          <a:bodyPr wrap="square" rtlCol="0">
            <a:spAutoFit/>
          </a:bodyPr>
          <a:lstStyle/>
          <a:p>
            <a:r>
              <a:rPr lang="es-MX" sz="1100" dirty="0" smtClean="0"/>
              <a:t>MOVIMIENTO ACREEDOR</a:t>
            </a:r>
            <a:endParaRPr lang="es-MX" sz="1100" dirty="0"/>
          </a:p>
        </p:txBody>
      </p:sp>
      <p:sp>
        <p:nvSpPr>
          <p:cNvPr id="15" name="Flecha abajo 14"/>
          <p:cNvSpPr/>
          <p:nvPr/>
        </p:nvSpPr>
        <p:spPr>
          <a:xfrm rot="20111180">
            <a:off x="7161919" y="1238451"/>
            <a:ext cx="870466" cy="1036437"/>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6" name="CuadroTexto 15"/>
          <p:cNvSpPr txBox="1"/>
          <p:nvPr/>
        </p:nvSpPr>
        <p:spPr>
          <a:xfrm>
            <a:off x="6378001" y="211986"/>
            <a:ext cx="1440160" cy="1077218"/>
          </a:xfrm>
          <a:prstGeom prst="rect">
            <a:avLst/>
          </a:prstGeom>
          <a:noFill/>
        </p:spPr>
        <p:txBody>
          <a:bodyPr wrap="square" rtlCol="0">
            <a:spAutoFit/>
          </a:bodyPr>
          <a:lstStyle/>
          <a:p>
            <a:r>
              <a:rPr lang="es-MX" sz="1600" dirty="0" smtClean="0"/>
              <a:t>CARGO </a:t>
            </a:r>
          </a:p>
          <a:p>
            <a:r>
              <a:rPr lang="es-MX" sz="1600" dirty="0" smtClean="0"/>
              <a:t>DEBE</a:t>
            </a:r>
          </a:p>
          <a:p>
            <a:r>
              <a:rPr lang="es-MX" sz="1600" dirty="0" smtClean="0"/>
              <a:t>DEUDOR</a:t>
            </a:r>
          </a:p>
          <a:p>
            <a:r>
              <a:rPr lang="es-MX" sz="1600" dirty="0" smtClean="0"/>
              <a:t>ORIGEN</a:t>
            </a:r>
            <a:endParaRPr lang="es-MX" sz="1600" dirty="0"/>
          </a:p>
        </p:txBody>
      </p:sp>
      <p:sp>
        <p:nvSpPr>
          <p:cNvPr id="17" name="Flecha derecha 16"/>
          <p:cNvSpPr/>
          <p:nvPr/>
        </p:nvSpPr>
        <p:spPr>
          <a:xfrm rot="6033302">
            <a:off x="9665648" y="1184971"/>
            <a:ext cx="1046420" cy="84911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8" name="CuadroTexto 17"/>
          <p:cNvSpPr txBox="1"/>
          <p:nvPr/>
        </p:nvSpPr>
        <p:spPr>
          <a:xfrm>
            <a:off x="10466880" y="141019"/>
            <a:ext cx="1440160" cy="1077218"/>
          </a:xfrm>
          <a:prstGeom prst="rect">
            <a:avLst/>
          </a:prstGeom>
          <a:noFill/>
        </p:spPr>
        <p:txBody>
          <a:bodyPr wrap="square" rtlCol="0">
            <a:spAutoFit/>
          </a:bodyPr>
          <a:lstStyle/>
          <a:p>
            <a:r>
              <a:rPr lang="es-MX" sz="1600" dirty="0" smtClean="0"/>
              <a:t>ABONO</a:t>
            </a:r>
          </a:p>
          <a:p>
            <a:r>
              <a:rPr lang="es-MX" sz="1600" dirty="0" smtClean="0"/>
              <a:t>HABER</a:t>
            </a:r>
          </a:p>
          <a:p>
            <a:r>
              <a:rPr lang="es-MX" sz="1600" dirty="0" smtClean="0"/>
              <a:t>ACREEDOR</a:t>
            </a:r>
          </a:p>
          <a:p>
            <a:r>
              <a:rPr lang="es-MX" sz="1600" dirty="0" smtClean="0"/>
              <a:t>APLICACIÓN</a:t>
            </a:r>
            <a:endParaRPr lang="es-MX" sz="1600" dirty="0"/>
          </a:p>
        </p:txBody>
      </p:sp>
      <p:sp>
        <p:nvSpPr>
          <p:cNvPr id="19" name="CuadroTexto 18"/>
          <p:cNvSpPr txBox="1"/>
          <p:nvPr/>
        </p:nvSpPr>
        <p:spPr>
          <a:xfrm>
            <a:off x="9036441" y="4940006"/>
            <a:ext cx="1404786" cy="261610"/>
          </a:xfrm>
          <a:prstGeom prst="rect">
            <a:avLst/>
          </a:prstGeom>
          <a:noFill/>
        </p:spPr>
        <p:txBody>
          <a:bodyPr wrap="square" rtlCol="0">
            <a:spAutoFit/>
          </a:bodyPr>
          <a:lstStyle/>
          <a:p>
            <a:r>
              <a:rPr lang="es-MX" sz="1100" dirty="0" smtClean="0"/>
              <a:t>SALDO ACREEDOR</a:t>
            </a:r>
            <a:endParaRPr lang="es-MX" sz="1100" dirty="0"/>
          </a:p>
        </p:txBody>
      </p:sp>
      <p:sp>
        <p:nvSpPr>
          <p:cNvPr id="20" name="Rectángulo redondeado 19"/>
          <p:cNvSpPr/>
          <p:nvPr/>
        </p:nvSpPr>
        <p:spPr>
          <a:xfrm>
            <a:off x="1989956" y="476672"/>
            <a:ext cx="2520280" cy="812532"/>
          </a:xfrm>
          <a:prstGeom prst="round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s-MX" b="1" dirty="0" smtClean="0">
                <a:effectLst>
                  <a:outerShdw blurRad="38100" dist="38100" dir="2700000" algn="tl">
                    <a:srgbClr val="000000">
                      <a:alpha val="43137"/>
                    </a:srgbClr>
                  </a:outerShdw>
                  <a:reflection blurRad="6350" stA="55000" endA="50" endPos="85000" dist="60007" dir="5400000" sy="-100000" algn="bl" rotWithShape="0"/>
                </a:effectLst>
              </a:rPr>
              <a:t>CUENTAS DE BALANCE GENERAL </a:t>
            </a:r>
            <a:endParaRPr lang="es-MX" b="1" dirty="0">
              <a:effectLst>
                <a:outerShdw blurRad="38100" dist="38100" dir="2700000" algn="tl">
                  <a:srgbClr val="000000">
                    <a:alpha val="43137"/>
                  </a:srgbClr>
                </a:outerShdw>
                <a:reflection blurRad="6350" stA="55000" endA="50" endPos="85000" dist="60007" dir="5400000" sy="-100000" algn="bl" rotWithShape="0"/>
              </a:effectLst>
            </a:endParaRPr>
          </a:p>
        </p:txBody>
      </p:sp>
      <p:pic>
        <p:nvPicPr>
          <p:cNvPr id="21" name="Imagen 20"/>
          <p:cNvPicPr>
            <a:picLocks noChangeAspect="1"/>
          </p:cNvPicPr>
          <p:nvPr/>
        </p:nvPicPr>
        <p:blipFill>
          <a:blip r:embed="rId2"/>
          <a:stretch>
            <a:fillRect/>
          </a:stretch>
        </p:blipFill>
        <p:spPr>
          <a:xfrm>
            <a:off x="11452751" y="-47707"/>
            <a:ext cx="727335" cy="727335"/>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2779769174"/>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CAPITAL </a:t>
            </a:r>
            <a:endParaRPr lang="es-MX" dirty="0"/>
          </a:p>
        </p:txBody>
      </p:sp>
      <p:sp>
        <p:nvSpPr>
          <p:cNvPr id="4" name="Marcador de texto 3"/>
          <p:cNvSpPr>
            <a:spLocks noGrp="1"/>
          </p:cNvSpPr>
          <p:nvPr>
            <p:ph type="body" sz="half" idx="2"/>
          </p:nvPr>
        </p:nvSpPr>
        <p:spPr>
          <a:xfrm>
            <a:off x="1522413" y="2895599"/>
            <a:ext cx="4114800" cy="2333601"/>
          </a:xfrm>
        </p:spPr>
        <p:txBody>
          <a:bodyPr>
            <a:normAutofit/>
          </a:bodyPr>
          <a:lstStyle/>
          <a:p>
            <a:r>
              <a:rPr lang="es-MX" dirty="0" smtClean="0"/>
              <a:t>EN LAS CUENTAS DE CAPITAL </a:t>
            </a:r>
          </a:p>
          <a:p>
            <a:r>
              <a:rPr lang="es-MX" dirty="0" smtClean="0"/>
              <a:t>LOS AUMENTOS EN EL CAPITAL SE ABONAN</a:t>
            </a:r>
          </a:p>
          <a:p>
            <a:r>
              <a:rPr lang="es-MX" dirty="0" smtClean="0"/>
              <a:t>LAS DISMINUCIONES EN EL CAPITAL SE CARGAN</a:t>
            </a:r>
          </a:p>
          <a:p>
            <a:endParaRPr lang="es-MX" dirty="0"/>
          </a:p>
        </p:txBody>
      </p:sp>
      <p:sp>
        <p:nvSpPr>
          <p:cNvPr id="5" name="Menos 4"/>
          <p:cNvSpPr/>
          <p:nvPr/>
        </p:nvSpPr>
        <p:spPr>
          <a:xfrm>
            <a:off x="7024146" y="2539429"/>
            <a:ext cx="3888432" cy="144016"/>
          </a:xfrm>
          <a:prstGeom prst="mathMin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6" name="Menos 5"/>
          <p:cNvSpPr/>
          <p:nvPr/>
        </p:nvSpPr>
        <p:spPr>
          <a:xfrm rot="16200000" flipV="1">
            <a:off x="7204166" y="3674658"/>
            <a:ext cx="3528392" cy="444788"/>
          </a:xfrm>
          <a:prstGeom prst="mathMin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7" name="CuadroTexto 6"/>
          <p:cNvSpPr txBox="1"/>
          <p:nvPr/>
        </p:nvSpPr>
        <p:spPr>
          <a:xfrm>
            <a:off x="8343049" y="2129233"/>
            <a:ext cx="1613810" cy="461665"/>
          </a:xfrm>
          <a:prstGeom prst="rect">
            <a:avLst/>
          </a:prstGeom>
          <a:noFill/>
        </p:spPr>
        <p:txBody>
          <a:bodyPr wrap="square" rtlCol="0">
            <a:spAutoFit/>
          </a:bodyPr>
          <a:lstStyle/>
          <a:p>
            <a:r>
              <a:rPr lang="es-MX" sz="2400" b="1" dirty="0" smtClean="0">
                <a:effectLst>
                  <a:outerShdw blurRad="38100" dist="38100" dir="2700000" algn="tl">
                    <a:srgbClr val="000000">
                      <a:alpha val="43137"/>
                    </a:srgbClr>
                  </a:outerShdw>
                </a:effectLst>
              </a:rPr>
              <a:t>CAPITAL </a:t>
            </a:r>
            <a:endParaRPr lang="es-MX" sz="2400" b="1" dirty="0">
              <a:effectLst>
                <a:outerShdw blurRad="38100" dist="38100" dir="2700000" algn="tl">
                  <a:srgbClr val="000000">
                    <a:alpha val="43137"/>
                  </a:srgbClr>
                </a:outerShdw>
              </a:effectLst>
            </a:endParaRPr>
          </a:p>
        </p:txBody>
      </p:sp>
      <p:sp>
        <p:nvSpPr>
          <p:cNvPr id="8" name="Menos 7"/>
          <p:cNvSpPr/>
          <p:nvPr/>
        </p:nvSpPr>
        <p:spPr>
          <a:xfrm>
            <a:off x="7492198" y="3268454"/>
            <a:ext cx="936104" cy="820778"/>
          </a:xfrm>
          <a:prstGeom prst="mathMin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9" name="Más 8"/>
          <p:cNvSpPr/>
          <p:nvPr/>
        </p:nvSpPr>
        <p:spPr>
          <a:xfrm>
            <a:off x="9245391" y="3210791"/>
            <a:ext cx="1328963" cy="936104"/>
          </a:xfrm>
          <a:prstGeom prst="mathPl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0" name="Menos 9"/>
          <p:cNvSpPr/>
          <p:nvPr/>
        </p:nvSpPr>
        <p:spPr>
          <a:xfrm>
            <a:off x="7174532" y="4447959"/>
            <a:ext cx="3528391" cy="61160"/>
          </a:xfrm>
          <a:prstGeom prst="mathMin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1" name="Menos 10"/>
          <p:cNvSpPr/>
          <p:nvPr/>
        </p:nvSpPr>
        <p:spPr>
          <a:xfrm>
            <a:off x="7174532" y="4862164"/>
            <a:ext cx="3528391" cy="61160"/>
          </a:xfrm>
          <a:prstGeom prst="mathMin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2" name="CuadroTexto 11"/>
          <p:cNvSpPr txBox="1"/>
          <p:nvPr/>
        </p:nvSpPr>
        <p:spPr>
          <a:xfrm>
            <a:off x="7606580" y="4509119"/>
            <a:ext cx="1139388" cy="430887"/>
          </a:xfrm>
          <a:prstGeom prst="rect">
            <a:avLst/>
          </a:prstGeom>
          <a:noFill/>
        </p:spPr>
        <p:txBody>
          <a:bodyPr wrap="square" rtlCol="0">
            <a:spAutoFit/>
          </a:bodyPr>
          <a:lstStyle/>
          <a:p>
            <a:r>
              <a:rPr lang="es-MX" sz="1100" dirty="0" smtClean="0"/>
              <a:t>MOVIMIENTO DEUDOR</a:t>
            </a:r>
            <a:endParaRPr lang="es-MX" sz="1100" dirty="0"/>
          </a:p>
        </p:txBody>
      </p:sp>
      <p:sp>
        <p:nvSpPr>
          <p:cNvPr id="13" name="CuadroTexto 12"/>
          <p:cNvSpPr txBox="1"/>
          <p:nvPr/>
        </p:nvSpPr>
        <p:spPr>
          <a:xfrm>
            <a:off x="9037185" y="4457804"/>
            <a:ext cx="1139388" cy="430887"/>
          </a:xfrm>
          <a:prstGeom prst="rect">
            <a:avLst/>
          </a:prstGeom>
          <a:noFill/>
        </p:spPr>
        <p:txBody>
          <a:bodyPr wrap="square" rtlCol="0">
            <a:spAutoFit/>
          </a:bodyPr>
          <a:lstStyle/>
          <a:p>
            <a:r>
              <a:rPr lang="es-MX" sz="1100" dirty="0" smtClean="0"/>
              <a:t>MOVIMIENTO ACREEDOR</a:t>
            </a:r>
            <a:endParaRPr lang="es-MX" sz="1100" dirty="0"/>
          </a:p>
        </p:txBody>
      </p:sp>
      <p:sp>
        <p:nvSpPr>
          <p:cNvPr id="15" name="Flecha abajo 14"/>
          <p:cNvSpPr/>
          <p:nvPr/>
        </p:nvSpPr>
        <p:spPr>
          <a:xfrm rot="20111180">
            <a:off x="7161919" y="1238451"/>
            <a:ext cx="870466" cy="1036437"/>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6" name="CuadroTexto 15"/>
          <p:cNvSpPr txBox="1"/>
          <p:nvPr/>
        </p:nvSpPr>
        <p:spPr>
          <a:xfrm>
            <a:off x="6378001" y="211986"/>
            <a:ext cx="1440160" cy="1077218"/>
          </a:xfrm>
          <a:prstGeom prst="rect">
            <a:avLst/>
          </a:prstGeom>
          <a:noFill/>
        </p:spPr>
        <p:txBody>
          <a:bodyPr wrap="square" rtlCol="0">
            <a:spAutoFit/>
          </a:bodyPr>
          <a:lstStyle/>
          <a:p>
            <a:r>
              <a:rPr lang="es-MX" sz="1600" dirty="0" smtClean="0"/>
              <a:t>CARGO </a:t>
            </a:r>
          </a:p>
          <a:p>
            <a:r>
              <a:rPr lang="es-MX" sz="1600" dirty="0" smtClean="0"/>
              <a:t>DEBE</a:t>
            </a:r>
          </a:p>
          <a:p>
            <a:r>
              <a:rPr lang="es-MX" sz="1600" dirty="0" smtClean="0"/>
              <a:t>DEUDOR</a:t>
            </a:r>
          </a:p>
          <a:p>
            <a:r>
              <a:rPr lang="es-MX" sz="1600" dirty="0" smtClean="0"/>
              <a:t>ORIGEN</a:t>
            </a:r>
            <a:endParaRPr lang="es-MX" sz="1600" dirty="0"/>
          </a:p>
        </p:txBody>
      </p:sp>
      <p:sp>
        <p:nvSpPr>
          <p:cNvPr id="17" name="Flecha derecha 16"/>
          <p:cNvSpPr/>
          <p:nvPr/>
        </p:nvSpPr>
        <p:spPr>
          <a:xfrm rot="6033302">
            <a:off x="9665648" y="1184971"/>
            <a:ext cx="1046420" cy="84911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8" name="CuadroTexto 17"/>
          <p:cNvSpPr txBox="1"/>
          <p:nvPr/>
        </p:nvSpPr>
        <p:spPr>
          <a:xfrm>
            <a:off x="10466880" y="141019"/>
            <a:ext cx="1440160" cy="1077218"/>
          </a:xfrm>
          <a:prstGeom prst="rect">
            <a:avLst/>
          </a:prstGeom>
          <a:noFill/>
        </p:spPr>
        <p:txBody>
          <a:bodyPr wrap="square" rtlCol="0">
            <a:spAutoFit/>
          </a:bodyPr>
          <a:lstStyle/>
          <a:p>
            <a:r>
              <a:rPr lang="es-MX" sz="1600" dirty="0" smtClean="0"/>
              <a:t>ABONO</a:t>
            </a:r>
          </a:p>
          <a:p>
            <a:r>
              <a:rPr lang="es-MX" sz="1600" dirty="0" smtClean="0"/>
              <a:t>HABER</a:t>
            </a:r>
          </a:p>
          <a:p>
            <a:r>
              <a:rPr lang="es-MX" sz="1600" dirty="0" smtClean="0"/>
              <a:t>ACREEDOR</a:t>
            </a:r>
          </a:p>
          <a:p>
            <a:r>
              <a:rPr lang="es-MX" sz="1600" dirty="0" smtClean="0"/>
              <a:t>APLICACIÓN</a:t>
            </a:r>
            <a:endParaRPr lang="es-MX" sz="1600" dirty="0"/>
          </a:p>
        </p:txBody>
      </p:sp>
      <p:sp>
        <p:nvSpPr>
          <p:cNvPr id="19" name="CuadroTexto 18"/>
          <p:cNvSpPr txBox="1"/>
          <p:nvPr/>
        </p:nvSpPr>
        <p:spPr>
          <a:xfrm>
            <a:off x="9036441" y="4940006"/>
            <a:ext cx="1404786" cy="261610"/>
          </a:xfrm>
          <a:prstGeom prst="rect">
            <a:avLst/>
          </a:prstGeom>
          <a:noFill/>
        </p:spPr>
        <p:txBody>
          <a:bodyPr wrap="square" rtlCol="0">
            <a:spAutoFit/>
          </a:bodyPr>
          <a:lstStyle/>
          <a:p>
            <a:r>
              <a:rPr lang="es-MX" sz="1100" dirty="0" smtClean="0"/>
              <a:t>SALDO ACREEDOR</a:t>
            </a:r>
            <a:endParaRPr lang="es-MX" sz="1100" dirty="0"/>
          </a:p>
        </p:txBody>
      </p:sp>
      <p:sp>
        <p:nvSpPr>
          <p:cNvPr id="20" name="Rectángulo redondeado 19"/>
          <p:cNvSpPr/>
          <p:nvPr/>
        </p:nvSpPr>
        <p:spPr>
          <a:xfrm>
            <a:off x="1989956" y="476672"/>
            <a:ext cx="2520280" cy="812532"/>
          </a:xfrm>
          <a:prstGeom prst="round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s-MX" b="1" dirty="0" smtClean="0">
                <a:effectLst>
                  <a:outerShdw blurRad="38100" dist="38100" dir="2700000" algn="tl">
                    <a:srgbClr val="000000">
                      <a:alpha val="43137"/>
                    </a:srgbClr>
                  </a:outerShdw>
                  <a:reflection blurRad="6350" stA="55000" endA="50" endPos="85000" dist="60007" dir="5400000" sy="-100000" algn="bl" rotWithShape="0"/>
                </a:effectLst>
              </a:rPr>
              <a:t>CUENTAS DE BALANCE GENERAL </a:t>
            </a:r>
            <a:endParaRPr lang="es-MX" b="1" dirty="0">
              <a:effectLst>
                <a:outerShdw blurRad="38100" dist="38100" dir="2700000" algn="tl">
                  <a:srgbClr val="000000">
                    <a:alpha val="43137"/>
                  </a:srgbClr>
                </a:outerShdw>
                <a:reflection blurRad="6350" stA="55000" endA="50" endPos="85000" dist="60007" dir="5400000" sy="-100000" algn="bl" rotWithShape="0"/>
              </a:effectLst>
            </a:endParaRPr>
          </a:p>
        </p:txBody>
      </p:sp>
      <p:pic>
        <p:nvPicPr>
          <p:cNvPr id="21" name="Imagen 20"/>
          <p:cNvPicPr>
            <a:picLocks noChangeAspect="1"/>
          </p:cNvPicPr>
          <p:nvPr/>
        </p:nvPicPr>
        <p:blipFill>
          <a:blip r:embed="rId2"/>
          <a:stretch>
            <a:fillRect/>
          </a:stretch>
        </p:blipFill>
        <p:spPr>
          <a:xfrm>
            <a:off x="11350996" y="23260"/>
            <a:ext cx="727335" cy="727335"/>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2505605699"/>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EL MANEJO DE LAS CUENTAS</a:t>
            </a:r>
            <a:endParaRPr lang="es-MX" dirty="0"/>
          </a:p>
        </p:txBody>
      </p:sp>
      <p:sp>
        <p:nvSpPr>
          <p:cNvPr id="3" name="Marcador de texto 2"/>
          <p:cNvSpPr>
            <a:spLocks noGrp="1"/>
          </p:cNvSpPr>
          <p:nvPr>
            <p:ph type="body" idx="1"/>
          </p:nvPr>
        </p:nvSpPr>
        <p:spPr/>
        <p:txBody>
          <a:bodyPr/>
          <a:lstStyle/>
          <a:p>
            <a:pPr algn="r"/>
            <a:r>
              <a:rPr lang="es-MX" dirty="0" smtClean="0"/>
              <a:t>DE RESULTADOS:CUENTAS DE RESULTADOS DEUDORAS Y CUENTAS DE RESULTADOS ACREEDORAS</a:t>
            </a:r>
            <a:endParaRPr lang="es-MX" dirty="0"/>
          </a:p>
        </p:txBody>
      </p:sp>
      <p:pic>
        <p:nvPicPr>
          <p:cNvPr id="4" name="Imagen 3"/>
          <p:cNvPicPr>
            <a:picLocks noChangeAspect="1"/>
          </p:cNvPicPr>
          <p:nvPr/>
        </p:nvPicPr>
        <p:blipFill>
          <a:blip r:embed="rId2"/>
          <a:stretch>
            <a:fillRect/>
          </a:stretch>
        </p:blipFill>
        <p:spPr>
          <a:xfrm>
            <a:off x="10342884" y="3071"/>
            <a:ext cx="727335" cy="727335"/>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1263957141"/>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RESULTADOS DEUDORAS </a:t>
            </a:r>
            <a:endParaRPr lang="es-MX" dirty="0"/>
          </a:p>
        </p:txBody>
      </p:sp>
      <p:sp>
        <p:nvSpPr>
          <p:cNvPr id="4" name="Marcador de texto 3"/>
          <p:cNvSpPr>
            <a:spLocks noGrp="1"/>
          </p:cNvSpPr>
          <p:nvPr>
            <p:ph type="body" sz="half" idx="2"/>
          </p:nvPr>
        </p:nvSpPr>
        <p:spPr>
          <a:xfrm>
            <a:off x="1522413" y="2895599"/>
            <a:ext cx="4114800" cy="2333601"/>
          </a:xfrm>
        </p:spPr>
        <p:txBody>
          <a:bodyPr>
            <a:normAutofit fontScale="85000" lnSpcReduction="10000"/>
          </a:bodyPr>
          <a:lstStyle/>
          <a:p>
            <a:r>
              <a:rPr lang="es-MX" dirty="0" smtClean="0"/>
              <a:t>EN LAS CUENTAS DE RESULTADOS DEUDORAS  </a:t>
            </a:r>
          </a:p>
          <a:p>
            <a:r>
              <a:rPr lang="es-MX" dirty="0" smtClean="0"/>
              <a:t>SE CONSIDERAN AQUELLAS QUE TIENEN QUE VER CON SALIDAS DE EFECTIVO, COMO COMPRAS Y GASTOS</a:t>
            </a:r>
          </a:p>
          <a:p>
            <a:r>
              <a:rPr lang="es-MX" dirty="0" smtClean="0"/>
              <a:t>SE CARGAN CUANDO SE REALIZA UNA EROGACIÓN Y SE ABONAN CUANDO SE HACE EL AJUSTE</a:t>
            </a:r>
          </a:p>
          <a:p>
            <a:endParaRPr lang="es-MX" dirty="0"/>
          </a:p>
        </p:txBody>
      </p:sp>
      <p:sp>
        <p:nvSpPr>
          <p:cNvPr id="5" name="Menos 4"/>
          <p:cNvSpPr/>
          <p:nvPr/>
        </p:nvSpPr>
        <p:spPr>
          <a:xfrm>
            <a:off x="7024146" y="2539429"/>
            <a:ext cx="3888432" cy="144016"/>
          </a:xfrm>
          <a:prstGeom prst="mathMin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6" name="Menos 5"/>
          <p:cNvSpPr/>
          <p:nvPr/>
        </p:nvSpPr>
        <p:spPr>
          <a:xfrm rot="16200000" flipV="1">
            <a:off x="7204166" y="3674658"/>
            <a:ext cx="3528392" cy="444788"/>
          </a:xfrm>
          <a:prstGeom prst="mathMin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7" name="CuadroTexto 6"/>
          <p:cNvSpPr txBox="1"/>
          <p:nvPr/>
        </p:nvSpPr>
        <p:spPr>
          <a:xfrm>
            <a:off x="8209684" y="1987884"/>
            <a:ext cx="1834277" cy="646331"/>
          </a:xfrm>
          <a:prstGeom prst="rect">
            <a:avLst/>
          </a:prstGeom>
          <a:noFill/>
        </p:spPr>
        <p:txBody>
          <a:bodyPr wrap="square" rtlCol="0">
            <a:spAutoFit/>
          </a:bodyPr>
          <a:lstStyle/>
          <a:p>
            <a:r>
              <a:rPr lang="es-MX" b="1" dirty="0" smtClean="0">
                <a:effectLst>
                  <a:outerShdw blurRad="38100" dist="38100" dir="2700000" algn="tl">
                    <a:srgbClr val="000000">
                      <a:alpha val="43137"/>
                    </a:srgbClr>
                  </a:outerShdw>
                </a:effectLst>
              </a:rPr>
              <a:t>RESULTADOS  DEUDORAS</a:t>
            </a:r>
            <a:endParaRPr lang="es-MX" b="1" dirty="0">
              <a:effectLst>
                <a:outerShdw blurRad="38100" dist="38100" dir="2700000" algn="tl">
                  <a:srgbClr val="000000">
                    <a:alpha val="43137"/>
                  </a:srgbClr>
                </a:outerShdw>
              </a:effectLst>
            </a:endParaRPr>
          </a:p>
        </p:txBody>
      </p:sp>
      <p:sp>
        <p:nvSpPr>
          <p:cNvPr id="8" name="Menos 7"/>
          <p:cNvSpPr/>
          <p:nvPr/>
        </p:nvSpPr>
        <p:spPr>
          <a:xfrm>
            <a:off x="9334772" y="3212976"/>
            <a:ext cx="936104" cy="820778"/>
          </a:xfrm>
          <a:prstGeom prst="mathMin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9" name="Más 8"/>
          <p:cNvSpPr/>
          <p:nvPr/>
        </p:nvSpPr>
        <p:spPr>
          <a:xfrm>
            <a:off x="7417005" y="3097650"/>
            <a:ext cx="1328963" cy="936104"/>
          </a:xfrm>
          <a:prstGeom prst="mathPl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0" name="Menos 9"/>
          <p:cNvSpPr/>
          <p:nvPr/>
        </p:nvSpPr>
        <p:spPr>
          <a:xfrm>
            <a:off x="7174532" y="4447959"/>
            <a:ext cx="3528391" cy="61160"/>
          </a:xfrm>
          <a:prstGeom prst="mathMin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1" name="Menos 10"/>
          <p:cNvSpPr/>
          <p:nvPr/>
        </p:nvSpPr>
        <p:spPr>
          <a:xfrm>
            <a:off x="7174532" y="4862164"/>
            <a:ext cx="3528391" cy="61160"/>
          </a:xfrm>
          <a:prstGeom prst="mathMin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2" name="CuadroTexto 11"/>
          <p:cNvSpPr txBox="1"/>
          <p:nvPr/>
        </p:nvSpPr>
        <p:spPr>
          <a:xfrm>
            <a:off x="7606580" y="4509119"/>
            <a:ext cx="1139388" cy="430887"/>
          </a:xfrm>
          <a:prstGeom prst="rect">
            <a:avLst/>
          </a:prstGeom>
          <a:noFill/>
        </p:spPr>
        <p:txBody>
          <a:bodyPr wrap="square" rtlCol="0">
            <a:spAutoFit/>
          </a:bodyPr>
          <a:lstStyle/>
          <a:p>
            <a:r>
              <a:rPr lang="es-MX" sz="1100" dirty="0" smtClean="0"/>
              <a:t>MOVIMIENTO DEUDOR</a:t>
            </a:r>
            <a:endParaRPr lang="es-MX" sz="1100" dirty="0"/>
          </a:p>
        </p:txBody>
      </p:sp>
      <p:sp>
        <p:nvSpPr>
          <p:cNvPr id="13" name="CuadroTexto 12"/>
          <p:cNvSpPr txBox="1"/>
          <p:nvPr/>
        </p:nvSpPr>
        <p:spPr>
          <a:xfrm>
            <a:off x="9037185" y="4457804"/>
            <a:ext cx="1139388" cy="430887"/>
          </a:xfrm>
          <a:prstGeom prst="rect">
            <a:avLst/>
          </a:prstGeom>
          <a:noFill/>
        </p:spPr>
        <p:txBody>
          <a:bodyPr wrap="square" rtlCol="0">
            <a:spAutoFit/>
          </a:bodyPr>
          <a:lstStyle/>
          <a:p>
            <a:r>
              <a:rPr lang="es-MX" sz="1100" dirty="0" smtClean="0"/>
              <a:t>MOVIMIENTO ACREEDOR</a:t>
            </a:r>
            <a:endParaRPr lang="es-MX" sz="1100" dirty="0"/>
          </a:p>
        </p:txBody>
      </p:sp>
      <p:sp>
        <p:nvSpPr>
          <p:cNvPr id="14" name="CuadroTexto 13"/>
          <p:cNvSpPr txBox="1"/>
          <p:nvPr/>
        </p:nvSpPr>
        <p:spPr>
          <a:xfrm>
            <a:off x="7606580" y="4940006"/>
            <a:ext cx="1245323" cy="261610"/>
          </a:xfrm>
          <a:prstGeom prst="rect">
            <a:avLst/>
          </a:prstGeom>
          <a:noFill/>
        </p:spPr>
        <p:txBody>
          <a:bodyPr wrap="square" rtlCol="0">
            <a:spAutoFit/>
          </a:bodyPr>
          <a:lstStyle/>
          <a:p>
            <a:r>
              <a:rPr lang="es-MX" sz="1100" dirty="0" smtClean="0"/>
              <a:t>SALDO DEUDOR</a:t>
            </a:r>
            <a:endParaRPr lang="es-MX" sz="1100" dirty="0"/>
          </a:p>
        </p:txBody>
      </p:sp>
      <p:sp>
        <p:nvSpPr>
          <p:cNvPr id="15" name="Flecha abajo 14"/>
          <p:cNvSpPr/>
          <p:nvPr/>
        </p:nvSpPr>
        <p:spPr>
          <a:xfrm rot="20111180">
            <a:off x="7161919" y="1238451"/>
            <a:ext cx="870466" cy="1036437"/>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6" name="CuadroTexto 15"/>
          <p:cNvSpPr txBox="1"/>
          <p:nvPr/>
        </p:nvSpPr>
        <p:spPr>
          <a:xfrm>
            <a:off x="6378001" y="211986"/>
            <a:ext cx="1440160" cy="1077218"/>
          </a:xfrm>
          <a:prstGeom prst="rect">
            <a:avLst/>
          </a:prstGeom>
          <a:noFill/>
        </p:spPr>
        <p:txBody>
          <a:bodyPr wrap="square" rtlCol="0">
            <a:spAutoFit/>
          </a:bodyPr>
          <a:lstStyle/>
          <a:p>
            <a:r>
              <a:rPr lang="es-MX" sz="1600" dirty="0" smtClean="0"/>
              <a:t>CARGO </a:t>
            </a:r>
          </a:p>
          <a:p>
            <a:r>
              <a:rPr lang="es-MX" sz="1600" dirty="0" smtClean="0"/>
              <a:t>DEBE</a:t>
            </a:r>
          </a:p>
          <a:p>
            <a:r>
              <a:rPr lang="es-MX" sz="1600" dirty="0" smtClean="0"/>
              <a:t>DEUDOR</a:t>
            </a:r>
          </a:p>
          <a:p>
            <a:r>
              <a:rPr lang="es-MX" sz="1600" dirty="0" smtClean="0"/>
              <a:t>ORIGEN</a:t>
            </a:r>
            <a:endParaRPr lang="es-MX" sz="1600" dirty="0"/>
          </a:p>
        </p:txBody>
      </p:sp>
      <p:sp>
        <p:nvSpPr>
          <p:cNvPr id="17" name="Flecha derecha 16"/>
          <p:cNvSpPr/>
          <p:nvPr/>
        </p:nvSpPr>
        <p:spPr>
          <a:xfrm rot="6033302">
            <a:off x="9665648" y="1184971"/>
            <a:ext cx="1046420" cy="84911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8" name="CuadroTexto 17"/>
          <p:cNvSpPr txBox="1"/>
          <p:nvPr/>
        </p:nvSpPr>
        <p:spPr>
          <a:xfrm>
            <a:off x="10466880" y="141019"/>
            <a:ext cx="1440160" cy="1077218"/>
          </a:xfrm>
          <a:prstGeom prst="rect">
            <a:avLst/>
          </a:prstGeom>
          <a:noFill/>
        </p:spPr>
        <p:txBody>
          <a:bodyPr wrap="square" rtlCol="0">
            <a:spAutoFit/>
          </a:bodyPr>
          <a:lstStyle/>
          <a:p>
            <a:r>
              <a:rPr lang="es-MX" sz="1600" dirty="0" smtClean="0"/>
              <a:t>ABONO</a:t>
            </a:r>
          </a:p>
          <a:p>
            <a:r>
              <a:rPr lang="es-MX" sz="1600" dirty="0" smtClean="0"/>
              <a:t>HABER</a:t>
            </a:r>
          </a:p>
          <a:p>
            <a:r>
              <a:rPr lang="es-MX" sz="1600" dirty="0" smtClean="0"/>
              <a:t>ACREEDOR</a:t>
            </a:r>
          </a:p>
          <a:p>
            <a:r>
              <a:rPr lang="es-MX" sz="1600" dirty="0" smtClean="0"/>
              <a:t>APLICACIÓN</a:t>
            </a:r>
            <a:endParaRPr lang="es-MX" sz="1600" dirty="0"/>
          </a:p>
        </p:txBody>
      </p:sp>
      <p:sp>
        <p:nvSpPr>
          <p:cNvPr id="19" name="Rectángulo redondeado 18"/>
          <p:cNvSpPr/>
          <p:nvPr/>
        </p:nvSpPr>
        <p:spPr>
          <a:xfrm>
            <a:off x="1989956" y="476672"/>
            <a:ext cx="2520280" cy="812532"/>
          </a:xfrm>
          <a:prstGeom prst="round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s-MX" b="1" dirty="0" smtClean="0">
                <a:effectLst>
                  <a:outerShdw blurRad="38100" dist="38100" dir="2700000" algn="tl">
                    <a:srgbClr val="000000">
                      <a:alpha val="43137"/>
                    </a:srgbClr>
                  </a:outerShdw>
                  <a:reflection blurRad="6350" stA="55000" endA="50" endPos="85000" dist="60007" dir="5400000" sy="-100000" algn="bl" rotWithShape="0"/>
                </a:effectLst>
              </a:rPr>
              <a:t>CUENTAS DE RESULTADOS</a:t>
            </a:r>
            <a:endParaRPr lang="es-MX" b="1" dirty="0">
              <a:effectLst>
                <a:outerShdw blurRad="38100" dist="38100" dir="2700000" algn="tl">
                  <a:srgbClr val="000000">
                    <a:alpha val="43137"/>
                  </a:srgbClr>
                </a:outerShdw>
                <a:reflection blurRad="6350" stA="55000" endA="50" endPos="85000" dist="60007" dir="5400000" sy="-100000" algn="bl" rotWithShape="0"/>
              </a:effectLst>
            </a:endParaRPr>
          </a:p>
        </p:txBody>
      </p:sp>
      <p:pic>
        <p:nvPicPr>
          <p:cNvPr id="20" name="Imagen 19"/>
          <p:cNvPicPr>
            <a:picLocks noChangeAspect="1"/>
          </p:cNvPicPr>
          <p:nvPr/>
        </p:nvPicPr>
        <p:blipFill>
          <a:blip r:embed="rId2"/>
          <a:stretch>
            <a:fillRect/>
          </a:stretch>
        </p:blipFill>
        <p:spPr>
          <a:xfrm>
            <a:off x="11350996" y="-47707"/>
            <a:ext cx="727335" cy="727335"/>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3785667549"/>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RESULTADOS ACREEDORAS</a:t>
            </a:r>
            <a:endParaRPr lang="es-MX" dirty="0"/>
          </a:p>
        </p:txBody>
      </p:sp>
      <p:sp>
        <p:nvSpPr>
          <p:cNvPr id="4" name="Marcador de texto 3"/>
          <p:cNvSpPr>
            <a:spLocks noGrp="1"/>
          </p:cNvSpPr>
          <p:nvPr>
            <p:ph type="body" sz="half" idx="2"/>
          </p:nvPr>
        </p:nvSpPr>
        <p:spPr>
          <a:xfrm>
            <a:off x="1522413" y="2895599"/>
            <a:ext cx="4114800" cy="2333601"/>
          </a:xfrm>
        </p:spPr>
        <p:txBody>
          <a:bodyPr>
            <a:normAutofit fontScale="85000" lnSpcReduction="20000"/>
          </a:bodyPr>
          <a:lstStyle/>
          <a:p>
            <a:r>
              <a:rPr lang="es-MX" dirty="0" smtClean="0"/>
              <a:t>EN LAS CUENTAS DE RESULTADOS ACREEDORAS</a:t>
            </a:r>
          </a:p>
          <a:p>
            <a:r>
              <a:rPr lang="es-MX" dirty="0" smtClean="0"/>
              <a:t>SE CONSIDERAN AQUELLAS QUE TIENEN QUE VER CON ENTRADAS DE EFECTIVO, COMO VENTAS, PRODUCTOS FINANCIEROS, ETC.</a:t>
            </a:r>
          </a:p>
          <a:p>
            <a:r>
              <a:rPr lang="es-MX" dirty="0" smtClean="0"/>
              <a:t>SE ABONAN CUANDO SE REALIZA UNA ENTRADA DE EFECTIVO Y SE CARGAN  CUANDO SE HACE EL AJUSTE</a:t>
            </a:r>
          </a:p>
          <a:p>
            <a:endParaRPr lang="es-MX" dirty="0"/>
          </a:p>
        </p:txBody>
      </p:sp>
      <p:sp>
        <p:nvSpPr>
          <p:cNvPr id="5" name="Menos 4"/>
          <p:cNvSpPr/>
          <p:nvPr/>
        </p:nvSpPr>
        <p:spPr>
          <a:xfrm>
            <a:off x="7024146" y="2539429"/>
            <a:ext cx="3888432" cy="144016"/>
          </a:xfrm>
          <a:prstGeom prst="mathMin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6" name="Menos 5"/>
          <p:cNvSpPr/>
          <p:nvPr/>
        </p:nvSpPr>
        <p:spPr>
          <a:xfrm rot="16200000" flipV="1">
            <a:off x="7204166" y="3674658"/>
            <a:ext cx="3528392" cy="444788"/>
          </a:xfrm>
          <a:prstGeom prst="mathMin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7" name="CuadroTexto 6"/>
          <p:cNvSpPr txBox="1"/>
          <p:nvPr/>
        </p:nvSpPr>
        <p:spPr>
          <a:xfrm>
            <a:off x="8209684" y="1987884"/>
            <a:ext cx="1834277" cy="646331"/>
          </a:xfrm>
          <a:prstGeom prst="rect">
            <a:avLst/>
          </a:prstGeom>
          <a:noFill/>
        </p:spPr>
        <p:txBody>
          <a:bodyPr wrap="square" rtlCol="0">
            <a:spAutoFit/>
          </a:bodyPr>
          <a:lstStyle/>
          <a:p>
            <a:r>
              <a:rPr lang="es-MX" b="1" dirty="0" smtClean="0">
                <a:effectLst>
                  <a:outerShdw blurRad="38100" dist="38100" dir="2700000" algn="tl">
                    <a:srgbClr val="000000">
                      <a:alpha val="43137"/>
                    </a:srgbClr>
                  </a:outerShdw>
                </a:effectLst>
              </a:rPr>
              <a:t>RESULTADOS  ACREEDORAS</a:t>
            </a:r>
            <a:endParaRPr lang="es-MX" b="1" dirty="0">
              <a:effectLst>
                <a:outerShdw blurRad="38100" dist="38100" dir="2700000" algn="tl">
                  <a:srgbClr val="000000">
                    <a:alpha val="43137"/>
                  </a:srgbClr>
                </a:outerShdw>
              </a:effectLst>
            </a:endParaRPr>
          </a:p>
        </p:txBody>
      </p:sp>
      <p:sp>
        <p:nvSpPr>
          <p:cNvPr id="8" name="Menos 7"/>
          <p:cNvSpPr/>
          <p:nvPr/>
        </p:nvSpPr>
        <p:spPr>
          <a:xfrm>
            <a:off x="7608313" y="3136646"/>
            <a:ext cx="936104" cy="820778"/>
          </a:xfrm>
          <a:prstGeom prst="mathMin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9" name="Más 8"/>
          <p:cNvSpPr/>
          <p:nvPr/>
        </p:nvSpPr>
        <p:spPr>
          <a:xfrm>
            <a:off x="9190756" y="3085900"/>
            <a:ext cx="1328963" cy="936104"/>
          </a:xfrm>
          <a:prstGeom prst="mathPl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0" name="Menos 9"/>
          <p:cNvSpPr/>
          <p:nvPr/>
        </p:nvSpPr>
        <p:spPr>
          <a:xfrm>
            <a:off x="7174532" y="4447959"/>
            <a:ext cx="3528391" cy="61160"/>
          </a:xfrm>
          <a:prstGeom prst="mathMin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1" name="Menos 10"/>
          <p:cNvSpPr/>
          <p:nvPr/>
        </p:nvSpPr>
        <p:spPr>
          <a:xfrm>
            <a:off x="7174532" y="4862164"/>
            <a:ext cx="3528391" cy="61160"/>
          </a:xfrm>
          <a:prstGeom prst="mathMin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2" name="CuadroTexto 11"/>
          <p:cNvSpPr txBox="1"/>
          <p:nvPr/>
        </p:nvSpPr>
        <p:spPr>
          <a:xfrm>
            <a:off x="7606580" y="4509119"/>
            <a:ext cx="1139388" cy="430887"/>
          </a:xfrm>
          <a:prstGeom prst="rect">
            <a:avLst/>
          </a:prstGeom>
          <a:noFill/>
        </p:spPr>
        <p:txBody>
          <a:bodyPr wrap="square" rtlCol="0">
            <a:spAutoFit/>
          </a:bodyPr>
          <a:lstStyle/>
          <a:p>
            <a:r>
              <a:rPr lang="es-MX" sz="1100" dirty="0" smtClean="0"/>
              <a:t>MOVIMIENTO DEUDOR</a:t>
            </a:r>
            <a:endParaRPr lang="es-MX" sz="1100" dirty="0"/>
          </a:p>
        </p:txBody>
      </p:sp>
      <p:sp>
        <p:nvSpPr>
          <p:cNvPr id="13" name="CuadroTexto 12"/>
          <p:cNvSpPr txBox="1"/>
          <p:nvPr/>
        </p:nvSpPr>
        <p:spPr>
          <a:xfrm>
            <a:off x="9037185" y="4457804"/>
            <a:ext cx="1139388" cy="430887"/>
          </a:xfrm>
          <a:prstGeom prst="rect">
            <a:avLst/>
          </a:prstGeom>
          <a:noFill/>
        </p:spPr>
        <p:txBody>
          <a:bodyPr wrap="square" rtlCol="0">
            <a:spAutoFit/>
          </a:bodyPr>
          <a:lstStyle/>
          <a:p>
            <a:r>
              <a:rPr lang="es-MX" sz="1100" dirty="0" smtClean="0"/>
              <a:t>MOVIMIENTO ACREEDOR</a:t>
            </a:r>
            <a:endParaRPr lang="es-MX" sz="1100" dirty="0"/>
          </a:p>
        </p:txBody>
      </p:sp>
      <p:sp>
        <p:nvSpPr>
          <p:cNvPr id="15" name="Flecha abajo 14"/>
          <p:cNvSpPr/>
          <p:nvPr/>
        </p:nvSpPr>
        <p:spPr>
          <a:xfrm rot="20111180">
            <a:off x="7161919" y="1238451"/>
            <a:ext cx="870466" cy="1036437"/>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6" name="CuadroTexto 15"/>
          <p:cNvSpPr txBox="1"/>
          <p:nvPr/>
        </p:nvSpPr>
        <p:spPr>
          <a:xfrm>
            <a:off x="6378001" y="211986"/>
            <a:ext cx="1440160" cy="1077218"/>
          </a:xfrm>
          <a:prstGeom prst="rect">
            <a:avLst/>
          </a:prstGeom>
          <a:noFill/>
        </p:spPr>
        <p:txBody>
          <a:bodyPr wrap="square" rtlCol="0">
            <a:spAutoFit/>
          </a:bodyPr>
          <a:lstStyle/>
          <a:p>
            <a:r>
              <a:rPr lang="es-MX" sz="1600" dirty="0" smtClean="0"/>
              <a:t>CARGO </a:t>
            </a:r>
          </a:p>
          <a:p>
            <a:r>
              <a:rPr lang="es-MX" sz="1600" dirty="0" smtClean="0"/>
              <a:t>DEBE</a:t>
            </a:r>
          </a:p>
          <a:p>
            <a:r>
              <a:rPr lang="es-MX" sz="1600" dirty="0" smtClean="0"/>
              <a:t>DEUDOR</a:t>
            </a:r>
          </a:p>
          <a:p>
            <a:r>
              <a:rPr lang="es-MX" sz="1600" dirty="0" smtClean="0"/>
              <a:t>ORIGEN</a:t>
            </a:r>
            <a:endParaRPr lang="es-MX" sz="1600" dirty="0"/>
          </a:p>
        </p:txBody>
      </p:sp>
      <p:sp>
        <p:nvSpPr>
          <p:cNvPr id="17" name="Flecha derecha 16"/>
          <p:cNvSpPr/>
          <p:nvPr/>
        </p:nvSpPr>
        <p:spPr>
          <a:xfrm rot="6033302">
            <a:off x="9665648" y="1184971"/>
            <a:ext cx="1046420" cy="84911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8" name="CuadroTexto 17"/>
          <p:cNvSpPr txBox="1"/>
          <p:nvPr/>
        </p:nvSpPr>
        <p:spPr>
          <a:xfrm>
            <a:off x="10466880" y="141019"/>
            <a:ext cx="1440160" cy="1077218"/>
          </a:xfrm>
          <a:prstGeom prst="rect">
            <a:avLst/>
          </a:prstGeom>
          <a:noFill/>
        </p:spPr>
        <p:txBody>
          <a:bodyPr wrap="square" rtlCol="0">
            <a:spAutoFit/>
          </a:bodyPr>
          <a:lstStyle/>
          <a:p>
            <a:r>
              <a:rPr lang="es-MX" sz="1600" dirty="0" smtClean="0"/>
              <a:t>ABONO</a:t>
            </a:r>
          </a:p>
          <a:p>
            <a:r>
              <a:rPr lang="es-MX" sz="1600" dirty="0" smtClean="0"/>
              <a:t>HABER</a:t>
            </a:r>
          </a:p>
          <a:p>
            <a:r>
              <a:rPr lang="es-MX" sz="1600" dirty="0" smtClean="0"/>
              <a:t>ACREEDOR</a:t>
            </a:r>
          </a:p>
          <a:p>
            <a:r>
              <a:rPr lang="es-MX" sz="1600" dirty="0" smtClean="0"/>
              <a:t>APLICACIÓN</a:t>
            </a:r>
            <a:endParaRPr lang="es-MX" sz="1600" dirty="0"/>
          </a:p>
        </p:txBody>
      </p:sp>
      <p:sp>
        <p:nvSpPr>
          <p:cNvPr id="19" name="Rectángulo redondeado 18"/>
          <p:cNvSpPr/>
          <p:nvPr/>
        </p:nvSpPr>
        <p:spPr>
          <a:xfrm>
            <a:off x="1989956" y="476672"/>
            <a:ext cx="2520280" cy="812532"/>
          </a:xfrm>
          <a:prstGeom prst="round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s-MX" b="1" dirty="0" smtClean="0">
                <a:effectLst>
                  <a:outerShdw blurRad="38100" dist="38100" dir="2700000" algn="tl">
                    <a:srgbClr val="000000">
                      <a:alpha val="43137"/>
                    </a:srgbClr>
                  </a:outerShdw>
                  <a:reflection blurRad="6350" stA="55000" endA="50" endPos="85000" dist="60007" dir="5400000" sy="-100000" algn="bl" rotWithShape="0"/>
                </a:effectLst>
              </a:rPr>
              <a:t>CUENTAS DE RESULTADOS</a:t>
            </a:r>
            <a:endParaRPr lang="es-MX" b="1" dirty="0">
              <a:effectLst>
                <a:outerShdw blurRad="38100" dist="38100" dir="2700000" algn="tl">
                  <a:srgbClr val="000000">
                    <a:alpha val="43137"/>
                  </a:srgbClr>
                </a:outerShdw>
                <a:reflection blurRad="6350" stA="55000" endA="50" endPos="85000" dist="60007" dir="5400000" sy="-100000" algn="bl" rotWithShape="0"/>
              </a:effectLst>
            </a:endParaRPr>
          </a:p>
        </p:txBody>
      </p:sp>
      <p:sp>
        <p:nvSpPr>
          <p:cNvPr id="20" name="CuadroTexto 19"/>
          <p:cNvSpPr txBox="1"/>
          <p:nvPr/>
        </p:nvSpPr>
        <p:spPr>
          <a:xfrm>
            <a:off x="8984217" y="4925573"/>
            <a:ext cx="1482663" cy="261610"/>
          </a:xfrm>
          <a:prstGeom prst="rect">
            <a:avLst/>
          </a:prstGeom>
          <a:noFill/>
        </p:spPr>
        <p:txBody>
          <a:bodyPr wrap="square" rtlCol="0">
            <a:spAutoFit/>
          </a:bodyPr>
          <a:lstStyle/>
          <a:p>
            <a:r>
              <a:rPr lang="es-MX" sz="1100" dirty="0" smtClean="0"/>
              <a:t>SALDO ACREEDOR</a:t>
            </a:r>
            <a:endParaRPr lang="es-MX" sz="1100" dirty="0"/>
          </a:p>
        </p:txBody>
      </p:sp>
      <p:pic>
        <p:nvPicPr>
          <p:cNvPr id="21" name="Imagen 20"/>
          <p:cNvPicPr>
            <a:picLocks noChangeAspect="1"/>
          </p:cNvPicPr>
          <p:nvPr/>
        </p:nvPicPr>
        <p:blipFill>
          <a:blip r:embed="rId2"/>
          <a:stretch>
            <a:fillRect/>
          </a:stretch>
        </p:blipFill>
        <p:spPr>
          <a:xfrm>
            <a:off x="11461490" y="-47707"/>
            <a:ext cx="727335" cy="727335"/>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188263158"/>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PÉRDIDAS Y GANANCIAS</a:t>
            </a:r>
            <a:endParaRPr lang="es-MX" dirty="0"/>
          </a:p>
        </p:txBody>
      </p:sp>
      <p:sp>
        <p:nvSpPr>
          <p:cNvPr id="4" name="Marcador de texto 3"/>
          <p:cNvSpPr>
            <a:spLocks noGrp="1"/>
          </p:cNvSpPr>
          <p:nvPr>
            <p:ph type="body" sz="half" idx="2"/>
          </p:nvPr>
        </p:nvSpPr>
        <p:spPr>
          <a:xfrm>
            <a:off x="1522413" y="2895599"/>
            <a:ext cx="4114800" cy="2333601"/>
          </a:xfrm>
        </p:spPr>
        <p:txBody>
          <a:bodyPr>
            <a:normAutofit fontScale="85000" lnSpcReduction="20000"/>
          </a:bodyPr>
          <a:lstStyle/>
          <a:p>
            <a:r>
              <a:rPr lang="es-MX" dirty="0" smtClean="0"/>
              <a:t>ESTA CUENTA SIRVE PARA LLEVAR A CABO EL AJUSTE Y CON ELLO CONOCER  EL RESULTADO DEL EJERCICIO, ES DECIR, SI GANAMOS O PERDIMOS</a:t>
            </a:r>
          </a:p>
          <a:p>
            <a:r>
              <a:rPr lang="es-MX" dirty="0" smtClean="0"/>
              <a:t>SI EL SALDO QUEDA DEL LADO IZQUIERDO ENTONCES HAY UNA PÉRDIDA</a:t>
            </a:r>
          </a:p>
          <a:p>
            <a:r>
              <a:rPr lang="es-MX" dirty="0" smtClean="0"/>
              <a:t>SI EL SALDO QUEDA DEL LADO DERECHO ENTONCES HAY UNA GANANCIA</a:t>
            </a:r>
            <a:endParaRPr lang="es-MX" dirty="0"/>
          </a:p>
          <a:p>
            <a:endParaRPr lang="es-MX" dirty="0"/>
          </a:p>
        </p:txBody>
      </p:sp>
      <p:sp>
        <p:nvSpPr>
          <p:cNvPr id="5" name="Menos 4"/>
          <p:cNvSpPr/>
          <p:nvPr/>
        </p:nvSpPr>
        <p:spPr>
          <a:xfrm>
            <a:off x="7024146" y="2539429"/>
            <a:ext cx="3888432" cy="144016"/>
          </a:xfrm>
          <a:prstGeom prst="mathMin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6" name="Menos 5"/>
          <p:cNvSpPr/>
          <p:nvPr/>
        </p:nvSpPr>
        <p:spPr>
          <a:xfrm rot="16200000" flipV="1">
            <a:off x="7204166" y="3674658"/>
            <a:ext cx="3528392" cy="444788"/>
          </a:xfrm>
          <a:prstGeom prst="mathMin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7" name="CuadroTexto 6"/>
          <p:cNvSpPr txBox="1"/>
          <p:nvPr/>
        </p:nvSpPr>
        <p:spPr>
          <a:xfrm>
            <a:off x="7606580" y="2208937"/>
            <a:ext cx="2951478" cy="369332"/>
          </a:xfrm>
          <a:prstGeom prst="rect">
            <a:avLst/>
          </a:prstGeom>
          <a:noFill/>
        </p:spPr>
        <p:txBody>
          <a:bodyPr wrap="square" rtlCol="0">
            <a:spAutoFit/>
          </a:bodyPr>
          <a:lstStyle/>
          <a:p>
            <a:r>
              <a:rPr lang="es-MX" b="1" dirty="0" smtClean="0">
                <a:effectLst>
                  <a:outerShdw blurRad="38100" dist="38100" dir="2700000" algn="tl">
                    <a:srgbClr val="000000">
                      <a:alpha val="43137"/>
                    </a:srgbClr>
                  </a:outerShdw>
                </a:effectLst>
              </a:rPr>
              <a:t>PÉRDIDAS Y GANANCIAS</a:t>
            </a:r>
            <a:endParaRPr lang="es-MX" b="1" dirty="0">
              <a:effectLst>
                <a:outerShdw blurRad="38100" dist="38100" dir="2700000" algn="tl">
                  <a:srgbClr val="000000">
                    <a:alpha val="43137"/>
                  </a:srgbClr>
                </a:outerShdw>
              </a:effectLst>
            </a:endParaRPr>
          </a:p>
        </p:txBody>
      </p:sp>
      <p:sp>
        <p:nvSpPr>
          <p:cNvPr id="8" name="Menos 7"/>
          <p:cNvSpPr/>
          <p:nvPr/>
        </p:nvSpPr>
        <p:spPr>
          <a:xfrm>
            <a:off x="7608313" y="3136646"/>
            <a:ext cx="936104" cy="820778"/>
          </a:xfrm>
          <a:prstGeom prst="mathMin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9" name="Más 8"/>
          <p:cNvSpPr/>
          <p:nvPr/>
        </p:nvSpPr>
        <p:spPr>
          <a:xfrm>
            <a:off x="9190756" y="3085900"/>
            <a:ext cx="1328963" cy="936104"/>
          </a:xfrm>
          <a:prstGeom prst="mathPl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0" name="Menos 9"/>
          <p:cNvSpPr/>
          <p:nvPr/>
        </p:nvSpPr>
        <p:spPr>
          <a:xfrm>
            <a:off x="7174532" y="4447959"/>
            <a:ext cx="3528391" cy="61160"/>
          </a:xfrm>
          <a:prstGeom prst="mathMin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1" name="Menos 10"/>
          <p:cNvSpPr/>
          <p:nvPr/>
        </p:nvSpPr>
        <p:spPr>
          <a:xfrm>
            <a:off x="7174532" y="4862164"/>
            <a:ext cx="3528391" cy="61160"/>
          </a:xfrm>
          <a:prstGeom prst="mathMin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2" name="CuadroTexto 11"/>
          <p:cNvSpPr txBox="1"/>
          <p:nvPr/>
        </p:nvSpPr>
        <p:spPr>
          <a:xfrm>
            <a:off x="7606580" y="4509119"/>
            <a:ext cx="1139388" cy="430887"/>
          </a:xfrm>
          <a:prstGeom prst="rect">
            <a:avLst/>
          </a:prstGeom>
          <a:noFill/>
        </p:spPr>
        <p:txBody>
          <a:bodyPr wrap="square" rtlCol="0">
            <a:spAutoFit/>
          </a:bodyPr>
          <a:lstStyle/>
          <a:p>
            <a:r>
              <a:rPr lang="es-MX" sz="1100" dirty="0" smtClean="0"/>
              <a:t>MOVIMIENTO DEUDOR</a:t>
            </a:r>
            <a:endParaRPr lang="es-MX" sz="1100" dirty="0"/>
          </a:p>
        </p:txBody>
      </p:sp>
      <p:sp>
        <p:nvSpPr>
          <p:cNvPr id="13" name="CuadroTexto 12"/>
          <p:cNvSpPr txBox="1"/>
          <p:nvPr/>
        </p:nvSpPr>
        <p:spPr>
          <a:xfrm>
            <a:off x="9037185" y="4457804"/>
            <a:ext cx="1139388" cy="430887"/>
          </a:xfrm>
          <a:prstGeom prst="rect">
            <a:avLst/>
          </a:prstGeom>
          <a:noFill/>
        </p:spPr>
        <p:txBody>
          <a:bodyPr wrap="square" rtlCol="0">
            <a:spAutoFit/>
          </a:bodyPr>
          <a:lstStyle/>
          <a:p>
            <a:r>
              <a:rPr lang="es-MX" sz="1100" dirty="0" smtClean="0"/>
              <a:t>MOVIMIENTO ACREEDOR</a:t>
            </a:r>
            <a:endParaRPr lang="es-MX" sz="1100" dirty="0"/>
          </a:p>
        </p:txBody>
      </p:sp>
      <p:sp>
        <p:nvSpPr>
          <p:cNvPr id="15" name="Flecha abajo 14"/>
          <p:cNvSpPr/>
          <p:nvPr/>
        </p:nvSpPr>
        <p:spPr>
          <a:xfrm rot="20111180">
            <a:off x="7161919" y="1238451"/>
            <a:ext cx="870466" cy="1036437"/>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6" name="CuadroTexto 15"/>
          <p:cNvSpPr txBox="1"/>
          <p:nvPr/>
        </p:nvSpPr>
        <p:spPr>
          <a:xfrm>
            <a:off x="6378001" y="211986"/>
            <a:ext cx="1440160" cy="1077218"/>
          </a:xfrm>
          <a:prstGeom prst="rect">
            <a:avLst/>
          </a:prstGeom>
          <a:noFill/>
        </p:spPr>
        <p:txBody>
          <a:bodyPr wrap="square" rtlCol="0">
            <a:spAutoFit/>
          </a:bodyPr>
          <a:lstStyle/>
          <a:p>
            <a:r>
              <a:rPr lang="es-MX" sz="1600" dirty="0" smtClean="0"/>
              <a:t>CARGO </a:t>
            </a:r>
          </a:p>
          <a:p>
            <a:r>
              <a:rPr lang="es-MX" sz="1600" dirty="0" smtClean="0"/>
              <a:t>DEBE</a:t>
            </a:r>
          </a:p>
          <a:p>
            <a:r>
              <a:rPr lang="es-MX" sz="1600" dirty="0" smtClean="0"/>
              <a:t>DEUDOR</a:t>
            </a:r>
          </a:p>
          <a:p>
            <a:r>
              <a:rPr lang="es-MX" sz="1600" dirty="0" smtClean="0"/>
              <a:t>ORIGEN</a:t>
            </a:r>
            <a:endParaRPr lang="es-MX" sz="1600" dirty="0"/>
          </a:p>
        </p:txBody>
      </p:sp>
      <p:sp>
        <p:nvSpPr>
          <p:cNvPr id="17" name="Flecha derecha 16"/>
          <p:cNvSpPr/>
          <p:nvPr/>
        </p:nvSpPr>
        <p:spPr>
          <a:xfrm rot="6033302">
            <a:off x="9665648" y="1184971"/>
            <a:ext cx="1046420" cy="84911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8" name="CuadroTexto 17"/>
          <p:cNvSpPr txBox="1"/>
          <p:nvPr/>
        </p:nvSpPr>
        <p:spPr>
          <a:xfrm>
            <a:off x="10466880" y="141019"/>
            <a:ext cx="1440160" cy="1077218"/>
          </a:xfrm>
          <a:prstGeom prst="rect">
            <a:avLst/>
          </a:prstGeom>
          <a:noFill/>
        </p:spPr>
        <p:txBody>
          <a:bodyPr wrap="square" rtlCol="0">
            <a:spAutoFit/>
          </a:bodyPr>
          <a:lstStyle/>
          <a:p>
            <a:r>
              <a:rPr lang="es-MX" sz="1600" dirty="0" smtClean="0"/>
              <a:t>ABONO</a:t>
            </a:r>
          </a:p>
          <a:p>
            <a:r>
              <a:rPr lang="es-MX" sz="1600" dirty="0" smtClean="0"/>
              <a:t>HABER</a:t>
            </a:r>
          </a:p>
          <a:p>
            <a:r>
              <a:rPr lang="es-MX" sz="1600" dirty="0" smtClean="0"/>
              <a:t>ACREEDOR</a:t>
            </a:r>
          </a:p>
          <a:p>
            <a:r>
              <a:rPr lang="es-MX" sz="1600" dirty="0" smtClean="0"/>
              <a:t>APLICACIÓN</a:t>
            </a:r>
            <a:endParaRPr lang="es-MX" sz="1600" dirty="0"/>
          </a:p>
        </p:txBody>
      </p:sp>
      <p:sp>
        <p:nvSpPr>
          <p:cNvPr id="19" name="Rectángulo redondeado 18"/>
          <p:cNvSpPr/>
          <p:nvPr/>
        </p:nvSpPr>
        <p:spPr>
          <a:xfrm>
            <a:off x="1989956" y="476672"/>
            <a:ext cx="2520280" cy="812532"/>
          </a:xfrm>
          <a:prstGeom prst="round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s-MX" b="1" dirty="0" smtClean="0">
                <a:effectLst>
                  <a:outerShdw blurRad="38100" dist="38100" dir="2700000" algn="tl">
                    <a:srgbClr val="000000">
                      <a:alpha val="43137"/>
                    </a:srgbClr>
                  </a:outerShdw>
                  <a:reflection blurRad="6350" stA="55000" endA="50" endPos="85000" dist="60007" dir="5400000" sy="-100000" algn="bl" rotWithShape="0"/>
                </a:effectLst>
              </a:rPr>
              <a:t>CUENTAS DE PÉRDIDAS Y GANANCIAS</a:t>
            </a:r>
            <a:endParaRPr lang="es-MX" b="1" dirty="0">
              <a:effectLst>
                <a:outerShdw blurRad="38100" dist="38100" dir="2700000" algn="tl">
                  <a:srgbClr val="000000">
                    <a:alpha val="43137"/>
                  </a:srgbClr>
                </a:outerShdw>
                <a:reflection blurRad="6350" stA="55000" endA="50" endPos="85000" dist="60007" dir="5400000" sy="-100000" algn="bl" rotWithShape="0"/>
              </a:effectLst>
            </a:endParaRPr>
          </a:p>
        </p:txBody>
      </p:sp>
      <p:sp>
        <p:nvSpPr>
          <p:cNvPr id="20" name="CuadroTexto 19"/>
          <p:cNvSpPr txBox="1"/>
          <p:nvPr/>
        </p:nvSpPr>
        <p:spPr>
          <a:xfrm>
            <a:off x="8984217" y="4925573"/>
            <a:ext cx="1482663" cy="261610"/>
          </a:xfrm>
          <a:prstGeom prst="rect">
            <a:avLst/>
          </a:prstGeom>
          <a:noFill/>
        </p:spPr>
        <p:txBody>
          <a:bodyPr wrap="square" rtlCol="0">
            <a:spAutoFit/>
          </a:bodyPr>
          <a:lstStyle/>
          <a:p>
            <a:r>
              <a:rPr lang="es-MX" sz="1100" dirty="0" smtClean="0"/>
              <a:t>SALDO ACREEDOR</a:t>
            </a:r>
            <a:endParaRPr lang="es-MX" sz="1100" dirty="0"/>
          </a:p>
        </p:txBody>
      </p:sp>
      <p:pic>
        <p:nvPicPr>
          <p:cNvPr id="21" name="Imagen 20"/>
          <p:cNvPicPr>
            <a:picLocks noChangeAspect="1"/>
          </p:cNvPicPr>
          <p:nvPr/>
        </p:nvPicPr>
        <p:blipFill>
          <a:blip r:embed="rId2"/>
          <a:stretch>
            <a:fillRect/>
          </a:stretch>
        </p:blipFill>
        <p:spPr>
          <a:xfrm>
            <a:off x="11434607" y="0"/>
            <a:ext cx="727335" cy="727335"/>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2594246964"/>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PROCEDIMIENTOS Y TÉCNICA PARA CONTABILIZAR</a:t>
            </a:r>
            <a:endParaRPr lang="es-MX" dirty="0"/>
          </a:p>
        </p:txBody>
      </p:sp>
      <p:sp>
        <p:nvSpPr>
          <p:cNvPr id="3" name="Marcador de texto 2"/>
          <p:cNvSpPr>
            <a:spLocks noGrp="1"/>
          </p:cNvSpPr>
          <p:nvPr>
            <p:ph type="body" idx="1"/>
          </p:nvPr>
        </p:nvSpPr>
        <p:spPr/>
        <p:txBody>
          <a:bodyPr/>
          <a:lstStyle/>
          <a:p>
            <a:r>
              <a:rPr lang="es-MX" dirty="0" smtClean="0"/>
              <a:t>.</a:t>
            </a:r>
            <a:endParaRPr lang="es-MX" dirty="0"/>
          </a:p>
        </p:txBody>
      </p:sp>
      <p:pic>
        <p:nvPicPr>
          <p:cNvPr id="4" name="Imagen 3"/>
          <p:cNvPicPr>
            <a:picLocks noChangeAspect="1"/>
          </p:cNvPicPr>
          <p:nvPr/>
        </p:nvPicPr>
        <p:blipFill>
          <a:blip r:embed="rId2"/>
          <a:stretch>
            <a:fillRect/>
          </a:stretch>
        </p:blipFill>
        <p:spPr>
          <a:xfrm>
            <a:off x="10342884" y="28828"/>
            <a:ext cx="727335" cy="727335"/>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189698670"/>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rtlCol="0">
            <a:normAutofit/>
          </a:bodyPr>
          <a:lstStyle/>
          <a:p>
            <a:pPr rtl="0"/>
            <a:r>
              <a:rPr lang="es-ES" dirty="0" smtClean="0"/>
              <a:t>Existen diferentes procedimientos contables para generar estados financieros </a:t>
            </a:r>
            <a:endParaRPr lang="es-ES" dirty="0"/>
          </a:p>
        </p:txBody>
      </p:sp>
      <p:sp>
        <p:nvSpPr>
          <p:cNvPr id="3" name="Marcador de posición de contenido 2"/>
          <p:cNvSpPr>
            <a:spLocks noGrp="1"/>
          </p:cNvSpPr>
          <p:nvPr>
            <p:ph sz="half" idx="1"/>
          </p:nvPr>
        </p:nvSpPr>
        <p:spPr/>
        <p:txBody>
          <a:bodyPr rtlCol="0"/>
          <a:lstStyle/>
          <a:p>
            <a:pPr rtl="0"/>
            <a:r>
              <a:rPr lang="es-ES" dirty="0" smtClean="0"/>
              <a:t>LOS PROCEDIMIENTOS CONTABLES QUE EXISTEN SE APLICAN DE ACUERDO CON LAS NECESIDADES DE LAS EMPRESAS</a:t>
            </a:r>
            <a:endParaRPr lang="es-ES" dirty="0"/>
          </a:p>
        </p:txBody>
      </p:sp>
      <p:graphicFrame>
        <p:nvGraphicFramePr>
          <p:cNvPr id="5" name="Marcador de posición de contenido 4" descr="Lista vertical de cuadros en la que se muestran tres grupos organizados uno debajo del otro con viñetas de descripción de las tareas para cada grupo"/>
          <p:cNvGraphicFramePr>
            <a:graphicFrameLocks noGrp="1"/>
          </p:cNvGraphicFramePr>
          <p:nvPr>
            <p:ph sz="half" idx="2"/>
            <p:extLst>
              <p:ext uri="{D42A27DB-BD31-4B8C-83A1-F6EECF244321}">
                <p14:modId xmlns:p14="http://schemas.microsoft.com/office/powerpoint/2010/main" val="4162791040"/>
              </p:ext>
            </p:extLst>
          </p:nvPr>
        </p:nvGraphicFramePr>
        <p:xfrm>
          <a:off x="6551613" y="1984375"/>
          <a:ext cx="4800600" cy="418782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6" name="Imagen 5"/>
          <p:cNvPicPr>
            <a:picLocks noChangeAspect="1"/>
          </p:cNvPicPr>
          <p:nvPr/>
        </p:nvPicPr>
        <p:blipFill>
          <a:blip r:embed="rId8"/>
          <a:stretch>
            <a:fillRect/>
          </a:stretch>
        </p:blipFill>
        <p:spPr>
          <a:xfrm>
            <a:off x="11352211" y="17332"/>
            <a:ext cx="727335" cy="727335"/>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39983289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es-MX" sz="4399" b="1" dirty="0"/>
              <a:t>Presentación de la Unidad de Aprendizaje.</a:t>
            </a:r>
            <a:endParaRPr lang="es-MX" sz="4399" b="1" dirty="0"/>
          </a:p>
        </p:txBody>
      </p:sp>
      <p:sp>
        <p:nvSpPr>
          <p:cNvPr id="3" name="Marcador de contenido 2"/>
          <p:cNvSpPr>
            <a:spLocks noGrp="1"/>
          </p:cNvSpPr>
          <p:nvPr>
            <p:ph idx="1"/>
          </p:nvPr>
        </p:nvSpPr>
        <p:spPr>
          <a:xfrm>
            <a:off x="2472100" y="2262693"/>
            <a:ext cx="9029516" cy="3776638"/>
          </a:xfrm>
        </p:spPr>
        <p:txBody>
          <a:bodyPr>
            <a:normAutofit/>
          </a:bodyPr>
          <a:lstStyle/>
          <a:p>
            <a:r>
              <a:rPr lang="es-MX" sz="1999" dirty="0"/>
              <a:t>La unidad de aprendizaje UA Contabilidad </a:t>
            </a:r>
            <a:r>
              <a:rPr lang="es-MX" sz="1999" dirty="0" smtClean="0"/>
              <a:t>se </a:t>
            </a:r>
            <a:r>
              <a:rPr lang="es-MX" sz="1999" dirty="0"/>
              <a:t>integra en el plan de la Licenciatura en Administración </a:t>
            </a:r>
            <a:r>
              <a:rPr lang="es-MX" sz="1999" dirty="0" smtClean="0"/>
              <a:t>F-18, en </a:t>
            </a:r>
            <a:r>
              <a:rPr lang="es-MX" sz="1999" dirty="0"/>
              <a:t>el núcleo de formación </a:t>
            </a:r>
            <a:r>
              <a:rPr lang="es-MX" sz="1999" dirty="0" smtClean="0"/>
              <a:t>básico, </a:t>
            </a:r>
            <a:r>
              <a:rPr lang="es-MX" sz="1999" dirty="0"/>
              <a:t>con una carga crediticia de </a:t>
            </a:r>
            <a:r>
              <a:rPr lang="es-MX" sz="1999" dirty="0" smtClean="0"/>
              <a:t>7 créditos </a:t>
            </a:r>
            <a:r>
              <a:rPr lang="es-MX" sz="1999" dirty="0"/>
              <a:t>y debe cursarse de manera </a:t>
            </a:r>
            <a:r>
              <a:rPr lang="es-MX" sz="1999" dirty="0" smtClean="0"/>
              <a:t>obligatoria, la UA se inserta en el área curricular de contaduría y finanzas. Además la UA se imparte en Contaduría, Administración e Informática Administrativa.</a:t>
            </a:r>
            <a:endParaRPr lang="es-MX" sz="1999" dirty="0"/>
          </a:p>
          <a:p>
            <a:r>
              <a:rPr lang="es-MX" sz="1999" dirty="0"/>
              <a:t>Se</a:t>
            </a:r>
            <a:r>
              <a:rPr lang="es-MX" sz="1999" dirty="0"/>
              <a:t> </a:t>
            </a:r>
            <a:r>
              <a:rPr lang="es-MX" sz="1999" dirty="0"/>
              <a:t>requiere que el alumno tenga conocimientos previos de operaciones aritméticas básicas. </a:t>
            </a:r>
          </a:p>
          <a:p>
            <a:r>
              <a:rPr lang="es-MX" sz="1999" dirty="0"/>
              <a:t>Al finalizar el programa, el estudiante estará capacitado para continuar con la unidad de aprendizaje </a:t>
            </a:r>
            <a:r>
              <a:rPr lang="es-MX" sz="1999" dirty="0" smtClean="0"/>
              <a:t>de Contabilidad de Costos y Presupuestos</a:t>
            </a:r>
            <a:endParaRPr lang="es-MX" sz="1999" dirty="0"/>
          </a:p>
        </p:txBody>
      </p:sp>
      <p:pic>
        <p:nvPicPr>
          <p:cNvPr id="7" name="Imagen 6"/>
          <p:cNvPicPr>
            <a:picLocks noChangeAspect="1"/>
          </p:cNvPicPr>
          <p:nvPr/>
        </p:nvPicPr>
        <p:blipFill>
          <a:blip r:embed="rId2"/>
          <a:stretch>
            <a:fillRect/>
          </a:stretch>
        </p:blipFill>
        <p:spPr>
          <a:xfrm>
            <a:off x="11299340" y="128789"/>
            <a:ext cx="727335" cy="727335"/>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30125060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TÉCNICA PARA CONTABILIZAR </a:t>
            </a:r>
            <a:endParaRPr lang="es-MX" dirty="0"/>
          </a:p>
        </p:txBody>
      </p:sp>
      <p:sp>
        <p:nvSpPr>
          <p:cNvPr id="4" name="Marcador de texto 3"/>
          <p:cNvSpPr>
            <a:spLocks noGrp="1"/>
          </p:cNvSpPr>
          <p:nvPr>
            <p:ph type="body" sz="half" idx="2"/>
          </p:nvPr>
        </p:nvSpPr>
        <p:spPr>
          <a:xfrm>
            <a:off x="1522413" y="2895599"/>
            <a:ext cx="4114800" cy="2981673"/>
          </a:xfrm>
        </p:spPr>
        <p:txBody>
          <a:bodyPr>
            <a:normAutofit fontScale="85000" lnSpcReduction="20000"/>
          </a:bodyPr>
          <a:lstStyle/>
          <a:p>
            <a:pPr marL="457200" indent="-457200">
              <a:buAutoNum type="arabicParenR"/>
            </a:pPr>
            <a:r>
              <a:rPr lang="es-MX" dirty="0" smtClean="0"/>
              <a:t>SE CLASIFICAN LOS DOCUMENTOS</a:t>
            </a:r>
          </a:p>
          <a:p>
            <a:pPr marL="457200" indent="-457200">
              <a:buAutoNum type="arabicParenR"/>
            </a:pPr>
            <a:r>
              <a:rPr lang="es-MX" dirty="0" smtClean="0"/>
              <a:t>SE REGISTRAN LAS OPERACIONES MEDIANTE LA APLICACIÓN DE LA PARTIDA DOBLE</a:t>
            </a:r>
          </a:p>
          <a:p>
            <a:pPr marL="457200" indent="-457200">
              <a:buAutoNum type="arabicParenR"/>
            </a:pPr>
            <a:r>
              <a:rPr lang="es-MX" dirty="0" smtClean="0"/>
              <a:t>SE REGISTRA EN CUENTAS DE MAYOR</a:t>
            </a:r>
          </a:p>
          <a:p>
            <a:pPr marL="457200" indent="-457200">
              <a:buAutoNum type="arabicParenR"/>
            </a:pPr>
            <a:r>
              <a:rPr lang="es-MX" dirty="0" smtClean="0"/>
              <a:t>SE ELABORA LA BALANZA DE COMPROBACIÓN </a:t>
            </a:r>
          </a:p>
          <a:p>
            <a:pPr marL="457200" indent="-457200">
              <a:buAutoNum type="arabicParenR"/>
            </a:pPr>
            <a:r>
              <a:rPr lang="es-MX" dirty="0" smtClean="0"/>
              <a:t>SE ELABORAN ESTADOS FINANCIEROS</a:t>
            </a:r>
            <a:endParaRPr lang="es-MX" dirty="0"/>
          </a:p>
        </p:txBody>
      </p:sp>
      <p:pic>
        <p:nvPicPr>
          <p:cNvPr id="4098" name="Picture 2" descr="Resultado de imagen para IMAGENES DE CONTABILIDAD"/>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382444" y="1556792"/>
            <a:ext cx="5400600" cy="3518125"/>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a:ext uri="{909E8E84-426E-40DD-AFC4-6F175D3DCCD1}">
              <a14:hiddenFill xmlns:a14="http://schemas.microsoft.com/office/drawing/2010/main">
                <a:solidFill>
                  <a:srgbClr val="FFFFFF"/>
                </a:solidFill>
              </a14:hiddenFill>
            </a:ext>
          </a:extLst>
        </p:spPr>
      </p:pic>
      <p:pic>
        <p:nvPicPr>
          <p:cNvPr id="6" name="Imagen 5"/>
          <p:cNvPicPr>
            <a:picLocks noChangeAspect="1"/>
          </p:cNvPicPr>
          <p:nvPr/>
        </p:nvPicPr>
        <p:blipFill>
          <a:blip r:embed="rId3"/>
          <a:stretch>
            <a:fillRect/>
          </a:stretch>
        </p:blipFill>
        <p:spPr>
          <a:xfrm>
            <a:off x="11299340" y="128789"/>
            <a:ext cx="727335" cy="727335"/>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2246600609"/>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EL LIBRO DIARIO</a:t>
            </a:r>
            <a:endParaRPr lang="es-MX" dirty="0"/>
          </a:p>
        </p:txBody>
      </p:sp>
      <p:sp>
        <p:nvSpPr>
          <p:cNvPr id="3" name="Marcador de texto 2"/>
          <p:cNvSpPr>
            <a:spLocks noGrp="1"/>
          </p:cNvSpPr>
          <p:nvPr>
            <p:ph type="body" idx="1"/>
          </p:nvPr>
        </p:nvSpPr>
        <p:spPr>
          <a:xfrm>
            <a:off x="1522413" y="1752600"/>
            <a:ext cx="4800600" cy="838200"/>
          </a:xfrm>
        </p:spPr>
        <p:txBody>
          <a:bodyPr/>
          <a:lstStyle/>
          <a:p>
            <a:r>
              <a:rPr lang="es-MX" dirty="0" smtClean="0"/>
              <a:t>AHORA LLAMADO ASIENTOS DE DIARIO</a:t>
            </a:r>
            <a:endParaRPr lang="es-MX" dirty="0"/>
          </a:p>
        </p:txBody>
      </p:sp>
      <p:sp>
        <p:nvSpPr>
          <p:cNvPr id="4" name="Marcador de contenido 3"/>
          <p:cNvSpPr>
            <a:spLocks noGrp="1"/>
          </p:cNvSpPr>
          <p:nvPr>
            <p:ph sz="half" idx="2"/>
          </p:nvPr>
        </p:nvSpPr>
        <p:spPr/>
        <p:txBody>
          <a:bodyPr/>
          <a:lstStyle/>
          <a:p>
            <a:r>
              <a:rPr lang="es-MX" dirty="0" smtClean="0"/>
              <a:t>TIENE COMO FIN EL REGISTRO DE LAS OPERACIONES QUE COTIDIANAMENTE LLEVA A CABO LA ENTIDAD PARA CUMPLIR CON SUS OBJETIVOS ORGANIZACIONALES.</a:t>
            </a:r>
            <a:endParaRPr lang="es-MX" dirty="0"/>
          </a:p>
        </p:txBody>
      </p:sp>
      <p:sp>
        <p:nvSpPr>
          <p:cNvPr id="5" name="Marcador de texto 4"/>
          <p:cNvSpPr>
            <a:spLocks noGrp="1"/>
          </p:cNvSpPr>
          <p:nvPr>
            <p:ph type="body" sz="quarter" idx="3"/>
          </p:nvPr>
        </p:nvSpPr>
        <p:spPr/>
        <p:txBody>
          <a:bodyPr/>
          <a:lstStyle/>
          <a:p>
            <a:r>
              <a:rPr lang="es-MX" dirty="0" smtClean="0"/>
              <a:t>EL FORMATO</a:t>
            </a:r>
            <a:endParaRPr lang="es-MX" dirty="0"/>
          </a:p>
        </p:txBody>
      </p:sp>
      <p:graphicFrame>
        <p:nvGraphicFramePr>
          <p:cNvPr id="7" name="Marcador de contenido 6"/>
          <p:cNvGraphicFramePr>
            <a:graphicFrameLocks noGrp="1"/>
          </p:cNvGraphicFramePr>
          <p:nvPr>
            <p:ph sz="quarter" idx="4"/>
            <p:extLst>
              <p:ext uri="{D42A27DB-BD31-4B8C-83A1-F6EECF244321}">
                <p14:modId xmlns:p14="http://schemas.microsoft.com/office/powerpoint/2010/main" val="74512155"/>
              </p:ext>
            </p:extLst>
          </p:nvPr>
        </p:nvGraphicFramePr>
        <p:xfrm>
          <a:off x="7102525" y="2490152"/>
          <a:ext cx="4478288" cy="3815080"/>
        </p:xfrm>
        <a:graphic>
          <a:graphicData uri="http://schemas.openxmlformats.org/drawingml/2006/table">
            <a:tbl>
              <a:tblPr firstRow="1" bandRow="1">
                <a:tableStyleId>{BC89EF96-8CEA-46FF-86C4-4CE0E7609802}</a:tableStyleId>
              </a:tblPr>
              <a:tblGrid>
                <a:gridCol w="1944215"/>
                <a:gridCol w="864096"/>
                <a:gridCol w="936104"/>
                <a:gridCol w="733873"/>
              </a:tblGrid>
              <a:tr h="370840">
                <a:tc>
                  <a:txBody>
                    <a:bodyPr/>
                    <a:lstStyle/>
                    <a:p>
                      <a:r>
                        <a:rPr lang="es-MX" sz="1400" dirty="0" smtClean="0"/>
                        <a:t>ASIENTO CONTABLE</a:t>
                      </a:r>
                      <a:endParaRPr lang="es-MX" sz="1400" dirty="0"/>
                    </a:p>
                  </a:txBody>
                  <a:tcPr/>
                </a:tc>
                <a:tc>
                  <a:txBody>
                    <a:bodyPr/>
                    <a:lstStyle/>
                    <a:p>
                      <a:r>
                        <a:rPr lang="es-MX" sz="1200" dirty="0" smtClean="0"/>
                        <a:t>PARCIAL</a:t>
                      </a:r>
                      <a:endParaRPr lang="es-MX" sz="1200" dirty="0"/>
                    </a:p>
                  </a:txBody>
                  <a:tcPr/>
                </a:tc>
                <a:tc>
                  <a:txBody>
                    <a:bodyPr/>
                    <a:lstStyle/>
                    <a:p>
                      <a:r>
                        <a:rPr lang="es-MX" sz="1200" dirty="0" smtClean="0"/>
                        <a:t>DEBE</a:t>
                      </a:r>
                      <a:endParaRPr lang="es-MX" sz="1200" dirty="0"/>
                    </a:p>
                  </a:txBody>
                  <a:tcPr/>
                </a:tc>
                <a:tc>
                  <a:txBody>
                    <a:bodyPr/>
                    <a:lstStyle/>
                    <a:p>
                      <a:r>
                        <a:rPr lang="es-MX" sz="1200" dirty="0" smtClean="0"/>
                        <a:t>HABER</a:t>
                      </a:r>
                      <a:endParaRPr lang="es-MX" sz="1200" dirty="0"/>
                    </a:p>
                  </a:txBody>
                  <a:tcPr/>
                </a:tc>
              </a:tr>
              <a:tr h="370840">
                <a:tc>
                  <a:txBody>
                    <a:bodyPr/>
                    <a:lstStyle/>
                    <a:p>
                      <a:r>
                        <a:rPr lang="es-MX" sz="1400" dirty="0" smtClean="0"/>
                        <a:t>            ----</a:t>
                      </a:r>
                      <a:r>
                        <a:rPr lang="es-MX" sz="1400" baseline="0" dirty="0" smtClean="0"/>
                        <a:t>1  ----</a:t>
                      </a:r>
                    </a:p>
                    <a:p>
                      <a:r>
                        <a:rPr lang="es-MX" sz="1400" baseline="0" dirty="0" smtClean="0"/>
                        <a:t>CARGOS </a:t>
                      </a:r>
                    </a:p>
                    <a:p>
                      <a:r>
                        <a:rPr lang="es-MX" sz="1400" baseline="0" dirty="0" smtClean="0"/>
                        <a:t>                      ABONOS</a:t>
                      </a:r>
                    </a:p>
                    <a:p>
                      <a:r>
                        <a:rPr lang="es-MX" sz="1400" baseline="0" dirty="0" smtClean="0"/>
                        <a:t>                                                                       </a:t>
                      </a:r>
                    </a:p>
                    <a:p>
                      <a:r>
                        <a:rPr lang="es-MX" sz="1200" baseline="0" dirty="0" smtClean="0"/>
                        <a:t>REDACCIÓN QUE DESCRIBE LA OPERACIÓN </a:t>
                      </a:r>
                    </a:p>
                    <a:p>
                      <a:r>
                        <a:rPr lang="es-MX" sz="1400" dirty="0" smtClean="0"/>
                        <a:t>             ---- </a:t>
                      </a:r>
                      <a:r>
                        <a:rPr lang="es-MX" sz="1400" baseline="0" dirty="0" smtClean="0"/>
                        <a:t>2  ----</a:t>
                      </a:r>
                    </a:p>
                    <a:p>
                      <a:endParaRPr lang="es-MX" sz="1400" baseline="0" dirty="0" smtClean="0"/>
                    </a:p>
                    <a:p>
                      <a:r>
                        <a:rPr lang="es-MX" sz="1400" baseline="0" dirty="0" smtClean="0"/>
                        <a:t>BANCOS</a:t>
                      </a:r>
                    </a:p>
                    <a:p>
                      <a:endParaRPr lang="es-MX" sz="1400" baseline="0" dirty="0" smtClean="0"/>
                    </a:p>
                    <a:p>
                      <a:endParaRPr lang="es-MX" sz="1400" baseline="0" dirty="0" smtClean="0"/>
                    </a:p>
                    <a:p>
                      <a:r>
                        <a:rPr lang="es-MX" sz="1400" baseline="0" dirty="0" smtClean="0"/>
                        <a:t>                       CAJA </a:t>
                      </a:r>
                    </a:p>
                    <a:p>
                      <a:r>
                        <a:rPr lang="es-MX" sz="1400" baseline="0" dirty="0" smtClean="0"/>
                        <a:t>                       </a:t>
                      </a:r>
                    </a:p>
                    <a:p>
                      <a:r>
                        <a:rPr lang="es-MX" sz="1400" baseline="0" dirty="0" smtClean="0"/>
                        <a:t>DESPOSITO DEL EFECTIVO </a:t>
                      </a:r>
                    </a:p>
                    <a:p>
                      <a:endParaRPr lang="es-MX" sz="1400" dirty="0"/>
                    </a:p>
                  </a:txBody>
                  <a:tcPr/>
                </a:tc>
                <a:tc>
                  <a:txBody>
                    <a:bodyPr/>
                    <a:lstStyle/>
                    <a:p>
                      <a:endParaRPr lang="es-MX" sz="1400" dirty="0"/>
                    </a:p>
                  </a:txBody>
                  <a:tcPr/>
                </a:tc>
                <a:tc>
                  <a:txBody>
                    <a:bodyPr/>
                    <a:lstStyle/>
                    <a:p>
                      <a:endParaRPr lang="es-MX" sz="1400" dirty="0" smtClean="0"/>
                    </a:p>
                    <a:p>
                      <a:r>
                        <a:rPr lang="es-MX" sz="1400" dirty="0" smtClean="0"/>
                        <a:t>    X</a:t>
                      </a:r>
                    </a:p>
                    <a:p>
                      <a:endParaRPr lang="es-MX" sz="1400" dirty="0" smtClean="0"/>
                    </a:p>
                    <a:p>
                      <a:endParaRPr lang="es-MX" sz="1400" dirty="0" smtClean="0"/>
                    </a:p>
                    <a:p>
                      <a:endParaRPr lang="es-MX" sz="1400" dirty="0" smtClean="0"/>
                    </a:p>
                    <a:p>
                      <a:endParaRPr lang="es-MX" sz="1400" dirty="0" smtClean="0"/>
                    </a:p>
                    <a:p>
                      <a:endParaRPr lang="es-MX" sz="1400" dirty="0" smtClean="0"/>
                    </a:p>
                    <a:p>
                      <a:endParaRPr lang="es-MX" sz="1400" dirty="0" smtClean="0"/>
                    </a:p>
                    <a:p>
                      <a:r>
                        <a:rPr lang="es-MX" sz="1400" dirty="0" smtClean="0"/>
                        <a:t>3,000</a:t>
                      </a:r>
                    </a:p>
                    <a:p>
                      <a:endParaRPr lang="es-MX" sz="1400" dirty="0"/>
                    </a:p>
                  </a:txBody>
                  <a:tcPr/>
                </a:tc>
                <a:tc>
                  <a:txBody>
                    <a:bodyPr/>
                    <a:lstStyle/>
                    <a:p>
                      <a:endParaRPr lang="es-MX" sz="1400" dirty="0" smtClean="0"/>
                    </a:p>
                    <a:p>
                      <a:endParaRPr lang="es-MX" sz="1400" dirty="0" smtClean="0"/>
                    </a:p>
                    <a:p>
                      <a:r>
                        <a:rPr lang="es-MX" sz="1400" dirty="0" smtClean="0"/>
                        <a:t>      X</a:t>
                      </a:r>
                    </a:p>
                    <a:p>
                      <a:endParaRPr lang="es-MX" sz="1400" dirty="0" smtClean="0"/>
                    </a:p>
                    <a:p>
                      <a:endParaRPr lang="es-MX" sz="1400" dirty="0" smtClean="0"/>
                    </a:p>
                    <a:p>
                      <a:endParaRPr lang="es-MX" sz="1400" dirty="0" smtClean="0"/>
                    </a:p>
                    <a:p>
                      <a:endParaRPr lang="es-MX" sz="1400" dirty="0" smtClean="0"/>
                    </a:p>
                    <a:p>
                      <a:endParaRPr lang="es-MX" sz="1400" dirty="0" smtClean="0"/>
                    </a:p>
                    <a:p>
                      <a:endParaRPr lang="es-MX" sz="1400" dirty="0" smtClean="0"/>
                    </a:p>
                    <a:p>
                      <a:endParaRPr lang="es-MX" sz="1400" dirty="0" smtClean="0"/>
                    </a:p>
                    <a:p>
                      <a:endParaRPr lang="es-MX" sz="1400" dirty="0" smtClean="0"/>
                    </a:p>
                    <a:p>
                      <a:r>
                        <a:rPr lang="es-MX" sz="1400" dirty="0" smtClean="0"/>
                        <a:t>3,000</a:t>
                      </a:r>
                      <a:endParaRPr lang="es-MX" sz="1400" dirty="0"/>
                    </a:p>
                  </a:txBody>
                  <a:tcPr/>
                </a:tc>
              </a:tr>
            </a:tbl>
          </a:graphicData>
        </a:graphic>
      </p:graphicFrame>
      <p:pic>
        <p:nvPicPr>
          <p:cNvPr id="9" name="Imagen 8"/>
          <p:cNvPicPr>
            <a:picLocks noChangeAspect="1"/>
          </p:cNvPicPr>
          <p:nvPr/>
        </p:nvPicPr>
        <p:blipFill>
          <a:blip r:embed="rId2"/>
          <a:stretch>
            <a:fillRect/>
          </a:stretch>
        </p:blipFill>
        <p:spPr>
          <a:xfrm>
            <a:off x="3214092" y="4950790"/>
            <a:ext cx="1872208" cy="1342338"/>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10" name="Imagen 9"/>
          <p:cNvPicPr>
            <a:picLocks noChangeAspect="1"/>
          </p:cNvPicPr>
          <p:nvPr/>
        </p:nvPicPr>
        <p:blipFill>
          <a:blip r:embed="rId3"/>
          <a:stretch>
            <a:fillRect/>
          </a:stretch>
        </p:blipFill>
        <p:spPr>
          <a:xfrm>
            <a:off x="11299340" y="128789"/>
            <a:ext cx="727335" cy="727335"/>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196529204"/>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EL LIBRO MAYOR</a:t>
            </a:r>
          </a:p>
        </p:txBody>
      </p:sp>
      <p:sp>
        <p:nvSpPr>
          <p:cNvPr id="4" name="Marcador de texto 3"/>
          <p:cNvSpPr>
            <a:spLocks noGrp="1"/>
          </p:cNvSpPr>
          <p:nvPr>
            <p:ph type="body" sz="half" idx="2"/>
          </p:nvPr>
        </p:nvSpPr>
        <p:spPr>
          <a:xfrm>
            <a:off x="1522413" y="2895599"/>
            <a:ext cx="4114800" cy="2333601"/>
          </a:xfrm>
        </p:spPr>
        <p:txBody>
          <a:bodyPr>
            <a:normAutofit fontScale="77500" lnSpcReduction="20000"/>
          </a:bodyPr>
          <a:lstStyle/>
          <a:p>
            <a:r>
              <a:rPr lang="es-MX" dirty="0"/>
              <a:t>AHORA LLAMADOS ESQUEMAS DE MAYOR</a:t>
            </a:r>
          </a:p>
          <a:p>
            <a:r>
              <a:rPr lang="es-MX" dirty="0"/>
              <a:t>SE UTILIZA PARA REGISTRAR LOS MOVIMIENTOS DE CADA CUENTA (POR LO QUE HAY QUE HACER UN ESQUEMA DE MAYOR PARA CADA CUENTA).</a:t>
            </a:r>
          </a:p>
          <a:p>
            <a:r>
              <a:rPr lang="es-MX" dirty="0"/>
              <a:t>GENERALMENTE SE REGISTRA EN LOS ESQUEMAS DESPUES DE HABER REGISTRADO EN LOS ASIENTOS DE DIARIO</a:t>
            </a:r>
          </a:p>
          <a:p>
            <a:endParaRPr lang="es-MX" dirty="0"/>
          </a:p>
        </p:txBody>
      </p:sp>
      <p:sp>
        <p:nvSpPr>
          <p:cNvPr id="5" name="Menos 4"/>
          <p:cNvSpPr/>
          <p:nvPr/>
        </p:nvSpPr>
        <p:spPr>
          <a:xfrm>
            <a:off x="7024146" y="2539429"/>
            <a:ext cx="3888432" cy="144016"/>
          </a:xfrm>
          <a:prstGeom prst="mathMin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6" name="Menos 5"/>
          <p:cNvSpPr/>
          <p:nvPr/>
        </p:nvSpPr>
        <p:spPr>
          <a:xfrm rot="16200000" flipV="1">
            <a:off x="7204166" y="3674658"/>
            <a:ext cx="3528392" cy="444788"/>
          </a:xfrm>
          <a:prstGeom prst="mathMin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7" name="CuadroTexto 6"/>
          <p:cNvSpPr txBox="1"/>
          <p:nvPr/>
        </p:nvSpPr>
        <p:spPr>
          <a:xfrm>
            <a:off x="7606580" y="2208937"/>
            <a:ext cx="2951478" cy="369332"/>
          </a:xfrm>
          <a:prstGeom prst="rect">
            <a:avLst/>
          </a:prstGeom>
          <a:noFill/>
        </p:spPr>
        <p:txBody>
          <a:bodyPr wrap="square" rtlCol="0">
            <a:spAutoFit/>
          </a:bodyPr>
          <a:lstStyle/>
          <a:p>
            <a:pPr algn="ctr"/>
            <a:r>
              <a:rPr lang="es-MX" b="1" dirty="0" smtClean="0">
                <a:effectLst>
                  <a:outerShdw blurRad="38100" dist="38100" dir="2700000" algn="tl">
                    <a:srgbClr val="000000">
                      <a:alpha val="43137"/>
                    </a:srgbClr>
                  </a:outerShdw>
                </a:effectLst>
              </a:rPr>
              <a:t>CAJA</a:t>
            </a:r>
            <a:endParaRPr lang="es-MX" b="1" dirty="0">
              <a:effectLst>
                <a:outerShdw blurRad="38100" dist="38100" dir="2700000" algn="tl">
                  <a:srgbClr val="000000">
                    <a:alpha val="43137"/>
                  </a:srgbClr>
                </a:outerShdw>
              </a:effectLst>
            </a:endParaRPr>
          </a:p>
        </p:txBody>
      </p:sp>
      <p:sp>
        <p:nvSpPr>
          <p:cNvPr id="10" name="Menos 9"/>
          <p:cNvSpPr/>
          <p:nvPr/>
        </p:nvSpPr>
        <p:spPr>
          <a:xfrm>
            <a:off x="7174532" y="4447959"/>
            <a:ext cx="3528391" cy="61160"/>
          </a:xfrm>
          <a:prstGeom prst="mathMin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1" name="Menos 10"/>
          <p:cNvSpPr/>
          <p:nvPr/>
        </p:nvSpPr>
        <p:spPr>
          <a:xfrm>
            <a:off x="7174532" y="4862164"/>
            <a:ext cx="3528391" cy="61160"/>
          </a:xfrm>
          <a:prstGeom prst="mathMin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2" name="CuadroTexto 11"/>
          <p:cNvSpPr txBox="1"/>
          <p:nvPr/>
        </p:nvSpPr>
        <p:spPr>
          <a:xfrm>
            <a:off x="7606580" y="4509119"/>
            <a:ext cx="1139388" cy="369332"/>
          </a:xfrm>
          <a:prstGeom prst="rect">
            <a:avLst/>
          </a:prstGeom>
          <a:noFill/>
        </p:spPr>
        <p:txBody>
          <a:bodyPr wrap="square" rtlCol="0">
            <a:spAutoFit/>
          </a:bodyPr>
          <a:lstStyle/>
          <a:p>
            <a:pPr algn="r"/>
            <a:r>
              <a:rPr lang="es-MX" dirty="0" smtClean="0"/>
              <a:t>5,000</a:t>
            </a:r>
            <a:endParaRPr lang="es-MX" dirty="0"/>
          </a:p>
        </p:txBody>
      </p:sp>
      <p:sp>
        <p:nvSpPr>
          <p:cNvPr id="15" name="Flecha abajo 14"/>
          <p:cNvSpPr/>
          <p:nvPr/>
        </p:nvSpPr>
        <p:spPr>
          <a:xfrm rot="20111180">
            <a:off x="7161919" y="1238451"/>
            <a:ext cx="870466" cy="1036437"/>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6" name="CuadroTexto 15"/>
          <p:cNvSpPr txBox="1"/>
          <p:nvPr/>
        </p:nvSpPr>
        <p:spPr>
          <a:xfrm>
            <a:off x="6378001" y="211986"/>
            <a:ext cx="1440160" cy="1077218"/>
          </a:xfrm>
          <a:prstGeom prst="rect">
            <a:avLst/>
          </a:prstGeom>
          <a:noFill/>
        </p:spPr>
        <p:txBody>
          <a:bodyPr wrap="square" rtlCol="0">
            <a:spAutoFit/>
          </a:bodyPr>
          <a:lstStyle/>
          <a:p>
            <a:r>
              <a:rPr lang="es-MX" sz="1600" dirty="0" smtClean="0"/>
              <a:t>CARGO </a:t>
            </a:r>
          </a:p>
          <a:p>
            <a:r>
              <a:rPr lang="es-MX" sz="1600" dirty="0" smtClean="0"/>
              <a:t>DEBE</a:t>
            </a:r>
          </a:p>
          <a:p>
            <a:r>
              <a:rPr lang="es-MX" sz="1600" dirty="0" smtClean="0"/>
              <a:t>DEUDOR</a:t>
            </a:r>
          </a:p>
          <a:p>
            <a:r>
              <a:rPr lang="es-MX" sz="1600" dirty="0" smtClean="0"/>
              <a:t>ORIGEN</a:t>
            </a:r>
            <a:endParaRPr lang="es-MX" sz="1600" dirty="0"/>
          </a:p>
        </p:txBody>
      </p:sp>
      <p:sp>
        <p:nvSpPr>
          <p:cNvPr id="17" name="Flecha derecha 16"/>
          <p:cNvSpPr/>
          <p:nvPr/>
        </p:nvSpPr>
        <p:spPr>
          <a:xfrm rot="6033302">
            <a:off x="9665648" y="1184971"/>
            <a:ext cx="1046420" cy="84911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8" name="CuadroTexto 17"/>
          <p:cNvSpPr txBox="1"/>
          <p:nvPr/>
        </p:nvSpPr>
        <p:spPr>
          <a:xfrm>
            <a:off x="10466880" y="141019"/>
            <a:ext cx="1440160" cy="1077218"/>
          </a:xfrm>
          <a:prstGeom prst="rect">
            <a:avLst/>
          </a:prstGeom>
          <a:noFill/>
        </p:spPr>
        <p:txBody>
          <a:bodyPr wrap="square" rtlCol="0">
            <a:spAutoFit/>
          </a:bodyPr>
          <a:lstStyle/>
          <a:p>
            <a:r>
              <a:rPr lang="es-MX" sz="1600" dirty="0" smtClean="0"/>
              <a:t>ABONO</a:t>
            </a:r>
          </a:p>
          <a:p>
            <a:r>
              <a:rPr lang="es-MX" sz="1600" dirty="0" smtClean="0"/>
              <a:t>HABER</a:t>
            </a:r>
          </a:p>
          <a:p>
            <a:r>
              <a:rPr lang="es-MX" sz="1600" dirty="0" smtClean="0"/>
              <a:t>ACREEDOR</a:t>
            </a:r>
          </a:p>
          <a:p>
            <a:r>
              <a:rPr lang="es-MX" sz="1600" dirty="0" smtClean="0"/>
              <a:t>APLICACIÓN</a:t>
            </a:r>
            <a:endParaRPr lang="es-MX" sz="1600" dirty="0"/>
          </a:p>
        </p:txBody>
      </p:sp>
      <p:sp>
        <p:nvSpPr>
          <p:cNvPr id="3" name="CuadroTexto 2"/>
          <p:cNvSpPr txBox="1"/>
          <p:nvPr/>
        </p:nvSpPr>
        <p:spPr>
          <a:xfrm>
            <a:off x="7818161" y="2829271"/>
            <a:ext cx="1665669" cy="369332"/>
          </a:xfrm>
          <a:prstGeom prst="rect">
            <a:avLst/>
          </a:prstGeom>
          <a:noFill/>
        </p:spPr>
        <p:txBody>
          <a:bodyPr wrap="square" rtlCol="0">
            <a:spAutoFit/>
          </a:bodyPr>
          <a:lstStyle/>
          <a:p>
            <a:r>
              <a:rPr lang="es-MX" dirty="0" smtClean="0"/>
              <a:t>1) 5,000</a:t>
            </a:r>
            <a:endParaRPr lang="es-MX" dirty="0"/>
          </a:p>
        </p:txBody>
      </p:sp>
      <p:sp>
        <p:nvSpPr>
          <p:cNvPr id="14" name="CuadroTexto 13"/>
          <p:cNvSpPr txBox="1"/>
          <p:nvPr/>
        </p:nvSpPr>
        <p:spPr>
          <a:xfrm>
            <a:off x="7641630" y="4862164"/>
            <a:ext cx="1438532" cy="369332"/>
          </a:xfrm>
          <a:prstGeom prst="rect">
            <a:avLst/>
          </a:prstGeom>
          <a:noFill/>
        </p:spPr>
        <p:txBody>
          <a:bodyPr wrap="square" rtlCol="0">
            <a:spAutoFit/>
          </a:bodyPr>
          <a:lstStyle/>
          <a:p>
            <a:r>
              <a:rPr lang="es-MX" dirty="0" smtClean="0"/>
              <a:t>SD) 5,000</a:t>
            </a:r>
            <a:endParaRPr lang="es-MX" dirty="0"/>
          </a:p>
        </p:txBody>
      </p:sp>
      <p:pic>
        <p:nvPicPr>
          <p:cNvPr id="21" name="Imagen 20"/>
          <p:cNvPicPr>
            <a:picLocks noChangeAspect="1"/>
          </p:cNvPicPr>
          <p:nvPr/>
        </p:nvPicPr>
        <p:blipFill>
          <a:blip r:embed="rId2"/>
          <a:stretch>
            <a:fillRect/>
          </a:stretch>
        </p:blipFill>
        <p:spPr>
          <a:xfrm>
            <a:off x="11426994" y="0"/>
            <a:ext cx="727335" cy="727335"/>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2814796306"/>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LA BALANZA DE COMPROBACIÓN</a:t>
            </a:r>
            <a:endParaRPr lang="es-MX" dirty="0"/>
          </a:p>
        </p:txBody>
      </p:sp>
      <p:sp>
        <p:nvSpPr>
          <p:cNvPr id="3" name="Marcador de texto 2"/>
          <p:cNvSpPr>
            <a:spLocks noGrp="1"/>
          </p:cNvSpPr>
          <p:nvPr>
            <p:ph type="body" idx="1"/>
          </p:nvPr>
        </p:nvSpPr>
        <p:spPr/>
        <p:txBody>
          <a:bodyPr/>
          <a:lstStyle/>
          <a:p>
            <a:r>
              <a:rPr lang="es-MX" dirty="0" smtClean="0"/>
              <a:t>¿QUE ES?</a:t>
            </a:r>
            <a:endParaRPr lang="es-MX" dirty="0"/>
          </a:p>
        </p:txBody>
      </p:sp>
      <p:sp>
        <p:nvSpPr>
          <p:cNvPr id="4" name="Marcador de contenido 3"/>
          <p:cNvSpPr>
            <a:spLocks noGrp="1"/>
          </p:cNvSpPr>
          <p:nvPr>
            <p:ph sz="half" idx="2"/>
          </p:nvPr>
        </p:nvSpPr>
        <p:spPr>
          <a:xfrm>
            <a:off x="1522413" y="2780928"/>
            <a:ext cx="3995935" cy="3388097"/>
          </a:xfrm>
        </p:spPr>
        <p:txBody>
          <a:bodyPr>
            <a:normAutofit lnSpcReduction="10000"/>
          </a:bodyPr>
          <a:lstStyle/>
          <a:p>
            <a:r>
              <a:rPr lang="es-MX" dirty="0" smtClean="0"/>
              <a:t>SE REGISTRA A NIVEL DE CUENTAS Y SUBCUENTAS </a:t>
            </a:r>
          </a:p>
          <a:p>
            <a:r>
              <a:rPr lang="es-MX" dirty="0" smtClean="0"/>
              <a:t>SIRVE PARA CERIFICAR TODO ESTA PLENAMENTE CORRESPONDIDO</a:t>
            </a:r>
          </a:p>
          <a:p>
            <a:r>
              <a:rPr lang="es-MX" dirty="0" smtClean="0"/>
              <a:t>ES EL DOCUMENTO ANALITICO ANTECEDENTE A LOS ESTADOS FINANCIEROS</a:t>
            </a:r>
            <a:endParaRPr lang="es-MX" dirty="0"/>
          </a:p>
        </p:txBody>
      </p:sp>
      <p:sp>
        <p:nvSpPr>
          <p:cNvPr id="5" name="Marcador de texto 4"/>
          <p:cNvSpPr>
            <a:spLocks noGrp="1"/>
          </p:cNvSpPr>
          <p:nvPr>
            <p:ph type="body" sz="quarter" idx="3"/>
          </p:nvPr>
        </p:nvSpPr>
        <p:spPr/>
        <p:txBody>
          <a:bodyPr/>
          <a:lstStyle/>
          <a:p>
            <a:r>
              <a:rPr lang="es-MX" dirty="0" smtClean="0"/>
              <a:t>EL FORMATO</a:t>
            </a:r>
            <a:endParaRPr lang="es-MX" dirty="0"/>
          </a:p>
        </p:txBody>
      </p:sp>
      <p:pic>
        <p:nvPicPr>
          <p:cNvPr id="8" name="Marcador de contenido 7"/>
          <p:cNvPicPr>
            <a:picLocks noGrp="1" noChangeAspect="1"/>
          </p:cNvPicPr>
          <p:nvPr>
            <p:ph sz="quarter" idx="4"/>
          </p:nvPr>
        </p:nvPicPr>
        <p:blipFill>
          <a:blip r:embed="rId2">
            <a:extLst>
              <a:ext uri="{28A0092B-C50C-407E-A947-70E740481C1C}">
                <a14:useLocalDpi xmlns:a14="http://schemas.microsoft.com/office/drawing/2010/main" val="0"/>
              </a:ext>
            </a:extLst>
          </a:blip>
          <a:stretch>
            <a:fillRect/>
          </a:stretch>
        </p:blipFill>
        <p:spPr>
          <a:xfrm>
            <a:off x="6022404" y="2895600"/>
            <a:ext cx="5329809" cy="3125688"/>
          </a:xfrm>
        </p:spPr>
      </p:pic>
      <p:pic>
        <p:nvPicPr>
          <p:cNvPr id="9" name="Imagen 8"/>
          <p:cNvPicPr>
            <a:picLocks noChangeAspect="1"/>
          </p:cNvPicPr>
          <p:nvPr/>
        </p:nvPicPr>
        <p:blipFill>
          <a:blip r:embed="rId3"/>
          <a:stretch>
            <a:fillRect/>
          </a:stretch>
        </p:blipFill>
        <p:spPr>
          <a:xfrm>
            <a:off x="11299340" y="128789"/>
            <a:ext cx="727335" cy="727335"/>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1020129249"/>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ESTADOS FINANCIEROS</a:t>
            </a:r>
            <a:endParaRPr lang="es-MX" dirty="0"/>
          </a:p>
        </p:txBody>
      </p:sp>
      <p:sp>
        <p:nvSpPr>
          <p:cNvPr id="3" name="Marcador de texto 2"/>
          <p:cNvSpPr>
            <a:spLocks noGrp="1"/>
          </p:cNvSpPr>
          <p:nvPr>
            <p:ph type="body" idx="1"/>
          </p:nvPr>
        </p:nvSpPr>
        <p:spPr/>
        <p:txBody>
          <a:bodyPr/>
          <a:lstStyle/>
          <a:p>
            <a:r>
              <a:rPr lang="es-MX" dirty="0" smtClean="0"/>
              <a:t>Balance General</a:t>
            </a:r>
          </a:p>
          <a:p>
            <a:r>
              <a:rPr lang="es-MX" dirty="0" smtClean="0"/>
              <a:t>Estado de Resultados</a:t>
            </a:r>
          </a:p>
          <a:p>
            <a:endParaRPr lang="es-MX" dirty="0"/>
          </a:p>
        </p:txBody>
      </p:sp>
      <p:pic>
        <p:nvPicPr>
          <p:cNvPr id="4" name="Imagen 3"/>
          <p:cNvPicPr>
            <a:picLocks noChangeAspect="1"/>
          </p:cNvPicPr>
          <p:nvPr/>
        </p:nvPicPr>
        <p:blipFill>
          <a:blip r:embed="rId2"/>
          <a:stretch>
            <a:fillRect/>
          </a:stretch>
        </p:blipFill>
        <p:spPr>
          <a:xfrm>
            <a:off x="10126860" y="34094"/>
            <a:ext cx="727335" cy="727335"/>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2728013664"/>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Objetivo de la NIF A-3</a:t>
            </a:r>
            <a:endParaRPr lang="es-MX" dirty="0"/>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2667808895"/>
              </p:ext>
            </p:extLst>
          </p:nvPr>
        </p:nvGraphicFramePr>
        <p:xfrm>
          <a:off x="2588537" y="2133937"/>
          <a:ext cx="8913078" cy="37766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6" name="Imagen 5"/>
          <p:cNvPicPr>
            <a:picLocks noChangeAspect="1"/>
          </p:cNvPicPr>
          <p:nvPr/>
        </p:nvPicPr>
        <p:blipFill>
          <a:blip r:embed="rId7"/>
          <a:stretch>
            <a:fillRect/>
          </a:stretch>
        </p:blipFill>
        <p:spPr>
          <a:xfrm>
            <a:off x="11299340" y="128789"/>
            <a:ext cx="727335" cy="727335"/>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39097271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LOS ESTADOS FINANCIEROS</a:t>
            </a:r>
            <a:endParaRPr lang="es-MX" dirty="0"/>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1270901949"/>
              </p:ext>
            </p:extLst>
          </p:nvPr>
        </p:nvGraphicFramePr>
        <p:xfrm>
          <a:off x="1522413" y="1981200"/>
          <a:ext cx="9829799" cy="41878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5" name="Imagen 4"/>
          <p:cNvPicPr>
            <a:picLocks noChangeAspect="1"/>
          </p:cNvPicPr>
          <p:nvPr/>
        </p:nvPicPr>
        <p:blipFill>
          <a:blip r:embed="rId7"/>
          <a:stretch>
            <a:fillRect/>
          </a:stretch>
        </p:blipFill>
        <p:spPr>
          <a:xfrm>
            <a:off x="11299340" y="128789"/>
            <a:ext cx="727335" cy="727335"/>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1265944470"/>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BALANCE GENERAL</a:t>
            </a:r>
            <a:endParaRPr lang="es-MX" dirty="0"/>
          </a:p>
        </p:txBody>
      </p:sp>
      <p:sp>
        <p:nvSpPr>
          <p:cNvPr id="3" name="Marcador de texto 2"/>
          <p:cNvSpPr>
            <a:spLocks noGrp="1"/>
          </p:cNvSpPr>
          <p:nvPr>
            <p:ph type="body" idx="1"/>
          </p:nvPr>
        </p:nvSpPr>
        <p:spPr/>
        <p:txBody>
          <a:bodyPr/>
          <a:lstStyle/>
          <a:p>
            <a:r>
              <a:rPr lang="es-MX" dirty="0" smtClean="0"/>
              <a:t>ESTADO FINANCIERO QUE:</a:t>
            </a:r>
            <a:endParaRPr lang="es-MX" dirty="0"/>
          </a:p>
        </p:txBody>
      </p:sp>
      <p:sp>
        <p:nvSpPr>
          <p:cNvPr id="4" name="Marcador de contenido 3"/>
          <p:cNvSpPr>
            <a:spLocks noGrp="1"/>
          </p:cNvSpPr>
          <p:nvPr>
            <p:ph sz="half" idx="2"/>
          </p:nvPr>
        </p:nvSpPr>
        <p:spPr>
          <a:xfrm>
            <a:off x="1522413" y="2743200"/>
            <a:ext cx="3995935" cy="3425825"/>
          </a:xfrm>
        </p:spPr>
        <p:txBody>
          <a:bodyPr>
            <a:normAutofit lnSpcReduction="10000"/>
          </a:bodyPr>
          <a:lstStyle/>
          <a:p>
            <a:r>
              <a:rPr lang="es-MX" dirty="0" smtClean="0"/>
              <a:t>MUESTRA LA SITUACIÓN FINANCIERA Y ECONÓMICA DE UNA ENTIDAD EN UN MOMENTO DADO.</a:t>
            </a:r>
          </a:p>
          <a:p>
            <a:r>
              <a:rPr lang="es-MX" dirty="0" smtClean="0"/>
              <a:t>ES UN ESTADO FINANCIERO ESTÁTICO PORQUE MUESTRA INFORMACIÓN A UNA FECHA FIJA </a:t>
            </a:r>
            <a:endParaRPr lang="es-MX" dirty="0"/>
          </a:p>
        </p:txBody>
      </p:sp>
      <p:sp>
        <p:nvSpPr>
          <p:cNvPr id="5" name="Marcador de texto 4"/>
          <p:cNvSpPr>
            <a:spLocks noGrp="1"/>
          </p:cNvSpPr>
          <p:nvPr>
            <p:ph type="body" sz="quarter" idx="3"/>
          </p:nvPr>
        </p:nvSpPr>
        <p:spPr>
          <a:xfrm>
            <a:off x="6551611" y="1595150"/>
            <a:ext cx="4800600" cy="838200"/>
          </a:xfrm>
        </p:spPr>
        <p:txBody>
          <a:bodyPr/>
          <a:lstStyle/>
          <a:p>
            <a:r>
              <a:rPr lang="es-MX" dirty="0" smtClean="0"/>
              <a:t>EJEMPLO</a:t>
            </a:r>
            <a:endParaRPr lang="es-MX" dirty="0"/>
          </a:p>
        </p:txBody>
      </p:sp>
      <p:pic>
        <p:nvPicPr>
          <p:cNvPr id="7" name="Marcador de contenido 6"/>
          <p:cNvPicPr>
            <a:picLocks noGrp="1" noChangeAspect="1"/>
          </p:cNvPicPr>
          <p:nvPr>
            <p:ph sz="quarter" idx="4"/>
          </p:nvPr>
        </p:nvPicPr>
        <p:blipFill>
          <a:blip r:embed="rId2">
            <a:extLst>
              <a:ext uri="{28A0092B-C50C-407E-A947-70E740481C1C}">
                <a14:useLocalDpi xmlns:a14="http://schemas.microsoft.com/office/drawing/2010/main" val="0"/>
              </a:ext>
            </a:extLst>
          </a:blip>
          <a:stretch>
            <a:fillRect/>
          </a:stretch>
        </p:blipFill>
        <p:spPr>
          <a:xfrm>
            <a:off x="5518348" y="2348880"/>
            <a:ext cx="6412254" cy="4248472"/>
          </a:xfrm>
        </p:spPr>
      </p:pic>
      <p:pic>
        <p:nvPicPr>
          <p:cNvPr id="8" name="Imagen 7"/>
          <p:cNvPicPr>
            <a:picLocks noChangeAspect="1"/>
          </p:cNvPicPr>
          <p:nvPr/>
        </p:nvPicPr>
        <p:blipFill>
          <a:blip r:embed="rId3"/>
          <a:stretch>
            <a:fillRect/>
          </a:stretch>
        </p:blipFill>
        <p:spPr>
          <a:xfrm>
            <a:off x="11299340" y="128789"/>
            <a:ext cx="727335" cy="727335"/>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3075971592"/>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ESTADO DE RESULTADOS</a:t>
            </a:r>
            <a:endParaRPr lang="es-MX" dirty="0"/>
          </a:p>
        </p:txBody>
      </p:sp>
      <p:sp>
        <p:nvSpPr>
          <p:cNvPr id="3" name="Marcador de texto 2"/>
          <p:cNvSpPr>
            <a:spLocks noGrp="1"/>
          </p:cNvSpPr>
          <p:nvPr>
            <p:ph type="body" idx="1"/>
          </p:nvPr>
        </p:nvSpPr>
        <p:spPr/>
        <p:txBody>
          <a:bodyPr/>
          <a:lstStyle/>
          <a:p>
            <a:r>
              <a:rPr lang="es-MX" dirty="0" smtClean="0"/>
              <a:t>ESTADO FINANCIERO QUE: </a:t>
            </a:r>
            <a:endParaRPr lang="es-MX" dirty="0"/>
          </a:p>
        </p:txBody>
      </p:sp>
      <p:sp>
        <p:nvSpPr>
          <p:cNvPr id="4" name="Marcador de contenido 3"/>
          <p:cNvSpPr>
            <a:spLocks noGrp="1"/>
          </p:cNvSpPr>
          <p:nvPr>
            <p:ph sz="half" idx="2"/>
          </p:nvPr>
        </p:nvSpPr>
        <p:spPr/>
        <p:txBody>
          <a:bodyPr>
            <a:noAutofit/>
          </a:bodyPr>
          <a:lstStyle/>
          <a:p>
            <a:r>
              <a:rPr lang="es-MX" sz="2000" dirty="0" smtClean="0"/>
              <a:t>Muestra </a:t>
            </a:r>
            <a:r>
              <a:rPr lang="es-MX" sz="2000" dirty="0"/>
              <a:t>de manera detallada los ingresos obtenidos, los gastos en el momento en que se producen y como consecuencia, el beneficio o pérdida que ha generado la empresa en dicho periodo de </a:t>
            </a:r>
            <a:r>
              <a:rPr lang="es-MX" sz="2000" dirty="0" smtClean="0"/>
              <a:t>tiempo</a:t>
            </a:r>
          </a:p>
          <a:p>
            <a:r>
              <a:rPr lang="es-MX" sz="2000" dirty="0" smtClean="0"/>
              <a:t>Estado financiero dinámico porque presenta </a:t>
            </a:r>
            <a:r>
              <a:rPr lang="es-MX" sz="2000" dirty="0"/>
              <a:t>información correspondiente a un periodo </a:t>
            </a:r>
            <a:r>
              <a:rPr lang="es-MX" sz="2000" dirty="0" smtClean="0"/>
              <a:t>dado.</a:t>
            </a:r>
            <a:endParaRPr lang="es-MX" sz="2000" dirty="0"/>
          </a:p>
        </p:txBody>
      </p:sp>
      <p:sp>
        <p:nvSpPr>
          <p:cNvPr id="5" name="Marcador de texto 4"/>
          <p:cNvSpPr>
            <a:spLocks noGrp="1"/>
          </p:cNvSpPr>
          <p:nvPr>
            <p:ph type="body" sz="quarter" idx="3"/>
          </p:nvPr>
        </p:nvSpPr>
        <p:spPr/>
        <p:txBody>
          <a:bodyPr/>
          <a:lstStyle/>
          <a:p>
            <a:r>
              <a:rPr lang="es-MX" dirty="0" smtClean="0"/>
              <a:t>EJEMPLO</a:t>
            </a:r>
            <a:endParaRPr lang="es-MX" dirty="0"/>
          </a:p>
        </p:txBody>
      </p:sp>
      <p:pic>
        <p:nvPicPr>
          <p:cNvPr id="7" name="Marcador de contenido 6"/>
          <p:cNvPicPr>
            <a:picLocks noGrp="1" noChangeAspect="1"/>
          </p:cNvPicPr>
          <p:nvPr>
            <p:ph sz="quarter" idx="4"/>
          </p:nvPr>
        </p:nvPicPr>
        <p:blipFill>
          <a:blip r:embed="rId2" cstate="print">
            <a:extLst>
              <a:ext uri="{28A0092B-C50C-407E-A947-70E740481C1C}">
                <a14:useLocalDpi xmlns:a14="http://schemas.microsoft.com/office/drawing/2010/main" val="0"/>
              </a:ext>
            </a:extLst>
          </a:blip>
          <a:stretch>
            <a:fillRect/>
          </a:stretch>
        </p:blipFill>
        <p:spPr>
          <a:xfrm>
            <a:off x="6551613" y="2815994"/>
            <a:ext cx="4800600" cy="3280236"/>
          </a:xfrm>
        </p:spPr>
      </p:pic>
      <p:pic>
        <p:nvPicPr>
          <p:cNvPr id="8" name="Imagen 7"/>
          <p:cNvPicPr>
            <a:picLocks noChangeAspect="1"/>
          </p:cNvPicPr>
          <p:nvPr/>
        </p:nvPicPr>
        <p:blipFill>
          <a:blip r:embed="rId3"/>
          <a:stretch>
            <a:fillRect/>
          </a:stretch>
        </p:blipFill>
        <p:spPr>
          <a:xfrm>
            <a:off x="11299340" y="128789"/>
            <a:ext cx="727335" cy="727335"/>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3728351734"/>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Conclusiones </a:t>
            </a:r>
            <a:endParaRPr lang="es-MX" dirty="0"/>
          </a:p>
        </p:txBody>
      </p:sp>
      <p:graphicFrame>
        <p:nvGraphicFramePr>
          <p:cNvPr id="5" name="Marcador de contenido 4"/>
          <p:cNvGraphicFramePr>
            <a:graphicFrameLocks noGrp="1"/>
          </p:cNvGraphicFramePr>
          <p:nvPr>
            <p:ph idx="1"/>
            <p:extLst>
              <p:ext uri="{D42A27DB-BD31-4B8C-83A1-F6EECF244321}">
                <p14:modId xmlns:p14="http://schemas.microsoft.com/office/powerpoint/2010/main" val="3086973984"/>
              </p:ext>
            </p:extLst>
          </p:nvPr>
        </p:nvGraphicFramePr>
        <p:xfrm>
          <a:off x="1522413" y="1981200"/>
          <a:ext cx="9829799" cy="41878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4" name="Imagen 3"/>
          <p:cNvPicPr>
            <a:picLocks noChangeAspect="1"/>
          </p:cNvPicPr>
          <p:nvPr/>
        </p:nvPicPr>
        <p:blipFill>
          <a:blip r:embed="rId7"/>
          <a:stretch>
            <a:fillRect/>
          </a:stretch>
        </p:blipFill>
        <p:spPr>
          <a:xfrm>
            <a:off x="11299340" y="128789"/>
            <a:ext cx="727335" cy="727335"/>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1179085477"/>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b="1" dirty="0" smtClean="0"/>
              <a:t> </a:t>
            </a:r>
            <a:r>
              <a:rPr lang="es-MX" b="1" dirty="0"/>
              <a:t>D</a:t>
            </a:r>
            <a:r>
              <a:rPr lang="es-MX" b="1" dirty="0" smtClean="0"/>
              <a:t>e la unidad de aprendizaje…</a:t>
            </a:r>
            <a:endParaRPr lang="es-MX" b="1" dirty="0"/>
          </a:p>
        </p:txBody>
      </p:sp>
      <p:graphicFrame>
        <p:nvGraphicFramePr>
          <p:cNvPr id="8" name="Marcador de contenido 7"/>
          <p:cNvGraphicFramePr>
            <a:graphicFrameLocks noGrp="1"/>
          </p:cNvGraphicFramePr>
          <p:nvPr>
            <p:ph idx="1"/>
            <p:extLst>
              <p:ext uri="{D42A27DB-BD31-4B8C-83A1-F6EECF244321}">
                <p14:modId xmlns:p14="http://schemas.microsoft.com/office/powerpoint/2010/main" val="2256525325"/>
              </p:ext>
            </p:extLst>
          </p:nvPr>
        </p:nvGraphicFramePr>
        <p:xfrm>
          <a:off x="1096994" y="1846146"/>
          <a:ext cx="10055781" cy="402231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7" name="Imagen 6"/>
          <p:cNvPicPr>
            <a:picLocks noChangeAspect="1"/>
          </p:cNvPicPr>
          <p:nvPr/>
        </p:nvPicPr>
        <p:blipFill>
          <a:blip r:embed="rId7"/>
          <a:stretch>
            <a:fillRect/>
          </a:stretch>
        </p:blipFill>
        <p:spPr>
          <a:xfrm>
            <a:off x="11299340" y="128789"/>
            <a:ext cx="727335" cy="727335"/>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5341451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rtlCol="0"/>
          <a:lstStyle/>
          <a:p>
            <a:pPr rtl="0"/>
            <a:r>
              <a:rPr lang="es-ES" dirty="0" smtClean="0"/>
              <a:t>Bibliografía</a:t>
            </a:r>
            <a:endParaRPr lang="es-ES" dirty="0"/>
          </a:p>
        </p:txBody>
      </p:sp>
      <p:pic>
        <p:nvPicPr>
          <p:cNvPr id="3" name="Imagen 2"/>
          <p:cNvPicPr>
            <a:picLocks noChangeAspect="1"/>
          </p:cNvPicPr>
          <p:nvPr/>
        </p:nvPicPr>
        <p:blipFill>
          <a:blip r:embed="rId3"/>
          <a:stretch>
            <a:fillRect/>
          </a:stretch>
        </p:blipFill>
        <p:spPr>
          <a:xfrm>
            <a:off x="11299340" y="128789"/>
            <a:ext cx="727335" cy="727335"/>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4" name="Rectángulo 3"/>
          <p:cNvSpPr/>
          <p:nvPr/>
        </p:nvSpPr>
        <p:spPr>
          <a:xfrm>
            <a:off x="1522414" y="1852411"/>
            <a:ext cx="7618412" cy="1754326"/>
          </a:xfrm>
          <a:prstGeom prst="rect">
            <a:avLst/>
          </a:prstGeom>
        </p:spPr>
        <p:txBody>
          <a:bodyPr wrap="square">
            <a:spAutoFit/>
          </a:bodyPr>
          <a:lstStyle/>
          <a:p>
            <a:r>
              <a:rPr lang="es-MX" dirty="0"/>
              <a:t>INSTITUTO MEXICANO DE CONTADORES PÚBLICOS </a:t>
            </a:r>
            <a:r>
              <a:rPr lang="es-MX" dirty="0" smtClean="0"/>
              <a:t>IMCP (2019). </a:t>
            </a:r>
            <a:r>
              <a:rPr lang="es-MX" dirty="0"/>
              <a:t>NORMAS DE INFORMACIÓN FINANCIERA. MÉXICO: </a:t>
            </a:r>
            <a:r>
              <a:rPr lang="es-MX" dirty="0" smtClean="0"/>
              <a:t>CINIF</a:t>
            </a:r>
          </a:p>
          <a:p>
            <a:endParaRPr lang="es-MX" dirty="0" smtClean="0"/>
          </a:p>
          <a:p>
            <a:r>
              <a:rPr lang="es-MX" dirty="0" smtClean="0"/>
              <a:t>ROMERO, J. (2010). PRINCIPIOS DE CONTABILIDAD. MÉXICO: MCGRAWHILL</a:t>
            </a:r>
            <a:endParaRPr lang="es-MX" dirty="0"/>
          </a:p>
          <a:p>
            <a:endParaRPr lang="es-MX" dirty="0"/>
          </a:p>
        </p:txBody>
      </p:sp>
    </p:spTree>
    <p:extLst>
      <p:ext uri="{BB962C8B-B14F-4D97-AF65-F5344CB8AC3E}">
        <p14:creationId xmlns:p14="http://schemas.microsoft.com/office/powerpoint/2010/main" val="1028660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b="1" dirty="0" smtClean="0"/>
              <a:t>Guía para el usuario</a:t>
            </a:r>
            <a:endParaRPr lang="es-MX" b="1" dirty="0"/>
          </a:p>
        </p:txBody>
      </p:sp>
      <p:sp>
        <p:nvSpPr>
          <p:cNvPr id="3" name="Marcador de contenido 2"/>
          <p:cNvSpPr>
            <a:spLocks noGrp="1"/>
          </p:cNvSpPr>
          <p:nvPr>
            <p:ph idx="1"/>
          </p:nvPr>
        </p:nvSpPr>
        <p:spPr/>
        <p:txBody>
          <a:bodyPr>
            <a:normAutofit lnSpcReduction="10000"/>
          </a:bodyPr>
          <a:lstStyle/>
          <a:p>
            <a:r>
              <a:rPr lang="es-MX" dirty="0"/>
              <a:t>En este material didáctico el usuario encontrará información organizada, </a:t>
            </a:r>
            <a:r>
              <a:rPr lang="es-MX" dirty="0" smtClean="0"/>
              <a:t>útil para estudiar lo relativo a la unidad III del programa de Contabilidad, </a:t>
            </a:r>
            <a:r>
              <a:rPr lang="es-MX" dirty="0" smtClean="0"/>
              <a:t>en lo referente a estudiar </a:t>
            </a:r>
            <a:r>
              <a:rPr lang="es-MX" dirty="0" smtClean="0"/>
              <a:t> la técnica contable que se deberá atender a fin de elaborar Estados Financieros básicos de conformidad con las NIF</a:t>
            </a:r>
            <a:endParaRPr lang="es-MX" dirty="0" smtClean="0"/>
          </a:p>
          <a:p>
            <a:r>
              <a:rPr lang="es-MX" dirty="0" smtClean="0"/>
              <a:t>Los contenidos son vigentes a la presentación de las diapositivas. </a:t>
            </a:r>
          </a:p>
          <a:p>
            <a:r>
              <a:rPr lang="es-MX" dirty="0" smtClean="0"/>
              <a:t>El material se ha dividido en cuatro apartados,  el primero se aboca </a:t>
            </a:r>
            <a:r>
              <a:rPr lang="es-MX" dirty="0" smtClean="0"/>
              <a:t>a exponer las generalidades de la contabilidad financiera y su relación directa </a:t>
            </a:r>
            <a:r>
              <a:rPr lang="es-MX" dirty="0"/>
              <a:t>c</a:t>
            </a:r>
            <a:r>
              <a:rPr lang="es-MX" dirty="0" smtClean="0"/>
              <a:t>on la NIF </a:t>
            </a:r>
            <a:r>
              <a:rPr lang="es-MX" dirty="0" smtClean="0"/>
              <a:t>A-3, la segunda parte contiene información sobre </a:t>
            </a:r>
            <a:r>
              <a:rPr lang="es-MX" dirty="0" smtClean="0"/>
              <a:t>el manejo de las cuentas de balance y de resultados</a:t>
            </a:r>
            <a:r>
              <a:rPr lang="es-MX" dirty="0" smtClean="0"/>
              <a:t>, </a:t>
            </a:r>
            <a:r>
              <a:rPr lang="es-MX" dirty="0" smtClean="0"/>
              <a:t>en el tercer apartado se </a:t>
            </a:r>
            <a:r>
              <a:rPr lang="es-MX" dirty="0" smtClean="0"/>
              <a:t>tratan </a:t>
            </a:r>
            <a:r>
              <a:rPr lang="es-MX" dirty="0" smtClean="0"/>
              <a:t>los</a:t>
            </a:r>
            <a:r>
              <a:rPr lang="es-MX" dirty="0" smtClean="0"/>
              <a:t> procedimientos y la técnica para contabilizar, </a:t>
            </a:r>
            <a:r>
              <a:rPr lang="es-MX" dirty="0" smtClean="0"/>
              <a:t>en la cuarta parte se presenta información relativa a estados </a:t>
            </a:r>
            <a:r>
              <a:rPr lang="es-MX" dirty="0" smtClean="0"/>
              <a:t>financieros.</a:t>
            </a:r>
            <a:endParaRPr lang="es-MX" dirty="0"/>
          </a:p>
        </p:txBody>
      </p:sp>
      <p:pic>
        <p:nvPicPr>
          <p:cNvPr id="5" name="Imagen 4"/>
          <p:cNvPicPr>
            <a:picLocks noChangeAspect="1"/>
          </p:cNvPicPr>
          <p:nvPr/>
        </p:nvPicPr>
        <p:blipFill>
          <a:blip r:embed="rId2"/>
          <a:stretch>
            <a:fillRect/>
          </a:stretch>
        </p:blipFill>
        <p:spPr>
          <a:xfrm>
            <a:off x="11299340" y="128789"/>
            <a:ext cx="727335" cy="727335"/>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35235490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096994" y="300298"/>
            <a:ext cx="10055781" cy="1450379"/>
          </a:xfrm>
        </p:spPr>
        <p:txBody>
          <a:bodyPr/>
          <a:lstStyle/>
          <a:p>
            <a:r>
              <a:rPr lang="es-MX" b="1" dirty="0" smtClean="0"/>
              <a:t>Introducción.</a:t>
            </a:r>
            <a:endParaRPr lang="es-MX" b="1" dirty="0"/>
          </a:p>
        </p:txBody>
      </p:sp>
      <p:sp>
        <p:nvSpPr>
          <p:cNvPr id="3" name="Marcador de contenido 2"/>
          <p:cNvSpPr>
            <a:spLocks noGrp="1"/>
          </p:cNvSpPr>
          <p:nvPr>
            <p:ph idx="1"/>
          </p:nvPr>
        </p:nvSpPr>
        <p:spPr/>
        <p:txBody>
          <a:bodyPr>
            <a:normAutofit fontScale="92500" lnSpcReduction="20000"/>
          </a:bodyPr>
          <a:lstStyle/>
          <a:p>
            <a:r>
              <a:rPr lang="es-MX" dirty="0" smtClean="0"/>
              <a:t>La contabilidad es un técnica útil que permite la obtención de   información financiera necesaria e indispensable en la toma de decisiones de usuarios en general</a:t>
            </a:r>
            <a:r>
              <a:rPr lang="es-MX" dirty="0" smtClean="0"/>
              <a:t>.</a:t>
            </a:r>
          </a:p>
          <a:p>
            <a:r>
              <a:rPr lang="es-MX" dirty="0" smtClean="0"/>
              <a:t>Dominar la técnica contable requiere de la comprensión de los movimientos de las cuentas, los procedimientos contables,  el manejo de los libros, la balanza de comprobación y la relación que existe entre ellas y los estados financieros.</a:t>
            </a:r>
            <a:endParaRPr lang="es-MX" dirty="0" smtClean="0"/>
          </a:p>
          <a:p>
            <a:r>
              <a:rPr lang="es-MX" dirty="0"/>
              <a:t>L</a:t>
            </a:r>
            <a:r>
              <a:rPr lang="es-MX" dirty="0" smtClean="0"/>
              <a:t>a </a:t>
            </a:r>
            <a:r>
              <a:rPr lang="es-MX" dirty="0" smtClean="0"/>
              <a:t>NIF A-3 emitida por el CINIF tiene a bien indicar  las peculiaridades del estado de posición financiera, el estado de resultado integral, el estado de variaciones en el capital contable y el flujo de </a:t>
            </a:r>
            <a:r>
              <a:rPr lang="es-MX" dirty="0" smtClean="0"/>
              <a:t>efectivo. En </a:t>
            </a:r>
            <a:r>
              <a:rPr lang="es-MX" dirty="0" smtClean="0"/>
              <a:t>la norma también se acota lo relacionado con las necesidades de los usuarios y la forma en que se da respuesta a esas necesidades.   </a:t>
            </a:r>
          </a:p>
          <a:p>
            <a:r>
              <a:rPr lang="es-MX" dirty="0" smtClean="0"/>
              <a:t>En estas diapositivas se presenta información </a:t>
            </a:r>
            <a:r>
              <a:rPr lang="es-MX" dirty="0" smtClean="0"/>
              <a:t>relevante para aprender la técnica contable  y la elaboración de estados financieros a partir de la técnica.</a:t>
            </a:r>
            <a:endParaRPr lang="es-MX" dirty="0"/>
          </a:p>
        </p:txBody>
      </p:sp>
      <p:pic>
        <p:nvPicPr>
          <p:cNvPr id="5" name="Imagen 4"/>
          <p:cNvPicPr>
            <a:picLocks noChangeAspect="1"/>
          </p:cNvPicPr>
          <p:nvPr/>
        </p:nvPicPr>
        <p:blipFill>
          <a:blip r:embed="rId2"/>
          <a:stretch>
            <a:fillRect/>
          </a:stretch>
        </p:blipFill>
        <p:spPr>
          <a:xfrm>
            <a:off x="11299340" y="128789"/>
            <a:ext cx="727335" cy="727335"/>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29328549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970894" y="311580"/>
            <a:ext cx="10055781" cy="1450379"/>
          </a:xfrm>
        </p:spPr>
        <p:txBody>
          <a:bodyPr/>
          <a:lstStyle/>
          <a:p>
            <a:r>
              <a:rPr lang="es-MX" b="1" dirty="0" smtClean="0"/>
              <a:t>Objetivo del presente material </a:t>
            </a:r>
            <a:endParaRPr lang="es-MX" b="1" dirty="0"/>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1739235715"/>
              </p:ext>
            </p:extLst>
          </p:nvPr>
        </p:nvGraphicFramePr>
        <p:xfrm>
          <a:off x="1096993" y="1314196"/>
          <a:ext cx="10619729" cy="513733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6" name="Imagen 5"/>
          <p:cNvPicPr>
            <a:picLocks noChangeAspect="1"/>
          </p:cNvPicPr>
          <p:nvPr/>
        </p:nvPicPr>
        <p:blipFill>
          <a:blip r:embed="rId7"/>
          <a:stretch>
            <a:fillRect/>
          </a:stretch>
        </p:blipFill>
        <p:spPr>
          <a:xfrm>
            <a:off x="11299340" y="128789"/>
            <a:ext cx="727335" cy="727335"/>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4393833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La contabilidad Financiera</a:t>
            </a:r>
            <a:endParaRPr lang="es-MX" dirty="0"/>
          </a:p>
        </p:txBody>
      </p:sp>
      <p:sp>
        <p:nvSpPr>
          <p:cNvPr id="3" name="Marcador de texto 2"/>
          <p:cNvSpPr>
            <a:spLocks noGrp="1"/>
          </p:cNvSpPr>
          <p:nvPr>
            <p:ph type="body" idx="1"/>
          </p:nvPr>
        </p:nvSpPr>
        <p:spPr/>
        <p:txBody>
          <a:bodyPr/>
          <a:lstStyle/>
          <a:p>
            <a:r>
              <a:rPr lang="es-MX" dirty="0" smtClean="0"/>
              <a:t>.</a:t>
            </a:r>
            <a:endParaRPr lang="es-MX" dirty="0"/>
          </a:p>
        </p:txBody>
      </p:sp>
    </p:spTree>
    <p:extLst>
      <p:ext uri="{BB962C8B-B14F-4D97-AF65-F5344CB8AC3E}">
        <p14:creationId xmlns:p14="http://schemas.microsoft.com/office/powerpoint/2010/main" val="3799532977"/>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ítulo 12"/>
          <p:cNvSpPr>
            <a:spLocks noGrp="1"/>
          </p:cNvSpPr>
          <p:nvPr>
            <p:ph type="title"/>
          </p:nvPr>
        </p:nvSpPr>
        <p:spPr/>
        <p:txBody>
          <a:bodyPr rtlCol="0"/>
          <a:lstStyle/>
          <a:p>
            <a:pPr rtl="0"/>
            <a:r>
              <a:rPr lang="es-ES" dirty="0" smtClean="0"/>
              <a:t>Definición de Contabilidad Financiera</a:t>
            </a:r>
            <a:endParaRPr lang="es-ES" dirty="0"/>
          </a:p>
        </p:txBody>
      </p:sp>
      <p:graphicFrame>
        <p:nvGraphicFramePr>
          <p:cNvPr id="2" name="Marcador de contenido 1"/>
          <p:cNvGraphicFramePr>
            <a:graphicFrameLocks noGrp="1"/>
          </p:cNvGraphicFramePr>
          <p:nvPr>
            <p:ph idx="1"/>
            <p:extLst>
              <p:ext uri="{D42A27DB-BD31-4B8C-83A1-F6EECF244321}">
                <p14:modId xmlns:p14="http://schemas.microsoft.com/office/powerpoint/2010/main" val="2420511561"/>
              </p:ext>
            </p:extLst>
          </p:nvPr>
        </p:nvGraphicFramePr>
        <p:xfrm>
          <a:off x="1522413" y="1981200"/>
          <a:ext cx="9829799" cy="418782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5" name="Imagen 4"/>
          <p:cNvPicPr>
            <a:picLocks noChangeAspect="1"/>
          </p:cNvPicPr>
          <p:nvPr/>
        </p:nvPicPr>
        <p:blipFill>
          <a:blip r:embed="rId8"/>
          <a:stretch>
            <a:fillRect/>
          </a:stretch>
        </p:blipFill>
        <p:spPr>
          <a:xfrm>
            <a:off x="11299340" y="128789"/>
            <a:ext cx="727335" cy="727335"/>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271760477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ARTICULATE_PRESENTER_VERSION" val="6"/>
  <p:tag name="ARTICULATE_PROJECT_OPEN" val="0"/>
</p:tagLst>
</file>

<file path=ppt/theme/theme1.xml><?xml version="1.0" encoding="utf-8"?>
<a:theme xmlns:a="http://schemas.openxmlformats.org/drawingml/2006/main" name="Símbolos de moneda de 16 X 9">
  <a:themeElements>
    <a:clrScheme name="Currency Symbols">
      <a:dk1>
        <a:srgbClr val="303030"/>
      </a:dk1>
      <a:lt1>
        <a:sysClr val="window" lastClr="FFFFFF"/>
      </a:lt1>
      <a:dk2>
        <a:srgbClr val="000000"/>
      </a:dk2>
      <a:lt2>
        <a:srgbClr val="E8DEC9"/>
      </a:lt2>
      <a:accent1>
        <a:srgbClr val="F7C547"/>
      </a:accent1>
      <a:accent2>
        <a:srgbClr val="AB3C33"/>
      </a:accent2>
      <a:accent3>
        <a:srgbClr val="506084"/>
      </a:accent3>
      <a:accent4>
        <a:srgbClr val="599EA5"/>
      </a:accent4>
      <a:accent5>
        <a:srgbClr val="758F21"/>
      </a:accent5>
      <a:accent6>
        <a:srgbClr val="894A27"/>
      </a:accent6>
      <a:hlink>
        <a:srgbClr val="506084"/>
      </a:hlink>
      <a:folHlink>
        <a:srgbClr val="828282"/>
      </a:folHlink>
    </a:clrScheme>
    <a:fontScheme name="Currency Symbols">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ffice">
      <a:fillStyleLst>
        <a:solidFill>
          <a:schemeClr val="phClr"/>
        </a:solidFill>
        <a:gradFill rotWithShape="1">
          <a:gsLst>
            <a:gs pos="0">
              <a:schemeClr val="phClr">
                <a:lumMod val="157000"/>
                <a:satMod val="101000"/>
              </a:schemeClr>
            </a:gs>
            <a:gs pos="50000">
              <a:schemeClr val="phClr">
                <a:lumMod val="137000"/>
                <a:satMod val="103000"/>
              </a:schemeClr>
            </a:gs>
            <a:gs pos="100000">
              <a:schemeClr val="phClr">
                <a:lumMod val="115000"/>
                <a:satMod val="109000"/>
              </a:schemeClr>
            </a:gs>
          </a:gsLst>
          <a:lin ang="5400000" scaled="0"/>
        </a:gradFill>
        <a:gradFill rotWithShape="1">
          <a:gsLst>
            <a:gs pos="0">
              <a:schemeClr val="phClr">
                <a:satMod val="103000"/>
                <a:lumMod val="118000"/>
              </a:schemeClr>
            </a:gs>
            <a:gs pos="50000">
              <a:schemeClr val="phClr">
                <a:satMod val="89000"/>
                <a:lumMod val="91000"/>
              </a:schemeClr>
            </a:gs>
            <a:gs pos="100000">
              <a:schemeClr val="phClr">
                <a:lumMod val="6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_16309338_TF02895262.potx" id="{076E4651-5B03-4613-8B40-387111E86A5B}" vid="{908E4584-E136-4698-AC88-CA0DD51E8FF5}"/>
    </a:ext>
  </a:extLst>
</a:theme>
</file>

<file path=ppt/theme/theme2.xml><?xml version="1.0" encoding="utf-8"?>
<a:theme xmlns:a="http://schemas.openxmlformats.org/drawingml/2006/main" name="Tema de Office">
  <a:themeElements>
    <a:clrScheme name="Currency Symbols">
      <a:dk1>
        <a:srgbClr val="303030"/>
      </a:dk1>
      <a:lt1>
        <a:sysClr val="window" lastClr="FFFFFF"/>
      </a:lt1>
      <a:dk2>
        <a:srgbClr val="000000"/>
      </a:dk2>
      <a:lt2>
        <a:srgbClr val="E8DEC9"/>
      </a:lt2>
      <a:accent1>
        <a:srgbClr val="F7C547"/>
      </a:accent1>
      <a:accent2>
        <a:srgbClr val="AB3C33"/>
      </a:accent2>
      <a:accent3>
        <a:srgbClr val="506084"/>
      </a:accent3>
      <a:accent4>
        <a:srgbClr val="599EA5"/>
      </a:accent4>
      <a:accent5>
        <a:srgbClr val="758F21"/>
      </a:accent5>
      <a:accent6>
        <a:srgbClr val="894A27"/>
      </a:accent6>
      <a:hlink>
        <a:srgbClr val="506084"/>
      </a:hlink>
      <a:folHlink>
        <a:srgbClr val="828282"/>
      </a:folHlink>
    </a:clrScheme>
    <a:fontScheme name="Currency Symbols">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ffice">
      <a:fillStyleLst>
        <a:solidFill>
          <a:schemeClr val="phClr"/>
        </a:solidFill>
        <a:gradFill rotWithShape="1">
          <a:gsLst>
            <a:gs pos="0">
              <a:schemeClr val="phClr">
                <a:lumMod val="157000"/>
                <a:satMod val="101000"/>
              </a:schemeClr>
            </a:gs>
            <a:gs pos="50000">
              <a:schemeClr val="phClr">
                <a:lumMod val="137000"/>
                <a:satMod val="103000"/>
              </a:schemeClr>
            </a:gs>
            <a:gs pos="100000">
              <a:schemeClr val="phClr">
                <a:lumMod val="115000"/>
                <a:satMod val="109000"/>
              </a:schemeClr>
            </a:gs>
          </a:gsLst>
          <a:lin ang="5400000" scaled="0"/>
        </a:gradFill>
        <a:gradFill rotWithShape="1">
          <a:gsLst>
            <a:gs pos="0">
              <a:schemeClr val="phClr">
                <a:satMod val="103000"/>
                <a:lumMod val="118000"/>
              </a:schemeClr>
            </a:gs>
            <a:gs pos="50000">
              <a:schemeClr val="phClr">
                <a:satMod val="89000"/>
                <a:lumMod val="91000"/>
              </a:schemeClr>
            </a:gs>
            <a:gs pos="100000">
              <a:schemeClr val="phClr">
                <a:lumMod val="6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theme>
</file>

<file path=ppt/theme/theme3.xml><?xml version="1.0" encoding="utf-8"?>
<a:theme xmlns:a="http://schemas.openxmlformats.org/drawingml/2006/main" name="Tema de Office">
  <a:themeElements>
    <a:clrScheme name="Currency Symbols">
      <a:dk1>
        <a:srgbClr val="303030"/>
      </a:dk1>
      <a:lt1>
        <a:sysClr val="window" lastClr="FFFFFF"/>
      </a:lt1>
      <a:dk2>
        <a:srgbClr val="000000"/>
      </a:dk2>
      <a:lt2>
        <a:srgbClr val="E8DEC9"/>
      </a:lt2>
      <a:accent1>
        <a:srgbClr val="F7C547"/>
      </a:accent1>
      <a:accent2>
        <a:srgbClr val="AB3C33"/>
      </a:accent2>
      <a:accent3>
        <a:srgbClr val="506084"/>
      </a:accent3>
      <a:accent4>
        <a:srgbClr val="599EA5"/>
      </a:accent4>
      <a:accent5>
        <a:srgbClr val="758F21"/>
      </a:accent5>
      <a:accent6>
        <a:srgbClr val="894A27"/>
      </a:accent6>
      <a:hlink>
        <a:srgbClr val="506084"/>
      </a:hlink>
      <a:folHlink>
        <a:srgbClr val="828282"/>
      </a:folHlink>
    </a:clrScheme>
    <a:fontScheme name="Currency Symbols">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ffice">
      <a:fillStyleLst>
        <a:solidFill>
          <a:schemeClr val="phClr"/>
        </a:solidFill>
        <a:gradFill rotWithShape="1">
          <a:gsLst>
            <a:gs pos="0">
              <a:schemeClr val="phClr">
                <a:lumMod val="157000"/>
                <a:satMod val="101000"/>
              </a:schemeClr>
            </a:gs>
            <a:gs pos="50000">
              <a:schemeClr val="phClr">
                <a:lumMod val="137000"/>
                <a:satMod val="103000"/>
              </a:schemeClr>
            </a:gs>
            <a:gs pos="100000">
              <a:schemeClr val="phClr">
                <a:lumMod val="115000"/>
                <a:satMod val="109000"/>
              </a:schemeClr>
            </a:gs>
          </a:gsLst>
          <a:lin ang="5400000" scaled="0"/>
        </a:gradFill>
        <a:gradFill rotWithShape="1">
          <a:gsLst>
            <a:gs pos="0">
              <a:schemeClr val="phClr">
                <a:satMod val="103000"/>
                <a:lumMod val="118000"/>
              </a:schemeClr>
            </a:gs>
            <a:gs pos="50000">
              <a:schemeClr val="phClr">
                <a:satMod val="89000"/>
                <a:lumMod val="91000"/>
              </a:schemeClr>
            </a:gs>
            <a:gs pos="100000">
              <a:schemeClr val="phClr">
                <a:lumMod val="6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Presentación de símbolos de moneda (panorámica)</Template>
  <TotalTime>262</TotalTime>
  <Words>1963</Words>
  <Application>Microsoft Office PowerPoint</Application>
  <PresentationFormat>Personalizado</PresentationFormat>
  <Paragraphs>337</Paragraphs>
  <Slides>40</Slides>
  <Notes>4</Notes>
  <HiddenSlides>0</HiddenSlides>
  <MMClips>0</MMClips>
  <ScaleCrop>false</ScaleCrop>
  <HeadingPairs>
    <vt:vector size="6" baseType="variant">
      <vt:variant>
        <vt:lpstr>Fuentes usadas</vt:lpstr>
      </vt:variant>
      <vt:variant>
        <vt:i4>2</vt:i4>
      </vt:variant>
      <vt:variant>
        <vt:lpstr>Tema</vt:lpstr>
      </vt:variant>
      <vt:variant>
        <vt:i4>1</vt:i4>
      </vt:variant>
      <vt:variant>
        <vt:lpstr>Títulos de diapositiva</vt:lpstr>
      </vt:variant>
      <vt:variant>
        <vt:i4>40</vt:i4>
      </vt:variant>
    </vt:vector>
  </HeadingPairs>
  <TitlesOfParts>
    <vt:vector size="43" baseType="lpstr">
      <vt:lpstr>Arial</vt:lpstr>
      <vt:lpstr>Cambria</vt:lpstr>
      <vt:lpstr>Símbolos de moneda de 16 X 9</vt:lpstr>
      <vt:lpstr>Universidad Autónoma del Estado de México Centro Universitario UAEM Zumpango    Licenciatura en Administración   UA: Contabilidad   Clave de la UA: LAMM02                                    Técnica Contable </vt:lpstr>
      <vt:lpstr>Contenido</vt:lpstr>
      <vt:lpstr>Presentación de la Unidad de Aprendizaje.</vt:lpstr>
      <vt:lpstr> De la unidad de aprendizaje…</vt:lpstr>
      <vt:lpstr>Guía para el usuario</vt:lpstr>
      <vt:lpstr>Introducción.</vt:lpstr>
      <vt:lpstr>Objetivo del presente material </vt:lpstr>
      <vt:lpstr>La contabilidad Financiera</vt:lpstr>
      <vt:lpstr>Definición de Contabilidad Financiera</vt:lpstr>
      <vt:lpstr>La contabilidad es una técnica </vt:lpstr>
      <vt:lpstr>Alcance de la NIF A-3</vt:lpstr>
      <vt:lpstr>La finalidad de la información financiera es generar Estados Financieros</vt:lpstr>
      <vt:lpstr>Los Estados Financieros deben cumplir con presentar información común</vt:lpstr>
      <vt:lpstr>En una entidad existen:</vt:lpstr>
      <vt:lpstr>En una entidad se llevan a cabo operaciones relacionadas con el ciclo productivo</vt:lpstr>
      <vt:lpstr>Activo </vt:lpstr>
      <vt:lpstr>Pasivo</vt:lpstr>
      <vt:lpstr>Capital</vt:lpstr>
      <vt:lpstr>Presentación de PowerPoint</vt:lpstr>
      <vt:lpstr>EL MANEJO DE LAS CUENTAS</vt:lpstr>
      <vt:lpstr>ACTIVO </vt:lpstr>
      <vt:lpstr>PASIVO </vt:lpstr>
      <vt:lpstr>CAPITAL </vt:lpstr>
      <vt:lpstr>EL MANEJO DE LAS CUENTAS</vt:lpstr>
      <vt:lpstr>RESULTADOS DEUDORAS </vt:lpstr>
      <vt:lpstr>RESULTADOS ACREEDORAS</vt:lpstr>
      <vt:lpstr>PÉRDIDAS Y GANANCIAS</vt:lpstr>
      <vt:lpstr>PROCEDIMIENTOS Y TÉCNICA PARA CONTABILIZAR</vt:lpstr>
      <vt:lpstr>Existen diferentes procedimientos contables para generar estados financieros </vt:lpstr>
      <vt:lpstr>TÉCNICA PARA CONTABILIZAR </vt:lpstr>
      <vt:lpstr>EL LIBRO DIARIO</vt:lpstr>
      <vt:lpstr>EL LIBRO MAYOR</vt:lpstr>
      <vt:lpstr>LA BALANZA DE COMPROBACIÓN</vt:lpstr>
      <vt:lpstr>ESTADOS FINANCIEROS</vt:lpstr>
      <vt:lpstr>Objetivo de la NIF A-3</vt:lpstr>
      <vt:lpstr>LOS ESTADOS FINANCIEROS</vt:lpstr>
      <vt:lpstr>BALANCE GENERAL</vt:lpstr>
      <vt:lpstr>ESTADO DE RESULTADOS</vt:lpstr>
      <vt:lpstr>Conclusiones </vt:lpstr>
      <vt:lpstr>Bibliografía</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Universidad Autónoma del Estado de México Centro Universitario UAEM Zumpango    Licenciatura en Administración   Contabilidad  Clave de la UA …..  Técnica Contable </dc:title>
  <dc:creator>UAEM</dc:creator>
  <cp:lastModifiedBy>UAEM</cp:lastModifiedBy>
  <cp:revision>29</cp:revision>
  <dcterms:created xsi:type="dcterms:W3CDTF">2019-09-21T01:28:39Z</dcterms:created>
  <dcterms:modified xsi:type="dcterms:W3CDTF">2019-09-21T05:51:36Z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0x010100AA3F7D94069FF64A86F7DFF56D60E3BE</vt:lpwstr>
  </property>
</Properties>
</file>