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7" r:id="rId2"/>
    <p:sldId id="328" r:id="rId3"/>
    <p:sldId id="259" r:id="rId4"/>
    <p:sldId id="263" r:id="rId5"/>
    <p:sldId id="331" r:id="rId6"/>
    <p:sldId id="332" r:id="rId7"/>
    <p:sldId id="333" r:id="rId8"/>
    <p:sldId id="264" r:id="rId9"/>
    <p:sldId id="258" r:id="rId10"/>
    <p:sldId id="295" r:id="rId11"/>
    <p:sldId id="293" r:id="rId12"/>
    <p:sldId id="296" r:id="rId13"/>
    <p:sldId id="297" r:id="rId14"/>
    <p:sldId id="298" r:id="rId15"/>
    <p:sldId id="317" r:id="rId16"/>
    <p:sldId id="299" r:id="rId17"/>
    <p:sldId id="318" r:id="rId18"/>
    <p:sldId id="300" r:id="rId19"/>
    <p:sldId id="319" r:id="rId20"/>
    <p:sldId id="301" r:id="rId21"/>
    <p:sldId id="320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21" r:id="rId31"/>
    <p:sldId id="310" r:id="rId32"/>
    <p:sldId id="311" r:id="rId33"/>
    <p:sldId id="313" r:id="rId34"/>
    <p:sldId id="322" r:id="rId35"/>
    <p:sldId id="314" r:id="rId36"/>
    <p:sldId id="315" r:id="rId37"/>
    <p:sldId id="262" r:id="rId38"/>
    <p:sldId id="323" r:id="rId39"/>
    <p:sldId id="324" r:id="rId40"/>
    <p:sldId id="325" r:id="rId41"/>
    <p:sldId id="261" r:id="rId42"/>
    <p:sldId id="326" r:id="rId43"/>
    <p:sldId id="327" r:id="rId44"/>
    <p:sldId id="266" r:id="rId45"/>
    <p:sldId id="265" r:id="rId46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EBD8"/>
    <a:srgbClr val="8335E5"/>
    <a:srgbClr val="6B8DE1"/>
    <a:srgbClr val="6C92E1"/>
    <a:srgbClr val="6313DC"/>
    <a:srgbClr val="1E3ADA"/>
    <a:srgbClr val="030553"/>
    <a:srgbClr val="7D4BC9"/>
    <a:srgbClr val="16286E"/>
    <a:srgbClr val="652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52" autoAdjust="0"/>
  </p:normalViewPr>
  <p:slideViewPr>
    <p:cSldViewPr snapToGrid="0" showGuides="1">
      <p:cViewPr varScale="1">
        <p:scale>
          <a:sx n="74" d="100"/>
          <a:sy n="74" d="100"/>
        </p:scale>
        <p:origin x="108" y="54"/>
      </p:cViewPr>
      <p:guideLst>
        <p:guide orient="horz" pos="2064"/>
        <p:guide pos="3840"/>
        <p:guide pos="456"/>
        <p:guide pos="7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386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jp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jp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F65441-234A-4173-AAA5-40E676E0CE4B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AFB2A29-F5D3-4E8D-A81F-C4BBC8035375}">
      <dgm:prSet/>
      <dgm:spPr/>
      <dgm:t>
        <a:bodyPr/>
        <a:lstStyle/>
        <a:p>
          <a:pPr rtl="0"/>
          <a:r>
            <a:rPr lang="es-MX" dirty="0" smtClean="0"/>
            <a:t>En este material didáctico el usuario encontrará información organizada, útil para estudiar EL  TEMA 4.1 TEORÍAS CLÁSICAS DE MOTIVACIÓN: JERARQUÍA DE MASLOW, IMPULSOS DE </a:t>
          </a:r>
          <a:r>
            <a:rPr lang="es-MX" dirty="0" err="1" smtClean="0"/>
            <a:t>McCLELLAND</a:t>
          </a:r>
          <a:r>
            <a:rPr lang="es-MX" dirty="0" smtClean="0"/>
            <a:t>, DOS FACTORES DE HERZBERG Y TEORÍA X y </a:t>
          </a:r>
          <a:r>
            <a:rPr lang="es-MX" dirty="0" err="1" smtClean="0"/>
            <a:t>Y</a:t>
          </a:r>
          <a:r>
            <a:rPr lang="es-MX" dirty="0" smtClean="0"/>
            <a:t>,  el tema pertenece a la unidad 4  Motivación, de la Unidad de Aprendizaje Comportamiento Humano en la organización del programa de LAM F-18. </a:t>
          </a:r>
          <a:endParaRPr lang="es-MX" dirty="0"/>
        </a:p>
      </dgm:t>
    </dgm:pt>
    <dgm:pt modelId="{3B2095AD-3528-4E7F-9CD1-AC7D17E0C9D0}" type="parTrans" cxnId="{6C80334D-D5F3-4507-9964-4150FC74BDF3}">
      <dgm:prSet/>
      <dgm:spPr/>
      <dgm:t>
        <a:bodyPr/>
        <a:lstStyle/>
        <a:p>
          <a:endParaRPr lang="es-MX"/>
        </a:p>
      </dgm:t>
    </dgm:pt>
    <dgm:pt modelId="{9C44FC43-FDEA-4ED6-9185-1E129AAF218F}" type="sibTrans" cxnId="{6C80334D-D5F3-4507-9964-4150FC74BDF3}">
      <dgm:prSet/>
      <dgm:spPr/>
      <dgm:t>
        <a:bodyPr/>
        <a:lstStyle/>
        <a:p>
          <a:endParaRPr lang="es-MX"/>
        </a:p>
      </dgm:t>
    </dgm:pt>
    <dgm:pt modelId="{62EA6C9C-045C-48C0-80AE-03C2CE2129AA}">
      <dgm:prSet/>
      <dgm:spPr/>
      <dgm:t>
        <a:bodyPr/>
        <a:lstStyle/>
        <a:p>
          <a:pPr rtl="0"/>
          <a:r>
            <a:rPr lang="es-MX" dirty="0" smtClean="0"/>
            <a:t>El material se ha dividido de tal forma que en cada apartado se hace un análisis de cada una de las teorías clásicas, por lo que existen 5 apartados, dado que adicional a los que sugiere el programa en cuestión también se anexa la teoría </a:t>
          </a:r>
          <a:r>
            <a:rPr lang="es-MX" b="0" dirty="0" smtClean="0">
              <a:effectLst/>
            </a:rPr>
            <a:t>ERG DE ALDERFER, toda vez  que es un estudio que se hizo para reconsiderar la teoría de </a:t>
          </a:r>
          <a:r>
            <a:rPr lang="es-MX" b="0" dirty="0" err="1" smtClean="0">
              <a:effectLst/>
            </a:rPr>
            <a:t>Maslow</a:t>
          </a:r>
          <a:endParaRPr lang="es-MX" b="0" dirty="0">
            <a:effectLst/>
          </a:endParaRPr>
        </a:p>
      </dgm:t>
    </dgm:pt>
    <dgm:pt modelId="{0CB4D802-2EFC-4718-8047-58169A9BF1CA}" type="parTrans" cxnId="{C8154EA7-B7A1-4A34-82AA-8CF91CC3BC24}">
      <dgm:prSet/>
      <dgm:spPr/>
      <dgm:t>
        <a:bodyPr/>
        <a:lstStyle/>
        <a:p>
          <a:endParaRPr lang="es-MX"/>
        </a:p>
      </dgm:t>
    </dgm:pt>
    <dgm:pt modelId="{39CDD4A5-80A7-41EB-92A8-9FC01BE32E7B}" type="sibTrans" cxnId="{C8154EA7-B7A1-4A34-82AA-8CF91CC3BC24}">
      <dgm:prSet/>
      <dgm:spPr/>
      <dgm:t>
        <a:bodyPr/>
        <a:lstStyle/>
        <a:p>
          <a:endParaRPr lang="es-MX"/>
        </a:p>
      </dgm:t>
    </dgm:pt>
    <dgm:pt modelId="{16C32D19-EEFA-4834-8429-1FA851FBACA0}" type="pres">
      <dgm:prSet presAssocID="{B9F65441-234A-4173-AAA5-40E676E0CE4B}" presName="vert0" presStyleCnt="0">
        <dgm:presLayoutVars>
          <dgm:dir/>
          <dgm:animOne val="branch"/>
          <dgm:animLvl val="lvl"/>
        </dgm:presLayoutVars>
      </dgm:prSet>
      <dgm:spPr/>
    </dgm:pt>
    <dgm:pt modelId="{42A7B776-F397-48CE-8D71-3DD15AB965A2}" type="pres">
      <dgm:prSet presAssocID="{9AFB2A29-F5D3-4E8D-A81F-C4BBC8035375}" presName="thickLine" presStyleLbl="alignNode1" presStyleIdx="0" presStyleCnt="2"/>
      <dgm:spPr/>
    </dgm:pt>
    <dgm:pt modelId="{536FDD46-2B47-4044-AC5B-097C92746523}" type="pres">
      <dgm:prSet presAssocID="{9AFB2A29-F5D3-4E8D-A81F-C4BBC8035375}" presName="horz1" presStyleCnt="0"/>
      <dgm:spPr/>
    </dgm:pt>
    <dgm:pt modelId="{A4900158-FE60-4953-9C52-7F7DBDE59309}" type="pres">
      <dgm:prSet presAssocID="{9AFB2A29-F5D3-4E8D-A81F-C4BBC8035375}" presName="tx1" presStyleLbl="revTx" presStyleIdx="0" presStyleCnt="2"/>
      <dgm:spPr/>
      <dgm:t>
        <a:bodyPr/>
        <a:lstStyle/>
        <a:p>
          <a:endParaRPr lang="es-MX"/>
        </a:p>
      </dgm:t>
    </dgm:pt>
    <dgm:pt modelId="{209B5220-7282-453E-90A6-9FFEAF7A45AA}" type="pres">
      <dgm:prSet presAssocID="{9AFB2A29-F5D3-4E8D-A81F-C4BBC8035375}" presName="vert1" presStyleCnt="0"/>
      <dgm:spPr/>
    </dgm:pt>
    <dgm:pt modelId="{5DF88DC5-727E-49A6-9DB6-7D48C0B703AA}" type="pres">
      <dgm:prSet presAssocID="{62EA6C9C-045C-48C0-80AE-03C2CE2129AA}" presName="thickLine" presStyleLbl="alignNode1" presStyleIdx="1" presStyleCnt="2"/>
      <dgm:spPr/>
    </dgm:pt>
    <dgm:pt modelId="{8E4C8A63-CC08-4821-863B-DD8B17DB39DF}" type="pres">
      <dgm:prSet presAssocID="{62EA6C9C-045C-48C0-80AE-03C2CE2129AA}" presName="horz1" presStyleCnt="0"/>
      <dgm:spPr/>
    </dgm:pt>
    <dgm:pt modelId="{073FD113-A686-4606-9688-19E176B8E9C0}" type="pres">
      <dgm:prSet presAssocID="{62EA6C9C-045C-48C0-80AE-03C2CE2129AA}" presName="tx1" presStyleLbl="revTx" presStyleIdx="1" presStyleCnt="2"/>
      <dgm:spPr/>
      <dgm:t>
        <a:bodyPr/>
        <a:lstStyle/>
        <a:p>
          <a:endParaRPr lang="es-MX"/>
        </a:p>
      </dgm:t>
    </dgm:pt>
    <dgm:pt modelId="{C1EA8738-236A-47A2-A588-9D50A705FD64}" type="pres">
      <dgm:prSet presAssocID="{62EA6C9C-045C-48C0-80AE-03C2CE2129AA}" presName="vert1" presStyleCnt="0"/>
      <dgm:spPr/>
    </dgm:pt>
  </dgm:ptLst>
  <dgm:cxnLst>
    <dgm:cxn modelId="{C8154EA7-B7A1-4A34-82AA-8CF91CC3BC24}" srcId="{B9F65441-234A-4173-AAA5-40E676E0CE4B}" destId="{62EA6C9C-045C-48C0-80AE-03C2CE2129AA}" srcOrd="1" destOrd="0" parTransId="{0CB4D802-2EFC-4718-8047-58169A9BF1CA}" sibTransId="{39CDD4A5-80A7-41EB-92A8-9FC01BE32E7B}"/>
    <dgm:cxn modelId="{A80334E4-F295-4E69-8AF1-58B7A91C7123}" type="presOf" srcId="{B9F65441-234A-4173-AAA5-40E676E0CE4B}" destId="{16C32D19-EEFA-4834-8429-1FA851FBACA0}" srcOrd="0" destOrd="0" presId="urn:microsoft.com/office/officeart/2008/layout/LinedList"/>
    <dgm:cxn modelId="{D85E2CEC-15EC-4672-AD00-4C712D83B905}" type="presOf" srcId="{62EA6C9C-045C-48C0-80AE-03C2CE2129AA}" destId="{073FD113-A686-4606-9688-19E176B8E9C0}" srcOrd="0" destOrd="0" presId="urn:microsoft.com/office/officeart/2008/layout/LinedList"/>
    <dgm:cxn modelId="{6C80334D-D5F3-4507-9964-4150FC74BDF3}" srcId="{B9F65441-234A-4173-AAA5-40E676E0CE4B}" destId="{9AFB2A29-F5D3-4E8D-A81F-C4BBC8035375}" srcOrd="0" destOrd="0" parTransId="{3B2095AD-3528-4E7F-9CD1-AC7D17E0C9D0}" sibTransId="{9C44FC43-FDEA-4ED6-9185-1E129AAF218F}"/>
    <dgm:cxn modelId="{8F0542D6-BED4-483E-A6CE-E07F62BB5ED1}" type="presOf" srcId="{9AFB2A29-F5D3-4E8D-A81F-C4BBC8035375}" destId="{A4900158-FE60-4953-9C52-7F7DBDE59309}" srcOrd="0" destOrd="0" presId="urn:microsoft.com/office/officeart/2008/layout/LinedList"/>
    <dgm:cxn modelId="{C28B8AAA-7942-4412-87C8-515ED873B8D2}" type="presParOf" srcId="{16C32D19-EEFA-4834-8429-1FA851FBACA0}" destId="{42A7B776-F397-48CE-8D71-3DD15AB965A2}" srcOrd="0" destOrd="0" presId="urn:microsoft.com/office/officeart/2008/layout/LinedList"/>
    <dgm:cxn modelId="{5919C63D-DD1D-444B-A39B-A85EE84C103C}" type="presParOf" srcId="{16C32D19-EEFA-4834-8429-1FA851FBACA0}" destId="{536FDD46-2B47-4044-AC5B-097C92746523}" srcOrd="1" destOrd="0" presId="urn:microsoft.com/office/officeart/2008/layout/LinedList"/>
    <dgm:cxn modelId="{79643ABC-33F5-4E06-B2B8-3EE6CAF929E2}" type="presParOf" srcId="{536FDD46-2B47-4044-AC5B-097C92746523}" destId="{A4900158-FE60-4953-9C52-7F7DBDE59309}" srcOrd="0" destOrd="0" presId="urn:microsoft.com/office/officeart/2008/layout/LinedList"/>
    <dgm:cxn modelId="{E57BEBB5-BB8E-44D2-90CD-B0AA052EE5AD}" type="presParOf" srcId="{536FDD46-2B47-4044-AC5B-097C92746523}" destId="{209B5220-7282-453E-90A6-9FFEAF7A45AA}" srcOrd="1" destOrd="0" presId="urn:microsoft.com/office/officeart/2008/layout/LinedList"/>
    <dgm:cxn modelId="{B92F4B50-91D2-4040-9A0B-7549536435FF}" type="presParOf" srcId="{16C32D19-EEFA-4834-8429-1FA851FBACA0}" destId="{5DF88DC5-727E-49A6-9DB6-7D48C0B703AA}" srcOrd="2" destOrd="0" presId="urn:microsoft.com/office/officeart/2008/layout/LinedList"/>
    <dgm:cxn modelId="{33DA9F0F-6C29-4789-8A24-5D668303ECE3}" type="presParOf" srcId="{16C32D19-EEFA-4834-8429-1FA851FBACA0}" destId="{8E4C8A63-CC08-4821-863B-DD8B17DB39DF}" srcOrd="3" destOrd="0" presId="urn:microsoft.com/office/officeart/2008/layout/LinedList"/>
    <dgm:cxn modelId="{85214837-EF2B-4F01-92FD-F2DA9FCF737E}" type="presParOf" srcId="{8E4C8A63-CC08-4821-863B-DD8B17DB39DF}" destId="{073FD113-A686-4606-9688-19E176B8E9C0}" srcOrd="0" destOrd="0" presId="urn:microsoft.com/office/officeart/2008/layout/LinedList"/>
    <dgm:cxn modelId="{DB2917FA-10E3-4353-96AD-6709B590EC8C}" type="presParOf" srcId="{8E4C8A63-CC08-4821-863B-DD8B17DB39DF}" destId="{C1EA8738-236A-47A2-A588-9D50A705FD6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4DB387E-CD6B-40AE-8410-D25A94BFB3EF}" type="doc">
      <dgm:prSet loTypeId="urn:microsoft.com/office/officeart/2008/layout/VerticalAccent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685C5C-77A9-4664-B6DE-D8857BDD7107}">
      <dgm:prSet custT="1"/>
      <dgm:spPr/>
      <dgm:t>
        <a:bodyPr/>
        <a:lstStyle/>
        <a:p>
          <a:pPr algn="ctr" rtl="0"/>
          <a:r>
            <a:rPr lang="es-MX" sz="2000" dirty="0" smtClean="0"/>
            <a:t>DESEO DE LA PERSONA POR CRECER Y DESARROLLAR SU PERSONAL </a:t>
          </a:r>
          <a:r>
            <a:rPr lang="es-MX" sz="2000" dirty="0" smtClean="0"/>
            <a:t>MÁXIMO</a:t>
          </a:r>
          <a:endParaRPr lang="es-MX" sz="2000" dirty="0"/>
        </a:p>
      </dgm:t>
    </dgm:pt>
    <dgm:pt modelId="{4B5B2963-8B88-41C4-90F2-9BAE62782BF0}" type="parTrans" cxnId="{F6029C3E-F0F0-41D7-AE3E-B090958BC453}">
      <dgm:prSet/>
      <dgm:spPr/>
      <dgm:t>
        <a:bodyPr/>
        <a:lstStyle/>
        <a:p>
          <a:endParaRPr lang="es-MX"/>
        </a:p>
      </dgm:t>
    </dgm:pt>
    <dgm:pt modelId="{1F91EA56-31C8-4467-9A23-100C92A18844}" type="sibTrans" cxnId="{F6029C3E-F0F0-41D7-AE3E-B090958BC453}">
      <dgm:prSet/>
      <dgm:spPr/>
      <dgm:t>
        <a:bodyPr/>
        <a:lstStyle/>
        <a:p>
          <a:endParaRPr lang="es-MX"/>
        </a:p>
      </dgm:t>
    </dgm:pt>
    <dgm:pt modelId="{EF786372-7E34-42DE-93FD-65DF2CB3D123}">
      <dgm:prSet/>
      <dgm:spPr/>
      <dgm:t>
        <a:bodyPr/>
        <a:lstStyle/>
        <a:p>
          <a:pPr rtl="0"/>
          <a:r>
            <a:rPr lang="es-MX" dirty="0" smtClean="0"/>
            <a:t>LA PERSONA QUIERE LA OPORTUNIDAD DE SER CREATIVA EN SU TRABAJO, O QUIERE </a:t>
          </a:r>
          <a:r>
            <a:rPr lang="es-MX" dirty="0" smtClean="0"/>
            <a:t>AUTONOMÍA, </a:t>
          </a:r>
          <a:r>
            <a:rPr lang="es-MX" dirty="0" smtClean="0"/>
            <a:t>RESPONSABILIDAD Y RETOS</a:t>
          </a:r>
          <a:endParaRPr lang="es-MX" dirty="0"/>
        </a:p>
      </dgm:t>
    </dgm:pt>
    <dgm:pt modelId="{AA606C32-D777-47B2-B7E0-AF0CEF0032AA}" type="parTrans" cxnId="{7D9D0E9B-4F28-4F94-A2D7-4FE8B1E5F1EF}">
      <dgm:prSet/>
      <dgm:spPr/>
      <dgm:t>
        <a:bodyPr/>
        <a:lstStyle/>
        <a:p>
          <a:endParaRPr lang="es-MX"/>
        </a:p>
      </dgm:t>
    </dgm:pt>
    <dgm:pt modelId="{AE38200A-CD1B-4266-87AA-9A73E28AE4AD}" type="sibTrans" cxnId="{7D9D0E9B-4F28-4F94-A2D7-4FE8B1E5F1EF}">
      <dgm:prSet/>
      <dgm:spPr/>
      <dgm:t>
        <a:bodyPr/>
        <a:lstStyle/>
        <a:p>
          <a:endParaRPr lang="es-MX"/>
        </a:p>
      </dgm:t>
    </dgm:pt>
    <dgm:pt modelId="{BAD7826B-7346-46F4-9892-224657CF6A11}">
      <dgm:prSet/>
      <dgm:spPr/>
      <dgm:t>
        <a:bodyPr/>
        <a:lstStyle/>
        <a:p>
          <a:pPr rtl="0"/>
          <a:r>
            <a:rPr lang="es-MX" smtClean="0"/>
            <a:t>LOS ADMINISTRADORES PUEDEN BRINDAR LA OPORTUNIDAD DE APRENDER EN EL TRABAJO Y DE CRECER EN LO PERSONAL POR MEDIO DE CAPACITACIÓN O MAYORES DESAFIOS</a:t>
          </a:r>
          <a:endParaRPr lang="es-MX"/>
        </a:p>
      </dgm:t>
    </dgm:pt>
    <dgm:pt modelId="{84A0EB6F-CDD4-4868-B76C-EE6E1DD7C2A9}" type="parTrans" cxnId="{B574A7F3-0E41-45BB-8645-46064373ED02}">
      <dgm:prSet/>
      <dgm:spPr/>
      <dgm:t>
        <a:bodyPr/>
        <a:lstStyle/>
        <a:p>
          <a:endParaRPr lang="es-MX"/>
        </a:p>
      </dgm:t>
    </dgm:pt>
    <dgm:pt modelId="{CE423E26-0B63-4FFB-BF02-CD7D498E70A3}" type="sibTrans" cxnId="{B574A7F3-0E41-45BB-8645-46064373ED02}">
      <dgm:prSet/>
      <dgm:spPr/>
      <dgm:t>
        <a:bodyPr/>
        <a:lstStyle/>
        <a:p>
          <a:endParaRPr lang="es-MX"/>
        </a:p>
      </dgm:t>
    </dgm:pt>
    <dgm:pt modelId="{AF89DBD9-AED8-4A3A-8B0A-6C17E05CD26A}" type="pres">
      <dgm:prSet presAssocID="{74DB387E-CD6B-40AE-8410-D25A94BFB3E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17D3967A-8546-4ABB-97C9-709E6C2D5409}" type="pres">
      <dgm:prSet presAssocID="{1C685C5C-77A9-4664-B6DE-D8857BDD7107}" presName="parenttextcomposite" presStyleCnt="0"/>
      <dgm:spPr/>
    </dgm:pt>
    <dgm:pt modelId="{3AA40E07-14EA-4D7F-8226-CF0B7EB995BC}" type="pres">
      <dgm:prSet presAssocID="{1C685C5C-77A9-4664-B6DE-D8857BDD7107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54C8A3-B5F1-4E7A-9F3B-15B1D5A0765E}" type="pres">
      <dgm:prSet presAssocID="{1C685C5C-77A9-4664-B6DE-D8857BDD7107}" presName="parallelogramComposite" presStyleCnt="0"/>
      <dgm:spPr/>
    </dgm:pt>
    <dgm:pt modelId="{3FA2E826-3507-4517-96FF-55E82CA79B37}" type="pres">
      <dgm:prSet presAssocID="{1C685C5C-77A9-4664-B6DE-D8857BDD7107}" presName="parallelogram1" presStyleLbl="alignNode1" presStyleIdx="0" presStyleCnt="21"/>
      <dgm:spPr/>
    </dgm:pt>
    <dgm:pt modelId="{88125317-7577-4D78-9B90-CA03D77FB933}" type="pres">
      <dgm:prSet presAssocID="{1C685C5C-77A9-4664-B6DE-D8857BDD7107}" presName="parallelogram2" presStyleLbl="alignNode1" presStyleIdx="1" presStyleCnt="21"/>
      <dgm:spPr/>
    </dgm:pt>
    <dgm:pt modelId="{428854FF-4939-4622-AF17-8C5C0CC5B5CB}" type="pres">
      <dgm:prSet presAssocID="{1C685C5C-77A9-4664-B6DE-D8857BDD7107}" presName="parallelogram3" presStyleLbl="alignNode1" presStyleIdx="2" presStyleCnt="21"/>
      <dgm:spPr/>
    </dgm:pt>
    <dgm:pt modelId="{B1A980FD-0318-4637-8B7D-6A9C78095574}" type="pres">
      <dgm:prSet presAssocID="{1C685C5C-77A9-4664-B6DE-D8857BDD7107}" presName="parallelogram4" presStyleLbl="alignNode1" presStyleIdx="3" presStyleCnt="21"/>
      <dgm:spPr/>
    </dgm:pt>
    <dgm:pt modelId="{A4FFBF9C-2A45-4204-B484-3C193E7B116F}" type="pres">
      <dgm:prSet presAssocID="{1C685C5C-77A9-4664-B6DE-D8857BDD7107}" presName="parallelogram5" presStyleLbl="alignNode1" presStyleIdx="4" presStyleCnt="21"/>
      <dgm:spPr/>
    </dgm:pt>
    <dgm:pt modelId="{080A449D-DD71-4882-8D0D-B096297C4FC5}" type="pres">
      <dgm:prSet presAssocID="{1C685C5C-77A9-4664-B6DE-D8857BDD7107}" presName="parallelogram6" presStyleLbl="alignNode1" presStyleIdx="5" presStyleCnt="21"/>
      <dgm:spPr/>
    </dgm:pt>
    <dgm:pt modelId="{50A0E9B9-5E4D-45C9-9C21-DCCCA3AD561F}" type="pres">
      <dgm:prSet presAssocID="{1C685C5C-77A9-4664-B6DE-D8857BDD7107}" presName="parallelogram7" presStyleLbl="alignNode1" presStyleIdx="6" presStyleCnt="21"/>
      <dgm:spPr/>
    </dgm:pt>
    <dgm:pt modelId="{D7BCEE65-6DC9-44EC-A7C5-169B67F8150A}" type="pres">
      <dgm:prSet presAssocID="{1F91EA56-31C8-4467-9A23-100C92A18844}" presName="sibTrans" presStyleCnt="0"/>
      <dgm:spPr/>
    </dgm:pt>
    <dgm:pt modelId="{6A0DEC6F-3307-4B65-A78E-7C4AB31465CB}" type="pres">
      <dgm:prSet presAssocID="{EF786372-7E34-42DE-93FD-65DF2CB3D123}" presName="parenttextcomposite" presStyleCnt="0"/>
      <dgm:spPr/>
    </dgm:pt>
    <dgm:pt modelId="{EADEC048-8124-47F6-BDB5-0254B6C64F5C}" type="pres">
      <dgm:prSet presAssocID="{EF786372-7E34-42DE-93FD-65DF2CB3D123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7B266B-289A-4F8C-9098-7D0F87696EA6}" type="pres">
      <dgm:prSet presAssocID="{EF786372-7E34-42DE-93FD-65DF2CB3D123}" presName="parallelogramComposite" presStyleCnt="0"/>
      <dgm:spPr/>
    </dgm:pt>
    <dgm:pt modelId="{4196DD8C-3377-4878-8873-07608E2447BE}" type="pres">
      <dgm:prSet presAssocID="{EF786372-7E34-42DE-93FD-65DF2CB3D123}" presName="parallelogram1" presStyleLbl="alignNode1" presStyleIdx="7" presStyleCnt="21"/>
      <dgm:spPr/>
    </dgm:pt>
    <dgm:pt modelId="{1BB5CB57-500F-4B45-809A-E8AA52C5AAA5}" type="pres">
      <dgm:prSet presAssocID="{EF786372-7E34-42DE-93FD-65DF2CB3D123}" presName="parallelogram2" presStyleLbl="alignNode1" presStyleIdx="8" presStyleCnt="21"/>
      <dgm:spPr/>
    </dgm:pt>
    <dgm:pt modelId="{7648A0E2-C414-4E1D-B400-DF65334BA782}" type="pres">
      <dgm:prSet presAssocID="{EF786372-7E34-42DE-93FD-65DF2CB3D123}" presName="parallelogram3" presStyleLbl="alignNode1" presStyleIdx="9" presStyleCnt="21"/>
      <dgm:spPr/>
    </dgm:pt>
    <dgm:pt modelId="{8E44E58C-2CDD-481D-AC6C-C6979568CB26}" type="pres">
      <dgm:prSet presAssocID="{EF786372-7E34-42DE-93FD-65DF2CB3D123}" presName="parallelogram4" presStyleLbl="alignNode1" presStyleIdx="10" presStyleCnt="21"/>
      <dgm:spPr/>
    </dgm:pt>
    <dgm:pt modelId="{A1434446-9384-40B8-82B0-19B46608DAEB}" type="pres">
      <dgm:prSet presAssocID="{EF786372-7E34-42DE-93FD-65DF2CB3D123}" presName="parallelogram5" presStyleLbl="alignNode1" presStyleIdx="11" presStyleCnt="21"/>
      <dgm:spPr/>
    </dgm:pt>
    <dgm:pt modelId="{D3531C8A-E35D-47B8-B623-70A00620F6D4}" type="pres">
      <dgm:prSet presAssocID="{EF786372-7E34-42DE-93FD-65DF2CB3D123}" presName="parallelogram6" presStyleLbl="alignNode1" presStyleIdx="12" presStyleCnt="21"/>
      <dgm:spPr/>
    </dgm:pt>
    <dgm:pt modelId="{263165B4-0863-4B12-9D68-CF534DC8BBE7}" type="pres">
      <dgm:prSet presAssocID="{EF786372-7E34-42DE-93FD-65DF2CB3D123}" presName="parallelogram7" presStyleLbl="alignNode1" presStyleIdx="13" presStyleCnt="21"/>
      <dgm:spPr/>
    </dgm:pt>
    <dgm:pt modelId="{B9450B75-42DE-423C-838A-D7AAF8DED5B6}" type="pres">
      <dgm:prSet presAssocID="{AE38200A-CD1B-4266-87AA-9A73E28AE4AD}" presName="sibTrans" presStyleCnt="0"/>
      <dgm:spPr/>
    </dgm:pt>
    <dgm:pt modelId="{BE0886CE-505A-49CD-94C6-BC20A5F1DB72}" type="pres">
      <dgm:prSet presAssocID="{BAD7826B-7346-46F4-9892-224657CF6A11}" presName="parenttextcomposite" presStyleCnt="0"/>
      <dgm:spPr/>
    </dgm:pt>
    <dgm:pt modelId="{A8D4F27F-617D-44BE-950A-20CD524F2F29}" type="pres">
      <dgm:prSet presAssocID="{BAD7826B-7346-46F4-9892-224657CF6A11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1AB775-C506-49E5-8CC8-FBC65E9E626E}" type="pres">
      <dgm:prSet presAssocID="{BAD7826B-7346-46F4-9892-224657CF6A11}" presName="parallelogramComposite" presStyleCnt="0"/>
      <dgm:spPr/>
    </dgm:pt>
    <dgm:pt modelId="{1B60D7B0-D1FF-4AC2-8F54-1F2E0C97B007}" type="pres">
      <dgm:prSet presAssocID="{BAD7826B-7346-46F4-9892-224657CF6A11}" presName="parallelogram1" presStyleLbl="alignNode1" presStyleIdx="14" presStyleCnt="21"/>
      <dgm:spPr/>
    </dgm:pt>
    <dgm:pt modelId="{048D9C6C-B10E-4F2A-9572-0EF6B6C2C45B}" type="pres">
      <dgm:prSet presAssocID="{BAD7826B-7346-46F4-9892-224657CF6A11}" presName="parallelogram2" presStyleLbl="alignNode1" presStyleIdx="15" presStyleCnt="21"/>
      <dgm:spPr/>
    </dgm:pt>
    <dgm:pt modelId="{6E1385F3-1EDA-4448-A999-4AB5FF867653}" type="pres">
      <dgm:prSet presAssocID="{BAD7826B-7346-46F4-9892-224657CF6A11}" presName="parallelogram3" presStyleLbl="alignNode1" presStyleIdx="16" presStyleCnt="21"/>
      <dgm:spPr/>
    </dgm:pt>
    <dgm:pt modelId="{77F7E3B9-01AA-4AF5-9881-81A614DEB357}" type="pres">
      <dgm:prSet presAssocID="{BAD7826B-7346-46F4-9892-224657CF6A11}" presName="parallelogram4" presStyleLbl="alignNode1" presStyleIdx="17" presStyleCnt="21"/>
      <dgm:spPr/>
    </dgm:pt>
    <dgm:pt modelId="{55582939-3668-435A-A70E-70749DB0902D}" type="pres">
      <dgm:prSet presAssocID="{BAD7826B-7346-46F4-9892-224657CF6A11}" presName="parallelogram5" presStyleLbl="alignNode1" presStyleIdx="18" presStyleCnt="21"/>
      <dgm:spPr/>
    </dgm:pt>
    <dgm:pt modelId="{02916909-EFC4-4B76-9563-E26AD06777BF}" type="pres">
      <dgm:prSet presAssocID="{BAD7826B-7346-46F4-9892-224657CF6A11}" presName="parallelogram6" presStyleLbl="alignNode1" presStyleIdx="19" presStyleCnt="21"/>
      <dgm:spPr/>
    </dgm:pt>
    <dgm:pt modelId="{22E9C2E6-A176-48A1-9ECF-BD2A80BFD10D}" type="pres">
      <dgm:prSet presAssocID="{BAD7826B-7346-46F4-9892-224657CF6A11}" presName="parallelogram7" presStyleLbl="alignNode1" presStyleIdx="20" presStyleCnt="21"/>
      <dgm:spPr/>
    </dgm:pt>
  </dgm:ptLst>
  <dgm:cxnLst>
    <dgm:cxn modelId="{7D9D0E9B-4F28-4F94-A2D7-4FE8B1E5F1EF}" srcId="{74DB387E-CD6B-40AE-8410-D25A94BFB3EF}" destId="{EF786372-7E34-42DE-93FD-65DF2CB3D123}" srcOrd="1" destOrd="0" parTransId="{AA606C32-D777-47B2-B7E0-AF0CEF0032AA}" sibTransId="{AE38200A-CD1B-4266-87AA-9A73E28AE4AD}"/>
    <dgm:cxn modelId="{CC7B1D0F-4495-428E-886C-9475F4709C58}" type="presOf" srcId="{EF786372-7E34-42DE-93FD-65DF2CB3D123}" destId="{EADEC048-8124-47F6-BDB5-0254B6C64F5C}" srcOrd="0" destOrd="0" presId="urn:microsoft.com/office/officeart/2008/layout/VerticalAccentList"/>
    <dgm:cxn modelId="{56B712A1-9034-48E5-978B-F9C6375D014F}" type="presOf" srcId="{74DB387E-CD6B-40AE-8410-D25A94BFB3EF}" destId="{AF89DBD9-AED8-4A3A-8B0A-6C17E05CD26A}" srcOrd="0" destOrd="0" presId="urn:microsoft.com/office/officeart/2008/layout/VerticalAccentList"/>
    <dgm:cxn modelId="{F6029C3E-F0F0-41D7-AE3E-B090958BC453}" srcId="{74DB387E-CD6B-40AE-8410-D25A94BFB3EF}" destId="{1C685C5C-77A9-4664-B6DE-D8857BDD7107}" srcOrd="0" destOrd="0" parTransId="{4B5B2963-8B88-41C4-90F2-9BAE62782BF0}" sibTransId="{1F91EA56-31C8-4467-9A23-100C92A18844}"/>
    <dgm:cxn modelId="{1578C69E-AB82-4F42-959E-AAD4B3923792}" type="presOf" srcId="{BAD7826B-7346-46F4-9892-224657CF6A11}" destId="{A8D4F27F-617D-44BE-950A-20CD524F2F29}" srcOrd="0" destOrd="0" presId="urn:microsoft.com/office/officeart/2008/layout/VerticalAccentList"/>
    <dgm:cxn modelId="{5E82E113-7E1D-48C3-850D-1931828C8A97}" type="presOf" srcId="{1C685C5C-77A9-4664-B6DE-D8857BDD7107}" destId="{3AA40E07-14EA-4D7F-8226-CF0B7EB995BC}" srcOrd="0" destOrd="0" presId="urn:microsoft.com/office/officeart/2008/layout/VerticalAccentList"/>
    <dgm:cxn modelId="{B574A7F3-0E41-45BB-8645-46064373ED02}" srcId="{74DB387E-CD6B-40AE-8410-D25A94BFB3EF}" destId="{BAD7826B-7346-46F4-9892-224657CF6A11}" srcOrd="2" destOrd="0" parTransId="{84A0EB6F-CDD4-4868-B76C-EE6E1DD7C2A9}" sibTransId="{CE423E26-0B63-4FFB-BF02-CD7D498E70A3}"/>
    <dgm:cxn modelId="{61B4E710-D2EA-4F84-B8E4-CA0EC0017F4C}" type="presParOf" srcId="{AF89DBD9-AED8-4A3A-8B0A-6C17E05CD26A}" destId="{17D3967A-8546-4ABB-97C9-709E6C2D5409}" srcOrd="0" destOrd="0" presId="urn:microsoft.com/office/officeart/2008/layout/VerticalAccentList"/>
    <dgm:cxn modelId="{89D0F132-C896-4425-84DC-B38F6528E0BF}" type="presParOf" srcId="{17D3967A-8546-4ABB-97C9-709E6C2D5409}" destId="{3AA40E07-14EA-4D7F-8226-CF0B7EB995BC}" srcOrd="0" destOrd="0" presId="urn:microsoft.com/office/officeart/2008/layout/VerticalAccentList"/>
    <dgm:cxn modelId="{2E43875B-00FA-4A7C-84C9-9A9007EC221E}" type="presParOf" srcId="{AF89DBD9-AED8-4A3A-8B0A-6C17E05CD26A}" destId="{E254C8A3-B5F1-4E7A-9F3B-15B1D5A0765E}" srcOrd="1" destOrd="0" presId="urn:microsoft.com/office/officeart/2008/layout/VerticalAccentList"/>
    <dgm:cxn modelId="{6006BAEB-1481-4600-BABF-CE26624DED30}" type="presParOf" srcId="{E254C8A3-B5F1-4E7A-9F3B-15B1D5A0765E}" destId="{3FA2E826-3507-4517-96FF-55E82CA79B37}" srcOrd="0" destOrd="0" presId="urn:microsoft.com/office/officeart/2008/layout/VerticalAccentList"/>
    <dgm:cxn modelId="{F20542C8-3F5C-4C6A-8612-471DE7FAC977}" type="presParOf" srcId="{E254C8A3-B5F1-4E7A-9F3B-15B1D5A0765E}" destId="{88125317-7577-4D78-9B90-CA03D77FB933}" srcOrd="1" destOrd="0" presId="urn:microsoft.com/office/officeart/2008/layout/VerticalAccentList"/>
    <dgm:cxn modelId="{70072893-A594-4A99-9550-7358BA69ECC1}" type="presParOf" srcId="{E254C8A3-B5F1-4E7A-9F3B-15B1D5A0765E}" destId="{428854FF-4939-4622-AF17-8C5C0CC5B5CB}" srcOrd="2" destOrd="0" presId="urn:microsoft.com/office/officeart/2008/layout/VerticalAccentList"/>
    <dgm:cxn modelId="{29C6835E-8AD9-49C0-AF1F-51B286724460}" type="presParOf" srcId="{E254C8A3-B5F1-4E7A-9F3B-15B1D5A0765E}" destId="{B1A980FD-0318-4637-8B7D-6A9C78095574}" srcOrd="3" destOrd="0" presId="urn:microsoft.com/office/officeart/2008/layout/VerticalAccentList"/>
    <dgm:cxn modelId="{52CA5CE1-B7CD-4F71-A199-31C32B50173C}" type="presParOf" srcId="{E254C8A3-B5F1-4E7A-9F3B-15B1D5A0765E}" destId="{A4FFBF9C-2A45-4204-B484-3C193E7B116F}" srcOrd="4" destOrd="0" presId="urn:microsoft.com/office/officeart/2008/layout/VerticalAccentList"/>
    <dgm:cxn modelId="{0A37F09C-05E5-41EC-82F6-AB567C2D88D0}" type="presParOf" srcId="{E254C8A3-B5F1-4E7A-9F3B-15B1D5A0765E}" destId="{080A449D-DD71-4882-8D0D-B096297C4FC5}" srcOrd="5" destOrd="0" presId="urn:microsoft.com/office/officeart/2008/layout/VerticalAccentList"/>
    <dgm:cxn modelId="{CB0945F4-FAEA-4913-B366-E47D8268622C}" type="presParOf" srcId="{E254C8A3-B5F1-4E7A-9F3B-15B1D5A0765E}" destId="{50A0E9B9-5E4D-45C9-9C21-DCCCA3AD561F}" srcOrd="6" destOrd="0" presId="urn:microsoft.com/office/officeart/2008/layout/VerticalAccentList"/>
    <dgm:cxn modelId="{30A4E370-442E-472E-8008-717DC82AC76C}" type="presParOf" srcId="{AF89DBD9-AED8-4A3A-8B0A-6C17E05CD26A}" destId="{D7BCEE65-6DC9-44EC-A7C5-169B67F8150A}" srcOrd="2" destOrd="0" presId="urn:microsoft.com/office/officeart/2008/layout/VerticalAccentList"/>
    <dgm:cxn modelId="{2CFE404F-3739-4910-A5DC-6BC2B007B623}" type="presParOf" srcId="{AF89DBD9-AED8-4A3A-8B0A-6C17E05CD26A}" destId="{6A0DEC6F-3307-4B65-A78E-7C4AB31465CB}" srcOrd="3" destOrd="0" presId="urn:microsoft.com/office/officeart/2008/layout/VerticalAccentList"/>
    <dgm:cxn modelId="{B72FCD6F-6750-4AA6-AEDF-602C52D3CDB1}" type="presParOf" srcId="{6A0DEC6F-3307-4B65-A78E-7C4AB31465CB}" destId="{EADEC048-8124-47F6-BDB5-0254B6C64F5C}" srcOrd="0" destOrd="0" presId="urn:microsoft.com/office/officeart/2008/layout/VerticalAccentList"/>
    <dgm:cxn modelId="{629FA04C-7607-442E-8066-5266BA3310B5}" type="presParOf" srcId="{AF89DBD9-AED8-4A3A-8B0A-6C17E05CD26A}" destId="{D27B266B-289A-4F8C-9098-7D0F87696EA6}" srcOrd="4" destOrd="0" presId="urn:microsoft.com/office/officeart/2008/layout/VerticalAccentList"/>
    <dgm:cxn modelId="{0F23E409-DB72-4EE3-90D9-94DABAFCD8E8}" type="presParOf" srcId="{D27B266B-289A-4F8C-9098-7D0F87696EA6}" destId="{4196DD8C-3377-4878-8873-07608E2447BE}" srcOrd="0" destOrd="0" presId="urn:microsoft.com/office/officeart/2008/layout/VerticalAccentList"/>
    <dgm:cxn modelId="{DBD1A604-7C90-4592-AA51-5A5CCD6EC994}" type="presParOf" srcId="{D27B266B-289A-4F8C-9098-7D0F87696EA6}" destId="{1BB5CB57-500F-4B45-809A-E8AA52C5AAA5}" srcOrd="1" destOrd="0" presId="urn:microsoft.com/office/officeart/2008/layout/VerticalAccentList"/>
    <dgm:cxn modelId="{AE1DB99D-8F7F-494C-A62A-84529E6367B8}" type="presParOf" srcId="{D27B266B-289A-4F8C-9098-7D0F87696EA6}" destId="{7648A0E2-C414-4E1D-B400-DF65334BA782}" srcOrd="2" destOrd="0" presId="urn:microsoft.com/office/officeart/2008/layout/VerticalAccentList"/>
    <dgm:cxn modelId="{F2DB6C7A-3B7B-47D4-A098-F80938D49A56}" type="presParOf" srcId="{D27B266B-289A-4F8C-9098-7D0F87696EA6}" destId="{8E44E58C-2CDD-481D-AC6C-C6979568CB26}" srcOrd="3" destOrd="0" presId="urn:microsoft.com/office/officeart/2008/layout/VerticalAccentList"/>
    <dgm:cxn modelId="{FC8DCDEE-02ED-4454-9F8D-153791720627}" type="presParOf" srcId="{D27B266B-289A-4F8C-9098-7D0F87696EA6}" destId="{A1434446-9384-40B8-82B0-19B46608DAEB}" srcOrd="4" destOrd="0" presId="urn:microsoft.com/office/officeart/2008/layout/VerticalAccentList"/>
    <dgm:cxn modelId="{B7733215-5F4B-42CA-BA06-2C53B450F5E5}" type="presParOf" srcId="{D27B266B-289A-4F8C-9098-7D0F87696EA6}" destId="{D3531C8A-E35D-47B8-B623-70A00620F6D4}" srcOrd="5" destOrd="0" presId="urn:microsoft.com/office/officeart/2008/layout/VerticalAccentList"/>
    <dgm:cxn modelId="{F3582A6D-7EEA-452F-9F73-E37AB6ECEC3E}" type="presParOf" srcId="{D27B266B-289A-4F8C-9098-7D0F87696EA6}" destId="{263165B4-0863-4B12-9D68-CF534DC8BBE7}" srcOrd="6" destOrd="0" presId="urn:microsoft.com/office/officeart/2008/layout/VerticalAccentList"/>
    <dgm:cxn modelId="{FA6F8D4C-1632-479B-9E33-9E9B0D989399}" type="presParOf" srcId="{AF89DBD9-AED8-4A3A-8B0A-6C17E05CD26A}" destId="{B9450B75-42DE-423C-838A-D7AAF8DED5B6}" srcOrd="5" destOrd="0" presId="urn:microsoft.com/office/officeart/2008/layout/VerticalAccentList"/>
    <dgm:cxn modelId="{6C0DB74B-7FFB-40D3-8BFF-7B731FD8C10C}" type="presParOf" srcId="{AF89DBD9-AED8-4A3A-8B0A-6C17E05CD26A}" destId="{BE0886CE-505A-49CD-94C6-BC20A5F1DB72}" srcOrd="6" destOrd="0" presId="urn:microsoft.com/office/officeart/2008/layout/VerticalAccentList"/>
    <dgm:cxn modelId="{9682530F-6061-4649-AC4B-0E2AB6AF2B81}" type="presParOf" srcId="{BE0886CE-505A-49CD-94C6-BC20A5F1DB72}" destId="{A8D4F27F-617D-44BE-950A-20CD524F2F29}" srcOrd="0" destOrd="0" presId="urn:microsoft.com/office/officeart/2008/layout/VerticalAccentList"/>
    <dgm:cxn modelId="{D99DED52-42C1-4F32-93AA-161FBFC4029A}" type="presParOf" srcId="{AF89DBD9-AED8-4A3A-8B0A-6C17E05CD26A}" destId="{471AB775-C506-49E5-8CC8-FBC65E9E626E}" srcOrd="7" destOrd="0" presId="urn:microsoft.com/office/officeart/2008/layout/VerticalAccentList"/>
    <dgm:cxn modelId="{B3B66C82-2C79-45D5-9A79-13106CBA9C22}" type="presParOf" srcId="{471AB775-C506-49E5-8CC8-FBC65E9E626E}" destId="{1B60D7B0-D1FF-4AC2-8F54-1F2E0C97B007}" srcOrd="0" destOrd="0" presId="urn:microsoft.com/office/officeart/2008/layout/VerticalAccentList"/>
    <dgm:cxn modelId="{76791FDC-5ED0-496A-B867-F2FC84FDF483}" type="presParOf" srcId="{471AB775-C506-49E5-8CC8-FBC65E9E626E}" destId="{048D9C6C-B10E-4F2A-9572-0EF6B6C2C45B}" srcOrd="1" destOrd="0" presId="urn:microsoft.com/office/officeart/2008/layout/VerticalAccentList"/>
    <dgm:cxn modelId="{865D55CB-2F43-416C-A7C0-52247C3947CB}" type="presParOf" srcId="{471AB775-C506-49E5-8CC8-FBC65E9E626E}" destId="{6E1385F3-1EDA-4448-A999-4AB5FF867653}" srcOrd="2" destOrd="0" presId="urn:microsoft.com/office/officeart/2008/layout/VerticalAccentList"/>
    <dgm:cxn modelId="{239FF9D5-76FA-4B7A-90AA-1D4A7C5055DC}" type="presParOf" srcId="{471AB775-C506-49E5-8CC8-FBC65E9E626E}" destId="{77F7E3B9-01AA-4AF5-9881-81A614DEB357}" srcOrd="3" destOrd="0" presId="urn:microsoft.com/office/officeart/2008/layout/VerticalAccentList"/>
    <dgm:cxn modelId="{875B944C-8C7F-4F6F-A827-A23264848966}" type="presParOf" srcId="{471AB775-C506-49E5-8CC8-FBC65E9E626E}" destId="{55582939-3668-435A-A70E-70749DB0902D}" srcOrd="4" destOrd="0" presId="urn:microsoft.com/office/officeart/2008/layout/VerticalAccentList"/>
    <dgm:cxn modelId="{D341BF3A-DF77-4514-AB20-718387410E9C}" type="presParOf" srcId="{471AB775-C506-49E5-8CC8-FBC65E9E626E}" destId="{02916909-EFC4-4B76-9563-E26AD06777BF}" srcOrd="5" destOrd="0" presId="urn:microsoft.com/office/officeart/2008/layout/VerticalAccentList"/>
    <dgm:cxn modelId="{460DCFFF-C502-4963-AB14-D66DB2399314}" type="presParOf" srcId="{471AB775-C506-49E5-8CC8-FBC65E9E626E}" destId="{22E9C2E6-A176-48A1-9ECF-BD2A80BFD10D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8C262B4-3872-46CF-9CF0-F3999C7EB445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022925E-0C9E-4807-958E-2B3358D9E95A}">
      <dgm:prSet/>
      <dgm:spPr/>
      <dgm:t>
        <a:bodyPr/>
        <a:lstStyle/>
        <a:p>
          <a:pPr rtl="0"/>
          <a:r>
            <a:rPr lang="es-MX" smtClean="0"/>
            <a:t>PSICOLOGO DE PROFESIÓN DEDICO GRAN PARTE DE SUS INVESTIGACIONES AL ÁREA INDUSTRIAL FORJANDO TEORÍAS EN EL ÁMBITO DE LA MOTIVACIÓN</a:t>
          </a:r>
          <a:endParaRPr lang="es-MX"/>
        </a:p>
      </dgm:t>
    </dgm:pt>
    <dgm:pt modelId="{CC4C6DED-1133-4172-B7FC-08BCCB9CD1B2}" type="parTrans" cxnId="{DF141887-B4A1-420C-938C-E95E44E50597}">
      <dgm:prSet/>
      <dgm:spPr/>
      <dgm:t>
        <a:bodyPr/>
        <a:lstStyle/>
        <a:p>
          <a:endParaRPr lang="es-MX"/>
        </a:p>
      </dgm:t>
    </dgm:pt>
    <dgm:pt modelId="{4AA0D6CC-549E-4FD8-991C-1A7DEAB8B908}" type="sibTrans" cxnId="{DF141887-B4A1-420C-938C-E95E44E50597}">
      <dgm:prSet/>
      <dgm:spPr/>
      <dgm:t>
        <a:bodyPr/>
        <a:lstStyle/>
        <a:p>
          <a:endParaRPr lang="es-MX"/>
        </a:p>
      </dgm:t>
    </dgm:pt>
    <dgm:pt modelId="{7DEBAB58-C45F-45ED-ACA0-0160A00CA383}" type="pres">
      <dgm:prSet presAssocID="{88C262B4-3872-46CF-9CF0-F3999C7EB445}" presName="linearFlow" presStyleCnt="0">
        <dgm:presLayoutVars>
          <dgm:dir/>
          <dgm:resizeHandles val="exact"/>
        </dgm:presLayoutVars>
      </dgm:prSet>
      <dgm:spPr/>
    </dgm:pt>
    <dgm:pt modelId="{BD14C89B-E4C4-4857-8B0A-963F40F84BEA}" type="pres">
      <dgm:prSet presAssocID="{6022925E-0C9E-4807-958E-2B3358D9E95A}" presName="comp" presStyleCnt="0"/>
      <dgm:spPr/>
    </dgm:pt>
    <dgm:pt modelId="{19751B22-0A92-49B4-B96F-52E979F309D3}" type="pres">
      <dgm:prSet presAssocID="{6022925E-0C9E-4807-958E-2B3358D9E95A}" presName="rect2" presStyleLbl="node1" presStyleIdx="0" presStyleCnt="1">
        <dgm:presLayoutVars>
          <dgm:bulletEnabled val="1"/>
        </dgm:presLayoutVars>
      </dgm:prSet>
      <dgm:spPr/>
    </dgm:pt>
    <dgm:pt modelId="{FC6DEF4A-DC14-4BBF-8A55-CB0934A106E6}" type="pres">
      <dgm:prSet presAssocID="{6022925E-0C9E-4807-958E-2B3358D9E95A}" presName="rect1" presStyleLbl="ln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</dgm:ptLst>
  <dgm:cxnLst>
    <dgm:cxn modelId="{9F72B60E-E584-4BEE-883E-B6A9368AB789}" type="presOf" srcId="{6022925E-0C9E-4807-958E-2B3358D9E95A}" destId="{19751B22-0A92-49B4-B96F-52E979F309D3}" srcOrd="0" destOrd="0" presId="urn:microsoft.com/office/officeart/2008/layout/AlternatingPictureBlocks"/>
    <dgm:cxn modelId="{93B2A4AD-25C9-4EB5-AB74-EA038C6126D4}" type="presOf" srcId="{88C262B4-3872-46CF-9CF0-F3999C7EB445}" destId="{7DEBAB58-C45F-45ED-ACA0-0160A00CA383}" srcOrd="0" destOrd="0" presId="urn:microsoft.com/office/officeart/2008/layout/AlternatingPictureBlocks"/>
    <dgm:cxn modelId="{DF141887-B4A1-420C-938C-E95E44E50597}" srcId="{88C262B4-3872-46CF-9CF0-F3999C7EB445}" destId="{6022925E-0C9E-4807-958E-2B3358D9E95A}" srcOrd="0" destOrd="0" parTransId="{CC4C6DED-1133-4172-B7FC-08BCCB9CD1B2}" sibTransId="{4AA0D6CC-549E-4FD8-991C-1A7DEAB8B908}"/>
    <dgm:cxn modelId="{71495D85-4795-40D5-B3F6-7A65985D9909}" type="presParOf" srcId="{7DEBAB58-C45F-45ED-ACA0-0160A00CA383}" destId="{BD14C89B-E4C4-4857-8B0A-963F40F84BEA}" srcOrd="0" destOrd="0" presId="urn:microsoft.com/office/officeart/2008/layout/AlternatingPictureBlocks"/>
    <dgm:cxn modelId="{7E66DC86-B264-43C6-B0F1-2F094276AFCB}" type="presParOf" srcId="{BD14C89B-E4C4-4857-8B0A-963F40F84BEA}" destId="{19751B22-0A92-49B4-B96F-52E979F309D3}" srcOrd="0" destOrd="0" presId="urn:microsoft.com/office/officeart/2008/layout/AlternatingPictureBlocks"/>
    <dgm:cxn modelId="{266FF236-4AFC-4332-8CC0-E7F7175F8385}" type="presParOf" srcId="{BD14C89B-E4C4-4857-8B0A-963F40F84BEA}" destId="{FC6DEF4A-DC14-4BBF-8A55-CB0934A106E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EBDB358-06B6-4CC6-8951-1E0D19DB551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A523A55-2D84-4159-9DF6-FC875D653E49}">
      <dgm:prSet phldrT="[Texto]"/>
      <dgm:spPr/>
      <dgm:t>
        <a:bodyPr/>
        <a:lstStyle/>
        <a:p>
          <a:r>
            <a:rPr lang="es-MX" dirty="0" smtClean="0"/>
            <a:t>CRECIMIENTO</a:t>
          </a:r>
          <a:endParaRPr lang="es-MX" dirty="0"/>
        </a:p>
      </dgm:t>
    </dgm:pt>
    <dgm:pt modelId="{26D9E339-0000-4C26-AF81-B86F11041FE4}" type="parTrans" cxnId="{63659F24-C4A8-4C95-B37C-D0FDA253D20B}">
      <dgm:prSet/>
      <dgm:spPr/>
      <dgm:t>
        <a:bodyPr/>
        <a:lstStyle/>
        <a:p>
          <a:endParaRPr lang="es-MX"/>
        </a:p>
      </dgm:t>
    </dgm:pt>
    <dgm:pt modelId="{0DD730EE-8F9E-46E2-82C1-50379F6AAFA0}" type="sibTrans" cxnId="{63659F24-C4A8-4C95-B37C-D0FDA253D20B}">
      <dgm:prSet/>
      <dgm:spPr/>
      <dgm:t>
        <a:bodyPr/>
        <a:lstStyle/>
        <a:p>
          <a:endParaRPr lang="es-MX"/>
        </a:p>
      </dgm:t>
    </dgm:pt>
    <dgm:pt modelId="{924318FA-7EDD-4321-A812-B4388A6065C0}">
      <dgm:prSet phldrT="[Texto]"/>
      <dgm:spPr/>
      <dgm:t>
        <a:bodyPr/>
        <a:lstStyle/>
        <a:p>
          <a:r>
            <a:rPr lang="es-MX" dirty="0" smtClean="0"/>
            <a:t>RELACIONES</a:t>
          </a:r>
          <a:endParaRPr lang="es-MX" dirty="0"/>
        </a:p>
      </dgm:t>
    </dgm:pt>
    <dgm:pt modelId="{AED8F2FA-622F-4056-86D0-9E6AA60BBBEB}" type="parTrans" cxnId="{EB693496-F9E3-4D0D-980F-AF6683A6E5AC}">
      <dgm:prSet/>
      <dgm:spPr/>
      <dgm:t>
        <a:bodyPr/>
        <a:lstStyle/>
        <a:p>
          <a:endParaRPr lang="es-MX"/>
        </a:p>
      </dgm:t>
    </dgm:pt>
    <dgm:pt modelId="{13B83507-0B6A-4727-BA0E-2C39BEBDF99A}" type="sibTrans" cxnId="{EB693496-F9E3-4D0D-980F-AF6683A6E5AC}">
      <dgm:prSet/>
      <dgm:spPr/>
      <dgm:t>
        <a:bodyPr/>
        <a:lstStyle/>
        <a:p>
          <a:endParaRPr lang="es-MX"/>
        </a:p>
      </dgm:t>
    </dgm:pt>
    <dgm:pt modelId="{44A3B51B-70EE-4022-AB83-A3A4A338373E}">
      <dgm:prSet phldrT="[Texto]"/>
      <dgm:spPr/>
      <dgm:t>
        <a:bodyPr/>
        <a:lstStyle/>
        <a:p>
          <a:r>
            <a:rPr lang="es-MX" dirty="0" smtClean="0"/>
            <a:t>EXISTENCIA</a:t>
          </a:r>
          <a:endParaRPr lang="es-MX" dirty="0"/>
        </a:p>
      </dgm:t>
    </dgm:pt>
    <dgm:pt modelId="{AF41A777-461F-4C38-BDD8-1E5A4061F570}" type="parTrans" cxnId="{6CA8D017-C38D-4E89-AF5D-FDBA72EF420F}">
      <dgm:prSet/>
      <dgm:spPr/>
      <dgm:t>
        <a:bodyPr/>
        <a:lstStyle/>
        <a:p>
          <a:endParaRPr lang="es-MX"/>
        </a:p>
      </dgm:t>
    </dgm:pt>
    <dgm:pt modelId="{F458886C-2C50-4CF3-886F-EEB0294B1213}" type="sibTrans" cxnId="{6CA8D017-C38D-4E89-AF5D-FDBA72EF420F}">
      <dgm:prSet/>
      <dgm:spPr/>
      <dgm:t>
        <a:bodyPr/>
        <a:lstStyle/>
        <a:p>
          <a:endParaRPr lang="es-MX"/>
        </a:p>
      </dgm:t>
    </dgm:pt>
    <dgm:pt modelId="{E2519D39-6E17-4D31-ACD2-68CEA385D2AA}" type="pres">
      <dgm:prSet presAssocID="{CEBDB358-06B6-4CC6-8951-1E0D19DB5512}" presName="Name0" presStyleCnt="0">
        <dgm:presLayoutVars>
          <dgm:dir/>
          <dgm:animLvl val="lvl"/>
          <dgm:resizeHandles val="exact"/>
        </dgm:presLayoutVars>
      </dgm:prSet>
      <dgm:spPr/>
    </dgm:pt>
    <dgm:pt modelId="{8EC40ABF-12B1-4B3A-873B-F5EA53BC56E7}" type="pres">
      <dgm:prSet presAssocID="{4A523A55-2D84-4159-9DF6-FC875D653E49}" presName="Name8" presStyleCnt="0"/>
      <dgm:spPr/>
    </dgm:pt>
    <dgm:pt modelId="{A634848F-A101-414A-BE46-6B6B63BA6C47}" type="pres">
      <dgm:prSet presAssocID="{4A523A55-2D84-4159-9DF6-FC875D653E49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2DD6F-34E4-4097-A80A-67E2DFD2B25E}" type="pres">
      <dgm:prSet presAssocID="{4A523A55-2D84-4159-9DF6-FC875D653E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C2E351-C25A-4740-BA09-AE77C53CFEDF}" type="pres">
      <dgm:prSet presAssocID="{924318FA-7EDD-4321-A812-B4388A6065C0}" presName="Name8" presStyleCnt="0"/>
      <dgm:spPr/>
    </dgm:pt>
    <dgm:pt modelId="{C1C5BCFC-B1B2-47B5-AC25-BFC41D73D65D}" type="pres">
      <dgm:prSet presAssocID="{924318FA-7EDD-4321-A812-B4388A6065C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2C2543-6C3E-4427-B0B2-87D4F2A765D1}" type="pres">
      <dgm:prSet presAssocID="{924318FA-7EDD-4321-A812-B4388A6065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DE289D-301F-4716-81D5-0FE3380A834F}" type="pres">
      <dgm:prSet presAssocID="{44A3B51B-70EE-4022-AB83-A3A4A338373E}" presName="Name8" presStyleCnt="0"/>
      <dgm:spPr/>
    </dgm:pt>
    <dgm:pt modelId="{3D2315B2-D66A-4DA7-864D-088EEDA00A2A}" type="pres">
      <dgm:prSet presAssocID="{44A3B51B-70EE-4022-AB83-A3A4A338373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8B65B0-2E50-48F6-B208-5D24EC4B6047}" type="pres">
      <dgm:prSet presAssocID="{44A3B51B-70EE-4022-AB83-A3A4A338373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62C968-9C34-403C-BF7C-A95A1FEEBDF6}" type="presOf" srcId="{924318FA-7EDD-4321-A812-B4388A6065C0}" destId="{C1C5BCFC-B1B2-47B5-AC25-BFC41D73D65D}" srcOrd="0" destOrd="0" presId="urn:microsoft.com/office/officeart/2005/8/layout/pyramid1"/>
    <dgm:cxn modelId="{63659F24-C4A8-4C95-B37C-D0FDA253D20B}" srcId="{CEBDB358-06B6-4CC6-8951-1E0D19DB5512}" destId="{4A523A55-2D84-4159-9DF6-FC875D653E49}" srcOrd="0" destOrd="0" parTransId="{26D9E339-0000-4C26-AF81-B86F11041FE4}" sibTransId="{0DD730EE-8F9E-46E2-82C1-50379F6AAFA0}"/>
    <dgm:cxn modelId="{6CA8D017-C38D-4E89-AF5D-FDBA72EF420F}" srcId="{CEBDB358-06B6-4CC6-8951-1E0D19DB5512}" destId="{44A3B51B-70EE-4022-AB83-A3A4A338373E}" srcOrd="2" destOrd="0" parTransId="{AF41A777-461F-4C38-BDD8-1E5A4061F570}" sibTransId="{F458886C-2C50-4CF3-886F-EEB0294B1213}"/>
    <dgm:cxn modelId="{C59D343D-BD76-415E-B9E0-A30C6DA943BD}" type="presOf" srcId="{44A3B51B-70EE-4022-AB83-A3A4A338373E}" destId="{988B65B0-2E50-48F6-B208-5D24EC4B6047}" srcOrd="1" destOrd="0" presId="urn:microsoft.com/office/officeart/2005/8/layout/pyramid1"/>
    <dgm:cxn modelId="{D35E93D3-8EC1-40DF-9EF8-AF1D4EA2EC81}" type="presOf" srcId="{CEBDB358-06B6-4CC6-8951-1E0D19DB5512}" destId="{E2519D39-6E17-4D31-ACD2-68CEA385D2AA}" srcOrd="0" destOrd="0" presId="urn:microsoft.com/office/officeart/2005/8/layout/pyramid1"/>
    <dgm:cxn modelId="{72340620-249E-48CE-BBEA-597A0EAB405E}" type="presOf" srcId="{4A523A55-2D84-4159-9DF6-FC875D653E49}" destId="{A634848F-A101-414A-BE46-6B6B63BA6C47}" srcOrd="0" destOrd="0" presId="urn:microsoft.com/office/officeart/2005/8/layout/pyramid1"/>
    <dgm:cxn modelId="{9A5A6B40-C238-4815-A909-BC6DADC5BCEA}" type="presOf" srcId="{44A3B51B-70EE-4022-AB83-A3A4A338373E}" destId="{3D2315B2-D66A-4DA7-864D-088EEDA00A2A}" srcOrd="0" destOrd="0" presId="urn:microsoft.com/office/officeart/2005/8/layout/pyramid1"/>
    <dgm:cxn modelId="{EB693496-F9E3-4D0D-980F-AF6683A6E5AC}" srcId="{CEBDB358-06B6-4CC6-8951-1E0D19DB5512}" destId="{924318FA-7EDD-4321-A812-B4388A6065C0}" srcOrd="1" destOrd="0" parTransId="{AED8F2FA-622F-4056-86D0-9E6AA60BBBEB}" sibTransId="{13B83507-0B6A-4727-BA0E-2C39BEBDF99A}"/>
    <dgm:cxn modelId="{2E1EBD1A-77C6-467A-A9AF-C243F80FDCF1}" type="presOf" srcId="{924318FA-7EDD-4321-A812-B4388A6065C0}" destId="{2F2C2543-6C3E-4427-B0B2-87D4F2A765D1}" srcOrd="1" destOrd="0" presId="urn:microsoft.com/office/officeart/2005/8/layout/pyramid1"/>
    <dgm:cxn modelId="{6363DC07-DFB2-4FAF-B281-731C737D300F}" type="presOf" srcId="{4A523A55-2D84-4159-9DF6-FC875D653E49}" destId="{9512DD6F-34E4-4097-A80A-67E2DFD2B25E}" srcOrd="1" destOrd="0" presId="urn:microsoft.com/office/officeart/2005/8/layout/pyramid1"/>
    <dgm:cxn modelId="{3A011851-6E16-4585-8093-389077E802DB}" type="presParOf" srcId="{E2519D39-6E17-4D31-ACD2-68CEA385D2AA}" destId="{8EC40ABF-12B1-4B3A-873B-F5EA53BC56E7}" srcOrd="0" destOrd="0" presId="urn:microsoft.com/office/officeart/2005/8/layout/pyramid1"/>
    <dgm:cxn modelId="{AAE7E56A-50DC-46C7-9C0B-330BD4AC1CF0}" type="presParOf" srcId="{8EC40ABF-12B1-4B3A-873B-F5EA53BC56E7}" destId="{A634848F-A101-414A-BE46-6B6B63BA6C47}" srcOrd="0" destOrd="0" presId="urn:microsoft.com/office/officeart/2005/8/layout/pyramid1"/>
    <dgm:cxn modelId="{B3C98F30-DF05-40FF-A0D0-1179FC38B690}" type="presParOf" srcId="{8EC40ABF-12B1-4B3A-873B-F5EA53BC56E7}" destId="{9512DD6F-34E4-4097-A80A-67E2DFD2B25E}" srcOrd="1" destOrd="0" presId="urn:microsoft.com/office/officeart/2005/8/layout/pyramid1"/>
    <dgm:cxn modelId="{F24038B9-9C2E-4257-862E-EE46BF5804CB}" type="presParOf" srcId="{E2519D39-6E17-4D31-ACD2-68CEA385D2AA}" destId="{97C2E351-C25A-4740-BA09-AE77C53CFEDF}" srcOrd="1" destOrd="0" presId="urn:microsoft.com/office/officeart/2005/8/layout/pyramid1"/>
    <dgm:cxn modelId="{DF7448FC-5702-4E68-A987-DEEA516E2CFD}" type="presParOf" srcId="{97C2E351-C25A-4740-BA09-AE77C53CFEDF}" destId="{C1C5BCFC-B1B2-47B5-AC25-BFC41D73D65D}" srcOrd="0" destOrd="0" presId="urn:microsoft.com/office/officeart/2005/8/layout/pyramid1"/>
    <dgm:cxn modelId="{04B675DC-AFF8-4AFF-B3BE-553DC2C7EFC7}" type="presParOf" srcId="{97C2E351-C25A-4740-BA09-AE77C53CFEDF}" destId="{2F2C2543-6C3E-4427-B0B2-87D4F2A765D1}" srcOrd="1" destOrd="0" presId="urn:microsoft.com/office/officeart/2005/8/layout/pyramid1"/>
    <dgm:cxn modelId="{6CC939F4-B702-4D6D-97FC-49F926614AEB}" type="presParOf" srcId="{E2519D39-6E17-4D31-ACD2-68CEA385D2AA}" destId="{3EDE289D-301F-4716-81D5-0FE3380A834F}" srcOrd="2" destOrd="0" presId="urn:microsoft.com/office/officeart/2005/8/layout/pyramid1"/>
    <dgm:cxn modelId="{98850945-4D04-4B8C-AAD1-E57FDB26E805}" type="presParOf" srcId="{3EDE289D-301F-4716-81D5-0FE3380A834F}" destId="{3D2315B2-D66A-4DA7-864D-088EEDA00A2A}" srcOrd="0" destOrd="0" presId="urn:microsoft.com/office/officeart/2005/8/layout/pyramid1"/>
    <dgm:cxn modelId="{BB1CC9CD-0CEC-4DBF-BE59-319348D84256}" type="presParOf" srcId="{3EDE289D-301F-4716-81D5-0FE3380A834F}" destId="{988B65B0-2E50-48F6-B208-5D24EC4B604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66AB7ED-E4AC-439C-AF61-3F273820386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6E505C4-ADAF-48A8-916B-FC9484D60BBA}">
      <dgm:prSet/>
      <dgm:spPr/>
      <dgm:t>
        <a:bodyPr/>
        <a:lstStyle/>
        <a:p>
          <a:pPr rtl="0"/>
          <a:r>
            <a:rPr lang="es-MX" dirty="0" smtClean="0"/>
            <a:t>DESMEMBRÓ </a:t>
          </a:r>
          <a:r>
            <a:rPr lang="es-MX" dirty="0" smtClean="0"/>
            <a:t>LA </a:t>
          </a:r>
          <a:r>
            <a:rPr lang="es-MX" dirty="0" smtClean="0"/>
            <a:t>TEORÍA </a:t>
          </a:r>
          <a:r>
            <a:rPr lang="es-MX" dirty="0" smtClean="0"/>
            <a:t>DE MASLOW EN TRES TIPOS DE NECESIDADES</a:t>
          </a:r>
          <a:endParaRPr lang="es-MX" dirty="0"/>
        </a:p>
      </dgm:t>
    </dgm:pt>
    <dgm:pt modelId="{7930CA50-6D30-4F20-8DA1-DBAC8B197ECD}" type="parTrans" cxnId="{6EBAC78C-2CBB-4736-A048-7E44629B964D}">
      <dgm:prSet/>
      <dgm:spPr/>
      <dgm:t>
        <a:bodyPr/>
        <a:lstStyle/>
        <a:p>
          <a:endParaRPr lang="es-MX"/>
        </a:p>
      </dgm:t>
    </dgm:pt>
    <dgm:pt modelId="{D806C8EA-A1C6-45E7-A5BA-C47628764ABF}" type="sibTrans" cxnId="{6EBAC78C-2CBB-4736-A048-7E44629B964D}">
      <dgm:prSet/>
      <dgm:spPr/>
      <dgm:t>
        <a:bodyPr/>
        <a:lstStyle/>
        <a:p>
          <a:endParaRPr lang="es-MX"/>
        </a:p>
      </dgm:t>
    </dgm:pt>
    <dgm:pt modelId="{7BA8D0CE-FCDD-4D58-997B-B8C3E7BA36D7}">
      <dgm:prSet custT="1"/>
      <dgm:spPr/>
      <dgm:t>
        <a:bodyPr/>
        <a:lstStyle/>
        <a:p>
          <a:pPr rtl="0"/>
          <a:r>
            <a:rPr lang="es-MX" sz="2800" dirty="0" smtClean="0"/>
            <a:t>EXISTENCIALES </a:t>
          </a:r>
          <a:r>
            <a:rPr lang="es-MX" sz="2400" dirty="0" smtClean="0"/>
            <a:t>(NECESIDADES </a:t>
          </a:r>
          <a:r>
            <a:rPr lang="es-MX" sz="2400" dirty="0" smtClean="0"/>
            <a:t>FISIOLÓGICAS </a:t>
          </a:r>
          <a:r>
            <a:rPr lang="es-MX" sz="2400" dirty="0" smtClean="0"/>
            <a:t>Y DE SEGURIDAD)</a:t>
          </a:r>
          <a:endParaRPr lang="es-MX" sz="2400" dirty="0"/>
        </a:p>
      </dgm:t>
    </dgm:pt>
    <dgm:pt modelId="{E350BBEF-4942-440B-8583-6398C8161B2C}" type="parTrans" cxnId="{0F37D634-A02C-4304-BDCB-6D9B57D32707}">
      <dgm:prSet/>
      <dgm:spPr/>
      <dgm:t>
        <a:bodyPr/>
        <a:lstStyle/>
        <a:p>
          <a:endParaRPr lang="es-MX"/>
        </a:p>
      </dgm:t>
    </dgm:pt>
    <dgm:pt modelId="{C8ABEEED-32C7-46F5-8F7B-FF94E2DA95F3}" type="sibTrans" cxnId="{0F37D634-A02C-4304-BDCB-6D9B57D32707}">
      <dgm:prSet/>
      <dgm:spPr/>
      <dgm:t>
        <a:bodyPr/>
        <a:lstStyle/>
        <a:p>
          <a:endParaRPr lang="es-MX"/>
        </a:p>
      </dgm:t>
    </dgm:pt>
    <dgm:pt modelId="{280DB78F-FF8C-4881-8865-473324A6B8B2}">
      <dgm:prSet custT="1"/>
      <dgm:spPr/>
      <dgm:t>
        <a:bodyPr/>
        <a:lstStyle/>
        <a:p>
          <a:pPr rtl="0"/>
          <a:r>
            <a:rPr lang="es-MX" sz="2800" dirty="0" smtClean="0"/>
            <a:t>DE RELACIONES </a:t>
          </a:r>
          <a:r>
            <a:rPr lang="es-MX" sz="2400" dirty="0" smtClean="0"/>
            <a:t>(NECESIDADES DE PERTENCIA Y AMOR)</a:t>
          </a:r>
          <a:endParaRPr lang="es-MX" sz="2400" dirty="0"/>
        </a:p>
      </dgm:t>
    </dgm:pt>
    <dgm:pt modelId="{50A4C146-4D84-41CC-BF5E-2191813DB4AC}" type="parTrans" cxnId="{6B55431E-4A8C-4C64-80EA-A0F610EE93AD}">
      <dgm:prSet/>
      <dgm:spPr/>
      <dgm:t>
        <a:bodyPr/>
        <a:lstStyle/>
        <a:p>
          <a:endParaRPr lang="es-MX"/>
        </a:p>
      </dgm:t>
    </dgm:pt>
    <dgm:pt modelId="{C4F93C87-08AF-4B6B-AAD9-4EF304669771}" type="sibTrans" cxnId="{6B55431E-4A8C-4C64-80EA-A0F610EE93AD}">
      <dgm:prSet/>
      <dgm:spPr/>
      <dgm:t>
        <a:bodyPr/>
        <a:lstStyle/>
        <a:p>
          <a:endParaRPr lang="es-MX"/>
        </a:p>
      </dgm:t>
    </dgm:pt>
    <dgm:pt modelId="{C2F0C5C9-62C2-4BDD-984E-372E677B31B1}">
      <dgm:prSet custT="1"/>
      <dgm:spPr/>
      <dgm:t>
        <a:bodyPr/>
        <a:lstStyle/>
        <a:p>
          <a:pPr rtl="0"/>
          <a:r>
            <a:rPr lang="es-MX" sz="2800" dirty="0" smtClean="0"/>
            <a:t>DE CRECIMIENTO </a:t>
          </a:r>
          <a:r>
            <a:rPr lang="es-MX" sz="2000" dirty="0" smtClean="0"/>
            <a:t>(NECESIDADES DE VALORIZACIÓN Y REALIZACIÓN PERSONAL) </a:t>
          </a:r>
          <a:endParaRPr lang="es-MX" sz="2300" dirty="0"/>
        </a:p>
      </dgm:t>
    </dgm:pt>
    <dgm:pt modelId="{88E784C0-C4C1-434B-989F-91A6F369B915}" type="parTrans" cxnId="{B7B391B2-FC8D-413A-93AB-779EBED0272F}">
      <dgm:prSet/>
      <dgm:spPr/>
      <dgm:t>
        <a:bodyPr/>
        <a:lstStyle/>
        <a:p>
          <a:endParaRPr lang="es-MX"/>
        </a:p>
      </dgm:t>
    </dgm:pt>
    <dgm:pt modelId="{5C636BED-0365-4069-A234-213B6AC19500}" type="sibTrans" cxnId="{B7B391B2-FC8D-413A-93AB-779EBED0272F}">
      <dgm:prSet/>
      <dgm:spPr/>
      <dgm:t>
        <a:bodyPr/>
        <a:lstStyle/>
        <a:p>
          <a:endParaRPr lang="es-MX"/>
        </a:p>
      </dgm:t>
    </dgm:pt>
    <dgm:pt modelId="{36BBFBC9-B900-4B3C-84E9-D604F05C4292}" type="pres">
      <dgm:prSet presAssocID="{266AB7ED-E4AC-439C-AF61-3F273820386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D61D2DB-3DED-41FD-9A62-B131F320052B}" type="pres">
      <dgm:prSet presAssocID="{D6E505C4-ADAF-48A8-916B-FC9484D60BBA}" presName="thickLine" presStyleLbl="alignNode1" presStyleIdx="0" presStyleCnt="1"/>
      <dgm:spPr/>
    </dgm:pt>
    <dgm:pt modelId="{38D238C0-27F8-49F9-A7E9-8C2AD6E28F03}" type="pres">
      <dgm:prSet presAssocID="{D6E505C4-ADAF-48A8-916B-FC9484D60BBA}" presName="horz1" presStyleCnt="0"/>
      <dgm:spPr/>
    </dgm:pt>
    <dgm:pt modelId="{E0B593D3-BBC6-41B7-A12E-D76BB4E2B142}" type="pres">
      <dgm:prSet presAssocID="{D6E505C4-ADAF-48A8-916B-FC9484D60BBA}" presName="tx1" presStyleLbl="revTx" presStyleIdx="0" presStyleCnt="4"/>
      <dgm:spPr/>
      <dgm:t>
        <a:bodyPr/>
        <a:lstStyle/>
        <a:p>
          <a:endParaRPr lang="es-MX"/>
        </a:p>
      </dgm:t>
    </dgm:pt>
    <dgm:pt modelId="{15D45E55-B57F-4451-B6DB-6C698BE9FE30}" type="pres">
      <dgm:prSet presAssocID="{D6E505C4-ADAF-48A8-916B-FC9484D60BBA}" presName="vert1" presStyleCnt="0"/>
      <dgm:spPr/>
    </dgm:pt>
    <dgm:pt modelId="{1197B099-D6E8-4C7F-A3E3-0EA9EB8F1D57}" type="pres">
      <dgm:prSet presAssocID="{7BA8D0CE-FCDD-4D58-997B-B8C3E7BA36D7}" presName="vertSpace2a" presStyleCnt="0"/>
      <dgm:spPr/>
    </dgm:pt>
    <dgm:pt modelId="{D0E6CCA1-8EA5-4E51-914A-9170925A15D6}" type="pres">
      <dgm:prSet presAssocID="{7BA8D0CE-FCDD-4D58-997B-B8C3E7BA36D7}" presName="horz2" presStyleCnt="0"/>
      <dgm:spPr/>
    </dgm:pt>
    <dgm:pt modelId="{7BF82CCA-6CA8-4C41-91B8-2E3918584D04}" type="pres">
      <dgm:prSet presAssocID="{7BA8D0CE-FCDD-4D58-997B-B8C3E7BA36D7}" presName="horzSpace2" presStyleCnt="0"/>
      <dgm:spPr/>
    </dgm:pt>
    <dgm:pt modelId="{8F85A9FB-7D61-4D57-B68F-768EF286847C}" type="pres">
      <dgm:prSet presAssocID="{7BA8D0CE-FCDD-4D58-997B-B8C3E7BA36D7}" presName="tx2" presStyleLbl="revTx" presStyleIdx="1" presStyleCnt="4"/>
      <dgm:spPr/>
      <dgm:t>
        <a:bodyPr/>
        <a:lstStyle/>
        <a:p>
          <a:endParaRPr lang="es-MX"/>
        </a:p>
      </dgm:t>
    </dgm:pt>
    <dgm:pt modelId="{7ABB9BB2-5B14-4CD4-A72C-D0C97EE83EA5}" type="pres">
      <dgm:prSet presAssocID="{7BA8D0CE-FCDD-4D58-997B-B8C3E7BA36D7}" presName="vert2" presStyleCnt="0"/>
      <dgm:spPr/>
    </dgm:pt>
    <dgm:pt modelId="{184BB332-053E-4F37-9B07-76082B716021}" type="pres">
      <dgm:prSet presAssocID="{7BA8D0CE-FCDD-4D58-997B-B8C3E7BA36D7}" presName="thinLine2b" presStyleLbl="callout" presStyleIdx="0" presStyleCnt="3"/>
      <dgm:spPr/>
    </dgm:pt>
    <dgm:pt modelId="{C48D7A5F-A783-4C5A-B1A7-E628C8DD6197}" type="pres">
      <dgm:prSet presAssocID="{7BA8D0CE-FCDD-4D58-997B-B8C3E7BA36D7}" presName="vertSpace2b" presStyleCnt="0"/>
      <dgm:spPr/>
    </dgm:pt>
    <dgm:pt modelId="{B1672ACF-9CA9-42B6-9418-604A70BDAB0A}" type="pres">
      <dgm:prSet presAssocID="{280DB78F-FF8C-4881-8865-473324A6B8B2}" presName="horz2" presStyleCnt="0"/>
      <dgm:spPr/>
    </dgm:pt>
    <dgm:pt modelId="{6881E3CA-4EFE-4941-A3AF-C2D2EF5DA050}" type="pres">
      <dgm:prSet presAssocID="{280DB78F-FF8C-4881-8865-473324A6B8B2}" presName="horzSpace2" presStyleCnt="0"/>
      <dgm:spPr/>
    </dgm:pt>
    <dgm:pt modelId="{C506E3D3-DA7B-4360-B7BF-F1849AC66794}" type="pres">
      <dgm:prSet presAssocID="{280DB78F-FF8C-4881-8865-473324A6B8B2}" presName="tx2" presStyleLbl="revTx" presStyleIdx="2" presStyleCnt="4"/>
      <dgm:spPr/>
      <dgm:t>
        <a:bodyPr/>
        <a:lstStyle/>
        <a:p>
          <a:endParaRPr lang="es-MX"/>
        </a:p>
      </dgm:t>
    </dgm:pt>
    <dgm:pt modelId="{19E8154B-19FF-4E74-B305-AE883E8F9861}" type="pres">
      <dgm:prSet presAssocID="{280DB78F-FF8C-4881-8865-473324A6B8B2}" presName="vert2" presStyleCnt="0"/>
      <dgm:spPr/>
    </dgm:pt>
    <dgm:pt modelId="{F4EAD7DC-59CD-4885-BC9C-337ABC5471A6}" type="pres">
      <dgm:prSet presAssocID="{280DB78F-FF8C-4881-8865-473324A6B8B2}" presName="thinLine2b" presStyleLbl="callout" presStyleIdx="1" presStyleCnt="3"/>
      <dgm:spPr/>
    </dgm:pt>
    <dgm:pt modelId="{A72674A6-F3D9-4E9C-8F42-59E578DC6680}" type="pres">
      <dgm:prSet presAssocID="{280DB78F-FF8C-4881-8865-473324A6B8B2}" presName="vertSpace2b" presStyleCnt="0"/>
      <dgm:spPr/>
    </dgm:pt>
    <dgm:pt modelId="{F3F4562D-4700-4C0B-97A9-509BF44DC5E4}" type="pres">
      <dgm:prSet presAssocID="{C2F0C5C9-62C2-4BDD-984E-372E677B31B1}" presName="horz2" presStyleCnt="0"/>
      <dgm:spPr/>
    </dgm:pt>
    <dgm:pt modelId="{A84B6957-B53D-485F-8B7E-0A7CFAB97885}" type="pres">
      <dgm:prSet presAssocID="{C2F0C5C9-62C2-4BDD-984E-372E677B31B1}" presName="horzSpace2" presStyleCnt="0"/>
      <dgm:spPr/>
    </dgm:pt>
    <dgm:pt modelId="{A5F18BF2-1F39-40B0-9246-2F990EDBE37D}" type="pres">
      <dgm:prSet presAssocID="{C2F0C5C9-62C2-4BDD-984E-372E677B31B1}" presName="tx2" presStyleLbl="revTx" presStyleIdx="3" presStyleCnt="4"/>
      <dgm:spPr/>
      <dgm:t>
        <a:bodyPr/>
        <a:lstStyle/>
        <a:p>
          <a:endParaRPr lang="es-MX"/>
        </a:p>
      </dgm:t>
    </dgm:pt>
    <dgm:pt modelId="{87E6000C-3FDA-4136-A746-047EBFE3836D}" type="pres">
      <dgm:prSet presAssocID="{C2F0C5C9-62C2-4BDD-984E-372E677B31B1}" presName="vert2" presStyleCnt="0"/>
      <dgm:spPr/>
    </dgm:pt>
    <dgm:pt modelId="{D062E7D8-ECD6-4BB4-A06F-71DCE9CADA95}" type="pres">
      <dgm:prSet presAssocID="{C2F0C5C9-62C2-4BDD-984E-372E677B31B1}" presName="thinLine2b" presStyleLbl="callout" presStyleIdx="2" presStyleCnt="3"/>
      <dgm:spPr/>
    </dgm:pt>
    <dgm:pt modelId="{5F762D7D-B64B-4ED3-A340-DDDFF0C52886}" type="pres">
      <dgm:prSet presAssocID="{C2F0C5C9-62C2-4BDD-984E-372E677B31B1}" presName="vertSpace2b" presStyleCnt="0"/>
      <dgm:spPr/>
    </dgm:pt>
  </dgm:ptLst>
  <dgm:cxnLst>
    <dgm:cxn modelId="{B7B391B2-FC8D-413A-93AB-779EBED0272F}" srcId="{D6E505C4-ADAF-48A8-916B-FC9484D60BBA}" destId="{C2F0C5C9-62C2-4BDD-984E-372E677B31B1}" srcOrd="2" destOrd="0" parTransId="{88E784C0-C4C1-434B-989F-91A6F369B915}" sibTransId="{5C636BED-0365-4069-A234-213B6AC19500}"/>
    <dgm:cxn modelId="{5E6E6327-16B7-4A09-BB29-0C6FF10BF9EF}" type="presOf" srcId="{7BA8D0CE-FCDD-4D58-997B-B8C3E7BA36D7}" destId="{8F85A9FB-7D61-4D57-B68F-768EF286847C}" srcOrd="0" destOrd="0" presId="urn:microsoft.com/office/officeart/2008/layout/LinedList"/>
    <dgm:cxn modelId="{F15E3721-07A9-40F6-920C-E28FB148FBB8}" type="presOf" srcId="{280DB78F-FF8C-4881-8865-473324A6B8B2}" destId="{C506E3D3-DA7B-4360-B7BF-F1849AC66794}" srcOrd="0" destOrd="0" presId="urn:microsoft.com/office/officeart/2008/layout/LinedList"/>
    <dgm:cxn modelId="{6B55431E-4A8C-4C64-80EA-A0F610EE93AD}" srcId="{D6E505C4-ADAF-48A8-916B-FC9484D60BBA}" destId="{280DB78F-FF8C-4881-8865-473324A6B8B2}" srcOrd="1" destOrd="0" parTransId="{50A4C146-4D84-41CC-BF5E-2191813DB4AC}" sibTransId="{C4F93C87-08AF-4B6B-AAD9-4EF304669771}"/>
    <dgm:cxn modelId="{0F37D634-A02C-4304-BDCB-6D9B57D32707}" srcId="{D6E505C4-ADAF-48A8-916B-FC9484D60BBA}" destId="{7BA8D0CE-FCDD-4D58-997B-B8C3E7BA36D7}" srcOrd="0" destOrd="0" parTransId="{E350BBEF-4942-440B-8583-6398C8161B2C}" sibTransId="{C8ABEEED-32C7-46F5-8F7B-FF94E2DA95F3}"/>
    <dgm:cxn modelId="{00D57E48-29CF-4468-9766-BBC281172E9F}" type="presOf" srcId="{266AB7ED-E4AC-439C-AF61-3F2738203864}" destId="{36BBFBC9-B900-4B3C-84E9-D604F05C4292}" srcOrd="0" destOrd="0" presId="urn:microsoft.com/office/officeart/2008/layout/LinedList"/>
    <dgm:cxn modelId="{999CBA13-6F91-4AEB-8A2D-526487E32713}" type="presOf" srcId="{D6E505C4-ADAF-48A8-916B-FC9484D60BBA}" destId="{E0B593D3-BBC6-41B7-A12E-D76BB4E2B142}" srcOrd="0" destOrd="0" presId="urn:microsoft.com/office/officeart/2008/layout/LinedList"/>
    <dgm:cxn modelId="{43631253-49C9-4183-AF14-1C04D861946C}" type="presOf" srcId="{C2F0C5C9-62C2-4BDD-984E-372E677B31B1}" destId="{A5F18BF2-1F39-40B0-9246-2F990EDBE37D}" srcOrd="0" destOrd="0" presId="urn:microsoft.com/office/officeart/2008/layout/LinedList"/>
    <dgm:cxn modelId="{6EBAC78C-2CBB-4736-A048-7E44629B964D}" srcId="{266AB7ED-E4AC-439C-AF61-3F2738203864}" destId="{D6E505C4-ADAF-48A8-916B-FC9484D60BBA}" srcOrd="0" destOrd="0" parTransId="{7930CA50-6D30-4F20-8DA1-DBAC8B197ECD}" sibTransId="{D806C8EA-A1C6-45E7-A5BA-C47628764ABF}"/>
    <dgm:cxn modelId="{8E53C614-3783-4AD3-BD75-F82FF1454C8F}" type="presParOf" srcId="{36BBFBC9-B900-4B3C-84E9-D604F05C4292}" destId="{7D61D2DB-3DED-41FD-9A62-B131F320052B}" srcOrd="0" destOrd="0" presId="urn:microsoft.com/office/officeart/2008/layout/LinedList"/>
    <dgm:cxn modelId="{139C46BE-08F2-4050-B6F4-C5686D872A4A}" type="presParOf" srcId="{36BBFBC9-B900-4B3C-84E9-D604F05C4292}" destId="{38D238C0-27F8-49F9-A7E9-8C2AD6E28F03}" srcOrd="1" destOrd="0" presId="urn:microsoft.com/office/officeart/2008/layout/LinedList"/>
    <dgm:cxn modelId="{805E8C38-DB8B-4A2F-920D-F3324677AFD6}" type="presParOf" srcId="{38D238C0-27F8-49F9-A7E9-8C2AD6E28F03}" destId="{E0B593D3-BBC6-41B7-A12E-D76BB4E2B142}" srcOrd="0" destOrd="0" presId="urn:microsoft.com/office/officeart/2008/layout/LinedList"/>
    <dgm:cxn modelId="{8F57ECE0-F36E-467F-9EC9-64429E8704E5}" type="presParOf" srcId="{38D238C0-27F8-49F9-A7E9-8C2AD6E28F03}" destId="{15D45E55-B57F-4451-B6DB-6C698BE9FE30}" srcOrd="1" destOrd="0" presId="urn:microsoft.com/office/officeart/2008/layout/LinedList"/>
    <dgm:cxn modelId="{998F35F5-9FCC-4DA2-A2D0-DCC18D77E455}" type="presParOf" srcId="{15D45E55-B57F-4451-B6DB-6C698BE9FE30}" destId="{1197B099-D6E8-4C7F-A3E3-0EA9EB8F1D57}" srcOrd="0" destOrd="0" presId="urn:microsoft.com/office/officeart/2008/layout/LinedList"/>
    <dgm:cxn modelId="{CABBC5AB-4417-47C6-9AD2-C3B49D5CAA85}" type="presParOf" srcId="{15D45E55-B57F-4451-B6DB-6C698BE9FE30}" destId="{D0E6CCA1-8EA5-4E51-914A-9170925A15D6}" srcOrd="1" destOrd="0" presId="urn:microsoft.com/office/officeart/2008/layout/LinedList"/>
    <dgm:cxn modelId="{DE90CD55-53D8-4E58-9948-954B49C46C5D}" type="presParOf" srcId="{D0E6CCA1-8EA5-4E51-914A-9170925A15D6}" destId="{7BF82CCA-6CA8-4C41-91B8-2E3918584D04}" srcOrd="0" destOrd="0" presId="urn:microsoft.com/office/officeart/2008/layout/LinedList"/>
    <dgm:cxn modelId="{D639AEEC-F21F-43D5-BE16-FB5678462990}" type="presParOf" srcId="{D0E6CCA1-8EA5-4E51-914A-9170925A15D6}" destId="{8F85A9FB-7D61-4D57-B68F-768EF286847C}" srcOrd="1" destOrd="0" presId="urn:microsoft.com/office/officeart/2008/layout/LinedList"/>
    <dgm:cxn modelId="{14DA8BCE-D6D8-49E9-A926-527B5D86C3D0}" type="presParOf" srcId="{D0E6CCA1-8EA5-4E51-914A-9170925A15D6}" destId="{7ABB9BB2-5B14-4CD4-A72C-D0C97EE83EA5}" srcOrd="2" destOrd="0" presId="urn:microsoft.com/office/officeart/2008/layout/LinedList"/>
    <dgm:cxn modelId="{138A67EA-F292-4D49-B465-C2A1A78455BC}" type="presParOf" srcId="{15D45E55-B57F-4451-B6DB-6C698BE9FE30}" destId="{184BB332-053E-4F37-9B07-76082B716021}" srcOrd="2" destOrd="0" presId="urn:microsoft.com/office/officeart/2008/layout/LinedList"/>
    <dgm:cxn modelId="{057CFEBD-707D-476F-A9D7-59C66A5D4FE1}" type="presParOf" srcId="{15D45E55-B57F-4451-B6DB-6C698BE9FE30}" destId="{C48D7A5F-A783-4C5A-B1A7-E628C8DD6197}" srcOrd="3" destOrd="0" presId="urn:microsoft.com/office/officeart/2008/layout/LinedList"/>
    <dgm:cxn modelId="{504DACD4-ED32-41AD-A85D-4F814409842D}" type="presParOf" srcId="{15D45E55-B57F-4451-B6DB-6C698BE9FE30}" destId="{B1672ACF-9CA9-42B6-9418-604A70BDAB0A}" srcOrd="4" destOrd="0" presId="urn:microsoft.com/office/officeart/2008/layout/LinedList"/>
    <dgm:cxn modelId="{8CD5EDF2-DB46-4F29-9D66-34E61FD47D23}" type="presParOf" srcId="{B1672ACF-9CA9-42B6-9418-604A70BDAB0A}" destId="{6881E3CA-4EFE-4941-A3AF-C2D2EF5DA050}" srcOrd="0" destOrd="0" presId="urn:microsoft.com/office/officeart/2008/layout/LinedList"/>
    <dgm:cxn modelId="{905B7083-8AF9-4E68-B347-14D30E6F08B0}" type="presParOf" srcId="{B1672ACF-9CA9-42B6-9418-604A70BDAB0A}" destId="{C506E3D3-DA7B-4360-B7BF-F1849AC66794}" srcOrd="1" destOrd="0" presId="urn:microsoft.com/office/officeart/2008/layout/LinedList"/>
    <dgm:cxn modelId="{19845909-9A34-482C-8E6E-C59A440F60A8}" type="presParOf" srcId="{B1672ACF-9CA9-42B6-9418-604A70BDAB0A}" destId="{19E8154B-19FF-4E74-B305-AE883E8F9861}" srcOrd="2" destOrd="0" presId="urn:microsoft.com/office/officeart/2008/layout/LinedList"/>
    <dgm:cxn modelId="{53720C1E-E082-42B7-A2F6-D26565517B4F}" type="presParOf" srcId="{15D45E55-B57F-4451-B6DB-6C698BE9FE30}" destId="{F4EAD7DC-59CD-4885-BC9C-337ABC5471A6}" srcOrd="5" destOrd="0" presId="urn:microsoft.com/office/officeart/2008/layout/LinedList"/>
    <dgm:cxn modelId="{74CE575B-7946-4E2F-935E-325D3C4DB30F}" type="presParOf" srcId="{15D45E55-B57F-4451-B6DB-6C698BE9FE30}" destId="{A72674A6-F3D9-4E9C-8F42-59E578DC6680}" srcOrd="6" destOrd="0" presId="urn:microsoft.com/office/officeart/2008/layout/LinedList"/>
    <dgm:cxn modelId="{1CAD668A-218D-45B3-AD11-ACDD02B0B0C4}" type="presParOf" srcId="{15D45E55-B57F-4451-B6DB-6C698BE9FE30}" destId="{F3F4562D-4700-4C0B-97A9-509BF44DC5E4}" srcOrd="7" destOrd="0" presId="urn:microsoft.com/office/officeart/2008/layout/LinedList"/>
    <dgm:cxn modelId="{AD66EA34-263E-4348-B9DC-BE4005E1F659}" type="presParOf" srcId="{F3F4562D-4700-4C0B-97A9-509BF44DC5E4}" destId="{A84B6957-B53D-485F-8B7E-0A7CFAB97885}" srcOrd="0" destOrd="0" presId="urn:microsoft.com/office/officeart/2008/layout/LinedList"/>
    <dgm:cxn modelId="{2D620608-3EEF-46DF-9512-CFF25E59F6FD}" type="presParOf" srcId="{F3F4562D-4700-4C0B-97A9-509BF44DC5E4}" destId="{A5F18BF2-1F39-40B0-9246-2F990EDBE37D}" srcOrd="1" destOrd="0" presId="urn:microsoft.com/office/officeart/2008/layout/LinedList"/>
    <dgm:cxn modelId="{8BD55F6B-9CFF-4399-BCDD-0D9E1E45D7A6}" type="presParOf" srcId="{F3F4562D-4700-4C0B-97A9-509BF44DC5E4}" destId="{87E6000C-3FDA-4136-A746-047EBFE3836D}" srcOrd="2" destOrd="0" presId="urn:microsoft.com/office/officeart/2008/layout/LinedList"/>
    <dgm:cxn modelId="{0F8DAE8A-A55E-4A81-8E7E-3AF39B28AC14}" type="presParOf" srcId="{15D45E55-B57F-4451-B6DB-6C698BE9FE30}" destId="{D062E7D8-ECD6-4BB4-A06F-71DCE9CADA95}" srcOrd="8" destOrd="0" presId="urn:microsoft.com/office/officeart/2008/layout/LinedList"/>
    <dgm:cxn modelId="{16EB4467-0E44-4150-9710-ECAA57A72B04}" type="presParOf" srcId="{15D45E55-B57F-4451-B6DB-6C698BE9FE30}" destId="{5F762D7D-B64B-4ED3-A340-DDDFF0C52886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1E4FC32-9603-4022-A3D3-793E71701707}" type="doc">
      <dgm:prSet loTypeId="urn:microsoft.com/office/officeart/2005/8/layout/target3" loCatId="relationship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12B6C3A-B3BF-48EA-8B88-EB44EFA10309}">
      <dgm:prSet/>
      <dgm:spPr/>
      <dgm:t>
        <a:bodyPr/>
        <a:lstStyle/>
        <a:p>
          <a:pPr rtl="0"/>
          <a:r>
            <a:rPr lang="es-MX" smtClean="0"/>
            <a:t>AFIRMABA QUE LAS NECESIDADES INSATISFECHAS MOTIVAN A LA PERSONA</a:t>
          </a:r>
          <a:endParaRPr lang="es-MX"/>
        </a:p>
      </dgm:t>
    </dgm:pt>
    <dgm:pt modelId="{CC78D312-D69D-449A-BCB8-BF03C8EBC16B}" type="parTrans" cxnId="{E649EB42-6BFF-4D18-A191-7E4798A727E3}">
      <dgm:prSet/>
      <dgm:spPr/>
      <dgm:t>
        <a:bodyPr/>
        <a:lstStyle/>
        <a:p>
          <a:endParaRPr lang="es-MX"/>
        </a:p>
      </dgm:t>
    </dgm:pt>
    <dgm:pt modelId="{1B9E11F9-75B1-4E5F-B2A2-99D0204452E2}" type="sibTrans" cxnId="{E649EB42-6BFF-4D18-A191-7E4798A727E3}">
      <dgm:prSet/>
      <dgm:spPr/>
      <dgm:t>
        <a:bodyPr/>
        <a:lstStyle/>
        <a:p>
          <a:endParaRPr lang="es-MX"/>
        </a:p>
      </dgm:t>
    </dgm:pt>
    <dgm:pt modelId="{8C686528-88FA-4B5D-BF5F-2EB1245ADCFC}" type="pres">
      <dgm:prSet presAssocID="{F1E4FC32-9603-4022-A3D3-793E7170170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7DB73F-8FFC-4D11-B3B7-A15CA4CBDF85}" type="pres">
      <dgm:prSet presAssocID="{912B6C3A-B3BF-48EA-8B88-EB44EFA10309}" presName="circle1" presStyleLbl="node1" presStyleIdx="0" presStyleCnt="1"/>
      <dgm:spPr/>
    </dgm:pt>
    <dgm:pt modelId="{5D5AEF08-A078-4B4E-A841-00098291007E}" type="pres">
      <dgm:prSet presAssocID="{912B6C3A-B3BF-48EA-8B88-EB44EFA10309}" presName="space" presStyleCnt="0"/>
      <dgm:spPr/>
    </dgm:pt>
    <dgm:pt modelId="{1F4D1598-1C3A-4BB8-8281-C10F7268A3CF}" type="pres">
      <dgm:prSet presAssocID="{912B6C3A-B3BF-48EA-8B88-EB44EFA10309}" presName="rect1" presStyleLbl="alignAcc1" presStyleIdx="0" presStyleCnt="1" custLinFactNeighborX="27722" custLinFactNeighborY="-3321"/>
      <dgm:spPr/>
      <dgm:t>
        <a:bodyPr/>
        <a:lstStyle/>
        <a:p>
          <a:endParaRPr lang="es-MX"/>
        </a:p>
      </dgm:t>
    </dgm:pt>
    <dgm:pt modelId="{F5A28CD1-EF19-4170-8163-01548645A914}" type="pres">
      <dgm:prSet presAssocID="{912B6C3A-B3BF-48EA-8B88-EB44EFA10309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26EDBB-DD30-48B6-AAA9-2B74E0E0A1E2}" type="presOf" srcId="{F1E4FC32-9603-4022-A3D3-793E71701707}" destId="{8C686528-88FA-4B5D-BF5F-2EB1245ADCFC}" srcOrd="0" destOrd="0" presId="urn:microsoft.com/office/officeart/2005/8/layout/target3"/>
    <dgm:cxn modelId="{E649EB42-6BFF-4D18-A191-7E4798A727E3}" srcId="{F1E4FC32-9603-4022-A3D3-793E71701707}" destId="{912B6C3A-B3BF-48EA-8B88-EB44EFA10309}" srcOrd="0" destOrd="0" parTransId="{CC78D312-D69D-449A-BCB8-BF03C8EBC16B}" sibTransId="{1B9E11F9-75B1-4E5F-B2A2-99D0204452E2}"/>
    <dgm:cxn modelId="{7F812E01-ECCC-4E7A-ADA0-6B359A256B69}" type="presOf" srcId="{912B6C3A-B3BF-48EA-8B88-EB44EFA10309}" destId="{F5A28CD1-EF19-4170-8163-01548645A914}" srcOrd="1" destOrd="0" presId="urn:microsoft.com/office/officeart/2005/8/layout/target3"/>
    <dgm:cxn modelId="{31A2F382-95AD-41A6-838F-5933B935DA10}" type="presOf" srcId="{912B6C3A-B3BF-48EA-8B88-EB44EFA10309}" destId="{1F4D1598-1C3A-4BB8-8281-C10F7268A3CF}" srcOrd="0" destOrd="0" presId="urn:microsoft.com/office/officeart/2005/8/layout/target3"/>
    <dgm:cxn modelId="{C4E01636-4769-49E0-B06F-77DE8087CE3D}" type="presParOf" srcId="{8C686528-88FA-4B5D-BF5F-2EB1245ADCFC}" destId="{E87DB73F-8FFC-4D11-B3B7-A15CA4CBDF85}" srcOrd="0" destOrd="0" presId="urn:microsoft.com/office/officeart/2005/8/layout/target3"/>
    <dgm:cxn modelId="{F61D39DA-EACD-4297-9CE8-6E4A4FBCF5B7}" type="presParOf" srcId="{8C686528-88FA-4B5D-BF5F-2EB1245ADCFC}" destId="{5D5AEF08-A078-4B4E-A841-00098291007E}" srcOrd="1" destOrd="0" presId="urn:microsoft.com/office/officeart/2005/8/layout/target3"/>
    <dgm:cxn modelId="{AAB98425-4210-4F14-9A1E-1B6B92E020EC}" type="presParOf" srcId="{8C686528-88FA-4B5D-BF5F-2EB1245ADCFC}" destId="{1F4D1598-1C3A-4BB8-8281-C10F7268A3CF}" srcOrd="2" destOrd="0" presId="urn:microsoft.com/office/officeart/2005/8/layout/target3"/>
    <dgm:cxn modelId="{AF9E601F-D123-400C-99CF-4EDF10C75155}" type="presParOf" srcId="{8C686528-88FA-4B5D-BF5F-2EB1245ADCFC}" destId="{F5A28CD1-EF19-4170-8163-01548645A914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EB46175-AD3A-4397-8E38-E43477C8A62B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AA5042-02FD-4041-9221-54FB21B3748C}">
      <dgm:prSet custT="1"/>
      <dgm:spPr/>
      <dgm:t>
        <a:bodyPr/>
        <a:lstStyle/>
        <a:p>
          <a:pPr rtl="0"/>
          <a:r>
            <a:rPr lang="es-MX" sz="2000" dirty="0" smtClean="0"/>
            <a:t>Ejemplo</a:t>
          </a:r>
          <a:endParaRPr lang="es-MX" sz="2000" dirty="0"/>
        </a:p>
      </dgm:t>
    </dgm:pt>
    <dgm:pt modelId="{E852F62B-DA49-4089-9063-AC7E08B29A56}" type="parTrans" cxnId="{44DC0930-3753-41CE-B585-E44EA4CEA746}">
      <dgm:prSet/>
      <dgm:spPr/>
      <dgm:t>
        <a:bodyPr/>
        <a:lstStyle/>
        <a:p>
          <a:endParaRPr lang="es-MX"/>
        </a:p>
      </dgm:t>
    </dgm:pt>
    <dgm:pt modelId="{2AA7F362-7BCF-4F25-BB4B-3CCC04DEB89B}" type="sibTrans" cxnId="{44DC0930-3753-41CE-B585-E44EA4CEA746}">
      <dgm:prSet/>
      <dgm:spPr/>
      <dgm:t>
        <a:bodyPr/>
        <a:lstStyle/>
        <a:p>
          <a:endParaRPr lang="es-MX"/>
        </a:p>
      </dgm:t>
    </dgm:pt>
    <dgm:pt modelId="{51C3C500-3EE3-426A-81D7-B02C15A25A40}">
      <dgm:prSet custT="1"/>
      <dgm:spPr/>
      <dgm:t>
        <a:bodyPr/>
        <a:lstStyle/>
        <a:p>
          <a:pPr rtl="0"/>
          <a:r>
            <a:rPr lang="es-MX" sz="1800" dirty="0" smtClean="0"/>
            <a:t>¿Que pasaría si una persona intenta tener más autonomía y responsabilidad y sus intentos se ven frustrados constantemente?</a:t>
          </a:r>
          <a:endParaRPr lang="es-MX" sz="1800" dirty="0"/>
        </a:p>
      </dgm:t>
    </dgm:pt>
    <dgm:pt modelId="{4CA10380-A693-4DDC-ADF9-6DB6D6172D15}" type="parTrans" cxnId="{F575967C-8795-4998-BCEB-4ED58B1D7688}">
      <dgm:prSet/>
      <dgm:spPr/>
      <dgm:t>
        <a:bodyPr/>
        <a:lstStyle/>
        <a:p>
          <a:endParaRPr lang="es-MX"/>
        </a:p>
      </dgm:t>
    </dgm:pt>
    <dgm:pt modelId="{A97837AD-EF02-4B24-8597-8D502F2AC8E8}" type="sibTrans" cxnId="{F575967C-8795-4998-BCEB-4ED58B1D7688}">
      <dgm:prSet/>
      <dgm:spPr/>
      <dgm:t>
        <a:bodyPr/>
        <a:lstStyle/>
        <a:p>
          <a:endParaRPr lang="es-MX"/>
        </a:p>
      </dgm:t>
    </dgm:pt>
    <dgm:pt modelId="{99E7E532-6FE9-45D4-BF33-E2DA81F96777}">
      <dgm:prSet/>
      <dgm:spPr/>
      <dgm:t>
        <a:bodyPr/>
        <a:lstStyle/>
        <a:p>
          <a:pPr rtl="0"/>
          <a:r>
            <a:rPr lang="es-MX" dirty="0" smtClean="0"/>
            <a:t>Puede suceder que: cuando se le pregunta que es lo más importante en el </a:t>
          </a:r>
          <a:r>
            <a:rPr lang="es-MX" dirty="0" smtClean="0"/>
            <a:t>trabajo, EL responderá que lo más importante es </a:t>
          </a:r>
          <a:r>
            <a:rPr lang="es-MX" dirty="0" smtClean="0"/>
            <a:t>tener amigos y reunirse con ellos</a:t>
          </a:r>
          <a:endParaRPr lang="es-MX" dirty="0"/>
        </a:p>
      </dgm:t>
    </dgm:pt>
    <dgm:pt modelId="{5412C26C-5BA8-4AB0-B7F1-D4AF9DD48944}" type="parTrans" cxnId="{17B5245D-27CA-4377-8446-ADDE580CDEC8}">
      <dgm:prSet/>
      <dgm:spPr/>
      <dgm:t>
        <a:bodyPr/>
        <a:lstStyle/>
        <a:p>
          <a:endParaRPr lang="es-MX"/>
        </a:p>
      </dgm:t>
    </dgm:pt>
    <dgm:pt modelId="{657D99FE-7DE5-49AB-A046-B05D2C3A99D1}" type="sibTrans" cxnId="{17B5245D-27CA-4377-8446-ADDE580CDEC8}">
      <dgm:prSet/>
      <dgm:spPr/>
      <dgm:t>
        <a:bodyPr/>
        <a:lstStyle/>
        <a:p>
          <a:endParaRPr lang="es-MX"/>
        </a:p>
      </dgm:t>
    </dgm:pt>
    <dgm:pt modelId="{9A920310-9773-49A9-9A3D-9927F70C37DC}">
      <dgm:prSet/>
      <dgm:spPr/>
      <dgm:t>
        <a:bodyPr/>
        <a:lstStyle/>
        <a:p>
          <a:pPr rtl="0"/>
          <a:r>
            <a:rPr lang="es-MX" smtClean="0"/>
            <a:t>LA FRUSTRACIÓN POR NO PODER SATISFACER UNA NECESIDAD SUPERIOR (CRECIMIENTO) HA DERIVADO EN UNA REGRESIÓN A UNA NECESIDAD INFERIOR (LAS RELACIONES)</a:t>
          </a:r>
          <a:endParaRPr lang="es-MX"/>
        </a:p>
      </dgm:t>
    </dgm:pt>
    <dgm:pt modelId="{DDD79BD8-0F24-4E73-B4F3-18EBBBB5DC64}" type="parTrans" cxnId="{F3BABEDA-E240-499D-AD65-B9C98E69ADD6}">
      <dgm:prSet/>
      <dgm:spPr/>
      <dgm:t>
        <a:bodyPr/>
        <a:lstStyle/>
        <a:p>
          <a:endParaRPr lang="es-MX"/>
        </a:p>
      </dgm:t>
    </dgm:pt>
    <dgm:pt modelId="{31AD88E9-C8E0-466E-BD6F-756949B900AF}" type="sibTrans" cxnId="{F3BABEDA-E240-499D-AD65-B9C98E69ADD6}">
      <dgm:prSet/>
      <dgm:spPr/>
      <dgm:t>
        <a:bodyPr/>
        <a:lstStyle/>
        <a:p>
          <a:endParaRPr lang="es-MX"/>
        </a:p>
      </dgm:t>
    </dgm:pt>
    <dgm:pt modelId="{1A96E844-57AE-4421-95B1-AB39640BE68E}" type="pres">
      <dgm:prSet presAssocID="{8EB46175-AD3A-4397-8E38-E43477C8A62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1856B6C-531A-4580-B70B-2C1630597873}" type="pres">
      <dgm:prSet presAssocID="{82AA5042-02FD-4041-9221-54FB21B3748C}" presName="thickLine" presStyleLbl="alignNode1" presStyleIdx="0" presStyleCnt="2"/>
      <dgm:spPr/>
    </dgm:pt>
    <dgm:pt modelId="{94CFFDF2-68A0-4396-A3B8-84A498BD960D}" type="pres">
      <dgm:prSet presAssocID="{82AA5042-02FD-4041-9221-54FB21B3748C}" presName="horz1" presStyleCnt="0"/>
      <dgm:spPr/>
    </dgm:pt>
    <dgm:pt modelId="{0F2A457A-FD56-4424-BCF6-EB9138759692}" type="pres">
      <dgm:prSet presAssocID="{82AA5042-02FD-4041-9221-54FB21B3748C}" presName="tx1" presStyleLbl="revTx" presStyleIdx="0" presStyleCnt="4" custScaleX="307807" custScaleY="21683"/>
      <dgm:spPr/>
      <dgm:t>
        <a:bodyPr/>
        <a:lstStyle/>
        <a:p>
          <a:endParaRPr lang="es-MX"/>
        </a:p>
      </dgm:t>
    </dgm:pt>
    <dgm:pt modelId="{FBFC37CA-CC18-404D-A7AB-ABDC2ADBC987}" type="pres">
      <dgm:prSet presAssocID="{82AA5042-02FD-4041-9221-54FB21B3748C}" presName="vert1" presStyleCnt="0"/>
      <dgm:spPr/>
    </dgm:pt>
    <dgm:pt modelId="{6369473C-E7A1-4E4E-9F4E-B193690BC23A}" type="pres">
      <dgm:prSet presAssocID="{51C3C500-3EE3-426A-81D7-B02C15A25A40}" presName="thickLine" presStyleLbl="alignNode1" presStyleIdx="1" presStyleCnt="2"/>
      <dgm:spPr/>
    </dgm:pt>
    <dgm:pt modelId="{87A270C1-AF73-4641-A85E-9DAC766B443C}" type="pres">
      <dgm:prSet presAssocID="{51C3C500-3EE3-426A-81D7-B02C15A25A40}" presName="horz1" presStyleCnt="0"/>
      <dgm:spPr/>
    </dgm:pt>
    <dgm:pt modelId="{F3D93CCC-F94F-4CE6-9B0F-736673418046}" type="pres">
      <dgm:prSet presAssocID="{51C3C500-3EE3-426A-81D7-B02C15A25A40}" presName="tx1" presStyleLbl="revTx" presStyleIdx="1" presStyleCnt="4" custScaleX="114533"/>
      <dgm:spPr/>
      <dgm:t>
        <a:bodyPr/>
        <a:lstStyle/>
        <a:p>
          <a:endParaRPr lang="es-MX"/>
        </a:p>
      </dgm:t>
    </dgm:pt>
    <dgm:pt modelId="{D0A72B39-E9F9-437E-B164-9575B17EBF4F}" type="pres">
      <dgm:prSet presAssocID="{51C3C500-3EE3-426A-81D7-B02C15A25A40}" presName="vert1" presStyleCnt="0"/>
      <dgm:spPr/>
    </dgm:pt>
    <dgm:pt modelId="{158CD938-6450-4C01-8535-A1F622B52494}" type="pres">
      <dgm:prSet presAssocID="{99E7E532-6FE9-45D4-BF33-E2DA81F96777}" presName="vertSpace2a" presStyleCnt="0"/>
      <dgm:spPr/>
    </dgm:pt>
    <dgm:pt modelId="{53AF5E3A-4D9C-420A-A8EA-B219817A32FE}" type="pres">
      <dgm:prSet presAssocID="{99E7E532-6FE9-45D4-BF33-E2DA81F96777}" presName="horz2" presStyleCnt="0"/>
      <dgm:spPr/>
    </dgm:pt>
    <dgm:pt modelId="{0063DF9B-23CA-4B55-B38A-237A234B80BD}" type="pres">
      <dgm:prSet presAssocID="{99E7E532-6FE9-45D4-BF33-E2DA81F96777}" presName="horzSpace2" presStyleCnt="0"/>
      <dgm:spPr/>
    </dgm:pt>
    <dgm:pt modelId="{48056B93-D335-4DEC-8266-1F3EBB4A9E6C}" type="pres">
      <dgm:prSet presAssocID="{99E7E532-6FE9-45D4-BF33-E2DA81F96777}" presName="tx2" presStyleLbl="revTx" presStyleIdx="2" presStyleCnt="4"/>
      <dgm:spPr/>
      <dgm:t>
        <a:bodyPr/>
        <a:lstStyle/>
        <a:p>
          <a:endParaRPr lang="es-MX"/>
        </a:p>
      </dgm:t>
    </dgm:pt>
    <dgm:pt modelId="{DB63A982-1A1C-404A-BCAB-B6855774C4EC}" type="pres">
      <dgm:prSet presAssocID="{99E7E532-6FE9-45D4-BF33-E2DA81F96777}" presName="vert2" presStyleCnt="0"/>
      <dgm:spPr/>
    </dgm:pt>
    <dgm:pt modelId="{AEF08C23-E91D-470E-8E62-1E1CE8C7667C}" type="pres">
      <dgm:prSet presAssocID="{9A920310-9773-49A9-9A3D-9927F70C37DC}" presName="horz3" presStyleCnt="0"/>
      <dgm:spPr/>
    </dgm:pt>
    <dgm:pt modelId="{A4914809-7D9C-498B-B4F2-B6E95B06B50A}" type="pres">
      <dgm:prSet presAssocID="{9A920310-9773-49A9-9A3D-9927F70C37DC}" presName="horzSpace3" presStyleCnt="0"/>
      <dgm:spPr/>
    </dgm:pt>
    <dgm:pt modelId="{6CA5BF3B-4751-4135-BCB9-FE9C7FA58BF9}" type="pres">
      <dgm:prSet presAssocID="{9A920310-9773-49A9-9A3D-9927F70C37DC}" presName="tx3" presStyleLbl="revTx" presStyleIdx="3" presStyleCnt="4"/>
      <dgm:spPr/>
      <dgm:t>
        <a:bodyPr/>
        <a:lstStyle/>
        <a:p>
          <a:endParaRPr lang="es-MX"/>
        </a:p>
      </dgm:t>
    </dgm:pt>
    <dgm:pt modelId="{79E8C064-2E54-40FE-90F7-2FF4A542C2D4}" type="pres">
      <dgm:prSet presAssocID="{9A920310-9773-49A9-9A3D-9927F70C37DC}" presName="vert3" presStyleCnt="0"/>
      <dgm:spPr/>
    </dgm:pt>
    <dgm:pt modelId="{F20595F0-584C-42A3-88F3-1AC6A6160B82}" type="pres">
      <dgm:prSet presAssocID="{99E7E532-6FE9-45D4-BF33-E2DA81F96777}" presName="thinLine2b" presStyleLbl="callout" presStyleIdx="0" presStyleCnt="1"/>
      <dgm:spPr/>
    </dgm:pt>
    <dgm:pt modelId="{B0BD8F4D-B0B3-475E-A972-33B0763654AB}" type="pres">
      <dgm:prSet presAssocID="{99E7E532-6FE9-45D4-BF33-E2DA81F96777}" presName="vertSpace2b" presStyleCnt="0"/>
      <dgm:spPr/>
    </dgm:pt>
  </dgm:ptLst>
  <dgm:cxnLst>
    <dgm:cxn modelId="{93C29082-B7B0-4356-BD55-92D32D9EE37A}" type="presOf" srcId="{51C3C500-3EE3-426A-81D7-B02C15A25A40}" destId="{F3D93CCC-F94F-4CE6-9B0F-736673418046}" srcOrd="0" destOrd="0" presId="urn:microsoft.com/office/officeart/2008/layout/LinedList"/>
    <dgm:cxn modelId="{17B5245D-27CA-4377-8446-ADDE580CDEC8}" srcId="{51C3C500-3EE3-426A-81D7-B02C15A25A40}" destId="{99E7E532-6FE9-45D4-BF33-E2DA81F96777}" srcOrd="0" destOrd="0" parTransId="{5412C26C-5BA8-4AB0-B7F1-D4AF9DD48944}" sibTransId="{657D99FE-7DE5-49AB-A046-B05D2C3A99D1}"/>
    <dgm:cxn modelId="{085902EB-A199-4320-BB90-E07CFBEB5A96}" type="presOf" srcId="{8EB46175-AD3A-4397-8E38-E43477C8A62B}" destId="{1A96E844-57AE-4421-95B1-AB39640BE68E}" srcOrd="0" destOrd="0" presId="urn:microsoft.com/office/officeart/2008/layout/LinedList"/>
    <dgm:cxn modelId="{F575967C-8795-4998-BCEB-4ED58B1D7688}" srcId="{8EB46175-AD3A-4397-8E38-E43477C8A62B}" destId="{51C3C500-3EE3-426A-81D7-B02C15A25A40}" srcOrd="1" destOrd="0" parTransId="{4CA10380-A693-4DDC-ADF9-6DB6D6172D15}" sibTransId="{A97837AD-EF02-4B24-8597-8D502F2AC8E8}"/>
    <dgm:cxn modelId="{F3BABEDA-E240-499D-AD65-B9C98E69ADD6}" srcId="{99E7E532-6FE9-45D4-BF33-E2DA81F96777}" destId="{9A920310-9773-49A9-9A3D-9927F70C37DC}" srcOrd="0" destOrd="0" parTransId="{DDD79BD8-0F24-4E73-B4F3-18EBBBB5DC64}" sibTransId="{31AD88E9-C8E0-466E-BD6F-756949B900AF}"/>
    <dgm:cxn modelId="{565EC5FC-1E3B-43B8-9FB4-3EE2C3916908}" type="presOf" srcId="{82AA5042-02FD-4041-9221-54FB21B3748C}" destId="{0F2A457A-FD56-4424-BCF6-EB9138759692}" srcOrd="0" destOrd="0" presId="urn:microsoft.com/office/officeart/2008/layout/LinedList"/>
    <dgm:cxn modelId="{44DC0930-3753-41CE-B585-E44EA4CEA746}" srcId="{8EB46175-AD3A-4397-8E38-E43477C8A62B}" destId="{82AA5042-02FD-4041-9221-54FB21B3748C}" srcOrd="0" destOrd="0" parTransId="{E852F62B-DA49-4089-9063-AC7E08B29A56}" sibTransId="{2AA7F362-7BCF-4F25-BB4B-3CCC04DEB89B}"/>
    <dgm:cxn modelId="{4972A7C6-4FDF-4FBC-80B1-BBDDF0EA5462}" type="presOf" srcId="{9A920310-9773-49A9-9A3D-9927F70C37DC}" destId="{6CA5BF3B-4751-4135-BCB9-FE9C7FA58BF9}" srcOrd="0" destOrd="0" presId="urn:microsoft.com/office/officeart/2008/layout/LinedList"/>
    <dgm:cxn modelId="{A94021AB-95C4-43A3-8E1F-B9E0FB965592}" type="presOf" srcId="{99E7E532-6FE9-45D4-BF33-E2DA81F96777}" destId="{48056B93-D335-4DEC-8266-1F3EBB4A9E6C}" srcOrd="0" destOrd="0" presId="urn:microsoft.com/office/officeart/2008/layout/LinedList"/>
    <dgm:cxn modelId="{5AE18D85-5504-4F15-BB53-6C793D3BE800}" type="presParOf" srcId="{1A96E844-57AE-4421-95B1-AB39640BE68E}" destId="{91856B6C-531A-4580-B70B-2C1630597873}" srcOrd="0" destOrd="0" presId="urn:microsoft.com/office/officeart/2008/layout/LinedList"/>
    <dgm:cxn modelId="{9237D172-5008-4F22-8231-344E156BE823}" type="presParOf" srcId="{1A96E844-57AE-4421-95B1-AB39640BE68E}" destId="{94CFFDF2-68A0-4396-A3B8-84A498BD960D}" srcOrd="1" destOrd="0" presId="urn:microsoft.com/office/officeart/2008/layout/LinedList"/>
    <dgm:cxn modelId="{DB62549A-56AC-43A8-8B38-6B2E5174CA5B}" type="presParOf" srcId="{94CFFDF2-68A0-4396-A3B8-84A498BD960D}" destId="{0F2A457A-FD56-4424-BCF6-EB9138759692}" srcOrd="0" destOrd="0" presId="urn:microsoft.com/office/officeart/2008/layout/LinedList"/>
    <dgm:cxn modelId="{5B9E846C-A231-4286-B3B6-0AC39DD24441}" type="presParOf" srcId="{94CFFDF2-68A0-4396-A3B8-84A498BD960D}" destId="{FBFC37CA-CC18-404D-A7AB-ABDC2ADBC987}" srcOrd="1" destOrd="0" presId="urn:microsoft.com/office/officeart/2008/layout/LinedList"/>
    <dgm:cxn modelId="{A5767FFF-378D-4AD7-90C4-B6C2C7834060}" type="presParOf" srcId="{1A96E844-57AE-4421-95B1-AB39640BE68E}" destId="{6369473C-E7A1-4E4E-9F4E-B193690BC23A}" srcOrd="2" destOrd="0" presId="urn:microsoft.com/office/officeart/2008/layout/LinedList"/>
    <dgm:cxn modelId="{01C2DDD7-0A89-4C10-A634-6E02B72CAA49}" type="presParOf" srcId="{1A96E844-57AE-4421-95B1-AB39640BE68E}" destId="{87A270C1-AF73-4641-A85E-9DAC766B443C}" srcOrd="3" destOrd="0" presId="urn:microsoft.com/office/officeart/2008/layout/LinedList"/>
    <dgm:cxn modelId="{B4666379-9A3F-4C31-8AD0-A9D29B4F0454}" type="presParOf" srcId="{87A270C1-AF73-4641-A85E-9DAC766B443C}" destId="{F3D93CCC-F94F-4CE6-9B0F-736673418046}" srcOrd="0" destOrd="0" presId="urn:microsoft.com/office/officeart/2008/layout/LinedList"/>
    <dgm:cxn modelId="{2B919502-C7CF-4156-B660-E2F02194BF54}" type="presParOf" srcId="{87A270C1-AF73-4641-A85E-9DAC766B443C}" destId="{D0A72B39-E9F9-437E-B164-9575B17EBF4F}" srcOrd="1" destOrd="0" presId="urn:microsoft.com/office/officeart/2008/layout/LinedList"/>
    <dgm:cxn modelId="{8779F2D9-73CE-4BC0-ACF1-22EA21850EE3}" type="presParOf" srcId="{D0A72B39-E9F9-437E-B164-9575B17EBF4F}" destId="{158CD938-6450-4C01-8535-A1F622B52494}" srcOrd="0" destOrd="0" presId="urn:microsoft.com/office/officeart/2008/layout/LinedList"/>
    <dgm:cxn modelId="{056A3E21-CCBD-4433-868E-6F4EE134DB54}" type="presParOf" srcId="{D0A72B39-E9F9-437E-B164-9575B17EBF4F}" destId="{53AF5E3A-4D9C-420A-A8EA-B219817A32FE}" srcOrd="1" destOrd="0" presId="urn:microsoft.com/office/officeart/2008/layout/LinedList"/>
    <dgm:cxn modelId="{7F83BF4E-CDC8-49E9-BD70-680F6D0ADB55}" type="presParOf" srcId="{53AF5E3A-4D9C-420A-A8EA-B219817A32FE}" destId="{0063DF9B-23CA-4B55-B38A-237A234B80BD}" srcOrd="0" destOrd="0" presId="urn:microsoft.com/office/officeart/2008/layout/LinedList"/>
    <dgm:cxn modelId="{E112F78C-1A30-495A-BFBA-21D52DAE5715}" type="presParOf" srcId="{53AF5E3A-4D9C-420A-A8EA-B219817A32FE}" destId="{48056B93-D335-4DEC-8266-1F3EBB4A9E6C}" srcOrd="1" destOrd="0" presId="urn:microsoft.com/office/officeart/2008/layout/LinedList"/>
    <dgm:cxn modelId="{45328356-95F4-48EA-9497-17490312141F}" type="presParOf" srcId="{53AF5E3A-4D9C-420A-A8EA-B219817A32FE}" destId="{DB63A982-1A1C-404A-BCAB-B6855774C4EC}" srcOrd="2" destOrd="0" presId="urn:microsoft.com/office/officeart/2008/layout/LinedList"/>
    <dgm:cxn modelId="{D48DEFFD-3F8C-423E-980A-13CAB3E0CFA1}" type="presParOf" srcId="{DB63A982-1A1C-404A-BCAB-B6855774C4EC}" destId="{AEF08C23-E91D-470E-8E62-1E1CE8C7667C}" srcOrd="0" destOrd="0" presId="urn:microsoft.com/office/officeart/2008/layout/LinedList"/>
    <dgm:cxn modelId="{D7902EB4-D8EA-4911-923A-CEF27A4016FE}" type="presParOf" srcId="{AEF08C23-E91D-470E-8E62-1E1CE8C7667C}" destId="{A4914809-7D9C-498B-B4F2-B6E95B06B50A}" srcOrd="0" destOrd="0" presId="urn:microsoft.com/office/officeart/2008/layout/LinedList"/>
    <dgm:cxn modelId="{CC9E90ED-53B8-40C8-968B-29EA3E93F985}" type="presParOf" srcId="{AEF08C23-E91D-470E-8E62-1E1CE8C7667C}" destId="{6CA5BF3B-4751-4135-BCB9-FE9C7FA58BF9}" srcOrd="1" destOrd="0" presId="urn:microsoft.com/office/officeart/2008/layout/LinedList"/>
    <dgm:cxn modelId="{DEF5DAA1-9CED-4F5C-B63B-463C140D2943}" type="presParOf" srcId="{AEF08C23-E91D-470E-8E62-1E1CE8C7667C}" destId="{79E8C064-2E54-40FE-90F7-2FF4A542C2D4}" srcOrd="2" destOrd="0" presId="urn:microsoft.com/office/officeart/2008/layout/LinedList"/>
    <dgm:cxn modelId="{4CEECC92-293A-473F-B701-A2D5623985DD}" type="presParOf" srcId="{D0A72B39-E9F9-437E-B164-9575B17EBF4F}" destId="{F20595F0-584C-42A3-88F3-1AC6A6160B82}" srcOrd="2" destOrd="0" presId="urn:microsoft.com/office/officeart/2008/layout/LinedList"/>
    <dgm:cxn modelId="{8E1EE06C-9B76-401A-87FB-C85C33B89E26}" type="presParOf" srcId="{D0A72B39-E9F9-437E-B164-9575B17EBF4F}" destId="{B0BD8F4D-B0B3-475E-A972-33B0763654AB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60F7ECB-1F18-4C21-A9A9-96C65ECF7F52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094F153-5962-495B-84EE-D4559A15BBA4}">
      <dgm:prSet/>
      <dgm:spPr/>
      <dgm:t>
        <a:bodyPr/>
        <a:lstStyle/>
        <a:p>
          <a:pPr rtl="0"/>
          <a:r>
            <a:rPr lang="es-MX" smtClean="0"/>
            <a:t>¿QUE NECESIDAD TIENEN LAS PERSONAS INVOLUCRADAS EN LA SITUACIÓN?</a:t>
          </a:r>
          <a:endParaRPr lang="es-MX"/>
        </a:p>
      </dgm:t>
    </dgm:pt>
    <dgm:pt modelId="{A644A427-0B4D-4E43-8223-CE8245B7282C}" type="parTrans" cxnId="{C7DB0FB5-7DC5-4B59-8305-C64AEE656B41}">
      <dgm:prSet/>
      <dgm:spPr/>
      <dgm:t>
        <a:bodyPr/>
        <a:lstStyle/>
        <a:p>
          <a:endParaRPr lang="es-MX"/>
        </a:p>
      </dgm:t>
    </dgm:pt>
    <dgm:pt modelId="{C658BCAD-5E27-47EB-ABC3-32857EAED358}" type="sibTrans" cxnId="{C7DB0FB5-7DC5-4B59-8305-C64AEE656B41}">
      <dgm:prSet/>
      <dgm:spPr/>
      <dgm:t>
        <a:bodyPr/>
        <a:lstStyle/>
        <a:p>
          <a:endParaRPr lang="es-MX"/>
        </a:p>
      </dgm:t>
    </dgm:pt>
    <dgm:pt modelId="{5F6CF926-BEB3-4A9F-A10B-4BA44D6526A4}">
      <dgm:prSet/>
      <dgm:spPr/>
      <dgm:t>
        <a:bodyPr/>
        <a:lstStyle/>
        <a:p>
          <a:pPr rtl="0"/>
          <a:r>
            <a:rPr lang="es-MX" dirty="0" smtClean="0"/>
            <a:t>¿</a:t>
          </a:r>
          <a:r>
            <a:rPr lang="es-MX" dirty="0" smtClean="0"/>
            <a:t>QUÉ </a:t>
          </a:r>
          <a:r>
            <a:rPr lang="es-MX" dirty="0" smtClean="0"/>
            <a:t>NECESIDADES ESTAN SATISFECHAS Y COMO SE SATISFACIERON?</a:t>
          </a:r>
          <a:endParaRPr lang="es-MX" dirty="0"/>
        </a:p>
      </dgm:t>
    </dgm:pt>
    <dgm:pt modelId="{6177E3ED-DA09-485F-9C6C-2A52536BE742}" type="parTrans" cxnId="{048AE53C-67CB-4D2F-B291-02F207C8A0C4}">
      <dgm:prSet/>
      <dgm:spPr/>
      <dgm:t>
        <a:bodyPr/>
        <a:lstStyle/>
        <a:p>
          <a:endParaRPr lang="es-MX"/>
        </a:p>
      </dgm:t>
    </dgm:pt>
    <dgm:pt modelId="{69641788-0D56-4007-A280-C5B8E1E06557}" type="sibTrans" cxnId="{048AE53C-67CB-4D2F-B291-02F207C8A0C4}">
      <dgm:prSet/>
      <dgm:spPr/>
      <dgm:t>
        <a:bodyPr/>
        <a:lstStyle/>
        <a:p>
          <a:endParaRPr lang="es-MX"/>
        </a:p>
      </dgm:t>
    </dgm:pt>
    <dgm:pt modelId="{AC0B9220-89F9-46E1-9016-2B54499CC900}">
      <dgm:prSet/>
      <dgm:spPr/>
      <dgm:t>
        <a:bodyPr/>
        <a:lstStyle/>
        <a:p>
          <a:pPr rtl="0"/>
          <a:r>
            <a:rPr lang="es-MX" smtClean="0"/>
            <a:t>¿DE LAS NECESIDADES INSATISFECHAS CUAL ES LA DE LA JERARQUIA MÁS BAJA?</a:t>
          </a:r>
          <a:endParaRPr lang="es-MX"/>
        </a:p>
      </dgm:t>
    </dgm:pt>
    <dgm:pt modelId="{120F9DDA-AF6B-45F0-AC10-154F235C9F79}" type="parTrans" cxnId="{E29FFCD8-26CE-4B5A-8BE1-32D305ED60E9}">
      <dgm:prSet/>
      <dgm:spPr/>
      <dgm:t>
        <a:bodyPr/>
        <a:lstStyle/>
        <a:p>
          <a:endParaRPr lang="es-MX"/>
        </a:p>
      </dgm:t>
    </dgm:pt>
    <dgm:pt modelId="{9596315A-0C23-484F-A656-4FB160374469}" type="sibTrans" cxnId="{E29FFCD8-26CE-4B5A-8BE1-32D305ED60E9}">
      <dgm:prSet/>
      <dgm:spPr/>
      <dgm:t>
        <a:bodyPr/>
        <a:lstStyle/>
        <a:p>
          <a:endParaRPr lang="es-MX"/>
        </a:p>
      </dgm:t>
    </dgm:pt>
    <dgm:pt modelId="{A4C8D3BB-96FE-468B-868D-34EB60BD74DE}">
      <dgm:prSet/>
      <dgm:spPr/>
      <dgm:t>
        <a:bodyPr/>
        <a:lstStyle/>
        <a:p>
          <a:pPr rtl="0"/>
          <a:r>
            <a:rPr lang="es-MX" smtClean="0"/>
            <a:t>¿SE HA VISTO FRUSTRADA LA SATISFACCIÓN DE ALGUNAS NECESIDADES DE ORDEN SUPERIOR?</a:t>
          </a:r>
          <a:endParaRPr lang="es-MX"/>
        </a:p>
      </dgm:t>
    </dgm:pt>
    <dgm:pt modelId="{3F3D3B4F-52E1-4FCA-8E9B-1EBE5CC262BD}" type="parTrans" cxnId="{847B2693-051A-47A8-839C-6F2713A2852D}">
      <dgm:prSet/>
      <dgm:spPr/>
      <dgm:t>
        <a:bodyPr/>
        <a:lstStyle/>
        <a:p>
          <a:endParaRPr lang="es-MX"/>
        </a:p>
      </dgm:t>
    </dgm:pt>
    <dgm:pt modelId="{3672C3A0-F238-4F88-895F-F0E669C67DF5}" type="sibTrans" cxnId="{847B2693-051A-47A8-839C-6F2713A2852D}">
      <dgm:prSet/>
      <dgm:spPr/>
      <dgm:t>
        <a:bodyPr/>
        <a:lstStyle/>
        <a:p>
          <a:endParaRPr lang="es-MX"/>
        </a:p>
      </dgm:t>
    </dgm:pt>
    <dgm:pt modelId="{892833AE-BF40-4EB4-8A28-E856A25E2DAC}">
      <dgm:prSet/>
      <dgm:spPr/>
      <dgm:t>
        <a:bodyPr/>
        <a:lstStyle/>
        <a:p>
          <a:pPr rtl="0"/>
          <a:r>
            <a:rPr lang="es-MX" smtClean="0"/>
            <a:t>¿LA PERSONA HA VUELTO A ENFOCAR UNA NECESIDAD DE ORDEN INFERIOR?</a:t>
          </a:r>
          <a:endParaRPr lang="es-MX"/>
        </a:p>
      </dgm:t>
    </dgm:pt>
    <dgm:pt modelId="{F4D95D01-6222-4CE9-A153-F2AC02F0EB57}" type="parTrans" cxnId="{544BFAD0-E2A6-4AC9-B541-A6B8E986EAA2}">
      <dgm:prSet/>
      <dgm:spPr/>
      <dgm:t>
        <a:bodyPr/>
        <a:lstStyle/>
        <a:p>
          <a:endParaRPr lang="es-MX"/>
        </a:p>
      </dgm:t>
    </dgm:pt>
    <dgm:pt modelId="{63D37A2C-A659-427B-8BDA-6B91C97EBED9}" type="sibTrans" cxnId="{544BFAD0-E2A6-4AC9-B541-A6B8E986EAA2}">
      <dgm:prSet/>
      <dgm:spPr/>
      <dgm:t>
        <a:bodyPr/>
        <a:lstStyle/>
        <a:p>
          <a:endParaRPr lang="es-MX"/>
        </a:p>
      </dgm:t>
    </dgm:pt>
    <dgm:pt modelId="{413EB7F1-06CC-4279-BAE8-C10E744939E7}">
      <dgm:prSet/>
      <dgm:spPr/>
      <dgm:t>
        <a:bodyPr/>
        <a:lstStyle/>
        <a:p>
          <a:pPr rtl="0"/>
          <a:r>
            <a:rPr lang="es-MX" dirty="0" smtClean="0"/>
            <a:t>¿</a:t>
          </a:r>
          <a:r>
            <a:rPr lang="es-MX" dirty="0" smtClean="0"/>
            <a:t>CÓMO SE </a:t>
          </a:r>
          <a:r>
            <a:rPr lang="es-MX" dirty="0" smtClean="0"/>
            <a:t>PODRÍAN SATISFACER LAS NECESIDADES INSATISFECHAS?</a:t>
          </a:r>
          <a:endParaRPr lang="es-MX" dirty="0"/>
        </a:p>
      </dgm:t>
    </dgm:pt>
    <dgm:pt modelId="{DBC09741-16EB-469B-9391-9E025164F09E}" type="parTrans" cxnId="{20DAA3F8-1789-4FA3-8E08-0A85E0C21471}">
      <dgm:prSet/>
      <dgm:spPr/>
      <dgm:t>
        <a:bodyPr/>
        <a:lstStyle/>
        <a:p>
          <a:endParaRPr lang="es-MX"/>
        </a:p>
      </dgm:t>
    </dgm:pt>
    <dgm:pt modelId="{F6990012-925F-4960-BA27-75CF3026C9FC}" type="sibTrans" cxnId="{20DAA3F8-1789-4FA3-8E08-0A85E0C21471}">
      <dgm:prSet/>
      <dgm:spPr/>
      <dgm:t>
        <a:bodyPr/>
        <a:lstStyle/>
        <a:p>
          <a:endParaRPr lang="es-MX"/>
        </a:p>
      </dgm:t>
    </dgm:pt>
    <dgm:pt modelId="{2865BBC5-64A4-4AA5-8095-4FD8AEE513D8}" type="pres">
      <dgm:prSet presAssocID="{060F7ECB-1F18-4C21-A9A9-96C65ECF7F5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DB910C5-E1E7-41D8-97FD-4100348645A0}" type="pres">
      <dgm:prSet presAssocID="{8094F153-5962-495B-84EE-D4559A15BBA4}" presName="thickLine" presStyleLbl="alignNode1" presStyleIdx="0" presStyleCnt="6"/>
      <dgm:spPr/>
    </dgm:pt>
    <dgm:pt modelId="{95936702-3CA2-4CE4-B0A0-B4289FEE88B7}" type="pres">
      <dgm:prSet presAssocID="{8094F153-5962-495B-84EE-D4559A15BBA4}" presName="horz1" presStyleCnt="0"/>
      <dgm:spPr/>
    </dgm:pt>
    <dgm:pt modelId="{FA282898-EDDC-4E0C-8772-0EF7F3548503}" type="pres">
      <dgm:prSet presAssocID="{8094F153-5962-495B-84EE-D4559A15BBA4}" presName="tx1" presStyleLbl="revTx" presStyleIdx="0" presStyleCnt="6"/>
      <dgm:spPr/>
      <dgm:t>
        <a:bodyPr/>
        <a:lstStyle/>
        <a:p>
          <a:endParaRPr lang="es-MX"/>
        </a:p>
      </dgm:t>
    </dgm:pt>
    <dgm:pt modelId="{04B0682E-550C-4C66-94EA-E5270147F174}" type="pres">
      <dgm:prSet presAssocID="{8094F153-5962-495B-84EE-D4559A15BBA4}" presName="vert1" presStyleCnt="0"/>
      <dgm:spPr/>
    </dgm:pt>
    <dgm:pt modelId="{C15F0E57-2449-480F-9CAC-40F6FBB529F6}" type="pres">
      <dgm:prSet presAssocID="{5F6CF926-BEB3-4A9F-A10B-4BA44D6526A4}" presName="thickLine" presStyleLbl="alignNode1" presStyleIdx="1" presStyleCnt="6"/>
      <dgm:spPr/>
    </dgm:pt>
    <dgm:pt modelId="{4C360A43-66E8-40B5-985E-F59DDF4EBCC1}" type="pres">
      <dgm:prSet presAssocID="{5F6CF926-BEB3-4A9F-A10B-4BA44D6526A4}" presName="horz1" presStyleCnt="0"/>
      <dgm:spPr/>
    </dgm:pt>
    <dgm:pt modelId="{1849B700-DC56-4F25-A29B-024A263F90CF}" type="pres">
      <dgm:prSet presAssocID="{5F6CF926-BEB3-4A9F-A10B-4BA44D6526A4}" presName="tx1" presStyleLbl="revTx" presStyleIdx="1" presStyleCnt="6"/>
      <dgm:spPr/>
      <dgm:t>
        <a:bodyPr/>
        <a:lstStyle/>
        <a:p>
          <a:endParaRPr lang="es-MX"/>
        </a:p>
      </dgm:t>
    </dgm:pt>
    <dgm:pt modelId="{F8C039C5-22C5-42B8-B60A-40831EE445EB}" type="pres">
      <dgm:prSet presAssocID="{5F6CF926-BEB3-4A9F-A10B-4BA44D6526A4}" presName="vert1" presStyleCnt="0"/>
      <dgm:spPr/>
    </dgm:pt>
    <dgm:pt modelId="{EB4D1228-D5B3-430C-BACB-54835161B162}" type="pres">
      <dgm:prSet presAssocID="{AC0B9220-89F9-46E1-9016-2B54499CC900}" presName="thickLine" presStyleLbl="alignNode1" presStyleIdx="2" presStyleCnt="6"/>
      <dgm:spPr/>
    </dgm:pt>
    <dgm:pt modelId="{58DE649E-03DF-4140-A534-A15AD9787FCB}" type="pres">
      <dgm:prSet presAssocID="{AC0B9220-89F9-46E1-9016-2B54499CC900}" presName="horz1" presStyleCnt="0"/>
      <dgm:spPr/>
    </dgm:pt>
    <dgm:pt modelId="{C1C8258F-4C3D-4833-A561-5C3B2BB219ED}" type="pres">
      <dgm:prSet presAssocID="{AC0B9220-89F9-46E1-9016-2B54499CC900}" presName="tx1" presStyleLbl="revTx" presStyleIdx="2" presStyleCnt="6"/>
      <dgm:spPr/>
      <dgm:t>
        <a:bodyPr/>
        <a:lstStyle/>
        <a:p>
          <a:endParaRPr lang="es-MX"/>
        </a:p>
      </dgm:t>
    </dgm:pt>
    <dgm:pt modelId="{5A680153-2F90-4972-A74A-04B485476753}" type="pres">
      <dgm:prSet presAssocID="{AC0B9220-89F9-46E1-9016-2B54499CC900}" presName="vert1" presStyleCnt="0"/>
      <dgm:spPr/>
    </dgm:pt>
    <dgm:pt modelId="{B989FEF5-19A7-4759-B1BC-5B246626C5E2}" type="pres">
      <dgm:prSet presAssocID="{A4C8D3BB-96FE-468B-868D-34EB60BD74DE}" presName="thickLine" presStyleLbl="alignNode1" presStyleIdx="3" presStyleCnt="6"/>
      <dgm:spPr/>
    </dgm:pt>
    <dgm:pt modelId="{87B58D03-9E0B-499D-850A-C6914969987F}" type="pres">
      <dgm:prSet presAssocID="{A4C8D3BB-96FE-468B-868D-34EB60BD74DE}" presName="horz1" presStyleCnt="0"/>
      <dgm:spPr/>
    </dgm:pt>
    <dgm:pt modelId="{2392B4C3-B1CD-4C16-94DC-92B827C69AB0}" type="pres">
      <dgm:prSet presAssocID="{A4C8D3BB-96FE-468B-868D-34EB60BD74DE}" presName="tx1" presStyleLbl="revTx" presStyleIdx="3" presStyleCnt="6"/>
      <dgm:spPr/>
      <dgm:t>
        <a:bodyPr/>
        <a:lstStyle/>
        <a:p>
          <a:endParaRPr lang="es-MX"/>
        </a:p>
      </dgm:t>
    </dgm:pt>
    <dgm:pt modelId="{DF9D95C5-AAF3-4FCE-9289-6852A7E0A49A}" type="pres">
      <dgm:prSet presAssocID="{A4C8D3BB-96FE-468B-868D-34EB60BD74DE}" presName="vert1" presStyleCnt="0"/>
      <dgm:spPr/>
    </dgm:pt>
    <dgm:pt modelId="{8452AF11-4A6D-4BEE-879D-E1A2480B2E50}" type="pres">
      <dgm:prSet presAssocID="{892833AE-BF40-4EB4-8A28-E856A25E2DAC}" presName="thickLine" presStyleLbl="alignNode1" presStyleIdx="4" presStyleCnt="6"/>
      <dgm:spPr/>
    </dgm:pt>
    <dgm:pt modelId="{0A18E346-399D-4842-96F4-9796191C68B0}" type="pres">
      <dgm:prSet presAssocID="{892833AE-BF40-4EB4-8A28-E856A25E2DAC}" presName="horz1" presStyleCnt="0"/>
      <dgm:spPr/>
    </dgm:pt>
    <dgm:pt modelId="{424D697B-C222-42BE-87C4-444C07030E0E}" type="pres">
      <dgm:prSet presAssocID="{892833AE-BF40-4EB4-8A28-E856A25E2DAC}" presName="tx1" presStyleLbl="revTx" presStyleIdx="4" presStyleCnt="6"/>
      <dgm:spPr/>
      <dgm:t>
        <a:bodyPr/>
        <a:lstStyle/>
        <a:p>
          <a:endParaRPr lang="es-MX"/>
        </a:p>
      </dgm:t>
    </dgm:pt>
    <dgm:pt modelId="{41EE9C13-2AFB-416E-A976-76E64EC368C2}" type="pres">
      <dgm:prSet presAssocID="{892833AE-BF40-4EB4-8A28-E856A25E2DAC}" presName="vert1" presStyleCnt="0"/>
      <dgm:spPr/>
    </dgm:pt>
    <dgm:pt modelId="{82082085-0FD1-4AAD-8FF9-6D89EE2BEAE7}" type="pres">
      <dgm:prSet presAssocID="{413EB7F1-06CC-4279-BAE8-C10E744939E7}" presName="thickLine" presStyleLbl="alignNode1" presStyleIdx="5" presStyleCnt="6"/>
      <dgm:spPr/>
    </dgm:pt>
    <dgm:pt modelId="{3B412324-5550-4749-A918-7CA92FB460B5}" type="pres">
      <dgm:prSet presAssocID="{413EB7F1-06CC-4279-BAE8-C10E744939E7}" presName="horz1" presStyleCnt="0"/>
      <dgm:spPr/>
    </dgm:pt>
    <dgm:pt modelId="{4CDAEC1A-EFA7-40BF-8DDB-1230D6718227}" type="pres">
      <dgm:prSet presAssocID="{413EB7F1-06CC-4279-BAE8-C10E744939E7}" presName="tx1" presStyleLbl="revTx" presStyleIdx="5" presStyleCnt="6"/>
      <dgm:spPr/>
      <dgm:t>
        <a:bodyPr/>
        <a:lstStyle/>
        <a:p>
          <a:endParaRPr lang="es-MX"/>
        </a:p>
      </dgm:t>
    </dgm:pt>
    <dgm:pt modelId="{3625679D-07AB-41C0-8524-8C6C7DE63C45}" type="pres">
      <dgm:prSet presAssocID="{413EB7F1-06CC-4279-BAE8-C10E744939E7}" presName="vert1" presStyleCnt="0"/>
      <dgm:spPr/>
    </dgm:pt>
  </dgm:ptLst>
  <dgm:cxnLst>
    <dgm:cxn modelId="{20DAA3F8-1789-4FA3-8E08-0A85E0C21471}" srcId="{060F7ECB-1F18-4C21-A9A9-96C65ECF7F52}" destId="{413EB7F1-06CC-4279-BAE8-C10E744939E7}" srcOrd="5" destOrd="0" parTransId="{DBC09741-16EB-469B-9391-9E025164F09E}" sibTransId="{F6990012-925F-4960-BA27-75CF3026C9FC}"/>
    <dgm:cxn modelId="{34436782-A458-47ED-A601-B43846B047A4}" type="presOf" srcId="{AC0B9220-89F9-46E1-9016-2B54499CC900}" destId="{C1C8258F-4C3D-4833-A561-5C3B2BB219ED}" srcOrd="0" destOrd="0" presId="urn:microsoft.com/office/officeart/2008/layout/LinedList"/>
    <dgm:cxn modelId="{E0017F75-51AA-455B-BA65-4E4F9854D051}" type="presOf" srcId="{060F7ECB-1F18-4C21-A9A9-96C65ECF7F52}" destId="{2865BBC5-64A4-4AA5-8095-4FD8AEE513D8}" srcOrd="0" destOrd="0" presId="urn:microsoft.com/office/officeart/2008/layout/LinedList"/>
    <dgm:cxn modelId="{048AE53C-67CB-4D2F-B291-02F207C8A0C4}" srcId="{060F7ECB-1F18-4C21-A9A9-96C65ECF7F52}" destId="{5F6CF926-BEB3-4A9F-A10B-4BA44D6526A4}" srcOrd="1" destOrd="0" parTransId="{6177E3ED-DA09-485F-9C6C-2A52536BE742}" sibTransId="{69641788-0D56-4007-A280-C5B8E1E06557}"/>
    <dgm:cxn modelId="{40BC46D4-DB41-48C8-98D1-53D2DFAD13A8}" type="presOf" srcId="{892833AE-BF40-4EB4-8A28-E856A25E2DAC}" destId="{424D697B-C222-42BE-87C4-444C07030E0E}" srcOrd="0" destOrd="0" presId="urn:microsoft.com/office/officeart/2008/layout/LinedList"/>
    <dgm:cxn modelId="{C7DB0FB5-7DC5-4B59-8305-C64AEE656B41}" srcId="{060F7ECB-1F18-4C21-A9A9-96C65ECF7F52}" destId="{8094F153-5962-495B-84EE-D4559A15BBA4}" srcOrd="0" destOrd="0" parTransId="{A644A427-0B4D-4E43-8223-CE8245B7282C}" sibTransId="{C658BCAD-5E27-47EB-ABC3-32857EAED358}"/>
    <dgm:cxn modelId="{5683E81F-EF3F-45C6-913D-CB9810C097B7}" type="presOf" srcId="{413EB7F1-06CC-4279-BAE8-C10E744939E7}" destId="{4CDAEC1A-EFA7-40BF-8DDB-1230D6718227}" srcOrd="0" destOrd="0" presId="urn:microsoft.com/office/officeart/2008/layout/LinedList"/>
    <dgm:cxn modelId="{1C97DFFB-9B75-479D-8EBB-FC1A05D8084F}" type="presOf" srcId="{8094F153-5962-495B-84EE-D4559A15BBA4}" destId="{FA282898-EDDC-4E0C-8772-0EF7F3548503}" srcOrd="0" destOrd="0" presId="urn:microsoft.com/office/officeart/2008/layout/LinedList"/>
    <dgm:cxn modelId="{847B2693-051A-47A8-839C-6F2713A2852D}" srcId="{060F7ECB-1F18-4C21-A9A9-96C65ECF7F52}" destId="{A4C8D3BB-96FE-468B-868D-34EB60BD74DE}" srcOrd="3" destOrd="0" parTransId="{3F3D3B4F-52E1-4FCA-8E9B-1EBE5CC262BD}" sibTransId="{3672C3A0-F238-4F88-895F-F0E669C67DF5}"/>
    <dgm:cxn modelId="{544BFAD0-E2A6-4AC9-B541-A6B8E986EAA2}" srcId="{060F7ECB-1F18-4C21-A9A9-96C65ECF7F52}" destId="{892833AE-BF40-4EB4-8A28-E856A25E2DAC}" srcOrd="4" destOrd="0" parTransId="{F4D95D01-6222-4CE9-A153-F2AC02F0EB57}" sibTransId="{63D37A2C-A659-427B-8BDA-6B91C97EBED9}"/>
    <dgm:cxn modelId="{E29FFCD8-26CE-4B5A-8BE1-32D305ED60E9}" srcId="{060F7ECB-1F18-4C21-A9A9-96C65ECF7F52}" destId="{AC0B9220-89F9-46E1-9016-2B54499CC900}" srcOrd="2" destOrd="0" parTransId="{120F9DDA-AF6B-45F0-AC10-154F235C9F79}" sibTransId="{9596315A-0C23-484F-A656-4FB160374469}"/>
    <dgm:cxn modelId="{E62765D2-FEC0-4274-B487-DB4986504915}" type="presOf" srcId="{5F6CF926-BEB3-4A9F-A10B-4BA44D6526A4}" destId="{1849B700-DC56-4F25-A29B-024A263F90CF}" srcOrd="0" destOrd="0" presId="urn:microsoft.com/office/officeart/2008/layout/LinedList"/>
    <dgm:cxn modelId="{31825D39-E092-40A2-9215-AA793F70A79D}" type="presOf" srcId="{A4C8D3BB-96FE-468B-868D-34EB60BD74DE}" destId="{2392B4C3-B1CD-4C16-94DC-92B827C69AB0}" srcOrd="0" destOrd="0" presId="urn:microsoft.com/office/officeart/2008/layout/LinedList"/>
    <dgm:cxn modelId="{1FF4C2F3-9BF9-4F43-83FD-D1FCEC643727}" type="presParOf" srcId="{2865BBC5-64A4-4AA5-8095-4FD8AEE513D8}" destId="{FDB910C5-E1E7-41D8-97FD-4100348645A0}" srcOrd="0" destOrd="0" presId="urn:microsoft.com/office/officeart/2008/layout/LinedList"/>
    <dgm:cxn modelId="{E0270C31-2F64-4496-8808-E806EDC064B2}" type="presParOf" srcId="{2865BBC5-64A4-4AA5-8095-4FD8AEE513D8}" destId="{95936702-3CA2-4CE4-B0A0-B4289FEE88B7}" srcOrd="1" destOrd="0" presId="urn:microsoft.com/office/officeart/2008/layout/LinedList"/>
    <dgm:cxn modelId="{6A2D0FE5-A292-49B1-BB3A-BE485CE0AF62}" type="presParOf" srcId="{95936702-3CA2-4CE4-B0A0-B4289FEE88B7}" destId="{FA282898-EDDC-4E0C-8772-0EF7F3548503}" srcOrd="0" destOrd="0" presId="urn:microsoft.com/office/officeart/2008/layout/LinedList"/>
    <dgm:cxn modelId="{31B98FCD-4CD6-4EDD-8F05-2730D52F3915}" type="presParOf" srcId="{95936702-3CA2-4CE4-B0A0-B4289FEE88B7}" destId="{04B0682E-550C-4C66-94EA-E5270147F174}" srcOrd="1" destOrd="0" presId="urn:microsoft.com/office/officeart/2008/layout/LinedList"/>
    <dgm:cxn modelId="{08F94D6E-0DF0-4BDB-8CE4-39E506FA4403}" type="presParOf" srcId="{2865BBC5-64A4-4AA5-8095-4FD8AEE513D8}" destId="{C15F0E57-2449-480F-9CAC-40F6FBB529F6}" srcOrd="2" destOrd="0" presId="urn:microsoft.com/office/officeart/2008/layout/LinedList"/>
    <dgm:cxn modelId="{0AD6E4CB-3D6C-4B24-A4AB-34D7927C3061}" type="presParOf" srcId="{2865BBC5-64A4-4AA5-8095-4FD8AEE513D8}" destId="{4C360A43-66E8-40B5-985E-F59DDF4EBCC1}" srcOrd="3" destOrd="0" presId="urn:microsoft.com/office/officeart/2008/layout/LinedList"/>
    <dgm:cxn modelId="{33052C52-0BEC-4AA0-B63E-EE142C0FC281}" type="presParOf" srcId="{4C360A43-66E8-40B5-985E-F59DDF4EBCC1}" destId="{1849B700-DC56-4F25-A29B-024A263F90CF}" srcOrd="0" destOrd="0" presId="urn:microsoft.com/office/officeart/2008/layout/LinedList"/>
    <dgm:cxn modelId="{4CB77238-62AE-45DF-91D2-BA244959D385}" type="presParOf" srcId="{4C360A43-66E8-40B5-985E-F59DDF4EBCC1}" destId="{F8C039C5-22C5-42B8-B60A-40831EE445EB}" srcOrd="1" destOrd="0" presId="urn:microsoft.com/office/officeart/2008/layout/LinedList"/>
    <dgm:cxn modelId="{4487A883-5590-45F7-BDF2-59B2A3B9D631}" type="presParOf" srcId="{2865BBC5-64A4-4AA5-8095-4FD8AEE513D8}" destId="{EB4D1228-D5B3-430C-BACB-54835161B162}" srcOrd="4" destOrd="0" presId="urn:microsoft.com/office/officeart/2008/layout/LinedList"/>
    <dgm:cxn modelId="{7A6F0348-E233-4B28-A42B-F0D740742A60}" type="presParOf" srcId="{2865BBC5-64A4-4AA5-8095-4FD8AEE513D8}" destId="{58DE649E-03DF-4140-A534-A15AD9787FCB}" srcOrd="5" destOrd="0" presId="urn:microsoft.com/office/officeart/2008/layout/LinedList"/>
    <dgm:cxn modelId="{3D8E9153-280D-44A9-9EE1-D64E742847B2}" type="presParOf" srcId="{58DE649E-03DF-4140-A534-A15AD9787FCB}" destId="{C1C8258F-4C3D-4833-A561-5C3B2BB219ED}" srcOrd="0" destOrd="0" presId="urn:microsoft.com/office/officeart/2008/layout/LinedList"/>
    <dgm:cxn modelId="{BF2CC923-7848-4854-A983-FFE6B4996FB6}" type="presParOf" srcId="{58DE649E-03DF-4140-A534-A15AD9787FCB}" destId="{5A680153-2F90-4972-A74A-04B485476753}" srcOrd="1" destOrd="0" presId="urn:microsoft.com/office/officeart/2008/layout/LinedList"/>
    <dgm:cxn modelId="{1664F61E-9D5B-45D5-9C70-59AF2DCEF3EE}" type="presParOf" srcId="{2865BBC5-64A4-4AA5-8095-4FD8AEE513D8}" destId="{B989FEF5-19A7-4759-B1BC-5B246626C5E2}" srcOrd="6" destOrd="0" presId="urn:microsoft.com/office/officeart/2008/layout/LinedList"/>
    <dgm:cxn modelId="{C572ADB1-87C5-4FC0-B930-F1DC34409B11}" type="presParOf" srcId="{2865BBC5-64A4-4AA5-8095-4FD8AEE513D8}" destId="{87B58D03-9E0B-499D-850A-C6914969987F}" srcOrd="7" destOrd="0" presId="urn:microsoft.com/office/officeart/2008/layout/LinedList"/>
    <dgm:cxn modelId="{E21D0386-884E-446A-8F3B-D9BA56E27FB6}" type="presParOf" srcId="{87B58D03-9E0B-499D-850A-C6914969987F}" destId="{2392B4C3-B1CD-4C16-94DC-92B827C69AB0}" srcOrd="0" destOrd="0" presId="urn:microsoft.com/office/officeart/2008/layout/LinedList"/>
    <dgm:cxn modelId="{2EA85833-6B50-4BC2-9DCD-D6F93E08B243}" type="presParOf" srcId="{87B58D03-9E0B-499D-850A-C6914969987F}" destId="{DF9D95C5-AAF3-4FCE-9289-6852A7E0A49A}" srcOrd="1" destOrd="0" presId="urn:microsoft.com/office/officeart/2008/layout/LinedList"/>
    <dgm:cxn modelId="{65AFB022-2FEA-4466-80BD-07196471749D}" type="presParOf" srcId="{2865BBC5-64A4-4AA5-8095-4FD8AEE513D8}" destId="{8452AF11-4A6D-4BEE-879D-E1A2480B2E50}" srcOrd="8" destOrd="0" presId="urn:microsoft.com/office/officeart/2008/layout/LinedList"/>
    <dgm:cxn modelId="{5B93451C-67F5-49A0-9E1B-3C9420E5112C}" type="presParOf" srcId="{2865BBC5-64A4-4AA5-8095-4FD8AEE513D8}" destId="{0A18E346-399D-4842-96F4-9796191C68B0}" srcOrd="9" destOrd="0" presId="urn:microsoft.com/office/officeart/2008/layout/LinedList"/>
    <dgm:cxn modelId="{C9D51E94-B415-47CB-86A3-3ADA2C9A0B53}" type="presParOf" srcId="{0A18E346-399D-4842-96F4-9796191C68B0}" destId="{424D697B-C222-42BE-87C4-444C07030E0E}" srcOrd="0" destOrd="0" presId="urn:microsoft.com/office/officeart/2008/layout/LinedList"/>
    <dgm:cxn modelId="{D50EE6B4-90BD-4067-9294-F64AC2E34FBF}" type="presParOf" srcId="{0A18E346-399D-4842-96F4-9796191C68B0}" destId="{41EE9C13-2AFB-416E-A976-76E64EC368C2}" srcOrd="1" destOrd="0" presId="urn:microsoft.com/office/officeart/2008/layout/LinedList"/>
    <dgm:cxn modelId="{B25AE820-C192-4A0F-8308-C54B045F4349}" type="presParOf" srcId="{2865BBC5-64A4-4AA5-8095-4FD8AEE513D8}" destId="{82082085-0FD1-4AAD-8FF9-6D89EE2BEAE7}" srcOrd="10" destOrd="0" presId="urn:microsoft.com/office/officeart/2008/layout/LinedList"/>
    <dgm:cxn modelId="{9BB0827D-6400-41DF-9031-26A4D07A93D5}" type="presParOf" srcId="{2865BBC5-64A4-4AA5-8095-4FD8AEE513D8}" destId="{3B412324-5550-4749-A918-7CA92FB460B5}" srcOrd="11" destOrd="0" presId="urn:microsoft.com/office/officeart/2008/layout/LinedList"/>
    <dgm:cxn modelId="{3BD5090F-DB8E-47D6-9343-C1D0B97A626A}" type="presParOf" srcId="{3B412324-5550-4749-A918-7CA92FB460B5}" destId="{4CDAEC1A-EFA7-40BF-8DDB-1230D6718227}" srcOrd="0" destOrd="0" presId="urn:microsoft.com/office/officeart/2008/layout/LinedList"/>
    <dgm:cxn modelId="{FA83B1C7-4382-4569-AE3D-5E559DE5740E}" type="presParOf" srcId="{3B412324-5550-4749-A918-7CA92FB460B5}" destId="{3625679D-07AB-41C0-8524-8C6C7DE63C4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DD86A8F-C855-491D-888F-A711CE23C2D8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9ACBC41-8B3F-4D0B-9346-A1B6579BD533}">
      <dgm:prSet custT="1"/>
      <dgm:spPr/>
      <dgm:t>
        <a:bodyPr/>
        <a:lstStyle/>
        <a:p>
          <a:pPr rtl="0"/>
          <a:r>
            <a:rPr lang="es-MX" sz="2400" smtClean="0"/>
            <a:t>LA NECESIDAD DE LOGRO</a:t>
          </a:r>
          <a:endParaRPr lang="es-MX" sz="2400"/>
        </a:p>
      </dgm:t>
    </dgm:pt>
    <dgm:pt modelId="{EB409EB7-C987-43CE-8AA1-D8C8EE755B79}" type="parTrans" cxnId="{D497D766-9D64-4E7F-9815-F42458D2EF3E}">
      <dgm:prSet/>
      <dgm:spPr/>
      <dgm:t>
        <a:bodyPr/>
        <a:lstStyle/>
        <a:p>
          <a:endParaRPr lang="es-MX" sz="2400"/>
        </a:p>
      </dgm:t>
    </dgm:pt>
    <dgm:pt modelId="{D8293827-849A-416D-A817-9846BA5E3603}" type="sibTrans" cxnId="{D497D766-9D64-4E7F-9815-F42458D2EF3E}">
      <dgm:prSet/>
      <dgm:spPr/>
      <dgm:t>
        <a:bodyPr/>
        <a:lstStyle/>
        <a:p>
          <a:endParaRPr lang="es-MX" sz="2400"/>
        </a:p>
      </dgm:t>
    </dgm:pt>
    <dgm:pt modelId="{FA64551B-B663-4664-AD76-444F611081C7}">
      <dgm:prSet custT="1"/>
      <dgm:spPr/>
      <dgm:t>
        <a:bodyPr/>
        <a:lstStyle/>
        <a:p>
          <a:pPr rtl="0"/>
          <a:r>
            <a:rPr lang="es-MX" sz="2400" smtClean="0"/>
            <a:t>LA NECESIDAD DE AFILIACIÓN</a:t>
          </a:r>
          <a:endParaRPr lang="es-MX" sz="2400"/>
        </a:p>
      </dgm:t>
    </dgm:pt>
    <dgm:pt modelId="{2DB130BA-7F29-4E13-95F9-D1E9570C028A}" type="parTrans" cxnId="{AFD56942-721B-4058-ABF3-0BC226683F6A}">
      <dgm:prSet/>
      <dgm:spPr/>
      <dgm:t>
        <a:bodyPr/>
        <a:lstStyle/>
        <a:p>
          <a:endParaRPr lang="es-MX" sz="2400"/>
        </a:p>
      </dgm:t>
    </dgm:pt>
    <dgm:pt modelId="{5D3945E3-BB08-4818-8E6B-804E9CF3FC1B}" type="sibTrans" cxnId="{AFD56942-721B-4058-ABF3-0BC226683F6A}">
      <dgm:prSet/>
      <dgm:spPr/>
      <dgm:t>
        <a:bodyPr/>
        <a:lstStyle/>
        <a:p>
          <a:endParaRPr lang="es-MX" sz="2400"/>
        </a:p>
      </dgm:t>
    </dgm:pt>
    <dgm:pt modelId="{F80B683B-B81E-4AF9-8223-9372AFB49062}">
      <dgm:prSet custT="1"/>
      <dgm:spPr/>
      <dgm:t>
        <a:bodyPr/>
        <a:lstStyle/>
        <a:p>
          <a:pPr rtl="0"/>
          <a:r>
            <a:rPr lang="es-MX" sz="2400" smtClean="0"/>
            <a:t>LA NECESIDAD DE PODER</a:t>
          </a:r>
          <a:endParaRPr lang="es-MX" sz="2400"/>
        </a:p>
      </dgm:t>
    </dgm:pt>
    <dgm:pt modelId="{52943AC7-6E54-40E8-867F-369DE6D020A6}" type="parTrans" cxnId="{208D23FB-B9F9-400D-9C18-A2BC18E40572}">
      <dgm:prSet/>
      <dgm:spPr/>
      <dgm:t>
        <a:bodyPr/>
        <a:lstStyle/>
        <a:p>
          <a:endParaRPr lang="es-MX" sz="2400"/>
        </a:p>
      </dgm:t>
    </dgm:pt>
    <dgm:pt modelId="{C59D93B6-0E29-4A02-90CD-09FD67315782}" type="sibTrans" cxnId="{208D23FB-B9F9-400D-9C18-A2BC18E40572}">
      <dgm:prSet/>
      <dgm:spPr/>
      <dgm:t>
        <a:bodyPr/>
        <a:lstStyle/>
        <a:p>
          <a:endParaRPr lang="es-MX" sz="2400"/>
        </a:p>
      </dgm:t>
    </dgm:pt>
    <dgm:pt modelId="{80716944-B0AF-4E47-B679-B4766D7A0C77}" type="pres">
      <dgm:prSet presAssocID="{1DD86A8F-C855-491D-888F-A711CE23C2D8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5CF36AE-8AAA-407A-A940-7B5A47D0A852}" type="pres">
      <dgm:prSet presAssocID="{49ACBC41-8B3F-4D0B-9346-A1B6579BD533}" presName="composite" presStyleCnt="0"/>
      <dgm:spPr/>
    </dgm:pt>
    <dgm:pt modelId="{91D181B2-5F9B-4045-B17F-2FF270C09F4F}" type="pres">
      <dgm:prSet presAssocID="{49ACBC41-8B3F-4D0B-9346-A1B6579BD533}" presName="BackAccent" presStyleLbl="bgShp" presStyleIdx="0" presStyleCnt="3"/>
      <dgm:spPr/>
    </dgm:pt>
    <dgm:pt modelId="{7372DBC2-28B3-4B46-A4D3-6DA449BDDE5D}" type="pres">
      <dgm:prSet presAssocID="{49ACBC41-8B3F-4D0B-9346-A1B6579BD533}" presName="Accent" presStyleLbl="alignNode1" presStyleIdx="0" presStyleCnt="3"/>
      <dgm:spPr/>
    </dgm:pt>
    <dgm:pt modelId="{2940BBBE-EE3A-4257-A4AA-BC6A9A8B67E1}" type="pres">
      <dgm:prSet presAssocID="{49ACBC41-8B3F-4D0B-9346-A1B6579BD533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165820C-5ACF-419D-9A27-5371E1FE697E}" type="pres">
      <dgm:prSet presAssocID="{49ACBC41-8B3F-4D0B-9346-A1B6579BD533}" presName="Parent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E293C9-D63B-48E5-892E-A31E4F59892E}" type="pres">
      <dgm:prSet presAssocID="{D8293827-849A-416D-A817-9846BA5E3603}" presName="sibTrans" presStyleCnt="0"/>
      <dgm:spPr/>
    </dgm:pt>
    <dgm:pt modelId="{88CFF83A-53E3-44A0-9B58-F653C70E71BD}" type="pres">
      <dgm:prSet presAssocID="{FA64551B-B663-4664-AD76-444F611081C7}" presName="composite" presStyleCnt="0"/>
      <dgm:spPr/>
    </dgm:pt>
    <dgm:pt modelId="{2AFD9018-702B-4C42-9EBA-EF449D9FCB4C}" type="pres">
      <dgm:prSet presAssocID="{FA64551B-B663-4664-AD76-444F611081C7}" presName="BackAccent" presStyleLbl="bgShp" presStyleIdx="1" presStyleCnt="3"/>
      <dgm:spPr/>
    </dgm:pt>
    <dgm:pt modelId="{D6086975-2CE3-4E14-9FFF-33FDF8BF4271}" type="pres">
      <dgm:prSet presAssocID="{FA64551B-B663-4664-AD76-444F611081C7}" presName="Accent" presStyleLbl="alignNode1" presStyleIdx="1" presStyleCnt="3"/>
      <dgm:spPr/>
    </dgm:pt>
    <dgm:pt modelId="{EE8A444C-DEA0-48F8-955A-E411D252009C}" type="pres">
      <dgm:prSet presAssocID="{FA64551B-B663-4664-AD76-444F611081C7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6C388622-7548-485D-8207-027FE342E2C3}" type="pres">
      <dgm:prSet presAssocID="{FA64551B-B663-4664-AD76-444F611081C7}" presName="Parent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8F403B-FA00-4228-BE75-52B281E18331}" type="pres">
      <dgm:prSet presAssocID="{5D3945E3-BB08-4818-8E6B-804E9CF3FC1B}" presName="sibTrans" presStyleCnt="0"/>
      <dgm:spPr/>
    </dgm:pt>
    <dgm:pt modelId="{F09FE99A-1865-42CB-91CB-C09F4BDD5FDE}" type="pres">
      <dgm:prSet presAssocID="{F80B683B-B81E-4AF9-8223-9372AFB49062}" presName="composite" presStyleCnt="0"/>
      <dgm:spPr/>
    </dgm:pt>
    <dgm:pt modelId="{A6CE9DBB-042D-4ACB-9373-76BEBC66EC3F}" type="pres">
      <dgm:prSet presAssocID="{F80B683B-B81E-4AF9-8223-9372AFB49062}" presName="BackAccent" presStyleLbl="bgShp" presStyleIdx="2" presStyleCnt="3"/>
      <dgm:spPr/>
    </dgm:pt>
    <dgm:pt modelId="{08C2DE3A-FAF6-4EFC-AE3F-E0D21995CAF1}" type="pres">
      <dgm:prSet presAssocID="{F80B683B-B81E-4AF9-8223-9372AFB49062}" presName="Accent" presStyleLbl="alignNode1" presStyleIdx="2" presStyleCnt="3"/>
      <dgm:spPr/>
    </dgm:pt>
    <dgm:pt modelId="{C6EB01AC-CCEF-4F35-A708-89F4E88B1F9F}" type="pres">
      <dgm:prSet presAssocID="{F80B683B-B81E-4AF9-8223-9372AFB49062}" presName="Child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92165F9-B783-4678-83F5-BBD6545A7BCD}" type="pres">
      <dgm:prSet presAssocID="{F80B683B-B81E-4AF9-8223-9372AFB49062}" presName="Parent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4A5403-154E-4E4F-987A-9448D9D8860E}" type="presOf" srcId="{F80B683B-B81E-4AF9-8223-9372AFB49062}" destId="{C92165F9-B783-4678-83F5-BBD6545A7BCD}" srcOrd="0" destOrd="0" presId="urn:microsoft.com/office/officeart/2008/layout/IncreasingCircleProcess"/>
    <dgm:cxn modelId="{B2EFF56E-0B0F-4B0B-A753-A6BCF623F897}" type="presOf" srcId="{FA64551B-B663-4664-AD76-444F611081C7}" destId="{6C388622-7548-485D-8207-027FE342E2C3}" srcOrd="0" destOrd="0" presId="urn:microsoft.com/office/officeart/2008/layout/IncreasingCircleProcess"/>
    <dgm:cxn modelId="{208D23FB-B9F9-400D-9C18-A2BC18E40572}" srcId="{1DD86A8F-C855-491D-888F-A711CE23C2D8}" destId="{F80B683B-B81E-4AF9-8223-9372AFB49062}" srcOrd="2" destOrd="0" parTransId="{52943AC7-6E54-40E8-867F-369DE6D020A6}" sibTransId="{C59D93B6-0E29-4A02-90CD-09FD67315782}"/>
    <dgm:cxn modelId="{DF10B655-8D5A-4A5B-B17A-3BFFE9A744FE}" type="presOf" srcId="{49ACBC41-8B3F-4D0B-9346-A1B6579BD533}" destId="{A165820C-5ACF-419D-9A27-5371E1FE697E}" srcOrd="0" destOrd="0" presId="urn:microsoft.com/office/officeart/2008/layout/IncreasingCircleProcess"/>
    <dgm:cxn modelId="{46701057-A54C-4D09-BF66-3FAA6A3D17DF}" type="presOf" srcId="{1DD86A8F-C855-491D-888F-A711CE23C2D8}" destId="{80716944-B0AF-4E47-B679-B4766D7A0C77}" srcOrd="0" destOrd="0" presId="urn:microsoft.com/office/officeart/2008/layout/IncreasingCircleProcess"/>
    <dgm:cxn modelId="{AFD56942-721B-4058-ABF3-0BC226683F6A}" srcId="{1DD86A8F-C855-491D-888F-A711CE23C2D8}" destId="{FA64551B-B663-4664-AD76-444F611081C7}" srcOrd="1" destOrd="0" parTransId="{2DB130BA-7F29-4E13-95F9-D1E9570C028A}" sibTransId="{5D3945E3-BB08-4818-8E6B-804E9CF3FC1B}"/>
    <dgm:cxn modelId="{D497D766-9D64-4E7F-9815-F42458D2EF3E}" srcId="{1DD86A8F-C855-491D-888F-A711CE23C2D8}" destId="{49ACBC41-8B3F-4D0B-9346-A1B6579BD533}" srcOrd="0" destOrd="0" parTransId="{EB409EB7-C987-43CE-8AA1-D8C8EE755B79}" sibTransId="{D8293827-849A-416D-A817-9846BA5E3603}"/>
    <dgm:cxn modelId="{07052C28-0398-471C-8498-2AC33F3290F3}" type="presParOf" srcId="{80716944-B0AF-4E47-B679-B4766D7A0C77}" destId="{25CF36AE-8AAA-407A-A940-7B5A47D0A852}" srcOrd="0" destOrd="0" presId="urn:microsoft.com/office/officeart/2008/layout/IncreasingCircleProcess"/>
    <dgm:cxn modelId="{E574F03D-7D85-40A6-B22A-6A35BF79C93E}" type="presParOf" srcId="{25CF36AE-8AAA-407A-A940-7B5A47D0A852}" destId="{91D181B2-5F9B-4045-B17F-2FF270C09F4F}" srcOrd="0" destOrd="0" presId="urn:microsoft.com/office/officeart/2008/layout/IncreasingCircleProcess"/>
    <dgm:cxn modelId="{31E2F056-245B-4786-885F-7D4A95AC8E02}" type="presParOf" srcId="{25CF36AE-8AAA-407A-A940-7B5A47D0A852}" destId="{7372DBC2-28B3-4B46-A4D3-6DA449BDDE5D}" srcOrd="1" destOrd="0" presId="urn:microsoft.com/office/officeart/2008/layout/IncreasingCircleProcess"/>
    <dgm:cxn modelId="{C913EDD7-8DB3-401E-BF28-C33A6F4C5E74}" type="presParOf" srcId="{25CF36AE-8AAA-407A-A940-7B5A47D0A852}" destId="{2940BBBE-EE3A-4257-A4AA-BC6A9A8B67E1}" srcOrd="2" destOrd="0" presId="urn:microsoft.com/office/officeart/2008/layout/IncreasingCircleProcess"/>
    <dgm:cxn modelId="{B6802D72-4EE2-42B6-976A-CCF96E48E8DF}" type="presParOf" srcId="{25CF36AE-8AAA-407A-A940-7B5A47D0A852}" destId="{A165820C-5ACF-419D-9A27-5371E1FE697E}" srcOrd="3" destOrd="0" presId="urn:microsoft.com/office/officeart/2008/layout/IncreasingCircleProcess"/>
    <dgm:cxn modelId="{621C2FA5-77DB-474B-A86D-211E667ADEDB}" type="presParOf" srcId="{80716944-B0AF-4E47-B679-B4766D7A0C77}" destId="{74E293C9-D63B-48E5-892E-A31E4F59892E}" srcOrd="1" destOrd="0" presId="urn:microsoft.com/office/officeart/2008/layout/IncreasingCircleProcess"/>
    <dgm:cxn modelId="{D89F983E-EB44-429A-A587-61CC5ABC7A7A}" type="presParOf" srcId="{80716944-B0AF-4E47-B679-B4766D7A0C77}" destId="{88CFF83A-53E3-44A0-9B58-F653C70E71BD}" srcOrd="2" destOrd="0" presId="urn:microsoft.com/office/officeart/2008/layout/IncreasingCircleProcess"/>
    <dgm:cxn modelId="{E8EE52AA-9BC3-4118-8A3F-6EAB35596556}" type="presParOf" srcId="{88CFF83A-53E3-44A0-9B58-F653C70E71BD}" destId="{2AFD9018-702B-4C42-9EBA-EF449D9FCB4C}" srcOrd="0" destOrd="0" presId="urn:microsoft.com/office/officeart/2008/layout/IncreasingCircleProcess"/>
    <dgm:cxn modelId="{7DC2D1B9-F507-4502-9432-986D4872EDBA}" type="presParOf" srcId="{88CFF83A-53E3-44A0-9B58-F653C70E71BD}" destId="{D6086975-2CE3-4E14-9FFF-33FDF8BF4271}" srcOrd="1" destOrd="0" presId="urn:microsoft.com/office/officeart/2008/layout/IncreasingCircleProcess"/>
    <dgm:cxn modelId="{031114A7-2D64-4B20-BB17-0AB8BCBA03FE}" type="presParOf" srcId="{88CFF83A-53E3-44A0-9B58-F653C70E71BD}" destId="{EE8A444C-DEA0-48F8-955A-E411D252009C}" srcOrd="2" destOrd="0" presId="urn:microsoft.com/office/officeart/2008/layout/IncreasingCircleProcess"/>
    <dgm:cxn modelId="{1C2FDD6D-CA20-43FB-AF39-A630243A6087}" type="presParOf" srcId="{88CFF83A-53E3-44A0-9B58-F653C70E71BD}" destId="{6C388622-7548-485D-8207-027FE342E2C3}" srcOrd="3" destOrd="0" presId="urn:microsoft.com/office/officeart/2008/layout/IncreasingCircleProcess"/>
    <dgm:cxn modelId="{B7221160-4BBF-4E24-9FBE-3EF70C9B57BE}" type="presParOf" srcId="{80716944-B0AF-4E47-B679-B4766D7A0C77}" destId="{578F403B-FA00-4228-BE75-52B281E18331}" srcOrd="3" destOrd="0" presId="urn:microsoft.com/office/officeart/2008/layout/IncreasingCircleProcess"/>
    <dgm:cxn modelId="{66B9BD7A-BC67-4672-835C-2689EB7F0656}" type="presParOf" srcId="{80716944-B0AF-4E47-B679-B4766D7A0C77}" destId="{F09FE99A-1865-42CB-91CB-C09F4BDD5FDE}" srcOrd="4" destOrd="0" presId="urn:microsoft.com/office/officeart/2008/layout/IncreasingCircleProcess"/>
    <dgm:cxn modelId="{6B8BEF71-B4C1-4E5E-A880-4998E6DD2EC1}" type="presParOf" srcId="{F09FE99A-1865-42CB-91CB-C09F4BDD5FDE}" destId="{A6CE9DBB-042D-4ACB-9373-76BEBC66EC3F}" srcOrd="0" destOrd="0" presId="urn:microsoft.com/office/officeart/2008/layout/IncreasingCircleProcess"/>
    <dgm:cxn modelId="{1219E9C3-DB13-4847-93B3-D8ACD6BED64D}" type="presParOf" srcId="{F09FE99A-1865-42CB-91CB-C09F4BDD5FDE}" destId="{08C2DE3A-FAF6-4EFC-AE3F-E0D21995CAF1}" srcOrd="1" destOrd="0" presId="urn:microsoft.com/office/officeart/2008/layout/IncreasingCircleProcess"/>
    <dgm:cxn modelId="{F6DE85AC-73E9-407D-9B73-78349AB019A4}" type="presParOf" srcId="{F09FE99A-1865-42CB-91CB-C09F4BDD5FDE}" destId="{C6EB01AC-CCEF-4F35-A708-89F4E88B1F9F}" srcOrd="2" destOrd="0" presId="urn:microsoft.com/office/officeart/2008/layout/IncreasingCircleProcess"/>
    <dgm:cxn modelId="{BE218249-C687-4D6B-BBBE-F44798042A25}" type="presParOf" srcId="{F09FE99A-1865-42CB-91CB-C09F4BDD5FDE}" destId="{C92165F9-B783-4678-83F5-BBD6545A7BCD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A739EED-E165-44A2-BA15-161738F70330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4CDE399-E861-4E9A-B503-E0F8E0B3D7EE}">
      <dgm:prSet/>
      <dgm:spPr/>
      <dgm:t>
        <a:bodyPr/>
        <a:lstStyle/>
        <a:p>
          <a:pPr rtl="0"/>
          <a:r>
            <a:rPr lang="es-MX" smtClean="0"/>
            <a:t>LA NECESIDAD DE LOGRO</a:t>
          </a:r>
          <a:endParaRPr lang="es-MX"/>
        </a:p>
      </dgm:t>
    </dgm:pt>
    <dgm:pt modelId="{AF7D6E13-6C0A-4016-9256-B757F6B581BF}" type="parTrans" cxnId="{E6552421-AA33-4B4C-98D3-16C7F15C617F}">
      <dgm:prSet/>
      <dgm:spPr/>
      <dgm:t>
        <a:bodyPr/>
        <a:lstStyle/>
        <a:p>
          <a:endParaRPr lang="es-MX"/>
        </a:p>
      </dgm:t>
    </dgm:pt>
    <dgm:pt modelId="{50CE2498-D959-4C5C-A359-62BB269AB4FE}" type="sibTrans" cxnId="{E6552421-AA33-4B4C-98D3-16C7F15C617F}">
      <dgm:prSet/>
      <dgm:spPr/>
      <dgm:t>
        <a:bodyPr/>
        <a:lstStyle/>
        <a:p>
          <a:endParaRPr lang="es-MX"/>
        </a:p>
      </dgm:t>
    </dgm:pt>
    <dgm:pt modelId="{4070D4C9-FA7F-4736-A54A-251D1EA52349}">
      <dgm:prSet/>
      <dgm:spPr/>
      <dgm:t>
        <a:bodyPr/>
        <a:lstStyle/>
        <a:p>
          <a:pPr rtl="0"/>
          <a:r>
            <a:rPr lang="es-MX" smtClean="0"/>
            <a:t>REFLEJA EL AFÁN DEL INDIVIDUO POR ALCANZAR OBJETIVOS Y DEMOSTRAR SU COMPETENCIA Y MAESTRÍA.</a:t>
          </a:r>
          <a:endParaRPr lang="es-MX"/>
        </a:p>
      </dgm:t>
    </dgm:pt>
    <dgm:pt modelId="{71C41AA8-F597-47A3-B207-1BDF363CBA84}" type="parTrans" cxnId="{C8B4575A-D80D-4962-B8AC-8692C8130728}">
      <dgm:prSet/>
      <dgm:spPr/>
      <dgm:t>
        <a:bodyPr/>
        <a:lstStyle/>
        <a:p>
          <a:endParaRPr lang="es-MX"/>
        </a:p>
      </dgm:t>
    </dgm:pt>
    <dgm:pt modelId="{5DDEB271-0291-443C-BC5B-2BBEAA874FC7}" type="sibTrans" cxnId="{C8B4575A-D80D-4962-B8AC-8692C8130728}">
      <dgm:prSet/>
      <dgm:spPr/>
      <dgm:t>
        <a:bodyPr/>
        <a:lstStyle/>
        <a:p>
          <a:endParaRPr lang="es-MX"/>
        </a:p>
      </dgm:t>
    </dgm:pt>
    <dgm:pt modelId="{01B145AB-F1DB-4EC1-AB2B-5FD4FC0D57E0}">
      <dgm:prSet/>
      <dgm:spPr/>
      <dgm:t>
        <a:bodyPr/>
        <a:lstStyle/>
        <a:p>
          <a:pPr rtl="0"/>
          <a:r>
            <a:rPr lang="es-MX" smtClean="0"/>
            <a:t>LAS PERSONAS DIRIGEN SU ENERGÍA A TERMINAR UNA TAREA RÁPIDO Y BIEN</a:t>
          </a:r>
          <a:endParaRPr lang="es-MX"/>
        </a:p>
      </dgm:t>
    </dgm:pt>
    <dgm:pt modelId="{2258CF13-2531-4086-B0B8-C8993A07614D}" type="parTrans" cxnId="{6227B21C-1ABF-4D57-AB7B-4AB87ED7458D}">
      <dgm:prSet/>
      <dgm:spPr/>
      <dgm:t>
        <a:bodyPr/>
        <a:lstStyle/>
        <a:p>
          <a:endParaRPr lang="es-MX"/>
        </a:p>
      </dgm:t>
    </dgm:pt>
    <dgm:pt modelId="{F9874933-330A-49AA-895A-26877789CC9E}" type="sibTrans" cxnId="{6227B21C-1ABF-4D57-AB7B-4AB87ED7458D}">
      <dgm:prSet/>
      <dgm:spPr/>
      <dgm:t>
        <a:bodyPr/>
        <a:lstStyle/>
        <a:p>
          <a:endParaRPr lang="es-MX"/>
        </a:p>
      </dgm:t>
    </dgm:pt>
    <dgm:pt modelId="{DBA0C366-6A73-45C4-82BF-B1D264B17D19}">
      <dgm:prSet/>
      <dgm:spPr/>
      <dgm:t>
        <a:bodyPr/>
        <a:lstStyle/>
        <a:p>
          <a:pPr rtl="0"/>
          <a:r>
            <a:rPr lang="es-MX" smtClean="0"/>
            <a:t>LA NECESIDAD DE AFILIACIÓN</a:t>
          </a:r>
          <a:endParaRPr lang="es-MX"/>
        </a:p>
      </dgm:t>
    </dgm:pt>
    <dgm:pt modelId="{3FED1AB6-B6B3-4BD4-8162-5D26C18571F8}" type="parTrans" cxnId="{1FA0CD2C-32CA-4C7A-9911-7984E51C8479}">
      <dgm:prSet/>
      <dgm:spPr/>
      <dgm:t>
        <a:bodyPr/>
        <a:lstStyle/>
        <a:p>
          <a:endParaRPr lang="es-MX"/>
        </a:p>
      </dgm:t>
    </dgm:pt>
    <dgm:pt modelId="{FF62E63A-DC7D-4A95-B245-BDB7A645EE38}" type="sibTrans" cxnId="{1FA0CD2C-32CA-4C7A-9911-7984E51C8479}">
      <dgm:prSet/>
      <dgm:spPr/>
      <dgm:t>
        <a:bodyPr/>
        <a:lstStyle/>
        <a:p>
          <a:endParaRPr lang="es-MX"/>
        </a:p>
      </dgm:t>
    </dgm:pt>
    <dgm:pt modelId="{59F779F6-3F03-4AD0-8102-8D9116B19423}">
      <dgm:prSet/>
      <dgm:spPr/>
      <dgm:t>
        <a:bodyPr/>
        <a:lstStyle/>
        <a:p>
          <a:pPr rtl="0"/>
          <a:r>
            <a:rPr lang="es-MX" dirty="0" smtClean="0"/>
            <a:t>DESCRIBE LA NECESIDAD DE AFECTO,  AMOR E INTERACCIÓN CON LA SOCIEDAD</a:t>
          </a:r>
          <a:endParaRPr lang="es-MX" dirty="0"/>
        </a:p>
      </dgm:t>
    </dgm:pt>
    <dgm:pt modelId="{8D538706-5922-4D02-AB5F-D1F6D5FDF923}" type="parTrans" cxnId="{F2C7B3E4-177F-4E54-A58E-9D67DB955A58}">
      <dgm:prSet/>
      <dgm:spPr/>
      <dgm:t>
        <a:bodyPr/>
        <a:lstStyle/>
        <a:p>
          <a:endParaRPr lang="es-MX"/>
        </a:p>
      </dgm:t>
    </dgm:pt>
    <dgm:pt modelId="{7F91FDA1-20BF-41F6-9588-D631D969457E}" type="sibTrans" cxnId="{F2C7B3E4-177F-4E54-A58E-9D67DB955A58}">
      <dgm:prSet/>
      <dgm:spPr/>
      <dgm:t>
        <a:bodyPr/>
        <a:lstStyle/>
        <a:p>
          <a:endParaRPr lang="es-MX"/>
        </a:p>
      </dgm:t>
    </dgm:pt>
    <dgm:pt modelId="{76C354EB-D248-43B9-9706-F330C19C1DF6}">
      <dgm:prSet/>
      <dgm:spPr/>
      <dgm:t>
        <a:bodyPr/>
        <a:lstStyle/>
        <a:p>
          <a:pPr rtl="0"/>
          <a:r>
            <a:rPr lang="es-MX" smtClean="0"/>
            <a:t>LA NECESIDAD DE PODER </a:t>
          </a:r>
          <a:endParaRPr lang="es-MX"/>
        </a:p>
      </dgm:t>
    </dgm:pt>
    <dgm:pt modelId="{D50925D5-23C9-41C7-B5D7-C4AC8E92F2E7}" type="parTrans" cxnId="{3FD1CD87-6C89-404A-96BF-6C758445FD62}">
      <dgm:prSet/>
      <dgm:spPr/>
      <dgm:t>
        <a:bodyPr/>
        <a:lstStyle/>
        <a:p>
          <a:endParaRPr lang="es-MX"/>
        </a:p>
      </dgm:t>
    </dgm:pt>
    <dgm:pt modelId="{8E05A359-53D2-4DCA-8EEF-0D2F2B24928D}" type="sibTrans" cxnId="{3FD1CD87-6C89-404A-96BF-6C758445FD62}">
      <dgm:prSet/>
      <dgm:spPr/>
      <dgm:t>
        <a:bodyPr/>
        <a:lstStyle/>
        <a:p>
          <a:endParaRPr lang="es-MX"/>
        </a:p>
      </dgm:t>
    </dgm:pt>
    <dgm:pt modelId="{574F8AA9-D19B-406F-A33A-0BD6AC845E54}">
      <dgm:prSet/>
      <dgm:spPr/>
      <dgm:t>
        <a:bodyPr/>
        <a:lstStyle/>
        <a:p>
          <a:pPr rtl="0"/>
          <a:r>
            <a:rPr lang="es-MX" smtClean="0"/>
            <a:t>REFLEJA LA NECESIDAD DE EJERCER CONTROL EN EL TRABAJO PERSONAL O EN EL DE OTROS</a:t>
          </a:r>
          <a:endParaRPr lang="es-MX"/>
        </a:p>
      </dgm:t>
    </dgm:pt>
    <dgm:pt modelId="{35BD40E7-9601-450D-8505-05966A5732A6}" type="parTrans" cxnId="{549DFDB2-A4A4-42A5-A1BF-609B1526A8CE}">
      <dgm:prSet/>
      <dgm:spPr/>
      <dgm:t>
        <a:bodyPr/>
        <a:lstStyle/>
        <a:p>
          <a:endParaRPr lang="es-MX"/>
        </a:p>
      </dgm:t>
    </dgm:pt>
    <dgm:pt modelId="{659E445D-DAF8-4877-9106-E45BB211C6A1}" type="sibTrans" cxnId="{549DFDB2-A4A4-42A5-A1BF-609B1526A8CE}">
      <dgm:prSet/>
      <dgm:spPr/>
      <dgm:t>
        <a:bodyPr/>
        <a:lstStyle/>
        <a:p>
          <a:endParaRPr lang="es-MX"/>
        </a:p>
      </dgm:t>
    </dgm:pt>
    <dgm:pt modelId="{33706E60-838C-4D35-A384-C36F1DDEC55F}">
      <dgm:prSet/>
      <dgm:spPr/>
      <dgm:t>
        <a:bodyPr/>
        <a:lstStyle/>
        <a:p>
          <a:pPr rtl="0"/>
          <a:r>
            <a:rPr lang="es-MX" dirty="0" smtClean="0"/>
            <a:t>PUEDE UBICARSE AQUÍ A LOS GOBERNANTES, </a:t>
          </a:r>
          <a:r>
            <a:rPr lang="es-MX" dirty="0" smtClean="0"/>
            <a:t>POLÍTICOS</a:t>
          </a:r>
          <a:r>
            <a:rPr lang="es-MX" dirty="0" smtClean="0"/>
            <a:t>, EJECUTIVOS DE GRANDES EMPRESAS</a:t>
          </a:r>
          <a:endParaRPr lang="es-MX" dirty="0"/>
        </a:p>
      </dgm:t>
    </dgm:pt>
    <dgm:pt modelId="{3ECC70FF-D150-4974-A8A1-F8300D649F28}" type="parTrans" cxnId="{F0BD0FAA-B7A5-4078-A4E9-0B69565285AC}">
      <dgm:prSet/>
      <dgm:spPr/>
      <dgm:t>
        <a:bodyPr/>
        <a:lstStyle/>
        <a:p>
          <a:endParaRPr lang="es-MX"/>
        </a:p>
      </dgm:t>
    </dgm:pt>
    <dgm:pt modelId="{2EA18295-D779-4490-B0B7-C18120601FF5}" type="sibTrans" cxnId="{F0BD0FAA-B7A5-4078-A4E9-0B69565285AC}">
      <dgm:prSet/>
      <dgm:spPr/>
      <dgm:t>
        <a:bodyPr/>
        <a:lstStyle/>
        <a:p>
          <a:endParaRPr lang="es-MX"/>
        </a:p>
      </dgm:t>
    </dgm:pt>
    <dgm:pt modelId="{40BA09F2-957F-4A51-A357-D94D6F6414C6}" type="pres">
      <dgm:prSet presAssocID="{DA739EED-E165-44A2-BA15-161738F7033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2632F1F-38A3-44AC-992A-EDDBD4D15795}" type="pres">
      <dgm:prSet presAssocID="{94CDE399-E861-4E9A-B503-E0F8E0B3D7EE}" presName="thickLine" presStyleLbl="alignNode1" presStyleIdx="0" presStyleCnt="3"/>
      <dgm:spPr/>
    </dgm:pt>
    <dgm:pt modelId="{E7D78182-B1D5-429E-9879-860FED3CCD91}" type="pres">
      <dgm:prSet presAssocID="{94CDE399-E861-4E9A-B503-E0F8E0B3D7EE}" presName="horz1" presStyleCnt="0"/>
      <dgm:spPr/>
    </dgm:pt>
    <dgm:pt modelId="{210AD828-6A29-424E-8372-852127ACE07B}" type="pres">
      <dgm:prSet presAssocID="{94CDE399-E861-4E9A-B503-E0F8E0B3D7EE}" presName="tx1" presStyleLbl="revTx" presStyleIdx="0" presStyleCnt="8"/>
      <dgm:spPr/>
      <dgm:t>
        <a:bodyPr/>
        <a:lstStyle/>
        <a:p>
          <a:endParaRPr lang="es-MX"/>
        </a:p>
      </dgm:t>
    </dgm:pt>
    <dgm:pt modelId="{033F7821-36B9-4A68-A28A-33458C08B513}" type="pres">
      <dgm:prSet presAssocID="{94CDE399-E861-4E9A-B503-E0F8E0B3D7EE}" presName="vert1" presStyleCnt="0"/>
      <dgm:spPr/>
    </dgm:pt>
    <dgm:pt modelId="{63B7438D-E54F-4E3D-A881-BE6B75D3BF8E}" type="pres">
      <dgm:prSet presAssocID="{4070D4C9-FA7F-4736-A54A-251D1EA52349}" presName="vertSpace2a" presStyleCnt="0"/>
      <dgm:spPr/>
    </dgm:pt>
    <dgm:pt modelId="{CBC4E217-B9D7-44E0-BC93-B5351BCE5CE8}" type="pres">
      <dgm:prSet presAssocID="{4070D4C9-FA7F-4736-A54A-251D1EA52349}" presName="horz2" presStyleCnt="0"/>
      <dgm:spPr/>
    </dgm:pt>
    <dgm:pt modelId="{62FD266B-953B-490E-9049-8F28CEA771CD}" type="pres">
      <dgm:prSet presAssocID="{4070D4C9-FA7F-4736-A54A-251D1EA52349}" presName="horzSpace2" presStyleCnt="0"/>
      <dgm:spPr/>
    </dgm:pt>
    <dgm:pt modelId="{BE3D34B9-FC24-46F4-A0F7-906D9FFCDDA1}" type="pres">
      <dgm:prSet presAssocID="{4070D4C9-FA7F-4736-A54A-251D1EA52349}" presName="tx2" presStyleLbl="revTx" presStyleIdx="1" presStyleCnt="8"/>
      <dgm:spPr/>
      <dgm:t>
        <a:bodyPr/>
        <a:lstStyle/>
        <a:p>
          <a:endParaRPr lang="es-MX"/>
        </a:p>
      </dgm:t>
    </dgm:pt>
    <dgm:pt modelId="{79544B78-128F-4051-B857-090A3B6BD034}" type="pres">
      <dgm:prSet presAssocID="{4070D4C9-FA7F-4736-A54A-251D1EA52349}" presName="vert2" presStyleCnt="0"/>
      <dgm:spPr/>
    </dgm:pt>
    <dgm:pt modelId="{A2024F3D-638A-42BF-99A0-4BB024ACEC7D}" type="pres">
      <dgm:prSet presAssocID="{01B145AB-F1DB-4EC1-AB2B-5FD4FC0D57E0}" presName="horz3" presStyleCnt="0"/>
      <dgm:spPr/>
    </dgm:pt>
    <dgm:pt modelId="{AD658108-8120-47A4-8814-2ACDF437F050}" type="pres">
      <dgm:prSet presAssocID="{01B145AB-F1DB-4EC1-AB2B-5FD4FC0D57E0}" presName="horzSpace3" presStyleCnt="0"/>
      <dgm:spPr/>
    </dgm:pt>
    <dgm:pt modelId="{013372C9-E3E4-42B7-BC52-965ED719409F}" type="pres">
      <dgm:prSet presAssocID="{01B145AB-F1DB-4EC1-AB2B-5FD4FC0D57E0}" presName="tx3" presStyleLbl="revTx" presStyleIdx="2" presStyleCnt="8"/>
      <dgm:spPr/>
      <dgm:t>
        <a:bodyPr/>
        <a:lstStyle/>
        <a:p>
          <a:endParaRPr lang="es-MX"/>
        </a:p>
      </dgm:t>
    </dgm:pt>
    <dgm:pt modelId="{50A820A3-CAE8-46DE-97F2-5AE2082C9601}" type="pres">
      <dgm:prSet presAssocID="{01B145AB-F1DB-4EC1-AB2B-5FD4FC0D57E0}" presName="vert3" presStyleCnt="0"/>
      <dgm:spPr/>
    </dgm:pt>
    <dgm:pt modelId="{98876ED6-556F-4C52-B30C-C3F49096387C}" type="pres">
      <dgm:prSet presAssocID="{4070D4C9-FA7F-4736-A54A-251D1EA52349}" presName="thinLine2b" presStyleLbl="callout" presStyleIdx="0" presStyleCnt="3"/>
      <dgm:spPr/>
    </dgm:pt>
    <dgm:pt modelId="{C3579AE5-522E-405C-B3A4-3054AC71EA04}" type="pres">
      <dgm:prSet presAssocID="{4070D4C9-FA7F-4736-A54A-251D1EA52349}" presName="vertSpace2b" presStyleCnt="0"/>
      <dgm:spPr/>
    </dgm:pt>
    <dgm:pt modelId="{EA5E0F0D-FBED-4A3C-A5C0-E0639DC10171}" type="pres">
      <dgm:prSet presAssocID="{DBA0C366-6A73-45C4-82BF-B1D264B17D19}" presName="thickLine" presStyleLbl="alignNode1" presStyleIdx="1" presStyleCnt="3"/>
      <dgm:spPr/>
    </dgm:pt>
    <dgm:pt modelId="{F8186342-3E35-4F7D-AAD3-095E2F91EE3F}" type="pres">
      <dgm:prSet presAssocID="{DBA0C366-6A73-45C4-82BF-B1D264B17D19}" presName="horz1" presStyleCnt="0"/>
      <dgm:spPr/>
    </dgm:pt>
    <dgm:pt modelId="{2513B56B-EEF0-4A1B-8814-8E3E0FF3DE6C}" type="pres">
      <dgm:prSet presAssocID="{DBA0C366-6A73-45C4-82BF-B1D264B17D19}" presName="tx1" presStyleLbl="revTx" presStyleIdx="3" presStyleCnt="8"/>
      <dgm:spPr/>
      <dgm:t>
        <a:bodyPr/>
        <a:lstStyle/>
        <a:p>
          <a:endParaRPr lang="es-MX"/>
        </a:p>
      </dgm:t>
    </dgm:pt>
    <dgm:pt modelId="{C788F095-C5BF-4ABB-8DA4-C6F591684288}" type="pres">
      <dgm:prSet presAssocID="{DBA0C366-6A73-45C4-82BF-B1D264B17D19}" presName="vert1" presStyleCnt="0"/>
      <dgm:spPr/>
    </dgm:pt>
    <dgm:pt modelId="{5503FCA4-5B59-4A32-BCF1-2A48A4457680}" type="pres">
      <dgm:prSet presAssocID="{59F779F6-3F03-4AD0-8102-8D9116B19423}" presName="vertSpace2a" presStyleCnt="0"/>
      <dgm:spPr/>
    </dgm:pt>
    <dgm:pt modelId="{A322AFAD-3DB4-4998-B910-D11E6DDAEF5C}" type="pres">
      <dgm:prSet presAssocID="{59F779F6-3F03-4AD0-8102-8D9116B19423}" presName="horz2" presStyleCnt="0"/>
      <dgm:spPr/>
    </dgm:pt>
    <dgm:pt modelId="{02C6C06B-14C9-4914-B45E-14A1A1E9F05F}" type="pres">
      <dgm:prSet presAssocID="{59F779F6-3F03-4AD0-8102-8D9116B19423}" presName="horzSpace2" presStyleCnt="0"/>
      <dgm:spPr/>
    </dgm:pt>
    <dgm:pt modelId="{088C2954-8BF9-4AAC-889A-14505F0F5FE9}" type="pres">
      <dgm:prSet presAssocID="{59F779F6-3F03-4AD0-8102-8D9116B19423}" presName="tx2" presStyleLbl="revTx" presStyleIdx="4" presStyleCnt="8"/>
      <dgm:spPr/>
      <dgm:t>
        <a:bodyPr/>
        <a:lstStyle/>
        <a:p>
          <a:endParaRPr lang="es-MX"/>
        </a:p>
      </dgm:t>
    </dgm:pt>
    <dgm:pt modelId="{BD82CF40-B765-479A-ACF5-0E054AFD5AE5}" type="pres">
      <dgm:prSet presAssocID="{59F779F6-3F03-4AD0-8102-8D9116B19423}" presName="vert2" presStyleCnt="0"/>
      <dgm:spPr/>
    </dgm:pt>
    <dgm:pt modelId="{B8D7F0CC-7EFA-4685-B628-FAA79ECDC2BB}" type="pres">
      <dgm:prSet presAssocID="{59F779F6-3F03-4AD0-8102-8D9116B19423}" presName="thinLine2b" presStyleLbl="callout" presStyleIdx="1" presStyleCnt="3"/>
      <dgm:spPr/>
    </dgm:pt>
    <dgm:pt modelId="{A5D1C6E0-7426-499C-BE45-9720AEFD9E2E}" type="pres">
      <dgm:prSet presAssocID="{59F779F6-3F03-4AD0-8102-8D9116B19423}" presName="vertSpace2b" presStyleCnt="0"/>
      <dgm:spPr/>
    </dgm:pt>
    <dgm:pt modelId="{E49E3EFE-32D9-4DF9-B948-4509364CF905}" type="pres">
      <dgm:prSet presAssocID="{76C354EB-D248-43B9-9706-F330C19C1DF6}" presName="thickLine" presStyleLbl="alignNode1" presStyleIdx="2" presStyleCnt="3"/>
      <dgm:spPr/>
    </dgm:pt>
    <dgm:pt modelId="{7718EB2F-BEC5-4D49-A0E4-A5661DDF97AC}" type="pres">
      <dgm:prSet presAssocID="{76C354EB-D248-43B9-9706-F330C19C1DF6}" presName="horz1" presStyleCnt="0"/>
      <dgm:spPr/>
    </dgm:pt>
    <dgm:pt modelId="{C44C92E8-D251-4CF7-BFF9-7F5E767F895F}" type="pres">
      <dgm:prSet presAssocID="{76C354EB-D248-43B9-9706-F330C19C1DF6}" presName="tx1" presStyleLbl="revTx" presStyleIdx="5" presStyleCnt="8"/>
      <dgm:spPr/>
      <dgm:t>
        <a:bodyPr/>
        <a:lstStyle/>
        <a:p>
          <a:endParaRPr lang="es-MX"/>
        </a:p>
      </dgm:t>
    </dgm:pt>
    <dgm:pt modelId="{A14259AF-1D8F-44AD-83C9-41DD7C048B8A}" type="pres">
      <dgm:prSet presAssocID="{76C354EB-D248-43B9-9706-F330C19C1DF6}" presName="vert1" presStyleCnt="0"/>
      <dgm:spPr/>
    </dgm:pt>
    <dgm:pt modelId="{3D506345-8E1C-459A-A6B1-37E348FD4E44}" type="pres">
      <dgm:prSet presAssocID="{574F8AA9-D19B-406F-A33A-0BD6AC845E54}" presName="vertSpace2a" presStyleCnt="0"/>
      <dgm:spPr/>
    </dgm:pt>
    <dgm:pt modelId="{E563F6EB-55D6-4BA5-83D8-5E4707534EC4}" type="pres">
      <dgm:prSet presAssocID="{574F8AA9-D19B-406F-A33A-0BD6AC845E54}" presName="horz2" presStyleCnt="0"/>
      <dgm:spPr/>
    </dgm:pt>
    <dgm:pt modelId="{8D75A27B-3005-4E16-906E-05B264B64EBA}" type="pres">
      <dgm:prSet presAssocID="{574F8AA9-D19B-406F-A33A-0BD6AC845E54}" presName="horzSpace2" presStyleCnt="0"/>
      <dgm:spPr/>
    </dgm:pt>
    <dgm:pt modelId="{35777255-4A0A-4237-A29A-BF8852B04A20}" type="pres">
      <dgm:prSet presAssocID="{574F8AA9-D19B-406F-A33A-0BD6AC845E54}" presName="tx2" presStyleLbl="revTx" presStyleIdx="6" presStyleCnt="8"/>
      <dgm:spPr/>
      <dgm:t>
        <a:bodyPr/>
        <a:lstStyle/>
        <a:p>
          <a:endParaRPr lang="es-MX"/>
        </a:p>
      </dgm:t>
    </dgm:pt>
    <dgm:pt modelId="{0E7D186D-FAC0-4B4A-B3AA-C2F541577F2D}" type="pres">
      <dgm:prSet presAssocID="{574F8AA9-D19B-406F-A33A-0BD6AC845E54}" presName="vert2" presStyleCnt="0"/>
      <dgm:spPr/>
    </dgm:pt>
    <dgm:pt modelId="{DC9ACAB7-54F4-4304-8D48-EF852828AF81}" type="pres">
      <dgm:prSet presAssocID="{33706E60-838C-4D35-A384-C36F1DDEC55F}" presName="horz3" presStyleCnt="0"/>
      <dgm:spPr/>
    </dgm:pt>
    <dgm:pt modelId="{177AB612-B7CA-405A-A1D1-BF025CD719FF}" type="pres">
      <dgm:prSet presAssocID="{33706E60-838C-4D35-A384-C36F1DDEC55F}" presName="horzSpace3" presStyleCnt="0"/>
      <dgm:spPr/>
    </dgm:pt>
    <dgm:pt modelId="{2D016D76-430D-481B-B66B-DFD852D77ECA}" type="pres">
      <dgm:prSet presAssocID="{33706E60-838C-4D35-A384-C36F1DDEC55F}" presName="tx3" presStyleLbl="revTx" presStyleIdx="7" presStyleCnt="8"/>
      <dgm:spPr/>
      <dgm:t>
        <a:bodyPr/>
        <a:lstStyle/>
        <a:p>
          <a:endParaRPr lang="es-MX"/>
        </a:p>
      </dgm:t>
    </dgm:pt>
    <dgm:pt modelId="{746C2981-5958-46F9-95E9-D620CE735042}" type="pres">
      <dgm:prSet presAssocID="{33706E60-838C-4D35-A384-C36F1DDEC55F}" presName="vert3" presStyleCnt="0"/>
      <dgm:spPr/>
    </dgm:pt>
    <dgm:pt modelId="{12E0FF01-76F4-47BF-A3FD-5C86260DD77B}" type="pres">
      <dgm:prSet presAssocID="{574F8AA9-D19B-406F-A33A-0BD6AC845E54}" presName="thinLine2b" presStyleLbl="callout" presStyleIdx="2" presStyleCnt="3"/>
      <dgm:spPr/>
    </dgm:pt>
    <dgm:pt modelId="{ED5FEDD6-CA79-449B-AAF5-2464D5C06588}" type="pres">
      <dgm:prSet presAssocID="{574F8AA9-D19B-406F-A33A-0BD6AC845E54}" presName="vertSpace2b" presStyleCnt="0"/>
      <dgm:spPr/>
    </dgm:pt>
  </dgm:ptLst>
  <dgm:cxnLst>
    <dgm:cxn modelId="{6227B21C-1ABF-4D57-AB7B-4AB87ED7458D}" srcId="{4070D4C9-FA7F-4736-A54A-251D1EA52349}" destId="{01B145AB-F1DB-4EC1-AB2B-5FD4FC0D57E0}" srcOrd="0" destOrd="0" parTransId="{2258CF13-2531-4086-B0B8-C8993A07614D}" sibTransId="{F9874933-330A-49AA-895A-26877789CC9E}"/>
    <dgm:cxn modelId="{C8B4575A-D80D-4962-B8AC-8692C8130728}" srcId="{94CDE399-E861-4E9A-B503-E0F8E0B3D7EE}" destId="{4070D4C9-FA7F-4736-A54A-251D1EA52349}" srcOrd="0" destOrd="0" parTransId="{71C41AA8-F597-47A3-B207-1BDF363CBA84}" sibTransId="{5DDEB271-0291-443C-BC5B-2BBEAA874FC7}"/>
    <dgm:cxn modelId="{C296DB72-01AF-4B7A-8ED9-4D616B2BB397}" type="presOf" srcId="{76C354EB-D248-43B9-9706-F330C19C1DF6}" destId="{C44C92E8-D251-4CF7-BFF9-7F5E767F895F}" srcOrd="0" destOrd="0" presId="urn:microsoft.com/office/officeart/2008/layout/LinedList"/>
    <dgm:cxn modelId="{4341FFD6-BEA1-494D-96AE-F9F0AA61CBE1}" type="presOf" srcId="{574F8AA9-D19B-406F-A33A-0BD6AC845E54}" destId="{35777255-4A0A-4237-A29A-BF8852B04A20}" srcOrd="0" destOrd="0" presId="urn:microsoft.com/office/officeart/2008/layout/LinedList"/>
    <dgm:cxn modelId="{6A872249-7172-4685-AA92-2C43B98701AC}" type="presOf" srcId="{33706E60-838C-4D35-A384-C36F1DDEC55F}" destId="{2D016D76-430D-481B-B66B-DFD852D77ECA}" srcOrd="0" destOrd="0" presId="urn:microsoft.com/office/officeart/2008/layout/LinedList"/>
    <dgm:cxn modelId="{73F41536-2DDA-4065-8171-2A1EE41F7A0E}" type="presOf" srcId="{94CDE399-E861-4E9A-B503-E0F8E0B3D7EE}" destId="{210AD828-6A29-424E-8372-852127ACE07B}" srcOrd="0" destOrd="0" presId="urn:microsoft.com/office/officeart/2008/layout/LinedList"/>
    <dgm:cxn modelId="{F2C7B3E4-177F-4E54-A58E-9D67DB955A58}" srcId="{DBA0C366-6A73-45C4-82BF-B1D264B17D19}" destId="{59F779F6-3F03-4AD0-8102-8D9116B19423}" srcOrd="0" destOrd="0" parTransId="{8D538706-5922-4D02-AB5F-D1F6D5FDF923}" sibTransId="{7F91FDA1-20BF-41F6-9588-D631D969457E}"/>
    <dgm:cxn modelId="{1FA0CD2C-32CA-4C7A-9911-7984E51C8479}" srcId="{DA739EED-E165-44A2-BA15-161738F70330}" destId="{DBA0C366-6A73-45C4-82BF-B1D264B17D19}" srcOrd="1" destOrd="0" parTransId="{3FED1AB6-B6B3-4BD4-8162-5D26C18571F8}" sibTransId="{FF62E63A-DC7D-4A95-B245-BDB7A645EE38}"/>
    <dgm:cxn modelId="{BCA17FCC-E474-4482-84BE-1B91A7E367AA}" type="presOf" srcId="{DA739EED-E165-44A2-BA15-161738F70330}" destId="{40BA09F2-957F-4A51-A357-D94D6F6414C6}" srcOrd="0" destOrd="0" presId="urn:microsoft.com/office/officeart/2008/layout/LinedList"/>
    <dgm:cxn modelId="{8E30E568-F940-40D4-B5C3-203EAA94B5AA}" type="presOf" srcId="{59F779F6-3F03-4AD0-8102-8D9116B19423}" destId="{088C2954-8BF9-4AAC-889A-14505F0F5FE9}" srcOrd="0" destOrd="0" presId="urn:microsoft.com/office/officeart/2008/layout/LinedList"/>
    <dgm:cxn modelId="{D72F7FBB-2001-461D-BBBC-8554E2341689}" type="presOf" srcId="{4070D4C9-FA7F-4736-A54A-251D1EA52349}" destId="{BE3D34B9-FC24-46F4-A0F7-906D9FFCDDA1}" srcOrd="0" destOrd="0" presId="urn:microsoft.com/office/officeart/2008/layout/LinedList"/>
    <dgm:cxn modelId="{549DFDB2-A4A4-42A5-A1BF-609B1526A8CE}" srcId="{76C354EB-D248-43B9-9706-F330C19C1DF6}" destId="{574F8AA9-D19B-406F-A33A-0BD6AC845E54}" srcOrd="0" destOrd="0" parTransId="{35BD40E7-9601-450D-8505-05966A5732A6}" sibTransId="{659E445D-DAF8-4877-9106-E45BB211C6A1}"/>
    <dgm:cxn modelId="{8A2869F5-BA37-4075-8432-AB84940BB5C0}" type="presOf" srcId="{DBA0C366-6A73-45C4-82BF-B1D264B17D19}" destId="{2513B56B-EEF0-4A1B-8814-8E3E0FF3DE6C}" srcOrd="0" destOrd="0" presId="urn:microsoft.com/office/officeart/2008/layout/LinedList"/>
    <dgm:cxn modelId="{E6552421-AA33-4B4C-98D3-16C7F15C617F}" srcId="{DA739EED-E165-44A2-BA15-161738F70330}" destId="{94CDE399-E861-4E9A-B503-E0F8E0B3D7EE}" srcOrd="0" destOrd="0" parTransId="{AF7D6E13-6C0A-4016-9256-B757F6B581BF}" sibTransId="{50CE2498-D959-4C5C-A359-62BB269AB4FE}"/>
    <dgm:cxn modelId="{F0BD0FAA-B7A5-4078-A4E9-0B69565285AC}" srcId="{574F8AA9-D19B-406F-A33A-0BD6AC845E54}" destId="{33706E60-838C-4D35-A384-C36F1DDEC55F}" srcOrd="0" destOrd="0" parTransId="{3ECC70FF-D150-4974-A8A1-F8300D649F28}" sibTransId="{2EA18295-D779-4490-B0B7-C18120601FF5}"/>
    <dgm:cxn modelId="{3DD7DF7F-88CA-49DD-A0DD-27CEBCFEA2BB}" type="presOf" srcId="{01B145AB-F1DB-4EC1-AB2B-5FD4FC0D57E0}" destId="{013372C9-E3E4-42B7-BC52-965ED719409F}" srcOrd="0" destOrd="0" presId="urn:microsoft.com/office/officeart/2008/layout/LinedList"/>
    <dgm:cxn modelId="{3FD1CD87-6C89-404A-96BF-6C758445FD62}" srcId="{DA739EED-E165-44A2-BA15-161738F70330}" destId="{76C354EB-D248-43B9-9706-F330C19C1DF6}" srcOrd="2" destOrd="0" parTransId="{D50925D5-23C9-41C7-B5D7-C4AC8E92F2E7}" sibTransId="{8E05A359-53D2-4DCA-8EEF-0D2F2B24928D}"/>
    <dgm:cxn modelId="{68E03147-F2A6-4B1F-8972-F252641BFB5C}" type="presParOf" srcId="{40BA09F2-957F-4A51-A357-D94D6F6414C6}" destId="{52632F1F-38A3-44AC-992A-EDDBD4D15795}" srcOrd="0" destOrd="0" presId="urn:microsoft.com/office/officeart/2008/layout/LinedList"/>
    <dgm:cxn modelId="{366C7BF0-FE47-4C2E-80B5-2F2E99F8FECA}" type="presParOf" srcId="{40BA09F2-957F-4A51-A357-D94D6F6414C6}" destId="{E7D78182-B1D5-429E-9879-860FED3CCD91}" srcOrd="1" destOrd="0" presId="urn:microsoft.com/office/officeart/2008/layout/LinedList"/>
    <dgm:cxn modelId="{BD2BC069-6B9C-469E-9F7C-A4618BD75E74}" type="presParOf" srcId="{E7D78182-B1D5-429E-9879-860FED3CCD91}" destId="{210AD828-6A29-424E-8372-852127ACE07B}" srcOrd="0" destOrd="0" presId="urn:microsoft.com/office/officeart/2008/layout/LinedList"/>
    <dgm:cxn modelId="{E4A7F762-B282-466F-8199-6AD9F72D8BE4}" type="presParOf" srcId="{E7D78182-B1D5-429E-9879-860FED3CCD91}" destId="{033F7821-36B9-4A68-A28A-33458C08B513}" srcOrd="1" destOrd="0" presId="urn:microsoft.com/office/officeart/2008/layout/LinedList"/>
    <dgm:cxn modelId="{E55915B8-084D-4F80-A5C8-DD0355087AAA}" type="presParOf" srcId="{033F7821-36B9-4A68-A28A-33458C08B513}" destId="{63B7438D-E54F-4E3D-A881-BE6B75D3BF8E}" srcOrd="0" destOrd="0" presId="urn:microsoft.com/office/officeart/2008/layout/LinedList"/>
    <dgm:cxn modelId="{AD254679-BDE4-4203-93C4-E44534ADAE93}" type="presParOf" srcId="{033F7821-36B9-4A68-A28A-33458C08B513}" destId="{CBC4E217-B9D7-44E0-BC93-B5351BCE5CE8}" srcOrd="1" destOrd="0" presId="urn:microsoft.com/office/officeart/2008/layout/LinedList"/>
    <dgm:cxn modelId="{7DB97A8A-A644-47F1-9DC2-041527884DA7}" type="presParOf" srcId="{CBC4E217-B9D7-44E0-BC93-B5351BCE5CE8}" destId="{62FD266B-953B-490E-9049-8F28CEA771CD}" srcOrd="0" destOrd="0" presId="urn:microsoft.com/office/officeart/2008/layout/LinedList"/>
    <dgm:cxn modelId="{692E6213-6A9F-41C1-A45F-F8138C646D27}" type="presParOf" srcId="{CBC4E217-B9D7-44E0-BC93-B5351BCE5CE8}" destId="{BE3D34B9-FC24-46F4-A0F7-906D9FFCDDA1}" srcOrd="1" destOrd="0" presId="urn:microsoft.com/office/officeart/2008/layout/LinedList"/>
    <dgm:cxn modelId="{A8164408-E5B1-4592-B7F8-F1A7C29E1DD5}" type="presParOf" srcId="{CBC4E217-B9D7-44E0-BC93-B5351BCE5CE8}" destId="{79544B78-128F-4051-B857-090A3B6BD034}" srcOrd="2" destOrd="0" presId="urn:microsoft.com/office/officeart/2008/layout/LinedList"/>
    <dgm:cxn modelId="{66FB1B96-1A03-426F-B86B-C7B0FBA259FC}" type="presParOf" srcId="{79544B78-128F-4051-B857-090A3B6BD034}" destId="{A2024F3D-638A-42BF-99A0-4BB024ACEC7D}" srcOrd="0" destOrd="0" presId="urn:microsoft.com/office/officeart/2008/layout/LinedList"/>
    <dgm:cxn modelId="{B64661CB-7DA0-48EF-81CA-F4339924F894}" type="presParOf" srcId="{A2024F3D-638A-42BF-99A0-4BB024ACEC7D}" destId="{AD658108-8120-47A4-8814-2ACDF437F050}" srcOrd="0" destOrd="0" presId="urn:microsoft.com/office/officeart/2008/layout/LinedList"/>
    <dgm:cxn modelId="{41424A0D-F596-4481-BFF9-D1E1306CA956}" type="presParOf" srcId="{A2024F3D-638A-42BF-99A0-4BB024ACEC7D}" destId="{013372C9-E3E4-42B7-BC52-965ED719409F}" srcOrd="1" destOrd="0" presId="urn:microsoft.com/office/officeart/2008/layout/LinedList"/>
    <dgm:cxn modelId="{FDE3872A-49B9-42EC-A376-43E7BF5891D6}" type="presParOf" srcId="{A2024F3D-638A-42BF-99A0-4BB024ACEC7D}" destId="{50A820A3-CAE8-46DE-97F2-5AE2082C9601}" srcOrd="2" destOrd="0" presId="urn:microsoft.com/office/officeart/2008/layout/LinedList"/>
    <dgm:cxn modelId="{40C057BC-2297-46FF-8B59-9119B968673B}" type="presParOf" srcId="{033F7821-36B9-4A68-A28A-33458C08B513}" destId="{98876ED6-556F-4C52-B30C-C3F49096387C}" srcOrd="2" destOrd="0" presId="urn:microsoft.com/office/officeart/2008/layout/LinedList"/>
    <dgm:cxn modelId="{D31EC2A4-D002-46FC-B0A0-4348D0C8A985}" type="presParOf" srcId="{033F7821-36B9-4A68-A28A-33458C08B513}" destId="{C3579AE5-522E-405C-B3A4-3054AC71EA04}" srcOrd="3" destOrd="0" presId="urn:microsoft.com/office/officeart/2008/layout/LinedList"/>
    <dgm:cxn modelId="{8272FEBF-58EB-4B3C-8DE6-DE8FD7361761}" type="presParOf" srcId="{40BA09F2-957F-4A51-A357-D94D6F6414C6}" destId="{EA5E0F0D-FBED-4A3C-A5C0-E0639DC10171}" srcOrd="2" destOrd="0" presId="urn:microsoft.com/office/officeart/2008/layout/LinedList"/>
    <dgm:cxn modelId="{92BE0B53-B9ED-4E52-92E6-7FFE3B35C7E7}" type="presParOf" srcId="{40BA09F2-957F-4A51-A357-D94D6F6414C6}" destId="{F8186342-3E35-4F7D-AAD3-095E2F91EE3F}" srcOrd="3" destOrd="0" presId="urn:microsoft.com/office/officeart/2008/layout/LinedList"/>
    <dgm:cxn modelId="{D9209590-CB5E-484E-8F54-44D602E61FE1}" type="presParOf" srcId="{F8186342-3E35-4F7D-AAD3-095E2F91EE3F}" destId="{2513B56B-EEF0-4A1B-8814-8E3E0FF3DE6C}" srcOrd="0" destOrd="0" presId="urn:microsoft.com/office/officeart/2008/layout/LinedList"/>
    <dgm:cxn modelId="{1EB306A5-FEE0-4079-862C-475EFB1EE8B4}" type="presParOf" srcId="{F8186342-3E35-4F7D-AAD3-095E2F91EE3F}" destId="{C788F095-C5BF-4ABB-8DA4-C6F591684288}" srcOrd="1" destOrd="0" presId="urn:microsoft.com/office/officeart/2008/layout/LinedList"/>
    <dgm:cxn modelId="{4A721CE9-D23A-4945-AE5F-0F9040FE4064}" type="presParOf" srcId="{C788F095-C5BF-4ABB-8DA4-C6F591684288}" destId="{5503FCA4-5B59-4A32-BCF1-2A48A4457680}" srcOrd="0" destOrd="0" presId="urn:microsoft.com/office/officeart/2008/layout/LinedList"/>
    <dgm:cxn modelId="{37023705-2281-4EF7-ACC9-59B670A58B83}" type="presParOf" srcId="{C788F095-C5BF-4ABB-8DA4-C6F591684288}" destId="{A322AFAD-3DB4-4998-B910-D11E6DDAEF5C}" srcOrd="1" destOrd="0" presId="urn:microsoft.com/office/officeart/2008/layout/LinedList"/>
    <dgm:cxn modelId="{774C320B-ED7B-40E0-AB1D-E614D51B14C9}" type="presParOf" srcId="{A322AFAD-3DB4-4998-B910-D11E6DDAEF5C}" destId="{02C6C06B-14C9-4914-B45E-14A1A1E9F05F}" srcOrd="0" destOrd="0" presId="urn:microsoft.com/office/officeart/2008/layout/LinedList"/>
    <dgm:cxn modelId="{D1C91347-8266-4795-A671-8AE98E04BF06}" type="presParOf" srcId="{A322AFAD-3DB4-4998-B910-D11E6DDAEF5C}" destId="{088C2954-8BF9-4AAC-889A-14505F0F5FE9}" srcOrd="1" destOrd="0" presId="urn:microsoft.com/office/officeart/2008/layout/LinedList"/>
    <dgm:cxn modelId="{B4EB5E9B-0B5E-4F4C-8B5B-BABC3A9F4851}" type="presParOf" srcId="{A322AFAD-3DB4-4998-B910-D11E6DDAEF5C}" destId="{BD82CF40-B765-479A-ACF5-0E054AFD5AE5}" srcOrd="2" destOrd="0" presId="urn:microsoft.com/office/officeart/2008/layout/LinedList"/>
    <dgm:cxn modelId="{2628847B-FEF7-4072-99B1-E82A86757D60}" type="presParOf" srcId="{C788F095-C5BF-4ABB-8DA4-C6F591684288}" destId="{B8D7F0CC-7EFA-4685-B628-FAA79ECDC2BB}" srcOrd="2" destOrd="0" presId="urn:microsoft.com/office/officeart/2008/layout/LinedList"/>
    <dgm:cxn modelId="{0379E794-91E3-4835-989C-FC3D7B67895A}" type="presParOf" srcId="{C788F095-C5BF-4ABB-8DA4-C6F591684288}" destId="{A5D1C6E0-7426-499C-BE45-9720AEFD9E2E}" srcOrd="3" destOrd="0" presId="urn:microsoft.com/office/officeart/2008/layout/LinedList"/>
    <dgm:cxn modelId="{78875C1D-9CD1-4E3C-BE83-8F5F9AD00BAD}" type="presParOf" srcId="{40BA09F2-957F-4A51-A357-D94D6F6414C6}" destId="{E49E3EFE-32D9-4DF9-B948-4509364CF905}" srcOrd="4" destOrd="0" presId="urn:microsoft.com/office/officeart/2008/layout/LinedList"/>
    <dgm:cxn modelId="{6ECE24CF-925F-4F9D-B0DE-93326D2AEC2A}" type="presParOf" srcId="{40BA09F2-957F-4A51-A357-D94D6F6414C6}" destId="{7718EB2F-BEC5-4D49-A0E4-A5661DDF97AC}" srcOrd="5" destOrd="0" presId="urn:microsoft.com/office/officeart/2008/layout/LinedList"/>
    <dgm:cxn modelId="{A5CFEB86-96F4-41EC-AB84-B14F9E7AEFE2}" type="presParOf" srcId="{7718EB2F-BEC5-4D49-A0E4-A5661DDF97AC}" destId="{C44C92E8-D251-4CF7-BFF9-7F5E767F895F}" srcOrd="0" destOrd="0" presId="urn:microsoft.com/office/officeart/2008/layout/LinedList"/>
    <dgm:cxn modelId="{68E4B0DD-DEED-4355-B2B1-B709D17502BB}" type="presParOf" srcId="{7718EB2F-BEC5-4D49-A0E4-A5661DDF97AC}" destId="{A14259AF-1D8F-44AD-83C9-41DD7C048B8A}" srcOrd="1" destOrd="0" presId="urn:microsoft.com/office/officeart/2008/layout/LinedList"/>
    <dgm:cxn modelId="{AE9E5A98-71FC-4528-919C-A1B8322E338D}" type="presParOf" srcId="{A14259AF-1D8F-44AD-83C9-41DD7C048B8A}" destId="{3D506345-8E1C-459A-A6B1-37E348FD4E44}" srcOrd="0" destOrd="0" presId="urn:microsoft.com/office/officeart/2008/layout/LinedList"/>
    <dgm:cxn modelId="{36472B4C-1D2A-4E29-BDB3-87DADFD92FCA}" type="presParOf" srcId="{A14259AF-1D8F-44AD-83C9-41DD7C048B8A}" destId="{E563F6EB-55D6-4BA5-83D8-5E4707534EC4}" srcOrd="1" destOrd="0" presId="urn:microsoft.com/office/officeart/2008/layout/LinedList"/>
    <dgm:cxn modelId="{4123BCF9-404F-4C7C-A675-AFFA5D7065F1}" type="presParOf" srcId="{E563F6EB-55D6-4BA5-83D8-5E4707534EC4}" destId="{8D75A27B-3005-4E16-906E-05B264B64EBA}" srcOrd="0" destOrd="0" presId="urn:microsoft.com/office/officeart/2008/layout/LinedList"/>
    <dgm:cxn modelId="{6D09CB23-0D66-45A0-B99D-75C83948B108}" type="presParOf" srcId="{E563F6EB-55D6-4BA5-83D8-5E4707534EC4}" destId="{35777255-4A0A-4237-A29A-BF8852B04A20}" srcOrd="1" destOrd="0" presId="urn:microsoft.com/office/officeart/2008/layout/LinedList"/>
    <dgm:cxn modelId="{1A4F0B7E-49F5-499E-A9A3-9747E668A9A0}" type="presParOf" srcId="{E563F6EB-55D6-4BA5-83D8-5E4707534EC4}" destId="{0E7D186D-FAC0-4B4A-B3AA-C2F541577F2D}" srcOrd="2" destOrd="0" presId="urn:microsoft.com/office/officeart/2008/layout/LinedList"/>
    <dgm:cxn modelId="{BE589724-476E-4C5E-82DB-A73AC0CDF585}" type="presParOf" srcId="{0E7D186D-FAC0-4B4A-B3AA-C2F541577F2D}" destId="{DC9ACAB7-54F4-4304-8D48-EF852828AF81}" srcOrd="0" destOrd="0" presId="urn:microsoft.com/office/officeart/2008/layout/LinedList"/>
    <dgm:cxn modelId="{F33137F0-9828-4017-91CA-5C8ABF0E86B4}" type="presParOf" srcId="{DC9ACAB7-54F4-4304-8D48-EF852828AF81}" destId="{177AB612-B7CA-405A-A1D1-BF025CD719FF}" srcOrd="0" destOrd="0" presId="urn:microsoft.com/office/officeart/2008/layout/LinedList"/>
    <dgm:cxn modelId="{95B89EF1-3D2C-47CA-882B-9B567BE81D52}" type="presParOf" srcId="{DC9ACAB7-54F4-4304-8D48-EF852828AF81}" destId="{2D016D76-430D-481B-B66B-DFD852D77ECA}" srcOrd="1" destOrd="0" presId="urn:microsoft.com/office/officeart/2008/layout/LinedList"/>
    <dgm:cxn modelId="{B3C0B4B1-3D43-438C-862B-BC76180FBF99}" type="presParOf" srcId="{DC9ACAB7-54F4-4304-8D48-EF852828AF81}" destId="{746C2981-5958-46F9-95E9-D620CE735042}" srcOrd="2" destOrd="0" presId="urn:microsoft.com/office/officeart/2008/layout/LinedList"/>
    <dgm:cxn modelId="{9A9BD099-266D-4F95-B566-904064EC6E3C}" type="presParOf" srcId="{A14259AF-1D8F-44AD-83C9-41DD7C048B8A}" destId="{12E0FF01-76F4-47BF-A3FD-5C86260DD77B}" srcOrd="2" destOrd="0" presId="urn:microsoft.com/office/officeart/2008/layout/LinedList"/>
    <dgm:cxn modelId="{EDC814AE-2C7F-476F-B2A0-D0FAE4E054CA}" type="presParOf" srcId="{A14259AF-1D8F-44AD-83C9-41DD7C048B8A}" destId="{ED5FEDD6-CA79-449B-AAF5-2464D5C06588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2CA31AF-5A2E-47F2-A5CD-6B5E8738F9E3}" type="doc">
      <dgm:prSet loTypeId="urn:microsoft.com/office/officeart/2005/8/layout/hList7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82BCFB9-24C7-4871-BAB9-E8784C185C03}">
      <dgm:prSet/>
      <dgm:spPr/>
      <dgm:t>
        <a:bodyPr/>
        <a:lstStyle/>
        <a:p>
          <a:pPr rtl="0"/>
          <a:r>
            <a:rPr lang="es-MX" smtClean="0"/>
            <a:t>SI SE AUMENTA LA NECESIDAD DE LOGRO DE UNA PERSONA, ENTOCES SE AUMENTARÁ SU DESEMPEÑO</a:t>
          </a:r>
          <a:endParaRPr lang="es-MX"/>
        </a:p>
      </dgm:t>
    </dgm:pt>
    <dgm:pt modelId="{6861C481-19D7-4432-924D-D27659DB9A1D}" type="parTrans" cxnId="{7D909563-6EFB-4295-86FA-D3B22B3716A1}">
      <dgm:prSet/>
      <dgm:spPr/>
      <dgm:t>
        <a:bodyPr/>
        <a:lstStyle/>
        <a:p>
          <a:endParaRPr lang="es-MX"/>
        </a:p>
      </dgm:t>
    </dgm:pt>
    <dgm:pt modelId="{C63BB371-B60F-4730-BBA2-20CE0CFE3AD8}" type="sibTrans" cxnId="{7D909563-6EFB-4295-86FA-D3B22B3716A1}">
      <dgm:prSet/>
      <dgm:spPr/>
      <dgm:t>
        <a:bodyPr/>
        <a:lstStyle/>
        <a:p>
          <a:endParaRPr lang="es-MX"/>
        </a:p>
      </dgm:t>
    </dgm:pt>
    <dgm:pt modelId="{61A832D9-A26F-45BC-ADB9-0DD0015B7B75}" type="pres">
      <dgm:prSet presAssocID="{92CA31AF-5A2E-47F2-A5CD-6B5E8738F9E3}" presName="Name0" presStyleCnt="0">
        <dgm:presLayoutVars>
          <dgm:dir/>
          <dgm:resizeHandles val="exact"/>
        </dgm:presLayoutVars>
      </dgm:prSet>
      <dgm:spPr/>
    </dgm:pt>
    <dgm:pt modelId="{8401E7D8-E7E9-4602-A814-4A2FBFE1CF37}" type="pres">
      <dgm:prSet presAssocID="{92CA31AF-5A2E-47F2-A5CD-6B5E8738F9E3}" presName="fgShape" presStyleLbl="fgShp" presStyleIdx="0" presStyleCnt="1"/>
      <dgm:spPr/>
    </dgm:pt>
    <dgm:pt modelId="{13113801-7BEA-4EEF-ADB5-7DBA372D8180}" type="pres">
      <dgm:prSet presAssocID="{92CA31AF-5A2E-47F2-A5CD-6B5E8738F9E3}" presName="linComp" presStyleCnt="0"/>
      <dgm:spPr/>
    </dgm:pt>
    <dgm:pt modelId="{0960A3F0-5F53-4EDF-A4C3-9BF1D54CBD3F}" type="pres">
      <dgm:prSet presAssocID="{182BCFB9-24C7-4871-BAB9-E8784C185C03}" presName="compNode" presStyleCnt="0"/>
      <dgm:spPr/>
    </dgm:pt>
    <dgm:pt modelId="{1DCBA473-8715-491E-AFD8-413251255A88}" type="pres">
      <dgm:prSet presAssocID="{182BCFB9-24C7-4871-BAB9-E8784C185C03}" presName="bkgdShape" presStyleLbl="node1" presStyleIdx="0" presStyleCnt="1"/>
      <dgm:spPr/>
    </dgm:pt>
    <dgm:pt modelId="{06E90AB3-2120-4C87-9586-FFEA19ABC15E}" type="pres">
      <dgm:prSet presAssocID="{182BCFB9-24C7-4871-BAB9-E8784C185C03}" presName="nodeTx" presStyleLbl="node1" presStyleIdx="0" presStyleCnt="1">
        <dgm:presLayoutVars>
          <dgm:bulletEnabled val="1"/>
        </dgm:presLayoutVars>
      </dgm:prSet>
      <dgm:spPr/>
    </dgm:pt>
    <dgm:pt modelId="{0197398F-CBD1-4803-995A-A9969844EBCA}" type="pres">
      <dgm:prSet presAssocID="{182BCFB9-24C7-4871-BAB9-E8784C185C03}" presName="invisiNode" presStyleLbl="node1" presStyleIdx="0" presStyleCnt="1"/>
      <dgm:spPr/>
    </dgm:pt>
    <dgm:pt modelId="{D326E657-477D-450B-8545-D4D56487849C}" type="pres">
      <dgm:prSet presAssocID="{182BCFB9-24C7-4871-BAB9-E8784C185C03}" presName="imagNode" presStyleLbl="fgImgPlace1" presStyleIdx="0" presStyleCnt="1" custScaleX="24294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</dgm:ptLst>
  <dgm:cxnLst>
    <dgm:cxn modelId="{7D909563-6EFB-4295-86FA-D3B22B3716A1}" srcId="{92CA31AF-5A2E-47F2-A5CD-6B5E8738F9E3}" destId="{182BCFB9-24C7-4871-BAB9-E8784C185C03}" srcOrd="0" destOrd="0" parTransId="{6861C481-19D7-4432-924D-D27659DB9A1D}" sibTransId="{C63BB371-B60F-4730-BBA2-20CE0CFE3AD8}"/>
    <dgm:cxn modelId="{FF10CC9F-D91D-4DAD-8332-8A86F68D5AB3}" type="presOf" srcId="{92CA31AF-5A2E-47F2-A5CD-6B5E8738F9E3}" destId="{61A832D9-A26F-45BC-ADB9-0DD0015B7B75}" srcOrd="0" destOrd="0" presId="urn:microsoft.com/office/officeart/2005/8/layout/hList7"/>
    <dgm:cxn modelId="{E31B09D9-7023-408E-8913-DB2D4816CC98}" type="presOf" srcId="{182BCFB9-24C7-4871-BAB9-E8784C185C03}" destId="{1DCBA473-8715-491E-AFD8-413251255A88}" srcOrd="0" destOrd="0" presId="urn:microsoft.com/office/officeart/2005/8/layout/hList7"/>
    <dgm:cxn modelId="{0392A7D1-9910-4698-8482-7ED42DEEADA5}" type="presOf" srcId="{182BCFB9-24C7-4871-BAB9-E8784C185C03}" destId="{06E90AB3-2120-4C87-9586-FFEA19ABC15E}" srcOrd="1" destOrd="0" presId="urn:microsoft.com/office/officeart/2005/8/layout/hList7"/>
    <dgm:cxn modelId="{AC800EE2-871D-4C4F-A44C-B567FBB64C11}" type="presParOf" srcId="{61A832D9-A26F-45BC-ADB9-0DD0015B7B75}" destId="{8401E7D8-E7E9-4602-A814-4A2FBFE1CF37}" srcOrd="0" destOrd="0" presId="urn:microsoft.com/office/officeart/2005/8/layout/hList7"/>
    <dgm:cxn modelId="{063FDA5B-21D8-483F-9C3C-D0442D7E6F7C}" type="presParOf" srcId="{61A832D9-A26F-45BC-ADB9-0DD0015B7B75}" destId="{13113801-7BEA-4EEF-ADB5-7DBA372D8180}" srcOrd="1" destOrd="0" presId="urn:microsoft.com/office/officeart/2005/8/layout/hList7"/>
    <dgm:cxn modelId="{89992516-DBA2-4B44-A61A-911FA47DDCBB}" type="presParOf" srcId="{13113801-7BEA-4EEF-ADB5-7DBA372D8180}" destId="{0960A3F0-5F53-4EDF-A4C3-9BF1D54CBD3F}" srcOrd="0" destOrd="0" presId="urn:microsoft.com/office/officeart/2005/8/layout/hList7"/>
    <dgm:cxn modelId="{F6B0C696-C961-4312-AAF4-D2FBD3189167}" type="presParOf" srcId="{0960A3F0-5F53-4EDF-A4C3-9BF1D54CBD3F}" destId="{1DCBA473-8715-491E-AFD8-413251255A88}" srcOrd="0" destOrd="0" presId="urn:microsoft.com/office/officeart/2005/8/layout/hList7"/>
    <dgm:cxn modelId="{E31A4B87-4AB3-4F43-83ED-BAFAB9F8E905}" type="presParOf" srcId="{0960A3F0-5F53-4EDF-A4C3-9BF1D54CBD3F}" destId="{06E90AB3-2120-4C87-9586-FFEA19ABC15E}" srcOrd="1" destOrd="0" presId="urn:microsoft.com/office/officeart/2005/8/layout/hList7"/>
    <dgm:cxn modelId="{A5B40D52-D157-49D7-91A5-512CC434DD0A}" type="presParOf" srcId="{0960A3F0-5F53-4EDF-A4C3-9BF1D54CBD3F}" destId="{0197398F-CBD1-4803-995A-A9969844EBCA}" srcOrd="2" destOrd="0" presId="urn:microsoft.com/office/officeart/2005/8/layout/hList7"/>
    <dgm:cxn modelId="{B1490B1F-5315-48C7-82EF-99838A81721F}" type="presParOf" srcId="{0960A3F0-5F53-4EDF-A4C3-9BF1D54CBD3F}" destId="{D326E657-477D-450B-8545-D4D56487849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22E01F-74D7-4D57-8EDF-8AE1C7B0868D}" type="doc">
      <dgm:prSet loTypeId="urn:microsoft.com/office/officeart/2005/8/layout/hProcess3" loCatId="process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1DF8997E-C038-41EA-8E15-BCBCE0DA5641}">
      <dgm:prSet/>
      <dgm:spPr/>
      <dgm:t>
        <a:bodyPr/>
        <a:lstStyle/>
        <a:p>
          <a:pPr rtl="0"/>
          <a:r>
            <a:rPr lang="es-MX" dirty="0" smtClean="0"/>
            <a:t>Analizar las teorías clásicas de la motivación, con el fin de que se analicen los diferentes modelos y se lleve a cabo su aplicación práctica.</a:t>
          </a:r>
          <a:endParaRPr lang="es-MX" dirty="0"/>
        </a:p>
      </dgm:t>
    </dgm:pt>
    <dgm:pt modelId="{0FAB3307-06E0-4F24-A8DC-81155F6C323C}" type="parTrans" cxnId="{742851DD-2AFA-4312-B299-5732363E042A}">
      <dgm:prSet/>
      <dgm:spPr/>
      <dgm:t>
        <a:bodyPr/>
        <a:lstStyle/>
        <a:p>
          <a:endParaRPr lang="es-MX"/>
        </a:p>
      </dgm:t>
    </dgm:pt>
    <dgm:pt modelId="{70AD6FD1-4646-4939-933C-5F1533E1D4D9}" type="sibTrans" cxnId="{742851DD-2AFA-4312-B299-5732363E042A}">
      <dgm:prSet/>
      <dgm:spPr/>
      <dgm:t>
        <a:bodyPr/>
        <a:lstStyle/>
        <a:p>
          <a:endParaRPr lang="es-MX"/>
        </a:p>
      </dgm:t>
    </dgm:pt>
    <dgm:pt modelId="{C4A57A38-A8A2-4F5B-8BF9-422F951665DC}" type="pres">
      <dgm:prSet presAssocID="{B222E01F-74D7-4D57-8EDF-8AE1C7B086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F8095A-1B30-48F5-A700-92CD246385A0}" type="pres">
      <dgm:prSet presAssocID="{B222E01F-74D7-4D57-8EDF-8AE1C7B0868D}" presName="dummy" presStyleCnt="0"/>
      <dgm:spPr/>
      <dgm:t>
        <a:bodyPr/>
        <a:lstStyle/>
        <a:p>
          <a:endParaRPr lang="es-MX"/>
        </a:p>
      </dgm:t>
    </dgm:pt>
    <dgm:pt modelId="{0D38FEAA-52B4-4CC7-A5C9-5D18A29A7CD8}" type="pres">
      <dgm:prSet presAssocID="{B222E01F-74D7-4D57-8EDF-8AE1C7B0868D}" presName="linH" presStyleCnt="0"/>
      <dgm:spPr/>
      <dgm:t>
        <a:bodyPr/>
        <a:lstStyle/>
        <a:p>
          <a:endParaRPr lang="es-MX"/>
        </a:p>
      </dgm:t>
    </dgm:pt>
    <dgm:pt modelId="{36E9137E-BD33-47B7-848A-6B352E3743BD}" type="pres">
      <dgm:prSet presAssocID="{B222E01F-74D7-4D57-8EDF-8AE1C7B0868D}" presName="padding1" presStyleCnt="0"/>
      <dgm:spPr/>
      <dgm:t>
        <a:bodyPr/>
        <a:lstStyle/>
        <a:p>
          <a:endParaRPr lang="es-MX"/>
        </a:p>
      </dgm:t>
    </dgm:pt>
    <dgm:pt modelId="{F971792F-1D4C-4994-A978-698754F49323}" type="pres">
      <dgm:prSet presAssocID="{1DF8997E-C038-41EA-8E15-BCBCE0DA5641}" presName="linV" presStyleCnt="0"/>
      <dgm:spPr/>
      <dgm:t>
        <a:bodyPr/>
        <a:lstStyle/>
        <a:p>
          <a:endParaRPr lang="es-MX"/>
        </a:p>
      </dgm:t>
    </dgm:pt>
    <dgm:pt modelId="{B1A571AB-C21F-4C30-854E-CAD577331352}" type="pres">
      <dgm:prSet presAssocID="{1DF8997E-C038-41EA-8E15-BCBCE0DA5641}" presName="spVertical1" presStyleCnt="0"/>
      <dgm:spPr/>
      <dgm:t>
        <a:bodyPr/>
        <a:lstStyle/>
        <a:p>
          <a:endParaRPr lang="es-MX"/>
        </a:p>
      </dgm:t>
    </dgm:pt>
    <dgm:pt modelId="{B2E10107-C262-482C-BA3A-93E735F8D6EA}" type="pres">
      <dgm:prSet presAssocID="{1DF8997E-C038-41EA-8E15-BCBCE0DA5641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12939F-39CC-40FC-991C-C1CDC6E93CBD}" type="pres">
      <dgm:prSet presAssocID="{1DF8997E-C038-41EA-8E15-BCBCE0DA5641}" presName="spVertical2" presStyleCnt="0"/>
      <dgm:spPr/>
      <dgm:t>
        <a:bodyPr/>
        <a:lstStyle/>
        <a:p>
          <a:endParaRPr lang="es-MX"/>
        </a:p>
      </dgm:t>
    </dgm:pt>
    <dgm:pt modelId="{37EDE752-1567-4971-983E-9E3BC7A8C367}" type="pres">
      <dgm:prSet presAssocID="{1DF8997E-C038-41EA-8E15-BCBCE0DA5641}" presName="spVertical3" presStyleCnt="0"/>
      <dgm:spPr/>
      <dgm:t>
        <a:bodyPr/>
        <a:lstStyle/>
        <a:p>
          <a:endParaRPr lang="es-MX"/>
        </a:p>
      </dgm:t>
    </dgm:pt>
    <dgm:pt modelId="{400E88B0-8273-4CC6-8C9C-4A5A5029EEA6}" type="pres">
      <dgm:prSet presAssocID="{B222E01F-74D7-4D57-8EDF-8AE1C7B0868D}" presName="padding2" presStyleCnt="0"/>
      <dgm:spPr/>
      <dgm:t>
        <a:bodyPr/>
        <a:lstStyle/>
        <a:p>
          <a:endParaRPr lang="es-MX"/>
        </a:p>
      </dgm:t>
    </dgm:pt>
    <dgm:pt modelId="{DCAA34AA-49E9-4D0C-A6E3-0E72BCDC3695}" type="pres">
      <dgm:prSet presAssocID="{B222E01F-74D7-4D57-8EDF-8AE1C7B0868D}" presName="negArrow" presStyleCnt="0"/>
      <dgm:spPr/>
      <dgm:t>
        <a:bodyPr/>
        <a:lstStyle/>
        <a:p>
          <a:endParaRPr lang="es-MX"/>
        </a:p>
      </dgm:t>
    </dgm:pt>
    <dgm:pt modelId="{7098832E-50FD-49A9-A0A6-104A9B01F660}" type="pres">
      <dgm:prSet presAssocID="{B222E01F-74D7-4D57-8EDF-8AE1C7B0868D}" presName="backgroundArrow" presStyleLbl="node1" presStyleIdx="0" presStyleCnt="1"/>
      <dgm:spPr/>
      <dgm:t>
        <a:bodyPr/>
        <a:lstStyle/>
        <a:p>
          <a:endParaRPr lang="es-MX"/>
        </a:p>
      </dgm:t>
    </dgm:pt>
  </dgm:ptLst>
  <dgm:cxnLst>
    <dgm:cxn modelId="{742851DD-2AFA-4312-B299-5732363E042A}" srcId="{B222E01F-74D7-4D57-8EDF-8AE1C7B0868D}" destId="{1DF8997E-C038-41EA-8E15-BCBCE0DA5641}" srcOrd="0" destOrd="0" parTransId="{0FAB3307-06E0-4F24-A8DC-81155F6C323C}" sibTransId="{70AD6FD1-4646-4939-933C-5F1533E1D4D9}"/>
    <dgm:cxn modelId="{4C24A821-4885-4C43-BDF4-8D1DF41AC952}" type="presOf" srcId="{B222E01F-74D7-4D57-8EDF-8AE1C7B0868D}" destId="{C4A57A38-A8A2-4F5B-8BF9-422F951665DC}" srcOrd="0" destOrd="0" presId="urn:microsoft.com/office/officeart/2005/8/layout/hProcess3"/>
    <dgm:cxn modelId="{B7D48AA8-C89E-479B-9264-CDAA64012E2E}" type="presOf" srcId="{1DF8997E-C038-41EA-8E15-BCBCE0DA5641}" destId="{B2E10107-C262-482C-BA3A-93E735F8D6EA}" srcOrd="0" destOrd="0" presId="urn:microsoft.com/office/officeart/2005/8/layout/hProcess3"/>
    <dgm:cxn modelId="{160CB253-DDF1-49F3-986F-060BABF2837F}" type="presParOf" srcId="{C4A57A38-A8A2-4F5B-8BF9-422F951665DC}" destId="{E1F8095A-1B30-48F5-A700-92CD246385A0}" srcOrd="0" destOrd="0" presId="urn:microsoft.com/office/officeart/2005/8/layout/hProcess3"/>
    <dgm:cxn modelId="{66E06203-EADE-434C-A66E-EA35C040E727}" type="presParOf" srcId="{C4A57A38-A8A2-4F5B-8BF9-422F951665DC}" destId="{0D38FEAA-52B4-4CC7-A5C9-5D18A29A7CD8}" srcOrd="1" destOrd="0" presId="urn:microsoft.com/office/officeart/2005/8/layout/hProcess3"/>
    <dgm:cxn modelId="{D7308736-030E-49A6-AA4F-EA416874418C}" type="presParOf" srcId="{0D38FEAA-52B4-4CC7-A5C9-5D18A29A7CD8}" destId="{36E9137E-BD33-47B7-848A-6B352E3743BD}" srcOrd="0" destOrd="0" presId="urn:microsoft.com/office/officeart/2005/8/layout/hProcess3"/>
    <dgm:cxn modelId="{CA86FDF2-55C7-4CA5-AA90-09995E188EA9}" type="presParOf" srcId="{0D38FEAA-52B4-4CC7-A5C9-5D18A29A7CD8}" destId="{F971792F-1D4C-4994-A978-698754F49323}" srcOrd="1" destOrd="0" presId="urn:microsoft.com/office/officeart/2005/8/layout/hProcess3"/>
    <dgm:cxn modelId="{3FB8D537-8759-4446-B44B-23A30B6AFC4C}" type="presParOf" srcId="{F971792F-1D4C-4994-A978-698754F49323}" destId="{B1A571AB-C21F-4C30-854E-CAD577331352}" srcOrd="0" destOrd="0" presId="urn:microsoft.com/office/officeart/2005/8/layout/hProcess3"/>
    <dgm:cxn modelId="{463F87DE-3905-4FA2-ACC2-1FABDF1AC8F2}" type="presParOf" srcId="{F971792F-1D4C-4994-A978-698754F49323}" destId="{B2E10107-C262-482C-BA3A-93E735F8D6EA}" srcOrd="1" destOrd="0" presId="urn:microsoft.com/office/officeart/2005/8/layout/hProcess3"/>
    <dgm:cxn modelId="{BD1665C9-16C9-48FD-B154-50AF01095B74}" type="presParOf" srcId="{F971792F-1D4C-4994-A978-698754F49323}" destId="{1612939F-39CC-40FC-991C-C1CDC6E93CBD}" srcOrd="2" destOrd="0" presId="urn:microsoft.com/office/officeart/2005/8/layout/hProcess3"/>
    <dgm:cxn modelId="{6B60CF7B-5160-4469-BFD8-65994C90F7D1}" type="presParOf" srcId="{F971792F-1D4C-4994-A978-698754F49323}" destId="{37EDE752-1567-4971-983E-9E3BC7A8C367}" srcOrd="3" destOrd="0" presId="urn:microsoft.com/office/officeart/2005/8/layout/hProcess3"/>
    <dgm:cxn modelId="{A1FB4625-C257-463D-B75A-FD1CAFC956F1}" type="presParOf" srcId="{0D38FEAA-52B4-4CC7-A5C9-5D18A29A7CD8}" destId="{400E88B0-8273-4CC6-8C9C-4A5A5029EEA6}" srcOrd="2" destOrd="0" presId="urn:microsoft.com/office/officeart/2005/8/layout/hProcess3"/>
    <dgm:cxn modelId="{66B8F876-175A-4951-BC38-70D9C8152A7D}" type="presParOf" srcId="{0D38FEAA-52B4-4CC7-A5C9-5D18A29A7CD8}" destId="{DCAA34AA-49E9-4D0C-A6E3-0E72BCDC3695}" srcOrd="3" destOrd="0" presId="urn:microsoft.com/office/officeart/2005/8/layout/hProcess3"/>
    <dgm:cxn modelId="{E6D49816-020C-4DAB-A6BF-2E4E127526ED}" type="presParOf" srcId="{0D38FEAA-52B4-4CC7-A5C9-5D18A29A7CD8}" destId="{7098832E-50FD-49A9-A0A6-104A9B01F660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737A211-B9CD-4BCB-9B72-CBCF46850140}" type="doc">
      <dgm:prSet loTypeId="urn:microsoft.com/office/officeart/2005/8/layout/default" loCatId="list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C625A793-24BE-40F3-9378-E7FB3768FE89}">
      <dgm:prSet/>
      <dgm:spPr/>
      <dgm:t>
        <a:bodyPr/>
        <a:lstStyle/>
        <a:p>
          <a:pPr rtl="0"/>
          <a:r>
            <a:rPr lang="es-MX" dirty="0" smtClean="0"/>
            <a:t>LOS QUE TIENEN UNA GRAN NECESIDAD DE PODER DIRIGEN DEPARTAMENTOS MÁS PRODUCTIVOS</a:t>
          </a:r>
          <a:endParaRPr lang="es-MX" dirty="0"/>
        </a:p>
      </dgm:t>
    </dgm:pt>
    <dgm:pt modelId="{E15C566E-524A-4C27-BF4B-9DD9C79DD294}" type="parTrans" cxnId="{D5B5BFC1-BA90-4FFF-BB45-1D8BD8704F2F}">
      <dgm:prSet/>
      <dgm:spPr/>
      <dgm:t>
        <a:bodyPr/>
        <a:lstStyle/>
        <a:p>
          <a:endParaRPr lang="es-MX"/>
        </a:p>
      </dgm:t>
    </dgm:pt>
    <dgm:pt modelId="{B664F0BE-3002-4661-9DA8-B268A1F95A6C}" type="sibTrans" cxnId="{D5B5BFC1-BA90-4FFF-BB45-1D8BD8704F2F}">
      <dgm:prSet/>
      <dgm:spPr/>
      <dgm:t>
        <a:bodyPr/>
        <a:lstStyle/>
        <a:p>
          <a:endParaRPr lang="es-MX"/>
        </a:p>
      </dgm:t>
    </dgm:pt>
    <dgm:pt modelId="{8FA96F56-3BBD-4D54-8082-32F838C5AF2F}">
      <dgm:prSet/>
      <dgm:spPr/>
      <dgm:t>
        <a:bodyPr/>
        <a:lstStyle/>
        <a:p>
          <a:pPr rtl="0"/>
          <a:r>
            <a:rPr lang="es-MX" dirty="0" smtClean="0"/>
            <a:t>LOS QUE TIENEN GRAN NECESIDAD DE AFILIACIÓN TIENEN DEPARTAMENTOS MENOS PRODUCTIVOS</a:t>
          </a:r>
          <a:endParaRPr lang="es-MX" dirty="0"/>
        </a:p>
      </dgm:t>
    </dgm:pt>
    <dgm:pt modelId="{F0B24EED-84B1-477B-9C1D-18EB9AD1BE45}" type="parTrans" cxnId="{6F4B60F3-51DD-4671-B471-F9779D5EE575}">
      <dgm:prSet/>
      <dgm:spPr/>
      <dgm:t>
        <a:bodyPr/>
        <a:lstStyle/>
        <a:p>
          <a:endParaRPr lang="es-MX"/>
        </a:p>
      </dgm:t>
    </dgm:pt>
    <dgm:pt modelId="{65CDFEC4-B51F-4A7A-83F4-F80E90FECDA6}" type="sibTrans" cxnId="{6F4B60F3-51DD-4671-B471-F9779D5EE575}">
      <dgm:prSet/>
      <dgm:spPr/>
      <dgm:t>
        <a:bodyPr/>
        <a:lstStyle/>
        <a:p>
          <a:endParaRPr lang="es-MX"/>
        </a:p>
      </dgm:t>
    </dgm:pt>
    <dgm:pt modelId="{3A3847AC-2D51-4747-887C-366433DBBD66}" type="pres">
      <dgm:prSet presAssocID="{8737A211-B9CD-4BCB-9B72-CBCF468501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DC28E5-EEDC-406F-8ABE-473F8B9E3F80}" type="pres">
      <dgm:prSet presAssocID="{C625A793-24BE-40F3-9378-E7FB3768FE89}" presName="node" presStyleLbl="node1" presStyleIdx="0" presStyleCnt="2" custScaleY="1841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A58B05-92A7-425F-AE47-DA88F0C5146E}" type="pres">
      <dgm:prSet presAssocID="{B664F0BE-3002-4661-9DA8-B268A1F95A6C}" presName="sibTrans" presStyleCnt="0"/>
      <dgm:spPr/>
      <dgm:t>
        <a:bodyPr/>
        <a:lstStyle/>
        <a:p>
          <a:endParaRPr lang="es-MX"/>
        </a:p>
      </dgm:t>
    </dgm:pt>
    <dgm:pt modelId="{EDE61B91-8F5D-47C1-9D6F-E9D107925734}" type="pres">
      <dgm:prSet presAssocID="{8FA96F56-3BBD-4D54-8082-32F838C5AF2F}" presName="node" presStyleLbl="node1" presStyleIdx="1" presStyleCnt="2" custScaleY="1841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8DBA4C3-5B2D-4F3C-9B4E-380D4FD34870}" type="presOf" srcId="{C625A793-24BE-40F3-9378-E7FB3768FE89}" destId="{EADC28E5-EEDC-406F-8ABE-473F8B9E3F80}" srcOrd="0" destOrd="0" presId="urn:microsoft.com/office/officeart/2005/8/layout/default"/>
    <dgm:cxn modelId="{77031188-BD0E-4AD3-BBAA-B8865276A398}" type="presOf" srcId="{8FA96F56-3BBD-4D54-8082-32F838C5AF2F}" destId="{EDE61B91-8F5D-47C1-9D6F-E9D107925734}" srcOrd="0" destOrd="0" presId="urn:microsoft.com/office/officeart/2005/8/layout/default"/>
    <dgm:cxn modelId="{D5B5BFC1-BA90-4FFF-BB45-1D8BD8704F2F}" srcId="{8737A211-B9CD-4BCB-9B72-CBCF46850140}" destId="{C625A793-24BE-40F3-9378-E7FB3768FE89}" srcOrd="0" destOrd="0" parTransId="{E15C566E-524A-4C27-BF4B-9DD9C79DD294}" sibTransId="{B664F0BE-3002-4661-9DA8-B268A1F95A6C}"/>
    <dgm:cxn modelId="{D58AA7F9-BD77-4C5D-89CE-576AFE03CA71}" type="presOf" srcId="{8737A211-B9CD-4BCB-9B72-CBCF46850140}" destId="{3A3847AC-2D51-4747-887C-366433DBBD66}" srcOrd="0" destOrd="0" presId="urn:microsoft.com/office/officeart/2005/8/layout/default"/>
    <dgm:cxn modelId="{6F4B60F3-51DD-4671-B471-F9779D5EE575}" srcId="{8737A211-B9CD-4BCB-9B72-CBCF46850140}" destId="{8FA96F56-3BBD-4D54-8082-32F838C5AF2F}" srcOrd="1" destOrd="0" parTransId="{F0B24EED-84B1-477B-9C1D-18EB9AD1BE45}" sibTransId="{65CDFEC4-B51F-4A7A-83F4-F80E90FECDA6}"/>
    <dgm:cxn modelId="{E55D34D6-E10E-4C60-BC11-5CF82B06699C}" type="presParOf" srcId="{3A3847AC-2D51-4747-887C-366433DBBD66}" destId="{EADC28E5-EEDC-406F-8ABE-473F8B9E3F80}" srcOrd="0" destOrd="0" presId="urn:microsoft.com/office/officeart/2005/8/layout/default"/>
    <dgm:cxn modelId="{60122CFE-C4FA-4DA0-974E-83E77DCBD1C8}" type="presParOf" srcId="{3A3847AC-2D51-4747-887C-366433DBBD66}" destId="{DBA58B05-92A7-425F-AE47-DA88F0C5146E}" srcOrd="1" destOrd="0" presId="urn:microsoft.com/office/officeart/2005/8/layout/default"/>
    <dgm:cxn modelId="{7E1C3320-C5E6-4CD1-81B7-DDA8AF827147}" type="presParOf" srcId="{3A3847AC-2D51-4747-887C-366433DBBD66}" destId="{EDE61B91-8F5D-47C1-9D6F-E9D10792573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FE2FEA2-2A12-4452-9D15-B20A01E30FC4}" type="doc">
      <dgm:prSet loTypeId="urn:microsoft.com/office/officeart/2005/8/layout/target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E3E2DEA-6E8C-4C51-A9CF-BDFDA2BAB260}">
      <dgm:prSet/>
      <dgm:spPr/>
      <dgm:t>
        <a:bodyPr/>
        <a:lstStyle/>
        <a:p>
          <a:pPr rtl="0"/>
          <a:r>
            <a:rPr lang="es-MX" dirty="0" smtClean="0"/>
            <a:t>¿COMO DIAGNÓSTICAR EL NIVEL DE NECESIDADES PARA EFECTOS DE MOTIVAR A UNA PERSONA?</a:t>
          </a:r>
          <a:endParaRPr lang="es-MX" dirty="0"/>
        </a:p>
      </dgm:t>
    </dgm:pt>
    <dgm:pt modelId="{4CBB555A-4E7D-4306-A285-0EE2D5C9E91E}" type="parTrans" cxnId="{8C172851-ADB3-48D3-808C-6046C360964C}">
      <dgm:prSet/>
      <dgm:spPr/>
      <dgm:t>
        <a:bodyPr/>
        <a:lstStyle/>
        <a:p>
          <a:endParaRPr lang="es-MX"/>
        </a:p>
      </dgm:t>
    </dgm:pt>
    <dgm:pt modelId="{E0423236-FD08-412A-B7A0-D5474A1779F9}" type="sibTrans" cxnId="{8C172851-ADB3-48D3-808C-6046C360964C}">
      <dgm:prSet/>
      <dgm:spPr/>
      <dgm:t>
        <a:bodyPr/>
        <a:lstStyle/>
        <a:p>
          <a:endParaRPr lang="es-MX"/>
        </a:p>
      </dgm:t>
    </dgm:pt>
    <dgm:pt modelId="{BB603B25-EDE8-46F4-8CBD-D87B3C08CBDD}">
      <dgm:prSet/>
      <dgm:spPr/>
      <dgm:t>
        <a:bodyPr/>
        <a:lstStyle/>
        <a:p>
          <a:pPr algn="ctr"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 CONTESTACIÓN A LO SIGUIENTE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75A204-17FC-4AD8-801C-967D5A0219C4}" type="parTrans" cxnId="{6A8170B9-713C-43E0-9BAE-D5F91542051F}">
      <dgm:prSet/>
      <dgm:spPr/>
      <dgm:t>
        <a:bodyPr/>
        <a:lstStyle/>
        <a:p>
          <a:endParaRPr lang="es-MX"/>
        </a:p>
      </dgm:t>
    </dgm:pt>
    <dgm:pt modelId="{35E58DA1-4B29-46CF-8AF3-4AE3742A033E}" type="sibTrans" cxnId="{6A8170B9-713C-43E0-9BAE-D5F91542051F}">
      <dgm:prSet/>
      <dgm:spPr/>
      <dgm:t>
        <a:bodyPr/>
        <a:lstStyle/>
        <a:p>
          <a:endParaRPr lang="es-MX"/>
        </a:p>
      </dgm:t>
    </dgm:pt>
    <dgm:pt modelId="{CC167116-8E4C-40B5-9069-22BF19BCE446}">
      <dgm:prSet/>
      <dgm:spPr/>
      <dgm:t>
        <a:bodyPr/>
        <a:lstStyle/>
        <a:p>
          <a:pPr algn="l" rtl="0"/>
          <a:r>
            <a:rPr lang="es-MX" dirty="0" smtClean="0"/>
            <a:t>¿CÓMO ACTUARÍA JUAN PÉREZ SI TUVIERA UNA GRAN NECESIDAD DE LOGRO?</a:t>
          </a:r>
          <a:endParaRPr lang="es-MX" dirty="0"/>
        </a:p>
      </dgm:t>
    </dgm:pt>
    <dgm:pt modelId="{CE696D2E-0F21-4FCE-B134-422980321880}" type="parTrans" cxnId="{8C9D7550-6442-4159-8D54-AE1B15983220}">
      <dgm:prSet/>
      <dgm:spPr/>
      <dgm:t>
        <a:bodyPr/>
        <a:lstStyle/>
        <a:p>
          <a:endParaRPr lang="es-MX"/>
        </a:p>
      </dgm:t>
    </dgm:pt>
    <dgm:pt modelId="{4426C60A-A436-41B7-AE05-A376253067D2}" type="sibTrans" cxnId="{8C9D7550-6442-4159-8D54-AE1B15983220}">
      <dgm:prSet/>
      <dgm:spPr/>
      <dgm:t>
        <a:bodyPr/>
        <a:lstStyle/>
        <a:p>
          <a:endParaRPr lang="es-MX"/>
        </a:p>
      </dgm:t>
    </dgm:pt>
    <dgm:pt modelId="{E7D5F3AA-BC4F-42E3-B9CA-2A2B13BED9D2}">
      <dgm:prSet/>
      <dgm:spPr/>
      <dgm:t>
        <a:bodyPr/>
        <a:lstStyle/>
        <a:p>
          <a:pPr algn="l" rtl="0"/>
          <a:r>
            <a:rPr lang="es-MX" dirty="0" smtClean="0"/>
            <a:t>¿CÓMO ACTUARÍA JUAN PÉREZ SI TUVIERA UNA GRAN NECESIDAD DE AFILIACIÓN?</a:t>
          </a:r>
          <a:endParaRPr lang="es-MX" dirty="0"/>
        </a:p>
      </dgm:t>
    </dgm:pt>
    <dgm:pt modelId="{17ED7052-6358-485C-8223-7F12AD1CA811}" type="parTrans" cxnId="{8065ECA6-C05B-4E03-980D-49603051C162}">
      <dgm:prSet/>
      <dgm:spPr/>
      <dgm:t>
        <a:bodyPr/>
        <a:lstStyle/>
        <a:p>
          <a:endParaRPr lang="es-MX"/>
        </a:p>
      </dgm:t>
    </dgm:pt>
    <dgm:pt modelId="{24EE7F3A-5A76-48D9-9348-2E8E98A12E45}" type="sibTrans" cxnId="{8065ECA6-C05B-4E03-980D-49603051C162}">
      <dgm:prSet/>
      <dgm:spPr/>
      <dgm:t>
        <a:bodyPr/>
        <a:lstStyle/>
        <a:p>
          <a:endParaRPr lang="es-MX"/>
        </a:p>
      </dgm:t>
    </dgm:pt>
    <dgm:pt modelId="{A6726AE0-99B3-4A50-A0E2-ADF1E86D2F8B}">
      <dgm:prSet/>
      <dgm:spPr/>
      <dgm:t>
        <a:bodyPr/>
        <a:lstStyle/>
        <a:p>
          <a:pPr algn="l" rtl="0"/>
          <a:r>
            <a:rPr lang="es-MX" smtClean="0"/>
            <a:t>¿CÓMO ACTUARÍA JUAN PÉREZ SI TUVIERA UNA GRAN NECESIDAD DE PODER?</a:t>
          </a:r>
          <a:endParaRPr lang="es-MX"/>
        </a:p>
      </dgm:t>
    </dgm:pt>
    <dgm:pt modelId="{BE20A98F-6780-4CB3-AB9F-A295436F829B}" type="parTrans" cxnId="{76B0B960-599E-456F-B5CE-A9ABC7F83194}">
      <dgm:prSet/>
      <dgm:spPr/>
      <dgm:t>
        <a:bodyPr/>
        <a:lstStyle/>
        <a:p>
          <a:endParaRPr lang="es-MX"/>
        </a:p>
      </dgm:t>
    </dgm:pt>
    <dgm:pt modelId="{FF4B2D72-F0F8-4876-B7F3-ADB258E86031}" type="sibTrans" cxnId="{76B0B960-599E-456F-B5CE-A9ABC7F83194}">
      <dgm:prSet/>
      <dgm:spPr/>
      <dgm:t>
        <a:bodyPr/>
        <a:lstStyle/>
        <a:p>
          <a:endParaRPr lang="es-MX"/>
        </a:p>
      </dgm:t>
    </dgm:pt>
    <dgm:pt modelId="{44652B95-3B1E-469C-B600-0492A13CEE14}" type="pres">
      <dgm:prSet presAssocID="{9FE2FEA2-2A12-4452-9D15-B20A01E30FC4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7924262-F152-48CD-8A93-B9D52D4D4707}" type="pres">
      <dgm:prSet presAssocID="{CE3E2DEA-6E8C-4C51-A9CF-BDFDA2BAB260}" presName="circle1" presStyleLbl="node1" presStyleIdx="0" presStyleCnt="1"/>
      <dgm:spPr/>
    </dgm:pt>
    <dgm:pt modelId="{098ED4D4-5F15-49C1-8248-8113D366604F}" type="pres">
      <dgm:prSet presAssocID="{CE3E2DEA-6E8C-4C51-A9CF-BDFDA2BAB260}" presName="space" presStyleCnt="0"/>
      <dgm:spPr/>
    </dgm:pt>
    <dgm:pt modelId="{6B45BCB0-A502-4849-A048-3737966B7081}" type="pres">
      <dgm:prSet presAssocID="{CE3E2DEA-6E8C-4C51-A9CF-BDFDA2BAB260}" presName="rect1" presStyleLbl="alignAcc1" presStyleIdx="0" presStyleCnt="1"/>
      <dgm:spPr/>
      <dgm:t>
        <a:bodyPr/>
        <a:lstStyle/>
        <a:p>
          <a:endParaRPr lang="es-MX"/>
        </a:p>
      </dgm:t>
    </dgm:pt>
    <dgm:pt modelId="{D751A900-832C-420B-B996-2FA49B8B33CA}" type="pres">
      <dgm:prSet presAssocID="{CE3E2DEA-6E8C-4C51-A9CF-BDFDA2BAB260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7DA534-6777-4706-A03C-86D6615AB16C}" type="pres">
      <dgm:prSet presAssocID="{CE3E2DEA-6E8C-4C51-A9CF-BDFDA2BAB260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7BF3CA6-CF68-48BD-B8C8-22860329D164}" type="presOf" srcId="{CC167116-8E4C-40B5-9069-22BF19BCE446}" destId="{937DA534-6777-4706-A03C-86D6615AB16C}" srcOrd="0" destOrd="1" presId="urn:microsoft.com/office/officeart/2005/8/layout/target3"/>
    <dgm:cxn modelId="{9DD09D89-6AF3-4D3F-A856-B99DBA066834}" type="presOf" srcId="{A6726AE0-99B3-4A50-A0E2-ADF1E86D2F8B}" destId="{937DA534-6777-4706-A03C-86D6615AB16C}" srcOrd="0" destOrd="3" presId="urn:microsoft.com/office/officeart/2005/8/layout/target3"/>
    <dgm:cxn modelId="{8C172851-ADB3-48D3-808C-6046C360964C}" srcId="{9FE2FEA2-2A12-4452-9D15-B20A01E30FC4}" destId="{CE3E2DEA-6E8C-4C51-A9CF-BDFDA2BAB260}" srcOrd="0" destOrd="0" parTransId="{4CBB555A-4E7D-4306-A285-0EE2D5C9E91E}" sibTransId="{E0423236-FD08-412A-B7A0-D5474A1779F9}"/>
    <dgm:cxn modelId="{9741A756-6671-4108-84F8-EA6699BAB0B4}" type="presOf" srcId="{CE3E2DEA-6E8C-4C51-A9CF-BDFDA2BAB260}" destId="{D751A900-832C-420B-B996-2FA49B8B33CA}" srcOrd="1" destOrd="0" presId="urn:microsoft.com/office/officeart/2005/8/layout/target3"/>
    <dgm:cxn modelId="{6A8170B9-713C-43E0-9BAE-D5F91542051F}" srcId="{CE3E2DEA-6E8C-4C51-A9CF-BDFDA2BAB260}" destId="{BB603B25-EDE8-46F4-8CBD-D87B3C08CBDD}" srcOrd="0" destOrd="0" parTransId="{DC75A204-17FC-4AD8-801C-967D5A0219C4}" sibTransId="{35E58DA1-4B29-46CF-8AF3-4AE3742A033E}"/>
    <dgm:cxn modelId="{8065ECA6-C05B-4E03-980D-49603051C162}" srcId="{BB603B25-EDE8-46F4-8CBD-D87B3C08CBDD}" destId="{E7D5F3AA-BC4F-42E3-B9CA-2A2B13BED9D2}" srcOrd="1" destOrd="0" parTransId="{17ED7052-6358-485C-8223-7F12AD1CA811}" sibTransId="{24EE7F3A-5A76-48D9-9348-2E8E98A12E45}"/>
    <dgm:cxn modelId="{2C06E1C2-7B2A-4987-A313-690ECA787517}" type="presOf" srcId="{BB603B25-EDE8-46F4-8CBD-D87B3C08CBDD}" destId="{937DA534-6777-4706-A03C-86D6615AB16C}" srcOrd="0" destOrd="0" presId="urn:microsoft.com/office/officeart/2005/8/layout/target3"/>
    <dgm:cxn modelId="{E5770D04-6415-41A4-8A17-6926BF7E3EF3}" type="presOf" srcId="{E7D5F3AA-BC4F-42E3-B9CA-2A2B13BED9D2}" destId="{937DA534-6777-4706-A03C-86D6615AB16C}" srcOrd="0" destOrd="2" presId="urn:microsoft.com/office/officeart/2005/8/layout/target3"/>
    <dgm:cxn modelId="{8C9D7550-6442-4159-8D54-AE1B15983220}" srcId="{BB603B25-EDE8-46F4-8CBD-D87B3C08CBDD}" destId="{CC167116-8E4C-40B5-9069-22BF19BCE446}" srcOrd="0" destOrd="0" parTransId="{CE696D2E-0F21-4FCE-B134-422980321880}" sibTransId="{4426C60A-A436-41B7-AE05-A376253067D2}"/>
    <dgm:cxn modelId="{0B1329F9-37FB-459B-BD96-691283FCE84C}" type="presOf" srcId="{9FE2FEA2-2A12-4452-9D15-B20A01E30FC4}" destId="{44652B95-3B1E-469C-B600-0492A13CEE14}" srcOrd="0" destOrd="0" presId="urn:microsoft.com/office/officeart/2005/8/layout/target3"/>
    <dgm:cxn modelId="{76B0B960-599E-456F-B5CE-A9ABC7F83194}" srcId="{BB603B25-EDE8-46F4-8CBD-D87B3C08CBDD}" destId="{A6726AE0-99B3-4A50-A0E2-ADF1E86D2F8B}" srcOrd="2" destOrd="0" parTransId="{BE20A98F-6780-4CB3-AB9F-A295436F829B}" sibTransId="{FF4B2D72-F0F8-4876-B7F3-ADB258E86031}"/>
    <dgm:cxn modelId="{C5F72EC1-C5DF-4763-9139-12F0187E80F0}" type="presOf" srcId="{CE3E2DEA-6E8C-4C51-A9CF-BDFDA2BAB260}" destId="{6B45BCB0-A502-4849-A048-3737966B7081}" srcOrd="0" destOrd="0" presId="urn:microsoft.com/office/officeart/2005/8/layout/target3"/>
    <dgm:cxn modelId="{C696D256-8E07-4A50-9F44-6D70750791C6}" type="presParOf" srcId="{44652B95-3B1E-469C-B600-0492A13CEE14}" destId="{27924262-F152-48CD-8A93-B9D52D4D4707}" srcOrd="0" destOrd="0" presId="urn:microsoft.com/office/officeart/2005/8/layout/target3"/>
    <dgm:cxn modelId="{827DB6D7-9C72-4FA2-B05F-8C34B4FC1588}" type="presParOf" srcId="{44652B95-3B1E-469C-B600-0492A13CEE14}" destId="{098ED4D4-5F15-49C1-8248-8113D366604F}" srcOrd="1" destOrd="0" presId="urn:microsoft.com/office/officeart/2005/8/layout/target3"/>
    <dgm:cxn modelId="{D7DAE25E-E0D4-445D-8CA1-F2F08D253EEA}" type="presParOf" srcId="{44652B95-3B1E-469C-B600-0492A13CEE14}" destId="{6B45BCB0-A502-4849-A048-3737966B7081}" srcOrd="2" destOrd="0" presId="urn:microsoft.com/office/officeart/2005/8/layout/target3"/>
    <dgm:cxn modelId="{83A68D01-D541-4907-86B6-301364AB3532}" type="presParOf" srcId="{44652B95-3B1E-469C-B600-0492A13CEE14}" destId="{D751A900-832C-420B-B996-2FA49B8B33CA}" srcOrd="3" destOrd="0" presId="urn:microsoft.com/office/officeart/2005/8/layout/target3"/>
    <dgm:cxn modelId="{A7B74FAC-9B80-4244-ADA5-4B3A9AB57176}" type="presParOf" srcId="{44652B95-3B1E-469C-B600-0492A13CEE14}" destId="{937DA534-6777-4706-A03C-86D6615AB16C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E061695-77AA-4CC6-9819-6E037E3894C5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6271690-CD30-4E2E-8E3E-4D8B9FE4CE5A}">
      <dgm:prSet/>
      <dgm:spPr/>
      <dgm:t>
        <a:bodyPr/>
        <a:lstStyle/>
        <a:p>
          <a:pPr rtl="0"/>
          <a:r>
            <a:rPr lang="es-MX" smtClean="0"/>
            <a:t>Frederick Irving Herzberg  psicólogo de profesión, se convirtió en uno de las personas más influyentes en la gestión administrativa de empresas</a:t>
          </a:r>
          <a:endParaRPr lang="es-MX"/>
        </a:p>
      </dgm:t>
    </dgm:pt>
    <dgm:pt modelId="{2AF9B4FD-49E0-433F-AC7A-4E87B19ECE0A}" type="parTrans" cxnId="{98F3507C-C14F-460B-A473-B90FB9C1036C}">
      <dgm:prSet/>
      <dgm:spPr/>
      <dgm:t>
        <a:bodyPr/>
        <a:lstStyle/>
        <a:p>
          <a:endParaRPr lang="es-MX"/>
        </a:p>
      </dgm:t>
    </dgm:pt>
    <dgm:pt modelId="{0667F963-367F-4D79-9B05-87586333627F}" type="sibTrans" cxnId="{98F3507C-C14F-460B-A473-B90FB9C1036C}">
      <dgm:prSet/>
      <dgm:spPr/>
      <dgm:t>
        <a:bodyPr/>
        <a:lstStyle/>
        <a:p>
          <a:endParaRPr lang="es-MX"/>
        </a:p>
      </dgm:t>
    </dgm:pt>
    <dgm:pt modelId="{90F01EBD-FA5B-42F5-8479-F3965C43D27A}" type="pres">
      <dgm:prSet presAssocID="{8E061695-77AA-4CC6-9819-6E037E3894C5}" presName="CompostProcess" presStyleCnt="0">
        <dgm:presLayoutVars>
          <dgm:dir/>
          <dgm:resizeHandles val="exact"/>
        </dgm:presLayoutVars>
      </dgm:prSet>
      <dgm:spPr/>
    </dgm:pt>
    <dgm:pt modelId="{2A842312-FCE1-4C8D-BA84-14848E36B7FE}" type="pres">
      <dgm:prSet presAssocID="{8E061695-77AA-4CC6-9819-6E037E3894C5}" presName="arrow" presStyleLbl="bgShp" presStyleIdx="0" presStyleCnt="1"/>
      <dgm:spPr/>
    </dgm:pt>
    <dgm:pt modelId="{6C70B3F4-186A-40D4-B09E-0583678F9672}" type="pres">
      <dgm:prSet presAssocID="{8E061695-77AA-4CC6-9819-6E037E3894C5}" presName="linearProcess" presStyleCnt="0"/>
      <dgm:spPr/>
    </dgm:pt>
    <dgm:pt modelId="{C2FF1B7E-F487-41AC-BD23-184796A00EE9}" type="pres">
      <dgm:prSet presAssocID="{E6271690-CD30-4E2E-8E3E-4D8B9FE4CE5A}" presName="textNode" presStyleLbl="node1" presStyleIdx="0" presStyleCnt="1">
        <dgm:presLayoutVars>
          <dgm:bulletEnabled val="1"/>
        </dgm:presLayoutVars>
      </dgm:prSet>
      <dgm:spPr/>
    </dgm:pt>
  </dgm:ptLst>
  <dgm:cxnLst>
    <dgm:cxn modelId="{9DD6D363-BF67-4E3C-9F62-5B6725109732}" type="presOf" srcId="{8E061695-77AA-4CC6-9819-6E037E3894C5}" destId="{90F01EBD-FA5B-42F5-8479-F3965C43D27A}" srcOrd="0" destOrd="0" presId="urn:microsoft.com/office/officeart/2005/8/layout/hProcess9"/>
    <dgm:cxn modelId="{F8CBB6B5-AD12-48D4-BC80-CBB17BAD8BD3}" type="presOf" srcId="{E6271690-CD30-4E2E-8E3E-4D8B9FE4CE5A}" destId="{C2FF1B7E-F487-41AC-BD23-184796A00EE9}" srcOrd="0" destOrd="0" presId="urn:microsoft.com/office/officeart/2005/8/layout/hProcess9"/>
    <dgm:cxn modelId="{98F3507C-C14F-460B-A473-B90FB9C1036C}" srcId="{8E061695-77AA-4CC6-9819-6E037E3894C5}" destId="{E6271690-CD30-4E2E-8E3E-4D8B9FE4CE5A}" srcOrd="0" destOrd="0" parTransId="{2AF9B4FD-49E0-433F-AC7A-4E87B19ECE0A}" sibTransId="{0667F963-367F-4D79-9B05-87586333627F}"/>
    <dgm:cxn modelId="{E640EA34-615D-450F-AF32-1A62D0161C3E}" type="presParOf" srcId="{90F01EBD-FA5B-42F5-8479-F3965C43D27A}" destId="{2A842312-FCE1-4C8D-BA84-14848E36B7FE}" srcOrd="0" destOrd="0" presId="urn:microsoft.com/office/officeart/2005/8/layout/hProcess9"/>
    <dgm:cxn modelId="{8A0D3353-A876-4A8B-BC6A-1DDE44BDE223}" type="presParOf" srcId="{90F01EBD-FA5B-42F5-8479-F3965C43D27A}" destId="{6C70B3F4-186A-40D4-B09E-0583678F9672}" srcOrd="1" destOrd="0" presId="urn:microsoft.com/office/officeart/2005/8/layout/hProcess9"/>
    <dgm:cxn modelId="{591975B3-0575-414D-A89B-191CD6CE1C68}" type="presParOf" srcId="{6C70B3F4-186A-40D4-B09E-0583678F9672}" destId="{C2FF1B7E-F487-41AC-BD23-184796A00EE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FFFEDDA-DC08-4F7A-A969-24A6515F657F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B8A877B-E2D3-4466-A38B-5E820616CCD2}">
      <dgm:prSet/>
      <dgm:spPr/>
      <dgm:t>
        <a:bodyPr/>
        <a:lstStyle/>
        <a:p>
          <a:pPr algn="just" rtl="0"/>
          <a:r>
            <a:rPr lang="es-MX" dirty="0" smtClean="0"/>
            <a:t>HERZBERG Y COLABORADORES SE </a:t>
          </a:r>
          <a:r>
            <a:rPr lang="es-MX" dirty="0" smtClean="0"/>
            <a:t>CONCENTRARON EN LA MANERA DE </a:t>
          </a:r>
          <a:r>
            <a:rPr lang="es-MX" b="1" u="sng" dirty="0" smtClean="0"/>
            <a:t>ELEVAR LA SATISFACCIÓN LABORAL, EN LUGAR DE MOTIVAR A LOS TRABAJADORES</a:t>
          </a:r>
          <a:r>
            <a:rPr lang="es-MX" dirty="0" smtClean="0"/>
            <a:t> PARA QUE </a:t>
          </a:r>
          <a:r>
            <a:rPr lang="es-MX" dirty="0" smtClean="0"/>
            <a:t>MEJORARÁN </a:t>
          </a:r>
          <a:r>
            <a:rPr lang="es-MX" dirty="0" smtClean="0"/>
            <a:t>SU DESEMPEÑO</a:t>
          </a:r>
          <a:endParaRPr lang="es-MX" dirty="0"/>
        </a:p>
      </dgm:t>
    </dgm:pt>
    <dgm:pt modelId="{ABD03C91-9DB6-473D-BA33-7C6B204AA9E8}" type="parTrans" cxnId="{0B73522A-86BD-4D2A-9537-A28E6494EB00}">
      <dgm:prSet/>
      <dgm:spPr/>
      <dgm:t>
        <a:bodyPr/>
        <a:lstStyle/>
        <a:p>
          <a:endParaRPr lang="es-MX"/>
        </a:p>
      </dgm:t>
    </dgm:pt>
    <dgm:pt modelId="{BF267C14-B346-475F-AE07-A25CD0E1F155}" type="sibTrans" cxnId="{0B73522A-86BD-4D2A-9537-A28E6494EB00}">
      <dgm:prSet/>
      <dgm:spPr/>
      <dgm:t>
        <a:bodyPr/>
        <a:lstStyle/>
        <a:p>
          <a:endParaRPr lang="es-MX"/>
        </a:p>
      </dgm:t>
    </dgm:pt>
    <dgm:pt modelId="{15E62E5E-4B27-47AC-A2C3-308F953B5348}" type="pres">
      <dgm:prSet presAssocID="{2FFFEDDA-DC08-4F7A-A969-24A6515F657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FF4A63E-8833-4FFF-BC8D-A5BB96D9120F}" type="pres">
      <dgm:prSet presAssocID="{EB8A877B-E2D3-4466-A38B-5E820616CCD2}" presName="thickLine" presStyleLbl="alignNode1" presStyleIdx="0" presStyleCnt="1"/>
      <dgm:spPr/>
    </dgm:pt>
    <dgm:pt modelId="{BDFFD9AA-DAC3-488D-B3E0-476728BE790B}" type="pres">
      <dgm:prSet presAssocID="{EB8A877B-E2D3-4466-A38B-5E820616CCD2}" presName="horz1" presStyleCnt="0"/>
      <dgm:spPr/>
    </dgm:pt>
    <dgm:pt modelId="{D4039511-6FFF-4C54-9C47-5F27B3615487}" type="pres">
      <dgm:prSet presAssocID="{EB8A877B-E2D3-4466-A38B-5E820616CCD2}" presName="tx1" presStyleLbl="revTx" presStyleIdx="0" presStyleCnt="1"/>
      <dgm:spPr/>
      <dgm:t>
        <a:bodyPr/>
        <a:lstStyle/>
        <a:p>
          <a:endParaRPr lang="es-MX"/>
        </a:p>
      </dgm:t>
    </dgm:pt>
    <dgm:pt modelId="{0F9D4018-28C0-4757-996F-2B1DB5EE9158}" type="pres">
      <dgm:prSet presAssocID="{EB8A877B-E2D3-4466-A38B-5E820616CCD2}" presName="vert1" presStyleCnt="0"/>
      <dgm:spPr/>
    </dgm:pt>
  </dgm:ptLst>
  <dgm:cxnLst>
    <dgm:cxn modelId="{0B73522A-86BD-4D2A-9537-A28E6494EB00}" srcId="{2FFFEDDA-DC08-4F7A-A969-24A6515F657F}" destId="{EB8A877B-E2D3-4466-A38B-5E820616CCD2}" srcOrd="0" destOrd="0" parTransId="{ABD03C91-9DB6-473D-BA33-7C6B204AA9E8}" sibTransId="{BF267C14-B346-475F-AE07-A25CD0E1F155}"/>
    <dgm:cxn modelId="{1532EC87-926D-4398-82CF-D848857FDDF2}" type="presOf" srcId="{EB8A877B-E2D3-4466-A38B-5E820616CCD2}" destId="{D4039511-6FFF-4C54-9C47-5F27B3615487}" srcOrd="0" destOrd="0" presId="urn:microsoft.com/office/officeart/2008/layout/LinedList"/>
    <dgm:cxn modelId="{A32AA73F-A2F3-4A06-BBE8-78F3E51FBA80}" type="presOf" srcId="{2FFFEDDA-DC08-4F7A-A969-24A6515F657F}" destId="{15E62E5E-4B27-47AC-A2C3-308F953B5348}" srcOrd="0" destOrd="0" presId="urn:microsoft.com/office/officeart/2008/layout/LinedList"/>
    <dgm:cxn modelId="{127EE8BD-8E5B-4606-9379-5045A6BA42B9}" type="presParOf" srcId="{15E62E5E-4B27-47AC-A2C3-308F953B5348}" destId="{7FF4A63E-8833-4FFF-BC8D-A5BB96D9120F}" srcOrd="0" destOrd="0" presId="urn:microsoft.com/office/officeart/2008/layout/LinedList"/>
    <dgm:cxn modelId="{F6372178-23BE-4D16-8A72-37F6DC4BDF16}" type="presParOf" srcId="{15E62E5E-4B27-47AC-A2C3-308F953B5348}" destId="{BDFFD9AA-DAC3-488D-B3E0-476728BE790B}" srcOrd="1" destOrd="0" presId="urn:microsoft.com/office/officeart/2008/layout/LinedList"/>
    <dgm:cxn modelId="{1320830E-D21A-48B6-BFE0-3D5976D9A490}" type="presParOf" srcId="{BDFFD9AA-DAC3-488D-B3E0-476728BE790B}" destId="{D4039511-6FFF-4C54-9C47-5F27B3615487}" srcOrd="0" destOrd="0" presId="urn:microsoft.com/office/officeart/2008/layout/LinedList"/>
    <dgm:cxn modelId="{E268CF5E-E2B2-416E-8086-3BBBC1924B5B}" type="presParOf" srcId="{BDFFD9AA-DAC3-488D-B3E0-476728BE790B}" destId="{0F9D4018-28C0-4757-996F-2B1DB5EE915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DEE4665-A0B6-4679-83B4-F10506AACE0F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4A47D44-FAC4-4A92-91DD-E3A1562C9E03}">
      <dgm:prSet/>
      <dgm:spPr/>
      <dgm:t>
        <a:bodyPr/>
        <a:lstStyle/>
        <a:p>
          <a:pPr rtl="0"/>
          <a:r>
            <a:rPr lang="es-MX" dirty="0" smtClean="0"/>
            <a:t>EL TRABAJO SE DIVIDIÓ EN DOS ELEMENTOS:</a:t>
          </a:r>
          <a:endParaRPr lang="es-MX" dirty="0"/>
        </a:p>
      </dgm:t>
    </dgm:pt>
    <dgm:pt modelId="{DB9FCA93-B7F6-4E9B-A12E-472CFDB4E5F9}" type="parTrans" cxnId="{4578A907-2DEF-4B95-8982-0197B4BC571C}">
      <dgm:prSet/>
      <dgm:spPr/>
      <dgm:t>
        <a:bodyPr/>
        <a:lstStyle/>
        <a:p>
          <a:endParaRPr lang="es-MX"/>
        </a:p>
      </dgm:t>
    </dgm:pt>
    <dgm:pt modelId="{CC48A157-F3B4-4AE9-868A-FE4FDF1C7F14}" type="sibTrans" cxnId="{4578A907-2DEF-4B95-8982-0197B4BC571C}">
      <dgm:prSet/>
      <dgm:spPr/>
      <dgm:t>
        <a:bodyPr/>
        <a:lstStyle/>
        <a:p>
          <a:endParaRPr lang="es-MX"/>
        </a:p>
      </dgm:t>
    </dgm:pt>
    <dgm:pt modelId="{7B2A00AB-25C4-4DAD-8586-81A5CC9DD0C4}">
      <dgm:prSet/>
      <dgm:spPr/>
      <dgm:t>
        <a:bodyPr/>
        <a:lstStyle/>
        <a:p>
          <a:pPr rtl="0"/>
          <a:r>
            <a:rPr lang="es-MX" smtClean="0"/>
            <a:t>MOTIVADORES</a:t>
          </a:r>
          <a:endParaRPr lang="es-MX"/>
        </a:p>
      </dgm:t>
    </dgm:pt>
    <dgm:pt modelId="{993C0169-53A3-470D-A27A-859C2A5AC745}" type="parTrans" cxnId="{D8BCBB0C-F8E7-4A27-B5B9-20068F7814E8}">
      <dgm:prSet/>
      <dgm:spPr/>
      <dgm:t>
        <a:bodyPr/>
        <a:lstStyle/>
        <a:p>
          <a:endParaRPr lang="es-MX"/>
        </a:p>
      </dgm:t>
    </dgm:pt>
    <dgm:pt modelId="{F525C75D-64A8-403B-B206-5AC3D7D4411A}" type="sibTrans" cxnId="{D8BCBB0C-F8E7-4A27-B5B9-20068F7814E8}">
      <dgm:prSet/>
      <dgm:spPr/>
      <dgm:t>
        <a:bodyPr/>
        <a:lstStyle/>
        <a:p>
          <a:endParaRPr lang="es-MX"/>
        </a:p>
      </dgm:t>
    </dgm:pt>
    <dgm:pt modelId="{790A3A5A-CEA7-4E79-A943-7AAFFE2F2E64}">
      <dgm:prSet/>
      <dgm:spPr/>
      <dgm:t>
        <a:bodyPr/>
        <a:lstStyle/>
        <a:p>
          <a:pPr rtl="0"/>
          <a:r>
            <a:rPr lang="es-MX" smtClean="0"/>
            <a:t>FACTORES DE HIGIENE</a:t>
          </a:r>
          <a:endParaRPr lang="es-MX"/>
        </a:p>
      </dgm:t>
    </dgm:pt>
    <dgm:pt modelId="{D893B2A6-A02F-4E05-8582-5512E0A2CA05}" type="parTrans" cxnId="{EE9EE27D-29E2-491F-B7BC-814488704D46}">
      <dgm:prSet/>
      <dgm:spPr/>
      <dgm:t>
        <a:bodyPr/>
        <a:lstStyle/>
        <a:p>
          <a:endParaRPr lang="es-MX"/>
        </a:p>
      </dgm:t>
    </dgm:pt>
    <dgm:pt modelId="{D7A1ABE2-6C17-4123-A81F-983065397008}" type="sibTrans" cxnId="{EE9EE27D-29E2-491F-B7BC-814488704D46}">
      <dgm:prSet/>
      <dgm:spPr/>
      <dgm:t>
        <a:bodyPr/>
        <a:lstStyle/>
        <a:p>
          <a:endParaRPr lang="es-MX"/>
        </a:p>
      </dgm:t>
    </dgm:pt>
    <dgm:pt modelId="{E22C2724-5DBF-4E95-AA35-A979CF00A2CD}" type="pres">
      <dgm:prSet presAssocID="{ADEE4665-A0B6-4679-83B4-F10506AACE0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23484E1-110E-4DE7-8F0B-7212526D2460}" type="pres">
      <dgm:prSet presAssocID="{44A47D44-FAC4-4A92-91DD-E3A1562C9E03}" presName="horFlow" presStyleCnt="0"/>
      <dgm:spPr/>
      <dgm:t>
        <a:bodyPr/>
        <a:lstStyle/>
        <a:p>
          <a:endParaRPr lang="es-MX"/>
        </a:p>
      </dgm:t>
    </dgm:pt>
    <dgm:pt modelId="{C1B97BE1-5294-4299-9CCE-80F2DA9280E5}" type="pres">
      <dgm:prSet presAssocID="{44A47D44-FAC4-4A92-91DD-E3A1562C9E03}" presName="bigChev" presStyleLbl="node1" presStyleIdx="0" presStyleCnt="1"/>
      <dgm:spPr/>
      <dgm:t>
        <a:bodyPr/>
        <a:lstStyle/>
        <a:p>
          <a:endParaRPr lang="es-MX"/>
        </a:p>
      </dgm:t>
    </dgm:pt>
    <dgm:pt modelId="{04697147-8496-4C78-8A14-EEEBFA27A5D3}" type="pres">
      <dgm:prSet presAssocID="{993C0169-53A3-470D-A27A-859C2A5AC745}" presName="parTrans" presStyleCnt="0"/>
      <dgm:spPr/>
      <dgm:t>
        <a:bodyPr/>
        <a:lstStyle/>
        <a:p>
          <a:endParaRPr lang="es-MX"/>
        </a:p>
      </dgm:t>
    </dgm:pt>
    <dgm:pt modelId="{D4D94464-F960-4A67-8C3A-79323554CE68}" type="pres">
      <dgm:prSet presAssocID="{7B2A00AB-25C4-4DAD-8586-81A5CC9DD0C4}" presName="node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581A2B-E63D-4FAA-87F7-D04652B3DD53}" type="pres">
      <dgm:prSet presAssocID="{F525C75D-64A8-403B-B206-5AC3D7D4411A}" presName="sibTrans" presStyleCnt="0"/>
      <dgm:spPr/>
      <dgm:t>
        <a:bodyPr/>
        <a:lstStyle/>
        <a:p>
          <a:endParaRPr lang="es-MX"/>
        </a:p>
      </dgm:t>
    </dgm:pt>
    <dgm:pt modelId="{9C6B8B54-7D54-4A39-9547-BAB1E3B24C11}" type="pres">
      <dgm:prSet presAssocID="{790A3A5A-CEA7-4E79-A943-7AAFFE2F2E64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78A907-2DEF-4B95-8982-0197B4BC571C}" srcId="{ADEE4665-A0B6-4679-83B4-F10506AACE0F}" destId="{44A47D44-FAC4-4A92-91DD-E3A1562C9E03}" srcOrd="0" destOrd="0" parTransId="{DB9FCA93-B7F6-4E9B-A12E-472CFDB4E5F9}" sibTransId="{CC48A157-F3B4-4AE9-868A-FE4FDF1C7F14}"/>
    <dgm:cxn modelId="{7BA4EFEC-E244-4086-BA1A-E7962F37D333}" type="presOf" srcId="{790A3A5A-CEA7-4E79-A943-7AAFFE2F2E64}" destId="{9C6B8B54-7D54-4A39-9547-BAB1E3B24C11}" srcOrd="0" destOrd="0" presId="urn:microsoft.com/office/officeart/2005/8/layout/lProcess3"/>
    <dgm:cxn modelId="{D8BCBB0C-F8E7-4A27-B5B9-20068F7814E8}" srcId="{44A47D44-FAC4-4A92-91DD-E3A1562C9E03}" destId="{7B2A00AB-25C4-4DAD-8586-81A5CC9DD0C4}" srcOrd="0" destOrd="0" parTransId="{993C0169-53A3-470D-A27A-859C2A5AC745}" sibTransId="{F525C75D-64A8-403B-B206-5AC3D7D4411A}"/>
    <dgm:cxn modelId="{1C7A81B2-0248-4A97-A5AE-959D66589985}" type="presOf" srcId="{7B2A00AB-25C4-4DAD-8586-81A5CC9DD0C4}" destId="{D4D94464-F960-4A67-8C3A-79323554CE68}" srcOrd="0" destOrd="0" presId="urn:microsoft.com/office/officeart/2005/8/layout/lProcess3"/>
    <dgm:cxn modelId="{8E4942E9-DFBC-40CB-8789-9920F278043D}" type="presOf" srcId="{44A47D44-FAC4-4A92-91DD-E3A1562C9E03}" destId="{C1B97BE1-5294-4299-9CCE-80F2DA9280E5}" srcOrd="0" destOrd="0" presId="urn:microsoft.com/office/officeart/2005/8/layout/lProcess3"/>
    <dgm:cxn modelId="{EE9EE27D-29E2-491F-B7BC-814488704D46}" srcId="{44A47D44-FAC4-4A92-91DD-E3A1562C9E03}" destId="{790A3A5A-CEA7-4E79-A943-7AAFFE2F2E64}" srcOrd="1" destOrd="0" parTransId="{D893B2A6-A02F-4E05-8582-5512E0A2CA05}" sibTransId="{D7A1ABE2-6C17-4123-A81F-983065397008}"/>
    <dgm:cxn modelId="{E4CD487C-39C7-4322-A76B-8BDD512DE637}" type="presOf" srcId="{ADEE4665-A0B6-4679-83B4-F10506AACE0F}" destId="{E22C2724-5DBF-4E95-AA35-A979CF00A2CD}" srcOrd="0" destOrd="0" presId="urn:microsoft.com/office/officeart/2005/8/layout/lProcess3"/>
    <dgm:cxn modelId="{B9EA9127-63EE-42C7-A815-5485D495E77E}" type="presParOf" srcId="{E22C2724-5DBF-4E95-AA35-A979CF00A2CD}" destId="{B23484E1-110E-4DE7-8F0B-7212526D2460}" srcOrd="0" destOrd="0" presId="urn:microsoft.com/office/officeart/2005/8/layout/lProcess3"/>
    <dgm:cxn modelId="{AB056227-3B97-4743-A6EE-816E4460CAE7}" type="presParOf" srcId="{B23484E1-110E-4DE7-8F0B-7212526D2460}" destId="{C1B97BE1-5294-4299-9CCE-80F2DA9280E5}" srcOrd="0" destOrd="0" presId="urn:microsoft.com/office/officeart/2005/8/layout/lProcess3"/>
    <dgm:cxn modelId="{184E7223-5EE3-4D62-8BBD-A0D60ECD7827}" type="presParOf" srcId="{B23484E1-110E-4DE7-8F0B-7212526D2460}" destId="{04697147-8496-4C78-8A14-EEEBFA27A5D3}" srcOrd="1" destOrd="0" presId="urn:microsoft.com/office/officeart/2005/8/layout/lProcess3"/>
    <dgm:cxn modelId="{675E06F0-52C3-4B20-8B93-FFD97ABE5C28}" type="presParOf" srcId="{B23484E1-110E-4DE7-8F0B-7212526D2460}" destId="{D4D94464-F960-4A67-8C3A-79323554CE68}" srcOrd="2" destOrd="0" presId="urn:microsoft.com/office/officeart/2005/8/layout/lProcess3"/>
    <dgm:cxn modelId="{C8B9BA2B-1454-449F-96F1-204280A49E68}" type="presParOf" srcId="{B23484E1-110E-4DE7-8F0B-7212526D2460}" destId="{B0581A2B-E63D-4FAA-87F7-D04652B3DD53}" srcOrd="3" destOrd="0" presId="urn:microsoft.com/office/officeart/2005/8/layout/lProcess3"/>
    <dgm:cxn modelId="{09BF7389-B5EB-4854-9E39-652CD81868B1}" type="presParOf" srcId="{B23484E1-110E-4DE7-8F0B-7212526D2460}" destId="{9C6B8B54-7D54-4A39-9547-BAB1E3B24C11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909EFF2-1CE1-4BB1-93D2-F261D0B874D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917FDBD-396E-40DA-9744-674692574ADF}">
      <dgm:prSet/>
      <dgm:spPr/>
      <dgm:t>
        <a:bodyPr/>
        <a:lstStyle/>
        <a:p>
          <a:pPr rtl="0"/>
          <a:r>
            <a:rPr lang="es-MX" smtClean="0"/>
            <a:t>Proviene de la escuela administrativa de las relaciones humanas</a:t>
          </a:r>
          <a:endParaRPr lang="es-MX"/>
        </a:p>
      </dgm:t>
    </dgm:pt>
    <dgm:pt modelId="{2C19F18A-03A6-4F4C-BBE9-98038233A737}" type="parTrans" cxnId="{1F8DE94D-A06B-47A8-9586-6A0321BBA17F}">
      <dgm:prSet/>
      <dgm:spPr/>
      <dgm:t>
        <a:bodyPr/>
        <a:lstStyle/>
        <a:p>
          <a:endParaRPr lang="es-MX"/>
        </a:p>
      </dgm:t>
    </dgm:pt>
    <dgm:pt modelId="{064BDD9E-1EB4-40AE-98C6-67DE077D508F}" type="sibTrans" cxnId="{1F8DE94D-A06B-47A8-9586-6A0321BBA17F}">
      <dgm:prSet/>
      <dgm:spPr/>
      <dgm:t>
        <a:bodyPr/>
        <a:lstStyle/>
        <a:p>
          <a:endParaRPr lang="es-MX"/>
        </a:p>
      </dgm:t>
    </dgm:pt>
    <dgm:pt modelId="{210061B0-DABF-4DF8-9C26-85934650E742}">
      <dgm:prSet/>
      <dgm:spPr/>
      <dgm:t>
        <a:bodyPr/>
        <a:lstStyle/>
        <a:p>
          <a:pPr rtl="0"/>
          <a:r>
            <a:rPr lang="es-MX" dirty="0" err="1" smtClean="0"/>
            <a:t>McGregor</a:t>
          </a:r>
          <a:r>
            <a:rPr lang="es-MX" dirty="0" smtClean="0"/>
            <a:t> en su obra “El lado humano de las organizaciones” describió dos formas de pensamiento de los directivos y les llamo </a:t>
          </a:r>
          <a:r>
            <a:rPr lang="es-MX" b="1" dirty="0" smtClean="0"/>
            <a:t>teoría X</a:t>
          </a:r>
          <a:r>
            <a:rPr lang="es-MX" dirty="0" smtClean="0"/>
            <a:t> y </a:t>
          </a:r>
          <a:r>
            <a:rPr lang="es-MX" b="1" dirty="0" smtClean="0"/>
            <a:t>teoría Y</a:t>
          </a:r>
          <a:endParaRPr lang="es-MX" dirty="0"/>
        </a:p>
      </dgm:t>
    </dgm:pt>
    <dgm:pt modelId="{72896C69-3550-45FB-98AD-5A75EEC0FA1B}" type="parTrans" cxnId="{B362F711-D090-48CF-A49A-992A5960B9C7}">
      <dgm:prSet/>
      <dgm:spPr/>
      <dgm:t>
        <a:bodyPr/>
        <a:lstStyle/>
        <a:p>
          <a:endParaRPr lang="es-MX"/>
        </a:p>
      </dgm:t>
    </dgm:pt>
    <dgm:pt modelId="{085D94B3-FE04-4880-B60F-C0FBB89A56F5}" type="sibTrans" cxnId="{B362F711-D090-48CF-A49A-992A5960B9C7}">
      <dgm:prSet/>
      <dgm:spPr/>
      <dgm:t>
        <a:bodyPr/>
        <a:lstStyle/>
        <a:p>
          <a:endParaRPr lang="es-MX"/>
        </a:p>
      </dgm:t>
    </dgm:pt>
    <dgm:pt modelId="{8A40DC5B-51F6-4330-AA4A-5992E925BAB1}" type="pres">
      <dgm:prSet presAssocID="{3909EFF2-1CE1-4BB1-93D2-F261D0B874DB}" presName="vert0" presStyleCnt="0">
        <dgm:presLayoutVars>
          <dgm:dir/>
          <dgm:animOne val="branch"/>
          <dgm:animLvl val="lvl"/>
        </dgm:presLayoutVars>
      </dgm:prSet>
      <dgm:spPr/>
    </dgm:pt>
    <dgm:pt modelId="{D6EDBB54-084E-49A1-A9CE-1153DB326E47}" type="pres">
      <dgm:prSet presAssocID="{F917FDBD-396E-40DA-9744-674692574ADF}" presName="thickLine" presStyleLbl="alignNode1" presStyleIdx="0" presStyleCnt="2"/>
      <dgm:spPr/>
    </dgm:pt>
    <dgm:pt modelId="{4F8E3FDC-D627-4912-875D-9A10F4BD46AF}" type="pres">
      <dgm:prSet presAssocID="{F917FDBD-396E-40DA-9744-674692574ADF}" presName="horz1" presStyleCnt="0"/>
      <dgm:spPr/>
    </dgm:pt>
    <dgm:pt modelId="{EBACE26C-F62B-40BC-92BF-8FC9A9BAD973}" type="pres">
      <dgm:prSet presAssocID="{F917FDBD-396E-40DA-9744-674692574ADF}" presName="tx1" presStyleLbl="revTx" presStyleIdx="0" presStyleCnt="2"/>
      <dgm:spPr/>
    </dgm:pt>
    <dgm:pt modelId="{F1ED402A-AD73-436E-880B-2C1084ACAF26}" type="pres">
      <dgm:prSet presAssocID="{F917FDBD-396E-40DA-9744-674692574ADF}" presName="vert1" presStyleCnt="0"/>
      <dgm:spPr/>
    </dgm:pt>
    <dgm:pt modelId="{3BF48200-90ED-4877-AC60-DB85A8375185}" type="pres">
      <dgm:prSet presAssocID="{210061B0-DABF-4DF8-9C26-85934650E742}" presName="thickLine" presStyleLbl="alignNode1" presStyleIdx="1" presStyleCnt="2"/>
      <dgm:spPr/>
    </dgm:pt>
    <dgm:pt modelId="{D5DA1F8D-2F8D-44A6-A642-758050950DDE}" type="pres">
      <dgm:prSet presAssocID="{210061B0-DABF-4DF8-9C26-85934650E742}" presName="horz1" presStyleCnt="0"/>
      <dgm:spPr/>
    </dgm:pt>
    <dgm:pt modelId="{3A7369CD-3288-4311-BB32-8D7144AA555D}" type="pres">
      <dgm:prSet presAssocID="{210061B0-DABF-4DF8-9C26-85934650E742}" presName="tx1" presStyleLbl="revTx" presStyleIdx="1" presStyleCnt="2"/>
      <dgm:spPr/>
      <dgm:t>
        <a:bodyPr/>
        <a:lstStyle/>
        <a:p>
          <a:endParaRPr lang="es-MX"/>
        </a:p>
      </dgm:t>
    </dgm:pt>
    <dgm:pt modelId="{E00591CD-5B3D-44B7-B03B-7D80C126E608}" type="pres">
      <dgm:prSet presAssocID="{210061B0-DABF-4DF8-9C26-85934650E742}" presName="vert1" presStyleCnt="0"/>
      <dgm:spPr/>
    </dgm:pt>
  </dgm:ptLst>
  <dgm:cxnLst>
    <dgm:cxn modelId="{F26D0D4C-52CA-4BD3-B5B7-8C0033010D67}" type="presOf" srcId="{3909EFF2-1CE1-4BB1-93D2-F261D0B874DB}" destId="{8A40DC5B-51F6-4330-AA4A-5992E925BAB1}" srcOrd="0" destOrd="0" presId="urn:microsoft.com/office/officeart/2008/layout/LinedList"/>
    <dgm:cxn modelId="{B93DB7A5-298B-4F8C-95E6-BDA76D282132}" type="presOf" srcId="{210061B0-DABF-4DF8-9C26-85934650E742}" destId="{3A7369CD-3288-4311-BB32-8D7144AA555D}" srcOrd="0" destOrd="0" presId="urn:microsoft.com/office/officeart/2008/layout/LinedList"/>
    <dgm:cxn modelId="{1F8DE94D-A06B-47A8-9586-6A0321BBA17F}" srcId="{3909EFF2-1CE1-4BB1-93D2-F261D0B874DB}" destId="{F917FDBD-396E-40DA-9744-674692574ADF}" srcOrd="0" destOrd="0" parTransId="{2C19F18A-03A6-4F4C-BBE9-98038233A737}" sibTransId="{064BDD9E-1EB4-40AE-98C6-67DE077D508F}"/>
    <dgm:cxn modelId="{118BCF4C-FCFE-439B-B16B-0260A3A9D9C5}" type="presOf" srcId="{F917FDBD-396E-40DA-9744-674692574ADF}" destId="{EBACE26C-F62B-40BC-92BF-8FC9A9BAD973}" srcOrd="0" destOrd="0" presId="urn:microsoft.com/office/officeart/2008/layout/LinedList"/>
    <dgm:cxn modelId="{B362F711-D090-48CF-A49A-992A5960B9C7}" srcId="{3909EFF2-1CE1-4BB1-93D2-F261D0B874DB}" destId="{210061B0-DABF-4DF8-9C26-85934650E742}" srcOrd="1" destOrd="0" parTransId="{72896C69-3550-45FB-98AD-5A75EEC0FA1B}" sibTransId="{085D94B3-FE04-4880-B60F-C0FBB89A56F5}"/>
    <dgm:cxn modelId="{D5011A63-29F5-4545-BF8E-7AC6048D0626}" type="presParOf" srcId="{8A40DC5B-51F6-4330-AA4A-5992E925BAB1}" destId="{D6EDBB54-084E-49A1-A9CE-1153DB326E47}" srcOrd="0" destOrd="0" presId="urn:microsoft.com/office/officeart/2008/layout/LinedList"/>
    <dgm:cxn modelId="{505FFBF0-1E77-42FC-BBF5-BDAABC82A7C5}" type="presParOf" srcId="{8A40DC5B-51F6-4330-AA4A-5992E925BAB1}" destId="{4F8E3FDC-D627-4912-875D-9A10F4BD46AF}" srcOrd="1" destOrd="0" presId="urn:microsoft.com/office/officeart/2008/layout/LinedList"/>
    <dgm:cxn modelId="{8788BCDE-56A9-4716-8612-A7ACF65A0EB7}" type="presParOf" srcId="{4F8E3FDC-D627-4912-875D-9A10F4BD46AF}" destId="{EBACE26C-F62B-40BC-92BF-8FC9A9BAD973}" srcOrd="0" destOrd="0" presId="urn:microsoft.com/office/officeart/2008/layout/LinedList"/>
    <dgm:cxn modelId="{87F9140B-AB5C-44D1-A8C2-7BF534A8F372}" type="presParOf" srcId="{4F8E3FDC-D627-4912-875D-9A10F4BD46AF}" destId="{F1ED402A-AD73-436E-880B-2C1084ACAF26}" srcOrd="1" destOrd="0" presId="urn:microsoft.com/office/officeart/2008/layout/LinedList"/>
    <dgm:cxn modelId="{40BD037B-39E4-4030-92BE-64CB87D03909}" type="presParOf" srcId="{8A40DC5B-51F6-4330-AA4A-5992E925BAB1}" destId="{3BF48200-90ED-4877-AC60-DB85A8375185}" srcOrd="2" destOrd="0" presId="urn:microsoft.com/office/officeart/2008/layout/LinedList"/>
    <dgm:cxn modelId="{C5EE2301-E3C8-4244-8F62-C2D55D3D326E}" type="presParOf" srcId="{8A40DC5B-51F6-4330-AA4A-5992E925BAB1}" destId="{D5DA1F8D-2F8D-44A6-A642-758050950DDE}" srcOrd="3" destOrd="0" presId="urn:microsoft.com/office/officeart/2008/layout/LinedList"/>
    <dgm:cxn modelId="{B4754C42-3EB1-46B1-9561-FC9C4E1759C5}" type="presParOf" srcId="{D5DA1F8D-2F8D-44A6-A642-758050950DDE}" destId="{3A7369CD-3288-4311-BB32-8D7144AA555D}" srcOrd="0" destOrd="0" presId="urn:microsoft.com/office/officeart/2008/layout/LinedList"/>
    <dgm:cxn modelId="{4ACF0CDE-2923-4B02-A365-F19ACBE10E24}" type="presParOf" srcId="{D5DA1F8D-2F8D-44A6-A642-758050950DDE}" destId="{E00591CD-5B3D-44B7-B03B-7D80C126E60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2FEEC6C-FCF1-4692-B5D1-EEDF254EE03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D3FE430-DD1C-4D38-9B01-220185DE3968}">
      <dgm:prSet custT="1"/>
      <dgm:spPr/>
      <dgm:t>
        <a:bodyPr/>
        <a:lstStyle/>
        <a:p>
          <a:pPr algn="ctr" rtl="0"/>
          <a:r>
            <a:rPr lang="es-MX" sz="4800" i="1" dirty="0" smtClean="0"/>
            <a:t>La Teoría Y es la precursora de la integración de los objetivos individuales con los corporativos, en ella se basan, por ejemplo, los círculos de calidad</a:t>
          </a:r>
          <a:endParaRPr lang="es-MX" sz="4800" dirty="0"/>
        </a:p>
      </dgm:t>
    </dgm:pt>
    <dgm:pt modelId="{E1E11AF0-0FDD-4B5D-B816-92D394368DF1}" type="parTrans" cxnId="{DE6D7AF7-C415-429C-9A92-6AD468C55F91}">
      <dgm:prSet/>
      <dgm:spPr/>
      <dgm:t>
        <a:bodyPr/>
        <a:lstStyle/>
        <a:p>
          <a:pPr algn="ctr"/>
          <a:endParaRPr lang="es-MX" sz="4800"/>
        </a:p>
      </dgm:t>
    </dgm:pt>
    <dgm:pt modelId="{4F722C1D-9893-44FF-9038-A979D2057BBD}" type="sibTrans" cxnId="{DE6D7AF7-C415-429C-9A92-6AD468C55F91}">
      <dgm:prSet/>
      <dgm:spPr/>
      <dgm:t>
        <a:bodyPr/>
        <a:lstStyle/>
        <a:p>
          <a:pPr algn="ctr"/>
          <a:endParaRPr lang="es-MX" sz="4800"/>
        </a:p>
      </dgm:t>
    </dgm:pt>
    <dgm:pt modelId="{935AD245-3E5E-42A9-9A40-6EE1B1AAD66F}" type="pres">
      <dgm:prSet presAssocID="{62FEEC6C-FCF1-4692-B5D1-EEDF254EE032}" presName="vert0" presStyleCnt="0">
        <dgm:presLayoutVars>
          <dgm:dir/>
          <dgm:animOne val="branch"/>
          <dgm:animLvl val="lvl"/>
        </dgm:presLayoutVars>
      </dgm:prSet>
      <dgm:spPr/>
    </dgm:pt>
    <dgm:pt modelId="{89E348D9-8D85-40E1-A0C6-68694482A22A}" type="pres">
      <dgm:prSet presAssocID="{4D3FE430-DD1C-4D38-9B01-220185DE3968}" presName="thickLine" presStyleLbl="alignNode1" presStyleIdx="0" presStyleCnt="1"/>
      <dgm:spPr/>
    </dgm:pt>
    <dgm:pt modelId="{2ECE0188-6520-4C74-8912-4D13EA8C1EC0}" type="pres">
      <dgm:prSet presAssocID="{4D3FE430-DD1C-4D38-9B01-220185DE3968}" presName="horz1" presStyleCnt="0"/>
      <dgm:spPr/>
    </dgm:pt>
    <dgm:pt modelId="{00D4C4A3-92AE-4BD0-9682-33EB5FDC8328}" type="pres">
      <dgm:prSet presAssocID="{4D3FE430-DD1C-4D38-9B01-220185DE3968}" presName="tx1" presStyleLbl="revTx" presStyleIdx="0" presStyleCnt="1"/>
      <dgm:spPr/>
    </dgm:pt>
    <dgm:pt modelId="{9321FE91-86E9-41C6-B18E-9D403E9EBC6E}" type="pres">
      <dgm:prSet presAssocID="{4D3FE430-DD1C-4D38-9B01-220185DE3968}" presName="vert1" presStyleCnt="0"/>
      <dgm:spPr/>
    </dgm:pt>
  </dgm:ptLst>
  <dgm:cxnLst>
    <dgm:cxn modelId="{C457483A-7BEB-4867-AC01-94BC9BAEF723}" type="presOf" srcId="{4D3FE430-DD1C-4D38-9B01-220185DE3968}" destId="{00D4C4A3-92AE-4BD0-9682-33EB5FDC8328}" srcOrd="0" destOrd="0" presId="urn:microsoft.com/office/officeart/2008/layout/LinedList"/>
    <dgm:cxn modelId="{85018786-131B-45F7-BB84-C793454BEACF}" type="presOf" srcId="{62FEEC6C-FCF1-4692-B5D1-EEDF254EE032}" destId="{935AD245-3E5E-42A9-9A40-6EE1B1AAD66F}" srcOrd="0" destOrd="0" presId="urn:microsoft.com/office/officeart/2008/layout/LinedList"/>
    <dgm:cxn modelId="{DE6D7AF7-C415-429C-9A92-6AD468C55F91}" srcId="{62FEEC6C-FCF1-4692-B5D1-EEDF254EE032}" destId="{4D3FE430-DD1C-4D38-9B01-220185DE3968}" srcOrd="0" destOrd="0" parTransId="{E1E11AF0-0FDD-4B5D-B816-92D394368DF1}" sibTransId="{4F722C1D-9893-44FF-9038-A979D2057BBD}"/>
    <dgm:cxn modelId="{4E024893-DAEE-4F82-9B81-144E4C3173B5}" type="presParOf" srcId="{935AD245-3E5E-42A9-9A40-6EE1B1AAD66F}" destId="{89E348D9-8D85-40E1-A0C6-68694482A22A}" srcOrd="0" destOrd="0" presId="urn:microsoft.com/office/officeart/2008/layout/LinedList"/>
    <dgm:cxn modelId="{BBB27682-A231-4980-87A5-ADC589BC07C9}" type="presParOf" srcId="{935AD245-3E5E-42A9-9A40-6EE1B1AAD66F}" destId="{2ECE0188-6520-4C74-8912-4D13EA8C1EC0}" srcOrd="1" destOrd="0" presId="urn:microsoft.com/office/officeart/2008/layout/LinedList"/>
    <dgm:cxn modelId="{9E2CF39E-DF76-40A5-B8E3-33C35713EAA9}" type="presParOf" srcId="{2ECE0188-6520-4C74-8912-4D13EA8C1EC0}" destId="{00D4C4A3-92AE-4BD0-9682-33EB5FDC8328}" srcOrd="0" destOrd="0" presId="urn:microsoft.com/office/officeart/2008/layout/LinedList"/>
    <dgm:cxn modelId="{367A3526-C50B-418D-8E96-F02CD9D7B823}" type="presParOf" srcId="{2ECE0188-6520-4C74-8912-4D13EA8C1EC0}" destId="{9321FE91-86E9-41C6-B18E-9D403E9EBC6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DD2A06-E768-40A2-85F2-22BE37C959FC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28D41C0-7A7F-4A1C-B011-F1D23DB214BF}">
      <dgm:prSet/>
      <dgm:spPr/>
      <dgm:t>
        <a:bodyPr/>
        <a:lstStyle/>
        <a:p>
          <a:r>
            <a:rPr lang="es-MX" dirty="0"/>
            <a:t>CADA UNA DE LAS TEORIAS DESCRIBE UN CONJUNTO ESPECIFICO DE NECESIDADES QUE LAS PERSONAS TIENEN, </a:t>
          </a:r>
        </a:p>
        <a:p>
          <a:r>
            <a:rPr lang="es-MX" dirty="0"/>
            <a:t>AUNQUE DIFIEREN: </a:t>
          </a:r>
        </a:p>
        <a:p>
          <a:r>
            <a:rPr lang="es-MX" dirty="0"/>
            <a:t> RESPECTO DEL TIPO DE NECESIDAD Y LA CANTIDAD. </a:t>
          </a:r>
        </a:p>
        <a:p>
          <a:r>
            <a:rPr lang="es-MX" dirty="0"/>
            <a:t>DIFIEREN TAMBIEN EN CUANTO A COMO INFLUYEN EN LA MOTIVACIÓN LAS NECESIDADES QUE NO SE SATISFACEN.</a:t>
          </a:r>
        </a:p>
      </dgm:t>
    </dgm:pt>
    <dgm:pt modelId="{CADEB85F-0D64-49DD-B19B-CF5328BDEC4A}" type="parTrans" cxnId="{3E0A0DA2-C1AE-4641-A62D-485885D36B98}">
      <dgm:prSet/>
      <dgm:spPr/>
      <dgm:t>
        <a:bodyPr/>
        <a:lstStyle/>
        <a:p>
          <a:endParaRPr lang="es-MX"/>
        </a:p>
      </dgm:t>
    </dgm:pt>
    <dgm:pt modelId="{620D87D2-CCD6-4D81-AAF7-12F924E76FFD}" type="sibTrans" cxnId="{3E0A0DA2-C1AE-4641-A62D-485885D36B98}">
      <dgm:prSet/>
      <dgm:spPr/>
      <dgm:t>
        <a:bodyPr/>
        <a:lstStyle/>
        <a:p>
          <a:endParaRPr lang="es-MX"/>
        </a:p>
      </dgm:t>
    </dgm:pt>
    <dgm:pt modelId="{F2578E92-A73D-4F0F-9B4F-CD0EAEB8E376}" type="pres">
      <dgm:prSet presAssocID="{57DD2A06-E768-40A2-85F2-22BE37C959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0FD5D80-4121-4314-A201-FA75DC603E00}" type="pres">
      <dgm:prSet presAssocID="{028D41C0-7A7F-4A1C-B011-F1D23DB214BF}" presName="root" presStyleCnt="0"/>
      <dgm:spPr/>
    </dgm:pt>
    <dgm:pt modelId="{6CFB12D1-71E6-46FD-9971-D3AA727118F2}" type="pres">
      <dgm:prSet presAssocID="{028D41C0-7A7F-4A1C-B011-F1D23DB214BF}" presName="rootComposite" presStyleCnt="0"/>
      <dgm:spPr/>
    </dgm:pt>
    <dgm:pt modelId="{1E56D1D0-474E-4EC8-9DD4-8BB54F109AAD}" type="pres">
      <dgm:prSet presAssocID="{028D41C0-7A7F-4A1C-B011-F1D23DB214BF}" presName="rootText" presStyleLbl="node1" presStyleIdx="0" presStyleCnt="1" custScaleY="100142"/>
      <dgm:spPr/>
      <dgm:t>
        <a:bodyPr/>
        <a:lstStyle/>
        <a:p>
          <a:endParaRPr lang="es-MX"/>
        </a:p>
      </dgm:t>
    </dgm:pt>
    <dgm:pt modelId="{2A1FA377-43ED-4C73-B90C-4308ACB442C2}" type="pres">
      <dgm:prSet presAssocID="{028D41C0-7A7F-4A1C-B011-F1D23DB214BF}" presName="rootConnector" presStyleLbl="node1" presStyleIdx="0" presStyleCnt="1"/>
      <dgm:spPr/>
      <dgm:t>
        <a:bodyPr/>
        <a:lstStyle/>
        <a:p>
          <a:endParaRPr lang="es-MX"/>
        </a:p>
      </dgm:t>
    </dgm:pt>
    <dgm:pt modelId="{F7A56FFD-7FB8-4496-95BE-8E58F1F8CC6A}" type="pres">
      <dgm:prSet presAssocID="{028D41C0-7A7F-4A1C-B011-F1D23DB214BF}" presName="childShape" presStyleCnt="0"/>
      <dgm:spPr/>
    </dgm:pt>
  </dgm:ptLst>
  <dgm:cxnLst>
    <dgm:cxn modelId="{B9249A72-4EF5-46AA-85FE-E69098636CBB}" type="presOf" srcId="{57DD2A06-E768-40A2-85F2-22BE37C959FC}" destId="{F2578E92-A73D-4F0F-9B4F-CD0EAEB8E376}" srcOrd="0" destOrd="0" presId="urn:microsoft.com/office/officeart/2005/8/layout/hierarchy3"/>
    <dgm:cxn modelId="{3E0A0DA2-C1AE-4641-A62D-485885D36B98}" srcId="{57DD2A06-E768-40A2-85F2-22BE37C959FC}" destId="{028D41C0-7A7F-4A1C-B011-F1D23DB214BF}" srcOrd="0" destOrd="0" parTransId="{CADEB85F-0D64-49DD-B19B-CF5328BDEC4A}" sibTransId="{620D87D2-CCD6-4D81-AAF7-12F924E76FFD}"/>
    <dgm:cxn modelId="{A5575890-A3F5-4C0D-A421-81422B316DB0}" type="presOf" srcId="{028D41C0-7A7F-4A1C-B011-F1D23DB214BF}" destId="{1E56D1D0-474E-4EC8-9DD4-8BB54F109AAD}" srcOrd="0" destOrd="0" presId="urn:microsoft.com/office/officeart/2005/8/layout/hierarchy3"/>
    <dgm:cxn modelId="{D40BA782-DB0B-4026-A9AC-631B7AA16145}" type="presOf" srcId="{028D41C0-7A7F-4A1C-B011-F1D23DB214BF}" destId="{2A1FA377-43ED-4C73-B90C-4308ACB442C2}" srcOrd="1" destOrd="0" presId="urn:microsoft.com/office/officeart/2005/8/layout/hierarchy3"/>
    <dgm:cxn modelId="{0BEC2C8E-2FA7-4468-B95C-C5D52C020AC2}" type="presParOf" srcId="{F2578E92-A73D-4F0F-9B4F-CD0EAEB8E376}" destId="{00FD5D80-4121-4314-A201-FA75DC603E00}" srcOrd="0" destOrd="0" presId="urn:microsoft.com/office/officeart/2005/8/layout/hierarchy3"/>
    <dgm:cxn modelId="{296F0035-F3F7-484B-8C64-751EA73F83D0}" type="presParOf" srcId="{00FD5D80-4121-4314-A201-FA75DC603E00}" destId="{6CFB12D1-71E6-46FD-9971-D3AA727118F2}" srcOrd="0" destOrd="0" presId="urn:microsoft.com/office/officeart/2005/8/layout/hierarchy3"/>
    <dgm:cxn modelId="{E303397A-9176-4A81-B06F-C8F808709F5F}" type="presParOf" srcId="{6CFB12D1-71E6-46FD-9971-D3AA727118F2}" destId="{1E56D1D0-474E-4EC8-9DD4-8BB54F109AAD}" srcOrd="0" destOrd="0" presId="urn:microsoft.com/office/officeart/2005/8/layout/hierarchy3"/>
    <dgm:cxn modelId="{8A07CED7-566F-4DBE-BAF4-239F9220241C}" type="presParOf" srcId="{6CFB12D1-71E6-46FD-9971-D3AA727118F2}" destId="{2A1FA377-43ED-4C73-B90C-4308ACB442C2}" srcOrd="1" destOrd="0" presId="urn:microsoft.com/office/officeart/2005/8/layout/hierarchy3"/>
    <dgm:cxn modelId="{D44F52EF-23B9-4F57-A008-BC0BED31690E}" type="presParOf" srcId="{00FD5D80-4121-4314-A201-FA75DC603E00}" destId="{F7A56FFD-7FB8-4496-95BE-8E58F1F8CC6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DE281F-F755-459F-823C-3E1C6B2E46CA}" type="doc">
      <dgm:prSet loTypeId="urn:microsoft.com/office/officeart/2005/8/layout/pyramid1" loCatId="pyramid" qsTypeId="urn:microsoft.com/office/officeart/2005/8/quickstyle/3d4" qsCatId="3D" csTypeId="urn:microsoft.com/office/officeart/2005/8/colors/accent1_2" csCatId="accent1" phldr="1"/>
      <dgm:spPr/>
    </dgm:pt>
    <dgm:pt modelId="{98CDDB9F-0543-4105-8542-1ACA9EBD7EAB}">
      <dgm:prSet phldrT="[Texto]"/>
      <dgm:spPr/>
      <dgm:t>
        <a:bodyPr/>
        <a:lstStyle/>
        <a:p>
          <a:r>
            <a:rPr lang="es-MX" dirty="0"/>
            <a:t>REALIZACIÓN PERSONAL</a:t>
          </a:r>
        </a:p>
      </dgm:t>
    </dgm:pt>
    <dgm:pt modelId="{13CA9267-DCC3-43AF-8A15-8D09BD7E0170}" type="parTrans" cxnId="{0A8F25A9-72F7-4C85-A6A7-E65A1E7667D1}">
      <dgm:prSet/>
      <dgm:spPr/>
      <dgm:t>
        <a:bodyPr/>
        <a:lstStyle/>
        <a:p>
          <a:endParaRPr lang="es-MX"/>
        </a:p>
      </dgm:t>
    </dgm:pt>
    <dgm:pt modelId="{678D423F-22E6-415A-B8E1-A424B8102F3B}" type="sibTrans" cxnId="{0A8F25A9-72F7-4C85-A6A7-E65A1E7667D1}">
      <dgm:prSet/>
      <dgm:spPr/>
      <dgm:t>
        <a:bodyPr/>
        <a:lstStyle/>
        <a:p>
          <a:endParaRPr lang="es-MX"/>
        </a:p>
      </dgm:t>
    </dgm:pt>
    <dgm:pt modelId="{B4F3AA60-22DA-4FB3-8DB2-72484D81A5CE}">
      <dgm:prSet phldrT="[Texto]"/>
      <dgm:spPr/>
      <dgm:t>
        <a:bodyPr/>
        <a:lstStyle/>
        <a:p>
          <a:r>
            <a:rPr lang="es-MX" dirty="0"/>
            <a:t>SEGURIDAD Y PROTECCIÓN</a:t>
          </a:r>
        </a:p>
      </dgm:t>
    </dgm:pt>
    <dgm:pt modelId="{EBBB26B9-3112-4C7E-836E-EE25A73495FF}" type="parTrans" cxnId="{C536DC3B-5E56-4C0E-8A43-D6AE1EFC7F24}">
      <dgm:prSet/>
      <dgm:spPr/>
      <dgm:t>
        <a:bodyPr/>
        <a:lstStyle/>
        <a:p>
          <a:endParaRPr lang="es-MX"/>
        </a:p>
      </dgm:t>
    </dgm:pt>
    <dgm:pt modelId="{E4E145C6-EB39-4740-A8A0-CA4692669031}" type="sibTrans" cxnId="{C536DC3B-5E56-4C0E-8A43-D6AE1EFC7F24}">
      <dgm:prSet/>
      <dgm:spPr/>
      <dgm:t>
        <a:bodyPr/>
        <a:lstStyle/>
        <a:p>
          <a:endParaRPr lang="es-MX"/>
        </a:p>
      </dgm:t>
    </dgm:pt>
    <dgm:pt modelId="{23395F94-0392-4571-8EA7-4931529737BF}">
      <dgm:prSet phldrT="[Texto]"/>
      <dgm:spPr/>
      <dgm:t>
        <a:bodyPr/>
        <a:lstStyle/>
        <a:p>
          <a:r>
            <a:rPr lang="es-MX" dirty="0"/>
            <a:t>FISIOLOGICAS</a:t>
          </a:r>
        </a:p>
      </dgm:t>
    </dgm:pt>
    <dgm:pt modelId="{DBC76510-F95F-41FB-A7D7-3EAF4CD952DA}" type="parTrans" cxnId="{AC828042-ED0D-4A81-8D2A-997FF44975CE}">
      <dgm:prSet/>
      <dgm:spPr/>
      <dgm:t>
        <a:bodyPr/>
        <a:lstStyle/>
        <a:p>
          <a:endParaRPr lang="es-MX"/>
        </a:p>
      </dgm:t>
    </dgm:pt>
    <dgm:pt modelId="{05116EC7-E391-4D9F-AB7C-0D9347C4CBCD}" type="sibTrans" cxnId="{AC828042-ED0D-4A81-8D2A-997FF44975CE}">
      <dgm:prSet/>
      <dgm:spPr/>
      <dgm:t>
        <a:bodyPr/>
        <a:lstStyle/>
        <a:p>
          <a:endParaRPr lang="es-MX"/>
        </a:p>
      </dgm:t>
    </dgm:pt>
    <dgm:pt modelId="{E327B07A-396C-4D81-A011-DAD0338919B1}">
      <dgm:prSet phldrT="[Texto]"/>
      <dgm:spPr/>
      <dgm:t>
        <a:bodyPr/>
        <a:lstStyle/>
        <a:p>
          <a:r>
            <a:rPr lang="es-MX" dirty="0"/>
            <a:t>PERTENENCIA Y AMOR</a:t>
          </a:r>
        </a:p>
      </dgm:t>
    </dgm:pt>
    <dgm:pt modelId="{8DC44674-D541-4B22-9BA4-BC5124AA7FB0}" type="parTrans" cxnId="{E11CBE95-875C-42AA-A7B2-7498E93747FA}">
      <dgm:prSet/>
      <dgm:spPr/>
      <dgm:t>
        <a:bodyPr/>
        <a:lstStyle/>
        <a:p>
          <a:endParaRPr lang="es-MX"/>
        </a:p>
      </dgm:t>
    </dgm:pt>
    <dgm:pt modelId="{A8D0B01E-8B07-4BD2-85A3-C5171086EB27}" type="sibTrans" cxnId="{E11CBE95-875C-42AA-A7B2-7498E93747FA}">
      <dgm:prSet/>
      <dgm:spPr/>
      <dgm:t>
        <a:bodyPr/>
        <a:lstStyle/>
        <a:p>
          <a:endParaRPr lang="es-MX"/>
        </a:p>
      </dgm:t>
    </dgm:pt>
    <dgm:pt modelId="{14E5D83E-243D-4347-B006-EAFC2A4EA90B}">
      <dgm:prSet phldrT="[Texto]"/>
      <dgm:spPr/>
      <dgm:t>
        <a:bodyPr/>
        <a:lstStyle/>
        <a:p>
          <a:r>
            <a:rPr lang="es-MX" dirty="0"/>
            <a:t>VALORIZACIÓN</a:t>
          </a:r>
        </a:p>
      </dgm:t>
    </dgm:pt>
    <dgm:pt modelId="{EE53C8DC-6398-49BF-9F15-EF2D19804650}" type="parTrans" cxnId="{391899F4-2D79-488C-A377-B6F0CB3D1E97}">
      <dgm:prSet/>
      <dgm:spPr/>
      <dgm:t>
        <a:bodyPr/>
        <a:lstStyle/>
        <a:p>
          <a:endParaRPr lang="es-MX"/>
        </a:p>
      </dgm:t>
    </dgm:pt>
    <dgm:pt modelId="{547D7774-61B9-4685-8A98-B55615E4F17D}" type="sibTrans" cxnId="{391899F4-2D79-488C-A377-B6F0CB3D1E97}">
      <dgm:prSet/>
      <dgm:spPr/>
      <dgm:t>
        <a:bodyPr/>
        <a:lstStyle/>
        <a:p>
          <a:endParaRPr lang="es-MX"/>
        </a:p>
      </dgm:t>
    </dgm:pt>
    <dgm:pt modelId="{1AF43610-63F1-4579-AE54-4F01FC98F1EB}" type="pres">
      <dgm:prSet presAssocID="{94DE281F-F755-459F-823C-3E1C6B2E46CA}" presName="Name0" presStyleCnt="0">
        <dgm:presLayoutVars>
          <dgm:dir/>
          <dgm:animLvl val="lvl"/>
          <dgm:resizeHandles val="exact"/>
        </dgm:presLayoutVars>
      </dgm:prSet>
      <dgm:spPr/>
    </dgm:pt>
    <dgm:pt modelId="{FEFA16CF-60C9-4029-820D-E91D8671A40C}" type="pres">
      <dgm:prSet presAssocID="{98CDDB9F-0543-4105-8542-1ACA9EBD7EAB}" presName="Name8" presStyleCnt="0"/>
      <dgm:spPr/>
    </dgm:pt>
    <dgm:pt modelId="{2A9EB987-A047-4118-8DF3-77434E043A39}" type="pres">
      <dgm:prSet presAssocID="{98CDDB9F-0543-4105-8542-1ACA9EBD7EAB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17FFF6-3F51-4768-9773-57D21E70C282}" type="pres">
      <dgm:prSet presAssocID="{98CDDB9F-0543-4105-8542-1ACA9EBD7E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441800-1E40-428E-8B48-075AF1FFB079}" type="pres">
      <dgm:prSet presAssocID="{14E5D83E-243D-4347-B006-EAFC2A4EA90B}" presName="Name8" presStyleCnt="0"/>
      <dgm:spPr/>
    </dgm:pt>
    <dgm:pt modelId="{9C29C8F1-FAEB-46FD-A400-940B64A2E002}" type="pres">
      <dgm:prSet presAssocID="{14E5D83E-243D-4347-B006-EAFC2A4EA90B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2DA0A9-2260-4642-B53F-D09786B9895E}" type="pres">
      <dgm:prSet presAssocID="{14E5D83E-243D-4347-B006-EAFC2A4EA90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FBCE42-EE0C-4116-A329-5959C0E1AAFF}" type="pres">
      <dgm:prSet presAssocID="{E327B07A-396C-4D81-A011-DAD0338919B1}" presName="Name8" presStyleCnt="0"/>
      <dgm:spPr/>
    </dgm:pt>
    <dgm:pt modelId="{4FA56A73-6443-4BFF-B864-18A37C5814EF}" type="pres">
      <dgm:prSet presAssocID="{E327B07A-396C-4D81-A011-DAD0338919B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F9DA2D-2714-417D-B731-E6A11E667567}" type="pres">
      <dgm:prSet presAssocID="{E327B07A-396C-4D81-A011-DAD0338919B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280EB8-7FED-4829-83D1-E25254FC8FEB}" type="pres">
      <dgm:prSet presAssocID="{B4F3AA60-22DA-4FB3-8DB2-72484D81A5CE}" presName="Name8" presStyleCnt="0"/>
      <dgm:spPr/>
    </dgm:pt>
    <dgm:pt modelId="{E791888E-37AE-4620-B965-8BFE107F9FDA}" type="pres">
      <dgm:prSet presAssocID="{B4F3AA60-22DA-4FB3-8DB2-72484D81A5CE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D0B378-6596-4708-8731-52124A5A1D9B}" type="pres">
      <dgm:prSet presAssocID="{B4F3AA60-22DA-4FB3-8DB2-72484D81A5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D17684-BF09-48AF-8665-E26AEB7A051A}" type="pres">
      <dgm:prSet presAssocID="{23395F94-0392-4571-8EA7-4931529737BF}" presName="Name8" presStyleCnt="0"/>
      <dgm:spPr/>
    </dgm:pt>
    <dgm:pt modelId="{2532A106-3B0F-4AE1-B776-80BA19946D56}" type="pres">
      <dgm:prSet presAssocID="{23395F94-0392-4571-8EA7-4931529737B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EFB0E3-FE9D-4B2A-802B-C5D5A7FED29B}" type="pres">
      <dgm:prSet presAssocID="{23395F94-0392-4571-8EA7-4931529737B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BA042D-7724-4D3E-9C20-C5C04F93D483}" type="presOf" srcId="{98CDDB9F-0543-4105-8542-1ACA9EBD7EAB}" destId="{EC17FFF6-3F51-4768-9773-57D21E70C282}" srcOrd="1" destOrd="0" presId="urn:microsoft.com/office/officeart/2005/8/layout/pyramid1"/>
    <dgm:cxn modelId="{391899F4-2D79-488C-A377-B6F0CB3D1E97}" srcId="{94DE281F-F755-459F-823C-3E1C6B2E46CA}" destId="{14E5D83E-243D-4347-B006-EAFC2A4EA90B}" srcOrd="1" destOrd="0" parTransId="{EE53C8DC-6398-49BF-9F15-EF2D19804650}" sibTransId="{547D7774-61B9-4685-8A98-B55615E4F17D}"/>
    <dgm:cxn modelId="{B9093998-3E73-47D0-8D25-5B5ED92FBE79}" type="presOf" srcId="{14E5D83E-243D-4347-B006-EAFC2A4EA90B}" destId="{8D2DA0A9-2260-4642-B53F-D09786B9895E}" srcOrd="1" destOrd="0" presId="urn:microsoft.com/office/officeart/2005/8/layout/pyramid1"/>
    <dgm:cxn modelId="{0BF00CC6-C790-4B7B-B99F-FA926B8ADD53}" type="presOf" srcId="{14E5D83E-243D-4347-B006-EAFC2A4EA90B}" destId="{9C29C8F1-FAEB-46FD-A400-940B64A2E002}" srcOrd="0" destOrd="0" presId="urn:microsoft.com/office/officeart/2005/8/layout/pyramid1"/>
    <dgm:cxn modelId="{2BEC530B-878F-4DD1-81AF-FFA7EFA58842}" type="presOf" srcId="{94DE281F-F755-459F-823C-3E1C6B2E46CA}" destId="{1AF43610-63F1-4579-AE54-4F01FC98F1EB}" srcOrd="0" destOrd="0" presId="urn:microsoft.com/office/officeart/2005/8/layout/pyramid1"/>
    <dgm:cxn modelId="{E11CBE95-875C-42AA-A7B2-7498E93747FA}" srcId="{94DE281F-F755-459F-823C-3E1C6B2E46CA}" destId="{E327B07A-396C-4D81-A011-DAD0338919B1}" srcOrd="2" destOrd="0" parTransId="{8DC44674-D541-4B22-9BA4-BC5124AA7FB0}" sibTransId="{A8D0B01E-8B07-4BD2-85A3-C5171086EB27}"/>
    <dgm:cxn modelId="{148848FB-8C46-4CF9-97B5-C736C0EED464}" type="presOf" srcId="{B4F3AA60-22DA-4FB3-8DB2-72484D81A5CE}" destId="{FCD0B378-6596-4708-8731-52124A5A1D9B}" srcOrd="1" destOrd="0" presId="urn:microsoft.com/office/officeart/2005/8/layout/pyramid1"/>
    <dgm:cxn modelId="{50E8F32E-B4F5-41AA-9F17-F06398EEC27D}" type="presOf" srcId="{23395F94-0392-4571-8EA7-4931529737BF}" destId="{2532A106-3B0F-4AE1-B776-80BA19946D56}" srcOrd="0" destOrd="0" presId="urn:microsoft.com/office/officeart/2005/8/layout/pyramid1"/>
    <dgm:cxn modelId="{C536DC3B-5E56-4C0E-8A43-D6AE1EFC7F24}" srcId="{94DE281F-F755-459F-823C-3E1C6B2E46CA}" destId="{B4F3AA60-22DA-4FB3-8DB2-72484D81A5CE}" srcOrd="3" destOrd="0" parTransId="{EBBB26B9-3112-4C7E-836E-EE25A73495FF}" sibTransId="{E4E145C6-EB39-4740-A8A0-CA4692669031}"/>
    <dgm:cxn modelId="{0A8F25A9-72F7-4C85-A6A7-E65A1E7667D1}" srcId="{94DE281F-F755-459F-823C-3E1C6B2E46CA}" destId="{98CDDB9F-0543-4105-8542-1ACA9EBD7EAB}" srcOrd="0" destOrd="0" parTransId="{13CA9267-DCC3-43AF-8A15-8D09BD7E0170}" sibTransId="{678D423F-22E6-415A-B8E1-A424B8102F3B}"/>
    <dgm:cxn modelId="{AC828042-ED0D-4A81-8D2A-997FF44975CE}" srcId="{94DE281F-F755-459F-823C-3E1C6B2E46CA}" destId="{23395F94-0392-4571-8EA7-4931529737BF}" srcOrd="4" destOrd="0" parTransId="{DBC76510-F95F-41FB-A7D7-3EAF4CD952DA}" sibTransId="{05116EC7-E391-4D9F-AB7C-0D9347C4CBCD}"/>
    <dgm:cxn modelId="{7945BFF4-984F-40B3-85B8-133A6B084F25}" type="presOf" srcId="{B4F3AA60-22DA-4FB3-8DB2-72484D81A5CE}" destId="{E791888E-37AE-4620-B965-8BFE107F9FDA}" srcOrd="0" destOrd="0" presId="urn:microsoft.com/office/officeart/2005/8/layout/pyramid1"/>
    <dgm:cxn modelId="{B377C026-FBE0-4281-82AF-6885A201D8B9}" type="presOf" srcId="{E327B07A-396C-4D81-A011-DAD0338919B1}" destId="{4FA56A73-6443-4BFF-B864-18A37C5814EF}" srcOrd="0" destOrd="0" presId="urn:microsoft.com/office/officeart/2005/8/layout/pyramid1"/>
    <dgm:cxn modelId="{4D86A4E2-573C-47D5-A0C2-87AF426FEDE5}" type="presOf" srcId="{E327B07A-396C-4D81-A011-DAD0338919B1}" destId="{BDF9DA2D-2714-417D-B731-E6A11E667567}" srcOrd="1" destOrd="0" presId="urn:microsoft.com/office/officeart/2005/8/layout/pyramid1"/>
    <dgm:cxn modelId="{F7DF83DF-F6E1-4C4B-9110-1587D3E546D0}" type="presOf" srcId="{98CDDB9F-0543-4105-8542-1ACA9EBD7EAB}" destId="{2A9EB987-A047-4118-8DF3-77434E043A39}" srcOrd="0" destOrd="0" presId="urn:microsoft.com/office/officeart/2005/8/layout/pyramid1"/>
    <dgm:cxn modelId="{745B4EA0-77D0-4F68-9077-B92967A8AC79}" type="presOf" srcId="{23395F94-0392-4571-8EA7-4931529737BF}" destId="{92EFB0E3-FE9D-4B2A-802B-C5D5A7FED29B}" srcOrd="1" destOrd="0" presId="urn:microsoft.com/office/officeart/2005/8/layout/pyramid1"/>
    <dgm:cxn modelId="{59F47B7F-76B7-40F0-9915-62484796BD1E}" type="presParOf" srcId="{1AF43610-63F1-4579-AE54-4F01FC98F1EB}" destId="{FEFA16CF-60C9-4029-820D-E91D8671A40C}" srcOrd="0" destOrd="0" presId="urn:microsoft.com/office/officeart/2005/8/layout/pyramid1"/>
    <dgm:cxn modelId="{1D75C011-266D-47E6-8C14-CCAD26DEAC67}" type="presParOf" srcId="{FEFA16CF-60C9-4029-820D-E91D8671A40C}" destId="{2A9EB987-A047-4118-8DF3-77434E043A39}" srcOrd="0" destOrd="0" presId="urn:microsoft.com/office/officeart/2005/8/layout/pyramid1"/>
    <dgm:cxn modelId="{42E721D7-C10C-4FCD-9097-BADC79E6E77C}" type="presParOf" srcId="{FEFA16CF-60C9-4029-820D-E91D8671A40C}" destId="{EC17FFF6-3F51-4768-9773-57D21E70C282}" srcOrd="1" destOrd="0" presId="urn:microsoft.com/office/officeart/2005/8/layout/pyramid1"/>
    <dgm:cxn modelId="{C4BB388F-F61D-4D48-83D9-EBEA2DA5704F}" type="presParOf" srcId="{1AF43610-63F1-4579-AE54-4F01FC98F1EB}" destId="{BE441800-1E40-428E-8B48-075AF1FFB079}" srcOrd="1" destOrd="0" presId="urn:microsoft.com/office/officeart/2005/8/layout/pyramid1"/>
    <dgm:cxn modelId="{B23D03CB-3692-49D6-87CC-B09B3F91C450}" type="presParOf" srcId="{BE441800-1E40-428E-8B48-075AF1FFB079}" destId="{9C29C8F1-FAEB-46FD-A400-940B64A2E002}" srcOrd="0" destOrd="0" presId="urn:microsoft.com/office/officeart/2005/8/layout/pyramid1"/>
    <dgm:cxn modelId="{2F8B4564-587D-4C8C-AA61-1F95CB62CB07}" type="presParOf" srcId="{BE441800-1E40-428E-8B48-075AF1FFB079}" destId="{8D2DA0A9-2260-4642-B53F-D09786B9895E}" srcOrd="1" destOrd="0" presId="urn:microsoft.com/office/officeart/2005/8/layout/pyramid1"/>
    <dgm:cxn modelId="{29E34617-8BD3-4796-8677-1E0DCD5EE699}" type="presParOf" srcId="{1AF43610-63F1-4579-AE54-4F01FC98F1EB}" destId="{69FBCE42-EE0C-4116-A329-5959C0E1AAFF}" srcOrd="2" destOrd="0" presId="urn:microsoft.com/office/officeart/2005/8/layout/pyramid1"/>
    <dgm:cxn modelId="{D3AF366D-377B-4DBD-94BD-C1323C97441E}" type="presParOf" srcId="{69FBCE42-EE0C-4116-A329-5959C0E1AAFF}" destId="{4FA56A73-6443-4BFF-B864-18A37C5814EF}" srcOrd="0" destOrd="0" presId="urn:microsoft.com/office/officeart/2005/8/layout/pyramid1"/>
    <dgm:cxn modelId="{0B912FA6-E63A-42BE-BBE6-D35F05EDB837}" type="presParOf" srcId="{69FBCE42-EE0C-4116-A329-5959C0E1AAFF}" destId="{BDF9DA2D-2714-417D-B731-E6A11E667567}" srcOrd="1" destOrd="0" presId="urn:microsoft.com/office/officeart/2005/8/layout/pyramid1"/>
    <dgm:cxn modelId="{FD05051A-6F3E-426B-BE46-15D3CD77EAD1}" type="presParOf" srcId="{1AF43610-63F1-4579-AE54-4F01FC98F1EB}" destId="{EF280EB8-7FED-4829-83D1-E25254FC8FEB}" srcOrd="3" destOrd="0" presId="urn:microsoft.com/office/officeart/2005/8/layout/pyramid1"/>
    <dgm:cxn modelId="{251EBC06-383B-41CD-A3DE-09B1F7F8BE77}" type="presParOf" srcId="{EF280EB8-7FED-4829-83D1-E25254FC8FEB}" destId="{E791888E-37AE-4620-B965-8BFE107F9FDA}" srcOrd="0" destOrd="0" presId="urn:microsoft.com/office/officeart/2005/8/layout/pyramid1"/>
    <dgm:cxn modelId="{780F5436-48FC-4A9B-90EA-B115D7A2AF51}" type="presParOf" srcId="{EF280EB8-7FED-4829-83D1-E25254FC8FEB}" destId="{FCD0B378-6596-4708-8731-52124A5A1D9B}" srcOrd="1" destOrd="0" presId="urn:microsoft.com/office/officeart/2005/8/layout/pyramid1"/>
    <dgm:cxn modelId="{CCAFA014-6503-4D44-BDF8-467AFBDE39DB}" type="presParOf" srcId="{1AF43610-63F1-4579-AE54-4F01FC98F1EB}" destId="{6BD17684-BF09-48AF-8665-E26AEB7A051A}" srcOrd="4" destOrd="0" presId="urn:microsoft.com/office/officeart/2005/8/layout/pyramid1"/>
    <dgm:cxn modelId="{731154B6-B3EE-49AA-B80F-04AD165905E3}" type="presParOf" srcId="{6BD17684-BF09-48AF-8665-E26AEB7A051A}" destId="{2532A106-3B0F-4AE1-B776-80BA19946D56}" srcOrd="0" destOrd="0" presId="urn:microsoft.com/office/officeart/2005/8/layout/pyramid1"/>
    <dgm:cxn modelId="{1033D4B9-254D-45EB-A19A-C232D9C71ABF}" type="presParOf" srcId="{6BD17684-BF09-48AF-8665-E26AEB7A051A}" destId="{92EFB0E3-FE9D-4B2A-802B-C5D5A7FED29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3A569A-47CA-4313-BCC6-1A09BCA727CB}" type="doc">
      <dgm:prSet loTypeId="urn:microsoft.com/office/officeart/2005/8/layout/venn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3FABE90-5E86-437C-A7DE-49ACD4ED8B69}">
      <dgm:prSet/>
      <dgm:spPr/>
      <dgm:t>
        <a:bodyPr/>
        <a:lstStyle/>
        <a:p>
          <a:pPr rtl="0"/>
          <a:r>
            <a: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NECESIDAD INSATISFECHA INMEDIATA INFERIOR SE CONVIERTE EN LA NECESIDAD MÁS POTENTE Y SIGNIFICATIVA</a:t>
          </a:r>
          <a:endParaRPr lang="es-MX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7F44EE9-D668-495C-AA46-9134363824B9}" type="parTrans" cxnId="{B42567EF-F57E-4C3B-9F75-BF72D4055C91}">
      <dgm:prSet/>
      <dgm:spPr/>
      <dgm:t>
        <a:bodyPr/>
        <a:lstStyle/>
        <a:p>
          <a:endParaRPr lang="es-MX"/>
        </a:p>
      </dgm:t>
    </dgm:pt>
    <dgm:pt modelId="{53335FE4-EC88-445E-9A29-148148D1A2A6}" type="sibTrans" cxnId="{B42567EF-F57E-4C3B-9F75-BF72D4055C91}">
      <dgm:prSet/>
      <dgm:spPr/>
      <dgm:t>
        <a:bodyPr/>
        <a:lstStyle/>
        <a:p>
          <a:endParaRPr lang="es-MX"/>
        </a:p>
      </dgm:t>
    </dgm:pt>
    <dgm:pt modelId="{D67B4498-17C2-4E0A-922C-A4729B064A1E}" type="pres">
      <dgm:prSet presAssocID="{393A569A-47CA-4313-BCC6-1A09BCA727C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EC801F9-31F6-4A20-88B8-2D22E2486FC8}" type="pres">
      <dgm:prSet presAssocID="{13FABE90-5E86-437C-A7DE-49ACD4ED8B69}" presName="circ1TxSh" presStyleLbl="vennNode1" presStyleIdx="0" presStyleCnt="1" custScaleX="181573" custLinFactNeighborX="-96322"/>
      <dgm:spPr/>
      <dgm:t>
        <a:bodyPr/>
        <a:lstStyle/>
        <a:p>
          <a:endParaRPr lang="es-MX"/>
        </a:p>
      </dgm:t>
    </dgm:pt>
  </dgm:ptLst>
  <dgm:cxnLst>
    <dgm:cxn modelId="{8AF31F2C-8BFF-423E-B983-8B11C6BE9D01}" type="presOf" srcId="{13FABE90-5E86-437C-A7DE-49ACD4ED8B69}" destId="{BEC801F9-31F6-4A20-88B8-2D22E2486FC8}" srcOrd="0" destOrd="0" presId="urn:microsoft.com/office/officeart/2005/8/layout/venn1"/>
    <dgm:cxn modelId="{B42567EF-F57E-4C3B-9F75-BF72D4055C91}" srcId="{393A569A-47CA-4313-BCC6-1A09BCA727CB}" destId="{13FABE90-5E86-437C-A7DE-49ACD4ED8B69}" srcOrd="0" destOrd="0" parTransId="{07F44EE9-D668-495C-AA46-9134363824B9}" sibTransId="{53335FE4-EC88-445E-9A29-148148D1A2A6}"/>
    <dgm:cxn modelId="{3D506539-F38E-485B-A4B2-ECDC7A42FE32}" type="presOf" srcId="{393A569A-47CA-4313-BCC6-1A09BCA727CB}" destId="{D67B4498-17C2-4E0A-922C-A4729B064A1E}" srcOrd="0" destOrd="0" presId="urn:microsoft.com/office/officeart/2005/8/layout/venn1"/>
    <dgm:cxn modelId="{A939922A-0C5A-4218-841D-4FFA6ACE40DC}" type="presParOf" srcId="{D67B4498-17C2-4E0A-922C-A4729B064A1E}" destId="{BEC801F9-31F6-4A20-88B8-2D22E2486FC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619B04-ED44-43FE-B58C-7CDCAB07D5C0}" type="doc">
      <dgm:prSet loTypeId="urn:microsoft.com/office/officeart/2005/8/layout/hList7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6DA5F4D-F7D6-480C-AA35-8E12E3D942E9}">
      <dgm:prSet custT="1"/>
      <dgm:spPr/>
      <dgm:t>
        <a:bodyPr/>
        <a:lstStyle/>
        <a:p>
          <a:pPr rtl="0"/>
          <a:r>
            <a:rPr lang="es-MX" sz="2400" dirty="0" smtClean="0"/>
            <a:t>NECESIDADES BASICAS:</a:t>
          </a:r>
          <a:endParaRPr lang="es-MX" sz="2400" dirty="0"/>
        </a:p>
      </dgm:t>
    </dgm:pt>
    <dgm:pt modelId="{4FAD80F4-C125-49D2-BD7B-1E1907EADF60}" type="parTrans" cxnId="{C170ECAB-6B20-4520-B146-500F9136FE8C}">
      <dgm:prSet/>
      <dgm:spPr/>
      <dgm:t>
        <a:bodyPr/>
        <a:lstStyle/>
        <a:p>
          <a:endParaRPr lang="es-MX"/>
        </a:p>
      </dgm:t>
    </dgm:pt>
    <dgm:pt modelId="{807A7F3E-BA84-46FA-ABE6-C5C742149BA0}" type="sibTrans" cxnId="{C170ECAB-6B20-4520-B146-500F9136FE8C}">
      <dgm:prSet/>
      <dgm:spPr/>
      <dgm:t>
        <a:bodyPr/>
        <a:lstStyle/>
        <a:p>
          <a:endParaRPr lang="es-MX"/>
        </a:p>
      </dgm:t>
    </dgm:pt>
    <dgm:pt modelId="{98CD7FA1-19FD-4E71-8CB9-0E127613F788}">
      <dgm:prSet custT="1"/>
      <dgm:spPr/>
      <dgm:t>
        <a:bodyPr/>
        <a:lstStyle/>
        <a:p>
          <a:pPr rtl="0"/>
          <a:r>
            <a:rPr lang="es-MX" sz="1800" smtClean="0"/>
            <a:t>ALIMENTO</a:t>
          </a:r>
          <a:endParaRPr lang="es-MX" sz="1800"/>
        </a:p>
      </dgm:t>
    </dgm:pt>
    <dgm:pt modelId="{46A54A01-AE80-46C5-A302-DE622164AFB5}" type="parTrans" cxnId="{2D386085-75D8-4AF9-B43E-C49CCCD1EAD9}">
      <dgm:prSet/>
      <dgm:spPr/>
      <dgm:t>
        <a:bodyPr/>
        <a:lstStyle/>
        <a:p>
          <a:endParaRPr lang="es-MX"/>
        </a:p>
      </dgm:t>
    </dgm:pt>
    <dgm:pt modelId="{36118CF3-8DAD-4230-9EFD-6489C1958CCA}" type="sibTrans" cxnId="{2D386085-75D8-4AF9-B43E-C49CCCD1EAD9}">
      <dgm:prSet/>
      <dgm:spPr/>
      <dgm:t>
        <a:bodyPr/>
        <a:lstStyle/>
        <a:p>
          <a:endParaRPr lang="es-MX"/>
        </a:p>
      </dgm:t>
    </dgm:pt>
    <dgm:pt modelId="{2A20DB3D-E9E1-410F-AF1B-2B98C978CEC0}">
      <dgm:prSet custT="1"/>
      <dgm:spPr/>
      <dgm:t>
        <a:bodyPr/>
        <a:lstStyle/>
        <a:p>
          <a:pPr rtl="0"/>
          <a:r>
            <a:rPr lang="es-MX" sz="1800" dirty="0" smtClean="0"/>
            <a:t>AGUA</a:t>
          </a:r>
          <a:endParaRPr lang="es-MX" sz="1800" dirty="0"/>
        </a:p>
      </dgm:t>
    </dgm:pt>
    <dgm:pt modelId="{F8D3443F-1B01-460B-B843-6BD4BEF3FBB2}" type="parTrans" cxnId="{7226523C-82DC-4D1F-A99E-D60B40ADFE6B}">
      <dgm:prSet/>
      <dgm:spPr/>
      <dgm:t>
        <a:bodyPr/>
        <a:lstStyle/>
        <a:p>
          <a:endParaRPr lang="es-MX"/>
        </a:p>
      </dgm:t>
    </dgm:pt>
    <dgm:pt modelId="{7E349CDD-858D-47B4-B460-2EF118F76D25}" type="sibTrans" cxnId="{7226523C-82DC-4D1F-A99E-D60B40ADFE6B}">
      <dgm:prSet/>
      <dgm:spPr/>
      <dgm:t>
        <a:bodyPr/>
        <a:lstStyle/>
        <a:p>
          <a:endParaRPr lang="es-MX"/>
        </a:p>
      </dgm:t>
    </dgm:pt>
    <dgm:pt modelId="{8CD23C24-B483-4AA6-9539-E0299C1B1A14}">
      <dgm:prSet custT="1"/>
      <dgm:spPr/>
      <dgm:t>
        <a:bodyPr/>
        <a:lstStyle/>
        <a:p>
          <a:pPr rtl="0"/>
          <a:r>
            <a:rPr lang="es-MX" sz="1800" dirty="0" smtClean="0"/>
            <a:t>COBIJO</a:t>
          </a:r>
          <a:endParaRPr lang="es-MX" sz="1800" dirty="0"/>
        </a:p>
      </dgm:t>
    </dgm:pt>
    <dgm:pt modelId="{574A8C7B-B713-4606-844E-3E9F3734D706}" type="parTrans" cxnId="{F33BE495-5B7C-44F5-AC9A-E1F94937BF95}">
      <dgm:prSet/>
      <dgm:spPr/>
      <dgm:t>
        <a:bodyPr/>
        <a:lstStyle/>
        <a:p>
          <a:endParaRPr lang="es-MX"/>
        </a:p>
      </dgm:t>
    </dgm:pt>
    <dgm:pt modelId="{068968B5-D521-49B1-A698-8527AFC5B26C}" type="sibTrans" cxnId="{F33BE495-5B7C-44F5-AC9A-E1F94937BF95}">
      <dgm:prSet/>
      <dgm:spPr/>
      <dgm:t>
        <a:bodyPr/>
        <a:lstStyle/>
        <a:p>
          <a:endParaRPr lang="es-MX"/>
        </a:p>
      </dgm:t>
    </dgm:pt>
    <dgm:pt modelId="{37E5162D-4230-4A0A-AD2E-6C102BB43221}">
      <dgm:prSet custT="1"/>
      <dgm:spPr/>
      <dgm:t>
        <a:bodyPr/>
        <a:lstStyle/>
        <a:p>
          <a:pPr rtl="0"/>
          <a:r>
            <a:rPr lang="es-MX" sz="1800" dirty="0" smtClean="0"/>
            <a:t>SEXO</a:t>
          </a:r>
          <a:endParaRPr lang="es-MX" sz="1800" dirty="0"/>
        </a:p>
      </dgm:t>
    </dgm:pt>
    <dgm:pt modelId="{3A61FE1B-5204-45F1-B7F3-2F9897B61C15}" type="parTrans" cxnId="{259685DB-A794-4CD8-A7FE-5AFE9E5A5772}">
      <dgm:prSet/>
      <dgm:spPr/>
      <dgm:t>
        <a:bodyPr/>
        <a:lstStyle/>
        <a:p>
          <a:endParaRPr lang="es-MX"/>
        </a:p>
      </dgm:t>
    </dgm:pt>
    <dgm:pt modelId="{849CD28A-1EA9-42DD-8CE0-BACA985032A4}" type="sibTrans" cxnId="{259685DB-A794-4CD8-A7FE-5AFE9E5A5772}">
      <dgm:prSet/>
      <dgm:spPr/>
      <dgm:t>
        <a:bodyPr/>
        <a:lstStyle/>
        <a:p>
          <a:endParaRPr lang="es-MX"/>
        </a:p>
      </dgm:t>
    </dgm:pt>
    <dgm:pt modelId="{5E928C4F-6AD7-4178-92E3-8D5E7DFB4854}">
      <dgm:prSet/>
      <dgm:spPr/>
      <dgm:t>
        <a:bodyPr/>
        <a:lstStyle/>
        <a:p>
          <a:pPr rtl="0"/>
          <a:r>
            <a:rPr lang="es-MX" u="sng" smtClean="0"/>
            <a:t>EN TERMINOS AMPLIOS LA CAPACIDAD PARA CUIDAR DE LOS HIJOS DEL TRABAJADOR Y LA COBERTURA DE GASTOS MÉDICOS U ODONTOLÓGICOS </a:t>
          </a:r>
          <a:endParaRPr lang="es-MX"/>
        </a:p>
      </dgm:t>
    </dgm:pt>
    <dgm:pt modelId="{5ECFFEA0-A22D-40B3-BE24-F6AF79A7EB6A}" type="parTrans" cxnId="{2522DF05-22A4-476C-B6CE-81D12F7DC397}">
      <dgm:prSet/>
      <dgm:spPr/>
      <dgm:t>
        <a:bodyPr/>
        <a:lstStyle/>
        <a:p>
          <a:endParaRPr lang="es-MX"/>
        </a:p>
      </dgm:t>
    </dgm:pt>
    <dgm:pt modelId="{7C2C6543-BDE9-4C44-9CC8-1096E1115550}" type="sibTrans" cxnId="{2522DF05-22A4-476C-B6CE-81D12F7DC397}">
      <dgm:prSet/>
      <dgm:spPr/>
      <dgm:t>
        <a:bodyPr/>
        <a:lstStyle/>
        <a:p>
          <a:endParaRPr lang="es-MX"/>
        </a:p>
      </dgm:t>
    </dgm:pt>
    <dgm:pt modelId="{51036A57-4E59-4F46-989F-D9C025F7B74A}" type="pres">
      <dgm:prSet presAssocID="{EC619B04-ED44-43FE-B58C-7CDCAB07D5C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7D9A450-637E-461A-8423-C839EFBB9090}" type="pres">
      <dgm:prSet presAssocID="{EC619B04-ED44-43FE-B58C-7CDCAB07D5C0}" presName="fgShape" presStyleLbl="fgShp" presStyleIdx="0" presStyleCnt="1"/>
      <dgm:spPr/>
      <dgm:t>
        <a:bodyPr/>
        <a:lstStyle/>
        <a:p>
          <a:endParaRPr lang="es-MX"/>
        </a:p>
      </dgm:t>
    </dgm:pt>
    <dgm:pt modelId="{66A11B33-7B4D-48A6-9DF3-2043DCB4F2A0}" type="pres">
      <dgm:prSet presAssocID="{EC619B04-ED44-43FE-B58C-7CDCAB07D5C0}" presName="linComp" presStyleCnt="0"/>
      <dgm:spPr/>
      <dgm:t>
        <a:bodyPr/>
        <a:lstStyle/>
        <a:p>
          <a:endParaRPr lang="es-MX"/>
        </a:p>
      </dgm:t>
    </dgm:pt>
    <dgm:pt modelId="{F4F572A2-D8B1-48BA-8668-C63638D56856}" type="pres">
      <dgm:prSet presAssocID="{26DA5F4D-F7D6-480C-AA35-8E12E3D942E9}" presName="compNode" presStyleCnt="0"/>
      <dgm:spPr/>
      <dgm:t>
        <a:bodyPr/>
        <a:lstStyle/>
        <a:p>
          <a:endParaRPr lang="es-MX"/>
        </a:p>
      </dgm:t>
    </dgm:pt>
    <dgm:pt modelId="{53A80FB6-1AFE-4F13-A986-3C0A0F72118C}" type="pres">
      <dgm:prSet presAssocID="{26DA5F4D-F7D6-480C-AA35-8E12E3D942E9}" presName="bkgdShape" presStyleLbl="node1" presStyleIdx="0" presStyleCnt="2" custLinFactNeighborX="326" custLinFactNeighborY="298"/>
      <dgm:spPr/>
      <dgm:t>
        <a:bodyPr/>
        <a:lstStyle/>
        <a:p>
          <a:endParaRPr lang="es-MX"/>
        </a:p>
      </dgm:t>
    </dgm:pt>
    <dgm:pt modelId="{B00F76A5-D091-4B50-B6E4-339F39164DB8}" type="pres">
      <dgm:prSet presAssocID="{26DA5F4D-F7D6-480C-AA35-8E12E3D942E9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30A109-0126-4573-A7B7-80CD7D9973F3}" type="pres">
      <dgm:prSet presAssocID="{26DA5F4D-F7D6-480C-AA35-8E12E3D942E9}" presName="invisiNode" presStyleLbl="node1" presStyleIdx="0" presStyleCnt="2"/>
      <dgm:spPr/>
      <dgm:t>
        <a:bodyPr/>
        <a:lstStyle/>
        <a:p>
          <a:endParaRPr lang="es-MX"/>
        </a:p>
      </dgm:t>
    </dgm:pt>
    <dgm:pt modelId="{DD3512C1-3991-4665-8292-5795C9B8F70F}" type="pres">
      <dgm:prSet presAssocID="{26DA5F4D-F7D6-480C-AA35-8E12E3D942E9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87C5D08-81C3-4081-B350-78E7BABED764}" type="pres">
      <dgm:prSet presAssocID="{807A7F3E-BA84-46FA-ABE6-C5C742149BA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B71E1DB-5608-4123-90CC-EB19715CB79A}" type="pres">
      <dgm:prSet presAssocID="{5E928C4F-6AD7-4178-92E3-8D5E7DFB4854}" presName="compNode" presStyleCnt="0"/>
      <dgm:spPr/>
      <dgm:t>
        <a:bodyPr/>
        <a:lstStyle/>
        <a:p>
          <a:endParaRPr lang="es-MX"/>
        </a:p>
      </dgm:t>
    </dgm:pt>
    <dgm:pt modelId="{3284DC63-92A2-42DC-ABF1-BBF399038219}" type="pres">
      <dgm:prSet presAssocID="{5E928C4F-6AD7-4178-92E3-8D5E7DFB4854}" presName="bkgdShape" presStyleLbl="node1" presStyleIdx="1" presStyleCnt="2"/>
      <dgm:spPr/>
      <dgm:t>
        <a:bodyPr/>
        <a:lstStyle/>
        <a:p>
          <a:endParaRPr lang="es-MX"/>
        </a:p>
      </dgm:t>
    </dgm:pt>
    <dgm:pt modelId="{1173F2AA-1884-4FB5-B2A4-1F962E37C3B7}" type="pres">
      <dgm:prSet presAssocID="{5E928C4F-6AD7-4178-92E3-8D5E7DFB4854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76C043-2057-45D2-B893-A9EAB904492F}" type="pres">
      <dgm:prSet presAssocID="{5E928C4F-6AD7-4178-92E3-8D5E7DFB4854}" presName="invisiNode" presStyleLbl="node1" presStyleIdx="1" presStyleCnt="2"/>
      <dgm:spPr/>
      <dgm:t>
        <a:bodyPr/>
        <a:lstStyle/>
        <a:p>
          <a:endParaRPr lang="es-MX"/>
        </a:p>
      </dgm:t>
    </dgm:pt>
    <dgm:pt modelId="{14950A60-3475-48C2-AFD9-F039A2ED04CE}" type="pres">
      <dgm:prSet presAssocID="{5E928C4F-6AD7-4178-92E3-8D5E7DFB4854}" presName="imagNode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  <dgm:t>
        <a:bodyPr/>
        <a:lstStyle/>
        <a:p>
          <a:endParaRPr lang="es-MX"/>
        </a:p>
      </dgm:t>
    </dgm:pt>
  </dgm:ptLst>
  <dgm:cxnLst>
    <dgm:cxn modelId="{62DCF384-6D0C-4D90-B74A-A19608FBFA27}" type="presOf" srcId="{EC619B04-ED44-43FE-B58C-7CDCAB07D5C0}" destId="{51036A57-4E59-4F46-989F-D9C025F7B74A}" srcOrd="0" destOrd="0" presId="urn:microsoft.com/office/officeart/2005/8/layout/hList7"/>
    <dgm:cxn modelId="{2522DF05-22A4-476C-B6CE-81D12F7DC397}" srcId="{EC619B04-ED44-43FE-B58C-7CDCAB07D5C0}" destId="{5E928C4F-6AD7-4178-92E3-8D5E7DFB4854}" srcOrd="1" destOrd="0" parTransId="{5ECFFEA0-A22D-40B3-BE24-F6AF79A7EB6A}" sibTransId="{7C2C6543-BDE9-4C44-9CC8-1096E1115550}"/>
    <dgm:cxn modelId="{30892F13-910D-4D83-87D2-87BC884EE2EA}" type="presOf" srcId="{26DA5F4D-F7D6-480C-AA35-8E12E3D942E9}" destId="{53A80FB6-1AFE-4F13-A986-3C0A0F72118C}" srcOrd="0" destOrd="0" presId="urn:microsoft.com/office/officeart/2005/8/layout/hList7"/>
    <dgm:cxn modelId="{BC66B52B-02CC-44F9-A716-1E1F4047F63A}" type="presOf" srcId="{807A7F3E-BA84-46FA-ABE6-C5C742149BA0}" destId="{F87C5D08-81C3-4081-B350-78E7BABED764}" srcOrd="0" destOrd="0" presId="urn:microsoft.com/office/officeart/2005/8/layout/hList7"/>
    <dgm:cxn modelId="{F33BE495-5B7C-44F5-AC9A-E1F94937BF95}" srcId="{26DA5F4D-F7D6-480C-AA35-8E12E3D942E9}" destId="{8CD23C24-B483-4AA6-9539-E0299C1B1A14}" srcOrd="2" destOrd="0" parTransId="{574A8C7B-B713-4606-844E-3E9F3734D706}" sibTransId="{068968B5-D521-49B1-A698-8527AFC5B26C}"/>
    <dgm:cxn modelId="{5FDCD002-EBE3-47C2-8253-4B30AFE4C729}" type="presOf" srcId="{2A20DB3D-E9E1-410F-AF1B-2B98C978CEC0}" destId="{53A80FB6-1AFE-4F13-A986-3C0A0F72118C}" srcOrd="0" destOrd="2" presId="urn:microsoft.com/office/officeart/2005/8/layout/hList7"/>
    <dgm:cxn modelId="{55E9FD89-67FF-4CA1-AEA3-D9DDA97B043A}" type="presOf" srcId="{8CD23C24-B483-4AA6-9539-E0299C1B1A14}" destId="{B00F76A5-D091-4B50-B6E4-339F39164DB8}" srcOrd="1" destOrd="3" presId="urn:microsoft.com/office/officeart/2005/8/layout/hList7"/>
    <dgm:cxn modelId="{A6977673-AEA2-44A4-8ED4-26B765C8ADB7}" type="presOf" srcId="{8CD23C24-B483-4AA6-9539-E0299C1B1A14}" destId="{53A80FB6-1AFE-4F13-A986-3C0A0F72118C}" srcOrd="0" destOrd="3" presId="urn:microsoft.com/office/officeart/2005/8/layout/hList7"/>
    <dgm:cxn modelId="{B5F478D3-1014-4906-A254-64D0B9E48CC3}" type="presOf" srcId="{5E928C4F-6AD7-4178-92E3-8D5E7DFB4854}" destId="{3284DC63-92A2-42DC-ABF1-BBF399038219}" srcOrd="0" destOrd="0" presId="urn:microsoft.com/office/officeart/2005/8/layout/hList7"/>
    <dgm:cxn modelId="{2D386085-75D8-4AF9-B43E-C49CCCD1EAD9}" srcId="{26DA5F4D-F7D6-480C-AA35-8E12E3D942E9}" destId="{98CD7FA1-19FD-4E71-8CB9-0E127613F788}" srcOrd="0" destOrd="0" parTransId="{46A54A01-AE80-46C5-A302-DE622164AFB5}" sibTransId="{36118CF3-8DAD-4230-9EFD-6489C1958CCA}"/>
    <dgm:cxn modelId="{5A6F9652-A178-402A-AD2C-C2F3717E281E}" type="presOf" srcId="{98CD7FA1-19FD-4E71-8CB9-0E127613F788}" destId="{B00F76A5-D091-4B50-B6E4-339F39164DB8}" srcOrd="1" destOrd="1" presId="urn:microsoft.com/office/officeart/2005/8/layout/hList7"/>
    <dgm:cxn modelId="{C170ECAB-6B20-4520-B146-500F9136FE8C}" srcId="{EC619B04-ED44-43FE-B58C-7CDCAB07D5C0}" destId="{26DA5F4D-F7D6-480C-AA35-8E12E3D942E9}" srcOrd="0" destOrd="0" parTransId="{4FAD80F4-C125-49D2-BD7B-1E1907EADF60}" sibTransId="{807A7F3E-BA84-46FA-ABE6-C5C742149BA0}"/>
    <dgm:cxn modelId="{972A630F-20B3-4625-90B3-EC80698A9AE0}" type="presOf" srcId="{37E5162D-4230-4A0A-AD2E-6C102BB43221}" destId="{53A80FB6-1AFE-4F13-A986-3C0A0F72118C}" srcOrd="0" destOrd="4" presId="urn:microsoft.com/office/officeart/2005/8/layout/hList7"/>
    <dgm:cxn modelId="{1A7E4BDE-061A-445B-8F96-2D7C26DD5D45}" type="presOf" srcId="{37E5162D-4230-4A0A-AD2E-6C102BB43221}" destId="{B00F76A5-D091-4B50-B6E4-339F39164DB8}" srcOrd="1" destOrd="4" presId="urn:microsoft.com/office/officeart/2005/8/layout/hList7"/>
    <dgm:cxn modelId="{0C4A2CAC-52B3-4375-A6F8-BF3A751977E8}" type="presOf" srcId="{98CD7FA1-19FD-4E71-8CB9-0E127613F788}" destId="{53A80FB6-1AFE-4F13-A986-3C0A0F72118C}" srcOrd="0" destOrd="1" presId="urn:microsoft.com/office/officeart/2005/8/layout/hList7"/>
    <dgm:cxn modelId="{DECD901A-3246-4821-87C8-96BDA1A46A22}" type="presOf" srcId="{5E928C4F-6AD7-4178-92E3-8D5E7DFB4854}" destId="{1173F2AA-1884-4FB5-B2A4-1F962E37C3B7}" srcOrd="1" destOrd="0" presId="urn:microsoft.com/office/officeart/2005/8/layout/hList7"/>
    <dgm:cxn modelId="{50967385-6B33-4B79-B02D-76B92E74A94A}" type="presOf" srcId="{26DA5F4D-F7D6-480C-AA35-8E12E3D942E9}" destId="{B00F76A5-D091-4B50-B6E4-339F39164DB8}" srcOrd="1" destOrd="0" presId="urn:microsoft.com/office/officeart/2005/8/layout/hList7"/>
    <dgm:cxn modelId="{215EE175-E8D6-4257-90C6-F6D87024A411}" type="presOf" srcId="{2A20DB3D-E9E1-410F-AF1B-2B98C978CEC0}" destId="{B00F76A5-D091-4B50-B6E4-339F39164DB8}" srcOrd="1" destOrd="2" presId="urn:microsoft.com/office/officeart/2005/8/layout/hList7"/>
    <dgm:cxn modelId="{7226523C-82DC-4D1F-A99E-D60B40ADFE6B}" srcId="{26DA5F4D-F7D6-480C-AA35-8E12E3D942E9}" destId="{2A20DB3D-E9E1-410F-AF1B-2B98C978CEC0}" srcOrd="1" destOrd="0" parTransId="{F8D3443F-1B01-460B-B843-6BD4BEF3FBB2}" sibTransId="{7E349CDD-858D-47B4-B460-2EF118F76D25}"/>
    <dgm:cxn modelId="{259685DB-A794-4CD8-A7FE-5AFE9E5A5772}" srcId="{26DA5F4D-F7D6-480C-AA35-8E12E3D942E9}" destId="{37E5162D-4230-4A0A-AD2E-6C102BB43221}" srcOrd="3" destOrd="0" parTransId="{3A61FE1B-5204-45F1-B7F3-2F9897B61C15}" sibTransId="{849CD28A-1EA9-42DD-8CE0-BACA985032A4}"/>
    <dgm:cxn modelId="{359E03DE-ACFC-49B2-A965-BC8A40D69C3C}" type="presParOf" srcId="{51036A57-4E59-4F46-989F-D9C025F7B74A}" destId="{C7D9A450-637E-461A-8423-C839EFBB9090}" srcOrd="0" destOrd="0" presId="urn:microsoft.com/office/officeart/2005/8/layout/hList7"/>
    <dgm:cxn modelId="{C3BB8085-F240-4991-9BFD-53556B47838F}" type="presParOf" srcId="{51036A57-4E59-4F46-989F-D9C025F7B74A}" destId="{66A11B33-7B4D-48A6-9DF3-2043DCB4F2A0}" srcOrd="1" destOrd="0" presId="urn:microsoft.com/office/officeart/2005/8/layout/hList7"/>
    <dgm:cxn modelId="{41BB5A66-7E1B-40BE-A53A-A94ED6E43F08}" type="presParOf" srcId="{66A11B33-7B4D-48A6-9DF3-2043DCB4F2A0}" destId="{F4F572A2-D8B1-48BA-8668-C63638D56856}" srcOrd="0" destOrd="0" presId="urn:microsoft.com/office/officeart/2005/8/layout/hList7"/>
    <dgm:cxn modelId="{0EA3240F-22F6-45E3-BB73-2C42B77008CD}" type="presParOf" srcId="{F4F572A2-D8B1-48BA-8668-C63638D56856}" destId="{53A80FB6-1AFE-4F13-A986-3C0A0F72118C}" srcOrd="0" destOrd="0" presId="urn:microsoft.com/office/officeart/2005/8/layout/hList7"/>
    <dgm:cxn modelId="{5F5761A0-33B3-487B-A878-B1FC862BD112}" type="presParOf" srcId="{F4F572A2-D8B1-48BA-8668-C63638D56856}" destId="{B00F76A5-D091-4B50-B6E4-339F39164DB8}" srcOrd="1" destOrd="0" presId="urn:microsoft.com/office/officeart/2005/8/layout/hList7"/>
    <dgm:cxn modelId="{39AF1C4B-9DD5-4739-BDAE-DD5C4FD70673}" type="presParOf" srcId="{F4F572A2-D8B1-48BA-8668-C63638D56856}" destId="{0C30A109-0126-4573-A7B7-80CD7D9973F3}" srcOrd="2" destOrd="0" presId="urn:microsoft.com/office/officeart/2005/8/layout/hList7"/>
    <dgm:cxn modelId="{C45685D1-BE42-4D32-94F1-6872C4A4A4A5}" type="presParOf" srcId="{F4F572A2-D8B1-48BA-8668-C63638D56856}" destId="{DD3512C1-3991-4665-8292-5795C9B8F70F}" srcOrd="3" destOrd="0" presId="urn:microsoft.com/office/officeart/2005/8/layout/hList7"/>
    <dgm:cxn modelId="{68722DA0-5F7E-4F99-9784-DE82D37EAD6D}" type="presParOf" srcId="{66A11B33-7B4D-48A6-9DF3-2043DCB4F2A0}" destId="{F87C5D08-81C3-4081-B350-78E7BABED764}" srcOrd="1" destOrd="0" presId="urn:microsoft.com/office/officeart/2005/8/layout/hList7"/>
    <dgm:cxn modelId="{D9FF5B91-0E6B-49E2-A12A-48E178CDDA28}" type="presParOf" srcId="{66A11B33-7B4D-48A6-9DF3-2043DCB4F2A0}" destId="{FB71E1DB-5608-4123-90CC-EB19715CB79A}" srcOrd="2" destOrd="0" presId="urn:microsoft.com/office/officeart/2005/8/layout/hList7"/>
    <dgm:cxn modelId="{0162F597-80F7-471F-A0EC-0F49D35DB493}" type="presParOf" srcId="{FB71E1DB-5608-4123-90CC-EB19715CB79A}" destId="{3284DC63-92A2-42DC-ABF1-BBF399038219}" srcOrd="0" destOrd="0" presId="urn:microsoft.com/office/officeart/2005/8/layout/hList7"/>
    <dgm:cxn modelId="{719D1C2F-5240-45E7-87EC-915C0F262D94}" type="presParOf" srcId="{FB71E1DB-5608-4123-90CC-EB19715CB79A}" destId="{1173F2AA-1884-4FB5-B2A4-1F962E37C3B7}" srcOrd="1" destOrd="0" presId="urn:microsoft.com/office/officeart/2005/8/layout/hList7"/>
    <dgm:cxn modelId="{D3185FD2-C0AC-4810-8690-1EB2E84986B5}" type="presParOf" srcId="{FB71E1DB-5608-4123-90CC-EB19715CB79A}" destId="{0176C043-2057-45D2-B893-A9EAB904492F}" srcOrd="2" destOrd="0" presId="urn:microsoft.com/office/officeart/2005/8/layout/hList7"/>
    <dgm:cxn modelId="{C12FDB70-EEAE-46DB-A2B0-C1AF42C48801}" type="presParOf" srcId="{FB71E1DB-5608-4123-90CC-EB19715CB79A}" destId="{14950A60-3475-48C2-AFD9-F039A2ED04C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E49224-FB39-4E5C-AA93-3843CE546F27}" type="doc">
      <dgm:prSet loTypeId="urn:microsoft.com/office/officeart/2005/8/layout/hList7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2398E2E-36B0-470E-9AA0-1875643D3E4C}">
      <dgm:prSet custT="1"/>
      <dgm:spPr/>
      <dgm:t>
        <a:bodyPr/>
        <a:lstStyle/>
        <a:p>
          <a:pPr rtl="0"/>
          <a:r>
            <a:rPr lang="es-MX" sz="2000" dirty="0" smtClean="0"/>
            <a:t>DESCRIBEN EL AFAN DE LA PERSONA POR DISFRUTAR DE SEGURIDAD O PROTECCIÓN.</a:t>
          </a:r>
          <a:endParaRPr lang="es-MX" sz="2000" dirty="0"/>
        </a:p>
      </dgm:t>
    </dgm:pt>
    <dgm:pt modelId="{808CAA8C-1010-4C56-BD4A-B6D035C2B01C}" type="parTrans" cxnId="{BE64DE40-4C3E-43B7-A9D1-726B309AF552}">
      <dgm:prSet/>
      <dgm:spPr/>
      <dgm:t>
        <a:bodyPr/>
        <a:lstStyle/>
        <a:p>
          <a:endParaRPr lang="es-MX"/>
        </a:p>
      </dgm:t>
    </dgm:pt>
    <dgm:pt modelId="{B74C4F7A-E0DA-4C5C-83EB-6730B825E41E}" type="sibTrans" cxnId="{BE64DE40-4C3E-43B7-A9D1-726B309AF552}">
      <dgm:prSet/>
      <dgm:spPr/>
      <dgm:t>
        <a:bodyPr/>
        <a:lstStyle/>
        <a:p>
          <a:endParaRPr lang="es-MX"/>
        </a:p>
      </dgm:t>
    </dgm:pt>
    <dgm:pt modelId="{760BC286-1428-48BF-9087-9184E2C47A9F}">
      <dgm:prSet custT="1"/>
      <dgm:spPr/>
      <dgm:t>
        <a:bodyPr/>
        <a:lstStyle/>
        <a:p>
          <a:pPr rtl="0"/>
          <a:r>
            <a:rPr lang="es-MX" sz="1800" u="sng" dirty="0" smtClean="0"/>
            <a:t>ALGUNAS COMPAÑIAS INSTITUYEN AMPLIOS PROGRAMAS DE SEGURIDAD, COMO </a:t>
          </a:r>
          <a:r>
            <a:rPr lang="es-MX" sz="1800" u="sng" dirty="0" smtClean="0"/>
            <a:t>COMITÉS </a:t>
          </a:r>
          <a:r>
            <a:rPr lang="es-MX" sz="1800" u="sng" dirty="0" smtClean="0"/>
            <a:t>DE VIGILANCIA Y SUPERVISIÓN CORPORATIVA ESTRICTA PARA EL USO DE MATERIALES PELIGROSOS, PROHIBICIÓN DE FUMAR</a:t>
          </a:r>
          <a:r>
            <a:rPr lang="es-MX" sz="1600" u="sng" dirty="0" smtClean="0"/>
            <a:t>, </a:t>
          </a:r>
          <a:endParaRPr lang="es-MX" sz="1600" dirty="0"/>
        </a:p>
      </dgm:t>
    </dgm:pt>
    <dgm:pt modelId="{83ED7467-2A80-4138-B819-5D35351C70F7}" type="parTrans" cxnId="{DFE06DBF-750B-405C-A2D8-16CCDFB98CAE}">
      <dgm:prSet/>
      <dgm:spPr/>
      <dgm:t>
        <a:bodyPr/>
        <a:lstStyle/>
        <a:p>
          <a:endParaRPr lang="es-MX"/>
        </a:p>
      </dgm:t>
    </dgm:pt>
    <dgm:pt modelId="{444BAE8C-560A-4594-A3AE-355ADE2E4A7A}" type="sibTrans" cxnId="{DFE06DBF-750B-405C-A2D8-16CCDFB98CAE}">
      <dgm:prSet/>
      <dgm:spPr/>
      <dgm:t>
        <a:bodyPr/>
        <a:lstStyle/>
        <a:p>
          <a:endParaRPr lang="es-MX"/>
        </a:p>
      </dgm:t>
    </dgm:pt>
    <dgm:pt modelId="{6AB5B59B-A05B-4938-811D-FA1D751542AF}" type="pres">
      <dgm:prSet presAssocID="{D4E49224-FB39-4E5C-AA93-3843CE546F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A13367F-0B22-4A0B-8F76-93436D75B9B1}" type="pres">
      <dgm:prSet presAssocID="{D4E49224-FB39-4E5C-AA93-3843CE546F27}" presName="fgShape" presStyleLbl="fgShp" presStyleIdx="0" presStyleCnt="1"/>
      <dgm:spPr/>
      <dgm:t>
        <a:bodyPr/>
        <a:lstStyle/>
        <a:p>
          <a:endParaRPr lang="es-MX"/>
        </a:p>
      </dgm:t>
    </dgm:pt>
    <dgm:pt modelId="{3D2D0833-223A-4819-B41F-B4ADFD7D7BBA}" type="pres">
      <dgm:prSet presAssocID="{D4E49224-FB39-4E5C-AA93-3843CE546F27}" presName="linComp" presStyleCnt="0"/>
      <dgm:spPr/>
      <dgm:t>
        <a:bodyPr/>
        <a:lstStyle/>
        <a:p>
          <a:endParaRPr lang="es-MX"/>
        </a:p>
      </dgm:t>
    </dgm:pt>
    <dgm:pt modelId="{050FDD52-E2DF-4567-AFE4-C0747C9CCDB4}" type="pres">
      <dgm:prSet presAssocID="{12398E2E-36B0-470E-9AA0-1875643D3E4C}" presName="compNode" presStyleCnt="0"/>
      <dgm:spPr/>
      <dgm:t>
        <a:bodyPr/>
        <a:lstStyle/>
        <a:p>
          <a:endParaRPr lang="es-MX"/>
        </a:p>
      </dgm:t>
    </dgm:pt>
    <dgm:pt modelId="{5E8F0289-6F8F-446F-AA19-CB63CD3A6BCE}" type="pres">
      <dgm:prSet presAssocID="{12398E2E-36B0-470E-9AA0-1875643D3E4C}" presName="bkgdShape" presStyleLbl="node1" presStyleIdx="0" presStyleCnt="2"/>
      <dgm:spPr/>
      <dgm:t>
        <a:bodyPr/>
        <a:lstStyle/>
        <a:p>
          <a:endParaRPr lang="es-MX"/>
        </a:p>
      </dgm:t>
    </dgm:pt>
    <dgm:pt modelId="{753BE1F9-1096-47DA-9484-E4096206E80B}" type="pres">
      <dgm:prSet presAssocID="{12398E2E-36B0-470E-9AA0-1875643D3E4C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F282D1-2523-46D8-891E-BC67B20BA86D}" type="pres">
      <dgm:prSet presAssocID="{12398E2E-36B0-470E-9AA0-1875643D3E4C}" presName="invisiNode" presStyleLbl="node1" presStyleIdx="0" presStyleCnt="2"/>
      <dgm:spPr/>
      <dgm:t>
        <a:bodyPr/>
        <a:lstStyle/>
        <a:p>
          <a:endParaRPr lang="es-MX"/>
        </a:p>
      </dgm:t>
    </dgm:pt>
    <dgm:pt modelId="{1C149298-B43E-411A-BFCD-27A34417E528}" type="pres">
      <dgm:prSet presAssocID="{12398E2E-36B0-470E-9AA0-1875643D3E4C}" presName="imagNode" presStyleLbl="fgImgPlac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s-MX"/>
        </a:p>
      </dgm:t>
    </dgm:pt>
    <dgm:pt modelId="{7A02DE8C-9651-474E-A363-77EE563EA0D9}" type="pres">
      <dgm:prSet presAssocID="{B74C4F7A-E0DA-4C5C-83EB-6730B825E41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47B8286-99DD-4870-A928-17652A18D807}" type="pres">
      <dgm:prSet presAssocID="{760BC286-1428-48BF-9087-9184E2C47A9F}" presName="compNode" presStyleCnt="0"/>
      <dgm:spPr/>
      <dgm:t>
        <a:bodyPr/>
        <a:lstStyle/>
        <a:p>
          <a:endParaRPr lang="es-MX"/>
        </a:p>
      </dgm:t>
    </dgm:pt>
    <dgm:pt modelId="{586187B6-DA74-48E6-A0C8-430066E6A0DA}" type="pres">
      <dgm:prSet presAssocID="{760BC286-1428-48BF-9087-9184E2C47A9F}" presName="bkgdShape" presStyleLbl="node1" presStyleIdx="1" presStyleCnt="2"/>
      <dgm:spPr/>
      <dgm:t>
        <a:bodyPr/>
        <a:lstStyle/>
        <a:p>
          <a:endParaRPr lang="es-MX"/>
        </a:p>
      </dgm:t>
    </dgm:pt>
    <dgm:pt modelId="{1239526F-1C34-4C89-BC8A-0726AEB4C605}" type="pres">
      <dgm:prSet presAssocID="{760BC286-1428-48BF-9087-9184E2C47A9F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8AFFF6-5079-44DD-A4D2-B21B5D0DF8FF}" type="pres">
      <dgm:prSet presAssocID="{760BC286-1428-48BF-9087-9184E2C47A9F}" presName="invisiNode" presStyleLbl="node1" presStyleIdx="1" presStyleCnt="2"/>
      <dgm:spPr/>
      <dgm:t>
        <a:bodyPr/>
        <a:lstStyle/>
        <a:p>
          <a:endParaRPr lang="es-MX"/>
        </a:p>
      </dgm:t>
    </dgm:pt>
    <dgm:pt modelId="{C98D5310-3207-4878-976F-FAEA6D2C9781}" type="pres">
      <dgm:prSet presAssocID="{760BC286-1428-48BF-9087-9184E2C47A9F}" presName="imagNode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  <dgm:t>
        <a:bodyPr/>
        <a:lstStyle/>
        <a:p>
          <a:endParaRPr lang="es-MX"/>
        </a:p>
      </dgm:t>
    </dgm:pt>
  </dgm:ptLst>
  <dgm:cxnLst>
    <dgm:cxn modelId="{BE64DE40-4C3E-43B7-A9D1-726B309AF552}" srcId="{D4E49224-FB39-4E5C-AA93-3843CE546F27}" destId="{12398E2E-36B0-470E-9AA0-1875643D3E4C}" srcOrd="0" destOrd="0" parTransId="{808CAA8C-1010-4C56-BD4A-B6D035C2B01C}" sibTransId="{B74C4F7A-E0DA-4C5C-83EB-6730B825E41E}"/>
    <dgm:cxn modelId="{F230307D-45B1-47D7-B9A1-A357CD9AB09E}" type="presOf" srcId="{D4E49224-FB39-4E5C-AA93-3843CE546F27}" destId="{6AB5B59B-A05B-4938-811D-FA1D751542AF}" srcOrd="0" destOrd="0" presId="urn:microsoft.com/office/officeart/2005/8/layout/hList7"/>
    <dgm:cxn modelId="{5B7987DC-2937-4232-9B89-4E67DFC1444D}" type="presOf" srcId="{12398E2E-36B0-470E-9AA0-1875643D3E4C}" destId="{5E8F0289-6F8F-446F-AA19-CB63CD3A6BCE}" srcOrd="0" destOrd="0" presId="urn:microsoft.com/office/officeart/2005/8/layout/hList7"/>
    <dgm:cxn modelId="{B1375183-2EC6-401B-93EF-34721310C2F8}" type="presOf" srcId="{760BC286-1428-48BF-9087-9184E2C47A9F}" destId="{1239526F-1C34-4C89-BC8A-0726AEB4C605}" srcOrd="1" destOrd="0" presId="urn:microsoft.com/office/officeart/2005/8/layout/hList7"/>
    <dgm:cxn modelId="{6C0387F2-BA2F-45C8-BBA9-B23B93086F67}" type="presOf" srcId="{12398E2E-36B0-470E-9AA0-1875643D3E4C}" destId="{753BE1F9-1096-47DA-9484-E4096206E80B}" srcOrd="1" destOrd="0" presId="urn:microsoft.com/office/officeart/2005/8/layout/hList7"/>
    <dgm:cxn modelId="{DFE06DBF-750B-405C-A2D8-16CCDFB98CAE}" srcId="{D4E49224-FB39-4E5C-AA93-3843CE546F27}" destId="{760BC286-1428-48BF-9087-9184E2C47A9F}" srcOrd="1" destOrd="0" parTransId="{83ED7467-2A80-4138-B819-5D35351C70F7}" sibTransId="{444BAE8C-560A-4594-A3AE-355ADE2E4A7A}"/>
    <dgm:cxn modelId="{C22DC7D4-512F-412E-96A9-1F855683E617}" type="presOf" srcId="{760BC286-1428-48BF-9087-9184E2C47A9F}" destId="{586187B6-DA74-48E6-A0C8-430066E6A0DA}" srcOrd="0" destOrd="0" presId="urn:microsoft.com/office/officeart/2005/8/layout/hList7"/>
    <dgm:cxn modelId="{00D8EA9C-4EBC-4F4B-ADE9-B95C1C3CA6DB}" type="presOf" srcId="{B74C4F7A-E0DA-4C5C-83EB-6730B825E41E}" destId="{7A02DE8C-9651-474E-A363-77EE563EA0D9}" srcOrd="0" destOrd="0" presId="urn:microsoft.com/office/officeart/2005/8/layout/hList7"/>
    <dgm:cxn modelId="{D8257882-7079-48C9-AA86-9416DB2C89BA}" type="presParOf" srcId="{6AB5B59B-A05B-4938-811D-FA1D751542AF}" destId="{BA13367F-0B22-4A0B-8F76-93436D75B9B1}" srcOrd="0" destOrd="0" presId="urn:microsoft.com/office/officeart/2005/8/layout/hList7"/>
    <dgm:cxn modelId="{3F2D1A19-D8D3-4D50-A3FE-332A6B80B07A}" type="presParOf" srcId="{6AB5B59B-A05B-4938-811D-FA1D751542AF}" destId="{3D2D0833-223A-4819-B41F-B4ADFD7D7BBA}" srcOrd="1" destOrd="0" presId="urn:microsoft.com/office/officeart/2005/8/layout/hList7"/>
    <dgm:cxn modelId="{617783DE-2CA1-43D7-B44C-2BEFC87B4274}" type="presParOf" srcId="{3D2D0833-223A-4819-B41F-B4ADFD7D7BBA}" destId="{050FDD52-E2DF-4567-AFE4-C0747C9CCDB4}" srcOrd="0" destOrd="0" presId="urn:microsoft.com/office/officeart/2005/8/layout/hList7"/>
    <dgm:cxn modelId="{E74F3154-C11F-405D-9C45-7821C83F8313}" type="presParOf" srcId="{050FDD52-E2DF-4567-AFE4-C0747C9CCDB4}" destId="{5E8F0289-6F8F-446F-AA19-CB63CD3A6BCE}" srcOrd="0" destOrd="0" presId="urn:microsoft.com/office/officeart/2005/8/layout/hList7"/>
    <dgm:cxn modelId="{60DF5B2B-FC33-4F51-9B1A-8688EFCD277D}" type="presParOf" srcId="{050FDD52-E2DF-4567-AFE4-C0747C9CCDB4}" destId="{753BE1F9-1096-47DA-9484-E4096206E80B}" srcOrd="1" destOrd="0" presId="urn:microsoft.com/office/officeart/2005/8/layout/hList7"/>
    <dgm:cxn modelId="{7BAF52F6-484B-4C09-9C3B-5A1F86901E3B}" type="presParOf" srcId="{050FDD52-E2DF-4567-AFE4-C0747C9CCDB4}" destId="{F7F282D1-2523-46D8-891E-BC67B20BA86D}" srcOrd="2" destOrd="0" presId="urn:microsoft.com/office/officeart/2005/8/layout/hList7"/>
    <dgm:cxn modelId="{5A81344A-C3D2-49F6-AA3E-F17E9C77288A}" type="presParOf" srcId="{050FDD52-E2DF-4567-AFE4-C0747C9CCDB4}" destId="{1C149298-B43E-411A-BFCD-27A34417E528}" srcOrd="3" destOrd="0" presId="urn:microsoft.com/office/officeart/2005/8/layout/hList7"/>
    <dgm:cxn modelId="{28B6F073-362E-4974-BA32-75708B28F35F}" type="presParOf" srcId="{3D2D0833-223A-4819-B41F-B4ADFD7D7BBA}" destId="{7A02DE8C-9651-474E-A363-77EE563EA0D9}" srcOrd="1" destOrd="0" presId="urn:microsoft.com/office/officeart/2005/8/layout/hList7"/>
    <dgm:cxn modelId="{FBDDF372-1E67-48A9-8AC9-272A4CEA0764}" type="presParOf" srcId="{3D2D0833-223A-4819-B41F-B4ADFD7D7BBA}" destId="{F47B8286-99DD-4870-A928-17652A18D807}" srcOrd="2" destOrd="0" presId="urn:microsoft.com/office/officeart/2005/8/layout/hList7"/>
    <dgm:cxn modelId="{999C7916-94B5-4DD1-BDA9-33AE245DF12E}" type="presParOf" srcId="{F47B8286-99DD-4870-A928-17652A18D807}" destId="{586187B6-DA74-48E6-A0C8-430066E6A0DA}" srcOrd="0" destOrd="0" presId="urn:microsoft.com/office/officeart/2005/8/layout/hList7"/>
    <dgm:cxn modelId="{98CBA4BD-409D-44D7-BC77-F592348EC51B}" type="presParOf" srcId="{F47B8286-99DD-4870-A928-17652A18D807}" destId="{1239526F-1C34-4C89-BC8A-0726AEB4C605}" srcOrd="1" destOrd="0" presId="urn:microsoft.com/office/officeart/2005/8/layout/hList7"/>
    <dgm:cxn modelId="{E8822E0B-1338-45DE-AA80-C772E62CB6CB}" type="presParOf" srcId="{F47B8286-99DD-4870-A928-17652A18D807}" destId="{CD8AFFF6-5079-44DD-A4D2-B21B5D0DF8FF}" srcOrd="2" destOrd="0" presId="urn:microsoft.com/office/officeart/2005/8/layout/hList7"/>
    <dgm:cxn modelId="{C06E5FD1-274D-42E6-A28A-E5295142168C}" type="presParOf" srcId="{F47B8286-99DD-4870-A928-17652A18D807}" destId="{C98D5310-3207-4878-976F-FAEA6D2C978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84B565-DEE9-4657-8BB8-F441ED0F3057}" type="doc">
      <dgm:prSet loTypeId="urn:microsoft.com/office/officeart/2005/8/layout/cycle7" loCatId="cycle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C98FEBBB-1524-4B22-A2E4-D36303628D1A}">
      <dgm:prSet/>
      <dgm:spPr/>
      <dgm:t>
        <a:bodyPr/>
        <a:lstStyle/>
        <a:p>
          <a:pPr rtl="0"/>
          <a:r>
            <a:rPr lang="es-MX" dirty="0" smtClean="0"/>
            <a:t>SE CONCENTRAN EN LOS  ASPECTOS SOCIALES DE LAS SITUACIONES LABORALES Y NO LABORALES, SE CONCEDE VALOR A LAS RELACIONES INTERPERSONALES Y SE BUSCA LA INTERACCIÓN SOCIAL.</a:t>
          </a:r>
          <a:endParaRPr lang="es-MX" dirty="0"/>
        </a:p>
      </dgm:t>
    </dgm:pt>
    <dgm:pt modelId="{1C0826FD-B33B-476E-B27C-3BD158515963}" type="parTrans" cxnId="{0ED0599B-C97D-4EF6-92ED-1A99C9618DEC}">
      <dgm:prSet/>
      <dgm:spPr/>
      <dgm:t>
        <a:bodyPr/>
        <a:lstStyle/>
        <a:p>
          <a:endParaRPr lang="es-MX"/>
        </a:p>
      </dgm:t>
    </dgm:pt>
    <dgm:pt modelId="{B4DABC4E-5DD3-4864-88A7-E2BE31C57C3D}" type="sibTrans" cxnId="{0ED0599B-C97D-4EF6-92ED-1A99C9618DEC}">
      <dgm:prSet/>
      <dgm:spPr/>
      <dgm:t>
        <a:bodyPr/>
        <a:lstStyle/>
        <a:p>
          <a:endParaRPr lang="es-MX"/>
        </a:p>
      </dgm:t>
    </dgm:pt>
    <dgm:pt modelId="{3B87EC5D-3DB9-4736-95C8-88794045DF02}">
      <dgm:prSet/>
      <dgm:spPr/>
      <dgm:t>
        <a:bodyPr/>
        <a:lstStyle/>
        <a:p>
          <a:pPr rtl="0"/>
          <a:r>
            <a:rPr lang="es-MX" u="sng" dirty="0" smtClean="0"/>
            <a:t>LAS ORGANIZACIONES RECURREN A LOS EQUIPOS DE TRABAJO PARA ALCANZAR METAS DE LA ORGANIZACIÓN. </a:t>
          </a:r>
          <a:endParaRPr lang="es-MX" dirty="0"/>
        </a:p>
      </dgm:t>
    </dgm:pt>
    <dgm:pt modelId="{F266377B-6CD9-48C2-AED8-0AA9B1D65F43}" type="parTrans" cxnId="{C064E5EF-D08A-4862-B88D-0A45052F6EB7}">
      <dgm:prSet/>
      <dgm:spPr/>
      <dgm:t>
        <a:bodyPr/>
        <a:lstStyle/>
        <a:p>
          <a:endParaRPr lang="es-MX"/>
        </a:p>
      </dgm:t>
    </dgm:pt>
    <dgm:pt modelId="{3CE1377F-BBD3-42D2-A4D0-B25306A644A6}" type="sibTrans" cxnId="{C064E5EF-D08A-4862-B88D-0A45052F6EB7}">
      <dgm:prSet/>
      <dgm:spPr/>
      <dgm:t>
        <a:bodyPr/>
        <a:lstStyle/>
        <a:p>
          <a:endParaRPr lang="es-MX"/>
        </a:p>
      </dgm:t>
    </dgm:pt>
    <dgm:pt modelId="{302EA5D2-955E-4339-8B00-0DBD645F0D67}">
      <dgm:prSet/>
      <dgm:spPr/>
      <dgm:t>
        <a:bodyPr/>
        <a:lstStyle/>
        <a:p>
          <a:pPr rtl="0"/>
          <a:r>
            <a:rPr lang="es-MX" u="sng" dirty="0" smtClean="0"/>
            <a:t>EQUIPOS AUTOGESTIONADOS:  LOS MIEMBROS DEL EQUIPO  CARGAN CON LA RESPONSABILIDAD DE ANALIZAR UN PROBLEMA E IMPLANTAR SOLUCIONES</a:t>
          </a:r>
          <a:endParaRPr lang="es-MX" dirty="0"/>
        </a:p>
      </dgm:t>
    </dgm:pt>
    <dgm:pt modelId="{6BE367CA-D88D-4489-BF74-DE42F1C8994E}" type="parTrans" cxnId="{BACE6708-E174-4E1B-84C1-AD9EDBEB1028}">
      <dgm:prSet/>
      <dgm:spPr/>
      <dgm:t>
        <a:bodyPr/>
        <a:lstStyle/>
        <a:p>
          <a:endParaRPr lang="es-MX"/>
        </a:p>
      </dgm:t>
    </dgm:pt>
    <dgm:pt modelId="{8E6B10A4-5266-4E0D-989E-514FD4F49E2D}" type="sibTrans" cxnId="{BACE6708-E174-4E1B-84C1-AD9EDBEB1028}">
      <dgm:prSet/>
      <dgm:spPr/>
      <dgm:t>
        <a:bodyPr/>
        <a:lstStyle/>
        <a:p>
          <a:endParaRPr lang="es-MX"/>
        </a:p>
      </dgm:t>
    </dgm:pt>
    <dgm:pt modelId="{A604F130-323A-4717-9530-FB98011856AF}" type="pres">
      <dgm:prSet presAssocID="{F884B565-DEE9-4657-8BB8-F441ED0F305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440F44-CF63-4AD3-80D3-F3F441D89FE9}" type="pres">
      <dgm:prSet presAssocID="{C98FEBBB-1524-4B22-A2E4-D36303628D1A}" presName="node" presStyleLbl="node1" presStyleIdx="0" presStyleCnt="3" custScaleX="196395" custScaleY="1209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E74DA-4639-474E-A008-1B4D831D8C71}" type="pres">
      <dgm:prSet presAssocID="{B4DABC4E-5DD3-4864-88A7-E2BE31C57C3D}" presName="sibTrans" presStyleLbl="sibTrans2D1" presStyleIdx="0" presStyleCnt="3"/>
      <dgm:spPr/>
      <dgm:t>
        <a:bodyPr/>
        <a:lstStyle/>
        <a:p>
          <a:endParaRPr lang="es-MX"/>
        </a:p>
      </dgm:t>
    </dgm:pt>
    <dgm:pt modelId="{0C25BA47-9333-4201-8CD8-FC09CECDDF05}" type="pres">
      <dgm:prSet presAssocID="{B4DABC4E-5DD3-4864-88A7-E2BE31C57C3D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15CCECBE-4A19-4B31-91DB-2A7187DDE1A5}" type="pres">
      <dgm:prSet presAssocID="{3B87EC5D-3DB9-4736-95C8-88794045DF02}" presName="node" presStyleLbl="node1" presStyleIdx="1" presStyleCnt="3" custScaleX="143514" custScaleY="1875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4D5E81-60C8-40EC-89CD-6199FEBD3D3E}" type="pres">
      <dgm:prSet presAssocID="{3CE1377F-BBD3-42D2-A4D0-B25306A644A6}" presName="sibTrans" presStyleLbl="sibTrans2D1" presStyleIdx="1" presStyleCnt="3"/>
      <dgm:spPr/>
      <dgm:t>
        <a:bodyPr/>
        <a:lstStyle/>
        <a:p>
          <a:endParaRPr lang="es-MX"/>
        </a:p>
      </dgm:t>
    </dgm:pt>
    <dgm:pt modelId="{220FCEDF-929B-4783-85EC-F1223308E36F}" type="pres">
      <dgm:prSet presAssocID="{3CE1377F-BBD3-42D2-A4D0-B25306A644A6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2263DD44-1331-4DD0-AA13-B4025DEA65A6}" type="pres">
      <dgm:prSet presAssocID="{302EA5D2-955E-4339-8B00-0DBD645F0D67}" presName="node" presStyleLbl="node1" presStyleIdx="2" presStyleCnt="3" custScaleX="152824" custScaleY="1662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0A0F6E-83F7-43A0-9C39-A814FC6BDB0A}" type="pres">
      <dgm:prSet presAssocID="{8E6B10A4-5266-4E0D-989E-514FD4F49E2D}" presName="sibTrans" presStyleLbl="sibTrans2D1" presStyleIdx="2" presStyleCnt="3"/>
      <dgm:spPr/>
      <dgm:t>
        <a:bodyPr/>
        <a:lstStyle/>
        <a:p>
          <a:endParaRPr lang="es-MX"/>
        </a:p>
      </dgm:t>
    </dgm:pt>
    <dgm:pt modelId="{48934F1B-DA0E-4B99-81EF-ABD0D336F2D2}" type="pres">
      <dgm:prSet presAssocID="{8E6B10A4-5266-4E0D-989E-514FD4F49E2D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A80FFB52-2A28-4775-8987-A63465BE2450}" type="presOf" srcId="{B4DABC4E-5DD3-4864-88A7-E2BE31C57C3D}" destId="{185E74DA-4639-474E-A008-1B4D831D8C71}" srcOrd="0" destOrd="0" presId="urn:microsoft.com/office/officeart/2005/8/layout/cycle7"/>
    <dgm:cxn modelId="{BACE6708-E174-4E1B-84C1-AD9EDBEB1028}" srcId="{F884B565-DEE9-4657-8BB8-F441ED0F3057}" destId="{302EA5D2-955E-4339-8B00-0DBD645F0D67}" srcOrd="2" destOrd="0" parTransId="{6BE367CA-D88D-4489-BF74-DE42F1C8994E}" sibTransId="{8E6B10A4-5266-4E0D-989E-514FD4F49E2D}"/>
    <dgm:cxn modelId="{0ED0599B-C97D-4EF6-92ED-1A99C9618DEC}" srcId="{F884B565-DEE9-4657-8BB8-F441ED0F3057}" destId="{C98FEBBB-1524-4B22-A2E4-D36303628D1A}" srcOrd="0" destOrd="0" parTransId="{1C0826FD-B33B-476E-B27C-3BD158515963}" sibTransId="{B4DABC4E-5DD3-4864-88A7-E2BE31C57C3D}"/>
    <dgm:cxn modelId="{CC0AB2DA-0B6E-4A96-851F-8444A19778CA}" type="presOf" srcId="{8E6B10A4-5266-4E0D-989E-514FD4F49E2D}" destId="{140A0F6E-83F7-43A0-9C39-A814FC6BDB0A}" srcOrd="0" destOrd="0" presId="urn:microsoft.com/office/officeart/2005/8/layout/cycle7"/>
    <dgm:cxn modelId="{548D158F-2483-4AB1-87BF-3D229437886B}" type="presOf" srcId="{302EA5D2-955E-4339-8B00-0DBD645F0D67}" destId="{2263DD44-1331-4DD0-AA13-B4025DEA65A6}" srcOrd="0" destOrd="0" presId="urn:microsoft.com/office/officeart/2005/8/layout/cycle7"/>
    <dgm:cxn modelId="{E7FCEA0E-9C85-4FD8-9D6F-5329212C1F26}" type="presOf" srcId="{3CE1377F-BBD3-42D2-A4D0-B25306A644A6}" destId="{220FCEDF-929B-4783-85EC-F1223308E36F}" srcOrd="1" destOrd="0" presId="urn:microsoft.com/office/officeart/2005/8/layout/cycle7"/>
    <dgm:cxn modelId="{ED9182C6-8594-4AA0-819C-E28AFA350F56}" type="presOf" srcId="{3CE1377F-BBD3-42D2-A4D0-B25306A644A6}" destId="{654D5E81-60C8-40EC-89CD-6199FEBD3D3E}" srcOrd="0" destOrd="0" presId="urn:microsoft.com/office/officeart/2005/8/layout/cycle7"/>
    <dgm:cxn modelId="{C064E5EF-D08A-4862-B88D-0A45052F6EB7}" srcId="{F884B565-DEE9-4657-8BB8-F441ED0F3057}" destId="{3B87EC5D-3DB9-4736-95C8-88794045DF02}" srcOrd="1" destOrd="0" parTransId="{F266377B-6CD9-48C2-AED8-0AA9B1D65F43}" sibTransId="{3CE1377F-BBD3-42D2-A4D0-B25306A644A6}"/>
    <dgm:cxn modelId="{B31D6130-8AA9-41D4-B7D8-51B2D7503FEC}" type="presOf" srcId="{B4DABC4E-5DD3-4864-88A7-E2BE31C57C3D}" destId="{0C25BA47-9333-4201-8CD8-FC09CECDDF05}" srcOrd="1" destOrd="0" presId="urn:microsoft.com/office/officeart/2005/8/layout/cycle7"/>
    <dgm:cxn modelId="{BAF33B63-2BCA-425D-9084-1EFD52B091D4}" type="presOf" srcId="{F884B565-DEE9-4657-8BB8-F441ED0F3057}" destId="{A604F130-323A-4717-9530-FB98011856AF}" srcOrd="0" destOrd="0" presId="urn:microsoft.com/office/officeart/2005/8/layout/cycle7"/>
    <dgm:cxn modelId="{5466B994-E170-4974-BE46-56A176DFD23A}" type="presOf" srcId="{3B87EC5D-3DB9-4736-95C8-88794045DF02}" destId="{15CCECBE-4A19-4B31-91DB-2A7187DDE1A5}" srcOrd="0" destOrd="0" presId="urn:microsoft.com/office/officeart/2005/8/layout/cycle7"/>
    <dgm:cxn modelId="{F3207BAE-B924-4255-AA0A-7ADF1C48988B}" type="presOf" srcId="{C98FEBBB-1524-4B22-A2E4-D36303628D1A}" destId="{48440F44-CF63-4AD3-80D3-F3F441D89FE9}" srcOrd="0" destOrd="0" presId="urn:microsoft.com/office/officeart/2005/8/layout/cycle7"/>
    <dgm:cxn modelId="{6FCB3200-6C7C-4A97-98BF-B8D05E103B39}" type="presOf" srcId="{8E6B10A4-5266-4E0D-989E-514FD4F49E2D}" destId="{48934F1B-DA0E-4B99-81EF-ABD0D336F2D2}" srcOrd="1" destOrd="0" presId="urn:microsoft.com/office/officeart/2005/8/layout/cycle7"/>
    <dgm:cxn modelId="{02023245-5A61-4A33-A8C8-22678A8D77E7}" type="presParOf" srcId="{A604F130-323A-4717-9530-FB98011856AF}" destId="{48440F44-CF63-4AD3-80D3-F3F441D89FE9}" srcOrd="0" destOrd="0" presId="urn:microsoft.com/office/officeart/2005/8/layout/cycle7"/>
    <dgm:cxn modelId="{347EE668-ED31-4C82-AB67-736BA07BC051}" type="presParOf" srcId="{A604F130-323A-4717-9530-FB98011856AF}" destId="{185E74DA-4639-474E-A008-1B4D831D8C71}" srcOrd="1" destOrd="0" presId="urn:microsoft.com/office/officeart/2005/8/layout/cycle7"/>
    <dgm:cxn modelId="{4A397B57-87A8-48D8-92D1-DED915E2B3FC}" type="presParOf" srcId="{185E74DA-4639-474E-A008-1B4D831D8C71}" destId="{0C25BA47-9333-4201-8CD8-FC09CECDDF05}" srcOrd="0" destOrd="0" presId="urn:microsoft.com/office/officeart/2005/8/layout/cycle7"/>
    <dgm:cxn modelId="{68FE549A-2369-4332-9D7F-0BDF5D9FC6B3}" type="presParOf" srcId="{A604F130-323A-4717-9530-FB98011856AF}" destId="{15CCECBE-4A19-4B31-91DB-2A7187DDE1A5}" srcOrd="2" destOrd="0" presId="urn:microsoft.com/office/officeart/2005/8/layout/cycle7"/>
    <dgm:cxn modelId="{5D8C38F5-B005-4CC5-B528-A6ED4E204DE7}" type="presParOf" srcId="{A604F130-323A-4717-9530-FB98011856AF}" destId="{654D5E81-60C8-40EC-89CD-6199FEBD3D3E}" srcOrd="3" destOrd="0" presId="urn:microsoft.com/office/officeart/2005/8/layout/cycle7"/>
    <dgm:cxn modelId="{93E1D4ED-0D23-4046-A949-7C6BE60D2863}" type="presParOf" srcId="{654D5E81-60C8-40EC-89CD-6199FEBD3D3E}" destId="{220FCEDF-929B-4783-85EC-F1223308E36F}" srcOrd="0" destOrd="0" presId="urn:microsoft.com/office/officeart/2005/8/layout/cycle7"/>
    <dgm:cxn modelId="{1840A44E-C595-436F-AF04-4A31AF935F07}" type="presParOf" srcId="{A604F130-323A-4717-9530-FB98011856AF}" destId="{2263DD44-1331-4DD0-AA13-B4025DEA65A6}" srcOrd="4" destOrd="0" presId="urn:microsoft.com/office/officeart/2005/8/layout/cycle7"/>
    <dgm:cxn modelId="{44F95C03-3CAC-4974-B3AA-7CC81BCC1033}" type="presParOf" srcId="{A604F130-323A-4717-9530-FB98011856AF}" destId="{140A0F6E-83F7-43A0-9C39-A814FC6BDB0A}" srcOrd="5" destOrd="0" presId="urn:microsoft.com/office/officeart/2005/8/layout/cycle7"/>
    <dgm:cxn modelId="{F09325EE-0565-4F9F-ABA9-D30660360E0A}" type="presParOf" srcId="{140A0F6E-83F7-43A0-9C39-A814FC6BDB0A}" destId="{48934F1B-DA0E-4B99-81EF-ABD0D336F2D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2D18555-E8EE-4093-88E6-71677D8049D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E4A1B53-0120-4A66-A221-FABEF5039AB3}">
      <dgm:prSet custT="1"/>
      <dgm:spPr/>
      <dgm:t>
        <a:bodyPr/>
        <a:lstStyle/>
        <a:p>
          <a:pPr rtl="0"/>
          <a:r>
            <a:rPr lang="es-MX" sz="1600" b="1" dirty="0" smtClean="0"/>
            <a:t>INCLUYEN LA PREOCUPACIÓN DE LA PERSONA POR ALCANZAR LA MAESTRIA, LA COMPETENCIA Y EL ESTATUS. LA PERSONA BUSCA QUE SE LE RECONOZCAN SUS LOGROS, LUCHAN POR DEMOSTRAR SU EFICACIA PERSONAL.</a:t>
          </a:r>
          <a:endParaRPr lang="es-MX" sz="1600" b="1" dirty="0"/>
        </a:p>
      </dgm:t>
    </dgm:pt>
    <dgm:pt modelId="{156A1E15-501C-4866-B93C-5BB32FD8B147}" type="parTrans" cxnId="{15460690-41B5-4EB7-A2D9-66BF55A0CC52}">
      <dgm:prSet/>
      <dgm:spPr/>
      <dgm:t>
        <a:bodyPr/>
        <a:lstStyle/>
        <a:p>
          <a:endParaRPr lang="es-MX" sz="2000" b="1"/>
        </a:p>
      </dgm:t>
    </dgm:pt>
    <dgm:pt modelId="{B4979474-D583-4B81-8F0B-52510E640069}" type="sibTrans" cxnId="{15460690-41B5-4EB7-A2D9-66BF55A0CC52}">
      <dgm:prSet/>
      <dgm:spPr/>
      <dgm:t>
        <a:bodyPr/>
        <a:lstStyle/>
        <a:p>
          <a:endParaRPr lang="es-MX" sz="2000" b="1"/>
        </a:p>
      </dgm:t>
    </dgm:pt>
    <dgm:pt modelId="{98A5A626-6582-4B59-B0CE-FAFD9E62D51A}">
      <dgm:prSet custT="1"/>
      <dgm:spPr/>
      <dgm:t>
        <a:bodyPr/>
        <a:lstStyle/>
        <a:p>
          <a:pPr rtl="0"/>
          <a:r>
            <a:rPr lang="es-MX" sz="1600" b="1" smtClean="0"/>
            <a:t>OTORGARLES PRIVILEGIOS O RECOMPENSAS PERSONALES</a:t>
          </a:r>
          <a:endParaRPr lang="es-MX" sz="1600" b="1"/>
        </a:p>
      </dgm:t>
    </dgm:pt>
    <dgm:pt modelId="{D2C56794-DA38-404A-9CDE-5148A0E395DC}" type="parTrans" cxnId="{411FBAFA-6E9F-4901-A41F-F884D3A875E5}">
      <dgm:prSet/>
      <dgm:spPr/>
      <dgm:t>
        <a:bodyPr/>
        <a:lstStyle/>
        <a:p>
          <a:endParaRPr lang="es-MX" sz="2000" b="1"/>
        </a:p>
      </dgm:t>
    </dgm:pt>
    <dgm:pt modelId="{88B48B7C-5522-4C74-88EA-04A4A613DD43}" type="sibTrans" cxnId="{411FBAFA-6E9F-4901-A41F-F884D3A875E5}">
      <dgm:prSet/>
      <dgm:spPr/>
      <dgm:t>
        <a:bodyPr/>
        <a:lstStyle/>
        <a:p>
          <a:endParaRPr lang="es-MX" sz="2000" b="1"/>
        </a:p>
      </dgm:t>
    </dgm:pt>
    <dgm:pt modelId="{9006EBE8-89EF-401A-A56C-5B34407C7570}">
      <dgm:prSet custT="1"/>
      <dgm:spPr/>
      <dgm:t>
        <a:bodyPr/>
        <a:lstStyle/>
        <a:p>
          <a:pPr rtl="0"/>
          <a:r>
            <a:rPr lang="es-MX" sz="1600" b="1" u="sng" smtClean="0"/>
            <a:t>LA EFICACIA PERSONAL GUARDA FUERTE RELACIÓN CON EL DESEMPEÑO</a:t>
          </a:r>
          <a:endParaRPr lang="es-MX" sz="1600" b="1"/>
        </a:p>
      </dgm:t>
    </dgm:pt>
    <dgm:pt modelId="{9BEA92A9-0A43-4AEF-B7B1-496585376470}" type="parTrans" cxnId="{3B2E248A-5D92-46CE-ADB1-1A091E019DC8}">
      <dgm:prSet/>
      <dgm:spPr/>
      <dgm:t>
        <a:bodyPr/>
        <a:lstStyle/>
        <a:p>
          <a:endParaRPr lang="es-MX" sz="2000" b="1"/>
        </a:p>
      </dgm:t>
    </dgm:pt>
    <dgm:pt modelId="{5E50697C-46A2-4C2B-AB38-475A920E806F}" type="sibTrans" cxnId="{3B2E248A-5D92-46CE-ADB1-1A091E019DC8}">
      <dgm:prSet/>
      <dgm:spPr/>
      <dgm:t>
        <a:bodyPr/>
        <a:lstStyle/>
        <a:p>
          <a:endParaRPr lang="es-MX" sz="2000" b="1"/>
        </a:p>
      </dgm:t>
    </dgm:pt>
    <dgm:pt modelId="{17276942-0878-4FF6-AFD9-9A74E3C3BBED}" type="pres">
      <dgm:prSet presAssocID="{82D18555-E8EE-4093-88E6-71677D8049D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348470-EE67-4862-A8E0-A4369356C9E9}" type="pres">
      <dgm:prSet presAssocID="{6E4A1B53-0120-4A66-A221-FABEF5039AB3}" presName="composite" presStyleCnt="0"/>
      <dgm:spPr/>
    </dgm:pt>
    <dgm:pt modelId="{A211C0FE-C230-405A-957C-944360823F16}" type="pres">
      <dgm:prSet presAssocID="{6E4A1B53-0120-4A66-A221-FABEF5039AB3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AD68F6-5E0E-4632-AA92-A3C4313557C2}" type="pres">
      <dgm:prSet presAssocID="{6E4A1B53-0120-4A66-A221-FABEF5039AB3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  <dgm:t>
        <a:bodyPr/>
        <a:lstStyle/>
        <a:p>
          <a:endParaRPr lang="es-MX"/>
        </a:p>
      </dgm:t>
    </dgm:pt>
    <dgm:pt modelId="{E0E921BF-2C66-4ABA-B0FB-FB6AED22FE84}" type="pres">
      <dgm:prSet presAssocID="{B4979474-D583-4B81-8F0B-52510E640069}" presName="sibTrans" presStyleCnt="0"/>
      <dgm:spPr/>
    </dgm:pt>
    <dgm:pt modelId="{2F51F80E-295E-4806-9D5B-D95F14B9BD86}" type="pres">
      <dgm:prSet presAssocID="{98A5A626-6582-4B59-B0CE-FAFD9E62D51A}" presName="composite" presStyleCnt="0"/>
      <dgm:spPr/>
    </dgm:pt>
    <dgm:pt modelId="{B82C67F9-5E77-4225-8B5B-D0E47B7A9483}" type="pres">
      <dgm:prSet presAssocID="{98A5A626-6582-4B59-B0CE-FAFD9E62D51A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BE6235-F853-4B33-B445-60E8BC87B1CC}" type="pres">
      <dgm:prSet presAssocID="{98A5A626-6582-4B59-B0CE-FAFD9E62D51A}" presName="rect2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MX"/>
        </a:p>
      </dgm:t>
    </dgm:pt>
    <dgm:pt modelId="{419EB93F-2ECA-4869-9FDE-6013B4202F56}" type="pres">
      <dgm:prSet presAssocID="{88B48B7C-5522-4C74-88EA-04A4A613DD43}" presName="sibTrans" presStyleCnt="0"/>
      <dgm:spPr/>
    </dgm:pt>
    <dgm:pt modelId="{01784A0C-9927-4664-A1DD-5017F53F62E3}" type="pres">
      <dgm:prSet presAssocID="{9006EBE8-89EF-401A-A56C-5B34407C7570}" presName="composite" presStyleCnt="0"/>
      <dgm:spPr/>
    </dgm:pt>
    <dgm:pt modelId="{C220C195-81D8-4CBA-813B-4EB2409BE501}" type="pres">
      <dgm:prSet presAssocID="{9006EBE8-89EF-401A-A56C-5B34407C7570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DEE694-2850-41CA-9F1B-EF5736AFFC6A}" type="pres">
      <dgm:prSet presAssocID="{9006EBE8-89EF-401A-A56C-5B34407C7570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</dgm:ptLst>
  <dgm:cxnLst>
    <dgm:cxn modelId="{9A05BDE7-2D52-4D5B-B8A7-C7BA895FC3FF}" type="presOf" srcId="{82D18555-E8EE-4093-88E6-71677D8049DB}" destId="{17276942-0878-4FF6-AFD9-9A74E3C3BBED}" srcOrd="0" destOrd="0" presId="urn:microsoft.com/office/officeart/2008/layout/PictureStrips"/>
    <dgm:cxn modelId="{4136B2A3-6FD8-4635-921B-F4CBC6182C74}" type="presOf" srcId="{9006EBE8-89EF-401A-A56C-5B34407C7570}" destId="{C220C195-81D8-4CBA-813B-4EB2409BE501}" srcOrd="0" destOrd="0" presId="urn:microsoft.com/office/officeart/2008/layout/PictureStrips"/>
    <dgm:cxn modelId="{15460690-41B5-4EB7-A2D9-66BF55A0CC52}" srcId="{82D18555-E8EE-4093-88E6-71677D8049DB}" destId="{6E4A1B53-0120-4A66-A221-FABEF5039AB3}" srcOrd="0" destOrd="0" parTransId="{156A1E15-501C-4866-B93C-5BB32FD8B147}" sibTransId="{B4979474-D583-4B81-8F0B-52510E640069}"/>
    <dgm:cxn modelId="{E70DBF3D-6FEC-48EE-B80E-A94E1DAEF7F7}" type="presOf" srcId="{98A5A626-6582-4B59-B0CE-FAFD9E62D51A}" destId="{B82C67F9-5E77-4225-8B5B-D0E47B7A9483}" srcOrd="0" destOrd="0" presId="urn:microsoft.com/office/officeart/2008/layout/PictureStrips"/>
    <dgm:cxn modelId="{0F1F014C-FA53-4CB7-B495-53046F68F647}" type="presOf" srcId="{6E4A1B53-0120-4A66-A221-FABEF5039AB3}" destId="{A211C0FE-C230-405A-957C-944360823F16}" srcOrd="0" destOrd="0" presId="urn:microsoft.com/office/officeart/2008/layout/PictureStrips"/>
    <dgm:cxn modelId="{3B2E248A-5D92-46CE-ADB1-1A091E019DC8}" srcId="{82D18555-E8EE-4093-88E6-71677D8049DB}" destId="{9006EBE8-89EF-401A-A56C-5B34407C7570}" srcOrd="2" destOrd="0" parTransId="{9BEA92A9-0A43-4AEF-B7B1-496585376470}" sibTransId="{5E50697C-46A2-4C2B-AB38-475A920E806F}"/>
    <dgm:cxn modelId="{411FBAFA-6E9F-4901-A41F-F884D3A875E5}" srcId="{82D18555-E8EE-4093-88E6-71677D8049DB}" destId="{98A5A626-6582-4B59-B0CE-FAFD9E62D51A}" srcOrd="1" destOrd="0" parTransId="{D2C56794-DA38-404A-9CDE-5148A0E395DC}" sibTransId="{88B48B7C-5522-4C74-88EA-04A4A613DD43}"/>
    <dgm:cxn modelId="{DAF049C0-730C-461D-BB6D-4E776B28EED3}" type="presParOf" srcId="{17276942-0878-4FF6-AFD9-9A74E3C3BBED}" destId="{28348470-EE67-4862-A8E0-A4369356C9E9}" srcOrd="0" destOrd="0" presId="urn:microsoft.com/office/officeart/2008/layout/PictureStrips"/>
    <dgm:cxn modelId="{A09338BF-6F33-468A-BB20-8441585831BB}" type="presParOf" srcId="{28348470-EE67-4862-A8E0-A4369356C9E9}" destId="{A211C0FE-C230-405A-957C-944360823F16}" srcOrd="0" destOrd="0" presId="urn:microsoft.com/office/officeart/2008/layout/PictureStrips"/>
    <dgm:cxn modelId="{3F45A1C0-A088-42D5-BDB4-A99C354F467C}" type="presParOf" srcId="{28348470-EE67-4862-A8E0-A4369356C9E9}" destId="{42AD68F6-5E0E-4632-AA92-A3C4313557C2}" srcOrd="1" destOrd="0" presId="urn:microsoft.com/office/officeart/2008/layout/PictureStrips"/>
    <dgm:cxn modelId="{A85F9652-B4F8-430F-A42F-B154C5332D35}" type="presParOf" srcId="{17276942-0878-4FF6-AFD9-9A74E3C3BBED}" destId="{E0E921BF-2C66-4ABA-B0FB-FB6AED22FE84}" srcOrd="1" destOrd="0" presId="urn:microsoft.com/office/officeart/2008/layout/PictureStrips"/>
    <dgm:cxn modelId="{00CBCA3D-135F-4111-A3CA-CFDDFE1EC240}" type="presParOf" srcId="{17276942-0878-4FF6-AFD9-9A74E3C3BBED}" destId="{2F51F80E-295E-4806-9D5B-D95F14B9BD86}" srcOrd="2" destOrd="0" presId="urn:microsoft.com/office/officeart/2008/layout/PictureStrips"/>
    <dgm:cxn modelId="{64B0764F-E1CD-4650-9381-9CB1E16C0C29}" type="presParOf" srcId="{2F51F80E-295E-4806-9D5B-D95F14B9BD86}" destId="{B82C67F9-5E77-4225-8B5B-D0E47B7A9483}" srcOrd="0" destOrd="0" presId="urn:microsoft.com/office/officeart/2008/layout/PictureStrips"/>
    <dgm:cxn modelId="{813D03F0-18D6-475C-B6FB-C9E20F01DCF4}" type="presParOf" srcId="{2F51F80E-295E-4806-9D5B-D95F14B9BD86}" destId="{3FBE6235-F853-4B33-B445-60E8BC87B1CC}" srcOrd="1" destOrd="0" presId="urn:microsoft.com/office/officeart/2008/layout/PictureStrips"/>
    <dgm:cxn modelId="{87B0AB50-C70F-4CFF-8EA0-4A423956BE65}" type="presParOf" srcId="{17276942-0878-4FF6-AFD9-9A74E3C3BBED}" destId="{419EB93F-2ECA-4869-9FDE-6013B4202F56}" srcOrd="3" destOrd="0" presId="urn:microsoft.com/office/officeart/2008/layout/PictureStrips"/>
    <dgm:cxn modelId="{47001338-6C1B-49B5-8823-D4F873E645E4}" type="presParOf" srcId="{17276942-0878-4FF6-AFD9-9A74E3C3BBED}" destId="{01784A0C-9927-4664-A1DD-5017F53F62E3}" srcOrd="4" destOrd="0" presId="urn:microsoft.com/office/officeart/2008/layout/PictureStrips"/>
    <dgm:cxn modelId="{610919CD-FF23-44FA-A0BA-958A3ABB361C}" type="presParOf" srcId="{01784A0C-9927-4664-A1DD-5017F53F62E3}" destId="{C220C195-81D8-4CBA-813B-4EB2409BE501}" srcOrd="0" destOrd="0" presId="urn:microsoft.com/office/officeart/2008/layout/PictureStrips"/>
    <dgm:cxn modelId="{DA08C1CF-29ED-406D-A70D-0EC3C4B90BA1}" type="presParOf" srcId="{01784A0C-9927-4664-A1DD-5017F53F62E3}" destId="{30DEE694-2850-41CA-9F1B-EF5736AFFC6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7B776-F397-48CE-8D71-3DD15AB965A2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900158-FE60-4953-9C52-7F7DBDE59309}">
      <dsp:nvSpPr>
        <dsp:cNvPr id="0" name=""/>
        <dsp:cNvSpPr/>
      </dsp:nvSpPr>
      <dsp:spPr>
        <a:xfrm>
          <a:off x="0" y="0"/>
          <a:ext cx="10515600" cy="2347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En este material didáctico el usuario encontrará información organizada, útil para estudiar EL  TEMA 4.1 TEORÍAS CLÁSICAS DE MOTIVACIÓN: JERARQUÍA DE MASLOW, IMPULSOS DE </a:t>
          </a:r>
          <a:r>
            <a:rPr lang="es-MX" sz="2500" kern="1200" dirty="0" err="1" smtClean="0"/>
            <a:t>McCLELLAND</a:t>
          </a:r>
          <a:r>
            <a:rPr lang="es-MX" sz="2500" kern="1200" dirty="0" smtClean="0"/>
            <a:t>, DOS FACTORES DE HERZBERG Y TEORÍA X y </a:t>
          </a:r>
          <a:r>
            <a:rPr lang="es-MX" sz="2500" kern="1200" dirty="0" err="1" smtClean="0"/>
            <a:t>Y</a:t>
          </a:r>
          <a:r>
            <a:rPr lang="es-MX" sz="2500" kern="1200" dirty="0" smtClean="0"/>
            <a:t>,  el tema pertenece a la unidad 4  Motivación, de la Unidad de Aprendizaje Comportamiento Humano en la organización del programa de LAM F-18. </a:t>
          </a:r>
          <a:endParaRPr lang="es-MX" sz="2500" kern="1200" dirty="0"/>
        </a:p>
      </dsp:txBody>
      <dsp:txXfrm>
        <a:off x="0" y="0"/>
        <a:ext cx="10515600" cy="2347946"/>
      </dsp:txXfrm>
    </dsp:sp>
    <dsp:sp modelId="{5DF88DC5-727E-49A6-9DB6-7D48C0B703AA}">
      <dsp:nvSpPr>
        <dsp:cNvPr id="0" name=""/>
        <dsp:cNvSpPr/>
      </dsp:nvSpPr>
      <dsp:spPr>
        <a:xfrm>
          <a:off x="0" y="2347946"/>
          <a:ext cx="10515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73FD113-A686-4606-9688-19E176B8E9C0}">
      <dsp:nvSpPr>
        <dsp:cNvPr id="0" name=""/>
        <dsp:cNvSpPr/>
      </dsp:nvSpPr>
      <dsp:spPr>
        <a:xfrm>
          <a:off x="0" y="2347946"/>
          <a:ext cx="10515600" cy="2347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El material se ha dividido de tal forma que en cada apartado se hace un análisis de cada una de las teorías clásicas, por lo que existen 5 apartados, dado que adicional a los que sugiere el programa en cuestión también se anexa la teoría </a:t>
          </a:r>
          <a:r>
            <a:rPr lang="es-MX" sz="2500" b="0" kern="1200" dirty="0" smtClean="0">
              <a:effectLst/>
            </a:rPr>
            <a:t>ERG DE ALDERFER, toda vez  que es un estudio que se hizo para reconsiderar la teoría de </a:t>
          </a:r>
          <a:r>
            <a:rPr lang="es-MX" sz="2500" b="0" kern="1200" dirty="0" err="1" smtClean="0">
              <a:effectLst/>
            </a:rPr>
            <a:t>Maslow</a:t>
          </a:r>
          <a:endParaRPr lang="es-MX" sz="2500" b="0" kern="1200" dirty="0">
            <a:effectLst/>
          </a:endParaRPr>
        </a:p>
      </dsp:txBody>
      <dsp:txXfrm>
        <a:off x="0" y="2347946"/>
        <a:ext cx="10515600" cy="23479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A40E07-14EA-4D7F-8226-CF0B7EB995BC}">
      <dsp:nvSpPr>
        <dsp:cNvPr id="0" name=""/>
        <dsp:cNvSpPr/>
      </dsp:nvSpPr>
      <dsp:spPr>
        <a:xfrm>
          <a:off x="396941" y="826994"/>
          <a:ext cx="7075775" cy="6432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DESEO DE LA PERSONA POR CRECER Y DESARROLLAR SU PERSONAL </a:t>
          </a:r>
          <a:r>
            <a:rPr lang="es-MX" sz="2000" kern="1200" dirty="0" smtClean="0"/>
            <a:t>MÁXIMO</a:t>
          </a:r>
          <a:endParaRPr lang="es-MX" sz="2000" kern="1200" dirty="0"/>
        </a:p>
      </dsp:txBody>
      <dsp:txXfrm>
        <a:off x="396941" y="826994"/>
        <a:ext cx="7075775" cy="643252"/>
      </dsp:txXfrm>
    </dsp:sp>
    <dsp:sp modelId="{3FA2E826-3507-4517-96FF-55E82CA79B37}">
      <dsp:nvSpPr>
        <dsp:cNvPr id="0" name=""/>
        <dsp:cNvSpPr/>
      </dsp:nvSpPr>
      <dsp:spPr>
        <a:xfrm>
          <a:off x="396941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125317-7577-4D78-9B90-CA03D77FB933}">
      <dsp:nvSpPr>
        <dsp:cNvPr id="0" name=""/>
        <dsp:cNvSpPr/>
      </dsp:nvSpPr>
      <dsp:spPr>
        <a:xfrm>
          <a:off x="1395411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28854FF-4939-4622-AF17-8C5C0CC5B5CB}">
      <dsp:nvSpPr>
        <dsp:cNvPr id="0" name=""/>
        <dsp:cNvSpPr/>
      </dsp:nvSpPr>
      <dsp:spPr>
        <a:xfrm>
          <a:off x="2393882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1A980FD-0318-4637-8B7D-6A9C78095574}">
      <dsp:nvSpPr>
        <dsp:cNvPr id="0" name=""/>
        <dsp:cNvSpPr/>
      </dsp:nvSpPr>
      <dsp:spPr>
        <a:xfrm>
          <a:off x="3392352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FFBF9C-2A45-4204-B484-3C193E7B116F}">
      <dsp:nvSpPr>
        <dsp:cNvPr id="0" name=""/>
        <dsp:cNvSpPr/>
      </dsp:nvSpPr>
      <dsp:spPr>
        <a:xfrm>
          <a:off x="4390823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0A449D-DD71-4882-8D0D-B096297C4FC5}">
      <dsp:nvSpPr>
        <dsp:cNvPr id="0" name=""/>
        <dsp:cNvSpPr/>
      </dsp:nvSpPr>
      <dsp:spPr>
        <a:xfrm>
          <a:off x="5389293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0A0E9B9-5E4D-45C9-9C21-DCCCA3AD561F}">
      <dsp:nvSpPr>
        <dsp:cNvPr id="0" name=""/>
        <dsp:cNvSpPr/>
      </dsp:nvSpPr>
      <dsp:spPr>
        <a:xfrm>
          <a:off x="6387764" y="147024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DEC048-8124-47F6-BDB5-0254B6C64F5C}">
      <dsp:nvSpPr>
        <dsp:cNvPr id="0" name=""/>
        <dsp:cNvSpPr/>
      </dsp:nvSpPr>
      <dsp:spPr>
        <a:xfrm>
          <a:off x="396941" y="1711889"/>
          <a:ext cx="7075775" cy="6432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LA PERSONA QUIERE LA OPORTUNIDAD DE SER CREATIVA EN SU TRABAJO, O QUIERE </a:t>
          </a:r>
          <a:r>
            <a:rPr lang="es-MX" sz="1400" kern="1200" dirty="0" smtClean="0"/>
            <a:t>AUTONOMÍA, </a:t>
          </a:r>
          <a:r>
            <a:rPr lang="es-MX" sz="1400" kern="1200" dirty="0" smtClean="0"/>
            <a:t>RESPONSABILIDAD Y RETOS</a:t>
          </a:r>
          <a:endParaRPr lang="es-MX" sz="1400" kern="1200" dirty="0"/>
        </a:p>
      </dsp:txBody>
      <dsp:txXfrm>
        <a:off x="396941" y="1711889"/>
        <a:ext cx="7075775" cy="643252"/>
      </dsp:txXfrm>
    </dsp:sp>
    <dsp:sp modelId="{4196DD8C-3377-4878-8873-07608E2447BE}">
      <dsp:nvSpPr>
        <dsp:cNvPr id="0" name=""/>
        <dsp:cNvSpPr/>
      </dsp:nvSpPr>
      <dsp:spPr>
        <a:xfrm>
          <a:off x="396941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B5CB57-500F-4B45-809A-E8AA52C5AAA5}">
      <dsp:nvSpPr>
        <dsp:cNvPr id="0" name=""/>
        <dsp:cNvSpPr/>
      </dsp:nvSpPr>
      <dsp:spPr>
        <a:xfrm>
          <a:off x="1395411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48A0E2-C414-4E1D-B400-DF65334BA782}">
      <dsp:nvSpPr>
        <dsp:cNvPr id="0" name=""/>
        <dsp:cNvSpPr/>
      </dsp:nvSpPr>
      <dsp:spPr>
        <a:xfrm>
          <a:off x="2393882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E44E58C-2CDD-481D-AC6C-C6979568CB26}">
      <dsp:nvSpPr>
        <dsp:cNvPr id="0" name=""/>
        <dsp:cNvSpPr/>
      </dsp:nvSpPr>
      <dsp:spPr>
        <a:xfrm>
          <a:off x="3392352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1434446-9384-40B8-82B0-19B46608DAEB}">
      <dsp:nvSpPr>
        <dsp:cNvPr id="0" name=""/>
        <dsp:cNvSpPr/>
      </dsp:nvSpPr>
      <dsp:spPr>
        <a:xfrm>
          <a:off x="4390823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531C8A-E35D-47B8-B623-70A00620F6D4}">
      <dsp:nvSpPr>
        <dsp:cNvPr id="0" name=""/>
        <dsp:cNvSpPr/>
      </dsp:nvSpPr>
      <dsp:spPr>
        <a:xfrm>
          <a:off x="5389293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63165B4-0863-4B12-9D68-CF534DC8BBE7}">
      <dsp:nvSpPr>
        <dsp:cNvPr id="0" name=""/>
        <dsp:cNvSpPr/>
      </dsp:nvSpPr>
      <dsp:spPr>
        <a:xfrm>
          <a:off x="6387764" y="2355141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D4F27F-617D-44BE-950A-20CD524F2F29}">
      <dsp:nvSpPr>
        <dsp:cNvPr id="0" name=""/>
        <dsp:cNvSpPr/>
      </dsp:nvSpPr>
      <dsp:spPr>
        <a:xfrm>
          <a:off x="396941" y="2596783"/>
          <a:ext cx="7075775" cy="6432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LOS ADMINISTRADORES PUEDEN BRINDAR LA OPORTUNIDAD DE APRENDER EN EL TRABAJO Y DE CRECER EN LO PERSONAL POR MEDIO DE CAPACITACIÓN O MAYORES DESAFIOS</a:t>
          </a:r>
          <a:endParaRPr lang="es-MX" sz="1400" kern="1200"/>
        </a:p>
      </dsp:txBody>
      <dsp:txXfrm>
        <a:off x="396941" y="2596783"/>
        <a:ext cx="7075775" cy="643252"/>
      </dsp:txXfrm>
    </dsp:sp>
    <dsp:sp modelId="{1B60D7B0-D1FF-4AC2-8F54-1F2E0C97B007}">
      <dsp:nvSpPr>
        <dsp:cNvPr id="0" name=""/>
        <dsp:cNvSpPr/>
      </dsp:nvSpPr>
      <dsp:spPr>
        <a:xfrm>
          <a:off x="396941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8D9C6C-B10E-4F2A-9572-0EF6B6C2C45B}">
      <dsp:nvSpPr>
        <dsp:cNvPr id="0" name=""/>
        <dsp:cNvSpPr/>
      </dsp:nvSpPr>
      <dsp:spPr>
        <a:xfrm>
          <a:off x="1395411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1385F3-1EDA-4448-A999-4AB5FF867653}">
      <dsp:nvSpPr>
        <dsp:cNvPr id="0" name=""/>
        <dsp:cNvSpPr/>
      </dsp:nvSpPr>
      <dsp:spPr>
        <a:xfrm>
          <a:off x="2393882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7F7E3B9-01AA-4AF5-9881-81A614DEB357}">
      <dsp:nvSpPr>
        <dsp:cNvPr id="0" name=""/>
        <dsp:cNvSpPr/>
      </dsp:nvSpPr>
      <dsp:spPr>
        <a:xfrm>
          <a:off x="3392352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582939-3668-435A-A70E-70749DB0902D}">
      <dsp:nvSpPr>
        <dsp:cNvPr id="0" name=""/>
        <dsp:cNvSpPr/>
      </dsp:nvSpPr>
      <dsp:spPr>
        <a:xfrm>
          <a:off x="4390823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916909-EFC4-4B76-9563-E26AD06777BF}">
      <dsp:nvSpPr>
        <dsp:cNvPr id="0" name=""/>
        <dsp:cNvSpPr/>
      </dsp:nvSpPr>
      <dsp:spPr>
        <a:xfrm>
          <a:off x="5389293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E9C2E6-A176-48A1-9ECF-BD2A80BFD10D}">
      <dsp:nvSpPr>
        <dsp:cNvPr id="0" name=""/>
        <dsp:cNvSpPr/>
      </dsp:nvSpPr>
      <dsp:spPr>
        <a:xfrm>
          <a:off x="6387764" y="3240036"/>
          <a:ext cx="943436" cy="157239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51B22-0A92-49B4-B96F-52E979F309D3}">
      <dsp:nvSpPr>
        <dsp:cNvPr id="0" name=""/>
        <dsp:cNvSpPr/>
      </dsp:nvSpPr>
      <dsp:spPr>
        <a:xfrm>
          <a:off x="3470148" y="582396"/>
          <a:ext cx="7045452" cy="31865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smtClean="0"/>
            <a:t>PSICOLOGO DE PROFESIÓN DEDICO GRAN PARTE DE SUS INVESTIGACIONES AL ÁREA INDUSTRIAL FORJANDO TEORÍAS EN EL ÁMBITO DE LA MOTIVACIÓN</a:t>
          </a:r>
          <a:endParaRPr lang="es-MX" sz="3700" kern="1200"/>
        </a:p>
      </dsp:txBody>
      <dsp:txXfrm>
        <a:off x="3470148" y="582396"/>
        <a:ext cx="7045452" cy="3186545"/>
      </dsp:txXfrm>
    </dsp:sp>
    <dsp:sp modelId="{FC6DEF4A-DC14-4BBF-8A55-CB0934A106E6}">
      <dsp:nvSpPr>
        <dsp:cNvPr id="0" name=""/>
        <dsp:cNvSpPr/>
      </dsp:nvSpPr>
      <dsp:spPr>
        <a:xfrm>
          <a:off x="0" y="582396"/>
          <a:ext cx="3154680" cy="31865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4848F-A101-414A-BE46-6B6B63BA6C47}">
      <dsp:nvSpPr>
        <dsp:cNvPr id="0" name=""/>
        <dsp:cNvSpPr/>
      </dsp:nvSpPr>
      <dsp:spPr>
        <a:xfrm>
          <a:off x="2577041" y="0"/>
          <a:ext cx="2577041" cy="1033991"/>
        </a:xfrm>
        <a:prstGeom prst="trapezoid">
          <a:avLst>
            <a:gd name="adj" fmla="val 12461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CRECIMIENTO</a:t>
          </a:r>
          <a:endParaRPr lang="es-MX" sz="3400" kern="1200" dirty="0"/>
        </a:p>
      </dsp:txBody>
      <dsp:txXfrm>
        <a:off x="2577041" y="0"/>
        <a:ext cx="2577041" cy="1033991"/>
      </dsp:txXfrm>
    </dsp:sp>
    <dsp:sp modelId="{C1C5BCFC-B1B2-47B5-AC25-BFC41D73D65D}">
      <dsp:nvSpPr>
        <dsp:cNvPr id="0" name=""/>
        <dsp:cNvSpPr/>
      </dsp:nvSpPr>
      <dsp:spPr>
        <a:xfrm>
          <a:off x="1288520" y="1033991"/>
          <a:ext cx="5154083" cy="1033991"/>
        </a:xfrm>
        <a:prstGeom prst="trapezoid">
          <a:avLst>
            <a:gd name="adj" fmla="val 12461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RELACIONES</a:t>
          </a:r>
          <a:endParaRPr lang="es-MX" sz="3400" kern="1200" dirty="0"/>
        </a:p>
      </dsp:txBody>
      <dsp:txXfrm>
        <a:off x="2190485" y="1033991"/>
        <a:ext cx="3350154" cy="1033991"/>
      </dsp:txXfrm>
    </dsp:sp>
    <dsp:sp modelId="{3D2315B2-D66A-4DA7-864D-088EEDA00A2A}">
      <dsp:nvSpPr>
        <dsp:cNvPr id="0" name=""/>
        <dsp:cNvSpPr/>
      </dsp:nvSpPr>
      <dsp:spPr>
        <a:xfrm>
          <a:off x="0" y="2067983"/>
          <a:ext cx="7731125" cy="1033991"/>
        </a:xfrm>
        <a:prstGeom prst="trapezoid">
          <a:avLst>
            <a:gd name="adj" fmla="val 12461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EXISTENCIA</a:t>
          </a:r>
          <a:endParaRPr lang="es-MX" sz="3400" kern="1200" dirty="0"/>
        </a:p>
      </dsp:txBody>
      <dsp:txXfrm>
        <a:off x="1352946" y="2067983"/>
        <a:ext cx="5025231" cy="103399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1D2DB-3DED-41FD-9A62-B131F320052B}">
      <dsp:nvSpPr>
        <dsp:cNvPr id="0" name=""/>
        <dsp:cNvSpPr/>
      </dsp:nvSpPr>
      <dsp:spPr>
        <a:xfrm>
          <a:off x="0" y="0"/>
          <a:ext cx="876742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B593D3-BBC6-41B7-A12E-D76BB4E2B142}">
      <dsp:nvSpPr>
        <dsp:cNvPr id="0" name=""/>
        <dsp:cNvSpPr/>
      </dsp:nvSpPr>
      <dsp:spPr>
        <a:xfrm>
          <a:off x="0" y="0"/>
          <a:ext cx="1753484" cy="394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DESMEMBRÓ </a:t>
          </a:r>
          <a:r>
            <a:rPr lang="es-MX" sz="2200" kern="1200" dirty="0" smtClean="0"/>
            <a:t>LA </a:t>
          </a:r>
          <a:r>
            <a:rPr lang="es-MX" sz="2200" kern="1200" dirty="0" smtClean="0"/>
            <a:t>TEORÍA </a:t>
          </a:r>
          <a:r>
            <a:rPr lang="es-MX" sz="2200" kern="1200" dirty="0" smtClean="0"/>
            <a:t>DE MASLOW EN TRES TIPOS DE NECESIDADES</a:t>
          </a:r>
          <a:endParaRPr lang="es-MX" sz="2200" kern="1200" dirty="0"/>
        </a:p>
      </dsp:txBody>
      <dsp:txXfrm>
        <a:off x="0" y="0"/>
        <a:ext cx="1753484" cy="3943060"/>
      </dsp:txXfrm>
    </dsp:sp>
    <dsp:sp modelId="{8F85A9FB-7D61-4D57-B68F-768EF286847C}">
      <dsp:nvSpPr>
        <dsp:cNvPr id="0" name=""/>
        <dsp:cNvSpPr/>
      </dsp:nvSpPr>
      <dsp:spPr>
        <a:xfrm>
          <a:off x="1884995" y="61610"/>
          <a:ext cx="6882426" cy="12322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EXISTENCIALES </a:t>
          </a:r>
          <a:r>
            <a:rPr lang="es-MX" sz="2400" kern="1200" dirty="0" smtClean="0"/>
            <a:t>(NECESIDADES </a:t>
          </a:r>
          <a:r>
            <a:rPr lang="es-MX" sz="2400" kern="1200" dirty="0" smtClean="0"/>
            <a:t>FISIOLÓGICAS </a:t>
          </a:r>
          <a:r>
            <a:rPr lang="es-MX" sz="2400" kern="1200" dirty="0" smtClean="0"/>
            <a:t>Y DE SEGURIDAD)</a:t>
          </a:r>
          <a:endParaRPr lang="es-MX" sz="2400" kern="1200" dirty="0"/>
        </a:p>
      </dsp:txBody>
      <dsp:txXfrm>
        <a:off x="1884995" y="61610"/>
        <a:ext cx="6882426" cy="1232206"/>
      </dsp:txXfrm>
    </dsp:sp>
    <dsp:sp modelId="{184BB332-053E-4F37-9B07-76082B716021}">
      <dsp:nvSpPr>
        <dsp:cNvPr id="0" name=""/>
        <dsp:cNvSpPr/>
      </dsp:nvSpPr>
      <dsp:spPr>
        <a:xfrm>
          <a:off x="1753484" y="1293816"/>
          <a:ext cx="7013937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506E3D3-DA7B-4360-B7BF-F1849AC66794}">
      <dsp:nvSpPr>
        <dsp:cNvPr id="0" name=""/>
        <dsp:cNvSpPr/>
      </dsp:nvSpPr>
      <dsp:spPr>
        <a:xfrm>
          <a:off x="1884995" y="1355426"/>
          <a:ext cx="6882426" cy="12322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 RELACIONES </a:t>
          </a:r>
          <a:r>
            <a:rPr lang="es-MX" sz="2400" kern="1200" dirty="0" smtClean="0"/>
            <a:t>(NECESIDADES DE PERTENCIA Y AMOR)</a:t>
          </a:r>
          <a:endParaRPr lang="es-MX" sz="2400" kern="1200" dirty="0"/>
        </a:p>
      </dsp:txBody>
      <dsp:txXfrm>
        <a:off x="1884995" y="1355426"/>
        <a:ext cx="6882426" cy="1232206"/>
      </dsp:txXfrm>
    </dsp:sp>
    <dsp:sp modelId="{F4EAD7DC-59CD-4885-BC9C-337ABC5471A6}">
      <dsp:nvSpPr>
        <dsp:cNvPr id="0" name=""/>
        <dsp:cNvSpPr/>
      </dsp:nvSpPr>
      <dsp:spPr>
        <a:xfrm>
          <a:off x="1753484" y="2587633"/>
          <a:ext cx="7013937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5F18BF2-1F39-40B0-9246-2F990EDBE37D}">
      <dsp:nvSpPr>
        <dsp:cNvPr id="0" name=""/>
        <dsp:cNvSpPr/>
      </dsp:nvSpPr>
      <dsp:spPr>
        <a:xfrm>
          <a:off x="1884995" y="2649243"/>
          <a:ext cx="6882426" cy="12322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 CRECIMIENTO </a:t>
          </a:r>
          <a:r>
            <a:rPr lang="es-MX" sz="2000" kern="1200" dirty="0" smtClean="0"/>
            <a:t>(NECESIDADES DE VALORIZACIÓN Y REALIZACIÓN PERSONAL) </a:t>
          </a:r>
          <a:endParaRPr lang="es-MX" sz="2300" kern="1200" dirty="0"/>
        </a:p>
      </dsp:txBody>
      <dsp:txXfrm>
        <a:off x="1884995" y="2649243"/>
        <a:ext cx="6882426" cy="1232206"/>
      </dsp:txXfrm>
    </dsp:sp>
    <dsp:sp modelId="{D062E7D8-ECD6-4BB4-A06F-71DCE9CADA95}">
      <dsp:nvSpPr>
        <dsp:cNvPr id="0" name=""/>
        <dsp:cNvSpPr/>
      </dsp:nvSpPr>
      <dsp:spPr>
        <a:xfrm>
          <a:off x="1753484" y="3881449"/>
          <a:ext cx="7013937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7DB73F-8FFC-4D11-B3B7-A15CA4CBDF85}">
      <dsp:nvSpPr>
        <dsp:cNvPr id="0" name=""/>
        <dsp:cNvSpPr/>
      </dsp:nvSpPr>
      <dsp:spPr>
        <a:xfrm>
          <a:off x="0" y="0"/>
          <a:ext cx="3101983" cy="310198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4D1598-1C3A-4BB8-8281-C10F7268A3CF}">
      <dsp:nvSpPr>
        <dsp:cNvPr id="0" name=""/>
        <dsp:cNvSpPr/>
      </dsp:nvSpPr>
      <dsp:spPr>
        <a:xfrm>
          <a:off x="1550991" y="0"/>
          <a:ext cx="6178736" cy="31019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smtClean="0"/>
            <a:t>AFIRMABA QUE LAS NECESIDADES INSATISFECHAS MOTIVAN A LA PERSONA</a:t>
          </a:r>
          <a:endParaRPr lang="es-MX" sz="4500" kern="1200"/>
        </a:p>
      </dsp:txBody>
      <dsp:txXfrm>
        <a:off x="1550991" y="0"/>
        <a:ext cx="6178736" cy="310198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856B6C-531A-4580-B70B-2C1630597873}">
      <dsp:nvSpPr>
        <dsp:cNvPr id="0" name=""/>
        <dsp:cNvSpPr/>
      </dsp:nvSpPr>
      <dsp:spPr>
        <a:xfrm>
          <a:off x="0" y="1526"/>
          <a:ext cx="983945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F2A457A-FD56-4424-BCF6-EB9138759692}">
      <dsp:nvSpPr>
        <dsp:cNvPr id="0" name=""/>
        <dsp:cNvSpPr/>
      </dsp:nvSpPr>
      <dsp:spPr>
        <a:xfrm>
          <a:off x="0" y="1526"/>
          <a:ext cx="6057308" cy="8617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Ejemplo</a:t>
          </a:r>
          <a:endParaRPr lang="es-MX" sz="2000" kern="1200" dirty="0"/>
        </a:p>
      </dsp:txBody>
      <dsp:txXfrm>
        <a:off x="0" y="1526"/>
        <a:ext cx="6057308" cy="861712"/>
      </dsp:txXfrm>
    </dsp:sp>
    <dsp:sp modelId="{6369473C-E7A1-4E4E-9F4E-B193690BC23A}">
      <dsp:nvSpPr>
        <dsp:cNvPr id="0" name=""/>
        <dsp:cNvSpPr/>
      </dsp:nvSpPr>
      <dsp:spPr>
        <a:xfrm>
          <a:off x="0" y="863238"/>
          <a:ext cx="983945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D93CCC-F94F-4CE6-9B0F-736673418046}">
      <dsp:nvSpPr>
        <dsp:cNvPr id="0" name=""/>
        <dsp:cNvSpPr/>
      </dsp:nvSpPr>
      <dsp:spPr>
        <a:xfrm>
          <a:off x="0" y="863238"/>
          <a:ext cx="2190054" cy="397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¿Que pasaría si una persona intenta tener más autonomía y responsabilidad y sus intentos se ven frustrados constantemente?</a:t>
          </a:r>
          <a:endParaRPr lang="es-MX" sz="1800" kern="1200" dirty="0"/>
        </a:p>
      </dsp:txBody>
      <dsp:txXfrm>
        <a:off x="0" y="863238"/>
        <a:ext cx="2190054" cy="3974136"/>
      </dsp:txXfrm>
    </dsp:sp>
    <dsp:sp modelId="{48056B93-D335-4DEC-8266-1F3EBB4A9E6C}">
      <dsp:nvSpPr>
        <dsp:cNvPr id="0" name=""/>
        <dsp:cNvSpPr/>
      </dsp:nvSpPr>
      <dsp:spPr>
        <a:xfrm>
          <a:off x="2333466" y="1043704"/>
          <a:ext cx="3680908" cy="36093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Puede suceder que: cuando se le pregunta que es lo más importante en el </a:t>
          </a:r>
          <a:r>
            <a:rPr lang="es-MX" sz="2900" kern="1200" dirty="0" smtClean="0"/>
            <a:t>trabajo, EL responderá que lo más importante es </a:t>
          </a:r>
          <a:r>
            <a:rPr lang="es-MX" sz="2900" kern="1200" dirty="0" smtClean="0"/>
            <a:t>tener amigos y reunirse con ellos</a:t>
          </a:r>
          <a:endParaRPr lang="es-MX" sz="2900" kern="1200" dirty="0"/>
        </a:p>
      </dsp:txBody>
      <dsp:txXfrm>
        <a:off x="2333466" y="1043704"/>
        <a:ext cx="3680908" cy="3609323"/>
      </dsp:txXfrm>
    </dsp:sp>
    <dsp:sp modelId="{6CA5BF3B-4751-4135-BCB9-FE9C7FA58BF9}">
      <dsp:nvSpPr>
        <dsp:cNvPr id="0" name=""/>
        <dsp:cNvSpPr/>
      </dsp:nvSpPr>
      <dsp:spPr>
        <a:xfrm>
          <a:off x="6157787" y="1043704"/>
          <a:ext cx="3680908" cy="36093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LA FRUSTRACIÓN POR NO PODER SATISFACER UNA NECESIDAD SUPERIOR (CRECIMIENTO) HA DERIVADO EN UNA REGRESIÓN A UNA NECESIDAD INFERIOR (LAS RELACIONES)</a:t>
          </a:r>
          <a:endParaRPr lang="es-MX" sz="2700" kern="1200"/>
        </a:p>
      </dsp:txBody>
      <dsp:txXfrm>
        <a:off x="6157787" y="1043704"/>
        <a:ext cx="3680908" cy="3609323"/>
      </dsp:txXfrm>
    </dsp:sp>
    <dsp:sp modelId="{F20595F0-584C-42A3-88F3-1AC6A6160B82}">
      <dsp:nvSpPr>
        <dsp:cNvPr id="0" name=""/>
        <dsp:cNvSpPr/>
      </dsp:nvSpPr>
      <dsp:spPr>
        <a:xfrm>
          <a:off x="2190054" y="4653027"/>
          <a:ext cx="7648641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910C5-E1E7-41D8-97FD-4100348645A0}">
      <dsp:nvSpPr>
        <dsp:cNvPr id="0" name=""/>
        <dsp:cNvSpPr/>
      </dsp:nvSpPr>
      <dsp:spPr>
        <a:xfrm>
          <a:off x="0" y="1830"/>
          <a:ext cx="10805374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A282898-EDDC-4E0C-8772-0EF7F3548503}">
      <dsp:nvSpPr>
        <dsp:cNvPr id="0" name=""/>
        <dsp:cNvSpPr/>
      </dsp:nvSpPr>
      <dsp:spPr>
        <a:xfrm>
          <a:off x="0" y="1830"/>
          <a:ext cx="10805374" cy="624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¿QUE NECESIDAD TIENEN LAS PERSONAS INVOLUCRADAS EN LA SITUACIÓN?</a:t>
          </a:r>
          <a:endParaRPr lang="es-MX" sz="2100" kern="1200"/>
        </a:p>
      </dsp:txBody>
      <dsp:txXfrm>
        <a:off x="0" y="1830"/>
        <a:ext cx="10805374" cy="624369"/>
      </dsp:txXfrm>
    </dsp:sp>
    <dsp:sp modelId="{C15F0E57-2449-480F-9CAC-40F6FBB529F6}">
      <dsp:nvSpPr>
        <dsp:cNvPr id="0" name=""/>
        <dsp:cNvSpPr/>
      </dsp:nvSpPr>
      <dsp:spPr>
        <a:xfrm>
          <a:off x="0" y="626200"/>
          <a:ext cx="10805374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49B700-DC56-4F25-A29B-024A263F90CF}">
      <dsp:nvSpPr>
        <dsp:cNvPr id="0" name=""/>
        <dsp:cNvSpPr/>
      </dsp:nvSpPr>
      <dsp:spPr>
        <a:xfrm>
          <a:off x="0" y="626200"/>
          <a:ext cx="10805374" cy="624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¿</a:t>
          </a:r>
          <a:r>
            <a:rPr lang="es-MX" sz="2100" kern="1200" dirty="0" smtClean="0"/>
            <a:t>QUÉ </a:t>
          </a:r>
          <a:r>
            <a:rPr lang="es-MX" sz="2100" kern="1200" dirty="0" smtClean="0"/>
            <a:t>NECESIDADES ESTAN SATISFECHAS Y COMO SE SATISFACIERON?</a:t>
          </a:r>
          <a:endParaRPr lang="es-MX" sz="2100" kern="1200" dirty="0"/>
        </a:p>
      </dsp:txBody>
      <dsp:txXfrm>
        <a:off x="0" y="626200"/>
        <a:ext cx="10805374" cy="624369"/>
      </dsp:txXfrm>
    </dsp:sp>
    <dsp:sp modelId="{EB4D1228-D5B3-430C-BACB-54835161B162}">
      <dsp:nvSpPr>
        <dsp:cNvPr id="0" name=""/>
        <dsp:cNvSpPr/>
      </dsp:nvSpPr>
      <dsp:spPr>
        <a:xfrm>
          <a:off x="0" y="1250569"/>
          <a:ext cx="10805374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C8258F-4C3D-4833-A561-5C3B2BB219ED}">
      <dsp:nvSpPr>
        <dsp:cNvPr id="0" name=""/>
        <dsp:cNvSpPr/>
      </dsp:nvSpPr>
      <dsp:spPr>
        <a:xfrm>
          <a:off x="0" y="1250569"/>
          <a:ext cx="10805374" cy="624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¿DE LAS NECESIDADES INSATISFECHAS CUAL ES LA DE LA JERARQUIA MÁS BAJA?</a:t>
          </a:r>
          <a:endParaRPr lang="es-MX" sz="2100" kern="1200"/>
        </a:p>
      </dsp:txBody>
      <dsp:txXfrm>
        <a:off x="0" y="1250569"/>
        <a:ext cx="10805374" cy="624369"/>
      </dsp:txXfrm>
    </dsp:sp>
    <dsp:sp modelId="{B989FEF5-19A7-4759-B1BC-5B246626C5E2}">
      <dsp:nvSpPr>
        <dsp:cNvPr id="0" name=""/>
        <dsp:cNvSpPr/>
      </dsp:nvSpPr>
      <dsp:spPr>
        <a:xfrm>
          <a:off x="0" y="1874938"/>
          <a:ext cx="10805374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92B4C3-B1CD-4C16-94DC-92B827C69AB0}">
      <dsp:nvSpPr>
        <dsp:cNvPr id="0" name=""/>
        <dsp:cNvSpPr/>
      </dsp:nvSpPr>
      <dsp:spPr>
        <a:xfrm>
          <a:off x="0" y="1874938"/>
          <a:ext cx="10805374" cy="624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¿SE HA VISTO FRUSTRADA LA SATISFACCIÓN DE ALGUNAS NECESIDADES DE ORDEN SUPERIOR?</a:t>
          </a:r>
          <a:endParaRPr lang="es-MX" sz="2100" kern="1200"/>
        </a:p>
      </dsp:txBody>
      <dsp:txXfrm>
        <a:off x="0" y="1874938"/>
        <a:ext cx="10805374" cy="624369"/>
      </dsp:txXfrm>
    </dsp:sp>
    <dsp:sp modelId="{8452AF11-4A6D-4BEE-879D-E1A2480B2E50}">
      <dsp:nvSpPr>
        <dsp:cNvPr id="0" name=""/>
        <dsp:cNvSpPr/>
      </dsp:nvSpPr>
      <dsp:spPr>
        <a:xfrm>
          <a:off x="0" y="2499307"/>
          <a:ext cx="10805374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24D697B-C222-42BE-87C4-444C07030E0E}">
      <dsp:nvSpPr>
        <dsp:cNvPr id="0" name=""/>
        <dsp:cNvSpPr/>
      </dsp:nvSpPr>
      <dsp:spPr>
        <a:xfrm>
          <a:off x="0" y="2499307"/>
          <a:ext cx="10805374" cy="624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¿LA PERSONA HA VUELTO A ENFOCAR UNA NECESIDAD DE ORDEN INFERIOR?</a:t>
          </a:r>
          <a:endParaRPr lang="es-MX" sz="2100" kern="1200"/>
        </a:p>
      </dsp:txBody>
      <dsp:txXfrm>
        <a:off x="0" y="2499307"/>
        <a:ext cx="10805374" cy="624369"/>
      </dsp:txXfrm>
    </dsp:sp>
    <dsp:sp modelId="{82082085-0FD1-4AAD-8FF9-6D89EE2BEAE7}">
      <dsp:nvSpPr>
        <dsp:cNvPr id="0" name=""/>
        <dsp:cNvSpPr/>
      </dsp:nvSpPr>
      <dsp:spPr>
        <a:xfrm>
          <a:off x="0" y="3123676"/>
          <a:ext cx="10805374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CDAEC1A-EFA7-40BF-8DDB-1230D6718227}">
      <dsp:nvSpPr>
        <dsp:cNvPr id="0" name=""/>
        <dsp:cNvSpPr/>
      </dsp:nvSpPr>
      <dsp:spPr>
        <a:xfrm>
          <a:off x="0" y="3123676"/>
          <a:ext cx="10805374" cy="624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¿</a:t>
          </a:r>
          <a:r>
            <a:rPr lang="es-MX" sz="2100" kern="1200" dirty="0" smtClean="0"/>
            <a:t>CÓMO SE </a:t>
          </a:r>
          <a:r>
            <a:rPr lang="es-MX" sz="2100" kern="1200" dirty="0" smtClean="0"/>
            <a:t>PODRÍAN SATISFACER LAS NECESIDADES INSATISFECHAS?</a:t>
          </a:r>
          <a:endParaRPr lang="es-MX" sz="2100" kern="1200" dirty="0"/>
        </a:p>
      </dsp:txBody>
      <dsp:txXfrm>
        <a:off x="0" y="3123676"/>
        <a:ext cx="10805374" cy="62436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181B2-5F9B-4045-B17F-2FF270C09F4F}">
      <dsp:nvSpPr>
        <dsp:cNvPr id="0" name=""/>
        <dsp:cNvSpPr/>
      </dsp:nvSpPr>
      <dsp:spPr>
        <a:xfrm>
          <a:off x="22161" y="0"/>
          <a:ext cx="594999" cy="5949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2DBC2-28B3-4B46-A4D3-6DA449BDDE5D}">
      <dsp:nvSpPr>
        <dsp:cNvPr id="0" name=""/>
        <dsp:cNvSpPr/>
      </dsp:nvSpPr>
      <dsp:spPr>
        <a:xfrm>
          <a:off x="81661" y="59499"/>
          <a:ext cx="475999" cy="475999"/>
        </a:xfrm>
        <a:prstGeom prst="chord">
          <a:avLst>
            <a:gd name="adj1" fmla="val 1168272"/>
            <a:gd name="adj2" fmla="val 96317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65820C-5ACF-419D-9A27-5371E1FE697E}">
      <dsp:nvSpPr>
        <dsp:cNvPr id="0" name=""/>
        <dsp:cNvSpPr/>
      </dsp:nvSpPr>
      <dsp:spPr>
        <a:xfrm>
          <a:off x="741118" y="0"/>
          <a:ext cx="1760205" cy="594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LA NECESIDAD DE LOGRO</a:t>
          </a:r>
          <a:endParaRPr lang="es-MX" sz="2400" kern="1200"/>
        </a:p>
      </dsp:txBody>
      <dsp:txXfrm>
        <a:off x="741118" y="0"/>
        <a:ext cx="1760205" cy="594999"/>
      </dsp:txXfrm>
    </dsp:sp>
    <dsp:sp modelId="{2AFD9018-702B-4C42-9EBA-EF449D9FCB4C}">
      <dsp:nvSpPr>
        <dsp:cNvPr id="0" name=""/>
        <dsp:cNvSpPr/>
      </dsp:nvSpPr>
      <dsp:spPr>
        <a:xfrm>
          <a:off x="2625282" y="0"/>
          <a:ext cx="594999" cy="5949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086975-2CE3-4E14-9FFF-33FDF8BF4271}">
      <dsp:nvSpPr>
        <dsp:cNvPr id="0" name=""/>
        <dsp:cNvSpPr/>
      </dsp:nvSpPr>
      <dsp:spPr>
        <a:xfrm>
          <a:off x="2684782" y="59499"/>
          <a:ext cx="475999" cy="475999"/>
        </a:xfrm>
        <a:prstGeom prst="chord">
          <a:avLst>
            <a:gd name="adj1" fmla="val 20431728"/>
            <a:gd name="adj2" fmla="val 1196827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388622-7548-485D-8207-027FE342E2C3}">
      <dsp:nvSpPr>
        <dsp:cNvPr id="0" name=""/>
        <dsp:cNvSpPr/>
      </dsp:nvSpPr>
      <dsp:spPr>
        <a:xfrm>
          <a:off x="3344239" y="0"/>
          <a:ext cx="1760205" cy="594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LA NECESIDAD DE AFILIACIÓN</a:t>
          </a:r>
          <a:endParaRPr lang="es-MX" sz="2400" kern="1200"/>
        </a:p>
      </dsp:txBody>
      <dsp:txXfrm>
        <a:off x="3344239" y="0"/>
        <a:ext cx="1760205" cy="594999"/>
      </dsp:txXfrm>
    </dsp:sp>
    <dsp:sp modelId="{A6CE9DBB-042D-4ACB-9373-76BEBC66EC3F}">
      <dsp:nvSpPr>
        <dsp:cNvPr id="0" name=""/>
        <dsp:cNvSpPr/>
      </dsp:nvSpPr>
      <dsp:spPr>
        <a:xfrm>
          <a:off x="5228403" y="0"/>
          <a:ext cx="594999" cy="59499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C2DE3A-FAF6-4EFC-AE3F-E0D21995CAF1}">
      <dsp:nvSpPr>
        <dsp:cNvPr id="0" name=""/>
        <dsp:cNvSpPr/>
      </dsp:nvSpPr>
      <dsp:spPr>
        <a:xfrm>
          <a:off x="5287903" y="59499"/>
          <a:ext cx="475999" cy="475999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165F9-B783-4678-83F5-BBD6545A7BCD}">
      <dsp:nvSpPr>
        <dsp:cNvPr id="0" name=""/>
        <dsp:cNvSpPr/>
      </dsp:nvSpPr>
      <dsp:spPr>
        <a:xfrm>
          <a:off x="5947360" y="0"/>
          <a:ext cx="1760205" cy="594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LA NECESIDAD DE PODER</a:t>
          </a:r>
          <a:endParaRPr lang="es-MX" sz="2400" kern="1200"/>
        </a:p>
      </dsp:txBody>
      <dsp:txXfrm>
        <a:off x="5947360" y="0"/>
        <a:ext cx="1760205" cy="59499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32F1F-38A3-44AC-992A-EDDBD4D15795}">
      <dsp:nvSpPr>
        <dsp:cNvPr id="0" name=""/>
        <dsp:cNvSpPr/>
      </dsp:nvSpPr>
      <dsp:spPr>
        <a:xfrm>
          <a:off x="0" y="1881"/>
          <a:ext cx="888333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10AD828-6A29-424E-8372-852127ACE07B}">
      <dsp:nvSpPr>
        <dsp:cNvPr id="0" name=""/>
        <dsp:cNvSpPr/>
      </dsp:nvSpPr>
      <dsp:spPr>
        <a:xfrm>
          <a:off x="0" y="1881"/>
          <a:ext cx="1776666" cy="1283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LA NECESIDAD DE LOGRO</a:t>
          </a:r>
          <a:endParaRPr lang="es-MX" sz="2100" kern="1200"/>
        </a:p>
      </dsp:txBody>
      <dsp:txXfrm>
        <a:off x="0" y="1881"/>
        <a:ext cx="1776666" cy="1283048"/>
      </dsp:txXfrm>
    </dsp:sp>
    <dsp:sp modelId="{BE3D34B9-FC24-46F4-A0F7-906D9FFCDDA1}">
      <dsp:nvSpPr>
        <dsp:cNvPr id="0" name=""/>
        <dsp:cNvSpPr/>
      </dsp:nvSpPr>
      <dsp:spPr>
        <a:xfrm>
          <a:off x="1909916" y="60144"/>
          <a:ext cx="3420082" cy="1165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REFLEJA EL AFÁN DEL INDIVIDUO POR ALCANZAR OBJETIVOS Y DEMOSTRAR SU COMPETENCIA Y MAESTRÍA.</a:t>
          </a:r>
          <a:endParaRPr lang="es-MX" sz="1800" kern="1200"/>
        </a:p>
      </dsp:txBody>
      <dsp:txXfrm>
        <a:off x="1909916" y="60144"/>
        <a:ext cx="3420082" cy="1165268"/>
      </dsp:txXfrm>
    </dsp:sp>
    <dsp:sp modelId="{013372C9-E3E4-42B7-BC52-965ED719409F}">
      <dsp:nvSpPr>
        <dsp:cNvPr id="0" name=""/>
        <dsp:cNvSpPr/>
      </dsp:nvSpPr>
      <dsp:spPr>
        <a:xfrm>
          <a:off x="5463249" y="60144"/>
          <a:ext cx="3420082" cy="1165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LAS PERSONAS DIRIGEN SU ENERGÍA A TERMINAR UNA TAREA RÁPIDO Y BIEN</a:t>
          </a:r>
          <a:endParaRPr lang="es-MX" sz="1800" kern="1200"/>
        </a:p>
      </dsp:txBody>
      <dsp:txXfrm>
        <a:off x="5463249" y="60144"/>
        <a:ext cx="3420082" cy="1165268"/>
      </dsp:txXfrm>
    </dsp:sp>
    <dsp:sp modelId="{98876ED6-556F-4C52-B30C-C3F49096387C}">
      <dsp:nvSpPr>
        <dsp:cNvPr id="0" name=""/>
        <dsp:cNvSpPr/>
      </dsp:nvSpPr>
      <dsp:spPr>
        <a:xfrm>
          <a:off x="1776666" y="1225413"/>
          <a:ext cx="7106665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A5E0F0D-FBED-4A3C-A5C0-E0639DC10171}">
      <dsp:nvSpPr>
        <dsp:cNvPr id="0" name=""/>
        <dsp:cNvSpPr/>
      </dsp:nvSpPr>
      <dsp:spPr>
        <a:xfrm>
          <a:off x="0" y="1284929"/>
          <a:ext cx="888333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13B56B-EEF0-4A1B-8814-8E3E0FF3DE6C}">
      <dsp:nvSpPr>
        <dsp:cNvPr id="0" name=""/>
        <dsp:cNvSpPr/>
      </dsp:nvSpPr>
      <dsp:spPr>
        <a:xfrm>
          <a:off x="0" y="1284929"/>
          <a:ext cx="1776666" cy="1283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LA NECESIDAD DE AFILIACIÓN</a:t>
          </a:r>
          <a:endParaRPr lang="es-MX" sz="2100" kern="1200"/>
        </a:p>
      </dsp:txBody>
      <dsp:txXfrm>
        <a:off x="0" y="1284929"/>
        <a:ext cx="1776666" cy="1283048"/>
      </dsp:txXfrm>
    </dsp:sp>
    <dsp:sp modelId="{088C2954-8BF9-4AAC-889A-14505F0F5FE9}">
      <dsp:nvSpPr>
        <dsp:cNvPr id="0" name=""/>
        <dsp:cNvSpPr/>
      </dsp:nvSpPr>
      <dsp:spPr>
        <a:xfrm>
          <a:off x="1909916" y="1343193"/>
          <a:ext cx="3420082" cy="1165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DESCRIBE LA NECESIDAD DE AFECTO,  AMOR E INTERACCIÓN CON LA SOCIEDAD</a:t>
          </a:r>
          <a:endParaRPr lang="es-MX" sz="1800" kern="1200" dirty="0"/>
        </a:p>
      </dsp:txBody>
      <dsp:txXfrm>
        <a:off x="1909916" y="1343193"/>
        <a:ext cx="3420082" cy="1165268"/>
      </dsp:txXfrm>
    </dsp:sp>
    <dsp:sp modelId="{B8D7F0CC-7EFA-4685-B628-FAA79ECDC2BB}">
      <dsp:nvSpPr>
        <dsp:cNvPr id="0" name=""/>
        <dsp:cNvSpPr/>
      </dsp:nvSpPr>
      <dsp:spPr>
        <a:xfrm>
          <a:off x="1776666" y="2508461"/>
          <a:ext cx="7106665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49E3EFE-32D9-4DF9-B948-4509364CF905}">
      <dsp:nvSpPr>
        <dsp:cNvPr id="0" name=""/>
        <dsp:cNvSpPr/>
      </dsp:nvSpPr>
      <dsp:spPr>
        <a:xfrm>
          <a:off x="0" y="2567978"/>
          <a:ext cx="888333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4C92E8-D251-4CF7-BFF9-7F5E767F895F}">
      <dsp:nvSpPr>
        <dsp:cNvPr id="0" name=""/>
        <dsp:cNvSpPr/>
      </dsp:nvSpPr>
      <dsp:spPr>
        <a:xfrm>
          <a:off x="0" y="2567978"/>
          <a:ext cx="1776666" cy="1283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LA NECESIDAD DE PODER </a:t>
          </a:r>
          <a:endParaRPr lang="es-MX" sz="2100" kern="1200"/>
        </a:p>
      </dsp:txBody>
      <dsp:txXfrm>
        <a:off x="0" y="2567978"/>
        <a:ext cx="1776666" cy="1283048"/>
      </dsp:txXfrm>
    </dsp:sp>
    <dsp:sp modelId="{35777255-4A0A-4237-A29A-BF8852B04A20}">
      <dsp:nvSpPr>
        <dsp:cNvPr id="0" name=""/>
        <dsp:cNvSpPr/>
      </dsp:nvSpPr>
      <dsp:spPr>
        <a:xfrm>
          <a:off x="1909916" y="2626241"/>
          <a:ext cx="3420082" cy="1165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REFLEJA LA NECESIDAD DE EJERCER CONTROL EN EL TRABAJO PERSONAL O EN EL DE OTROS</a:t>
          </a:r>
          <a:endParaRPr lang="es-MX" sz="1800" kern="1200"/>
        </a:p>
      </dsp:txBody>
      <dsp:txXfrm>
        <a:off x="1909916" y="2626241"/>
        <a:ext cx="3420082" cy="1165268"/>
      </dsp:txXfrm>
    </dsp:sp>
    <dsp:sp modelId="{2D016D76-430D-481B-B66B-DFD852D77ECA}">
      <dsp:nvSpPr>
        <dsp:cNvPr id="0" name=""/>
        <dsp:cNvSpPr/>
      </dsp:nvSpPr>
      <dsp:spPr>
        <a:xfrm>
          <a:off x="5463249" y="2626241"/>
          <a:ext cx="3420082" cy="1165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PUEDE UBICARSE AQUÍ A LOS GOBERNANTES, </a:t>
          </a:r>
          <a:r>
            <a:rPr lang="es-MX" sz="1800" kern="1200" dirty="0" smtClean="0"/>
            <a:t>POLÍTICOS</a:t>
          </a:r>
          <a:r>
            <a:rPr lang="es-MX" sz="1800" kern="1200" dirty="0" smtClean="0"/>
            <a:t>, EJECUTIVOS DE GRANDES EMPRESAS</a:t>
          </a:r>
          <a:endParaRPr lang="es-MX" sz="1800" kern="1200" dirty="0"/>
        </a:p>
      </dsp:txBody>
      <dsp:txXfrm>
        <a:off x="5463249" y="2626241"/>
        <a:ext cx="3420082" cy="1165268"/>
      </dsp:txXfrm>
    </dsp:sp>
    <dsp:sp modelId="{12E0FF01-76F4-47BF-A3FD-5C86260DD77B}">
      <dsp:nvSpPr>
        <dsp:cNvPr id="0" name=""/>
        <dsp:cNvSpPr/>
      </dsp:nvSpPr>
      <dsp:spPr>
        <a:xfrm>
          <a:off x="1776666" y="3791510"/>
          <a:ext cx="7106665" cy="0"/>
        </a:xfrm>
        <a:prstGeom prst="line">
          <a:avLst/>
        </a:prstGeom>
        <a:noFill/>
        <a:ln w="63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BA473-8715-491E-AFD8-413251255A88}">
      <dsp:nvSpPr>
        <dsp:cNvPr id="0" name=""/>
        <dsp:cNvSpPr/>
      </dsp:nvSpPr>
      <dsp:spPr>
        <a:xfrm>
          <a:off x="0" y="0"/>
          <a:ext cx="10515600" cy="4351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SI SE AUMENTA LA NECESIDAD DE LOGRO DE UNA PERSONA, ENTOCES SE AUMENTARÁ SU DESEMPEÑO</a:t>
          </a:r>
          <a:endParaRPr lang="es-MX" sz="3600" kern="1200"/>
        </a:p>
      </dsp:txBody>
      <dsp:txXfrm>
        <a:off x="0" y="1740535"/>
        <a:ext cx="10515600" cy="1740535"/>
      </dsp:txXfrm>
    </dsp:sp>
    <dsp:sp modelId="{D326E657-477D-450B-8545-D4D56487849C}">
      <dsp:nvSpPr>
        <dsp:cNvPr id="0" name=""/>
        <dsp:cNvSpPr/>
      </dsp:nvSpPr>
      <dsp:spPr>
        <a:xfrm>
          <a:off x="3497683" y="261080"/>
          <a:ext cx="3520233" cy="144899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401E7D8-E7E9-4602-A814-4A2FBFE1CF37}">
      <dsp:nvSpPr>
        <dsp:cNvPr id="0" name=""/>
        <dsp:cNvSpPr/>
      </dsp:nvSpPr>
      <dsp:spPr>
        <a:xfrm>
          <a:off x="420623" y="3481070"/>
          <a:ext cx="9674352" cy="6527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8832E-50FD-49A9-A0A6-104A9B01F660}">
      <dsp:nvSpPr>
        <dsp:cNvPr id="0" name=""/>
        <dsp:cNvSpPr/>
      </dsp:nvSpPr>
      <dsp:spPr>
        <a:xfrm>
          <a:off x="0" y="0"/>
          <a:ext cx="10058399" cy="4023360"/>
        </a:xfrm>
        <a:prstGeom prst="rightArrow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E10107-C262-482C-BA3A-93E735F8D6EA}">
      <dsp:nvSpPr>
        <dsp:cNvPr id="0" name=""/>
        <dsp:cNvSpPr/>
      </dsp:nvSpPr>
      <dsp:spPr>
        <a:xfrm>
          <a:off x="811351" y="1005840"/>
          <a:ext cx="8241208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5120" rIns="0" bIns="3251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Analizar las teorías clásicas de la motivación, con el fin de que se analicen los diferentes modelos y se lleve a cabo su aplicación práctica.</a:t>
          </a:r>
          <a:endParaRPr lang="es-MX" sz="3200" kern="1200" dirty="0"/>
        </a:p>
      </dsp:txBody>
      <dsp:txXfrm>
        <a:off x="811351" y="1005840"/>
        <a:ext cx="8241208" cy="201168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DC28E5-EEDC-406F-8ABE-473F8B9E3F80}">
      <dsp:nvSpPr>
        <dsp:cNvPr id="0" name=""/>
        <dsp:cNvSpPr/>
      </dsp:nvSpPr>
      <dsp:spPr>
        <a:xfrm>
          <a:off x="634" y="305679"/>
          <a:ext cx="2476135" cy="273634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LOS QUE TIENEN UNA GRAN NECESIDAD DE PODER DIRIGEN DEPARTAMENTOS MÁS PRODUCTIVOS</a:t>
          </a:r>
          <a:endParaRPr lang="es-MX" sz="2400" kern="1200" dirty="0"/>
        </a:p>
      </dsp:txBody>
      <dsp:txXfrm>
        <a:off x="634" y="305679"/>
        <a:ext cx="2476135" cy="2736342"/>
      </dsp:txXfrm>
    </dsp:sp>
    <dsp:sp modelId="{EDE61B91-8F5D-47C1-9D6F-E9D107925734}">
      <dsp:nvSpPr>
        <dsp:cNvPr id="0" name=""/>
        <dsp:cNvSpPr/>
      </dsp:nvSpPr>
      <dsp:spPr>
        <a:xfrm>
          <a:off x="2724383" y="305679"/>
          <a:ext cx="2476135" cy="273634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LOS QUE TIENEN GRAN NECESIDAD DE AFILIACIÓN TIENEN DEPARTAMENTOS MENOS PRODUCTIVOS</a:t>
          </a:r>
          <a:endParaRPr lang="es-MX" sz="2400" kern="1200" dirty="0"/>
        </a:p>
      </dsp:txBody>
      <dsp:txXfrm>
        <a:off x="2724383" y="305679"/>
        <a:ext cx="2476135" cy="273634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24262-F152-48CD-8A93-B9D52D4D4707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45BCB0-A502-4849-A048-3737966B7081}">
      <dsp:nvSpPr>
        <dsp:cNvPr id="0" name=""/>
        <dsp:cNvSpPr/>
      </dsp:nvSpPr>
      <dsp:spPr>
        <a:xfrm>
          <a:off x="2175669" y="0"/>
          <a:ext cx="83399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¿COMO DIAGNÓSTICAR EL NIVEL DE NECESIDADES PARA EFECTOS DE MOTIVAR A UNA PERSONA?</a:t>
          </a:r>
          <a:endParaRPr lang="es-MX" sz="4100" kern="1200" dirty="0"/>
        </a:p>
      </dsp:txBody>
      <dsp:txXfrm>
        <a:off x="2175669" y="0"/>
        <a:ext cx="4169965" cy="4351338"/>
      </dsp:txXfrm>
    </dsp:sp>
    <dsp:sp modelId="{937DA534-6777-4706-A03C-86D6615AB16C}">
      <dsp:nvSpPr>
        <dsp:cNvPr id="0" name=""/>
        <dsp:cNvSpPr/>
      </dsp:nvSpPr>
      <dsp:spPr>
        <a:xfrm>
          <a:off x="6345634" y="0"/>
          <a:ext cx="4169965" cy="4351338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ctr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 CONTESTACIÓN A LO SIGUIENTE</a:t>
          </a:r>
          <a:endParaRPr lang="es-MX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¿CÓMO ACTUARÍA JUAN PÉREZ SI TUVIERA UNA GRAN NECESIDAD DE LOGRO?</a:t>
          </a:r>
          <a:endParaRPr lang="es-MX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¿CÓMO ACTUARÍA JUAN PÉREZ SI TUVIERA UNA GRAN NECESIDAD DE AFILIACIÓN?</a:t>
          </a:r>
          <a:endParaRPr lang="es-MX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smtClean="0"/>
            <a:t>¿CÓMO ACTUARÍA JUAN PÉREZ SI TUVIERA UNA GRAN NECESIDAD DE PODER?</a:t>
          </a:r>
          <a:endParaRPr lang="es-MX" sz="2300" kern="1200"/>
        </a:p>
      </dsp:txBody>
      <dsp:txXfrm>
        <a:off x="6345634" y="0"/>
        <a:ext cx="4169965" cy="435133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842312-FCE1-4C8D-BA84-14848E36B7FE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FF1B7E-F487-41AC-BD23-184796A00EE9}">
      <dsp:nvSpPr>
        <dsp:cNvPr id="0" name=""/>
        <dsp:cNvSpPr/>
      </dsp:nvSpPr>
      <dsp:spPr>
        <a:xfrm>
          <a:off x="920115" y="1305401"/>
          <a:ext cx="8675370" cy="1740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Frederick Irving Herzberg  psicólogo de profesión, se convirtió en uno de las personas más influyentes en la gestión administrativa de empresas</a:t>
          </a:r>
          <a:endParaRPr lang="es-MX" sz="3100" kern="1200"/>
        </a:p>
      </dsp:txBody>
      <dsp:txXfrm>
        <a:off x="1005081" y="1390367"/>
        <a:ext cx="8505438" cy="157060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4A63E-8833-4FFF-BC8D-A5BB96D9120F}">
      <dsp:nvSpPr>
        <dsp:cNvPr id="0" name=""/>
        <dsp:cNvSpPr/>
      </dsp:nvSpPr>
      <dsp:spPr>
        <a:xfrm>
          <a:off x="0" y="0"/>
          <a:ext cx="870302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4039511-6FFF-4C54-9C47-5F27B3615487}">
      <dsp:nvSpPr>
        <dsp:cNvPr id="0" name=""/>
        <dsp:cNvSpPr/>
      </dsp:nvSpPr>
      <dsp:spPr>
        <a:xfrm>
          <a:off x="0" y="0"/>
          <a:ext cx="8703027" cy="4082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lvl="0" algn="just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HERZBERG Y COLABORADORES SE </a:t>
          </a:r>
          <a:r>
            <a:rPr lang="es-MX" sz="4400" kern="1200" dirty="0" smtClean="0"/>
            <a:t>CONCENTRARON EN LA MANERA DE </a:t>
          </a:r>
          <a:r>
            <a:rPr lang="es-MX" sz="4400" b="1" u="sng" kern="1200" dirty="0" smtClean="0"/>
            <a:t>ELEVAR LA SATISFACCIÓN LABORAL, EN LUGAR DE MOTIVAR A LOS TRABAJADORES</a:t>
          </a:r>
          <a:r>
            <a:rPr lang="es-MX" sz="4400" kern="1200" dirty="0" smtClean="0"/>
            <a:t> PARA QUE </a:t>
          </a:r>
          <a:r>
            <a:rPr lang="es-MX" sz="4400" kern="1200" dirty="0" smtClean="0"/>
            <a:t>MEJORARÁN </a:t>
          </a:r>
          <a:r>
            <a:rPr lang="es-MX" sz="4400" kern="1200" dirty="0" smtClean="0"/>
            <a:t>SU DESEMPEÑO</a:t>
          </a:r>
          <a:endParaRPr lang="es-MX" sz="4400" kern="1200" dirty="0"/>
        </a:p>
      </dsp:txBody>
      <dsp:txXfrm>
        <a:off x="0" y="0"/>
        <a:ext cx="8703027" cy="4082603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97BE1-5294-4299-9CCE-80F2DA9280E5}">
      <dsp:nvSpPr>
        <dsp:cNvPr id="0" name=""/>
        <dsp:cNvSpPr/>
      </dsp:nvSpPr>
      <dsp:spPr>
        <a:xfrm>
          <a:off x="2494" y="1689017"/>
          <a:ext cx="3854232" cy="15416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EL TRABAJO SE DIVIDIÓ EN DOS ELEMENTOS:</a:t>
          </a:r>
          <a:endParaRPr lang="es-MX" sz="2700" kern="1200" dirty="0"/>
        </a:p>
      </dsp:txBody>
      <dsp:txXfrm>
        <a:off x="773340" y="1689017"/>
        <a:ext cx="2312540" cy="1541692"/>
      </dsp:txXfrm>
    </dsp:sp>
    <dsp:sp modelId="{D4D94464-F960-4A67-8C3A-79323554CE68}">
      <dsp:nvSpPr>
        <dsp:cNvPr id="0" name=""/>
        <dsp:cNvSpPr/>
      </dsp:nvSpPr>
      <dsp:spPr>
        <a:xfrm>
          <a:off x="3355676" y="1820061"/>
          <a:ext cx="3199012" cy="127960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MOTIVADORES</a:t>
          </a:r>
          <a:endParaRPr lang="es-MX" sz="2400" kern="1200"/>
        </a:p>
      </dsp:txBody>
      <dsp:txXfrm>
        <a:off x="3995479" y="1820061"/>
        <a:ext cx="1919407" cy="1279605"/>
      </dsp:txXfrm>
    </dsp:sp>
    <dsp:sp modelId="{9C6B8B54-7D54-4A39-9547-BAB1E3B24C11}">
      <dsp:nvSpPr>
        <dsp:cNvPr id="0" name=""/>
        <dsp:cNvSpPr/>
      </dsp:nvSpPr>
      <dsp:spPr>
        <a:xfrm>
          <a:off x="6106827" y="1820061"/>
          <a:ext cx="3199012" cy="127960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FACTORES DE HIGIENE</a:t>
          </a:r>
          <a:endParaRPr lang="es-MX" sz="2400" kern="1200"/>
        </a:p>
      </dsp:txBody>
      <dsp:txXfrm>
        <a:off x="6746630" y="1820061"/>
        <a:ext cx="1919407" cy="127960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DBB54-084E-49A1-A9CE-1153DB326E47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ACE26C-F62B-40BC-92BF-8FC9A9BAD973}">
      <dsp:nvSpPr>
        <dsp:cNvPr id="0" name=""/>
        <dsp:cNvSpPr/>
      </dsp:nvSpPr>
      <dsp:spPr>
        <a:xfrm>
          <a:off x="0" y="0"/>
          <a:ext cx="10515600" cy="217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smtClean="0"/>
            <a:t>Proviene de la escuela administrativa de las relaciones humanas</a:t>
          </a:r>
          <a:endParaRPr lang="es-MX" sz="3600" kern="1200"/>
        </a:p>
      </dsp:txBody>
      <dsp:txXfrm>
        <a:off x="0" y="0"/>
        <a:ext cx="10515600" cy="2175669"/>
      </dsp:txXfrm>
    </dsp:sp>
    <dsp:sp modelId="{3BF48200-90ED-4877-AC60-DB85A8375185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369CD-3288-4311-BB32-8D7144AA555D}">
      <dsp:nvSpPr>
        <dsp:cNvPr id="0" name=""/>
        <dsp:cNvSpPr/>
      </dsp:nvSpPr>
      <dsp:spPr>
        <a:xfrm>
          <a:off x="0" y="2175669"/>
          <a:ext cx="10515600" cy="2175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err="1" smtClean="0"/>
            <a:t>McGregor</a:t>
          </a:r>
          <a:r>
            <a:rPr lang="es-MX" sz="3600" kern="1200" dirty="0" smtClean="0"/>
            <a:t> en su obra “El lado humano de las organizaciones” describió dos formas de pensamiento de los directivos y les llamo </a:t>
          </a:r>
          <a:r>
            <a:rPr lang="es-MX" sz="3600" b="1" kern="1200" dirty="0" smtClean="0"/>
            <a:t>teoría X</a:t>
          </a:r>
          <a:r>
            <a:rPr lang="es-MX" sz="3600" kern="1200" dirty="0" smtClean="0"/>
            <a:t> y </a:t>
          </a:r>
          <a:r>
            <a:rPr lang="es-MX" sz="3600" b="1" kern="1200" dirty="0" smtClean="0"/>
            <a:t>teoría Y</a:t>
          </a:r>
          <a:endParaRPr lang="es-MX" sz="3600" kern="1200" dirty="0"/>
        </a:p>
      </dsp:txBody>
      <dsp:txXfrm>
        <a:off x="0" y="2175669"/>
        <a:ext cx="10515600" cy="217566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348D9-8D85-40E1-A0C6-68694482A22A}">
      <dsp:nvSpPr>
        <dsp:cNvPr id="0" name=""/>
        <dsp:cNvSpPr/>
      </dsp:nvSpPr>
      <dsp:spPr>
        <a:xfrm>
          <a:off x="0" y="315"/>
          <a:ext cx="77187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D4C4A3-92AE-4BD0-9682-33EB5FDC8328}">
      <dsp:nvSpPr>
        <dsp:cNvPr id="0" name=""/>
        <dsp:cNvSpPr/>
      </dsp:nvSpPr>
      <dsp:spPr>
        <a:xfrm>
          <a:off x="0" y="315"/>
          <a:ext cx="7718738" cy="645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i="1" kern="1200" dirty="0" smtClean="0"/>
            <a:t>La Teoría Y es la precursora de la integración de los objetivos individuales con los corporativos, en ella se basan, por ejemplo, los círculos de calidad</a:t>
          </a:r>
          <a:endParaRPr lang="es-MX" sz="4800" kern="1200" dirty="0"/>
        </a:p>
      </dsp:txBody>
      <dsp:txXfrm>
        <a:off x="0" y="315"/>
        <a:ext cx="7718738" cy="6456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6D1D0-474E-4EC8-9DD4-8BB54F109AAD}">
      <dsp:nvSpPr>
        <dsp:cNvPr id="0" name=""/>
        <dsp:cNvSpPr/>
      </dsp:nvSpPr>
      <dsp:spPr>
        <a:xfrm>
          <a:off x="1139228" y="634"/>
          <a:ext cx="7362617" cy="3686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CADA UNA DE LAS TEORIAS DESCRIBE UN CONJUNTO ESPECIFICO DE NECESIDADES QUE LAS PERSONAS TIENEN,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AUNQUE DIFIEREN: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 RESPECTO DEL TIPO DE NECESIDAD Y LA CANTIDAD.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DIFIEREN TAMBIEN EN CUANTO A COMO INFLUYEN EN LA MOTIVACIÓN LAS NECESIDADES QUE NO SE SATISFACEN.</a:t>
          </a:r>
        </a:p>
      </dsp:txBody>
      <dsp:txXfrm>
        <a:off x="1247203" y="108609"/>
        <a:ext cx="7146667" cy="34705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EB987-A047-4118-8DF3-77434E043A39}">
      <dsp:nvSpPr>
        <dsp:cNvPr id="0" name=""/>
        <dsp:cNvSpPr/>
      </dsp:nvSpPr>
      <dsp:spPr>
        <a:xfrm>
          <a:off x="4501325" y="0"/>
          <a:ext cx="2250662" cy="620394"/>
        </a:xfrm>
        <a:prstGeom prst="trapezoid">
          <a:avLst>
            <a:gd name="adj" fmla="val 18139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REALIZACIÓN PERSONAL</a:t>
          </a:r>
        </a:p>
      </dsp:txBody>
      <dsp:txXfrm>
        <a:off x="4501325" y="0"/>
        <a:ext cx="2250662" cy="620394"/>
      </dsp:txXfrm>
    </dsp:sp>
    <dsp:sp modelId="{9C29C8F1-FAEB-46FD-A400-940B64A2E002}">
      <dsp:nvSpPr>
        <dsp:cNvPr id="0" name=""/>
        <dsp:cNvSpPr/>
      </dsp:nvSpPr>
      <dsp:spPr>
        <a:xfrm>
          <a:off x="3375994" y="620394"/>
          <a:ext cx="4501325" cy="620394"/>
        </a:xfrm>
        <a:prstGeom prst="trapezoid">
          <a:avLst>
            <a:gd name="adj" fmla="val 18139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VALORIZACIÓN</a:t>
          </a:r>
        </a:p>
      </dsp:txBody>
      <dsp:txXfrm>
        <a:off x="4163726" y="620394"/>
        <a:ext cx="2925861" cy="620394"/>
      </dsp:txXfrm>
    </dsp:sp>
    <dsp:sp modelId="{4FA56A73-6443-4BFF-B864-18A37C5814EF}">
      <dsp:nvSpPr>
        <dsp:cNvPr id="0" name=""/>
        <dsp:cNvSpPr/>
      </dsp:nvSpPr>
      <dsp:spPr>
        <a:xfrm>
          <a:off x="2250662" y="1240789"/>
          <a:ext cx="6751988" cy="620394"/>
        </a:xfrm>
        <a:prstGeom prst="trapezoid">
          <a:avLst>
            <a:gd name="adj" fmla="val 18139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PERTENENCIA Y AMOR</a:t>
          </a:r>
        </a:p>
      </dsp:txBody>
      <dsp:txXfrm>
        <a:off x="3432260" y="1240789"/>
        <a:ext cx="4388792" cy="620394"/>
      </dsp:txXfrm>
    </dsp:sp>
    <dsp:sp modelId="{E791888E-37AE-4620-B965-8BFE107F9FDA}">
      <dsp:nvSpPr>
        <dsp:cNvPr id="0" name=""/>
        <dsp:cNvSpPr/>
      </dsp:nvSpPr>
      <dsp:spPr>
        <a:xfrm>
          <a:off x="1125331" y="1861184"/>
          <a:ext cx="9002651" cy="620394"/>
        </a:xfrm>
        <a:prstGeom prst="trapezoid">
          <a:avLst>
            <a:gd name="adj" fmla="val 18139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SEGURIDAD Y PROTECCIÓN</a:t>
          </a:r>
        </a:p>
      </dsp:txBody>
      <dsp:txXfrm>
        <a:off x="2700795" y="1861184"/>
        <a:ext cx="5851723" cy="620394"/>
      </dsp:txXfrm>
    </dsp:sp>
    <dsp:sp modelId="{2532A106-3B0F-4AE1-B776-80BA19946D56}">
      <dsp:nvSpPr>
        <dsp:cNvPr id="0" name=""/>
        <dsp:cNvSpPr/>
      </dsp:nvSpPr>
      <dsp:spPr>
        <a:xfrm>
          <a:off x="0" y="2481579"/>
          <a:ext cx="11253313" cy="620394"/>
        </a:xfrm>
        <a:prstGeom prst="trapezoid">
          <a:avLst>
            <a:gd name="adj" fmla="val 18139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FISIOLOGICAS</a:t>
          </a:r>
        </a:p>
      </dsp:txBody>
      <dsp:txXfrm>
        <a:off x="1969329" y="2481579"/>
        <a:ext cx="7314654" cy="6203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801F9-31F6-4A20-88B8-2D22E2486FC8}">
      <dsp:nvSpPr>
        <dsp:cNvPr id="0" name=""/>
        <dsp:cNvSpPr/>
      </dsp:nvSpPr>
      <dsp:spPr>
        <a:xfrm>
          <a:off x="0" y="0"/>
          <a:ext cx="5632363" cy="310198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NECESIDAD INSATISFECHA INMEDIATA INFERIOR SE CONVIERTE EN LA NECESIDAD MÁS POTENTE Y SIGNIFICATIVA</a:t>
          </a:r>
          <a:endParaRPr lang="es-MX" sz="2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24840" y="454275"/>
        <a:ext cx="3982683" cy="21934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80FB6-1AFE-4F13-A986-3C0A0F72118C}">
      <dsp:nvSpPr>
        <dsp:cNvPr id="0" name=""/>
        <dsp:cNvSpPr/>
      </dsp:nvSpPr>
      <dsp:spPr>
        <a:xfrm>
          <a:off x="12863" y="0"/>
          <a:ext cx="3112361" cy="43239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1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NECESIDADES BASICAS:</a:t>
          </a:r>
          <a:endParaRPr lang="es-MX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smtClean="0"/>
            <a:t>ALIMENTO</a:t>
          </a:r>
          <a:endParaRPr lang="es-MX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AGUA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COBIJO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SEXO</a:t>
          </a:r>
          <a:endParaRPr lang="es-MX" sz="1800" kern="1200" dirty="0"/>
        </a:p>
      </dsp:txBody>
      <dsp:txXfrm>
        <a:off x="12863" y="1729565"/>
        <a:ext cx="3112361" cy="1729565"/>
      </dsp:txXfrm>
    </dsp:sp>
    <dsp:sp modelId="{DD3512C1-3991-4665-8292-5795C9B8F70F}">
      <dsp:nvSpPr>
        <dsp:cNvPr id="0" name=""/>
        <dsp:cNvSpPr/>
      </dsp:nvSpPr>
      <dsp:spPr>
        <a:xfrm>
          <a:off x="838966" y="259434"/>
          <a:ext cx="1439863" cy="143986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284DC63-92A2-42DC-ABF1-BBF399038219}">
      <dsp:nvSpPr>
        <dsp:cNvPr id="0" name=""/>
        <dsp:cNvSpPr/>
      </dsp:nvSpPr>
      <dsp:spPr>
        <a:xfrm>
          <a:off x="3208449" y="0"/>
          <a:ext cx="3112361" cy="43239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u="sng" kern="1200" smtClean="0"/>
            <a:t>EN TERMINOS AMPLIOS LA CAPACIDAD PARA CUIDAR DE LOS HIJOS DEL TRABAJADOR Y LA COBERTURA DE GASTOS MÉDICOS U ODONTOLÓGICOS </a:t>
          </a:r>
          <a:endParaRPr lang="es-MX" sz="1800" kern="1200"/>
        </a:p>
      </dsp:txBody>
      <dsp:txXfrm>
        <a:off x="3208449" y="1729565"/>
        <a:ext cx="3112361" cy="1729565"/>
      </dsp:txXfrm>
    </dsp:sp>
    <dsp:sp modelId="{14950A60-3475-48C2-AFD9-F039A2ED04CE}">
      <dsp:nvSpPr>
        <dsp:cNvPr id="0" name=""/>
        <dsp:cNvSpPr/>
      </dsp:nvSpPr>
      <dsp:spPr>
        <a:xfrm>
          <a:off x="4044698" y="259434"/>
          <a:ext cx="1439863" cy="143986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7D9A450-637E-461A-8423-C839EFBB9090}">
      <dsp:nvSpPr>
        <dsp:cNvPr id="0" name=""/>
        <dsp:cNvSpPr/>
      </dsp:nvSpPr>
      <dsp:spPr>
        <a:xfrm>
          <a:off x="252941" y="3459131"/>
          <a:ext cx="5817645" cy="648587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8F0289-6F8F-446F-AA19-CB63CD3A6BCE}">
      <dsp:nvSpPr>
        <dsp:cNvPr id="0" name=""/>
        <dsp:cNvSpPr/>
      </dsp:nvSpPr>
      <dsp:spPr>
        <a:xfrm>
          <a:off x="3234" y="0"/>
          <a:ext cx="3705157" cy="436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DESCRIBEN EL AFAN DE LA PERSONA POR DISFRUTAR DE SEGURIDAD O PROTECCIÓN.</a:t>
          </a:r>
          <a:endParaRPr lang="es-MX" sz="2000" kern="1200" dirty="0"/>
        </a:p>
      </dsp:txBody>
      <dsp:txXfrm>
        <a:off x="3234" y="1747920"/>
        <a:ext cx="3705157" cy="1747920"/>
      </dsp:txXfrm>
    </dsp:sp>
    <dsp:sp modelId="{1C149298-B43E-411A-BFCD-27A34417E528}">
      <dsp:nvSpPr>
        <dsp:cNvPr id="0" name=""/>
        <dsp:cNvSpPr/>
      </dsp:nvSpPr>
      <dsp:spPr>
        <a:xfrm>
          <a:off x="1128241" y="262188"/>
          <a:ext cx="1455143" cy="145514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86187B6-DA74-48E6-A0C8-430066E6A0DA}">
      <dsp:nvSpPr>
        <dsp:cNvPr id="0" name=""/>
        <dsp:cNvSpPr/>
      </dsp:nvSpPr>
      <dsp:spPr>
        <a:xfrm>
          <a:off x="3819546" y="0"/>
          <a:ext cx="3705157" cy="43698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u="sng" kern="1200" dirty="0" smtClean="0"/>
            <a:t>ALGUNAS COMPAÑIAS INSTITUYEN AMPLIOS PROGRAMAS DE SEGURIDAD, COMO </a:t>
          </a:r>
          <a:r>
            <a:rPr lang="es-MX" sz="1800" u="sng" kern="1200" dirty="0" smtClean="0"/>
            <a:t>COMITÉS </a:t>
          </a:r>
          <a:r>
            <a:rPr lang="es-MX" sz="1800" u="sng" kern="1200" dirty="0" smtClean="0"/>
            <a:t>DE VIGILANCIA Y SUPERVISIÓN CORPORATIVA ESTRICTA PARA EL USO DE MATERIALES PELIGROSOS, PROHIBICIÓN DE FUMAR</a:t>
          </a:r>
          <a:r>
            <a:rPr lang="es-MX" sz="1600" u="sng" kern="1200" dirty="0" smtClean="0"/>
            <a:t>, </a:t>
          </a:r>
          <a:endParaRPr lang="es-MX" sz="1600" kern="1200" dirty="0"/>
        </a:p>
      </dsp:txBody>
      <dsp:txXfrm>
        <a:off x="3819546" y="1747920"/>
        <a:ext cx="3705157" cy="1747920"/>
      </dsp:txXfrm>
    </dsp:sp>
    <dsp:sp modelId="{C98D5310-3207-4878-976F-FAEA6D2C9781}">
      <dsp:nvSpPr>
        <dsp:cNvPr id="0" name=""/>
        <dsp:cNvSpPr/>
      </dsp:nvSpPr>
      <dsp:spPr>
        <a:xfrm>
          <a:off x="4944553" y="262188"/>
          <a:ext cx="1455143" cy="145514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A13367F-0B22-4A0B-8F76-93436D75B9B1}">
      <dsp:nvSpPr>
        <dsp:cNvPr id="0" name=""/>
        <dsp:cNvSpPr/>
      </dsp:nvSpPr>
      <dsp:spPr>
        <a:xfrm>
          <a:off x="301117" y="3495840"/>
          <a:ext cx="6925703" cy="655470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440F44-CF63-4AD3-80D3-F3F441D89FE9}">
      <dsp:nvSpPr>
        <dsp:cNvPr id="0" name=""/>
        <dsp:cNvSpPr/>
      </dsp:nvSpPr>
      <dsp:spPr>
        <a:xfrm>
          <a:off x="2412257" y="-322420"/>
          <a:ext cx="4688182" cy="1444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SE CONCENTRAN EN LOS  ASPECTOS SOCIALES DE LAS SITUACIONES LABORALES Y NO LABORALES, SE CONCEDE VALOR A LAS RELACIONES INTERPERSONALES Y SE BUSCA LA INTERACCIÓN SOCIAL.</a:t>
          </a:r>
          <a:endParaRPr lang="es-MX" sz="1700" kern="1200" dirty="0"/>
        </a:p>
      </dsp:txBody>
      <dsp:txXfrm>
        <a:off x="2454551" y="-280126"/>
        <a:ext cx="4603594" cy="1359427"/>
      </dsp:txXfrm>
    </dsp:sp>
    <dsp:sp modelId="{185E74DA-4639-474E-A008-1B4D831D8C71}">
      <dsp:nvSpPr>
        <dsp:cNvPr id="0" name=""/>
        <dsp:cNvSpPr/>
      </dsp:nvSpPr>
      <dsp:spPr>
        <a:xfrm rot="3600000">
          <a:off x="5465101" y="1699199"/>
          <a:ext cx="324341" cy="41774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5562403" y="1782748"/>
        <a:ext cx="129737" cy="250647"/>
      </dsp:txXfrm>
    </dsp:sp>
    <dsp:sp modelId="{15CCECBE-4A19-4B31-91DB-2A7187DDE1A5}">
      <dsp:nvSpPr>
        <dsp:cNvPr id="0" name=""/>
        <dsp:cNvSpPr/>
      </dsp:nvSpPr>
      <dsp:spPr>
        <a:xfrm>
          <a:off x="5014621" y="2694548"/>
          <a:ext cx="3425849" cy="22385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u="sng" kern="1200" dirty="0" smtClean="0"/>
            <a:t>LAS ORGANIZACIONES RECURREN A LOS EQUIPOS DE TRABAJO PARA ALCANZAR METAS DE LA ORGANIZACIÓN. </a:t>
          </a:r>
          <a:endParaRPr lang="es-MX" sz="1700" kern="1200" dirty="0"/>
        </a:p>
      </dsp:txBody>
      <dsp:txXfrm>
        <a:off x="5080185" y="2760112"/>
        <a:ext cx="3294721" cy="2107380"/>
      </dsp:txXfrm>
    </dsp:sp>
    <dsp:sp modelId="{654D5E81-60C8-40EC-89CD-6199FEBD3D3E}">
      <dsp:nvSpPr>
        <dsp:cNvPr id="0" name=""/>
        <dsp:cNvSpPr/>
      </dsp:nvSpPr>
      <dsp:spPr>
        <a:xfrm rot="10800000">
          <a:off x="4649737" y="3604930"/>
          <a:ext cx="324341" cy="41774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74613"/>
            <a:satOff val="-2991"/>
            <a:lumOff val="1198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10800000">
        <a:off x="4747039" y="3688479"/>
        <a:ext cx="129737" cy="250647"/>
      </dsp:txXfrm>
    </dsp:sp>
    <dsp:sp modelId="{2263DD44-1331-4DD0-AA13-B4025DEA65A6}">
      <dsp:nvSpPr>
        <dsp:cNvPr id="0" name=""/>
        <dsp:cNvSpPr/>
      </dsp:nvSpPr>
      <dsp:spPr>
        <a:xfrm>
          <a:off x="961104" y="2821448"/>
          <a:ext cx="3648090" cy="1984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u="sng" kern="1200" dirty="0" smtClean="0"/>
            <a:t>EQUIPOS AUTOGESTIONADOS:  LOS MIEMBROS DEL EQUIPO  CARGAN CON LA RESPONSABILIDAD DE ANALIZAR UN PROBLEMA E IMPLANTAR SOLUCIONES</a:t>
          </a:r>
          <a:endParaRPr lang="es-MX" sz="1700" kern="1200" dirty="0"/>
        </a:p>
      </dsp:txBody>
      <dsp:txXfrm>
        <a:off x="1019234" y="2879578"/>
        <a:ext cx="3531830" cy="1868450"/>
      </dsp:txXfrm>
    </dsp:sp>
    <dsp:sp modelId="{140A0F6E-83F7-43A0-9C39-A814FC6BDB0A}">
      <dsp:nvSpPr>
        <dsp:cNvPr id="0" name=""/>
        <dsp:cNvSpPr/>
      </dsp:nvSpPr>
      <dsp:spPr>
        <a:xfrm rot="18000000">
          <a:off x="3686620" y="1762648"/>
          <a:ext cx="324341" cy="41774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49225"/>
            <a:satOff val="-5981"/>
            <a:lumOff val="2396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783922" y="1846197"/>
        <a:ext cx="129737" cy="25064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1C0FE-C230-405A-957C-944360823F16}">
      <dsp:nvSpPr>
        <dsp:cNvPr id="0" name=""/>
        <dsp:cNvSpPr/>
      </dsp:nvSpPr>
      <dsp:spPr>
        <a:xfrm>
          <a:off x="195476" y="684139"/>
          <a:ext cx="4628944" cy="14465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9793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INCLUYEN LA PREOCUPACIÓN DE LA PERSONA POR ALCANZAR LA MAESTRIA, LA COMPETENCIA Y EL ESTATUS. LA PERSONA BUSCA QUE SE LE RECONOZCAN SUS LOGROS, LUCHAN POR DEMOSTRAR SU EFICACIA PERSONAL.</a:t>
          </a:r>
          <a:endParaRPr lang="es-MX" sz="1600" b="1" kern="1200" dirty="0"/>
        </a:p>
      </dsp:txBody>
      <dsp:txXfrm>
        <a:off x="195476" y="684139"/>
        <a:ext cx="4628944" cy="1446545"/>
      </dsp:txXfrm>
    </dsp:sp>
    <dsp:sp modelId="{42AD68F6-5E0E-4632-AA92-A3C4313557C2}">
      <dsp:nvSpPr>
        <dsp:cNvPr id="0" name=""/>
        <dsp:cNvSpPr/>
      </dsp:nvSpPr>
      <dsp:spPr>
        <a:xfrm>
          <a:off x="2603" y="475194"/>
          <a:ext cx="1012581" cy="15188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C67F9-5E77-4225-8B5B-D0E47B7A9483}">
      <dsp:nvSpPr>
        <dsp:cNvPr id="0" name=""/>
        <dsp:cNvSpPr/>
      </dsp:nvSpPr>
      <dsp:spPr>
        <a:xfrm>
          <a:off x="5233668" y="684139"/>
          <a:ext cx="4628944" cy="14465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9793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smtClean="0"/>
            <a:t>OTORGARLES PRIVILEGIOS O RECOMPENSAS PERSONALES</a:t>
          </a:r>
          <a:endParaRPr lang="es-MX" sz="1600" b="1" kern="1200"/>
        </a:p>
      </dsp:txBody>
      <dsp:txXfrm>
        <a:off x="5233668" y="684139"/>
        <a:ext cx="4628944" cy="1446545"/>
      </dsp:txXfrm>
    </dsp:sp>
    <dsp:sp modelId="{3FBE6235-F853-4B33-B445-60E8BC87B1CC}">
      <dsp:nvSpPr>
        <dsp:cNvPr id="0" name=""/>
        <dsp:cNvSpPr/>
      </dsp:nvSpPr>
      <dsp:spPr>
        <a:xfrm>
          <a:off x="5040795" y="475194"/>
          <a:ext cx="1012581" cy="1518872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20C195-81D8-4CBA-813B-4EB2409BE501}">
      <dsp:nvSpPr>
        <dsp:cNvPr id="0" name=""/>
        <dsp:cNvSpPr/>
      </dsp:nvSpPr>
      <dsp:spPr>
        <a:xfrm>
          <a:off x="2714572" y="2505179"/>
          <a:ext cx="4628944" cy="14465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9793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u="sng" kern="1200" smtClean="0"/>
            <a:t>LA EFICACIA PERSONAL GUARDA FUERTE RELACIÓN CON EL DESEMPEÑO</a:t>
          </a:r>
          <a:endParaRPr lang="es-MX" sz="1600" b="1" kern="1200"/>
        </a:p>
      </dsp:txBody>
      <dsp:txXfrm>
        <a:off x="2714572" y="2505179"/>
        <a:ext cx="4628944" cy="1446545"/>
      </dsp:txXfrm>
    </dsp:sp>
    <dsp:sp modelId="{30DEE694-2850-41CA-9F1B-EF5736AFFC6A}">
      <dsp:nvSpPr>
        <dsp:cNvPr id="0" name=""/>
        <dsp:cNvSpPr/>
      </dsp:nvSpPr>
      <dsp:spPr>
        <a:xfrm>
          <a:off x="2521699" y="2296234"/>
          <a:ext cx="1012581" cy="151887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:a16="http://schemas.microsoft.com/office/drawing/2014/main" xmlns="" id="{3A5E5A06-49CA-4CC1-87DE-FA77A677BB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0AB57FBC-7FA3-4A4B-999A-96FD7DC0D4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E61690C-4C47-4C78-B862-66354E985A5A}" type="datetime1">
              <a:rPr lang="es-ES" smtClean="0"/>
              <a:t>21/09/2019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6EE13074-6DA0-4561-A86B-2939D8B458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xmlns="" id="{F2B7A8E5-C1F9-40CC-A2A5-13CF7BD3F7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9DEC52A-C4AE-45FE-B7FF-C255388ED1F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7763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47B61-BF17-45FD-9803-9BB2EB150729}" type="datetime1">
              <a:rPr lang="es-ES" smtClean="0"/>
              <a:pPr/>
              <a:t>21/09/2019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DF8F48A-6110-47DA-8521-A1D1FFD22FEF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5149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1377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0047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7885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383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409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7015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dirty="0"/>
              <a:t> </a:t>
            </a:r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2023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0108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4389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8671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es-ES" smtClean="0"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7913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DB0BBB5-FEB0-47AD-A01D-A9D346203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8207C41-C17D-4E84-B9CC-CA142B94C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smtClean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245F25D-6082-47DE-9B2C-675944DD1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B9459-25CE-40A2-B345-3C37E8C43C15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E24B0FF-3B25-4E5C-A0A7-4E1636362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09377007-1A01-499B-ACAD-C9F9C20B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69962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081C24-32F4-4208-B651-CDCBFCD0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>
            <a:extLst>
              <a:ext uri="{FF2B5EF4-FFF2-40B4-BE49-F238E27FC236}">
                <a16:creationId xmlns:a16="http://schemas.microsoft.com/office/drawing/2014/main" xmlns="" id="{48B74779-B577-461F-A409-71F6A5A11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9B044BD-4FA0-432C-95D7-517D2DE8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DCB996-CD22-4BBC-9BD8-D422A4A670AF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D17F283-FE61-4C9A-9E39-74D429C5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69F9B807-6FE9-4E47-846B-BCB39B7A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0398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42594DD-FFD4-4AA9-BCDA-0BA87C1463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>
            <a:extLst>
              <a:ext uri="{FF2B5EF4-FFF2-40B4-BE49-F238E27FC236}">
                <a16:creationId xmlns:a16="http://schemas.microsoft.com/office/drawing/2014/main" xmlns="" id="{B79C2B6E-24EB-42CE-8B4D-3178D08C7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4C92C56-63F3-4246-AAEE-2FBC89E8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769469-E73C-4D84-894B-33B71544AD78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5C10319-C816-40EC-B1D0-FD9748E4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3854E9AB-6952-407A-9F06-2EB917172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037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DADCE2-978E-4923-B0E9-4C966B67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xmlns="" id="{6CEB0BD6-F012-4C6D-BDAD-9E90ED25A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EE2F9E5-192C-4E88-9147-D263893B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26A0A6F-BECE-41EA-BF07-798F4132C9EF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94A7138-3EAF-4C9D-903E-55D9BC04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F8DB0B82-496D-45C3-A682-7AF9AFFB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1512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193DAD0-5F6F-47DA-A010-1C4A30C88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xmlns="" id="{AC8EFA6E-A768-42A8-B2C3-F100D8260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2F46640-E89E-47CE-984D-0C0ECF7C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A4E8EF-BBD5-4328-B9AD-651CDE96AA78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4177A8F-F167-4C43-AEE7-45067080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EA1DA754-ED79-4909-833D-55BF9A5D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6008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E9AA026-BFE6-4D2A-9ABF-C593B566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xmlns="" id="{214747E8-A36B-4B4A-B2A4-B5283152AB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contenido 3">
            <a:extLst>
              <a:ext uri="{FF2B5EF4-FFF2-40B4-BE49-F238E27FC236}">
                <a16:creationId xmlns:a16="http://schemas.microsoft.com/office/drawing/2014/main" xmlns="" id="{D6C6B59D-87BD-4F32-B9BC-31F9B1A5D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5C49B47-0C41-4DCC-9902-126916D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BBCEF7A-A401-4FF2-808B-CF842632DA4F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B7CD28B7-2F2D-4E80-A107-C1F266C63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xmlns="" id="{835D650A-4D0F-46AE-A132-267FCD92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21987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64C6F9-F6F6-4EA1-98AA-81B84F7C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xmlns="" id="{31B8B83E-B37C-46C9-8284-D6EBA0033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posición de contenido 3">
            <a:extLst>
              <a:ext uri="{FF2B5EF4-FFF2-40B4-BE49-F238E27FC236}">
                <a16:creationId xmlns:a16="http://schemas.microsoft.com/office/drawing/2014/main" xmlns="" id="{19A150B8-0288-44AC-9CE7-E7BD9FB32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>
            <a:extLst>
              <a:ext uri="{FF2B5EF4-FFF2-40B4-BE49-F238E27FC236}">
                <a16:creationId xmlns:a16="http://schemas.microsoft.com/office/drawing/2014/main" xmlns="" id="{DCF5DCAE-6027-49B9-A818-F45FADE27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osición de contenido 5">
            <a:extLst>
              <a:ext uri="{FF2B5EF4-FFF2-40B4-BE49-F238E27FC236}">
                <a16:creationId xmlns:a16="http://schemas.microsoft.com/office/drawing/2014/main" xmlns="" id="{684FAE16-DBCB-4A42-BFFC-053F2D529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46E8C038-E6A1-499D-9E24-FA598042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182FAF-75BA-4122-805A-A75045D55CE9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F9F911B6-A759-487E-8CB6-CF9EF73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EA906EC0-369D-4138-8D70-148CFDEE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2455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E02F8A-97AC-456C-B9E3-45A7D520C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8340F483-F2B9-47A3-9B5C-8C264B701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72C4E0-D24B-4FEB-8047-4C0D0110F0CE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5849874-9D9B-4597-B20D-33D6F58BC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xmlns="" id="{5B35894C-9062-435A-9758-82ED9C6D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81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96A3F6AD-4D61-4238-AB7D-613625BFF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CECD4F-F723-4DE4-AF10-E28D68B82B2D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D8AACDC9-944D-47C6-B286-82C86AD9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E4EAAC43-3846-4080-B764-AB2DB308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2137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6F4779-0336-4AFA-B9A7-259EE8BE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xmlns="" id="{DB82F449-DDC3-4694-81E5-91A4B8F43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4" name="Marcador de posición de texto 3">
            <a:extLst>
              <a:ext uri="{FF2B5EF4-FFF2-40B4-BE49-F238E27FC236}">
                <a16:creationId xmlns:a16="http://schemas.microsoft.com/office/drawing/2014/main" xmlns="" id="{CF00A2C4-3B2E-46AC-9605-73F5B2CC1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6909769-F5A5-4635-BD0C-D6049DEB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148780-B602-44CF-86FF-34AFCE04270A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9252DC3-D3D7-446F-A866-D7820B7B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xmlns="" id="{471CDB00-5218-4567-902B-845073BE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7612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8F661E4-9FF7-494B-A1C9-C9A1DD70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5D245657-DA21-4769-84F8-88DC64450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>
            <a:extLst>
              <a:ext uri="{FF2B5EF4-FFF2-40B4-BE49-F238E27FC236}">
                <a16:creationId xmlns:a16="http://schemas.microsoft.com/office/drawing/2014/main" xmlns="" id="{A167B310-6692-4981-9CB8-FE79A091F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E7DA2C9E-A9AD-4BB9-A691-90BB84F58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CF502F7-479D-448B-8DD6-F7BE5FAA2482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4B3D45D-C826-4846-BBFC-A0D98B7E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xmlns="" id="{93516961-40DC-443E-9DB8-3A987DF4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3133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>
            <a:extLst>
              <a:ext uri="{FF2B5EF4-FFF2-40B4-BE49-F238E27FC236}">
                <a16:creationId xmlns:a16="http://schemas.microsoft.com/office/drawing/2014/main" xmlns="" id="{CE341CFC-63B9-4A19-A8AB-62B9E452A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xmlns="" id="{115A838B-134E-40B6-A7E3-1119BB8BF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E8943BB-9EAD-4CBC-9CA2-75F70C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1B3EB86-27BA-4D1C-9385-C80361276849}" type="datetime1">
              <a:rPr lang="es-ES" noProof="0" smtClean="0"/>
              <a:t>21/09/2019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204E537-5CBA-4B86-9D30-577B9F741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66E79E72-0F12-4646-BCDF-4C9EAA89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D6580AB-5C3C-4B4F-8E2A-8B7A0A8CE695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543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tiopolis.com/teoria-x-y-teoria-y-de-douglas-mcgregor-sus-fundamento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stiopolis.com/teoria-x-y-teoria-y-de-douglas-mcgregor-sus-fundamento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hyperlink" Target="https://www.gestiopolis.com/teoria-x-y-teoria-y-de-douglas-mcgregor-sus-fundamentos/" TargetMode="Externa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 descr="Esta imagen es una forma decorativa abstracta. ">
            <a:extLst>
              <a:ext uri="{FF2B5EF4-FFF2-40B4-BE49-F238E27FC236}">
                <a16:creationId xmlns:a16="http://schemas.microsoft.com/office/drawing/2014/main" xmlns="" id="{8E504344-8563-476C-9EF9-4200B272FDC1}"/>
              </a:ext>
            </a:extLst>
          </p:cNvPr>
          <p:cNvGrpSpPr/>
          <p:nvPr/>
        </p:nvGrpSpPr>
        <p:grpSpPr>
          <a:xfrm>
            <a:off x="4855953" y="-2833465"/>
            <a:ext cx="8948964" cy="12105059"/>
            <a:chOff x="4855953" y="-2833465"/>
            <a:chExt cx="8948964" cy="12105059"/>
          </a:xfrm>
        </p:grpSpPr>
        <p:sp>
          <p:nvSpPr>
            <p:cNvPr id="18" name="Forma libre 10">
              <a:extLst>
                <a:ext uri="{FF2B5EF4-FFF2-40B4-BE49-F238E27FC236}">
                  <a16:creationId xmlns:a16="http://schemas.microsoft.com/office/drawing/2014/main" xmlns="" id="{73D22BE5-D5D5-4BF2-A935-5C4AB588B458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4855953" y="-2246936"/>
              <a:ext cx="8673602" cy="11518530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9" name="Forma libre 11">
              <a:extLst>
                <a:ext uri="{FF2B5EF4-FFF2-40B4-BE49-F238E27FC236}">
                  <a16:creationId xmlns:a16="http://schemas.microsoft.com/office/drawing/2014/main" xmlns="" id="{C42C174B-303A-45F6-8FF1-93001A3AAFC1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048022" y="-2833465"/>
              <a:ext cx="8756895" cy="10755934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" name="Forma libre 12">
              <a:extLst>
                <a:ext uri="{FF2B5EF4-FFF2-40B4-BE49-F238E27FC236}">
                  <a16:creationId xmlns:a16="http://schemas.microsoft.com/office/drawing/2014/main" xmlns="" id="{22AA5A4F-A0EB-453F-A699-F817D4616C6F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218811" y="-1993836"/>
              <a:ext cx="7570428" cy="10122905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</p:grpSp>
      <p:sp>
        <p:nvSpPr>
          <p:cNvPr id="24" name="Cuadro de texto 23">
            <a:extLst>
              <a:ext uri="{FF2B5EF4-FFF2-40B4-BE49-F238E27FC236}">
                <a16:creationId xmlns:a16="http://schemas.microsoft.com/office/drawing/2014/main" xmlns="" id="{C1165547-DF3A-4694-9097-2BDAF2003713}"/>
              </a:ext>
            </a:extLst>
          </p:cNvPr>
          <p:cNvSpPr txBox="1"/>
          <p:nvPr/>
        </p:nvSpPr>
        <p:spPr>
          <a:xfrm>
            <a:off x="-116814" y="758132"/>
            <a:ext cx="11707800" cy="584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ES" sz="32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Universidad Autónoma del Estado de México</a:t>
            </a:r>
          </a:p>
          <a:p>
            <a:pPr algn="ctr" rtl="0"/>
            <a:r>
              <a:rPr lang="es-ES" sz="28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Centro Universitario UAEM Zumpango</a:t>
            </a:r>
          </a:p>
          <a:p>
            <a:pPr algn="ctr" rtl="0"/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r>
              <a:rPr lang="es-ES" sz="28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Licenciatura en Administración</a:t>
            </a:r>
          </a:p>
          <a:p>
            <a:pPr algn="ctr" rtl="0"/>
            <a:endParaRPr lang="es-ES" sz="2000" b="1" dirty="0" smtClean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r>
              <a:rPr lang="es-ES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          Unidad de Aprendizaje: </a:t>
            </a:r>
            <a:r>
              <a:rPr lang="es-E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Comportamiento Humano en la Organización </a:t>
            </a:r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r>
              <a:rPr lang="es-ES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Clave de la UA: LAE126</a:t>
            </a:r>
          </a:p>
          <a:p>
            <a:pPr algn="ctr" rtl="0"/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endParaRPr lang="es-ES" sz="2000" b="1" dirty="0" smtClean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endParaRPr lang="es-ES" sz="2000" b="1" dirty="0" smtClean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s-ES" sz="2800" b="1" u="sng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Teorías </a:t>
            </a:r>
            <a:r>
              <a:rPr lang="es-ES" sz="2800" b="1" u="sng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clásicas de </a:t>
            </a:r>
            <a:r>
              <a:rPr lang="es-ES" sz="2800" b="1" u="sng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motivación (Gordon, 1997)</a:t>
            </a:r>
          </a:p>
          <a:p>
            <a:pPr algn="ctr"/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s-ES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Presenta: Dra. en C. María Guadalupe Soriano Hernández</a:t>
            </a:r>
          </a:p>
          <a:p>
            <a:pPr algn="ctr"/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s-ES" sz="2000" b="1" dirty="0" smtClean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rtl="0"/>
            <a:endParaRPr lang="es-ES" sz="20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xmlns="" id="{6BBBCB2E-F413-4381-8378-02FDC20EA4F6}"/>
              </a:ext>
            </a:extLst>
          </p:cNvPr>
          <p:cNvSpPr/>
          <p:nvPr/>
        </p:nvSpPr>
        <p:spPr>
          <a:xfrm>
            <a:off x="10385623" y="5795164"/>
            <a:ext cx="1592721" cy="24622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es-ES" sz="1600" b="1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Septiembre 2019</a:t>
            </a:r>
            <a:endParaRPr lang="es-ES" sz="1600" b="1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56" name="Grupo 55" descr="Esta imagen es un icono de tres figuras humanas conectadas. ">
            <a:extLst>
              <a:ext uri="{FF2B5EF4-FFF2-40B4-BE49-F238E27FC236}">
                <a16:creationId xmlns:a16="http://schemas.microsoft.com/office/drawing/2014/main" xmlns="" id="{E56C5C06-BE0B-4D3E-8B77-1A2F0B930590}"/>
              </a:ext>
            </a:extLst>
          </p:cNvPr>
          <p:cNvGrpSpPr/>
          <p:nvPr/>
        </p:nvGrpSpPr>
        <p:grpSpPr>
          <a:xfrm>
            <a:off x="791651" y="2731292"/>
            <a:ext cx="569186" cy="530997"/>
            <a:chOff x="-27444701" y="-10180638"/>
            <a:chExt cx="10883901" cy="10153650"/>
          </a:xfrm>
          <a:solidFill>
            <a:schemeClr val="bg1">
              <a:lumMod val="50000"/>
            </a:schemeClr>
          </a:solidFill>
        </p:grpSpPr>
        <p:sp>
          <p:nvSpPr>
            <p:cNvPr id="57" name="Forma libre 35">
              <a:extLst>
                <a:ext uri="{FF2B5EF4-FFF2-40B4-BE49-F238E27FC236}">
                  <a16:creationId xmlns:a16="http://schemas.microsoft.com/office/drawing/2014/main" xmlns="" id="{D07CC084-C9D4-47CF-9EAD-4A7517F97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69538" y="-10180638"/>
              <a:ext cx="1906588" cy="1978025"/>
            </a:xfrm>
            <a:custGeom>
              <a:avLst/>
              <a:gdLst>
                <a:gd name="T0" fmla="*/ 554 w 639"/>
                <a:gd name="T1" fmla="*/ 327 h 664"/>
                <a:gd name="T2" fmla="*/ 438 w 639"/>
                <a:gd name="T3" fmla="*/ 526 h 664"/>
                <a:gd name="T4" fmla="*/ 204 w 639"/>
                <a:gd name="T5" fmla="*/ 521 h 664"/>
                <a:gd name="T6" fmla="*/ 97 w 639"/>
                <a:gd name="T7" fmla="*/ 316 h 664"/>
                <a:gd name="T8" fmla="*/ 222 w 639"/>
                <a:gd name="T9" fmla="*/ 123 h 664"/>
                <a:gd name="T10" fmla="*/ 447 w 639"/>
                <a:gd name="T11" fmla="*/ 133 h 664"/>
                <a:gd name="T12" fmla="*/ 554 w 639"/>
                <a:gd name="T13" fmla="*/ 327 h 664"/>
                <a:gd name="T14" fmla="*/ 638 w 639"/>
                <a:gd name="T15" fmla="*/ 327 h 664"/>
                <a:gd name="T16" fmla="*/ 519 w 639"/>
                <a:gd name="T17" fmla="*/ 82 h 664"/>
                <a:gd name="T18" fmla="*/ 244 w 639"/>
                <a:gd name="T19" fmla="*/ 25 h 664"/>
                <a:gd name="T20" fmla="*/ 39 w 639"/>
                <a:gd name="T21" fmla="*/ 200 h 664"/>
                <a:gd name="T22" fmla="*/ 53 w 639"/>
                <a:gd name="T23" fmla="*/ 482 h 664"/>
                <a:gd name="T24" fmla="*/ 407 w 639"/>
                <a:gd name="T25" fmla="*/ 629 h 664"/>
                <a:gd name="T26" fmla="*/ 638 w 639"/>
                <a:gd name="T27" fmla="*/ 327 h 664"/>
                <a:gd name="T28" fmla="*/ 554 w 639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9" h="664">
                  <a:moveTo>
                    <a:pt x="554" y="327"/>
                  </a:moveTo>
                  <a:cubicBezTo>
                    <a:pt x="553" y="410"/>
                    <a:pt x="510" y="485"/>
                    <a:pt x="438" y="526"/>
                  </a:cubicBezTo>
                  <a:cubicBezTo>
                    <a:pt x="365" y="569"/>
                    <a:pt x="275" y="564"/>
                    <a:pt x="204" y="521"/>
                  </a:cubicBezTo>
                  <a:cubicBezTo>
                    <a:pt x="133" y="478"/>
                    <a:pt x="94" y="398"/>
                    <a:pt x="97" y="316"/>
                  </a:cubicBezTo>
                  <a:cubicBezTo>
                    <a:pt x="99" y="234"/>
                    <a:pt x="150" y="161"/>
                    <a:pt x="222" y="123"/>
                  </a:cubicBezTo>
                  <a:cubicBezTo>
                    <a:pt x="292" y="85"/>
                    <a:pt x="379" y="92"/>
                    <a:pt x="447" y="133"/>
                  </a:cubicBezTo>
                  <a:cubicBezTo>
                    <a:pt x="514" y="174"/>
                    <a:pt x="553" y="249"/>
                    <a:pt x="554" y="327"/>
                  </a:cubicBezTo>
                  <a:cubicBezTo>
                    <a:pt x="555" y="381"/>
                    <a:pt x="639" y="381"/>
                    <a:pt x="638" y="327"/>
                  </a:cubicBezTo>
                  <a:cubicBezTo>
                    <a:pt x="637" y="232"/>
                    <a:pt x="594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6" y="116"/>
                    <a:pt x="39" y="200"/>
                  </a:cubicBezTo>
                  <a:cubicBezTo>
                    <a:pt x="0" y="292"/>
                    <a:pt x="5" y="395"/>
                    <a:pt x="53" y="482"/>
                  </a:cubicBezTo>
                  <a:cubicBezTo>
                    <a:pt x="122" y="606"/>
                    <a:pt x="271" y="664"/>
                    <a:pt x="407" y="629"/>
                  </a:cubicBezTo>
                  <a:cubicBezTo>
                    <a:pt x="543" y="594"/>
                    <a:pt x="637" y="466"/>
                    <a:pt x="638" y="327"/>
                  </a:cubicBezTo>
                  <a:cubicBezTo>
                    <a:pt x="639" y="273"/>
                    <a:pt x="555" y="273"/>
                    <a:pt x="554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58" name="Forma libre 36">
              <a:extLst>
                <a:ext uri="{FF2B5EF4-FFF2-40B4-BE49-F238E27FC236}">
                  <a16:creationId xmlns:a16="http://schemas.microsoft.com/office/drawing/2014/main" xmlns="" id="{CCAAF87D-704F-4EAD-856F-6E1E38EF6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596600" y="-8610601"/>
              <a:ext cx="3186113" cy="2139950"/>
            </a:xfrm>
            <a:custGeom>
              <a:avLst/>
              <a:gdLst>
                <a:gd name="T0" fmla="*/ 846 w 1068"/>
                <a:gd name="T1" fmla="*/ 102 h 718"/>
                <a:gd name="T2" fmla="*/ 981 w 1068"/>
                <a:gd name="T3" fmla="*/ 330 h 718"/>
                <a:gd name="T4" fmla="*/ 981 w 1068"/>
                <a:gd name="T5" fmla="*/ 480 h 718"/>
                <a:gd name="T6" fmla="*/ 981 w 1068"/>
                <a:gd name="T7" fmla="*/ 559 h 718"/>
                <a:gd name="T8" fmla="*/ 961 w 1068"/>
                <a:gd name="T9" fmla="*/ 618 h 718"/>
                <a:gd name="T10" fmla="*/ 882 w 1068"/>
                <a:gd name="T11" fmla="*/ 634 h 718"/>
                <a:gd name="T12" fmla="*/ 214 w 1068"/>
                <a:gd name="T13" fmla="*/ 634 h 718"/>
                <a:gd name="T14" fmla="*/ 152 w 1068"/>
                <a:gd name="T15" fmla="*/ 634 h 718"/>
                <a:gd name="T16" fmla="*/ 90 w 1068"/>
                <a:gd name="T17" fmla="*/ 571 h 718"/>
                <a:gd name="T18" fmla="*/ 90 w 1068"/>
                <a:gd name="T19" fmla="*/ 524 h 718"/>
                <a:gd name="T20" fmla="*/ 90 w 1068"/>
                <a:gd name="T21" fmla="*/ 355 h 718"/>
                <a:gd name="T22" fmla="*/ 173 w 1068"/>
                <a:gd name="T23" fmla="*/ 144 h 718"/>
                <a:gd name="T24" fmla="*/ 222 w 1068"/>
                <a:gd name="T25" fmla="*/ 104 h 718"/>
                <a:gd name="T26" fmla="*/ 180 w 1068"/>
                <a:gd name="T27" fmla="*/ 31 h 718"/>
                <a:gd name="T28" fmla="*/ 13 w 1068"/>
                <a:gd name="T29" fmla="*/ 277 h 718"/>
                <a:gd name="T30" fmla="*/ 6 w 1068"/>
                <a:gd name="T31" fmla="*/ 448 h 718"/>
                <a:gd name="T32" fmla="*/ 9 w 1068"/>
                <a:gd name="T33" fmla="*/ 604 h 718"/>
                <a:gd name="T34" fmla="*/ 161 w 1068"/>
                <a:gd name="T35" fmla="*/ 718 h 718"/>
                <a:gd name="T36" fmla="*/ 805 w 1068"/>
                <a:gd name="T37" fmla="*/ 718 h 718"/>
                <a:gd name="T38" fmla="*/ 908 w 1068"/>
                <a:gd name="T39" fmla="*/ 718 h 718"/>
                <a:gd name="T40" fmla="*/ 1059 w 1068"/>
                <a:gd name="T41" fmla="*/ 615 h 718"/>
                <a:gd name="T42" fmla="*/ 1065 w 1068"/>
                <a:gd name="T43" fmla="*/ 545 h 718"/>
                <a:gd name="T44" fmla="*/ 1065 w 1068"/>
                <a:gd name="T45" fmla="*/ 456 h 718"/>
                <a:gd name="T46" fmla="*/ 1060 w 1068"/>
                <a:gd name="T47" fmla="*/ 288 h 718"/>
                <a:gd name="T48" fmla="*/ 888 w 1068"/>
                <a:gd name="T49" fmla="*/ 30 h 718"/>
                <a:gd name="T50" fmla="*/ 846 w 1068"/>
                <a:gd name="T51" fmla="*/ 10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8" h="718">
                  <a:moveTo>
                    <a:pt x="846" y="102"/>
                  </a:moveTo>
                  <a:cubicBezTo>
                    <a:pt x="924" y="152"/>
                    <a:pt x="975" y="237"/>
                    <a:pt x="981" y="330"/>
                  </a:cubicBezTo>
                  <a:cubicBezTo>
                    <a:pt x="984" y="379"/>
                    <a:pt x="981" y="430"/>
                    <a:pt x="981" y="480"/>
                  </a:cubicBezTo>
                  <a:cubicBezTo>
                    <a:pt x="981" y="506"/>
                    <a:pt x="981" y="533"/>
                    <a:pt x="981" y="559"/>
                  </a:cubicBezTo>
                  <a:cubicBezTo>
                    <a:pt x="981" y="583"/>
                    <a:pt x="978" y="601"/>
                    <a:pt x="961" y="618"/>
                  </a:cubicBezTo>
                  <a:cubicBezTo>
                    <a:pt x="941" y="638"/>
                    <a:pt x="910" y="634"/>
                    <a:pt x="882" y="634"/>
                  </a:cubicBezTo>
                  <a:cubicBezTo>
                    <a:pt x="659" y="634"/>
                    <a:pt x="436" y="634"/>
                    <a:pt x="214" y="634"/>
                  </a:cubicBezTo>
                  <a:cubicBezTo>
                    <a:pt x="193" y="634"/>
                    <a:pt x="173" y="634"/>
                    <a:pt x="152" y="634"/>
                  </a:cubicBezTo>
                  <a:cubicBezTo>
                    <a:pt x="117" y="634"/>
                    <a:pt x="90" y="606"/>
                    <a:pt x="90" y="571"/>
                  </a:cubicBezTo>
                  <a:cubicBezTo>
                    <a:pt x="89" y="556"/>
                    <a:pt x="90" y="540"/>
                    <a:pt x="90" y="524"/>
                  </a:cubicBezTo>
                  <a:cubicBezTo>
                    <a:pt x="90" y="468"/>
                    <a:pt x="90" y="412"/>
                    <a:pt x="90" y="355"/>
                  </a:cubicBezTo>
                  <a:cubicBezTo>
                    <a:pt x="90" y="276"/>
                    <a:pt x="117" y="202"/>
                    <a:pt x="173" y="144"/>
                  </a:cubicBezTo>
                  <a:cubicBezTo>
                    <a:pt x="188" y="129"/>
                    <a:pt x="204" y="116"/>
                    <a:pt x="222" y="104"/>
                  </a:cubicBezTo>
                  <a:cubicBezTo>
                    <a:pt x="267" y="74"/>
                    <a:pt x="225" y="2"/>
                    <a:pt x="180" y="31"/>
                  </a:cubicBezTo>
                  <a:cubicBezTo>
                    <a:pt x="94" y="88"/>
                    <a:pt x="32" y="175"/>
                    <a:pt x="13" y="277"/>
                  </a:cubicBezTo>
                  <a:cubicBezTo>
                    <a:pt x="2" y="333"/>
                    <a:pt x="6" y="391"/>
                    <a:pt x="6" y="448"/>
                  </a:cubicBezTo>
                  <a:cubicBezTo>
                    <a:pt x="6" y="499"/>
                    <a:pt x="0" y="554"/>
                    <a:pt x="9" y="604"/>
                  </a:cubicBezTo>
                  <a:cubicBezTo>
                    <a:pt x="23" y="676"/>
                    <a:pt x="92" y="718"/>
                    <a:pt x="161" y="718"/>
                  </a:cubicBezTo>
                  <a:cubicBezTo>
                    <a:pt x="375" y="718"/>
                    <a:pt x="590" y="718"/>
                    <a:pt x="805" y="718"/>
                  </a:cubicBezTo>
                  <a:cubicBezTo>
                    <a:pt x="839" y="718"/>
                    <a:pt x="873" y="718"/>
                    <a:pt x="908" y="718"/>
                  </a:cubicBezTo>
                  <a:cubicBezTo>
                    <a:pt x="977" y="718"/>
                    <a:pt x="1035" y="682"/>
                    <a:pt x="1059" y="615"/>
                  </a:cubicBezTo>
                  <a:cubicBezTo>
                    <a:pt x="1066" y="593"/>
                    <a:pt x="1065" y="568"/>
                    <a:pt x="1065" y="545"/>
                  </a:cubicBezTo>
                  <a:cubicBezTo>
                    <a:pt x="1065" y="515"/>
                    <a:pt x="1065" y="486"/>
                    <a:pt x="1065" y="456"/>
                  </a:cubicBezTo>
                  <a:cubicBezTo>
                    <a:pt x="1065" y="400"/>
                    <a:pt x="1068" y="344"/>
                    <a:pt x="1060" y="288"/>
                  </a:cubicBezTo>
                  <a:cubicBezTo>
                    <a:pt x="1045" y="182"/>
                    <a:pt x="978" y="87"/>
                    <a:pt x="888" y="30"/>
                  </a:cubicBezTo>
                  <a:cubicBezTo>
                    <a:pt x="843" y="0"/>
                    <a:pt x="801" y="73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59" name="Forma libre 37">
              <a:extLst>
                <a:ext uri="{FF2B5EF4-FFF2-40B4-BE49-F238E27FC236}">
                  <a16:creationId xmlns:a16="http://schemas.microsoft.com/office/drawing/2014/main" xmlns="" id="{1CD5CE15-C404-4DA1-AC79-7FCD7E387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19225" y="-3736976"/>
              <a:ext cx="1903413" cy="1978025"/>
            </a:xfrm>
            <a:custGeom>
              <a:avLst/>
              <a:gdLst>
                <a:gd name="T0" fmla="*/ 554 w 638"/>
                <a:gd name="T1" fmla="*/ 327 h 664"/>
                <a:gd name="T2" fmla="*/ 437 w 638"/>
                <a:gd name="T3" fmla="*/ 527 h 664"/>
                <a:gd name="T4" fmla="*/ 203 w 638"/>
                <a:gd name="T5" fmla="*/ 521 h 664"/>
                <a:gd name="T6" fmla="*/ 96 w 638"/>
                <a:gd name="T7" fmla="*/ 316 h 664"/>
                <a:gd name="T8" fmla="*/ 222 w 638"/>
                <a:gd name="T9" fmla="*/ 123 h 664"/>
                <a:gd name="T10" fmla="*/ 446 w 638"/>
                <a:gd name="T11" fmla="*/ 133 h 664"/>
                <a:gd name="T12" fmla="*/ 554 w 638"/>
                <a:gd name="T13" fmla="*/ 327 h 664"/>
                <a:gd name="T14" fmla="*/ 638 w 638"/>
                <a:gd name="T15" fmla="*/ 327 h 664"/>
                <a:gd name="T16" fmla="*/ 519 w 638"/>
                <a:gd name="T17" fmla="*/ 82 h 664"/>
                <a:gd name="T18" fmla="*/ 244 w 638"/>
                <a:gd name="T19" fmla="*/ 25 h 664"/>
                <a:gd name="T20" fmla="*/ 39 w 638"/>
                <a:gd name="T21" fmla="*/ 201 h 664"/>
                <a:gd name="T22" fmla="*/ 53 w 638"/>
                <a:gd name="T23" fmla="*/ 482 h 664"/>
                <a:gd name="T24" fmla="*/ 406 w 638"/>
                <a:gd name="T25" fmla="*/ 630 h 664"/>
                <a:gd name="T26" fmla="*/ 638 w 638"/>
                <a:gd name="T27" fmla="*/ 327 h 664"/>
                <a:gd name="T28" fmla="*/ 554 w 638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8" h="664">
                  <a:moveTo>
                    <a:pt x="554" y="327"/>
                  </a:moveTo>
                  <a:cubicBezTo>
                    <a:pt x="553" y="410"/>
                    <a:pt x="509" y="485"/>
                    <a:pt x="437" y="527"/>
                  </a:cubicBezTo>
                  <a:cubicBezTo>
                    <a:pt x="365" y="569"/>
                    <a:pt x="274" y="564"/>
                    <a:pt x="203" y="521"/>
                  </a:cubicBezTo>
                  <a:cubicBezTo>
                    <a:pt x="133" y="478"/>
                    <a:pt x="94" y="398"/>
                    <a:pt x="96" y="316"/>
                  </a:cubicBezTo>
                  <a:cubicBezTo>
                    <a:pt x="99" y="234"/>
                    <a:pt x="150" y="161"/>
                    <a:pt x="222" y="123"/>
                  </a:cubicBezTo>
                  <a:cubicBezTo>
                    <a:pt x="292" y="86"/>
                    <a:pt x="379" y="92"/>
                    <a:pt x="446" y="133"/>
                  </a:cubicBezTo>
                  <a:cubicBezTo>
                    <a:pt x="514" y="174"/>
                    <a:pt x="553" y="250"/>
                    <a:pt x="554" y="327"/>
                  </a:cubicBezTo>
                  <a:cubicBezTo>
                    <a:pt x="554" y="381"/>
                    <a:pt x="638" y="382"/>
                    <a:pt x="638" y="327"/>
                  </a:cubicBezTo>
                  <a:cubicBezTo>
                    <a:pt x="637" y="232"/>
                    <a:pt x="594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6" y="116"/>
                    <a:pt x="39" y="201"/>
                  </a:cubicBezTo>
                  <a:cubicBezTo>
                    <a:pt x="0" y="292"/>
                    <a:pt x="5" y="395"/>
                    <a:pt x="53" y="482"/>
                  </a:cubicBezTo>
                  <a:cubicBezTo>
                    <a:pt x="122" y="606"/>
                    <a:pt x="271" y="664"/>
                    <a:pt x="406" y="630"/>
                  </a:cubicBezTo>
                  <a:cubicBezTo>
                    <a:pt x="542" y="595"/>
                    <a:pt x="636" y="466"/>
                    <a:pt x="638" y="327"/>
                  </a:cubicBezTo>
                  <a:cubicBezTo>
                    <a:pt x="638" y="273"/>
                    <a:pt x="554" y="273"/>
                    <a:pt x="554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60" name="Forma libre 38">
              <a:extLst>
                <a:ext uri="{FF2B5EF4-FFF2-40B4-BE49-F238E27FC236}">
                  <a16:creationId xmlns:a16="http://schemas.microsoft.com/office/drawing/2014/main" xmlns="" id="{B3EDC5DA-BD5A-4D94-9EF8-995AD67F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444701" y="-2163763"/>
              <a:ext cx="3182938" cy="2136775"/>
            </a:xfrm>
            <a:custGeom>
              <a:avLst/>
              <a:gdLst>
                <a:gd name="T0" fmla="*/ 846 w 1067"/>
                <a:gd name="T1" fmla="*/ 102 h 717"/>
                <a:gd name="T2" fmla="*/ 980 w 1067"/>
                <a:gd name="T3" fmla="*/ 329 h 717"/>
                <a:gd name="T4" fmla="*/ 981 w 1067"/>
                <a:gd name="T5" fmla="*/ 479 h 717"/>
                <a:gd name="T6" fmla="*/ 981 w 1067"/>
                <a:gd name="T7" fmla="*/ 558 h 717"/>
                <a:gd name="T8" fmla="*/ 961 w 1067"/>
                <a:gd name="T9" fmla="*/ 617 h 717"/>
                <a:gd name="T10" fmla="*/ 882 w 1067"/>
                <a:gd name="T11" fmla="*/ 633 h 717"/>
                <a:gd name="T12" fmla="*/ 213 w 1067"/>
                <a:gd name="T13" fmla="*/ 633 h 717"/>
                <a:gd name="T14" fmla="*/ 152 w 1067"/>
                <a:gd name="T15" fmla="*/ 633 h 717"/>
                <a:gd name="T16" fmla="*/ 89 w 1067"/>
                <a:gd name="T17" fmla="*/ 571 h 717"/>
                <a:gd name="T18" fmla="*/ 89 w 1067"/>
                <a:gd name="T19" fmla="*/ 523 h 717"/>
                <a:gd name="T20" fmla="*/ 89 w 1067"/>
                <a:gd name="T21" fmla="*/ 355 h 717"/>
                <a:gd name="T22" fmla="*/ 172 w 1067"/>
                <a:gd name="T23" fmla="*/ 144 h 717"/>
                <a:gd name="T24" fmla="*/ 222 w 1067"/>
                <a:gd name="T25" fmla="*/ 103 h 717"/>
                <a:gd name="T26" fmla="*/ 179 w 1067"/>
                <a:gd name="T27" fmla="*/ 31 h 717"/>
                <a:gd name="T28" fmla="*/ 12 w 1067"/>
                <a:gd name="T29" fmla="*/ 276 h 717"/>
                <a:gd name="T30" fmla="*/ 5 w 1067"/>
                <a:gd name="T31" fmla="*/ 447 h 717"/>
                <a:gd name="T32" fmla="*/ 9 w 1067"/>
                <a:gd name="T33" fmla="*/ 604 h 717"/>
                <a:gd name="T34" fmla="*/ 161 w 1067"/>
                <a:gd name="T35" fmla="*/ 717 h 717"/>
                <a:gd name="T36" fmla="*/ 804 w 1067"/>
                <a:gd name="T37" fmla="*/ 717 h 717"/>
                <a:gd name="T38" fmla="*/ 907 w 1067"/>
                <a:gd name="T39" fmla="*/ 717 h 717"/>
                <a:gd name="T40" fmla="*/ 1058 w 1067"/>
                <a:gd name="T41" fmla="*/ 614 h 717"/>
                <a:gd name="T42" fmla="*/ 1065 w 1067"/>
                <a:gd name="T43" fmla="*/ 544 h 717"/>
                <a:gd name="T44" fmla="*/ 1065 w 1067"/>
                <a:gd name="T45" fmla="*/ 455 h 717"/>
                <a:gd name="T46" fmla="*/ 1060 w 1067"/>
                <a:gd name="T47" fmla="*/ 287 h 717"/>
                <a:gd name="T48" fmla="*/ 888 w 1067"/>
                <a:gd name="T49" fmla="*/ 29 h 717"/>
                <a:gd name="T50" fmla="*/ 846 w 1067"/>
                <a:gd name="T51" fmla="*/ 10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7" h="717">
                  <a:moveTo>
                    <a:pt x="846" y="102"/>
                  </a:moveTo>
                  <a:cubicBezTo>
                    <a:pt x="924" y="152"/>
                    <a:pt x="974" y="236"/>
                    <a:pt x="980" y="329"/>
                  </a:cubicBezTo>
                  <a:cubicBezTo>
                    <a:pt x="983" y="379"/>
                    <a:pt x="981" y="429"/>
                    <a:pt x="981" y="479"/>
                  </a:cubicBezTo>
                  <a:cubicBezTo>
                    <a:pt x="981" y="505"/>
                    <a:pt x="981" y="532"/>
                    <a:pt x="981" y="558"/>
                  </a:cubicBezTo>
                  <a:cubicBezTo>
                    <a:pt x="981" y="582"/>
                    <a:pt x="978" y="600"/>
                    <a:pt x="961" y="617"/>
                  </a:cubicBezTo>
                  <a:cubicBezTo>
                    <a:pt x="940" y="637"/>
                    <a:pt x="910" y="633"/>
                    <a:pt x="882" y="633"/>
                  </a:cubicBezTo>
                  <a:cubicBezTo>
                    <a:pt x="659" y="633"/>
                    <a:pt x="436" y="633"/>
                    <a:pt x="213" y="633"/>
                  </a:cubicBezTo>
                  <a:cubicBezTo>
                    <a:pt x="193" y="633"/>
                    <a:pt x="172" y="633"/>
                    <a:pt x="152" y="633"/>
                  </a:cubicBezTo>
                  <a:cubicBezTo>
                    <a:pt x="117" y="633"/>
                    <a:pt x="90" y="605"/>
                    <a:pt x="89" y="571"/>
                  </a:cubicBezTo>
                  <a:cubicBezTo>
                    <a:pt x="89" y="555"/>
                    <a:pt x="89" y="539"/>
                    <a:pt x="89" y="523"/>
                  </a:cubicBezTo>
                  <a:cubicBezTo>
                    <a:pt x="89" y="467"/>
                    <a:pt x="89" y="411"/>
                    <a:pt x="89" y="355"/>
                  </a:cubicBezTo>
                  <a:cubicBezTo>
                    <a:pt x="89" y="275"/>
                    <a:pt x="117" y="201"/>
                    <a:pt x="172" y="144"/>
                  </a:cubicBezTo>
                  <a:cubicBezTo>
                    <a:pt x="187" y="128"/>
                    <a:pt x="204" y="115"/>
                    <a:pt x="222" y="103"/>
                  </a:cubicBezTo>
                  <a:cubicBezTo>
                    <a:pt x="267" y="74"/>
                    <a:pt x="225" y="1"/>
                    <a:pt x="179" y="31"/>
                  </a:cubicBezTo>
                  <a:cubicBezTo>
                    <a:pt x="93" y="87"/>
                    <a:pt x="32" y="174"/>
                    <a:pt x="12" y="276"/>
                  </a:cubicBezTo>
                  <a:cubicBezTo>
                    <a:pt x="1" y="332"/>
                    <a:pt x="5" y="391"/>
                    <a:pt x="5" y="447"/>
                  </a:cubicBezTo>
                  <a:cubicBezTo>
                    <a:pt x="5" y="498"/>
                    <a:pt x="0" y="553"/>
                    <a:pt x="9" y="604"/>
                  </a:cubicBezTo>
                  <a:cubicBezTo>
                    <a:pt x="22" y="675"/>
                    <a:pt x="92" y="717"/>
                    <a:pt x="161" y="717"/>
                  </a:cubicBezTo>
                  <a:cubicBezTo>
                    <a:pt x="375" y="717"/>
                    <a:pt x="590" y="717"/>
                    <a:pt x="804" y="717"/>
                  </a:cubicBezTo>
                  <a:cubicBezTo>
                    <a:pt x="839" y="717"/>
                    <a:pt x="873" y="717"/>
                    <a:pt x="907" y="717"/>
                  </a:cubicBezTo>
                  <a:cubicBezTo>
                    <a:pt x="977" y="717"/>
                    <a:pt x="1035" y="681"/>
                    <a:pt x="1058" y="614"/>
                  </a:cubicBezTo>
                  <a:cubicBezTo>
                    <a:pt x="1066" y="592"/>
                    <a:pt x="1065" y="568"/>
                    <a:pt x="1065" y="544"/>
                  </a:cubicBezTo>
                  <a:cubicBezTo>
                    <a:pt x="1065" y="515"/>
                    <a:pt x="1065" y="485"/>
                    <a:pt x="1065" y="455"/>
                  </a:cubicBezTo>
                  <a:cubicBezTo>
                    <a:pt x="1065" y="399"/>
                    <a:pt x="1067" y="343"/>
                    <a:pt x="1060" y="287"/>
                  </a:cubicBezTo>
                  <a:cubicBezTo>
                    <a:pt x="1045" y="181"/>
                    <a:pt x="977" y="86"/>
                    <a:pt x="888" y="29"/>
                  </a:cubicBezTo>
                  <a:cubicBezTo>
                    <a:pt x="842" y="0"/>
                    <a:pt x="800" y="72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4" name="Forma libre 39">
              <a:extLst>
                <a:ext uri="{FF2B5EF4-FFF2-40B4-BE49-F238E27FC236}">
                  <a16:creationId xmlns:a16="http://schemas.microsoft.com/office/drawing/2014/main" xmlns="" id="{F9DCB288-7675-41B6-9E88-9068BFDC0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21438" y="-3736976"/>
              <a:ext cx="1906588" cy="1978025"/>
            </a:xfrm>
            <a:custGeom>
              <a:avLst/>
              <a:gdLst>
                <a:gd name="T0" fmla="*/ 555 w 639"/>
                <a:gd name="T1" fmla="*/ 327 h 664"/>
                <a:gd name="T2" fmla="*/ 438 w 639"/>
                <a:gd name="T3" fmla="*/ 527 h 664"/>
                <a:gd name="T4" fmla="*/ 204 w 639"/>
                <a:gd name="T5" fmla="*/ 521 h 664"/>
                <a:gd name="T6" fmla="*/ 97 w 639"/>
                <a:gd name="T7" fmla="*/ 316 h 664"/>
                <a:gd name="T8" fmla="*/ 222 w 639"/>
                <a:gd name="T9" fmla="*/ 123 h 664"/>
                <a:gd name="T10" fmla="*/ 447 w 639"/>
                <a:gd name="T11" fmla="*/ 133 h 664"/>
                <a:gd name="T12" fmla="*/ 555 w 639"/>
                <a:gd name="T13" fmla="*/ 327 h 664"/>
                <a:gd name="T14" fmla="*/ 639 w 639"/>
                <a:gd name="T15" fmla="*/ 327 h 664"/>
                <a:gd name="T16" fmla="*/ 519 w 639"/>
                <a:gd name="T17" fmla="*/ 82 h 664"/>
                <a:gd name="T18" fmla="*/ 244 w 639"/>
                <a:gd name="T19" fmla="*/ 25 h 664"/>
                <a:gd name="T20" fmla="*/ 40 w 639"/>
                <a:gd name="T21" fmla="*/ 201 h 664"/>
                <a:gd name="T22" fmla="*/ 54 w 639"/>
                <a:gd name="T23" fmla="*/ 482 h 664"/>
                <a:gd name="T24" fmla="*/ 407 w 639"/>
                <a:gd name="T25" fmla="*/ 630 h 664"/>
                <a:gd name="T26" fmla="*/ 639 w 639"/>
                <a:gd name="T27" fmla="*/ 327 h 664"/>
                <a:gd name="T28" fmla="*/ 555 w 639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9" h="664">
                  <a:moveTo>
                    <a:pt x="555" y="327"/>
                  </a:moveTo>
                  <a:cubicBezTo>
                    <a:pt x="554" y="410"/>
                    <a:pt x="510" y="485"/>
                    <a:pt x="438" y="527"/>
                  </a:cubicBezTo>
                  <a:cubicBezTo>
                    <a:pt x="366" y="569"/>
                    <a:pt x="275" y="564"/>
                    <a:pt x="204" y="521"/>
                  </a:cubicBezTo>
                  <a:cubicBezTo>
                    <a:pt x="133" y="478"/>
                    <a:pt x="95" y="398"/>
                    <a:pt x="97" y="316"/>
                  </a:cubicBezTo>
                  <a:cubicBezTo>
                    <a:pt x="100" y="234"/>
                    <a:pt x="151" y="161"/>
                    <a:pt x="222" y="123"/>
                  </a:cubicBezTo>
                  <a:cubicBezTo>
                    <a:pt x="293" y="86"/>
                    <a:pt x="380" y="92"/>
                    <a:pt x="447" y="133"/>
                  </a:cubicBezTo>
                  <a:cubicBezTo>
                    <a:pt x="514" y="174"/>
                    <a:pt x="554" y="250"/>
                    <a:pt x="555" y="327"/>
                  </a:cubicBezTo>
                  <a:cubicBezTo>
                    <a:pt x="555" y="381"/>
                    <a:pt x="639" y="382"/>
                    <a:pt x="639" y="327"/>
                  </a:cubicBezTo>
                  <a:cubicBezTo>
                    <a:pt x="638" y="232"/>
                    <a:pt x="595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7" y="116"/>
                    <a:pt x="40" y="201"/>
                  </a:cubicBezTo>
                  <a:cubicBezTo>
                    <a:pt x="0" y="292"/>
                    <a:pt x="5" y="395"/>
                    <a:pt x="54" y="482"/>
                  </a:cubicBezTo>
                  <a:cubicBezTo>
                    <a:pt x="123" y="606"/>
                    <a:pt x="272" y="664"/>
                    <a:pt x="407" y="630"/>
                  </a:cubicBezTo>
                  <a:cubicBezTo>
                    <a:pt x="543" y="595"/>
                    <a:pt x="637" y="466"/>
                    <a:pt x="639" y="327"/>
                  </a:cubicBezTo>
                  <a:cubicBezTo>
                    <a:pt x="639" y="273"/>
                    <a:pt x="555" y="273"/>
                    <a:pt x="555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5" name="Forma libre 40">
              <a:extLst>
                <a:ext uri="{FF2B5EF4-FFF2-40B4-BE49-F238E27FC236}">
                  <a16:creationId xmlns:a16="http://schemas.microsoft.com/office/drawing/2014/main" xmlns="" id="{9ABAA1E3-5A43-4715-8E36-58674814B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46913" y="-2163763"/>
              <a:ext cx="3186113" cy="2136775"/>
            </a:xfrm>
            <a:custGeom>
              <a:avLst/>
              <a:gdLst>
                <a:gd name="T0" fmla="*/ 846 w 1068"/>
                <a:gd name="T1" fmla="*/ 102 h 717"/>
                <a:gd name="T2" fmla="*/ 981 w 1068"/>
                <a:gd name="T3" fmla="*/ 329 h 717"/>
                <a:gd name="T4" fmla="*/ 981 w 1068"/>
                <a:gd name="T5" fmla="*/ 479 h 717"/>
                <a:gd name="T6" fmla="*/ 981 w 1068"/>
                <a:gd name="T7" fmla="*/ 558 h 717"/>
                <a:gd name="T8" fmla="*/ 961 w 1068"/>
                <a:gd name="T9" fmla="*/ 617 h 717"/>
                <a:gd name="T10" fmla="*/ 882 w 1068"/>
                <a:gd name="T11" fmla="*/ 633 h 717"/>
                <a:gd name="T12" fmla="*/ 214 w 1068"/>
                <a:gd name="T13" fmla="*/ 633 h 717"/>
                <a:gd name="T14" fmla="*/ 153 w 1068"/>
                <a:gd name="T15" fmla="*/ 633 h 717"/>
                <a:gd name="T16" fmla="*/ 90 w 1068"/>
                <a:gd name="T17" fmla="*/ 571 h 717"/>
                <a:gd name="T18" fmla="*/ 90 w 1068"/>
                <a:gd name="T19" fmla="*/ 523 h 717"/>
                <a:gd name="T20" fmla="*/ 90 w 1068"/>
                <a:gd name="T21" fmla="*/ 355 h 717"/>
                <a:gd name="T22" fmla="*/ 173 w 1068"/>
                <a:gd name="T23" fmla="*/ 144 h 717"/>
                <a:gd name="T24" fmla="*/ 222 w 1068"/>
                <a:gd name="T25" fmla="*/ 103 h 717"/>
                <a:gd name="T26" fmla="*/ 180 w 1068"/>
                <a:gd name="T27" fmla="*/ 31 h 717"/>
                <a:gd name="T28" fmla="*/ 13 w 1068"/>
                <a:gd name="T29" fmla="*/ 276 h 717"/>
                <a:gd name="T30" fmla="*/ 6 w 1068"/>
                <a:gd name="T31" fmla="*/ 447 h 717"/>
                <a:gd name="T32" fmla="*/ 10 w 1068"/>
                <a:gd name="T33" fmla="*/ 604 h 717"/>
                <a:gd name="T34" fmla="*/ 161 w 1068"/>
                <a:gd name="T35" fmla="*/ 717 h 717"/>
                <a:gd name="T36" fmla="*/ 805 w 1068"/>
                <a:gd name="T37" fmla="*/ 717 h 717"/>
                <a:gd name="T38" fmla="*/ 908 w 1068"/>
                <a:gd name="T39" fmla="*/ 717 h 717"/>
                <a:gd name="T40" fmla="*/ 1059 w 1068"/>
                <a:gd name="T41" fmla="*/ 614 h 717"/>
                <a:gd name="T42" fmla="*/ 1065 w 1068"/>
                <a:gd name="T43" fmla="*/ 544 h 717"/>
                <a:gd name="T44" fmla="*/ 1065 w 1068"/>
                <a:gd name="T45" fmla="*/ 455 h 717"/>
                <a:gd name="T46" fmla="*/ 1060 w 1068"/>
                <a:gd name="T47" fmla="*/ 287 h 717"/>
                <a:gd name="T48" fmla="*/ 889 w 1068"/>
                <a:gd name="T49" fmla="*/ 29 h 717"/>
                <a:gd name="T50" fmla="*/ 846 w 1068"/>
                <a:gd name="T51" fmla="*/ 10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8" h="717">
                  <a:moveTo>
                    <a:pt x="846" y="102"/>
                  </a:moveTo>
                  <a:cubicBezTo>
                    <a:pt x="924" y="152"/>
                    <a:pt x="975" y="236"/>
                    <a:pt x="981" y="329"/>
                  </a:cubicBezTo>
                  <a:cubicBezTo>
                    <a:pt x="984" y="379"/>
                    <a:pt x="981" y="429"/>
                    <a:pt x="981" y="479"/>
                  </a:cubicBezTo>
                  <a:cubicBezTo>
                    <a:pt x="981" y="505"/>
                    <a:pt x="981" y="532"/>
                    <a:pt x="981" y="558"/>
                  </a:cubicBezTo>
                  <a:cubicBezTo>
                    <a:pt x="981" y="582"/>
                    <a:pt x="978" y="600"/>
                    <a:pt x="961" y="617"/>
                  </a:cubicBezTo>
                  <a:cubicBezTo>
                    <a:pt x="941" y="637"/>
                    <a:pt x="911" y="633"/>
                    <a:pt x="882" y="633"/>
                  </a:cubicBezTo>
                  <a:cubicBezTo>
                    <a:pt x="659" y="633"/>
                    <a:pt x="437" y="633"/>
                    <a:pt x="214" y="633"/>
                  </a:cubicBezTo>
                  <a:cubicBezTo>
                    <a:pt x="193" y="633"/>
                    <a:pt x="173" y="633"/>
                    <a:pt x="153" y="633"/>
                  </a:cubicBezTo>
                  <a:cubicBezTo>
                    <a:pt x="118" y="633"/>
                    <a:pt x="91" y="605"/>
                    <a:pt x="90" y="571"/>
                  </a:cubicBezTo>
                  <a:cubicBezTo>
                    <a:pt x="89" y="555"/>
                    <a:pt x="90" y="539"/>
                    <a:pt x="90" y="523"/>
                  </a:cubicBezTo>
                  <a:cubicBezTo>
                    <a:pt x="90" y="467"/>
                    <a:pt x="90" y="411"/>
                    <a:pt x="90" y="355"/>
                  </a:cubicBezTo>
                  <a:cubicBezTo>
                    <a:pt x="90" y="275"/>
                    <a:pt x="117" y="201"/>
                    <a:pt x="173" y="144"/>
                  </a:cubicBezTo>
                  <a:cubicBezTo>
                    <a:pt x="188" y="128"/>
                    <a:pt x="204" y="115"/>
                    <a:pt x="222" y="103"/>
                  </a:cubicBezTo>
                  <a:cubicBezTo>
                    <a:pt x="267" y="74"/>
                    <a:pt x="225" y="1"/>
                    <a:pt x="180" y="31"/>
                  </a:cubicBezTo>
                  <a:cubicBezTo>
                    <a:pt x="94" y="87"/>
                    <a:pt x="32" y="174"/>
                    <a:pt x="13" y="276"/>
                  </a:cubicBezTo>
                  <a:cubicBezTo>
                    <a:pt x="2" y="332"/>
                    <a:pt x="6" y="391"/>
                    <a:pt x="6" y="447"/>
                  </a:cubicBezTo>
                  <a:cubicBezTo>
                    <a:pt x="6" y="498"/>
                    <a:pt x="0" y="553"/>
                    <a:pt x="10" y="604"/>
                  </a:cubicBezTo>
                  <a:cubicBezTo>
                    <a:pt x="23" y="675"/>
                    <a:pt x="93" y="717"/>
                    <a:pt x="161" y="717"/>
                  </a:cubicBezTo>
                  <a:cubicBezTo>
                    <a:pt x="376" y="717"/>
                    <a:pt x="590" y="717"/>
                    <a:pt x="805" y="717"/>
                  </a:cubicBezTo>
                  <a:cubicBezTo>
                    <a:pt x="839" y="717"/>
                    <a:pt x="874" y="717"/>
                    <a:pt x="908" y="717"/>
                  </a:cubicBezTo>
                  <a:cubicBezTo>
                    <a:pt x="978" y="717"/>
                    <a:pt x="1036" y="681"/>
                    <a:pt x="1059" y="614"/>
                  </a:cubicBezTo>
                  <a:cubicBezTo>
                    <a:pt x="1067" y="592"/>
                    <a:pt x="1065" y="568"/>
                    <a:pt x="1065" y="544"/>
                  </a:cubicBezTo>
                  <a:cubicBezTo>
                    <a:pt x="1065" y="515"/>
                    <a:pt x="1065" y="485"/>
                    <a:pt x="1065" y="455"/>
                  </a:cubicBezTo>
                  <a:cubicBezTo>
                    <a:pt x="1065" y="399"/>
                    <a:pt x="1068" y="343"/>
                    <a:pt x="1060" y="287"/>
                  </a:cubicBezTo>
                  <a:cubicBezTo>
                    <a:pt x="1046" y="181"/>
                    <a:pt x="978" y="86"/>
                    <a:pt x="889" y="29"/>
                  </a:cubicBezTo>
                  <a:cubicBezTo>
                    <a:pt x="843" y="0"/>
                    <a:pt x="801" y="72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6" name="Forma libre 41">
              <a:extLst>
                <a:ext uri="{FF2B5EF4-FFF2-40B4-BE49-F238E27FC236}">
                  <a16:creationId xmlns:a16="http://schemas.microsoft.com/office/drawing/2014/main" xmlns="" id="{EA6EC370-AE96-4357-86E0-93B6C20D2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20225" y="-5770563"/>
              <a:ext cx="250825" cy="2101850"/>
            </a:xfrm>
            <a:custGeom>
              <a:avLst/>
              <a:gdLst>
                <a:gd name="T0" fmla="*/ 0 w 84"/>
                <a:gd name="T1" fmla="*/ 54 h 705"/>
                <a:gd name="T2" fmla="*/ 0 w 84"/>
                <a:gd name="T3" fmla="*/ 631 h 705"/>
                <a:gd name="T4" fmla="*/ 0 w 84"/>
                <a:gd name="T5" fmla="*/ 650 h 705"/>
                <a:gd name="T6" fmla="*/ 84 w 84"/>
                <a:gd name="T7" fmla="*/ 650 h 705"/>
                <a:gd name="T8" fmla="*/ 84 w 84"/>
                <a:gd name="T9" fmla="*/ 73 h 705"/>
                <a:gd name="T10" fmla="*/ 84 w 84"/>
                <a:gd name="T11" fmla="*/ 54 h 705"/>
                <a:gd name="T12" fmla="*/ 0 w 84"/>
                <a:gd name="T13" fmla="*/ 5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05">
                  <a:moveTo>
                    <a:pt x="0" y="54"/>
                  </a:moveTo>
                  <a:cubicBezTo>
                    <a:pt x="0" y="247"/>
                    <a:pt x="0" y="439"/>
                    <a:pt x="0" y="631"/>
                  </a:cubicBezTo>
                  <a:cubicBezTo>
                    <a:pt x="0" y="638"/>
                    <a:pt x="0" y="644"/>
                    <a:pt x="0" y="650"/>
                  </a:cubicBezTo>
                  <a:cubicBezTo>
                    <a:pt x="0" y="705"/>
                    <a:pt x="84" y="705"/>
                    <a:pt x="84" y="650"/>
                  </a:cubicBezTo>
                  <a:cubicBezTo>
                    <a:pt x="84" y="458"/>
                    <a:pt x="84" y="266"/>
                    <a:pt x="84" y="73"/>
                  </a:cubicBezTo>
                  <a:cubicBezTo>
                    <a:pt x="84" y="67"/>
                    <a:pt x="84" y="61"/>
                    <a:pt x="84" y="54"/>
                  </a:cubicBezTo>
                  <a:cubicBezTo>
                    <a:pt x="84" y="0"/>
                    <a:pt x="0" y="0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7" name="Forma libre 42">
              <a:extLst>
                <a:ext uri="{FF2B5EF4-FFF2-40B4-BE49-F238E27FC236}">
                  <a16:creationId xmlns:a16="http://schemas.microsoft.com/office/drawing/2014/main" xmlns="" id="{5368DFC5-02C5-4946-A452-2652C5D14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742650" y="-4017963"/>
              <a:ext cx="1944688" cy="1266825"/>
            </a:xfrm>
            <a:custGeom>
              <a:avLst/>
              <a:gdLst>
                <a:gd name="T0" fmla="*/ 89 w 652"/>
                <a:gd name="T1" fmla="*/ 398 h 425"/>
                <a:gd name="T2" fmla="*/ 589 w 652"/>
                <a:gd name="T3" fmla="*/ 109 h 425"/>
                <a:gd name="T4" fmla="*/ 605 w 652"/>
                <a:gd name="T5" fmla="*/ 100 h 425"/>
                <a:gd name="T6" fmla="*/ 563 w 652"/>
                <a:gd name="T7" fmla="*/ 27 h 425"/>
                <a:gd name="T8" fmla="*/ 63 w 652"/>
                <a:gd name="T9" fmla="*/ 316 h 425"/>
                <a:gd name="T10" fmla="*/ 47 w 652"/>
                <a:gd name="T11" fmla="*/ 325 h 425"/>
                <a:gd name="T12" fmla="*/ 89 w 652"/>
                <a:gd name="T13" fmla="*/ 39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425">
                  <a:moveTo>
                    <a:pt x="89" y="398"/>
                  </a:moveTo>
                  <a:cubicBezTo>
                    <a:pt x="256" y="302"/>
                    <a:pt x="422" y="205"/>
                    <a:pt x="589" y="109"/>
                  </a:cubicBezTo>
                  <a:cubicBezTo>
                    <a:pt x="594" y="106"/>
                    <a:pt x="600" y="103"/>
                    <a:pt x="605" y="100"/>
                  </a:cubicBezTo>
                  <a:cubicBezTo>
                    <a:pt x="652" y="73"/>
                    <a:pt x="610" y="0"/>
                    <a:pt x="563" y="27"/>
                  </a:cubicBezTo>
                  <a:cubicBezTo>
                    <a:pt x="396" y="123"/>
                    <a:pt x="230" y="219"/>
                    <a:pt x="63" y="316"/>
                  </a:cubicBezTo>
                  <a:cubicBezTo>
                    <a:pt x="58" y="319"/>
                    <a:pt x="52" y="322"/>
                    <a:pt x="47" y="325"/>
                  </a:cubicBezTo>
                  <a:cubicBezTo>
                    <a:pt x="0" y="352"/>
                    <a:pt x="42" y="425"/>
                    <a:pt x="89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8" name="Forma libre 43">
              <a:extLst>
                <a:ext uri="{FF2B5EF4-FFF2-40B4-BE49-F238E27FC236}">
                  <a16:creationId xmlns:a16="http://schemas.microsoft.com/office/drawing/2014/main" xmlns="" id="{8580222D-9DD6-41E9-912C-179A6E105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1663" y="-4017963"/>
              <a:ext cx="1946275" cy="1266825"/>
            </a:xfrm>
            <a:custGeom>
              <a:avLst/>
              <a:gdLst>
                <a:gd name="T0" fmla="*/ 605 w 652"/>
                <a:gd name="T1" fmla="*/ 325 h 425"/>
                <a:gd name="T2" fmla="*/ 106 w 652"/>
                <a:gd name="T3" fmla="*/ 37 h 425"/>
                <a:gd name="T4" fmla="*/ 89 w 652"/>
                <a:gd name="T5" fmla="*/ 27 h 425"/>
                <a:gd name="T6" fmla="*/ 47 w 652"/>
                <a:gd name="T7" fmla="*/ 100 h 425"/>
                <a:gd name="T8" fmla="*/ 546 w 652"/>
                <a:gd name="T9" fmla="*/ 388 h 425"/>
                <a:gd name="T10" fmla="*/ 563 w 652"/>
                <a:gd name="T11" fmla="*/ 398 h 425"/>
                <a:gd name="T12" fmla="*/ 605 w 652"/>
                <a:gd name="T13" fmla="*/ 3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425">
                  <a:moveTo>
                    <a:pt x="605" y="325"/>
                  </a:moveTo>
                  <a:cubicBezTo>
                    <a:pt x="439" y="229"/>
                    <a:pt x="272" y="133"/>
                    <a:pt x="106" y="37"/>
                  </a:cubicBezTo>
                  <a:cubicBezTo>
                    <a:pt x="100" y="33"/>
                    <a:pt x="95" y="30"/>
                    <a:pt x="89" y="27"/>
                  </a:cubicBezTo>
                  <a:cubicBezTo>
                    <a:pt x="42" y="0"/>
                    <a:pt x="0" y="73"/>
                    <a:pt x="47" y="100"/>
                  </a:cubicBezTo>
                  <a:cubicBezTo>
                    <a:pt x="213" y="196"/>
                    <a:pt x="380" y="292"/>
                    <a:pt x="546" y="388"/>
                  </a:cubicBezTo>
                  <a:cubicBezTo>
                    <a:pt x="552" y="391"/>
                    <a:pt x="557" y="395"/>
                    <a:pt x="563" y="398"/>
                  </a:cubicBezTo>
                  <a:cubicBezTo>
                    <a:pt x="610" y="425"/>
                    <a:pt x="652" y="352"/>
                    <a:pt x="605" y="3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</p:grpSp>
      <p:sp>
        <p:nvSpPr>
          <p:cNvPr id="3" name="Título 2" hidden="1">
            <a:extLst>
              <a:ext uri="{FF2B5EF4-FFF2-40B4-BE49-F238E27FC236}">
                <a16:creationId xmlns:a16="http://schemas.microsoft.com/office/drawing/2014/main" xmlns="" id="{016C325E-5B69-4D07-BBFB-7DB217A69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es-ES" dirty="0"/>
              <a:t>Diapositiva de recursos humanos 1</a:t>
            </a:r>
          </a:p>
        </p:txBody>
      </p:sp>
    </p:spTree>
    <p:extLst>
      <p:ext uri="{BB962C8B-B14F-4D97-AF65-F5344CB8AC3E}">
        <p14:creationId xmlns:p14="http://schemas.microsoft.com/office/powerpoint/2010/main" val="325435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5540A5E-2EF7-466E-94F9-C22F1E958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TEORIAS </a:t>
            </a:r>
            <a:r>
              <a:rPr lang="es-MX" dirty="0"/>
              <a:t>DE LAS NECESIDADES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="" xmlns:a16="http://schemas.microsoft.com/office/drawing/2014/main" id="{DF55BEAA-738B-4382-8E5C-68CA22105924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646519" y="2458163"/>
          <a:ext cx="9641074" cy="3687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976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4037497"/>
            <a:ext cx="5383420" cy="195158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 DE LAS NECESIDADES DE MASLOW</a:t>
            </a: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/>
              <a:t/>
            </a:r>
            <a:br>
              <a:rPr lang="es-MX" sz="3600" dirty="0"/>
            </a:br>
            <a:r>
              <a:rPr lang="es-MX" sz="4400" dirty="0" smtClean="0"/>
              <a:t>MASLOW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3600" dirty="0"/>
              <a:t>Psicólogo estadounidense conocido como uno de los fundadores y principales exponentes de la psicología humanista.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r"/>
            <a:r>
              <a:rPr lang="es-MX" dirty="0" smtClean="0"/>
              <a:t>JUDITH R. GORDON (1997)</a:t>
            </a:r>
          </a:p>
        </p:txBody>
      </p:sp>
      <p:pic>
        <p:nvPicPr>
          <p:cNvPr id="1026" name="Picture 2" descr="Resultado de imagen para MAS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010" y="1232452"/>
            <a:ext cx="4048124" cy="2428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11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JERARQUIA DE LAS NECESIDADES DE MASLOW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5FD6EFBD-7453-4221-B513-44446139CE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813754"/>
              </p:ext>
            </p:extLst>
          </p:nvPr>
        </p:nvGraphicFramePr>
        <p:xfrm>
          <a:off x="543945" y="2683396"/>
          <a:ext cx="11253314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lamada de nube 4"/>
          <p:cNvSpPr/>
          <p:nvPr/>
        </p:nvSpPr>
        <p:spPr>
          <a:xfrm>
            <a:off x="8609247" y="1690688"/>
            <a:ext cx="3052293" cy="1609859"/>
          </a:xfrm>
          <a:prstGeom prst="cloudCallout">
            <a:avLst>
              <a:gd name="adj1" fmla="val -57738"/>
              <a:gd name="adj2" fmla="val 814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ORDEN VARIA DE ACUERDO CON LA CULTURA</a:t>
            </a:r>
            <a:endParaRPr lang="es-MX" dirty="0"/>
          </a:p>
        </p:txBody>
      </p:sp>
      <p:sp>
        <p:nvSpPr>
          <p:cNvPr id="6" name="Llamada de nube 5"/>
          <p:cNvSpPr/>
          <p:nvPr/>
        </p:nvSpPr>
        <p:spPr>
          <a:xfrm>
            <a:off x="128788" y="2153412"/>
            <a:ext cx="4327301" cy="1195095"/>
          </a:xfrm>
          <a:prstGeom prst="cloudCallout">
            <a:avLst>
              <a:gd name="adj1" fmla="val 70964"/>
              <a:gd name="adj2" fmla="val -11890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NO </a:t>
            </a:r>
            <a:r>
              <a:rPr lang="es-MX" dirty="0" smtClean="0"/>
              <a:t>NECESARIAMENTE UNA PERSONA PUEDE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TENER 5 NECESIDADES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3778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PREPONDERANCIA DE LAS NECESIDADES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2310889"/>
              </p:ext>
            </p:extLst>
          </p:nvPr>
        </p:nvGraphicFramePr>
        <p:xfrm>
          <a:off x="2231136" y="2638044"/>
          <a:ext cx="7729728" cy="310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lamada de nube 4"/>
          <p:cNvSpPr/>
          <p:nvPr/>
        </p:nvSpPr>
        <p:spPr>
          <a:xfrm>
            <a:off x="8069687" y="1690688"/>
            <a:ext cx="3284113" cy="2009105"/>
          </a:xfrm>
          <a:prstGeom prst="cloudCallout">
            <a:avLst>
              <a:gd name="adj1" fmla="val -60862"/>
              <a:gd name="adj2" fmla="val 4198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UNA PERSONA PUEDE TENER VARIAS NECESIDADES PREPONDERANTES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7804597" y="4675031"/>
            <a:ext cx="3889420" cy="172576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SI UNA PERSONA NO HA CUBIERTO SU NECESIDAD DE ALIMENTACIÓN, ESO SERÁ SU PRIORIDAD. </a:t>
            </a:r>
            <a:endParaRPr lang="es-MX" dirty="0">
              <a:effectLst>
                <a:reflection blurRad="6350" stA="55000" endA="50" endPos="85000" dist="60007" dir="5400000" sy="-100000" algn="bl" rotWithShape="0"/>
              </a:effectLst>
            </a:endParaRPr>
          </a:p>
          <a:p>
            <a:pPr algn="ctr"/>
            <a:r>
              <a:rPr lang="es-MX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SI YA LA CUBRIÓ ENTONCES NO ES NECESIDAD INFERIOR INSATISFECHA </a:t>
            </a:r>
            <a:endParaRPr lang="es-MX" dirty="0"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cxnSp>
        <p:nvCxnSpPr>
          <p:cNvPr id="7" name="Conector angular 6"/>
          <p:cNvCxnSpPr>
            <a:endCxn id="3" idx="0"/>
          </p:cNvCxnSpPr>
          <p:nvPr/>
        </p:nvCxnSpPr>
        <p:spPr>
          <a:xfrm>
            <a:off x="7894749" y="4018208"/>
            <a:ext cx="1854558" cy="6568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450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3000778" y="916857"/>
            <a:ext cx="6486973" cy="892030"/>
          </a:xfrm>
        </p:spPr>
        <p:txBody>
          <a:bodyPr>
            <a:normAutofit/>
          </a:bodyPr>
          <a:lstStyle/>
          <a:p>
            <a:pPr algn="ctr"/>
            <a:r>
              <a:rPr lang="es-MX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 NIVEL. NECESIDADES FISIOLÓGICAS</a:t>
            </a:r>
            <a:endParaRPr lang="es-MX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27168914"/>
              </p:ext>
            </p:extLst>
          </p:nvPr>
        </p:nvGraphicFramePr>
        <p:xfrm>
          <a:off x="3116686" y="2347344"/>
          <a:ext cx="6323528" cy="4323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JERARQUIA DE LAS NECESIDADES DE MASLOW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6800044" y="1905112"/>
            <a:ext cx="2240924" cy="347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EN LA EMPRESA</a:t>
            </a:r>
            <a:endParaRPr lang="es-MX" sz="2000" b="1" dirty="0"/>
          </a:p>
        </p:txBody>
      </p:sp>
      <p:sp>
        <p:nvSpPr>
          <p:cNvPr id="9" name="Flecha curvada hacia la izquierda 8"/>
          <p:cNvSpPr/>
          <p:nvPr/>
        </p:nvSpPr>
        <p:spPr>
          <a:xfrm rot="20288749">
            <a:off x="9182636" y="1636249"/>
            <a:ext cx="1352283" cy="18102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755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Marcador de contenid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22407291"/>
              </p:ext>
            </p:extLst>
          </p:nvPr>
        </p:nvGraphicFramePr>
        <p:xfrm>
          <a:off x="1976670" y="2382591"/>
          <a:ext cx="7527939" cy="4369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4294967295"/>
          </p:nvPr>
        </p:nvSpPr>
        <p:spPr>
          <a:xfrm>
            <a:off x="1293768" y="1374890"/>
            <a:ext cx="9607639" cy="7040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SEGUNDO NIVEL. NECESIDADES </a:t>
            </a:r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SEGURIDAD Y PROTECCIÓN</a:t>
            </a:r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JERARQUIA DE LAS NECESIDADES DE MASLOW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6800044" y="1905112"/>
            <a:ext cx="2240924" cy="347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EN LA EMPRESA</a:t>
            </a:r>
            <a:endParaRPr lang="es-MX" sz="2000" b="1" dirty="0"/>
          </a:p>
        </p:txBody>
      </p:sp>
      <p:sp>
        <p:nvSpPr>
          <p:cNvPr id="10" name="Flecha curvada hacia la izquierda 9"/>
          <p:cNvSpPr/>
          <p:nvPr/>
        </p:nvSpPr>
        <p:spPr>
          <a:xfrm rot="20288749">
            <a:off x="9182636" y="1636249"/>
            <a:ext cx="1352283" cy="18102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80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1393579" y="875764"/>
            <a:ext cx="8600425" cy="411956"/>
          </a:xfrm>
        </p:spPr>
        <p:txBody>
          <a:bodyPr>
            <a:noAutofit/>
          </a:bodyPr>
          <a:lstStyle/>
          <a:p>
            <a:pPr algn="ctr"/>
            <a:r>
              <a:rPr lang="es-MX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TERCER NIVEL. </a:t>
            </a:r>
            <a:r>
              <a:rPr lang="es-MX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NECESIDADES </a:t>
            </a:r>
            <a:r>
              <a:rPr lang="es-MX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PERTENENCIA Y AMOR</a:t>
            </a:r>
            <a:endParaRPr lang="es-MX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63871276"/>
              </p:ext>
            </p:extLst>
          </p:nvPr>
        </p:nvGraphicFramePr>
        <p:xfrm>
          <a:off x="1262131" y="1729279"/>
          <a:ext cx="9401576" cy="4610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510638"/>
          </a:xfrm>
        </p:spPr>
        <p:txBody>
          <a:bodyPr>
            <a:normAutofit fontScale="90000"/>
          </a:bodyPr>
          <a:lstStyle/>
          <a:p>
            <a:r>
              <a:rPr lang="es-MX" dirty="0"/>
              <a:t>JERARQUIA DE LAS NECESIDADES DE MASLOW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4919730" y="3889420"/>
            <a:ext cx="2228045" cy="386366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effectLst>
                  <a:reflection blurRad="6350" stA="60000" endA="900" endPos="60000" dist="60007" dir="5400000" sy="-100000" algn="bl" rotWithShape="0"/>
                </a:effectLst>
              </a:rPr>
              <a:t>EN LA EMPRESA</a:t>
            </a:r>
            <a:endParaRPr lang="es-MX" dirty="0"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6" name="Flecha curvada hacia la izquierda 5"/>
          <p:cNvSpPr/>
          <p:nvPr/>
        </p:nvSpPr>
        <p:spPr>
          <a:xfrm rot="18540818">
            <a:off x="7367254" y="3665028"/>
            <a:ext cx="566670" cy="8351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Flecha curvada hacia la derecha 11"/>
          <p:cNvSpPr/>
          <p:nvPr/>
        </p:nvSpPr>
        <p:spPr>
          <a:xfrm rot="1031149">
            <a:off x="4152898" y="3856432"/>
            <a:ext cx="744004" cy="632216"/>
          </a:xfrm>
          <a:prstGeom prst="curvedRightArrow">
            <a:avLst>
              <a:gd name="adj1" fmla="val 25000"/>
              <a:gd name="adj2" fmla="val 30472"/>
              <a:gd name="adj3" fmla="val 34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86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022521980"/>
              </p:ext>
            </p:extLst>
          </p:nvPr>
        </p:nvGraphicFramePr>
        <p:xfrm>
          <a:off x="1352281" y="2042731"/>
          <a:ext cx="9865217" cy="4426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4294967295"/>
          </p:nvPr>
        </p:nvSpPr>
        <p:spPr>
          <a:xfrm>
            <a:off x="2653047" y="1338644"/>
            <a:ext cx="8367641" cy="70408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CUARTO NIVEL. NECESIDADES </a:t>
            </a:r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VALORIZACIÓN</a:t>
            </a:r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JERARQUIA DE LAS NECESIDADES DE MASLOW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7340957" y="2042731"/>
            <a:ext cx="2047741" cy="275466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LA EMPRESA</a:t>
            </a:r>
            <a:endParaRPr lang="es-MX" dirty="0"/>
          </a:p>
        </p:txBody>
      </p:sp>
      <p:sp>
        <p:nvSpPr>
          <p:cNvPr id="11" name="Flecha curvada hacia la izquierda 10"/>
          <p:cNvSpPr/>
          <p:nvPr/>
        </p:nvSpPr>
        <p:spPr>
          <a:xfrm>
            <a:off x="9388698" y="2189408"/>
            <a:ext cx="528034" cy="72121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Flecha curvada hacia la izquierda 11"/>
          <p:cNvSpPr/>
          <p:nvPr/>
        </p:nvSpPr>
        <p:spPr>
          <a:xfrm>
            <a:off x="8680361" y="4108361"/>
            <a:ext cx="1004552" cy="112046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891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8523153" cy="366578"/>
          </a:xfrm>
        </p:spPr>
        <p:txBody>
          <a:bodyPr/>
          <a:lstStyle/>
          <a:p>
            <a:pPr algn="ctr"/>
            <a:r>
              <a:rPr lang="es-MX" dirty="0" smtClean="0"/>
              <a:t>QUINTO NIVEL. NECESIDADES </a:t>
            </a:r>
            <a:r>
              <a:rPr lang="es-MX" dirty="0" smtClean="0"/>
              <a:t>DE REALIZACIÓN PERSONAL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87639287"/>
              </p:ext>
            </p:extLst>
          </p:nvPr>
        </p:nvGraphicFramePr>
        <p:xfrm>
          <a:off x="1622072" y="1944710"/>
          <a:ext cx="7869658" cy="4224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JERARQUIA DE LAS NECESIDADES DE MASLOW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9775065" y="4056844"/>
            <a:ext cx="1854558" cy="4765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LA EMPRESA</a:t>
            </a:r>
            <a:endParaRPr lang="es-MX" dirty="0"/>
          </a:p>
        </p:txBody>
      </p:sp>
      <p:cxnSp>
        <p:nvCxnSpPr>
          <p:cNvPr id="12" name="Conector angular 11"/>
          <p:cNvCxnSpPr>
            <a:stCxn id="8" idx="2"/>
          </p:cNvCxnSpPr>
          <p:nvPr/>
        </p:nvCxnSpPr>
        <p:spPr>
          <a:xfrm rot="5400000">
            <a:off x="9536806" y="3805707"/>
            <a:ext cx="437882" cy="1893195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stCxn id="8" idx="0"/>
          </p:cNvCxnSpPr>
          <p:nvPr/>
        </p:nvCxnSpPr>
        <p:spPr>
          <a:xfrm rot="16200000" flipV="1">
            <a:off x="9601201" y="2955700"/>
            <a:ext cx="193182" cy="2009105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029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quarter" idx="4"/>
          </p:nvPr>
        </p:nvSpPr>
        <p:spPr>
          <a:xfrm>
            <a:off x="1944711" y="3143249"/>
            <a:ext cx="8647089" cy="330906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dirty="0" smtClean="0"/>
              <a:t>SEGÚN MASLOW</a:t>
            </a:r>
          </a:p>
          <a:p>
            <a:r>
              <a:rPr lang="es-MX" dirty="0" smtClean="0"/>
              <a:t>PARA MOTIVAR A UNA PERSONA ES PRECISO SATISFACER SU NECESIDAD PREPONDERANTE </a:t>
            </a:r>
          </a:p>
          <a:p>
            <a:r>
              <a:rPr lang="es-MX" dirty="0" smtClean="0"/>
              <a:t>LOS ADMINISTRADORES DEBEN EMPEZAR POR:</a:t>
            </a:r>
          </a:p>
          <a:p>
            <a:pPr lvl="1"/>
            <a:r>
              <a:rPr lang="es-MX" dirty="0" smtClean="0"/>
              <a:t>DIAGNOSTICAR LAS NECESIDADES DE SUS EMPLEADOS; </a:t>
            </a:r>
          </a:p>
          <a:p>
            <a:pPr lvl="1"/>
            <a:r>
              <a:rPr lang="es-MX" dirty="0" smtClean="0"/>
              <a:t>IDENTIFICAR LOS MEDIOS DE SATISFACER LAS NECESIDADES INDIVIDUALES 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4294967295"/>
          </p:nvPr>
        </p:nvSpPr>
        <p:spPr>
          <a:xfrm>
            <a:off x="1944711" y="1690689"/>
            <a:ext cx="8647089" cy="13268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¿Y ENTONCES… </a:t>
            </a:r>
          </a:p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MOTIVO A UNA PERSONA?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E54F8A93-922D-4ACA-A3C9-7C69B93C4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JERARQUIA DE LAS NECESIDADES DE MASLOW</a:t>
            </a:r>
          </a:p>
        </p:txBody>
      </p:sp>
    </p:spTree>
    <p:extLst>
      <p:ext uri="{BB962C8B-B14F-4D97-AF65-F5344CB8AC3E}">
        <p14:creationId xmlns:p14="http://schemas.microsoft.com/office/powerpoint/2010/main" val="371288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6684" y="146184"/>
            <a:ext cx="10515600" cy="1325563"/>
          </a:xfrm>
        </p:spPr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ontenido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885325"/>
              </p:ext>
            </p:extLst>
          </p:nvPr>
        </p:nvGraphicFramePr>
        <p:xfrm>
          <a:off x="854800" y="1189479"/>
          <a:ext cx="10447484" cy="53949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023160"/>
                <a:gridCol w="7991934"/>
                <a:gridCol w="1432390"/>
              </a:tblGrid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No.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Tema 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aseline="0" dirty="0" smtClean="0"/>
                        <a:t>No. Diapositiva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1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Presentación de la unidad de aprendizaje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2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De la unidad de aprendizaje: </a:t>
                      </a:r>
                      <a:r>
                        <a:rPr lang="es-MX" sz="1800" baseline="0" dirty="0" smtClean="0"/>
                        <a:t>P</a:t>
                      </a:r>
                      <a:r>
                        <a:rPr lang="es-MX" sz="1800" dirty="0" smtClean="0"/>
                        <a:t>ropósito,</a:t>
                      </a:r>
                      <a:r>
                        <a:rPr lang="es-MX" sz="1800" baseline="0" dirty="0" smtClean="0"/>
                        <a:t> </a:t>
                      </a:r>
                      <a:r>
                        <a:rPr lang="es-MX" sz="1800" dirty="0" smtClean="0"/>
                        <a:t>unidad </a:t>
                      </a:r>
                      <a:r>
                        <a:rPr lang="es-MX" sz="1800" dirty="0" smtClean="0"/>
                        <a:t>de </a:t>
                      </a:r>
                      <a:r>
                        <a:rPr lang="es-MX" sz="1800" dirty="0" smtClean="0"/>
                        <a:t>aprendizaje y tema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4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3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Guía para el usuario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5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4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Introducción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6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5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Objetivo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7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6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Teorías clásicas de la motivación desde el punto de vista de Gordon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8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7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MASLOW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11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8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ALDERFER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>
                          <a:latin typeface="+mn-lt"/>
                        </a:rPr>
                        <a:t>20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9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err="1" smtClean="0"/>
                        <a:t>McCLELLAND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27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10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HERZBERG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33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32704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11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err="1" smtClean="0"/>
                        <a:t>McGREGOR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39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28925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12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Conclusiones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44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  <a:tr h="28925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13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Bibliografía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45</a:t>
                      </a:r>
                      <a:endParaRPr lang="es-MX" sz="18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2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TEORIA ERG DE ALDERFER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/>
              <a:t>ERG (EXISTENCE NEEDS, RELATEDNESS NEEDS Y GROWTH NEEDS)</a:t>
            </a:r>
          </a:p>
          <a:p>
            <a:pPr algn="ctr"/>
            <a:r>
              <a:rPr lang="es-MX" dirty="0" smtClean="0"/>
              <a:t>NECESIDADES EXISTENCIALES, DE RELACIONES Y DE </a:t>
            </a:r>
            <a:r>
              <a:rPr lang="es-MX" dirty="0" smtClean="0"/>
              <a:t>CRECIMIENTO</a:t>
            </a:r>
          </a:p>
          <a:p>
            <a:pPr algn="ctr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465" y="0"/>
            <a:ext cx="3184369" cy="3600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uadroTexto 4"/>
          <p:cNvSpPr txBox="1"/>
          <p:nvPr/>
        </p:nvSpPr>
        <p:spPr>
          <a:xfrm>
            <a:off x="8512935" y="605196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JUDITH R. GORDON 1997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4291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4096" y="218941"/>
            <a:ext cx="10619704" cy="1471747"/>
          </a:xfrm>
        </p:spPr>
        <p:txBody>
          <a:bodyPr>
            <a:normAutofit/>
          </a:bodyPr>
          <a:lstStyle/>
          <a:p>
            <a:r>
              <a:rPr lang="es-MX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ALDERFER</a:t>
            </a:r>
            <a:endParaRPr lang="es-MX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7597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2188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TEORIA ERG DE ALDERFER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1108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220157"/>
              </p:ext>
            </p:extLst>
          </p:nvPr>
        </p:nvGraphicFramePr>
        <p:xfrm>
          <a:off x="2231136" y="2638044"/>
          <a:ext cx="8767422" cy="3943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TEORIA ERG DE ALDERFER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8939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4059936" y="2547892"/>
          <a:ext cx="7729728" cy="310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TEORIA ERG DE ALDERFER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Llamada de nube 5"/>
          <p:cNvSpPr/>
          <p:nvPr/>
        </p:nvSpPr>
        <p:spPr>
          <a:xfrm>
            <a:off x="0" y="2305318"/>
            <a:ext cx="4005330" cy="2743200"/>
          </a:xfrm>
          <a:prstGeom prst="cloudCallout">
            <a:avLst>
              <a:gd name="adj1" fmla="val 61948"/>
              <a:gd name="adj2" fmla="val 55927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SI LA PERSONA VE FRUSTRADA LA POSIBILIDAD DE SATISFACER UNA NECESIDAD DE ORDEN SUPERIOR, VOLVERA A UNA NECESIDAD DE ORDEN INFERIOR</a:t>
            </a:r>
            <a:endParaRPr lang="es-MX" sz="1600" b="1" dirty="0"/>
          </a:p>
        </p:txBody>
      </p:sp>
    </p:spTree>
    <p:extLst>
      <p:ext uri="{BB962C8B-B14F-4D97-AF65-F5344CB8AC3E}">
        <p14:creationId xmlns:p14="http://schemas.microsoft.com/office/powerpoint/2010/main" val="1224978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353201"/>
              </p:ext>
            </p:extLst>
          </p:nvPr>
        </p:nvGraphicFramePr>
        <p:xfrm>
          <a:off x="1365161" y="1690688"/>
          <a:ext cx="9839459" cy="4838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TEORIA ERG DE ALDERFER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8823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Como diagnosticar los retos de la motivación (de acuerdo con </a:t>
            </a:r>
            <a:r>
              <a:rPr lang="es-MX" dirty="0" err="1"/>
              <a:t>A</a:t>
            </a:r>
            <a:r>
              <a:rPr lang="es-MX" dirty="0" err="1" smtClean="0"/>
              <a:t>lderfer</a:t>
            </a:r>
            <a:r>
              <a:rPr lang="es-MX" dirty="0" smtClean="0"/>
              <a:t>)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5615808"/>
              </p:ext>
            </p:extLst>
          </p:nvPr>
        </p:nvGraphicFramePr>
        <p:xfrm>
          <a:off x="643944" y="2638044"/>
          <a:ext cx="10805374" cy="3749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8607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49" y="3267634"/>
            <a:ext cx="10515600" cy="1887269"/>
          </a:xfrm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DE LA TRICOTOMÍA DE NECESIDADES DE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McCLELLAND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062174" y="5679583"/>
            <a:ext cx="3285275" cy="410067"/>
          </a:xfrm>
        </p:spPr>
        <p:txBody>
          <a:bodyPr/>
          <a:lstStyle/>
          <a:p>
            <a:r>
              <a:rPr lang="es-MX" dirty="0" smtClean="0"/>
              <a:t>JUDITH R. GORDON 1997</a:t>
            </a:r>
            <a:endParaRPr lang="es-MX" dirty="0"/>
          </a:p>
        </p:txBody>
      </p:sp>
      <p:pic>
        <p:nvPicPr>
          <p:cNvPr id="2050" name="Picture 2" descr="Resultado de imagen para TEORÍA DE LA TRICOTOMÍA DE NECESIDADES DE MccLELL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516" y="217755"/>
            <a:ext cx="2201259" cy="2912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385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DE LA TRICOTOMÍA DE NECESIDADES DE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McCLELLAND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321288" y="3756017"/>
          <a:ext cx="7729728" cy="310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/>
          <p:cNvSpPr/>
          <p:nvPr/>
        </p:nvSpPr>
        <p:spPr>
          <a:xfrm>
            <a:off x="2550017" y="4790941"/>
            <a:ext cx="7289442" cy="15454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/>
              <a:t>UNA PERSONA PUEDE EXHIBIR SUS NECESIDADES DE FORMA ABIERTA O ENCUBIERTA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2749023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280950"/>
              </p:ext>
            </p:extLst>
          </p:nvPr>
        </p:nvGraphicFramePr>
        <p:xfrm>
          <a:off x="2231136" y="2638044"/>
          <a:ext cx="8883332" cy="3852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785611" y="309093"/>
            <a:ext cx="10568189" cy="1381595"/>
          </a:xfrm>
        </p:spPr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DE LA TRICOTOMÍA DE NECESIDADES DE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McCLELLAND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brir llave 8"/>
          <p:cNvSpPr/>
          <p:nvPr/>
        </p:nvSpPr>
        <p:spPr>
          <a:xfrm>
            <a:off x="1545465" y="2575775"/>
            <a:ext cx="785611" cy="3812146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redondeado 9"/>
          <p:cNvSpPr/>
          <p:nvPr/>
        </p:nvSpPr>
        <p:spPr>
          <a:xfrm>
            <a:off x="90151" y="3210059"/>
            <a:ext cx="1455313" cy="2543577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EL INDIVIDUO TIENE TODAS LAS NECESIDADES PERO SOLO UNA DE </a:t>
            </a:r>
            <a:r>
              <a:rPr lang="es-MX" sz="1400" dirty="0" smtClean="0"/>
              <a:t>ELLAS  LO MOTIVA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57490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magen 121">
            <a:extLst>
              <a:ext uri="{FF2B5EF4-FFF2-40B4-BE49-F238E27FC236}">
                <a16:creationId xmlns:a16="http://schemas.microsoft.com/office/drawing/2014/main" xmlns="" id="{470070FC-19D0-4354-9BC9-608A5DC449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95600"/>
              <a:gd name="connsiteX1" fmla="*/ 12192000 w 12192000"/>
              <a:gd name="connsiteY1" fmla="*/ 0 h 2895600"/>
              <a:gd name="connsiteX2" fmla="*/ 12192000 w 12192000"/>
              <a:gd name="connsiteY2" fmla="*/ 2895600 h 2895600"/>
              <a:gd name="connsiteX3" fmla="*/ 0 w 12192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95600">
                <a:moveTo>
                  <a:pt x="0" y="0"/>
                </a:moveTo>
                <a:lnTo>
                  <a:pt x="12192000" y="0"/>
                </a:lnTo>
                <a:lnTo>
                  <a:pt x="12192000" y="2895600"/>
                </a:lnTo>
                <a:lnTo>
                  <a:pt x="0" y="2895600"/>
                </a:lnTo>
                <a:close/>
              </a:path>
            </a:pathLst>
          </a:custGeom>
        </p:spPr>
      </p:pic>
      <p:sp>
        <p:nvSpPr>
          <p:cNvPr id="123" name="Rectángulo 122">
            <a:extLst>
              <a:ext uri="{FF2B5EF4-FFF2-40B4-BE49-F238E27FC236}">
                <a16:creationId xmlns:a16="http://schemas.microsoft.com/office/drawing/2014/main" xmlns="" id="{C9C2C56A-C4D4-4578-84E9-27FD62603E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5" name="Cuadro de texto 4">
            <a:extLst>
              <a:ext uri="{FF2B5EF4-FFF2-40B4-BE49-F238E27FC236}">
                <a16:creationId xmlns:a16="http://schemas.microsoft.com/office/drawing/2014/main" xmlns="" id="{BAD3DD8E-0492-4A48-B06C-F87FA5CFE3C0}"/>
              </a:ext>
            </a:extLst>
          </p:cNvPr>
          <p:cNvSpPr txBox="1"/>
          <p:nvPr/>
        </p:nvSpPr>
        <p:spPr>
          <a:xfrm>
            <a:off x="542067" y="442139"/>
            <a:ext cx="333093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E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PRESENTACIÓN DE LA UNIDAD DE APRENDIZAJE</a:t>
            </a:r>
            <a:endParaRPr lang="es-E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aralelogramo 3">
            <a:extLst>
              <a:ext uri="{FF2B5EF4-FFF2-40B4-BE49-F238E27FC236}">
                <a16:creationId xmlns:a16="http://schemas.microsoft.com/office/drawing/2014/main" xmlns="" id="{241C7FC4-FEFA-4A96-9749-9068C68611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115474" y="2"/>
            <a:ext cx="3961053" cy="6857998"/>
          </a:xfrm>
          <a:prstGeom prst="parallelogram">
            <a:avLst>
              <a:gd name="adj" fmla="val 0"/>
            </a:avLst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Cuadro de texto 13">
            <a:extLst>
              <a:ext uri="{FF2B5EF4-FFF2-40B4-BE49-F238E27FC236}">
                <a16:creationId xmlns:a16="http://schemas.microsoft.com/office/drawing/2014/main" xmlns="" id="{A5704BA3-593E-4519-9139-4E1D86366677}"/>
              </a:ext>
            </a:extLst>
          </p:cNvPr>
          <p:cNvSpPr txBox="1"/>
          <p:nvPr/>
        </p:nvSpPr>
        <p:spPr>
          <a:xfrm>
            <a:off x="4453458" y="1111187"/>
            <a:ext cx="3045133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3200" dirty="0"/>
              <a:t>La UA se integra </a:t>
            </a:r>
            <a:r>
              <a:rPr lang="es-MX" sz="3200" dirty="0" smtClean="0"/>
              <a:t>al </a:t>
            </a:r>
            <a:r>
              <a:rPr lang="es-MX" sz="3200" dirty="0"/>
              <a:t>área curricular de Recursos Humanos</a:t>
            </a:r>
            <a:endParaRPr lang="es-MX" sz="3200" dirty="0"/>
          </a:p>
        </p:txBody>
      </p:sp>
      <p:sp>
        <p:nvSpPr>
          <p:cNvPr id="68" name="Título 67" hidden="1">
            <a:extLst>
              <a:ext uri="{FF2B5EF4-FFF2-40B4-BE49-F238E27FC236}">
                <a16:creationId xmlns:a16="http://schemas.microsoft.com/office/drawing/2014/main" xmlns="" id="{3D46526D-118F-4F6F-BAE0-066F422EB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3</a:t>
            </a:r>
          </a:p>
        </p:txBody>
      </p:sp>
      <p:sp>
        <p:nvSpPr>
          <p:cNvPr id="66" name="Rectángulo 65"/>
          <p:cNvSpPr/>
          <p:nvPr/>
        </p:nvSpPr>
        <p:spPr>
          <a:xfrm>
            <a:off x="277444" y="2028577"/>
            <a:ext cx="35351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La unidad de aprendizaje UA </a:t>
            </a:r>
            <a:r>
              <a:rPr lang="es-MX" sz="2400" dirty="0" smtClean="0"/>
              <a:t>Comportamiento Humano en la Organización se </a:t>
            </a:r>
            <a:r>
              <a:rPr lang="es-MX" sz="2400" dirty="0"/>
              <a:t>integra en el plan de la Licenciatura en Administración en el </a:t>
            </a:r>
            <a:r>
              <a:rPr lang="es-MX" sz="2400" b="1" dirty="0"/>
              <a:t>núcleo de formación sustantivo</a:t>
            </a:r>
            <a:r>
              <a:rPr lang="es-MX" sz="2400" dirty="0"/>
              <a:t>, con una carga crediticia de </a:t>
            </a:r>
            <a:r>
              <a:rPr lang="es-MX" sz="2400" b="1" dirty="0"/>
              <a:t>7 créditos </a:t>
            </a:r>
            <a:r>
              <a:rPr lang="es-MX" sz="2400" dirty="0"/>
              <a:t>y debe cursarse de manera </a:t>
            </a:r>
            <a:r>
              <a:rPr lang="es-MX" sz="2400" b="1" dirty="0"/>
              <a:t>obligatoria. </a:t>
            </a:r>
            <a:endParaRPr lang="es-MX" sz="2400" b="1" dirty="0" smtClean="0"/>
          </a:p>
        </p:txBody>
      </p:sp>
      <p:sp>
        <p:nvSpPr>
          <p:cNvPr id="67" name="CuadroTexto 66"/>
          <p:cNvSpPr txBox="1"/>
          <p:nvPr/>
        </p:nvSpPr>
        <p:spPr>
          <a:xfrm>
            <a:off x="8717350" y="1966389"/>
            <a:ext cx="28338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El Estudiante no requiere conocimientos previos para cursar la UA</a:t>
            </a:r>
          </a:p>
          <a:p>
            <a:endParaRPr lang="es-MX" sz="2800" dirty="0"/>
          </a:p>
          <a:p>
            <a:r>
              <a:rPr lang="es-MX" sz="2800" dirty="0" smtClean="0"/>
              <a:t>La Unidad de Aprendizaje no tiene una UA consecuente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609449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ENTONCES, DE ACUERDO CON ESTA TEORÍA 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9080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369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/>
              <a:t>SE ESTUDIO LA NECESIDAD DE PODER CON MAYOR DETENIMIENTO</a:t>
            </a:r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223" y="2885672"/>
            <a:ext cx="2597150" cy="2597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Marcador de texto 4"/>
          <p:cNvSpPr>
            <a:spLocks noGrp="1"/>
          </p:cNvSpPr>
          <p:nvPr>
            <p:ph type="body" sz="quarter" idx="4294967295"/>
          </p:nvPr>
        </p:nvSpPr>
        <p:spPr>
          <a:xfrm>
            <a:off x="6338316" y="2313433"/>
            <a:ext cx="4270248" cy="7040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s-MX" dirty="0" smtClean="0"/>
              <a:t>RESULTADOS AL ANALIZAR A GERENTES DE VENTA</a:t>
            </a:r>
            <a:endParaRPr lang="es-MX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DE LA TRICOTOMÍA DE NECESIDADES DE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McCLELLAND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Marcador de contenid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84340148"/>
              </p:ext>
            </p:extLst>
          </p:nvPr>
        </p:nvGraphicFramePr>
        <p:xfrm>
          <a:off x="5514068" y="3017520"/>
          <a:ext cx="5201154" cy="3347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708236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2812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TEORÍA DE LA TRICOTOMÍA DE NECESIDADES DE </a:t>
            </a:r>
            <a:r>
              <a:rPr lang="es-MX" dirty="0" err="1" smtClean="0"/>
              <a:t>McCLELLAND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095482" y="6211669"/>
            <a:ext cx="7585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b="1" dirty="0" smtClean="0"/>
              <a:t>SE RECOMIENDA LEER: INSTRUMENTO </a:t>
            </a:r>
            <a:r>
              <a:rPr lang="es-MX" b="1" dirty="0"/>
              <a:t>DE </a:t>
            </a:r>
            <a:r>
              <a:rPr lang="es-MX" b="1" dirty="0" smtClean="0"/>
              <a:t>GORDON (1997) </a:t>
            </a:r>
            <a:r>
              <a:rPr lang="es-MX" b="1" dirty="0"/>
              <a:t>PAG 122</a:t>
            </a:r>
          </a:p>
          <a:p>
            <a:pPr algn="r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558796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 DE LOS DOS FACTORES DE HERZBERG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FREDERICK HERZBERG Y COLABORADORES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856" y="212166"/>
            <a:ext cx="1857375" cy="2466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uadroTexto 5"/>
          <p:cNvSpPr txBox="1"/>
          <p:nvPr/>
        </p:nvSpPr>
        <p:spPr>
          <a:xfrm>
            <a:off x="7727325" y="5690715"/>
            <a:ext cx="2601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JUDITH R. GORDON 1997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57205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4096" y="321973"/>
            <a:ext cx="10619704" cy="1368716"/>
          </a:xfrm>
        </p:spPr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FREDERICK HERZBERG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3576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35882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TEORIA DE LOS DOS FACTORES DE HERZBERG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845950"/>
              </p:ext>
            </p:extLst>
          </p:nvPr>
        </p:nvGraphicFramePr>
        <p:xfrm>
          <a:off x="2231135" y="1893194"/>
          <a:ext cx="8703027" cy="4082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5372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 DE LOS DOS FACTORES DE HERZBERG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804205"/>
              </p:ext>
            </p:extLst>
          </p:nvPr>
        </p:nvGraphicFramePr>
        <p:xfrm>
          <a:off x="2231135" y="1751528"/>
          <a:ext cx="9308335" cy="4919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87374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28" descr="Esta imagen es una ilustración de un hombre con barba. ">
            <a:extLst>
              <a:ext uri="{FF2B5EF4-FFF2-40B4-BE49-F238E27FC236}">
                <a16:creationId xmlns:a16="http://schemas.microsoft.com/office/drawing/2014/main" xmlns="" id="{F32A5E08-DAB7-4688-9995-64BE90AA2F83}"/>
              </a:ext>
            </a:extLst>
          </p:cNvPr>
          <p:cNvGrpSpPr/>
          <p:nvPr/>
        </p:nvGrpSpPr>
        <p:grpSpPr>
          <a:xfrm>
            <a:off x="577510" y="1318790"/>
            <a:ext cx="4430272" cy="6043606"/>
            <a:chOff x="117404" y="1951388"/>
            <a:chExt cx="3810340" cy="5197917"/>
          </a:xfrm>
        </p:grpSpPr>
        <p:sp>
          <p:nvSpPr>
            <p:cNvPr id="25" name="Elipse 24">
              <a:extLst>
                <a:ext uri="{FF2B5EF4-FFF2-40B4-BE49-F238E27FC236}">
                  <a16:creationId xmlns:a16="http://schemas.microsoft.com/office/drawing/2014/main" xmlns="" id="{EEAF1E36-1F6F-484C-9CA3-D7321F33C7EE}"/>
                </a:ext>
              </a:extLst>
            </p:cNvPr>
            <p:cNvSpPr/>
            <p:nvPr/>
          </p:nvSpPr>
          <p:spPr>
            <a:xfrm>
              <a:off x="218769" y="2438400"/>
              <a:ext cx="3131996" cy="3131996"/>
            </a:xfrm>
            <a:prstGeom prst="ellipse">
              <a:avLst/>
            </a:pr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xmlns="" id="{182ED547-BB7E-4187-9E8C-EA8699D2D1A2}"/>
                </a:ext>
              </a:extLst>
            </p:cNvPr>
            <p:cNvGrpSpPr/>
            <p:nvPr/>
          </p:nvGrpSpPr>
          <p:grpSpPr>
            <a:xfrm>
              <a:off x="524849" y="2442817"/>
              <a:ext cx="2749416" cy="4706488"/>
              <a:chOff x="209099" y="1340526"/>
              <a:chExt cx="3468002" cy="5936574"/>
            </a:xfrm>
          </p:grpSpPr>
          <p:sp>
            <p:nvSpPr>
              <p:cNvPr id="9" name="Forma libre 5">
                <a:extLst>
                  <a:ext uri="{FF2B5EF4-FFF2-40B4-BE49-F238E27FC236}">
                    <a16:creationId xmlns:a16="http://schemas.microsoft.com/office/drawing/2014/main" xmlns="" id="{C8571C14-2F27-4E34-B686-6E2CDCF3B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528" y="3310241"/>
                <a:ext cx="1340572" cy="1498286"/>
              </a:xfrm>
              <a:custGeom>
                <a:avLst/>
                <a:gdLst>
                  <a:gd name="T0" fmla="*/ 210 w 502"/>
                  <a:gd name="T1" fmla="*/ 73 h 562"/>
                  <a:gd name="T2" fmla="*/ 463 w 502"/>
                  <a:gd name="T3" fmla="*/ 365 h 562"/>
                  <a:gd name="T4" fmla="*/ 463 w 502"/>
                  <a:gd name="T5" fmla="*/ 549 h 562"/>
                  <a:gd name="T6" fmla="*/ 81 w 502"/>
                  <a:gd name="T7" fmla="*/ 311 h 562"/>
                  <a:gd name="T8" fmla="*/ 48 w 502"/>
                  <a:gd name="T9" fmla="*/ 5 h 562"/>
                  <a:gd name="T10" fmla="*/ 210 w 502"/>
                  <a:gd name="T11" fmla="*/ 73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2" h="562">
                    <a:moveTo>
                      <a:pt x="210" y="73"/>
                    </a:moveTo>
                    <a:cubicBezTo>
                      <a:pt x="210" y="73"/>
                      <a:pt x="450" y="325"/>
                      <a:pt x="463" y="365"/>
                    </a:cubicBezTo>
                    <a:cubicBezTo>
                      <a:pt x="475" y="405"/>
                      <a:pt x="502" y="535"/>
                      <a:pt x="463" y="549"/>
                    </a:cubicBezTo>
                    <a:cubicBezTo>
                      <a:pt x="423" y="562"/>
                      <a:pt x="161" y="540"/>
                      <a:pt x="81" y="311"/>
                    </a:cubicBezTo>
                    <a:cubicBezTo>
                      <a:pt x="0" y="81"/>
                      <a:pt x="30" y="9"/>
                      <a:pt x="48" y="5"/>
                    </a:cubicBezTo>
                    <a:cubicBezTo>
                      <a:pt x="66" y="0"/>
                      <a:pt x="157" y="17"/>
                      <a:pt x="210" y="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78000">
                    <a:srgbClr val="16286E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" name="Forma libre 6">
                <a:extLst>
                  <a:ext uri="{FF2B5EF4-FFF2-40B4-BE49-F238E27FC236}">
                    <a16:creationId xmlns:a16="http://schemas.microsoft.com/office/drawing/2014/main" xmlns="" id="{600A3A6C-7791-471C-A365-60A8E2782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814" y="1340526"/>
                <a:ext cx="1248001" cy="2249144"/>
              </a:xfrm>
              <a:custGeom>
                <a:avLst/>
                <a:gdLst>
                  <a:gd name="T0" fmla="*/ 413 w 467"/>
                  <a:gd name="T1" fmla="*/ 409 h 844"/>
                  <a:gd name="T2" fmla="*/ 420 w 467"/>
                  <a:gd name="T3" fmla="*/ 446 h 844"/>
                  <a:gd name="T4" fmla="*/ 410 w 467"/>
                  <a:gd name="T5" fmla="*/ 586 h 844"/>
                  <a:gd name="T6" fmla="*/ 431 w 467"/>
                  <a:gd name="T7" fmla="*/ 664 h 844"/>
                  <a:gd name="T8" fmla="*/ 371 w 467"/>
                  <a:gd name="T9" fmla="*/ 820 h 844"/>
                  <a:gd name="T10" fmla="*/ 99 w 467"/>
                  <a:gd name="T11" fmla="*/ 595 h 844"/>
                  <a:gd name="T12" fmla="*/ 87 w 467"/>
                  <a:gd name="T13" fmla="*/ 476 h 844"/>
                  <a:gd name="T14" fmla="*/ 87 w 467"/>
                  <a:gd name="T15" fmla="*/ 475 h 844"/>
                  <a:gd name="T16" fmla="*/ 93 w 467"/>
                  <a:gd name="T17" fmla="*/ 438 h 844"/>
                  <a:gd name="T18" fmla="*/ 0 w 467"/>
                  <a:gd name="T19" fmla="*/ 380 h 844"/>
                  <a:gd name="T20" fmla="*/ 39 w 467"/>
                  <a:gd name="T21" fmla="*/ 228 h 844"/>
                  <a:gd name="T22" fmla="*/ 62 w 467"/>
                  <a:gd name="T23" fmla="*/ 98 h 844"/>
                  <a:gd name="T24" fmla="*/ 31 w 467"/>
                  <a:gd name="T25" fmla="*/ 98 h 844"/>
                  <a:gd name="T26" fmla="*/ 146 w 467"/>
                  <a:gd name="T27" fmla="*/ 4 h 844"/>
                  <a:gd name="T28" fmla="*/ 205 w 467"/>
                  <a:gd name="T29" fmla="*/ 14 h 844"/>
                  <a:gd name="T30" fmla="*/ 297 w 467"/>
                  <a:gd name="T31" fmla="*/ 15 h 844"/>
                  <a:gd name="T32" fmla="*/ 413 w 467"/>
                  <a:gd name="T33" fmla="*/ 49 h 844"/>
                  <a:gd name="T34" fmla="*/ 422 w 467"/>
                  <a:gd name="T35" fmla="*/ 72 h 844"/>
                  <a:gd name="T36" fmla="*/ 424 w 467"/>
                  <a:gd name="T37" fmla="*/ 86 h 844"/>
                  <a:gd name="T38" fmla="*/ 410 w 467"/>
                  <a:gd name="T39" fmla="*/ 124 h 844"/>
                  <a:gd name="T40" fmla="*/ 432 w 467"/>
                  <a:gd name="T41" fmla="*/ 249 h 844"/>
                  <a:gd name="T42" fmla="*/ 446 w 467"/>
                  <a:gd name="T43" fmla="*/ 374 h 844"/>
                  <a:gd name="T44" fmla="*/ 446 w 467"/>
                  <a:gd name="T45" fmla="*/ 409 h 844"/>
                  <a:gd name="T46" fmla="*/ 413 w 467"/>
                  <a:gd name="T47" fmla="*/ 409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7" h="844">
                    <a:moveTo>
                      <a:pt x="413" y="409"/>
                    </a:moveTo>
                    <a:cubicBezTo>
                      <a:pt x="413" y="409"/>
                      <a:pt x="425" y="426"/>
                      <a:pt x="420" y="446"/>
                    </a:cubicBezTo>
                    <a:cubicBezTo>
                      <a:pt x="415" y="465"/>
                      <a:pt x="385" y="526"/>
                      <a:pt x="410" y="586"/>
                    </a:cubicBezTo>
                    <a:cubicBezTo>
                      <a:pt x="418" y="605"/>
                      <a:pt x="427" y="633"/>
                      <a:pt x="431" y="664"/>
                    </a:cubicBezTo>
                    <a:cubicBezTo>
                      <a:pt x="441" y="728"/>
                      <a:pt x="433" y="803"/>
                      <a:pt x="371" y="820"/>
                    </a:cubicBezTo>
                    <a:cubicBezTo>
                      <a:pt x="280" y="844"/>
                      <a:pt x="123" y="754"/>
                      <a:pt x="99" y="595"/>
                    </a:cubicBezTo>
                    <a:cubicBezTo>
                      <a:pt x="91" y="536"/>
                      <a:pt x="87" y="499"/>
                      <a:pt x="87" y="476"/>
                    </a:cubicBezTo>
                    <a:cubicBezTo>
                      <a:pt x="87" y="475"/>
                      <a:pt x="87" y="475"/>
                      <a:pt x="87" y="475"/>
                    </a:cubicBezTo>
                    <a:cubicBezTo>
                      <a:pt x="86" y="437"/>
                      <a:pt x="93" y="438"/>
                      <a:pt x="93" y="438"/>
                    </a:cubicBezTo>
                    <a:cubicBezTo>
                      <a:pt x="0" y="380"/>
                      <a:pt x="0" y="380"/>
                      <a:pt x="0" y="380"/>
                    </a:cubicBezTo>
                    <a:cubicBezTo>
                      <a:pt x="0" y="380"/>
                      <a:pt x="42" y="270"/>
                      <a:pt x="39" y="228"/>
                    </a:cubicBezTo>
                    <a:cubicBezTo>
                      <a:pt x="36" y="186"/>
                      <a:pt x="19" y="171"/>
                      <a:pt x="62" y="98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1" y="98"/>
                      <a:pt x="46" y="13"/>
                      <a:pt x="146" y="4"/>
                    </a:cubicBezTo>
                    <a:cubicBezTo>
                      <a:pt x="146" y="4"/>
                      <a:pt x="177" y="0"/>
                      <a:pt x="205" y="14"/>
                    </a:cubicBezTo>
                    <a:cubicBezTo>
                      <a:pt x="232" y="28"/>
                      <a:pt x="262" y="22"/>
                      <a:pt x="297" y="15"/>
                    </a:cubicBezTo>
                    <a:cubicBezTo>
                      <a:pt x="332" y="8"/>
                      <a:pt x="393" y="16"/>
                      <a:pt x="413" y="49"/>
                    </a:cubicBezTo>
                    <a:cubicBezTo>
                      <a:pt x="417" y="57"/>
                      <a:pt x="421" y="65"/>
                      <a:pt x="422" y="72"/>
                    </a:cubicBezTo>
                    <a:cubicBezTo>
                      <a:pt x="423" y="77"/>
                      <a:pt x="424" y="82"/>
                      <a:pt x="424" y="86"/>
                    </a:cubicBezTo>
                    <a:cubicBezTo>
                      <a:pt x="425" y="104"/>
                      <a:pt x="418" y="118"/>
                      <a:pt x="410" y="124"/>
                    </a:cubicBezTo>
                    <a:cubicBezTo>
                      <a:pt x="410" y="124"/>
                      <a:pt x="444" y="197"/>
                      <a:pt x="432" y="249"/>
                    </a:cubicBezTo>
                    <a:cubicBezTo>
                      <a:pt x="419" y="300"/>
                      <a:pt x="412" y="315"/>
                      <a:pt x="446" y="374"/>
                    </a:cubicBezTo>
                    <a:cubicBezTo>
                      <a:pt x="446" y="374"/>
                      <a:pt x="467" y="389"/>
                      <a:pt x="446" y="409"/>
                    </a:cubicBezTo>
                    <a:cubicBezTo>
                      <a:pt x="446" y="409"/>
                      <a:pt x="436" y="417"/>
                      <a:pt x="413" y="4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1" name="Forma libre 7">
                <a:extLst>
                  <a:ext uri="{FF2B5EF4-FFF2-40B4-BE49-F238E27FC236}">
                    <a16:creationId xmlns:a16="http://schemas.microsoft.com/office/drawing/2014/main" xmlns="" id="{84D147E2-C5A1-44B2-801C-2CD2E345C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242" y="1340526"/>
                <a:ext cx="1081715" cy="608572"/>
              </a:xfrm>
              <a:custGeom>
                <a:avLst/>
                <a:gdLst>
                  <a:gd name="T0" fmla="*/ 405 w 405"/>
                  <a:gd name="T1" fmla="*/ 86 h 228"/>
                  <a:gd name="T2" fmla="*/ 178 w 405"/>
                  <a:gd name="T3" fmla="*/ 98 h 228"/>
                  <a:gd name="T4" fmla="*/ 114 w 405"/>
                  <a:gd name="T5" fmla="*/ 186 h 228"/>
                  <a:gd name="T6" fmla="*/ 20 w 405"/>
                  <a:gd name="T7" fmla="*/ 228 h 228"/>
                  <a:gd name="T8" fmla="*/ 43 w 405"/>
                  <a:gd name="T9" fmla="*/ 98 h 228"/>
                  <a:gd name="T10" fmla="*/ 12 w 405"/>
                  <a:gd name="T11" fmla="*/ 98 h 228"/>
                  <a:gd name="T12" fmla="*/ 127 w 405"/>
                  <a:gd name="T13" fmla="*/ 4 h 228"/>
                  <a:gd name="T14" fmla="*/ 186 w 405"/>
                  <a:gd name="T15" fmla="*/ 14 h 228"/>
                  <a:gd name="T16" fmla="*/ 278 w 405"/>
                  <a:gd name="T17" fmla="*/ 15 h 228"/>
                  <a:gd name="T18" fmla="*/ 394 w 405"/>
                  <a:gd name="T19" fmla="*/ 49 h 228"/>
                  <a:gd name="T20" fmla="*/ 403 w 405"/>
                  <a:gd name="T21" fmla="*/ 72 h 228"/>
                  <a:gd name="T22" fmla="*/ 405 w 405"/>
                  <a:gd name="T23" fmla="*/ 8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5" h="228">
                    <a:moveTo>
                      <a:pt x="405" y="86"/>
                    </a:moveTo>
                    <a:cubicBezTo>
                      <a:pt x="358" y="84"/>
                      <a:pt x="287" y="87"/>
                      <a:pt x="178" y="98"/>
                    </a:cubicBezTo>
                    <a:cubicBezTo>
                      <a:pt x="178" y="98"/>
                      <a:pt x="118" y="122"/>
                      <a:pt x="114" y="186"/>
                    </a:cubicBezTo>
                    <a:cubicBezTo>
                      <a:pt x="114" y="186"/>
                      <a:pt x="61" y="157"/>
                      <a:pt x="20" y="228"/>
                    </a:cubicBezTo>
                    <a:cubicBezTo>
                      <a:pt x="17" y="186"/>
                      <a:pt x="0" y="171"/>
                      <a:pt x="43" y="98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12" y="98"/>
                      <a:pt x="27" y="13"/>
                      <a:pt x="127" y="4"/>
                    </a:cubicBezTo>
                    <a:cubicBezTo>
                      <a:pt x="127" y="4"/>
                      <a:pt x="158" y="0"/>
                      <a:pt x="186" y="14"/>
                    </a:cubicBezTo>
                    <a:cubicBezTo>
                      <a:pt x="213" y="28"/>
                      <a:pt x="243" y="22"/>
                      <a:pt x="278" y="15"/>
                    </a:cubicBezTo>
                    <a:cubicBezTo>
                      <a:pt x="313" y="8"/>
                      <a:pt x="374" y="16"/>
                      <a:pt x="394" y="49"/>
                    </a:cubicBezTo>
                    <a:cubicBezTo>
                      <a:pt x="398" y="57"/>
                      <a:pt x="402" y="65"/>
                      <a:pt x="403" y="72"/>
                    </a:cubicBezTo>
                    <a:cubicBezTo>
                      <a:pt x="404" y="77"/>
                      <a:pt x="405" y="82"/>
                      <a:pt x="405" y="86"/>
                    </a:cubicBezTo>
                    <a:close/>
                  </a:path>
                </a:pathLst>
              </a:custGeom>
              <a:gradFill>
                <a:gsLst>
                  <a:gs pos="0">
                    <a:srgbClr val="6524DE"/>
                  </a:gs>
                  <a:gs pos="76000">
                    <a:srgbClr val="6524DE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2" name="Forma libre 8">
                <a:extLst>
                  <a:ext uri="{FF2B5EF4-FFF2-40B4-BE49-F238E27FC236}">
                    <a16:creationId xmlns:a16="http://schemas.microsoft.com/office/drawing/2014/main" xmlns="" id="{8C4DC2FE-B668-467A-B05D-874A8610D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386" y="1422812"/>
                <a:ext cx="699429" cy="1808573"/>
              </a:xfrm>
              <a:custGeom>
                <a:avLst/>
                <a:gdLst>
                  <a:gd name="T0" fmla="*/ 208 w 262"/>
                  <a:gd name="T1" fmla="*/ 378 h 678"/>
                  <a:gd name="T2" fmla="*/ 215 w 262"/>
                  <a:gd name="T3" fmla="*/ 415 h 678"/>
                  <a:gd name="T4" fmla="*/ 205 w 262"/>
                  <a:gd name="T5" fmla="*/ 555 h 678"/>
                  <a:gd name="T6" fmla="*/ 226 w 262"/>
                  <a:gd name="T7" fmla="*/ 633 h 678"/>
                  <a:gd name="T8" fmla="*/ 92 w 262"/>
                  <a:gd name="T9" fmla="*/ 411 h 678"/>
                  <a:gd name="T10" fmla="*/ 45 w 262"/>
                  <a:gd name="T11" fmla="*/ 280 h 678"/>
                  <a:gd name="T12" fmla="*/ 23 w 262"/>
                  <a:gd name="T13" fmla="*/ 165 h 678"/>
                  <a:gd name="T14" fmla="*/ 56 w 262"/>
                  <a:gd name="T15" fmla="*/ 82 h 678"/>
                  <a:gd name="T16" fmla="*/ 180 w 262"/>
                  <a:gd name="T17" fmla="*/ 33 h 678"/>
                  <a:gd name="T18" fmla="*/ 217 w 262"/>
                  <a:gd name="T19" fmla="*/ 41 h 678"/>
                  <a:gd name="T20" fmla="*/ 205 w 262"/>
                  <a:gd name="T21" fmla="*/ 93 h 678"/>
                  <a:gd name="T22" fmla="*/ 227 w 262"/>
                  <a:gd name="T23" fmla="*/ 218 h 678"/>
                  <a:gd name="T24" fmla="*/ 241 w 262"/>
                  <a:gd name="T25" fmla="*/ 343 h 678"/>
                  <a:gd name="T26" fmla="*/ 241 w 262"/>
                  <a:gd name="T27" fmla="*/ 378 h 678"/>
                  <a:gd name="T28" fmla="*/ 208 w 262"/>
                  <a:gd name="T29" fmla="*/ 3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2" h="678">
                    <a:moveTo>
                      <a:pt x="208" y="378"/>
                    </a:moveTo>
                    <a:cubicBezTo>
                      <a:pt x="208" y="378"/>
                      <a:pt x="220" y="395"/>
                      <a:pt x="215" y="415"/>
                    </a:cubicBezTo>
                    <a:cubicBezTo>
                      <a:pt x="210" y="434"/>
                      <a:pt x="180" y="495"/>
                      <a:pt x="205" y="555"/>
                    </a:cubicBezTo>
                    <a:cubicBezTo>
                      <a:pt x="213" y="574"/>
                      <a:pt x="222" y="602"/>
                      <a:pt x="226" y="633"/>
                    </a:cubicBezTo>
                    <a:cubicBezTo>
                      <a:pt x="146" y="678"/>
                      <a:pt x="100" y="440"/>
                      <a:pt x="92" y="411"/>
                    </a:cubicBezTo>
                    <a:cubicBezTo>
                      <a:pt x="85" y="382"/>
                      <a:pt x="35" y="333"/>
                      <a:pt x="45" y="280"/>
                    </a:cubicBezTo>
                    <a:cubicBezTo>
                      <a:pt x="56" y="227"/>
                      <a:pt x="45" y="218"/>
                      <a:pt x="23" y="165"/>
                    </a:cubicBezTo>
                    <a:cubicBezTo>
                      <a:pt x="0" y="113"/>
                      <a:pt x="56" y="82"/>
                      <a:pt x="56" y="82"/>
                    </a:cubicBezTo>
                    <a:cubicBezTo>
                      <a:pt x="107" y="0"/>
                      <a:pt x="158" y="34"/>
                      <a:pt x="180" y="33"/>
                    </a:cubicBezTo>
                    <a:cubicBezTo>
                      <a:pt x="186" y="33"/>
                      <a:pt x="200" y="35"/>
                      <a:pt x="217" y="41"/>
                    </a:cubicBezTo>
                    <a:cubicBezTo>
                      <a:pt x="223" y="65"/>
                      <a:pt x="216" y="85"/>
                      <a:pt x="205" y="93"/>
                    </a:cubicBezTo>
                    <a:cubicBezTo>
                      <a:pt x="205" y="93"/>
                      <a:pt x="239" y="166"/>
                      <a:pt x="227" y="218"/>
                    </a:cubicBezTo>
                    <a:cubicBezTo>
                      <a:pt x="214" y="269"/>
                      <a:pt x="207" y="284"/>
                      <a:pt x="241" y="343"/>
                    </a:cubicBezTo>
                    <a:cubicBezTo>
                      <a:pt x="241" y="343"/>
                      <a:pt x="262" y="358"/>
                      <a:pt x="241" y="378"/>
                    </a:cubicBezTo>
                    <a:cubicBezTo>
                      <a:pt x="241" y="378"/>
                      <a:pt x="231" y="386"/>
                      <a:pt x="208" y="378"/>
                    </a:cubicBezTo>
                    <a:close/>
                  </a:path>
                </a:pathLst>
              </a:custGeom>
              <a:solidFill>
                <a:srgbClr val="1500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3" name="Forma libre 9">
                <a:extLst>
                  <a:ext uri="{FF2B5EF4-FFF2-40B4-BE49-F238E27FC236}">
                    <a16:creationId xmlns:a16="http://schemas.microsoft.com/office/drawing/2014/main" xmlns="" id="{B5D4840E-C693-4B8E-86D8-E3E73CEB4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099" y="2329669"/>
                <a:ext cx="2883430" cy="4947431"/>
              </a:xfrm>
              <a:custGeom>
                <a:avLst/>
                <a:gdLst>
                  <a:gd name="T0" fmla="*/ 904 w 1079"/>
                  <a:gd name="T1" fmla="*/ 1856 h 1856"/>
                  <a:gd name="T2" fmla="*/ 136 w 1079"/>
                  <a:gd name="T3" fmla="*/ 1856 h 1856"/>
                  <a:gd name="T4" fmla="*/ 116 w 1079"/>
                  <a:gd name="T5" fmla="*/ 962 h 1856"/>
                  <a:gd name="T6" fmla="*/ 449 w 1079"/>
                  <a:gd name="T7" fmla="*/ 104 h 1856"/>
                  <a:gd name="T8" fmla="*/ 497 w 1079"/>
                  <a:gd name="T9" fmla="*/ 30 h 1856"/>
                  <a:gd name="T10" fmla="*/ 526 w 1079"/>
                  <a:gd name="T11" fmla="*/ 9 h 1856"/>
                  <a:gd name="T12" fmla="*/ 753 w 1079"/>
                  <a:gd name="T13" fmla="*/ 150 h 1856"/>
                  <a:gd name="T14" fmla="*/ 823 w 1079"/>
                  <a:gd name="T15" fmla="*/ 312 h 1856"/>
                  <a:gd name="T16" fmla="*/ 904 w 1079"/>
                  <a:gd name="T17" fmla="*/ 1856 h 1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9" h="1856">
                    <a:moveTo>
                      <a:pt x="904" y="1856"/>
                    </a:moveTo>
                    <a:cubicBezTo>
                      <a:pt x="136" y="1856"/>
                      <a:pt x="136" y="1856"/>
                      <a:pt x="136" y="1856"/>
                    </a:cubicBezTo>
                    <a:cubicBezTo>
                      <a:pt x="125" y="1546"/>
                      <a:pt x="232" y="1684"/>
                      <a:pt x="116" y="962"/>
                    </a:cubicBezTo>
                    <a:cubicBezTo>
                      <a:pt x="0" y="241"/>
                      <a:pt x="449" y="104"/>
                      <a:pt x="449" y="104"/>
                    </a:cubicBezTo>
                    <a:cubicBezTo>
                      <a:pt x="449" y="104"/>
                      <a:pt x="481" y="60"/>
                      <a:pt x="497" y="30"/>
                    </a:cubicBezTo>
                    <a:cubicBezTo>
                      <a:pt x="512" y="0"/>
                      <a:pt x="526" y="9"/>
                      <a:pt x="526" y="9"/>
                    </a:cubicBezTo>
                    <a:cubicBezTo>
                      <a:pt x="753" y="150"/>
                      <a:pt x="753" y="150"/>
                      <a:pt x="753" y="150"/>
                    </a:cubicBezTo>
                    <a:cubicBezTo>
                      <a:pt x="780" y="202"/>
                      <a:pt x="803" y="257"/>
                      <a:pt x="823" y="312"/>
                    </a:cubicBezTo>
                    <a:cubicBezTo>
                      <a:pt x="1079" y="1007"/>
                      <a:pt x="904" y="1856"/>
                      <a:pt x="904" y="1856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78000">
                    <a:srgbClr val="16286E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4" name="Forma libre 10">
                <a:extLst>
                  <a:ext uri="{FF2B5EF4-FFF2-40B4-BE49-F238E27FC236}">
                    <a16:creationId xmlns:a16="http://schemas.microsoft.com/office/drawing/2014/main" xmlns="" id="{F1A3E269-0320-4431-A8DF-43BC01E3D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100" y="2329669"/>
                <a:ext cx="999430" cy="836572"/>
              </a:xfrm>
              <a:custGeom>
                <a:avLst/>
                <a:gdLst>
                  <a:gd name="T0" fmla="*/ 374 w 374"/>
                  <a:gd name="T1" fmla="*/ 312 h 314"/>
                  <a:gd name="T2" fmla="*/ 0 w 374"/>
                  <a:gd name="T3" fmla="*/ 104 h 314"/>
                  <a:gd name="T4" fmla="*/ 48 w 374"/>
                  <a:gd name="T5" fmla="*/ 30 h 314"/>
                  <a:gd name="T6" fmla="*/ 77 w 374"/>
                  <a:gd name="T7" fmla="*/ 9 h 314"/>
                  <a:gd name="T8" fmla="*/ 304 w 374"/>
                  <a:gd name="T9" fmla="*/ 150 h 314"/>
                  <a:gd name="T10" fmla="*/ 374 w 374"/>
                  <a:gd name="T11" fmla="*/ 31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4" h="314">
                    <a:moveTo>
                      <a:pt x="374" y="312"/>
                    </a:moveTo>
                    <a:cubicBezTo>
                      <a:pt x="222" y="314"/>
                      <a:pt x="0" y="104"/>
                      <a:pt x="0" y="104"/>
                    </a:cubicBezTo>
                    <a:cubicBezTo>
                      <a:pt x="0" y="104"/>
                      <a:pt x="32" y="60"/>
                      <a:pt x="48" y="30"/>
                    </a:cubicBezTo>
                    <a:cubicBezTo>
                      <a:pt x="63" y="0"/>
                      <a:pt x="77" y="9"/>
                      <a:pt x="77" y="9"/>
                    </a:cubicBezTo>
                    <a:cubicBezTo>
                      <a:pt x="304" y="150"/>
                      <a:pt x="304" y="150"/>
                      <a:pt x="304" y="150"/>
                    </a:cubicBezTo>
                    <a:cubicBezTo>
                      <a:pt x="331" y="202"/>
                      <a:pt x="354" y="257"/>
                      <a:pt x="374" y="31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100000">
                    <a:srgbClr val="16286E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5" name="Forma libre 11">
                <a:extLst>
                  <a:ext uri="{FF2B5EF4-FFF2-40B4-BE49-F238E27FC236}">
                    <a16:creationId xmlns:a16="http://schemas.microsoft.com/office/drawing/2014/main" xmlns="" id="{68F90B1C-A4BC-499A-A3A8-6F83BFC7C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385" y="1835954"/>
                <a:ext cx="258858" cy="378858"/>
              </a:xfrm>
              <a:custGeom>
                <a:avLst/>
                <a:gdLst>
                  <a:gd name="T0" fmla="*/ 75 w 97"/>
                  <a:gd name="T1" fmla="*/ 34 h 142"/>
                  <a:gd name="T2" fmla="*/ 11 w 97"/>
                  <a:gd name="T3" fmla="*/ 66 h 142"/>
                  <a:gd name="T4" fmla="*/ 74 w 97"/>
                  <a:gd name="T5" fmla="*/ 132 h 142"/>
                  <a:gd name="T6" fmla="*/ 75 w 97"/>
                  <a:gd name="T7" fmla="*/ 3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142">
                    <a:moveTo>
                      <a:pt x="75" y="34"/>
                    </a:moveTo>
                    <a:cubicBezTo>
                      <a:pt x="75" y="34"/>
                      <a:pt x="22" y="0"/>
                      <a:pt x="11" y="66"/>
                    </a:cubicBezTo>
                    <a:cubicBezTo>
                      <a:pt x="0" y="132"/>
                      <a:pt x="59" y="142"/>
                      <a:pt x="74" y="132"/>
                    </a:cubicBezTo>
                    <a:cubicBezTo>
                      <a:pt x="74" y="132"/>
                      <a:pt x="97" y="82"/>
                      <a:pt x="75" y="34"/>
                    </a:cubicBezTo>
                    <a:close/>
                  </a:path>
                </a:pathLst>
              </a:custGeom>
              <a:solidFill>
                <a:srgbClr val="1500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6" name="Forma libre 12">
                <a:extLst>
                  <a:ext uri="{FF2B5EF4-FFF2-40B4-BE49-F238E27FC236}">
                    <a16:creationId xmlns:a16="http://schemas.microsoft.com/office/drawing/2014/main" xmlns="" id="{0870DA8A-4FAB-4AF9-8E9C-77B8A6309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962" y="1895956"/>
                <a:ext cx="1001144" cy="1693715"/>
              </a:xfrm>
              <a:custGeom>
                <a:avLst/>
                <a:gdLst>
                  <a:gd name="T0" fmla="*/ 284 w 375"/>
                  <a:gd name="T1" fmla="*/ 612 h 636"/>
                  <a:gd name="T2" fmla="*/ 12 w 375"/>
                  <a:gd name="T3" fmla="*/ 387 h 636"/>
                  <a:gd name="T4" fmla="*/ 0 w 375"/>
                  <a:gd name="T5" fmla="*/ 268 h 636"/>
                  <a:gd name="T6" fmla="*/ 0 w 375"/>
                  <a:gd name="T7" fmla="*/ 267 h 636"/>
                  <a:gd name="T8" fmla="*/ 6 w 375"/>
                  <a:gd name="T9" fmla="*/ 230 h 636"/>
                  <a:gd name="T10" fmla="*/ 36 w 375"/>
                  <a:gd name="T11" fmla="*/ 12 h 636"/>
                  <a:gd name="T12" fmla="*/ 64 w 375"/>
                  <a:gd name="T13" fmla="*/ 62 h 636"/>
                  <a:gd name="T14" fmla="*/ 173 w 375"/>
                  <a:gd name="T15" fmla="*/ 216 h 636"/>
                  <a:gd name="T16" fmla="*/ 226 w 375"/>
                  <a:gd name="T17" fmla="*/ 205 h 636"/>
                  <a:gd name="T18" fmla="*/ 326 w 375"/>
                  <a:gd name="T19" fmla="*/ 201 h 636"/>
                  <a:gd name="T20" fmla="*/ 333 w 375"/>
                  <a:gd name="T21" fmla="*/ 238 h 636"/>
                  <a:gd name="T22" fmla="*/ 323 w 375"/>
                  <a:gd name="T23" fmla="*/ 378 h 636"/>
                  <a:gd name="T24" fmla="*/ 284 w 375"/>
                  <a:gd name="T25" fmla="*/ 612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5" h="636">
                    <a:moveTo>
                      <a:pt x="284" y="612"/>
                    </a:moveTo>
                    <a:cubicBezTo>
                      <a:pt x="193" y="636"/>
                      <a:pt x="36" y="546"/>
                      <a:pt x="12" y="387"/>
                    </a:cubicBezTo>
                    <a:cubicBezTo>
                      <a:pt x="4" y="328"/>
                      <a:pt x="0" y="291"/>
                      <a:pt x="0" y="26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2" y="249"/>
                      <a:pt x="4" y="235"/>
                      <a:pt x="6" y="230"/>
                    </a:cubicBezTo>
                    <a:cubicBezTo>
                      <a:pt x="6" y="230"/>
                      <a:pt x="55" y="77"/>
                      <a:pt x="36" y="12"/>
                    </a:cubicBezTo>
                    <a:cubicBezTo>
                      <a:pt x="36" y="12"/>
                      <a:pt x="53" y="0"/>
                      <a:pt x="64" y="62"/>
                    </a:cubicBezTo>
                    <a:cubicBezTo>
                      <a:pt x="74" y="123"/>
                      <a:pt x="134" y="202"/>
                      <a:pt x="173" y="216"/>
                    </a:cubicBezTo>
                    <a:cubicBezTo>
                      <a:pt x="212" y="229"/>
                      <a:pt x="214" y="208"/>
                      <a:pt x="226" y="205"/>
                    </a:cubicBezTo>
                    <a:cubicBezTo>
                      <a:pt x="238" y="204"/>
                      <a:pt x="263" y="178"/>
                      <a:pt x="326" y="201"/>
                    </a:cubicBezTo>
                    <a:cubicBezTo>
                      <a:pt x="326" y="201"/>
                      <a:pt x="338" y="218"/>
                      <a:pt x="333" y="238"/>
                    </a:cubicBezTo>
                    <a:cubicBezTo>
                      <a:pt x="328" y="257"/>
                      <a:pt x="297" y="318"/>
                      <a:pt x="323" y="378"/>
                    </a:cubicBezTo>
                    <a:cubicBezTo>
                      <a:pt x="349" y="437"/>
                      <a:pt x="375" y="587"/>
                      <a:pt x="284" y="612"/>
                    </a:cubicBezTo>
                    <a:close/>
                  </a:path>
                </a:pathLst>
              </a:custGeom>
              <a:gradFill>
                <a:gsLst>
                  <a:gs pos="0">
                    <a:srgbClr val="BB7FFB"/>
                  </a:gs>
                  <a:gs pos="100000">
                    <a:srgbClr val="FB95E9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7" name="Forma libre 13">
                <a:extLst>
                  <a:ext uri="{FF2B5EF4-FFF2-40B4-BE49-F238E27FC236}">
                    <a16:creationId xmlns:a16="http://schemas.microsoft.com/office/drawing/2014/main" xmlns="" id="{116FA9B5-4461-4B4F-9235-D02206F69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100" y="1340526"/>
                <a:ext cx="1071430" cy="330858"/>
              </a:xfrm>
              <a:custGeom>
                <a:avLst/>
                <a:gdLst>
                  <a:gd name="T0" fmla="*/ 379 w 401"/>
                  <a:gd name="T1" fmla="*/ 124 h 124"/>
                  <a:gd name="T2" fmla="*/ 258 w 401"/>
                  <a:gd name="T3" fmla="*/ 113 h 124"/>
                  <a:gd name="T4" fmla="*/ 166 w 401"/>
                  <a:gd name="T5" fmla="*/ 98 h 124"/>
                  <a:gd name="T6" fmla="*/ 0 w 401"/>
                  <a:gd name="T7" fmla="*/ 98 h 124"/>
                  <a:gd name="T8" fmla="*/ 115 w 401"/>
                  <a:gd name="T9" fmla="*/ 4 h 124"/>
                  <a:gd name="T10" fmla="*/ 174 w 401"/>
                  <a:gd name="T11" fmla="*/ 14 h 124"/>
                  <a:gd name="T12" fmla="*/ 266 w 401"/>
                  <a:gd name="T13" fmla="*/ 15 h 124"/>
                  <a:gd name="T14" fmla="*/ 382 w 401"/>
                  <a:gd name="T15" fmla="*/ 49 h 124"/>
                  <a:gd name="T16" fmla="*/ 379 w 401"/>
                  <a:gd name="T17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124">
                    <a:moveTo>
                      <a:pt x="379" y="124"/>
                    </a:moveTo>
                    <a:cubicBezTo>
                      <a:pt x="354" y="103"/>
                      <a:pt x="299" y="110"/>
                      <a:pt x="258" y="113"/>
                    </a:cubicBezTo>
                    <a:cubicBezTo>
                      <a:pt x="217" y="117"/>
                      <a:pt x="166" y="98"/>
                      <a:pt x="166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15" y="13"/>
                      <a:pt x="115" y="4"/>
                    </a:cubicBezTo>
                    <a:cubicBezTo>
                      <a:pt x="115" y="4"/>
                      <a:pt x="146" y="0"/>
                      <a:pt x="174" y="14"/>
                    </a:cubicBezTo>
                    <a:cubicBezTo>
                      <a:pt x="201" y="28"/>
                      <a:pt x="231" y="22"/>
                      <a:pt x="266" y="15"/>
                    </a:cubicBezTo>
                    <a:cubicBezTo>
                      <a:pt x="301" y="8"/>
                      <a:pt x="362" y="16"/>
                      <a:pt x="382" y="49"/>
                    </a:cubicBezTo>
                    <a:cubicBezTo>
                      <a:pt x="401" y="81"/>
                      <a:pt x="393" y="114"/>
                      <a:pt x="379" y="124"/>
                    </a:cubicBezTo>
                    <a:close/>
                  </a:path>
                </a:pathLst>
              </a:custGeom>
              <a:gradFill>
                <a:gsLst>
                  <a:gs pos="28000">
                    <a:srgbClr val="6313DC"/>
                  </a:gs>
                  <a:gs pos="100000">
                    <a:srgbClr val="1E3ADA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8" name="Forma libre 14">
                <a:extLst>
                  <a:ext uri="{FF2B5EF4-FFF2-40B4-BE49-F238E27FC236}">
                    <a16:creationId xmlns:a16="http://schemas.microsoft.com/office/drawing/2014/main" xmlns="" id="{2BF4B088-9F78-4017-BB28-01D01B8E1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814" y="4258241"/>
                <a:ext cx="761143" cy="908572"/>
              </a:xfrm>
              <a:custGeom>
                <a:avLst/>
                <a:gdLst>
                  <a:gd name="T0" fmla="*/ 265 w 285"/>
                  <a:gd name="T1" fmla="*/ 0 h 341"/>
                  <a:gd name="T2" fmla="*/ 68 w 285"/>
                  <a:gd name="T3" fmla="*/ 96 h 341"/>
                  <a:gd name="T4" fmla="*/ 0 w 285"/>
                  <a:gd name="T5" fmla="*/ 232 h 341"/>
                  <a:gd name="T6" fmla="*/ 3 w 285"/>
                  <a:gd name="T7" fmla="*/ 341 h 341"/>
                  <a:gd name="T8" fmla="*/ 41 w 285"/>
                  <a:gd name="T9" fmla="*/ 303 h 341"/>
                  <a:gd name="T10" fmla="*/ 41 w 285"/>
                  <a:gd name="T11" fmla="*/ 224 h 341"/>
                  <a:gd name="T12" fmla="*/ 93 w 285"/>
                  <a:gd name="T13" fmla="*/ 156 h 341"/>
                  <a:gd name="T14" fmla="*/ 62 w 285"/>
                  <a:gd name="T15" fmla="*/ 256 h 341"/>
                  <a:gd name="T16" fmla="*/ 106 w 285"/>
                  <a:gd name="T17" fmla="*/ 323 h 341"/>
                  <a:gd name="T18" fmla="*/ 117 w 285"/>
                  <a:gd name="T19" fmla="*/ 275 h 341"/>
                  <a:gd name="T20" fmla="*/ 101 w 285"/>
                  <a:gd name="T21" fmla="*/ 237 h 341"/>
                  <a:gd name="T22" fmla="*/ 136 w 285"/>
                  <a:gd name="T23" fmla="*/ 172 h 341"/>
                  <a:gd name="T24" fmla="*/ 133 w 285"/>
                  <a:gd name="T25" fmla="*/ 239 h 341"/>
                  <a:gd name="T26" fmla="*/ 168 w 285"/>
                  <a:gd name="T27" fmla="*/ 301 h 341"/>
                  <a:gd name="T28" fmla="*/ 185 w 285"/>
                  <a:gd name="T29" fmla="*/ 257 h 341"/>
                  <a:gd name="T30" fmla="*/ 180 w 285"/>
                  <a:gd name="T31" fmla="*/ 196 h 341"/>
                  <a:gd name="T32" fmla="*/ 285 w 285"/>
                  <a:gd name="T33" fmla="*/ 100 h 341"/>
                  <a:gd name="T34" fmla="*/ 265 w 285"/>
                  <a:gd name="T3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341">
                    <a:moveTo>
                      <a:pt x="265" y="0"/>
                    </a:moveTo>
                    <a:cubicBezTo>
                      <a:pt x="265" y="0"/>
                      <a:pt x="85" y="79"/>
                      <a:pt x="68" y="96"/>
                    </a:cubicBezTo>
                    <a:cubicBezTo>
                      <a:pt x="51" y="113"/>
                      <a:pt x="0" y="232"/>
                      <a:pt x="0" y="232"/>
                    </a:cubicBezTo>
                    <a:cubicBezTo>
                      <a:pt x="3" y="341"/>
                      <a:pt x="3" y="341"/>
                      <a:pt x="3" y="341"/>
                    </a:cubicBezTo>
                    <a:cubicBezTo>
                      <a:pt x="3" y="341"/>
                      <a:pt x="42" y="329"/>
                      <a:pt x="41" y="303"/>
                    </a:cubicBezTo>
                    <a:cubicBezTo>
                      <a:pt x="39" y="278"/>
                      <a:pt x="35" y="230"/>
                      <a:pt x="41" y="224"/>
                    </a:cubicBezTo>
                    <a:cubicBezTo>
                      <a:pt x="46" y="218"/>
                      <a:pt x="93" y="156"/>
                      <a:pt x="93" y="156"/>
                    </a:cubicBezTo>
                    <a:cubicBezTo>
                      <a:pt x="93" y="156"/>
                      <a:pt x="59" y="250"/>
                      <a:pt x="62" y="256"/>
                    </a:cubicBezTo>
                    <a:cubicBezTo>
                      <a:pt x="64" y="262"/>
                      <a:pt x="106" y="323"/>
                      <a:pt x="106" y="323"/>
                    </a:cubicBezTo>
                    <a:cubicBezTo>
                      <a:pt x="106" y="323"/>
                      <a:pt x="128" y="296"/>
                      <a:pt x="117" y="275"/>
                    </a:cubicBezTo>
                    <a:cubicBezTo>
                      <a:pt x="106" y="255"/>
                      <a:pt x="101" y="237"/>
                      <a:pt x="101" y="237"/>
                    </a:cubicBezTo>
                    <a:cubicBezTo>
                      <a:pt x="136" y="172"/>
                      <a:pt x="136" y="172"/>
                      <a:pt x="136" y="172"/>
                    </a:cubicBezTo>
                    <a:cubicBezTo>
                      <a:pt x="133" y="239"/>
                      <a:pt x="133" y="239"/>
                      <a:pt x="133" y="239"/>
                    </a:cubicBezTo>
                    <a:cubicBezTo>
                      <a:pt x="168" y="301"/>
                      <a:pt x="168" y="301"/>
                      <a:pt x="168" y="301"/>
                    </a:cubicBezTo>
                    <a:cubicBezTo>
                      <a:pt x="168" y="301"/>
                      <a:pt x="197" y="274"/>
                      <a:pt x="185" y="257"/>
                    </a:cubicBezTo>
                    <a:cubicBezTo>
                      <a:pt x="172" y="240"/>
                      <a:pt x="180" y="196"/>
                      <a:pt x="180" y="196"/>
                    </a:cubicBezTo>
                    <a:cubicBezTo>
                      <a:pt x="285" y="100"/>
                      <a:pt x="285" y="100"/>
                      <a:pt x="285" y="100"/>
                    </a:cubicBez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9" name="Forma libre 15">
                <a:extLst>
                  <a:ext uri="{FF2B5EF4-FFF2-40B4-BE49-F238E27FC236}">
                    <a16:creationId xmlns:a16="http://schemas.microsoft.com/office/drawing/2014/main" xmlns="" id="{52C1A77F-D0D3-4856-91DD-AD841A991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100" y="3680527"/>
                <a:ext cx="387429" cy="685715"/>
              </a:xfrm>
              <a:custGeom>
                <a:avLst/>
                <a:gdLst>
                  <a:gd name="T0" fmla="*/ 21 w 145"/>
                  <a:gd name="T1" fmla="*/ 257 h 257"/>
                  <a:gd name="T2" fmla="*/ 3 w 145"/>
                  <a:gd name="T3" fmla="*/ 120 h 257"/>
                  <a:gd name="T4" fmla="*/ 50 w 145"/>
                  <a:gd name="T5" fmla="*/ 37 h 257"/>
                  <a:gd name="T6" fmla="*/ 108 w 145"/>
                  <a:gd name="T7" fmla="*/ 0 h 257"/>
                  <a:gd name="T8" fmla="*/ 102 w 145"/>
                  <a:gd name="T9" fmla="*/ 33 h 257"/>
                  <a:gd name="T10" fmla="*/ 60 w 145"/>
                  <a:gd name="T11" fmla="*/ 61 h 257"/>
                  <a:gd name="T12" fmla="*/ 43 w 145"/>
                  <a:gd name="T13" fmla="*/ 112 h 257"/>
                  <a:gd name="T14" fmla="*/ 84 w 145"/>
                  <a:gd name="T15" fmla="*/ 60 h 257"/>
                  <a:gd name="T16" fmla="*/ 135 w 145"/>
                  <a:gd name="T17" fmla="*/ 60 h 257"/>
                  <a:gd name="T18" fmla="*/ 114 w 145"/>
                  <a:gd name="T19" fmla="*/ 83 h 257"/>
                  <a:gd name="T20" fmla="*/ 88 w 145"/>
                  <a:gd name="T21" fmla="*/ 88 h 257"/>
                  <a:gd name="T22" fmla="*/ 67 w 145"/>
                  <a:gd name="T23" fmla="*/ 129 h 257"/>
                  <a:gd name="T24" fmla="*/ 100 w 145"/>
                  <a:gd name="T25" fmla="*/ 104 h 257"/>
                  <a:gd name="T26" fmla="*/ 145 w 145"/>
                  <a:gd name="T27" fmla="*/ 100 h 257"/>
                  <a:gd name="T28" fmla="*/ 128 w 145"/>
                  <a:gd name="T29" fmla="*/ 125 h 257"/>
                  <a:gd name="T30" fmla="*/ 94 w 145"/>
                  <a:gd name="T31" fmla="*/ 144 h 257"/>
                  <a:gd name="T32" fmla="*/ 81 w 145"/>
                  <a:gd name="T33" fmla="*/ 232 h 257"/>
                  <a:gd name="T34" fmla="*/ 21 w 145"/>
                  <a:gd name="T35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5" h="257">
                    <a:moveTo>
                      <a:pt x="21" y="257"/>
                    </a:moveTo>
                    <a:cubicBezTo>
                      <a:pt x="21" y="257"/>
                      <a:pt x="0" y="134"/>
                      <a:pt x="3" y="120"/>
                    </a:cubicBezTo>
                    <a:cubicBezTo>
                      <a:pt x="6" y="105"/>
                      <a:pt x="50" y="37"/>
                      <a:pt x="50" y="37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116" y="25"/>
                      <a:pt x="102" y="33"/>
                    </a:cubicBezTo>
                    <a:cubicBezTo>
                      <a:pt x="88" y="41"/>
                      <a:pt x="61" y="56"/>
                      <a:pt x="60" y="61"/>
                    </a:cubicBezTo>
                    <a:cubicBezTo>
                      <a:pt x="59" y="66"/>
                      <a:pt x="43" y="112"/>
                      <a:pt x="43" y="112"/>
                    </a:cubicBezTo>
                    <a:cubicBezTo>
                      <a:pt x="43" y="112"/>
                      <a:pt x="80" y="61"/>
                      <a:pt x="84" y="60"/>
                    </a:cubicBezTo>
                    <a:cubicBezTo>
                      <a:pt x="89" y="60"/>
                      <a:pt x="135" y="60"/>
                      <a:pt x="135" y="60"/>
                    </a:cubicBezTo>
                    <a:cubicBezTo>
                      <a:pt x="135" y="60"/>
                      <a:pt x="128" y="81"/>
                      <a:pt x="114" y="83"/>
                    </a:cubicBezTo>
                    <a:cubicBezTo>
                      <a:pt x="99" y="84"/>
                      <a:pt x="88" y="88"/>
                      <a:pt x="88" y="88"/>
                    </a:cubicBezTo>
                    <a:cubicBezTo>
                      <a:pt x="67" y="129"/>
                      <a:pt x="67" y="129"/>
                      <a:pt x="67" y="129"/>
                    </a:cubicBezTo>
                    <a:cubicBezTo>
                      <a:pt x="100" y="104"/>
                      <a:pt x="100" y="104"/>
                      <a:pt x="100" y="104"/>
                    </a:cubicBezTo>
                    <a:cubicBezTo>
                      <a:pt x="145" y="100"/>
                      <a:pt x="145" y="100"/>
                      <a:pt x="145" y="100"/>
                    </a:cubicBezTo>
                    <a:cubicBezTo>
                      <a:pt x="145" y="100"/>
                      <a:pt x="141" y="125"/>
                      <a:pt x="128" y="125"/>
                    </a:cubicBezTo>
                    <a:cubicBezTo>
                      <a:pt x="115" y="124"/>
                      <a:pt x="94" y="144"/>
                      <a:pt x="94" y="144"/>
                    </a:cubicBezTo>
                    <a:cubicBezTo>
                      <a:pt x="81" y="232"/>
                      <a:pt x="81" y="232"/>
                      <a:pt x="81" y="232"/>
                    </a:cubicBezTo>
                    <a:lnTo>
                      <a:pt x="21" y="2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20" name="Forma libre 16">
                <a:extLst>
                  <a:ext uri="{FF2B5EF4-FFF2-40B4-BE49-F238E27FC236}">
                    <a16:creationId xmlns:a16="http://schemas.microsoft.com/office/drawing/2014/main" xmlns="" id="{AF758C60-4BC8-48B0-853B-79E4FE11DEC0}"/>
                  </a:ext>
                </a:extLst>
              </p:cNvPr>
              <p:cNvSpPr>
                <a:spLocks/>
              </p:cNvSpPr>
              <p:nvPr/>
            </p:nvSpPr>
            <p:spPr bwMode="auto">
              <a:xfrm rot="487774">
                <a:off x="2302872" y="4062813"/>
                <a:ext cx="1145143" cy="673715"/>
              </a:xfrm>
              <a:custGeom>
                <a:avLst/>
                <a:gdLst>
                  <a:gd name="T0" fmla="*/ 82 w 428"/>
                  <a:gd name="T1" fmla="*/ 54 h 253"/>
                  <a:gd name="T2" fmla="*/ 282 w 428"/>
                  <a:gd name="T3" fmla="*/ 41 h 253"/>
                  <a:gd name="T4" fmla="*/ 326 w 428"/>
                  <a:gd name="T5" fmla="*/ 235 h 253"/>
                  <a:gd name="T6" fmla="*/ 59 w 428"/>
                  <a:gd name="T7" fmla="*/ 170 h 253"/>
                  <a:gd name="T8" fmla="*/ 82 w 428"/>
                  <a:gd name="T9" fmla="*/ 5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253">
                    <a:moveTo>
                      <a:pt x="82" y="54"/>
                    </a:moveTo>
                    <a:cubicBezTo>
                      <a:pt x="82" y="54"/>
                      <a:pt x="169" y="0"/>
                      <a:pt x="282" y="41"/>
                    </a:cubicBezTo>
                    <a:cubicBezTo>
                      <a:pt x="428" y="93"/>
                      <a:pt x="371" y="223"/>
                      <a:pt x="326" y="235"/>
                    </a:cubicBezTo>
                    <a:cubicBezTo>
                      <a:pt x="260" y="253"/>
                      <a:pt x="93" y="170"/>
                      <a:pt x="59" y="170"/>
                    </a:cubicBezTo>
                    <a:cubicBezTo>
                      <a:pt x="25" y="170"/>
                      <a:pt x="0" y="102"/>
                      <a:pt x="82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21" name="Forma libre 17">
                <a:extLst>
                  <a:ext uri="{FF2B5EF4-FFF2-40B4-BE49-F238E27FC236}">
                    <a16:creationId xmlns:a16="http://schemas.microsoft.com/office/drawing/2014/main" xmlns="" id="{5402D44F-972F-4278-8406-D3E44C9F1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385" y="3011955"/>
                <a:ext cx="2713716" cy="2492573"/>
              </a:xfrm>
              <a:custGeom>
                <a:avLst/>
                <a:gdLst>
                  <a:gd name="T0" fmla="*/ 154 w 1016"/>
                  <a:gd name="T1" fmla="*/ 0 h 935"/>
                  <a:gd name="T2" fmla="*/ 461 w 1016"/>
                  <a:gd name="T3" fmla="*/ 248 h 935"/>
                  <a:gd name="T4" fmla="*/ 785 w 1016"/>
                  <a:gd name="T5" fmla="*/ 556 h 935"/>
                  <a:gd name="T6" fmla="*/ 901 w 1016"/>
                  <a:gd name="T7" fmla="*/ 822 h 935"/>
                  <a:gd name="T8" fmla="*/ 331 w 1016"/>
                  <a:gd name="T9" fmla="*/ 781 h 935"/>
                  <a:gd name="T10" fmla="*/ 10 w 1016"/>
                  <a:gd name="T11" fmla="*/ 204 h 935"/>
                  <a:gd name="T12" fmla="*/ 154 w 1016"/>
                  <a:gd name="T13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6" h="935">
                    <a:moveTo>
                      <a:pt x="154" y="0"/>
                    </a:moveTo>
                    <a:cubicBezTo>
                      <a:pt x="154" y="0"/>
                      <a:pt x="317" y="11"/>
                      <a:pt x="461" y="248"/>
                    </a:cubicBezTo>
                    <a:cubicBezTo>
                      <a:pt x="604" y="484"/>
                      <a:pt x="785" y="556"/>
                      <a:pt x="785" y="556"/>
                    </a:cubicBezTo>
                    <a:cubicBezTo>
                      <a:pt x="785" y="556"/>
                      <a:pt x="1016" y="720"/>
                      <a:pt x="901" y="822"/>
                    </a:cubicBezTo>
                    <a:cubicBezTo>
                      <a:pt x="787" y="925"/>
                      <a:pt x="485" y="935"/>
                      <a:pt x="331" y="781"/>
                    </a:cubicBezTo>
                    <a:cubicBezTo>
                      <a:pt x="178" y="628"/>
                      <a:pt x="0" y="341"/>
                      <a:pt x="10" y="204"/>
                    </a:cubicBezTo>
                    <a:cubicBezTo>
                      <a:pt x="21" y="68"/>
                      <a:pt x="68" y="10"/>
                      <a:pt x="1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78000">
                    <a:srgbClr val="16286E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xmlns="" id="{813F705E-7B0E-4989-B447-76E85BC850C4}"/>
                </a:ext>
              </a:extLst>
            </p:cNvPr>
            <p:cNvSpPr/>
            <p:nvPr/>
          </p:nvSpPr>
          <p:spPr>
            <a:xfrm flipH="1">
              <a:off x="662569" y="2575406"/>
              <a:ext cx="333828" cy="333828"/>
            </a:xfrm>
            <a:prstGeom prst="ellipse">
              <a:avLst/>
            </a:pr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xmlns="" id="{1CA7247A-56C4-4D0D-A7EB-5B7C8EDC3148}"/>
                </a:ext>
              </a:extLst>
            </p:cNvPr>
            <p:cNvSpPr/>
            <p:nvPr/>
          </p:nvSpPr>
          <p:spPr>
            <a:xfrm flipH="1">
              <a:off x="3192720" y="5092277"/>
              <a:ext cx="191756" cy="191756"/>
            </a:xfrm>
            <a:prstGeom prst="ellipse">
              <a:avLst/>
            </a:prstGeom>
            <a:gradFill>
              <a:gsLst>
                <a:gs pos="0">
                  <a:srgbClr val="7CEFD8"/>
                </a:gs>
                <a:gs pos="100000">
                  <a:srgbClr val="6C92E1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6" name="Rombo 25">
              <a:extLst>
                <a:ext uri="{FF2B5EF4-FFF2-40B4-BE49-F238E27FC236}">
                  <a16:creationId xmlns:a16="http://schemas.microsoft.com/office/drawing/2014/main" xmlns="" id="{EDADB6E4-A33D-42FA-AF99-6073BF0A1F07}"/>
                </a:ext>
              </a:extLst>
            </p:cNvPr>
            <p:cNvSpPr/>
            <p:nvPr/>
          </p:nvSpPr>
          <p:spPr>
            <a:xfrm>
              <a:off x="117404" y="5337893"/>
              <a:ext cx="319314" cy="319314"/>
            </a:xfrm>
            <a:prstGeom prst="diamond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0" name="Rombo 39">
              <a:extLst>
                <a:ext uri="{FF2B5EF4-FFF2-40B4-BE49-F238E27FC236}">
                  <a16:creationId xmlns:a16="http://schemas.microsoft.com/office/drawing/2014/main" xmlns="" id="{02153CFD-6A73-4AE2-B9B2-267A2F60EC4E}"/>
                </a:ext>
              </a:extLst>
            </p:cNvPr>
            <p:cNvSpPr/>
            <p:nvPr/>
          </p:nvSpPr>
          <p:spPr>
            <a:xfrm>
              <a:off x="3656166" y="3941881"/>
              <a:ext cx="271578" cy="271578"/>
            </a:xfrm>
            <a:prstGeom prst="diamond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1" name="Rombo 40">
              <a:extLst>
                <a:ext uri="{FF2B5EF4-FFF2-40B4-BE49-F238E27FC236}">
                  <a16:creationId xmlns:a16="http://schemas.microsoft.com/office/drawing/2014/main" xmlns="" id="{7381A731-66EF-4CDC-94CA-BB0DA3E7292C}"/>
                </a:ext>
              </a:extLst>
            </p:cNvPr>
            <p:cNvSpPr/>
            <p:nvPr/>
          </p:nvSpPr>
          <p:spPr>
            <a:xfrm>
              <a:off x="2941210" y="1951388"/>
              <a:ext cx="404893" cy="404893"/>
            </a:xfrm>
            <a:prstGeom prst="diamond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</p:grpSp>
      <p:sp>
        <p:nvSpPr>
          <p:cNvPr id="43" name="Cuadro de texto 42">
            <a:extLst>
              <a:ext uri="{FF2B5EF4-FFF2-40B4-BE49-F238E27FC236}">
                <a16:creationId xmlns:a16="http://schemas.microsoft.com/office/drawing/2014/main" xmlns="" id="{7BF380F0-E581-41AD-B9B8-4693DE21F634}"/>
              </a:ext>
            </a:extLst>
          </p:cNvPr>
          <p:cNvSpPr txBox="1"/>
          <p:nvPr/>
        </p:nvSpPr>
        <p:spPr>
          <a:xfrm>
            <a:off x="5257799" y="379963"/>
            <a:ext cx="6172201" cy="4836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>
              <a:lnSpc>
                <a:spcPts val="4000"/>
              </a:lnSpc>
            </a:pPr>
            <a:r>
              <a:rPr lang="es-ES" sz="3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FACTORES DE HIGIENE</a:t>
            </a:r>
            <a:endParaRPr lang="es-ES" sz="36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ítulo 5" hidden="1">
            <a:extLst>
              <a:ext uri="{FF2B5EF4-FFF2-40B4-BE49-F238E27FC236}">
                <a16:creationId xmlns:a16="http://schemas.microsoft.com/office/drawing/2014/main" xmlns="" id="{5A790B0A-0491-4358-8078-EF85845DE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6</a:t>
            </a:r>
          </a:p>
        </p:txBody>
      </p:sp>
      <p:graphicFrame>
        <p:nvGraphicFramePr>
          <p:cNvPr id="30" name="Marcador de contenid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0788197"/>
              </p:ext>
            </p:extLst>
          </p:nvPr>
        </p:nvGraphicFramePr>
        <p:xfrm>
          <a:off x="5772954" y="1789558"/>
          <a:ext cx="5428112" cy="4495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056"/>
                <a:gridCol w="2714056"/>
              </a:tblGrid>
              <a:tr h="612072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HAY INSATISFACCIÓ</a:t>
                      </a:r>
                      <a:r>
                        <a:rPr lang="es-MX" sz="1600" baseline="0" dirty="0" smtClean="0"/>
                        <a:t>N LABORAL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NO</a:t>
                      </a:r>
                      <a:r>
                        <a:rPr lang="es-MX" sz="1600" baseline="0" dirty="0" smtClean="0"/>
                        <a:t> HAY INSATISFACCIÓN LABORAL</a:t>
                      </a:r>
                      <a:endParaRPr lang="es-MX" sz="1600" dirty="0"/>
                    </a:p>
                  </a:txBody>
                  <a:tcPr/>
                </a:tc>
              </a:tr>
              <a:tr h="496459">
                <a:tc gridSpan="2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386800">
                <a:tc grid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REMUNERACIÓN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POSICIÓN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SEGURIDAD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CONDICIONES LABORALES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PRESTACIONES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POLÍTICAS </a:t>
                      </a:r>
                      <a:r>
                        <a:rPr lang="es-MX" sz="2400" dirty="0" smtClean="0"/>
                        <a:t>Y </a:t>
                      </a:r>
                      <a:r>
                        <a:rPr lang="es-MX" sz="2400" dirty="0" smtClean="0"/>
                        <a:t>PRÁCTICAS </a:t>
                      </a:r>
                      <a:r>
                        <a:rPr lang="es-MX" sz="2400" dirty="0" smtClean="0"/>
                        <a:t>ADMINISTRATIVAS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2400" dirty="0" smtClean="0"/>
                        <a:t>RELACIONES INTERPERSONALES</a:t>
                      </a:r>
                      <a:endParaRPr lang="es-MX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Flecha izquierda y derecha 30"/>
          <p:cNvSpPr/>
          <p:nvPr/>
        </p:nvSpPr>
        <p:spPr>
          <a:xfrm>
            <a:off x="6386810" y="2580163"/>
            <a:ext cx="3966693" cy="1159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Título 5"/>
          <p:cNvSpPr txBox="1">
            <a:spLocks/>
          </p:cNvSpPr>
          <p:nvPr/>
        </p:nvSpPr>
        <p:spPr>
          <a:xfrm>
            <a:off x="831585" y="196897"/>
            <a:ext cx="3745091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 DE LOS DOS FACTORES DE HERZBERG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20683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28" descr="Esta imagen es una ilustración de un hombre con barba. ">
            <a:extLst>
              <a:ext uri="{FF2B5EF4-FFF2-40B4-BE49-F238E27FC236}">
                <a16:creationId xmlns:a16="http://schemas.microsoft.com/office/drawing/2014/main" xmlns="" id="{F32A5E08-DAB7-4688-9995-64BE90AA2F83}"/>
              </a:ext>
            </a:extLst>
          </p:cNvPr>
          <p:cNvGrpSpPr/>
          <p:nvPr/>
        </p:nvGrpSpPr>
        <p:grpSpPr>
          <a:xfrm>
            <a:off x="577510" y="1318790"/>
            <a:ext cx="4430272" cy="6043606"/>
            <a:chOff x="117404" y="1951388"/>
            <a:chExt cx="3810340" cy="5197917"/>
          </a:xfrm>
        </p:grpSpPr>
        <p:sp>
          <p:nvSpPr>
            <p:cNvPr id="25" name="Elipse 24">
              <a:extLst>
                <a:ext uri="{FF2B5EF4-FFF2-40B4-BE49-F238E27FC236}">
                  <a16:creationId xmlns:a16="http://schemas.microsoft.com/office/drawing/2014/main" xmlns="" id="{EEAF1E36-1F6F-484C-9CA3-D7321F33C7EE}"/>
                </a:ext>
              </a:extLst>
            </p:cNvPr>
            <p:cNvSpPr/>
            <p:nvPr/>
          </p:nvSpPr>
          <p:spPr>
            <a:xfrm>
              <a:off x="218769" y="2438400"/>
              <a:ext cx="3131996" cy="3131996"/>
            </a:xfrm>
            <a:prstGeom prst="ellipse">
              <a:avLst/>
            </a:pr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xmlns="" id="{182ED547-BB7E-4187-9E8C-EA8699D2D1A2}"/>
                </a:ext>
              </a:extLst>
            </p:cNvPr>
            <p:cNvGrpSpPr/>
            <p:nvPr/>
          </p:nvGrpSpPr>
          <p:grpSpPr>
            <a:xfrm>
              <a:off x="524849" y="2442817"/>
              <a:ext cx="2749416" cy="4706488"/>
              <a:chOff x="209099" y="1340526"/>
              <a:chExt cx="3468002" cy="5936574"/>
            </a:xfrm>
          </p:grpSpPr>
          <p:sp>
            <p:nvSpPr>
              <p:cNvPr id="9" name="Forma libre 5">
                <a:extLst>
                  <a:ext uri="{FF2B5EF4-FFF2-40B4-BE49-F238E27FC236}">
                    <a16:creationId xmlns:a16="http://schemas.microsoft.com/office/drawing/2014/main" xmlns="" id="{C8571C14-2F27-4E34-B686-6E2CDCF3B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6528" y="3310241"/>
                <a:ext cx="1340572" cy="1498286"/>
              </a:xfrm>
              <a:custGeom>
                <a:avLst/>
                <a:gdLst>
                  <a:gd name="T0" fmla="*/ 210 w 502"/>
                  <a:gd name="T1" fmla="*/ 73 h 562"/>
                  <a:gd name="T2" fmla="*/ 463 w 502"/>
                  <a:gd name="T3" fmla="*/ 365 h 562"/>
                  <a:gd name="T4" fmla="*/ 463 w 502"/>
                  <a:gd name="T5" fmla="*/ 549 h 562"/>
                  <a:gd name="T6" fmla="*/ 81 w 502"/>
                  <a:gd name="T7" fmla="*/ 311 h 562"/>
                  <a:gd name="T8" fmla="*/ 48 w 502"/>
                  <a:gd name="T9" fmla="*/ 5 h 562"/>
                  <a:gd name="T10" fmla="*/ 210 w 502"/>
                  <a:gd name="T11" fmla="*/ 73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2" h="562">
                    <a:moveTo>
                      <a:pt x="210" y="73"/>
                    </a:moveTo>
                    <a:cubicBezTo>
                      <a:pt x="210" y="73"/>
                      <a:pt x="450" y="325"/>
                      <a:pt x="463" y="365"/>
                    </a:cubicBezTo>
                    <a:cubicBezTo>
                      <a:pt x="475" y="405"/>
                      <a:pt x="502" y="535"/>
                      <a:pt x="463" y="549"/>
                    </a:cubicBezTo>
                    <a:cubicBezTo>
                      <a:pt x="423" y="562"/>
                      <a:pt x="161" y="540"/>
                      <a:pt x="81" y="311"/>
                    </a:cubicBezTo>
                    <a:cubicBezTo>
                      <a:pt x="0" y="81"/>
                      <a:pt x="30" y="9"/>
                      <a:pt x="48" y="5"/>
                    </a:cubicBezTo>
                    <a:cubicBezTo>
                      <a:pt x="66" y="0"/>
                      <a:pt x="157" y="17"/>
                      <a:pt x="210" y="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78000">
                    <a:srgbClr val="16286E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" name="Forma libre 6">
                <a:extLst>
                  <a:ext uri="{FF2B5EF4-FFF2-40B4-BE49-F238E27FC236}">
                    <a16:creationId xmlns:a16="http://schemas.microsoft.com/office/drawing/2014/main" xmlns="" id="{600A3A6C-7791-471C-A365-60A8E2782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814" y="1340526"/>
                <a:ext cx="1248001" cy="2249144"/>
              </a:xfrm>
              <a:custGeom>
                <a:avLst/>
                <a:gdLst>
                  <a:gd name="T0" fmla="*/ 413 w 467"/>
                  <a:gd name="T1" fmla="*/ 409 h 844"/>
                  <a:gd name="T2" fmla="*/ 420 w 467"/>
                  <a:gd name="T3" fmla="*/ 446 h 844"/>
                  <a:gd name="T4" fmla="*/ 410 w 467"/>
                  <a:gd name="T5" fmla="*/ 586 h 844"/>
                  <a:gd name="T6" fmla="*/ 431 w 467"/>
                  <a:gd name="T7" fmla="*/ 664 h 844"/>
                  <a:gd name="T8" fmla="*/ 371 w 467"/>
                  <a:gd name="T9" fmla="*/ 820 h 844"/>
                  <a:gd name="T10" fmla="*/ 99 w 467"/>
                  <a:gd name="T11" fmla="*/ 595 h 844"/>
                  <a:gd name="T12" fmla="*/ 87 w 467"/>
                  <a:gd name="T13" fmla="*/ 476 h 844"/>
                  <a:gd name="T14" fmla="*/ 87 w 467"/>
                  <a:gd name="T15" fmla="*/ 475 h 844"/>
                  <a:gd name="T16" fmla="*/ 93 w 467"/>
                  <a:gd name="T17" fmla="*/ 438 h 844"/>
                  <a:gd name="T18" fmla="*/ 0 w 467"/>
                  <a:gd name="T19" fmla="*/ 380 h 844"/>
                  <a:gd name="T20" fmla="*/ 39 w 467"/>
                  <a:gd name="T21" fmla="*/ 228 h 844"/>
                  <a:gd name="T22" fmla="*/ 62 w 467"/>
                  <a:gd name="T23" fmla="*/ 98 h 844"/>
                  <a:gd name="T24" fmla="*/ 31 w 467"/>
                  <a:gd name="T25" fmla="*/ 98 h 844"/>
                  <a:gd name="T26" fmla="*/ 146 w 467"/>
                  <a:gd name="T27" fmla="*/ 4 h 844"/>
                  <a:gd name="T28" fmla="*/ 205 w 467"/>
                  <a:gd name="T29" fmla="*/ 14 h 844"/>
                  <a:gd name="T30" fmla="*/ 297 w 467"/>
                  <a:gd name="T31" fmla="*/ 15 h 844"/>
                  <a:gd name="T32" fmla="*/ 413 w 467"/>
                  <a:gd name="T33" fmla="*/ 49 h 844"/>
                  <a:gd name="T34" fmla="*/ 422 w 467"/>
                  <a:gd name="T35" fmla="*/ 72 h 844"/>
                  <a:gd name="T36" fmla="*/ 424 w 467"/>
                  <a:gd name="T37" fmla="*/ 86 h 844"/>
                  <a:gd name="T38" fmla="*/ 410 w 467"/>
                  <a:gd name="T39" fmla="*/ 124 h 844"/>
                  <a:gd name="T40" fmla="*/ 432 w 467"/>
                  <a:gd name="T41" fmla="*/ 249 h 844"/>
                  <a:gd name="T42" fmla="*/ 446 w 467"/>
                  <a:gd name="T43" fmla="*/ 374 h 844"/>
                  <a:gd name="T44" fmla="*/ 446 w 467"/>
                  <a:gd name="T45" fmla="*/ 409 h 844"/>
                  <a:gd name="T46" fmla="*/ 413 w 467"/>
                  <a:gd name="T47" fmla="*/ 409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7" h="844">
                    <a:moveTo>
                      <a:pt x="413" y="409"/>
                    </a:moveTo>
                    <a:cubicBezTo>
                      <a:pt x="413" y="409"/>
                      <a:pt x="425" y="426"/>
                      <a:pt x="420" y="446"/>
                    </a:cubicBezTo>
                    <a:cubicBezTo>
                      <a:pt x="415" y="465"/>
                      <a:pt x="385" y="526"/>
                      <a:pt x="410" y="586"/>
                    </a:cubicBezTo>
                    <a:cubicBezTo>
                      <a:pt x="418" y="605"/>
                      <a:pt x="427" y="633"/>
                      <a:pt x="431" y="664"/>
                    </a:cubicBezTo>
                    <a:cubicBezTo>
                      <a:pt x="441" y="728"/>
                      <a:pt x="433" y="803"/>
                      <a:pt x="371" y="820"/>
                    </a:cubicBezTo>
                    <a:cubicBezTo>
                      <a:pt x="280" y="844"/>
                      <a:pt x="123" y="754"/>
                      <a:pt x="99" y="595"/>
                    </a:cubicBezTo>
                    <a:cubicBezTo>
                      <a:pt x="91" y="536"/>
                      <a:pt x="87" y="499"/>
                      <a:pt x="87" y="476"/>
                    </a:cubicBezTo>
                    <a:cubicBezTo>
                      <a:pt x="87" y="475"/>
                      <a:pt x="87" y="475"/>
                      <a:pt x="87" y="475"/>
                    </a:cubicBezTo>
                    <a:cubicBezTo>
                      <a:pt x="86" y="437"/>
                      <a:pt x="93" y="438"/>
                      <a:pt x="93" y="438"/>
                    </a:cubicBezTo>
                    <a:cubicBezTo>
                      <a:pt x="0" y="380"/>
                      <a:pt x="0" y="380"/>
                      <a:pt x="0" y="380"/>
                    </a:cubicBezTo>
                    <a:cubicBezTo>
                      <a:pt x="0" y="380"/>
                      <a:pt x="42" y="270"/>
                      <a:pt x="39" y="228"/>
                    </a:cubicBezTo>
                    <a:cubicBezTo>
                      <a:pt x="36" y="186"/>
                      <a:pt x="19" y="171"/>
                      <a:pt x="62" y="98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1" y="98"/>
                      <a:pt x="46" y="13"/>
                      <a:pt x="146" y="4"/>
                    </a:cubicBezTo>
                    <a:cubicBezTo>
                      <a:pt x="146" y="4"/>
                      <a:pt x="177" y="0"/>
                      <a:pt x="205" y="14"/>
                    </a:cubicBezTo>
                    <a:cubicBezTo>
                      <a:pt x="232" y="28"/>
                      <a:pt x="262" y="22"/>
                      <a:pt x="297" y="15"/>
                    </a:cubicBezTo>
                    <a:cubicBezTo>
                      <a:pt x="332" y="8"/>
                      <a:pt x="393" y="16"/>
                      <a:pt x="413" y="49"/>
                    </a:cubicBezTo>
                    <a:cubicBezTo>
                      <a:pt x="417" y="57"/>
                      <a:pt x="421" y="65"/>
                      <a:pt x="422" y="72"/>
                    </a:cubicBezTo>
                    <a:cubicBezTo>
                      <a:pt x="423" y="77"/>
                      <a:pt x="424" y="82"/>
                      <a:pt x="424" y="86"/>
                    </a:cubicBezTo>
                    <a:cubicBezTo>
                      <a:pt x="425" y="104"/>
                      <a:pt x="418" y="118"/>
                      <a:pt x="410" y="124"/>
                    </a:cubicBezTo>
                    <a:cubicBezTo>
                      <a:pt x="410" y="124"/>
                      <a:pt x="444" y="197"/>
                      <a:pt x="432" y="249"/>
                    </a:cubicBezTo>
                    <a:cubicBezTo>
                      <a:pt x="419" y="300"/>
                      <a:pt x="412" y="315"/>
                      <a:pt x="446" y="374"/>
                    </a:cubicBezTo>
                    <a:cubicBezTo>
                      <a:pt x="446" y="374"/>
                      <a:pt x="467" y="389"/>
                      <a:pt x="446" y="409"/>
                    </a:cubicBezTo>
                    <a:cubicBezTo>
                      <a:pt x="446" y="409"/>
                      <a:pt x="436" y="417"/>
                      <a:pt x="413" y="4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1" name="Forma libre 7">
                <a:extLst>
                  <a:ext uri="{FF2B5EF4-FFF2-40B4-BE49-F238E27FC236}">
                    <a16:creationId xmlns:a16="http://schemas.microsoft.com/office/drawing/2014/main" xmlns="" id="{84D147E2-C5A1-44B2-801C-2CD2E345C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6242" y="1340526"/>
                <a:ext cx="1081715" cy="608572"/>
              </a:xfrm>
              <a:custGeom>
                <a:avLst/>
                <a:gdLst>
                  <a:gd name="T0" fmla="*/ 405 w 405"/>
                  <a:gd name="T1" fmla="*/ 86 h 228"/>
                  <a:gd name="T2" fmla="*/ 178 w 405"/>
                  <a:gd name="T3" fmla="*/ 98 h 228"/>
                  <a:gd name="T4" fmla="*/ 114 w 405"/>
                  <a:gd name="T5" fmla="*/ 186 h 228"/>
                  <a:gd name="T6" fmla="*/ 20 w 405"/>
                  <a:gd name="T7" fmla="*/ 228 h 228"/>
                  <a:gd name="T8" fmla="*/ 43 w 405"/>
                  <a:gd name="T9" fmla="*/ 98 h 228"/>
                  <a:gd name="T10" fmla="*/ 12 w 405"/>
                  <a:gd name="T11" fmla="*/ 98 h 228"/>
                  <a:gd name="T12" fmla="*/ 127 w 405"/>
                  <a:gd name="T13" fmla="*/ 4 h 228"/>
                  <a:gd name="T14" fmla="*/ 186 w 405"/>
                  <a:gd name="T15" fmla="*/ 14 h 228"/>
                  <a:gd name="T16" fmla="*/ 278 w 405"/>
                  <a:gd name="T17" fmla="*/ 15 h 228"/>
                  <a:gd name="T18" fmla="*/ 394 w 405"/>
                  <a:gd name="T19" fmla="*/ 49 h 228"/>
                  <a:gd name="T20" fmla="*/ 403 w 405"/>
                  <a:gd name="T21" fmla="*/ 72 h 228"/>
                  <a:gd name="T22" fmla="*/ 405 w 405"/>
                  <a:gd name="T23" fmla="*/ 8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5" h="228">
                    <a:moveTo>
                      <a:pt x="405" y="86"/>
                    </a:moveTo>
                    <a:cubicBezTo>
                      <a:pt x="358" y="84"/>
                      <a:pt x="287" y="87"/>
                      <a:pt x="178" y="98"/>
                    </a:cubicBezTo>
                    <a:cubicBezTo>
                      <a:pt x="178" y="98"/>
                      <a:pt x="118" y="122"/>
                      <a:pt x="114" y="186"/>
                    </a:cubicBezTo>
                    <a:cubicBezTo>
                      <a:pt x="114" y="186"/>
                      <a:pt x="61" y="157"/>
                      <a:pt x="20" y="228"/>
                    </a:cubicBezTo>
                    <a:cubicBezTo>
                      <a:pt x="17" y="186"/>
                      <a:pt x="0" y="171"/>
                      <a:pt x="43" y="98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12" y="98"/>
                      <a:pt x="27" y="13"/>
                      <a:pt x="127" y="4"/>
                    </a:cubicBezTo>
                    <a:cubicBezTo>
                      <a:pt x="127" y="4"/>
                      <a:pt x="158" y="0"/>
                      <a:pt x="186" y="14"/>
                    </a:cubicBezTo>
                    <a:cubicBezTo>
                      <a:pt x="213" y="28"/>
                      <a:pt x="243" y="22"/>
                      <a:pt x="278" y="15"/>
                    </a:cubicBezTo>
                    <a:cubicBezTo>
                      <a:pt x="313" y="8"/>
                      <a:pt x="374" y="16"/>
                      <a:pt x="394" y="49"/>
                    </a:cubicBezTo>
                    <a:cubicBezTo>
                      <a:pt x="398" y="57"/>
                      <a:pt x="402" y="65"/>
                      <a:pt x="403" y="72"/>
                    </a:cubicBezTo>
                    <a:cubicBezTo>
                      <a:pt x="404" y="77"/>
                      <a:pt x="405" y="82"/>
                      <a:pt x="405" y="86"/>
                    </a:cubicBezTo>
                    <a:close/>
                  </a:path>
                </a:pathLst>
              </a:custGeom>
              <a:gradFill>
                <a:gsLst>
                  <a:gs pos="0">
                    <a:srgbClr val="6524DE"/>
                  </a:gs>
                  <a:gs pos="76000">
                    <a:srgbClr val="6524DE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2" name="Forma libre 8">
                <a:extLst>
                  <a:ext uri="{FF2B5EF4-FFF2-40B4-BE49-F238E27FC236}">
                    <a16:creationId xmlns:a16="http://schemas.microsoft.com/office/drawing/2014/main" xmlns="" id="{8C4DC2FE-B668-467A-B05D-874A8610D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386" y="1422812"/>
                <a:ext cx="699429" cy="1808573"/>
              </a:xfrm>
              <a:custGeom>
                <a:avLst/>
                <a:gdLst>
                  <a:gd name="T0" fmla="*/ 208 w 262"/>
                  <a:gd name="T1" fmla="*/ 378 h 678"/>
                  <a:gd name="T2" fmla="*/ 215 w 262"/>
                  <a:gd name="T3" fmla="*/ 415 h 678"/>
                  <a:gd name="T4" fmla="*/ 205 w 262"/>
                  <a:gd name="T5" fmla="*/ 555 h 678"/>
                  <a:gd name="T6" fmla="*/ 226 w 262"/>
                  <a:gd name="T7" fmla="*/ 633 h 678"/>
                  <a:gd name="T8" fmla="*/ 92 w 262"/>
                  <a:gd name="T9" fmla="*/ 411 h 678"/>
                  <a:gd name="T10" fmla="*/ 45 w 262"/>
                  <a:gd name="T11" fmla="*/ 280 h 678"/>
                  <a:gd name="T12" fmla="*/ 23 w 262"/>
                  <a:gd name="T13" fmla="*/ 165 h 678"/>
                  <a:gd name="T14" fmla="*/ 56 w 262"/>
                  <a:gd name="T15" fmla="*/ 82 h 678"/>
                  <a:gd name="T16" fmla="*/ 180 w 262"/>
                  <a:gd name="T17" fmla="*/ 33 h 678"/>
                  <a:gd name="T18" fmla="*/ 217 w 262"/>
                  <a:gd name="T19" fmla="*/ 41 h 678"/>
                  <a:gd name="T20" fmla="*/ 205 w 262"/>
                  <a:gd name="T21" fmla="*/ 93 h 678"/>
                  <a:gd name="T22" fmla="*/ 227 w 262"/>
                  <a:gd name="T23" fmla="*/ 218 h 678"/>
                  <a:gd name="T24" fmla="*/ 241 w 262"/>
                  <a:gd name="T25" fmla="*/ 343 h 678"/>
                  <a:gd name="T26" fmla="*/ 241 w 262"/>
                  <a:gd name="T27" fmla="*/ 378 h 678"/>
                  <a:gd name="T28" fmla="*/ 208 w 262"/>
                  <a:gd name="T29" fmla="*/ 3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2" h="678">
                    <a:moveTo>
                      <a:pt x="208" y="378"/>
                    </a:moveTo>
                    <a:cubicBezTo>
                      <a:pt x="208" y="378"/>
                      <a:pt x="220" y="395"/>
                      <a:pt x="215" y="415"/>
                    </a:cubicBezTo>
                    <a:cubicBezTo>
                      <a:pt x="210" y="434"/>
                      <a:pt x="180" y="495"/>
                      <a:pt x="205" y="555"/>
                    </a:cubicBezTo>
                    <a:cubicBezTo>
                      <a:pt x="213" y="574"/>
                      <a:pt x="222" y="602"/>
                      <a:pt x="226" y="633"/>
                    </a:cubicBezTo>
                    <a:cubicBezTo>
                      <a:pt x="146" y="678"/>
                      <a:pt x="100" y="440"/>
                      <a:pt x="92" y="411"/>
                    </a:cubicBezTo>
                    <a:cubicBezTo>
                      <a:pt x="85" y="382"/>
                      <a:pt x="35" y="333"/>
                      <a:pt x="45" y="280"/>
                    </a:cubicBezTo>
                    <a:cubicBezTo>
                      <a:pt x="56" y="227"/>
                      <a:pt x="45" y="218"/>
                      <a:pt x="23" y="165"/>
                    </a:cubicBezTo>
                    <a:cubicBezTo>
                      <a:pt x="0" y="113"/>
                      <a:pt x="56" y="82"/>
                      <a:pt x="56" y="82"/>
                    </a:cubicBezTo>
                    <a:cubicBezTo>
                      <a:pt x="107" y="0"/>
                      <a:pt x="158" y="34"/>
                      <a:pt x="180" y="33"/>
                    </a:cubicBezTo>
                    <a:cubicBezTo>
                      <a:pt x="186" y="33"/>
                      <a:pt x="200" y="35"/>
                      <a:pt x="217" y="41"/>
                    </a:cubicBezTo>
                    <a:cubicBezTo>
                      <a:pt x="223" y="65"/>
                      <a:pt x="216" y="85"/>
                      <a:pt x="205" y="93"/>
                    </a:cubicBezTo>
                    <a:cubicBezTo>
                      <a:pt x="205" y="93"/>
                      <a:pt x="239" y="166"/>
                      <a:pt x="227" y="218"/>
                    </a:cubicBezTo>
                    <a:cubicBezTo>
                      <a:pt x="214" y="269"/>
                      <a:pt x="207" y="284"/>
                      <a:pt x="241" y="343"/>
                    </a:cubicBezTo>
                    <a:cubicBezTo>
                      <a:pt x="241" y="343"/>
                      <a:pt x="262" y="358"/>
                      <a:pt x="241" y="378"/>
                    </a:cubicBezTo>
                    <a:cubicBezTo>
                      <a:pt x="241" y="378"/>
                      <a:pt x="231" y="386"/>
                      <a:pt x="208" y="378"/>
                    </a:cubicBezTo>
                    <a:close/>
                  </a:path>
                </a:pathLst>
              </a:custGeom>
              <a:solidFill>
                <a:srgbClr val="1500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3" name="Forma libre 9">
                <a:extLst>
                  <a:ext uri="{FF2B5EF4-FFF2-40B4-BE49-F238E27FC236}">
                    <a16:creationId xmlns:a16="http://schemas.microsoft.com/office/drawing/2014/main" xmlns="" id="{B5D4840E-C693-4B8E-86D8-E3E73CEB4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099" y="2329669"/>
                <a:ext cx="2883430" cy="4947431"/>
              </a:xfrm>
              <a:custGeom>
                <a:avLst/>
                <a:gdLst>
                  <a:gd name="T0" fmla="*/ 904 w 1079"/>
                  <a:gd name="T1" fmla="*/ 1856 h 1856"/>
                  <a:gd name="T2" fmla="*/ 136 w 1079"/>
                  <a:gd name="T3" fmla="*/ 1856 h 1856"/>
                  <a:gd name="T4" fmla="*/ 116 w 1079"/>
                  <a:gd name="T5" fmla="*/ 962 h 1856"/>
                  <a:gd name="T6" fmla="*/ 449 w 1079"/>
                  <a:gd name="T7" fmla="*/ 104 h 1856"/>
                  <a:gd name="T8" fmla="*/ 497 w 1079"/>
                  <a:gd name="T9" fmla="*/ 30 h 1856"/>
                  <a:gd name="T10" fmla="*/ 526 w 1079"/>
                  <a:gd name="T11" fmla="*/ 9 h 1856"/>
                  <a:gd name="T12" fmla="*/ 753 w 1079"/>
                  <a:gd name="T13" fmla="*/ 150 h 1856"/>
                  <a:gd name="T14" fmla="*/ 823 w 1079"/>
                  <a:gd name="T15" fmla="*/ 312 h 1856"/>
                  <a:gd name="T16" fmla="*/ 904 w 1079"/>
                  <a:gd name="T17" fmla="*/ 1856 h 1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9" h="1856">
                    <a:moveTo>
                      <a:pt x="904" y="1856"/>
                    </a:moveTo>
                    <a:cubicBezTo>
                      <a:pt x="136" y="1856"/>
                      <a:pt x="136" y="1856"/>
                      <a:pt x="136" y="1856"/>
                    </a:cubicBezTo>
                    <a:cubicBezTo>
                      <a:pt x="125" y="1546"/>
                      <a:pt x="232" y="1684"/>
                      <a:pt x="116" y="962"/>
                    </a:cubicBezTo>
                    <a:cubicBezTo>
                      <a:pt x="0" y="241"/>
                      <a:pt x="449" y="104"/>
                      <a:pt x="449" y="104"/>
                    </a:cubicBezTo>
                    <a:cubicBezTo>
                      <a:pt x="449" y="104"/>
                      <a:pt x="481" y="60"/>
                      <a:pt x="497" y="30"/>
                    </a:cubicBezTo>
                    <a:cubicBezTo>
                      <a:pt x="512" y="0"/>
                      <a:pt x="526" y="9"/>
                      <a:pt x="526" y="9"/>
                    </a:cubicBezTo>
                    <a:cubicBezTo>
                      <a:pt x="753" y="150"/>
                      <a:pt x="753" y="150"/>
                      <a:pt x="753" y="150"/>
                    </a:cubicBezTo>
                    <a:cubicBezTo>
                      <a:pt x="780" y="202"/>
                      <a:pt x="803" y="257"/>
                      <a:pt x="823" y="312"/>
                    </a:cubicBezTo>
                    <a:cubicBezTo>
                      <a:pt x="1079" y="1007"/>
                      <a:pt x="904" y="1856"/>
                      <a:pt x="904" y="1856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78000">
                    <a:srgbClr val="16286E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4" name="Forma libre 10">
                <a:extLst>
                  <a:ext uri="{FF2B5EF4-FFF2-40B4-BE49-F238E27FC236}">
                    <a16:creationId xmlns:a16="http://schemas.microsoft.com/office/drawing/2014/main" xmlns="" id="{F1A3E269-0320-4431-A8DF-43BC01E3D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100" y="2329669"/>
                <a:ext cx="999430" cy="836572"/>
              </a:xfrm>
              <a:custGeom>
                <a:avLst/>
                <a:gdLst>
                  <a:gd name="T0" fmla="*/ 374 w 374"/>
                  <a:gd name="T1" fmla="*/ 312 h 314"/>
                  <a:gd name="T2" fmla="*/ 0 w 374"/>
                  <a:gd name="T3" fmla="*/ 104 h 314"/>
                  <a:gd name="T4" fmla="*/ 48 w 374"/>
                  <a:gd name="T5" fmla="*/ 30 h 314"/>
                  <a:gd name="T6" fmla="*/ 77 w 374"/>
                  <a:gd name="T7" fmla="*/ 9 h 314"/>
                  <a:gd name="T8" fmla="*/ 304 w 374"/>
                  <a:gd name="T9" fmla="*/ 150 h 314"/>
                  <a:gd name="T10" fmla="*/ 374 w 374"/>
                  <a:gd name="T11" fmla="*/ 31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4" h="314">
                    <a:moveTo>
                      <a:pt x="374" y="312"/>
                    </a:moveTo>
                    <a:cubicBezTo>
                      <a:pt x="222" y="314"/>
                      <a:pt x="0" y="104"/>
                      <a:pt x="0" y="104"/>
                    </a:cubicBezTo>
                    <a:cubicBezTo>
                      <a:pt x="0" y="104"/>
                      <a:pt x="32" y="60"/>
                      <a:pt x="48" y="30"/>
                    </a:cubicBezTo>
                    <a:cubicBezTo>
                      <a:pt x="63" y="0"/>
                      <a:pt x="77" y="9"/>
                      <a:pt x="77" y="9"/>
                    </a:cubicBezTo>
                    <a:cubicBezTo>
                      <a:pt x="304" y="150"/>
                      <a:pt x="304" y="150"/>
                      <a:pt x="304" y="150"/>
                    </a:cubicBezTo>
                    <a:cubicBezTo>
                      <a:pt x="331" y="202"/>
                      <a:pt x="354" y="257"/>
                      <a:pt x="374" y="31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100000">
                    <a:srgbClr val="16286E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5" name="Forma libre 11">
                <a:extLst>
                  <a:ext uri="{FF2B5EF4-FFF2-40B4-BE49-F238E27FC236}">
                    <a16:creationId xmlns:a16="http://schemas.microsoft.com/office/drawing/2014/main" xmlns="" id="{68F90B1C-A4BC-499A-A3A8-6F83BFC7C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385" y="1835954"/>
                <a:ext cx="258858" cy="378858"/>
              </a:xfrm>
              <a:custGeom>
                <a:avLst/>
                <a:gdLst>
                  <a:gd name="T0" fmla="*/ 75 w 97"/>
                  <a:gd name="T1" fmla="*/ 34 h 142"/>
                  <a:gd name="T2" fmla="*/ 11 w 97"/>
                  <a:gd name="T3" fmla="*/ 66 h 142"/>
                  <a:gd name="T4" fmla="*/ 74 w 97"/>
                  <a:gd name="T5" fmla="*/ 132 h 142"/>
                  <a:gd name="T6" fmla="*/ 75 w 97"/>
                  <a:gd name="T7" fmla="*/ 3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142">
                    <a:moveTo>
                      <a:pt x="75" y="34"/>
                    </a:moveTo>
                    <a:cubicBezTo>
                      <a:pt x="75" y="34"/>
                      <a:pt x="22" y="0"/>
                      <a:pt x="11" y="66"/>
                    </a:cubicBezTo>
                    <a:cubicBezTo>
                      <a:pt x="0" y="132"/>
                      <a:pt x="59" y="142"/>
                      <a:pt x="74" y="132"/>
                    </a:cubicBezTo>
                    <a:cubicBezTo>
                      <a:pt x="74" y="132"/>
                      <a:pt x="97" y="82"/>
                      <a:pt x="75" y="34"/>
                    </a:cubicBezTo>
                    <a:close/>
                  </a:path>
                </a:pathLst>
              </a:custGeom>
              <a:solidFill>
                <a:srgbClr val="1500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6" name="Forma libre 12">
                <a:extLst>
                  <a:ext uri="{FF2B5EF4-FFF2-40B4-BE49-F238E27FC236}">
                    <a16:creationId xmlns:a16="http://schemas.microsoft.com/office/drawing/2014/main" xmlns="" id="{0870DA8A-4FAB-4AF9-8E9C-77B8A6309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962" y="1895956"/>
                <a:ext cx="1001144" cy="1693715"/>
              </a:xfrm>
              <a:custGeom>
                <a:avLst/>
                <a:gdLst>
                  <a:gd name="T0" fmla="*/ 284 w 375"/>
                  <a:gd name="T1" fmla="*/ 612 h 636"/>
                  <a:gd name="T2" fmla="*/ 12 w 375"/>
                  <a:gd name="T3" fmla="*/ 387 h 636"/>
                  <a:gd name="T4" fmla="*/ 0 w 375"/>
                  <a:gd name="T5" fmla="*/ 268 h 636"/>
                  <a:gd name="T6" fmla="*/ 0 w 375"/>
                  <a:gd name="T7" fmla="*/ 267 h 636"/>
                  <a:gd name="T8" fmla="*/ 6 w 375"/>
                  <a:gd name="T9" fmla="*/ 230 h 636"/>
                  <a:gd name="T10" fmla="*/ 36 w 375"/>
                  <a:gd name="T11" fmla="*/ 12 h 636"/>
                  <a:gd name="T12" fmla="*/ 64 w 375"/>
                  <a:gd name="T13" fmla="*/ 62 h 636"/>
                  <a:gd name="T14" fmla="*/ 173 w 375"/>
                  <a:gd name="T15" fmla="*/ 216 h 636"/>
                  <a:gd name="T16" fmla="*/ 226 w 375"/>
                  <a:gd name="T17" fmla="*/ 205 h 636"/>
                  <a:gd name="T18" fmla="*/ 326 w 375"/>
                  <a:gd name="T19" fmla="*/ 201 h 636"/>
                  <a:gd name="T20" fmla="*/ 333 w 375"/>
                  <a:gd name="T21" fmla="*/ 238 h 636"/>
                  <a:gd name="T22" fmla="*/ 323 w 375"/>
                  <a:gd name="T23" fmla="*/ 378 h 636"/>
                  <a:gd name="T24" fmla="*/ 284 w 375"/>
                  <a:gd name="T25" fmla="*/ 612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5" h="636">
                    <a:moveTo>
                      <a:pt x="284" y="612"/>
                    </a:moveTo>
                    <a:cubicBezTo>
                      <a:pt x="193" y="636"/>
                      <a:pt x="36" y="546"/>
                      <a:pt x="12" y="387"/>
                    </a:cubicBezTo>
                    <a:cubicBezTo>
                      <a:pt x="4" y="328"/>
                      <a:pt x="0" y="291"/>
                      <a:pt x="0" y="26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2" y="249"/>
                      <a:pt x="4" y="235"/>
                      <a:pt x="6" y="230"/>
                    </a:cubicBezTo>
                    <a:cubicBezTo>
                      <a:pt x="6" y="230"/>
                      <a:pt x="55" y="77"/>
                      <a:pt x="36" y="12"/>
                    </a:cubicBezTo>
                    <a:cubicBezTo>
                      <a:pt x="36" y="12"/>
                      <a:pt x="53" y="0"/>
                      <a:pt x="64" y="62"/>
                    </a:cubicBezTo>
                    <a:cubicBezTo>
                      <a:pt x="74" y="123"/>
                      <a:pt x="134" y="202"/>
                      <a:pt x="173" y="216"/>
                    </a:cubicBezTo>
                    <a:cubicBezTo>
                      <a:pt x="212" y="229"/>
                      <a:pt x="214" y="208"/>
                      <a:pt x="226" y="205"/>
                    </a:cubicBezTo>
                    <a:cubicBezTo>
                      <a:pt x="238" y="204"/>
                      <a:pt x="263" y="178"/>
                      <a:pt x="326" y="201"/>
                    </a:cubicBezTo>
                    <a:cubicBezTo>
                      <a:pt x="326" y="201"/>
                      <a:pt x="338" y="218"/>
                      <a:pt x="333" y="238"/>
                    </a:cubicBezTo>
                    <a:cubicBezTo>
                      <a:pt x="328" y="257"/>
                      <a:pt x="297" y="318"/>
                      <a:pt x="323" y="378"/>
                    </a:cubicBezTo>
                    <a:cubicBezTo>
                      <a:pt x="349" y="437"/>
                      <a:pt x="375" y="587"/>
                      <a:pt x="284" y="612"/>
                    </a:cubicBezTo>
                    <a:close/>
                  </a:path>
                </a:pathLst>
              </a:custGeom>
              <a:gradFill>
                <a:gsLst>
                  <a:gs pos="0">
                    <a:srgbClr val="BB7FFB"/>
                  </a:gs>
                  <a:gs pos="100000">
                    <a:srgbClr val="FB95E9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7" name="Forma libre 13">
                <a:extLst>
                  <a:ext uri="{FF2B5EF4-FFF2-40B4-BE49-F238E27FC236}">
                    <a16:creationId xmlns:a16="http://schemas.microsoft.com/office/drawing/2014/main" xmlns="" id="{116FA9B5-4461-4B4F-9235-D02206F69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100" y="1340526"/>
                <a:ext cx="1071430" cy="330858"/>
              </a:xfrm>
              <a:custGeom>
                <a:avLst/>
                <a:gdLst>
                  <a:gd name="T0" fmla="*/ 379 w 401"/>
                  <a:gd name="T1" fmla="*/ 124 h 124"/>
                  <a:gd name="T2" fmla="*/ 258 w 401"/>
                  <a:gd name="T3" fmla="*/ 113 h 124"/>
                  <a:gd name="T4" fmla="*/ 166 w 401"/>
                  <a:gd name="T5" fmla="*/ 98 h 124"/>
                  <a:gd name="T6" fmla="*/ 0 w 401"/>
                  <a:gd name="T7" fmla="*/ 98 h 124"/>
                  <a:gd name="T8" fmla="*/ 115 w 401"/>
                  <a:gd name="T9" fmla="*/ 4 h 124"/>
                  <a:gd name="T10" fmla="*/ 174 w 401"/>
                  <a:gd name="T11" fmla="*/ 14 h 124"/>
                  <a:gd name="T12" fmla="*/ 266 w 401"/>
                  <a:gd name="T13" fmla="*/ 15 h 124"/>
                  <a:gd name="T14" fmla="*/ 382 w 401"/>
                  <a:gd name="T15" fmla="*/ 49 h 124"/>
                  <a:gd name="T16" fmla="*/ 379 w 401"/>
                  <a:gd name="T17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124">
                    <a:moveTo>
                      <a:pt x="379" y="124"/>
                    </a:moveTo>
                    <a:cubicBezTo>
                      <a:pt x="354" y="103"/>
                      <a:pt x="299" y="110"/>
                      <a:pt x="258" y="113"/>
                    </a:cubicBezTo>
                    <a:cubicBezTo>
                      <a:pt x="217" y="117"/>
                      <a:pt x="166" y="98"/>
                      <a:pt x="166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15" y="13"/>
                      <a:pt x="115" y="4"/>
                    </a:cubicBezTo>
                    <a:cubicBezTo>
                      <a:pt x="115" y="4"/>
                      <a:pt x="146" y="0"/>
                      <a:pt x="174" y="14"/>
                    </a:cubicBezTo>
                    <a:cubicBezTo>
                      <a:pt x="201" y="28"/>
                      <a:pt x="231" y="22"/>
                      <a:pt x="266" y="15"/>
                    </a:cubicBezTo>
                    <a:cubicBezTo>
                      <a:pt x="301" y="8"/>
                      <a:pt x="362" y="16"/>
                      <a:pt x="382" y="49"/>
                    </a:cubicBezTo>
                    <a:cubicBezTo>
                      <a:pt x="401" y="81"/>
                      <a:pt x="393" y="114"/>
                      <a:pt x="379" y="124"/>
                    </a:cubicBezTo>
                    <a:close/>
                  </a:path>
                </a:pathLst>
              </a:custGeom>
              <a:gradFill>
                <a:gsLst>
                  <a:gs pos="28000">
                    <a:srgbClr val="6313DC"/>
                  </a:gs>
                  <a:gs pos="100000">
                    <a:srgbClr val="1E3ADA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8" name="Forma libre 14">
                <a:extLst>
                  <a:ext uri="{FF2B5EF4-FFF2-40B4-BE49-F238E27FC236}">
                    <a16:creationId xmlns:a16="http://schemas.microsoft.com/office/drawing/2014/main" xmlns="" id="{2BF4B088-9F78-4017-BB28-01D01B8E1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814" y="4258241"/>
                <a:ext cx="761143" cy="908572"/>
              </a:xfrm>
              <a:custGeom>
                <a:avLst/>
                <a:gdLst>
                  <a:gd name="T0" fmla="*/ 265 w 285"/>
                  <a:gd name="T1" fmla="*/ 0 h 341"/>
                  <a:gd name="T2" fmla="*/ 68 w 285"/>
                  <a:gd name="T3" fmla="*/ 96 h 341"/>
                  <a:gd name="T4" fmla="*/ 0 w 285"/>
                  <a:gd name="T5" fmla="*/ 232 h 341"/>
                  <a:gd name="T6" fmla="*/ 3 w 285"/>
                  <a:gd name="T7" fmla="*/ 341 h 341"/>
                  <a:gd name="T8" fmla="*/ 41 w 285"/>
                  <a:gd name="T9" fmla="*/ 303 h 341"/>
                  <a:gd name="T10" fmla="*/ 41 w 285"/>
                  <a:gd name="T11" fmla="*/ 224 h 341"/>
                  <a:gd name="T12" fmla="*/ 93 w 285"/>
                  <a:gd name="T13" fmla="*/ 156 h 341"/>
                  <a:gd name="T14" fmla="*/ 62 w 285"/>
                  <a:gd name="T15" fmla="*/ 256 h 341"/>
                  <a:gd name="T16" fmla="*/ 106 w 285"/>
                  <a:gd name="T17" fmla="*/ 323 h 341"/>
                  <a:gd name="T18" fmla="*/ 117 w 285"/>
                  <a:gd name="T19" fmla="*/ 275 h 341"/>
                  <a:gd name="T20" fmla="*/ 101 w 285"/>
                  <a:gd name="T21" fmla="*/ 237 h 341"/>
                  <a:gd name="T22" fmla="*/ 136 w 285"/>
                  <a:gd name="T23" fmla="*/ 172 h 341"/>
                  <a:gd name="T24" fmla="*/ 133 w 285"/>
                  <a:gd name="T25" fmla="*/ 239 h 341"/>
                  <a:gd name="T26" fmla="*/ 168 w 285"/>
                  <a:gd name="T27" fmla="*/ 301 h 341"/>
                  <a:gd name="T28" fmla="*/ 185 w 285"/>
                  <a:gd name="T29" fmla="*/ 257 h 341"/>
                  <a:gd name="T30" fmla="*/ 180 w 285"/>
                  <a:gd name="T31" fmla="*/ 196 h 341"/>
                  <a:gd name="T32" fmla="*/ 285 w 285"/>
                  <a:gd name="T33" fmla="*/ 100 h 341"/>
                  <a:gd name="T34" fmla="*/ 265 w 285"/>
                  <a:gd name="T3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341">
                    <a:moveTo>
                      <a:pt x="265" y="0"/>
                    </a:moveTo>
                    <a:cubicBezTo>
                      <a:pt x="265" y="0"/>
                      <a:pt x="85" y="79"/>
                      <a:pt x="68" y="96"/>
                    </a:cubicBezTo>
                    <a:cubicBezTo>
                      <a:pt x="51" y="113"/>
                      <a:pt x="0" y="232"/>
                      <a:pt x="0" y="232"/>
                    </a:cubicBezTo>
                    <a:cubicBezTo>
                      <a:pt x="3" y="341"/>
                      <a:pt x="3" y="341"/>
                      <a:pt x="3" y="341"/>
                    </a:cubicBezTo>
                    <a:cubicBezTo>
                      <a:pt x="3" y="341"/>
                      <a:pt x="42" y="329"/>
                      <a:pt x="41" y="303"/>
                    </a:cubicBezTo>
                    <a:cubicBezTo>
                      <a:pt x="39" y="278"/>
                      <a:pt x="35" y="230"/>
                      <a:pt x="41" y="224"/>
                    </a:cubicBezTo>
                    <a:cubicBezTo>
                      <a:pt x="46" y="218"/>
                      <a:pt x="93" y="156"/>
                      <a:pt x="93" y="156"/>
                    </a:cubicBezTo>
                    <a:cubicBezTo>
                      <a:pt x="93" y="156"/>
                      <a:pt x="59" y="250"/>
                      <a:pt x="62" y="256"/>
                    </a:cubicBezTo>
                    <a:cubicBezTo>
                      <a:pt x="64" y="262"/>
                      <a:pt x="106" y="323"/>
                      <a:pt x="106" y="323"/>
                    </a:cubicBezTo>
                    <a:cubicBezTo>
                      <a:pt x="106" y="323"/>
                      <a:pt x="128" y="296"/>
                      <a:pt x="117" y="275"/>
                    </a:cubicBezTo>
                    <a:cubicBezTo>
                      <a:pt x="106" y="255"/>
                      <a:pt x="101" y="237"/>
                      <a:pt x="101" y="237"/>
                    </a:cubicBezTo>
                    <a:cubicBezTo>
                      <a:pt x="136" y="172"/>
                      <a:pt x="136" y="172"/>
                      <a:pt x="136" y="172"/>
                    </a:cubicBezTo>
                    <a:cubicBezTo>
                      <a:pt x="133" y="239"/>
                      <a:pt x="133" y="239"/>
                      <a:pt x="133" y="239"/>
                    </a:cubicBezTo>
                    <a:cubicBezTo>
                      <a:pt x="168" y="301"/>
                      <a:pt x="168" y="301"/>
                      <a:pt x="168" y="301"/>
                    </a:cubicBezTo>
                    <a:cubicBezTo>
                      <a:pt x="168" y="301"/>
                      <a:pt x="197" y="274"/>
                      <a:pt x="185" y="257"/>
                    </a:cubicBezTo>
                    <a:cubicBezTo>
                      <a:pt x="172" y="240"/>
                      <a:pt x="180" y="196"/>
                      <a:pt x="180" y="196"/>
                    </a:cubicBezTo>
                    <a:cubicBezTo>
                      <a:pt x="285" y="100"/>
                      <a:pt x="285" y="100"/>
                      <a:pt x="285" y="100"/>
                    </a:cubicBez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9" name="Forma libre 15">
                <a:extLst>
                  <a:ext uri="{FF2B5EF4-FFF2-40B4-BE49-F238E27FC236}">
                    <a16:creationId xmlns:a16="http://schemas.microsoft.com/office/drawing/2014/main" xmlns="" id="{52C1A77F-D0D3-4856-91DD-AD841A991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100" y="3680527"/>
                <a:ext cx="387429" cy="685715"/>
              </a:xfrm>
              <a:custGeom>
                <a:avLst/>
                <a:gdLst>
                  <a:gd name="T0" fmla="*/ 21 w 145"/>
                  <a:gd name="T1" fmla="*/ 257 h 257"/>
                  <a:gd name="T2" fmla="*/ 3 w 145"/>
                  <a:gd name="T3" fmla="*/ 120 h 257"/>
                  <a:gd name="T4" fmla="*/ 50 w 145"/>
                  <a:gd name="T5" fmla="*/ 37 h 257"/>
                  <a:gd name="T6" fmla="*/ 108 w 145"/>
                  <a:gd name="T7" fmla="*/ 0 h 257"/>
                  <a:gd name="T8" fmla="*/ 102 w 145"/>
                  <a:gd name="T9" fmla="*/ 33 h 257"/>
                  <a:gd name="T10" fmla="*/ 60 w 145"/>
                  <a:gd name="T11" fmla="*/ 61 h 257"/>
                  <a:gd name="T12" fmla="*/ 43 w 145"/>
                  <a:gd name="T13" fmla="*/ 112 h 257"/>
                  <a:gd name="T14" fmla="*/ 84 w 145"/>
                  <a:gd name="T15" fmla="*/ 60 h 257"/>
                  <a:gd name="T16" fmla="*/ 135 w 145"/>
                  <a:gd name="T17" fmla="*/ 60 h 257"/>
                  <a:gd name="T18" fmla="*/ 114 w 145"/>
                  <a:gd name="T19" fmla="*/ 83 h 257"/>
                  <a:gd name="T20" fmla="*/ 88 w 145"/>
                  <a:gd name="T21" fmla="*/ 88 h 257"/>
                  <a:gd name="T22" fmla="*/ 67 w 145"/>
                  <a:gd name="T23" fmla="*/ 129 h 257"/>
                  <a:gd name="T24" fmla="*/ 100 w 145"/>
                  <a:gd name="T25" fmla="*/ 104 h 257"/>
                  <a:gd name="T26" fmla="*/ 145 w 145"/>
                  <a:gd name="T27" fmla="*/ 100 h 257"/>
                  <a:gd name="T28" fmla="*/ 128 w 145"/>
                  <a:gd name="T29" fmla="*/ 125 h 257"/>
                  <a:gd name="T30" fmla="*/ 94 w 145"/>
                  <a:gd name="T31" fmla="*/ 144 h 257"/>
                  <a:gd name="T32" fmla="*/ 81 w 145"/>
                  <a:gd name="T33" fmla="*/ 232 h 257"/>
                  <a:gd name="T34" fmla="*/ 21 w 145"/>
                  <a:gd name="T35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5" h="257">
                    <a:moveTo>
                      <a:pt x="21" y="257"/>
                    </a:moveTo>
                    <a:cubicBezTo>
                      <a:pt x="21" y="257"/>
                      <a:pt x="0" y="134"/>
                      <a:pt x="3" y="120"/>
                    </a:cubicBezTo>
                    <a:cubicBezTo>
                      <a:pt x="6" y="105"/>
                      <a:pt x="50" y="37"/>
                      <a:pt x="50" y="37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116" y="25"/>
                      <a:pt x="102" y="33"/>
                    </a:cubicBezTo>
                    <a:cubicBezTo>
                      <a:pt x="88" y="41"/>
                      <a:pt x="61" y="56"/>
                      <a:pt x="60" y="61"/>
                    </a:cubicBezTo>
                    <a:cubicBezTo>
                      <a:pt x="59" y="66"/>
                      <a:pt x="43" y="112"/>
                      <a:pt x="43" y="112"/>
                    </a:cubicBezTo>
                    <a:cubicBezTo>
                      <a:pt x="43" y="112"/>
                      <a:pt x="80" y="61"/>
                      <a:pt x="84" y="60"/>
                    </a:cubicBezTo>
                    <a:cubicBezTo>
                      <a:pt x="89" y="60"/>
                      <a:pt x="135" y="60"/>
                      <a:pt x="135" y="60"/>
                    </a:cubicBezTo>
                    <a:cubicBezTo>
                      <a:pt x="135" y="60"/>
                      <a:pt x="128" y="81"/>
                      <a:pt x="114" y="83"/>
                    </a:cubicBezTo>
                    <a:cubicBezTo>
                      <a:pt x="99" y="84"/>
                      <a:pt x="88" y="88"/>
                      <a:pt x="88" y="88"/>
                    </a:cubicBezTo>
                    <a:cubicBezTo>
                      <a:pt x="67" y="129"/>
                      <a:pt x="67" y="129"/>
                      <a:pt x="67" y="129"/>
                    </a:cubicBezTo>
                    <a:cubicBezTo>
                      <a:pt x="100" y="104"/>
                      <a:pt x="100" y="104"/>
                      <a:pt x="100" y="104"/>
                    </a:cubicBezTo>
                    <a:cubicBezTo>
                      <a:pt x="145" y="100"/>
                      <a:pt x="145" y="100"/>
                      <a:pt x="145" y="100"/>
                    </a:cubicBezTo>
                    <a:cubicBezTo>
                      <a:pt x="145" y="100"/>
                      <a:pt x="141" y="125"/>
                      <a:pt x="128" y="125"/>
                    </a:cubicBezTo>
                    <a:cubicBezTo>
                      <a:pt x="115" y="124"/>
                      <a:pt x="94" y="144"/>
                      <a:pt x="94" y="144"/>
                    </a:cubicBezTo>
                    <a:cubicBezTo>
                      <a:pt x="81" y="232"/>
                      <a:pt x="81" y="232"/>
                      <a:pt x="81" y="232"/>
                    </a:cubicBezTo>
                    <a:lnTo>
                      <a:pt x="21" y="2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20" name="Forma libre 16">
                <a:extLst>
                  <a:ext uri="{FF2B5EF4-FFF2-40B4-BE49-F238E27FC236}">
                    <a16:creationId xmlns:a16="http://schemas.microsoft.com/office/drawing/2014/main" xmlns="" id="{AF758C60-4BC8-48B0-853B-79E4FE11DEC0}"/>
                  </a:ext>
                </a:extLst>
              </p:cNvPr>
              <p:cNvSpPr>
                <a:spLocks/>
              </p:cNvSpPr>
              <p:nvPr/>
            </p:nvSpPr>
            <p:spPr bwMode="auto">
              <a:xfrm rot="487774">
                <a:off x="2302872" y="4062813"/>
                <a:ext cx="1145143" cy="673715"/>
              </a:xfrm>
              <a:custGeom>
                <a:avLst/>
                <a:gdLst>
                  <a:gd name="T0" fmla="*/ 82 w 428"/>
                  <a:gd name="T1" fmla="*/ 54 h 253"/>
                  <a:gd name="T2" fmla="*/ 282 w 428"/>
                  <a:gd name="T3" fmla="*/ 41 h 253"/>
                  <a:gd name="T4" fmla="*/ 326 w 428"/>
                  <a:gd name="T5" fmla="*/ 235 h 253"/>
                  <a:gd name="T6" fmla="*/ 59 w 428"/>
                  <a:gd name="T7" fmla="*/ 170 h 253"/>
                  <a:gd name="T8" fmla="*/ 82 w 428"/>
                  <a:gd name="T9" fmla="*/ 5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253">
                    <a:moveTo>
                      <a:pt x="82" y="54"/>
                    </a:moveTo>
                    <a:cubicBezTo>
                      <a:pt x="82" y="54"/>
                      <a:pt x="169" y="0"/>
                      <a:pt x="282" y="41"/>
                    </a:cubicBezTo>
                    <a:cubicBezTo>
                      <a:pt x="428" y="93"/>
                      <a:pt x="371" y="223"/>
                      <a:pt x="326" y="235"/>
                    </a:cubicBezTo>
                    <a:cubicBezTo>
                      <a:pt x="260" y="253"/>
                      <a:pt x="93" y="170"/>
                      <a:pt x="59" y="170"/>
                    </a:cubicBezTo>
                    <a:cubicBezTo>
                      <a:pt x="25" y="170"/>
                      <a:pt x="0" y="102"/>
                      <a:pt x="82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21" name="Forma libre 17">
                <a:extLst>
                  <a:ext uri="{FF2B5EF4-FFF2-40B4-BE49-F238E27FC236}">
                    <a16:creationId xmlns:a16="http://schemas.microsoft.com/office/drawing/2014/main" xmlns="" id="{5402D44F-972F-4278-8406-D3E44C9F1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385" y="3011955"/>
                <a:ext cx="2713716" cy="2492573"/>
              </a:xfrm>
              <a:custGeom>
                <a:avLst/>
                <a:gdLst>
                  <a:gd name="T0" fmla="*/ 154 w 1016"/>
                  <a:gd name="T1" fmla="*/ 0 h 935"/>
                  <a:gd name="T2" fmla="*/ 461 w 1016"/>
                  <a:gd name="T3" fmla="*/ 248 h 935"/>
                  <a:gd name="T4" fmla="*/ 785 w 1016"/>
                  <a:gd name="T5" fmla="*/ 556 h 935"/>
                  <a:gd name="T6" fmla="*/ 901 w 1016"/>
                  <a:gd name="T7" fmla="*/ 822 h 935"/>
                  <a:gd name="T8" fmla="*/ 331 w 1016"/>
                  <a:gd name="T9" fmla="*/ 781 h 935"/>
                  <a:gd name="T10" fmla="*/ 10 w 1016"/>
                  <a:gd name="T11" fmla="*/ 204 h 935"/>
                  <a:gd name="T12" fmla="*/ 154 w 1016"/>
                  <a:gd name="T13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6" h="935">
                    <a:moveTo>
                      <a:pt x="154" y="0"/>
                    </a:moveTo>
                    <a:cubicBezTo>
                      <a:pt x="154" y="0"/>
                      <a:pt x="317" y="11"/>
                      <a:pt x="461" y="248"/>
                    </a:cubicBezTo>
                    <a:cubicBezTo>
                      <a:pt x="604" y="484"/>
                      <a:pt x="785" y="556"/>
                      <a:pt x="785" y="556"/>
                    </a:cubicBezTo>
                    <a:cubicBezTo>
                      <a:pt x="785" y="556"/>
                      <a:pt x="1016" y="720"/>
                      <a:pt x="901" y="822"/>
                    </a:cubicBezTo>
                    <a:cubicBezTo>
                      <a:pt x="787" y="925"/>
                      <a:pt x="485" y="935"/>
                      <a:pt x="331" y="781"/>
                    </a:cubicBezTo>
                    <a:cubicBezTo>
                      <a:pt x="178" y="628"/>
                      <a:pt x="0" y="341"/>
                      <a:pt x="10" y="204"/>
                    </a:cubicBezTo>
                    <a:cubicBezTo>
                      <a:pt x="21" y="68"/>
                      <a:pt x="68" y="10"/>
                      <a:pt x="15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D4BC9"/>
                  </a:gs>
                  <a:gs pos="78000">
                    <a:srgbClr val="16286E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xmlns="" id="{813F705E-7B0E-4989-B447-76E85BC850C4}"/>
                </a:ext>
              </a:extLst>
            </p:cNvPr>
            <p:cNvSpPr/>
            <p:nvPr/>
          </p:nvSpPr>
          <p:spPr>
            <a:xfrm flipH="1">
              <a:off x="662569" y="2575406"/>
              <a:ext cx="333828" cy="333828"/>
            </a:xfrm>
            <a:prstGeom prst="ellipse">
              <a:avLst/>
            </a:pr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xmlns="" id="{1CA7247A-56C4-4D0D-A7EB-5B7C8EDC3148}"/>
                </a:ext>
              </a:extLst>
            </p:cNvPr>
            <p:cNvSpPr/>
            <p:nvPr/>
          </p:nvSpPr>
          <p:spPr>
            <a:xfrm flipH="1">
              <a:off x="3192720" y="5092277"/>
              <a:ext cx="191756" cy="191756"/>
            </a:xfrm>
            <a:prstGeom prst="ellipse">
              <a:avLst/>
            </a:prstGeom>
            <a:gradFill>
              <a:gsLst>
                <a:gs pos="0">
                  <a:srgbClr val="7CEFD8"/>
                </a:gs>
                <a:gs pos="100000">
                  <a:srgbClr val="6C92E1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6" name="Rombo 25">
              <a:extLst>
                <a:ext uri="{FF2B5EF4-FFF2-40B4-BE49-F238E27FC236}">
                  <a16:creationId xmlns:a16="http://schemas.microsoft.com/office/drawing/2014/main" xmlns="" id="{EDADB6E4-A33D-42FA-AF99-6073BF0A1F07}"/>
                </a:ext>
              </a:extLst>
            </p:cNvPr>
            <p:cNvSpPr/>
            <p:nvPr/>
          </p:nvSpPr>
          <p:spPr>
            <a:xfrm>
              <a:off x="117404" y="5337893"/>
              <a:ext cx="319314" cy="319314"/>
            </a:xfrm>
            <a:prstGeom prst="diamond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0" name="Rombo 39">
              <a:extLst>
                <a:ext uri="{FF2B5EF4-FFF2-40B4-BE49-F238E27FC236}">
                  <a16:creationId xmlns:a16="http://schemas.microsoft.com/office/drawing/2014/main" xmlns="" id="{02153CFD-6A73-4AE2-B9B2-267A2F60EC4E}"/>
                </a:ext>
              </a:extLst>
            </p:cNvPr>
            <p:cNvSpPr/>
            <p:nvPr/>
          </p:nvSpPr>
          <p:spPr>
            <a:xfrm>
              <a:off x="3656166" y="3941881"/>
              <a:ext cx="271578" cy="271578"/>
            </a:xfrm>
            <a:prstGeom prst="diamond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1" name="Rombo 40">
              <a:extLst>
                <a:ext uri="{FF2B5EF4-FFF2-40B4-BE49-F238E27FC236}">
                  <a16:creationId xmlns:a16="http://schemas.microsoft.com/office/drawing/2014/main" xmlns="" id="{7381A731-66EF-4CDC-94CA-BB0DA3E7292C}"/>
                </a:ext>
              </a:extLst>
            </p:cNvPr>
            <p:cNvSpPr/>
            <p:nvPr/>
          </p:nvSpPr>
          <p:spPr>
            <a:xfrm>
              <a:off x="2941210" y="1951388"/>
              <a:ext cx="404893" cy="404893"/>
            </a:xfrm>
            <a:prstGeom prst="diamond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</p:grpSp>
      <p:sp>
        <p:nvSpPr>
          <p:cNvPr id="43" name="Cuadro de texto 42">
            <a:extLst>
              <a:ext uri="{FF2B5EF4-FFF2-40B4-BE49-F238E27FC236}">
                <a16:creationId xmlns:a16="http://schemas.microsoft.com/office/drawing/2014/main" xmlns="" id="{7BF380F0-E581-41AD-B9B8-4693DE21F634}"/>
              </a:ext>
            </a:extLst>
          </p:cNvPr>
          <p:cNvSpPr txBox="1"/>
          <p:nvPr/>
        </p:nvSpPr>
        <p:spPr>
          <a:xfrm>
            <a:off x="5257799" y="379963"/>
            <a:ext cx="6172201" cy="4836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>
              <a:lnSpc>
                <a:spcPts val="4000"/>
              </a:lnSpc>
            </a:pPr>
            <a:r>
              <a:rPr lang="es-ES" sz="3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MOTIVADORES</a:t>
            </a:r>
            <a:endParaRPr lang="es-ES" sz="36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ítulo 5" hidden="1">
            <a:extLst>
              <a:ext uri="{FF2B5EF4-FFF2-40B4-BE49-F238E27FC236}">
                <a16:creationId xmlns:a16="http://schemas.microsoft.com/office/drawing/2014/main" xmlns="" id="{5A790B0A-0491-4358-8078-EF85845DE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6</a:t>
            </a:r>
          </a:p>
        </p:txBody>
      </p:sp>
      <p:sp>
        <p:nvSpPr>
          <p:cNvPr id="32" name="Título 5"/>
          <p:cNvSpPr txBox="1">
            <a:spLocks/>
          </p:cNvSpPr>
          <p:nvPr/>
        </p:nvSpPr>
        <p:spPr>
          <a:xfrm>
            <a:off x="831585" y="196897"/>
            <a:ext cx="3745091" cy="1325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 DE LOS DOS FACTORES DE HERZBERG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3" name="Marcador de contenid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756862"/>
              </p:ext>
            </p:extLst>
          </p:nvPr>
        </p:nvGraphicFramePr>
        <p:xfrm>
          <a:off x="5819340" y="1522459"/>
          <a:ext cx="5428112" cy="4504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056"/>
                <a:gridCol w="2714056"/>
              </a:tblGrid>
              <a:tr h="613369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NO HAY INSATISFACCIÓ</a:t>
                      </a:r>
                      <a:r>
                        <a:rPr lang="es-MX" sz="1600" baseline="0" dirty="0" smtClean="0"/>
                        <a:t>N LABORAL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baseline="0" dirty="0" smtClean="0"/>
                        <a:t>HAY INSATISFACCIÓN LABORAL</a:t>
                      </a:r>
                      <a:endParaRPr lang="es-MX" sz="1600" dirty="0"/>
                    </a:p>
                  </a:txBody>
                  <a:tcPr/>
                </a:tc>
              </a:tr>
              <a:tr h="497511">
                <a:tc gridSpan="2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393973">
                <a:tc gridSpan="2"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s-MX" sz="2400" baseline="0" dirty="0" smtClean="0"/>
                        <a:t>TRABAJO SIGNIFICATIVO Y DESAFIANTE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MX" sz="2400" baseline="0" dirty="0" smtClean="0"/>
                        <a:t>RECONOCIMIENTO DE LOS LOGROS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MX" sz="2400" baseline="0" dirty="0" smtClean="0"/>
                        <a:t>SENTIMIENTOS DE REALIZACIÓN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MX" sz="2400" baseline="0" dirty="0" smtClean="0"/>
                        <a:t>MAYOR RESPONSABILIDAD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MX" sz="2400" baseline="0" dirty="0" smtClean="0"/>
                        <a:t>OPORTUNIDAD PARA CRECER Y PROGRESAR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MX" sz="2400" baseline="0" dirty="0" smtClean="0"/>
                        <a:t>EL TRABAJO EN </a:t>
                      </a:r>
                      <a:r>
                        <a:rPr lang="es-MX" sz="2400" baseline="0" dirty="0" smtClean="0"/>
                        <a:t>SÍ</a:t>
                      </a:r>
                      <a:endParaRPr lang="es-MX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Flecha izquierda y derecha 33"/>
          <p:cNvSpPr/>
          <p:nvPr/>
        </p:nvSpPr>
        <p:spPr>
          <a:xfrm>
            <a:off x="6463048" y="2257194"/>
            <a:ext cx="3966693" cy="1159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09161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992415"/>
            <a:ext cx="10515600" cy="1325563"/>
          </a:xfrm>
        </p:spPr>
        <p:txBody>
          <a:bodyPr/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X y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DE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McGREGOR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029" y="355779"/>
            <a:ext cx="1819275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9200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 de texto 17">
            <a:extLst>
              <a:ext uri="{FF2B5EF4-FFF2-40B4-BE49-F238E27FC236}">
                <a16:creationId xmlns:a16="http://schemas.microsoft.com/office/drawing/2014/main" xmlns="" id="{39929E06-4AB9-4598-A963-82CCC18A3FF2}"/>
              </a:ext>
            </a:extLst>
          </p:cNvPr>
          <p:cNvSpPr txBox="1"/>
          <p:nvPr/>
        </p:nvSpPr>
        <p:spPr>
          <a:xfrm>
            <a:off x="267650" y="4626273"/>
            <a:ext cx="42187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UNIDAD DE APRENDIZAJE.</a:t>
            </a:r>
          </a:p>
        </p:txBody>
      </p:sp>
      <p:sp>
        <p:nvSpPr>
          <p:cNvPr id="19" name="Marcador de texto 2">
            <a:extLst>
              <a:ext uri="{FF2B5EF4-FFF2-40B4-BE49-F238E27FC236}">
                <a16:creationId xmlns:a16="http://schemas.microsoft.com/office/drawing/2014/main" xmlns="" id="{9DF162EE-A4BE-4D4C-9A3C-51FC2F765D81}"/>
              </a:ext>
            </a:extLst>
          </p:cNvPr>
          <p:cNvSpPr txBox="1">
            <a:spLocks/>
          </p:cNvSpPr>
          <p:nvPr/>
        </p:nvSpPr>
        <p:spPr>
          <a:xfrm>
            <a:off x="241881" y="5087049"/>
            <a:ext cx="4558514" cy="150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lnSpc>
                <a:spcPct val="100000"/>
              </a:lnSpc>
            </a:pPr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ANALIZAR LOS FUNDAMENTOS TEÓRICOS Y  METODOLOGICOS DEL COMPORTAMIENTO HUMANO, PARA EL DIAGNÓSTICO Y DISEÑO PERTINENTE DE ESTRATEGIAS Y PROCESOS ORIENTADOS A LOGRAR LA CONTRIBUCIÓN EFECTIVA A NIVEL INDIVIDUAL Y GRUPAL  DEL PERSONAL QUE LABORA EN LAS ORGANIZACIONES </a:t>
            </a:r>
            <a:endParaRPr lang="es-E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Cuadro de texto 35">
            <a:extLst>
              <a:ext uri="{FF2B5EF4-FFF2-40B4-BE49-F238E27FC236}">
                <a16:creationId xmlns:a16="http://schemas.microsoft.com/office/drawing/2014/main" xmlns="" id="{54005B0B-E5FC-472B-962B-C2258039F3B2}"/>
              </a:ext>
            </a:extLst>
          </p:cNvPr>
          <p:cNvSpPr txBox="1"/>
          <p:nvPr/>
        </p:nvSpPr>
        <p:spPr>
          <a:xfrm>
            <a:off x="6451982" y="4664221"/>
            <a:ext cx="11186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rtl="0"/>
            <a:r>
              <a:rPr lang="es-E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UNIDAD 4</a:t>
            </a:r>
            <a:endParaRPr lang="es-E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Marcador de texto 2">
            <a:extLst>
              <a:ext uri="{FF2B5EF4-FFF2-40B4-BE49-F238E27FC236}">
                <a16:creationId xmlns:a16="http://schemas.microsoft.com/office/drawing/2014/main" xmlns="" id="{5BA86B7F-9A89-4AB5-BADE-64D7C6E5C868}"/>
              </a:ext>
            </a:extLst>
          </p:cNvPr>
          <p:cNvSpPr txBox="1">
            <a:spLocks/>
          </p:cNvSpPr>
          <p:nvPr/>
        </p:nvSpPr>
        <p:spPr>
          <a:xfrm>
            <a:off x="5136183" y="4941221"/>
            <a:ext cx="3750240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lnSpc>
                <a:spcPct val="100000"/>
              </a:lnSpc>
            </a:pPr>
            <a:r>
              <a:rPr lang="es-ES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CONOCER LOS DIFERENTES MODELOS DE MOTIVACIÓN LABORAL, PARA IDENTIFICAR LOS PRINCIPALES FACTORES QUE ESTIMULAN Y MOTIVAN AL PERSONAL A LOGRAR EL ALTO DESEMPEÑO. ESTO SE LOGRARÁ MEDIANTE LA COMPARACIÓN Y EL ANÁLISIS DE LOS DIFERENTES MODELOS Y SU APLICACIÓN A CASOS PRÁCTICOS</a:t>
            </a:r>
            <a:endParaRPr lang="es-E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Cuadro de texto 56">
            <a:extLst>
              <a:ext uri="{FF2B5EF4-FFF2-40B4-BE49-F238E27FC236}">
                <a16:creationId xmlns:a16="http://schemas.microsoft.com/office/drawing/2014/main" xmlns="" id="{25264A13-2CF6-4653-9A8E-AE29B6F25F8E}"/>
              </a:ext>
            </a:extLst>
          </p:cNvPr>
          <p:cNvSpPr txBox="1"/>
          <p:nvPr/>
        </p:nvSpPr>
        <p:spPr>
          <a:xfrm>
            <a:off x="723900" y="457291"/>
            <a:ext cx="3803018" cy="11597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rtl="0">
              <a:lnSpc>
                <a:spcPts val="4000"/>
              </a:lnSpc>
            </a:pPr>
            <a:r>
              <a:rPr lang="es-ES" sz="3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la Unidad de Aprendizaje </a:t>
            </a:r>
            <a:endParaRPr lang="es-ES" sz="36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7" name="Grupo 66">
            <a:extLst>
              <a:ext uri="{FF2B5EF4-FFF2-40B4-BE49-F238E27FC236}">
                <a16:creationId xmlns:a16="http://schemas.microsoft.com/office/drawing/2014/main" xmlns="" id="{A6D12FB3-2E0E-4392-B30A-8FABD55972D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-12700" y="1794009"/>
            <a:ext cx="12204700" cy="2514602"/>
            <a:chOff x="-12700" y="2162907"/>
            <a:chExt cx="12204700" cy="2514602"/>
          </a:xfrm>
        </p:grpSpPr>
        <p:pic>
          <p:nvPicPr>
            <p:cNvPr id="2" name="Imagen 1" descr="Un grupo de personas sentadas en un escritorio&#10;">
              <a:extLst>
                <a:ext uri="{FF2B5EF4-FFF2-40B4-BE49-F238E27FC236}">
                  <a16:creationId xmlns:a16="http://schemas.microsoft.com/office/drawing/2014/main" xmlns="" id="{2D62790E-5C31-4474-BE12-F50234A0C7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4"/>
            <a:stretch/>
          </p:blipFill>
          <p:spPr>
            <a:xfrm>
              <a:off x="-12700" y="2162908"/>
              <a:ext cx="12192000" cy="2514601"/>
            </a:xfrm>
            <a:prstGeom prst="rect">
              <a:avLst/>
            </a:prstGeom>
          </p:spPr>
        </p:pic>
        <p:sp>
          <p:nvSpPr>
            <p:cNvPr id="3" name="Rectángulo 2" descr="Esta es una imagen de un escritorio con equipos portátiles y personas trabajando.">
              <a:extLst>
                <a:ext uri="{FF2B5EF4-FFF2-40B4-BE49-F238E27FC236}">
                  <a16:creationId xmlns:a16="http://schemas.microsoft.com/office/drawing/2014/main" xmlns="" id="{53AEFB1F-87BB-40C6-9BC7-E1CE0AC0AC1B}"/>
                </a:ext>
              </a:extLst>
            </p:cNvPr>
            <p:cNvSpPr/>
            <p:nvPr/>
          </p:nvSpPr>
          <p:spPr>
            <a:xfrm>
              <a:off x="0" y="2162907"/>
              <a:ext cx="12192000" cy="2514601"/>
            </a:xfrm>
            <a:prstGeom prst="rect">
              <a:avLst/>
            </a:pr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xmlns="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852826" y="2694293"/>
              <a:ext cx="1431828" cy="1431827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16" name="Elipse 15">
              <a:extLst>
                <a:ext uri="{FF2B5EF4-FFF2-40B4-BE49-F238E27FC236}">
                  <a16:creationId xmlns:a16="http://schemas.microsoft.com/office/drawing/2014/main" xmlns="" id="{3EB48CA9-382A-48A4-B5F2-BBE91C08FD62}"/>
                </a:ext>
              </a:extLst>
            </p:cNvPr>
            <p:cNvSpPr/>
            <p:nvPr/>
          </p:nvSpPr>
          <p:spPr>
            <a:xfrm>
              <a:off x="1737814" y="3936470"/>
              <a:ext cx="239688" cy="239688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xmlns="" id="{B20BBE89-8E4D-448A-8F53-F45437DD24BB}"/>
                </a:ext>
              </a:extLst>
            </p:cNvPr>
            <p:cNvSpPr/>
            <p:nvPr/>
          </p:nvSpPr>
          <p:spPr>
            <a:xfrm>
              <a:off x="1782422" y="3981078"/>
              <a:ext cx="150473" cy="150473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xmlns="" id="{1B02FFA3-53E3-4FFD-922C-CCB9EFEA5C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3845077" y="2719313"/>
              <a:ext cx="1431828" cy="1431826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xmlns="" id="{0EB5F512-613A-44CC-ACE3-5B63ACC24F3F}"/>
                </a:ext>
              </a:extLst>
            </p:cNvPr>
            <p:cNvSpPr/>
            <p:nvPr/>
          </p:nvSpPr>
          <p:spPr>
            <a:xfrm>
              <a:off x="5016340" y="2881739"/>
              <a:ext cx="239688" cy="239688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xmlns="" id="{CDD030F3-5250-4104-9D3A-3BDB421469D0}"/>
                </a:ext>
              </a:extLst>
            </p:cNvPr>
            <p:cNvSpPr/>
            <p:nvPr/>
          </p:nvSpPr>
          <p:spPr>
            <a:xfrm>
              <a:off x="5060947" y="2926346"/>
              <a:ext cx="150473" cy="150473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xmlns="" id="{9AA6EBCD-B27A-4FC4-87A8-ED6638C5545A}"/>
                </a:ext>
              </a:extLst>
            </p:cNvPr>
            <p:cNvSpPr/>
            <p:nvPr/>
          </p:nvSpPr>
          <p:spPr>
            <a:xfrm>
              <a:off x="6798890" y="2719313"/>
              <a:ext cx="1431828" cy="1431826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2" name="Arco 41">
              <a:extLst>
                <a:ext uri="{FF2B5EF4-FFF2-40B4-BE49-F238E27FC236}">
                  <a16:creationId xmlns:a16="http://schemas.microsoft.com/office/drawing/2014/main" xmlns="" id="{63F2913C-4436-40AC-9048-54405BD23C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6798890" y="2719313"/>
              <a:ext cx="1431827" cy="1431826"/>
            </a:xfrm>
            <a:prstGeom prst="arc">
              <a:avLst>
                <a:gd name="adj1" fmla="val 16200000"/>
                <a:gd name="adj2" fmla="val 755116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xmlns="" id="{B9703755-0B67-41E7-B72A-5A3A54730479}"/>
                </a:ext>
              </a:extLst>
            </p:cNvPr>
            <p:cNvSpPr/>
            <p:nvPr/>
          </p:nvSpPr>
          <p:spPr>
            <a:xfrm>
              <a:off x="8110117" y="3485949"/>
              <a:ext cx="239688" cy="239688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xmlns="" id="{7668F955-7C8C-4C69-AA19-CD562C2DFDCC}"/>
                </a:ext>
              </a:extLst>
            </p:cNvPr>
            <p:cNvSpPr/>
            <p:nvPr/>
          </p:nvSpPr>
          <p:spPr>
            <a:xfrm>
              <a:off x="8154725" y="3530557"/>
              <a:ext cx="150473" cy="150473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grpSp>
          <p:nvGrpSpPr>
            <p:cNvPr id="51" name="Grupo 50">
              <a:extLst>
                <a:ext uri="{FF2B5EF4-FFF2-40B4-BE49-F238E27FC236}">
                  <a16:creationId xmlns:a16="http://schemas.microsoft.com/office/drawing/2014/main" xmlns="" id="{02C4BAC1-CFE0-4BB6-AB1E-3D97B9D3C37C}"/>
                </a:ext>
              </a:extLst>
            </p:cNvPr>
            <p:cNvGrpSpPr/>
            <p:nvPr/>
          </p:nvGrpSpPr>
          <p:grpSpPr>
            <a:xfrm>
              <a:off x="9871788" y="2706779"/>
              <a:ext cx="1431828" cy="1456895"/>
              <a:chOff x="7168469" y="2677815"/>
              <a:chExt cx="1431828" cy="1456895"/>
            </a:xfrm>
          </p:grpSpPr>
          <p:sp>
            <p:nvSpPr>
              <p:cNvPr id="53" name="Elipse 52">
                <a:extLst>
                  <a:ext uri="{FF2B5EF4-FFF2-40B4-BE49-F238E27FC236}">
                    <a16:creationId xmlns:a16="http://schemas.microsoft.com/office/drawing/2014/main" xmlns="" id="{52EBF013-87F7-4305-9CC9-737BE16F0D9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/>
            </p:nvSpPr>
            <p:spPr>
              <a:xfrm>
                <a:off x="7168469" y="2702884"/>
                <a:ext cx="1431828" cy="1431826"/>
              </a:xfrm>
              <a:prstGeom prst="ellipse">
                <a:avLst/>
              </a:prstGeom>
              <a:solidFill>
                <a:schemeClr val="bg1">
                  <a:alpha val="19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54" name="Arco 53">
                <a:extLst>
                  <a:ext uri="{FF2B5EF4-FFF2-40B4-BE49-F238E27FC236}">
                    <a16:creationId xmlns:a16="http://schemas.microsoft.com/office/drawing/2014/main" xmlns="" id="{2CC348C5-CD52-4041-A9DC-8F47C9D04352}"/>
                  </a:ext>
                </a:extLst>
              </p:cNvPr>
              <p:cNvSpPr/>
              <p:nvPr/>
            </p:nvSpPr>
            <p:spPr>
              <a:xfrm>
                <a:off x="7168469" y="2702884"/>
                <a:ext cx="1431827" cy="1431826"/>
              </a:xfrm>
              <a:prstGeom prst="arc">
                <a:avLst>
                  <a:gd name="adj1" fmla="val 16200000"/>
                  <a:gd name="adj2" fmla="val 17724961"/>
                </a:avLst>
              </a:prstGeom>
              <a:ln w="38100">
                <a:gradFill>
                  <a:gsLst>
                    <a:gs pos="0">
                      <a:srgbClr val="7BEBD8"/>
                    </a:gs>
                    <a:gs pos="8000">
                      <a:srgbClr val="6B8DE1"/>
                    </a:gs>
                    <a:gs pos="100000">
                      <a:srgbClr val="8335E5"/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55" name="Elipse 54">
                <a:extLst>
                  <a:ext uri="{FF2B5EF4-FFF2-40B4-BE49-F238E27FC236}">
                    <a16:creationId xmlns:a16="http://schemas.microsoft.com/office/drawing/2014/main" xmlns="" id="{083CA45F-7535-4D5F-A010-B7B38ED57BC7}"/>
                  </a:ext>
                </a:extLst>
              </p:cNvPr>
              <p:cNvSpPr/>
              <p:nvPr/>
            </p:nvSpPr>
            <p:spPr>
              <a:xfrm>
                <a:off x="8095353" y="2677815"/>
                <a:ext cx="239688" cy="239687"/>
              </a:xfrm>
              <a:prstGeom prst="ellipse">
                <a:avLst/>
              </a:prstGeom>
              <a:solidFill>
                <a:srgbClr val="8335E5">
                  <a:alpha val="3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56" name="Elipse 55">
                <a:extLst>
                  <a:ext uri="{FF2B5EF4-FFF2-40B4-BE49-F238E27FC236}">
                    <a16:creationId xmlns:a16="http://schemas.microsoft.com/office/drawing/2014/main" xmlns="" id="{43FCBFAE-6E88-440A-ACEC-41E289885112}"/>
                  </a:ext>
                </a:extLst>
              </p:cNvPr>
              <p:cNvSpPr/>
              <p:nvPr/>
            </p:nvSpPr>
            <p:spPr>
              <a:xfrm>
                <a:off x="8139961" y="2722422"/>
                <a:ext cx="150473" cy="150473"/>
              </a:xfrm>
              <a:prstGeom prst="ellipse">
                <a:avLst/>
              </a:prstGeom>
              <a:solidFill>
                <a:srgbClr val="8335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</p:grpSp>
        <p:sp>
          <p:nvSpPr>
            <p:cNvPr id="64" name="Arco 63">
              <a:extLst>
                <a:ext uri="{FF2B5EF4-FFF2-40B4-BE49-F238E27FC236}">
                  <a16:creationId xmlns:a16="http://schemas.microsoft.com/office/drawing/2014/main" xmlns="" id="{CAE87D92-1F07-49DE-BFD7-F74BD728BD31}"/>
                </a:ext>
              </a:extLst>
            </p:cNvPr>
            <p:cNvSpPr/>
            <p:nvPr/>
          </p:nvSpPr>
          <p:spPr>
            <a:xfrm>
              <a:off x="3843489" y="2720981"/>
              <a:ext cx="1431827" cy="1431826"/>
            </a:xfrm>
            <a:prstGeom prst="arc">
              <a:avLst>
                <a:gd name="adj1" fmla="val 16200000"/>
                <a:gd name="adj2" fmla="val 19003948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66" name="Arco 65">
              <a:extLst>
                <a:ext uri="{FF2B5EF4-FFF2-40B4-BE49-F238E27FC236}">
                  <a16:creationId xmlns:a16="http://schemas.microsoft.com/office/drawing/2014/main" xmlns="" id="{45B3FF71-3684-4143-BA68-D4583307C956}"/>
                </a:ext>
              </a:extLst>
            </p:cNvPr>
            <p:cNvSpPr/>
            <p:nvPr/>
          </p:nvSpPr>
          <p:spPr>
            <a:xfrm>
              <a:off x="852826" y="2694293"/>
              <a:ext cx="1431827" cy="1431826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</p:grpSp>
      <p:sp>
        <p:nvSpPr>
          <p:cNvPr id="7" name="Título 6" hidden="1">
            <a:extLst>
              <a:ext uri="{FF2B5EF4-FFF2-40B4-BE49-F238E27FC236}">
                <a16:creationId xmlns:a16="http://schemas.microsoft.com/office/drawing/2014/main" xmlns="" id="{8336C4B5-E15C-4086-8FF8-C33A07373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7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9606742" y="4625478"/>
            <a:ext cx="1957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TEMA 4.1</a:t>
            </a:r>
            <a:endParaRPr lang="es-MX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9267508" y="4941220"/>
            <a:ext cx="26360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TEORÍAS CLÁSICAS DE MOTIVACIÓN: JERARQUÍA DE MASLOW, IMPULSOS DE </a:t>
            </a:r>
            <a:r>
              <a:rPr lang="es-MX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McCLELLAND</a:t>
            </a:r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DOS FACTORES DE HERZBERG Y TEORÍA X y Y</a:t>
            </a:r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TEORÍAS CLÁSICAS </a:t>
            </a:r>
          </a:p>
        </p:txBody>
      </p:sp>
    </p:spTree>
    <p:extLst>
      <p:ext uri="{BB962C8B-B14F-4D97-AF65-F5344CB8AC3E}">
        <p14:creationId xmlns:p14="http://schemas.microsoft.com/office/powerpoint/2010/main" val="21637695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761" y="1"/>
            <a:ext cx="10903039" cy="1690688"/>
          </a:xfrm>
        </p:spPr>
        <p:txBody>
          <a:bodyPr/>
          <a:lstStyle/>
          <a:p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McGregor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3823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05643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upo 105">
            <a:extLst>
              <a:ext uri="{FF2B5EF4-FFF2-40B4-BE49-F238E27FC236}">
                <a16:creationId xmlns:a16="http://schemas.microsoft.com/office/drawing/2014/main" xmlns="" id="{3638C06D-F644-4B33-8858-D880F038FA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693738" y="968477"/>
            <a:ext cx="5813254" cy="5676674"/>
            <a:chOff x="693738" y="968477"/>
            <a:chExt cx="5813254" cy="5676674"/>
          </a:xfrm>
        </p:grpSpPr>
        <p:sp>
          <p:nvSpPr>
            <p:cNvPr id="16" name="Forma libre 15">
              <a:extLst>
                <a:ext uri="{FF2B5EF4-FFF2-40B4-BE49-F238E27FC236}">
                  <a16:creationId xmlns:a16="http://schemas.microsoft.com/office/drawing/2014/main" xmlns="" id="{F9F720D8-8BAF-4A0C-B2DC-8A1F1E0B2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0" y="2968796"/>
              <a:ext cx="2319325" cy="2920728"/>
            </a:xfrm>
            <a:custGeom>
              <a:avLst/>
              <a:gdLst>
                <a:gd name="T0" fmla="*/ 378 w 709"/>
                <a:gd name="T1" fmla="*/ 376 h 893"/>
                <a:gd name="T2" fmla="*/ 198 w 709"/>
                <a:gd name="T3" fmla="*/ 0 h 893"/>
                <a:gd name="T4" fmla="*/ 0 w 709"/>
                <a:gd name="T5" fmla="*/ 397 h 893"/>
                <a:gd name="T6" fmla="*/ 497 w 709"/>
                <a:gd name="T7" fmla="*/ 893 h 893"/>
                <a:gd name="T8" fmla="*/ 709 w 709"/>
                <a:gd name="T9" fmla="*/ 845 h 893"/>
                <a:gd name="T10" fmla="*/ 526 w 709"/>
                <a:gd name="T11" fmla="*/ 485 h 893"/>
                <a:gd name="T12" fmla="*/ 378 w 709"/>
                <a:gd name="T13" fmla="*/ 376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93">
                  <a:moveTo>
                    <a:pt x="378" y="376"/>
                  </a:moveTo>
                  <a:cubicBezTo>
                    <a:pt x="276" y="273"/>
                    <a:pt x="213" y="142"/>
                    <a:pt x="198" y="0"/>
                  </a:cubicBezTo>
                  <a:cubicBezTo>
                    <a:pt x="78" y="90"/>
                    <a:pt x="0" y="234"/>
                    <a:pt x="0" y="397"/>
                  </a:cubicBezTo>
                  <a:cubicBezTo>
                    <a:pt x="0" y="671"/>
                    <a:pt x="222" y="893"/>
                    <a:pt x="497" y="893"/>
                  </a:cubicBezTo>
                  <a:cubicBezTo>
                    <a:pt x="573" y="893"/>
                    <a:pt x="644" y="876"/>
                    <a:pt x="709" y="845"/>
                  </a:cubicBezTo>
                  <a:cubicBezTo>
                    <a:pt x="609" y="748"/>
                    <a:pt x="545" y="622"/>
                    <a:pt x="526" y="485"/>
                  </a:cubicBezTo>
                  <a:cubicBezTo>
                    <a:pt x="472" y="456"/>
                    <a:pt x="422" y="420"/>
                    <a:pt x="378" y="376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92000">
                  <a:srgbClr val="6672E4"/>
                </a:gs>
                <a:gs pos="28000">
                  <a:srgbClr val="882BE5"/>
                </a:gs>
              </a:gsLst>
              <a:lin ang="90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7" name="Forma libre 16">
              <a:extLst>
                <a:ext uri="{FF2B5EF4-FFF2-40B4-BE49-F238E27FC236}">
                  <a16:creationId xmlns:a16="http://schemas.microsoft.com/office/drawing/2014/main" xmlns="" id="{BB8E7BA8-3BC1-4755-AE40-0C84D9216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107" y="968477"/>
              <a:ext cx="3107685" cy="1546653"/>
            </a:xfrm>
            <a:custGeom>
              <a:avLst/>
              <a:gdLst>
                <a:gd name="T0" fmla="*/ 475 w 950"/>
                <a:gd name="T1" fmla="*/ 473 h 473"/>
                <a:gd name="T2" fmla="*/ 800 w 950"/>
                <a:gd name="T3" fmla="*/ 382 h 473"/>
                <a:gd name="T4" fmla="*/ 950 w 950"/>
                <a:gd name="T5" fmla="*/ 401 h 473"/>
                <a:gd name="T6" fmla="*/ 826 w 950"/>
                <a:gd name="T7" fmla="*/ 194 h 473"/>
                <a:gd name="T8" fmla="*/ 124 w 950"/>
                <a:gd name="T9" fmla="*/ 194 h 473"/>
                <a:gd name="T10" fmla="*/ 0 w 950"/>
                <a:gd name="T11" fmla="*/ 401 h 473"/>
                <a:gd name="T12" fmla="*/ 151 w 950"/>
                <a:gd name="T13" fmla="*/ 382 h 473"/>
                <a:gd name="T14" fmla="*/ 475 w 950"/>
                <a:gd name="T15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0" h="473">
                  <a:moveTo>
                    <a:pt x="475" y="473"/>
                  </a:moveTo>
                  <a:cubicBezTo>
                    <a:pt x="572" y="414"/>
                    <a:pt x="685" y="382"/>
                    <a:pt x="800" y="382"/>
                  </a:cubicBezTo>
                  <a:cubicBezTo>
                    <a:pt x="851" y="382"/>
                    <a:pt x="901" y="389"/>
                    <a:pt x="950" y="401"/>
                  </a:cubicBezTo>
                  <a:cubicBezTo>
                    <a:pt x="927" y="325"/>
                    <a:pt x="886" y="253"/>
                    <a:pt x="826" y="194"/>
                  </a:cubicBezTo>
                  <a:cubicBezTo>
                    <a:pt x="632" y="0"/>
                    <a:pt x="318" y="0"/>
                    <a:pt x="124" y="194"/>
                  </a:cubicBezTo>
                  <a:cubicBezTo>
                    <a:pt x="64" y="253"/>
                    <a:pt x="23" y="325"/>
                    <a:pt x="0" y="401"/>
                  </a:cubicBezTo>
                  <a:cubicBezTo>
                    <a:pt x="49" y="389"/>
                    <a:pt x="99" y="382"/>
                    <a:pt x="151" y="382"/>
                  </a:cubicBezTo>
                  <a:cubicBezTo>
                    <a:pt x="266" y="382"/>
                    <a:pt x="378" y="414"/>
                    <a:pt x="475" y="473"/>
                  </a:cubicBezTo>
                  <a:close/>
                </a:path>
              </a:pathLst>
            </a:custGeom>
            <a:gradFill>
              <a:gsLst>
                <a:gs pos="3000">
                  <a:srgbClr val="7CEFD8"/>
                </a:gs>
                <a:gs pos="13000">
                  <a:srgbClr val="6672E4"/>
                </a:gs>
                <a:gs pos="99000">
                  <a:srgbClr val="882BE5"/>
                </a:gs>
              </a:gsLst>
              <a:lin ang="60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" name="Forma libre 17">
              <a:extLst>
                <a:ext uri="{FF2B5EF4-FFF2-40B4-BE49-F238E27FC236}">
                  <a16:creationId xmlns:a16="http://schemas.microsoft.com/office/drawing/2014/main" xmlns="" id="{C3B6EAAE-1C2D-46EB-A473-3B6078DC2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75" y="2968796"/>
              <a:ext cx="2319325" cy="2920728"/>
            </a:xfrm>
            <a:custGeom>
              <a:avLst/>
              <a:gdLst>
                <a:gd name="T0" fmla="*/ 511 w 709"/>
                <a:gd name="T1" fmla="*/ 0 h 893"/>
                <a:gd name="T2" fmla="*/ 331 w 709"/>
                <a:gd name="T3" fmla="*/ 376 h 893"/>
                <a:gd name="T4" fmla="*/ 183 w 709"/>
                <a:gd name="T5" fmla="*/ 485 h 893"/>
                <a:gd name="T6" fmla="*/ 0 w 709"/>
                <a:gd name="T7" fmla="*/ 845 h 893"/>
                <a:gd name="T8" fmla="*/ 213 w 709"/>
                <a:gd name="T9" fmla="*/ 893 h 893"/>
                <a:gd name="T10" fmla="*/ 709 w 709"/>
                <a:gd name="T11" fmla="*/ 397 h 893"/>
                <a:gd name="T12" fmla="*/ 511 w 709"/>
                <a:gd name="T13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93">
                  <a:moveTo>
                    <a:pt x="511" y="0"/>
                  </a:moveTo>
                  <a:cubicBezTo>
                    <a:pt x="496" y="142"/>
                    <a:pt x="433" y="273"/>
                    <a:pt x="331" y="376"/>
                  </a:cubicBezTo>
                  <a:cubicBezTo>
                    <a:pt x="287" y="420"/>
                    <a:pt x="237" y="456"/>
                    <a:pt x="183" y="485"/>
                  </a:cubicBezTo>
                  <a:cubicBezTo>
                    <a:pt x="164" y="622"/>
                    <a:pt x="100" y="748"/>
                    <a:pt x="0" y="845"/>
                  </a:cubicBezTo>
                  <a:cubicBezTo>
                    <a:pt x="65" y="876"/>
                    <a:pt x="137" y="893"/>
                    <a:pt x="213" y="893"/>
                  </a:cubicBezTo>
                  <a:cubicBezTo>
                    <a:pt x="487" y="893"/>
                    <a:pt x="709" y="671"/>
                    <a:pt x="709" y="397"/>
                  </a:cubicBezTo>
                  <a:cubicBezTo>
                    <a:pt x="709" y="234"/>
                    <a:pt x="631" y="90"/>
                    <a:pt x="511" y="0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92000">
                  <a:srgbClr val="6672E4"/>
                </a:gs>
                <a:gs pos="28000">
                  <a:srgbClr val="882BE5"/>
                </a:gs>
              </a:gsLst>
              <a:lin ang="18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9" name="Forma libre 18" descr="Esta imagen es un icono de tres personas interactuando. ">
              <a:extLst>
                <a:ext uri="{FF2B5EF4-FFF2-40B4-BE49-F238E27FC236}">
                  <a16:creationId xmlns:a16="http://schemas.microsoft.com/office/drawing/2014/main" xmlns="" id="{7BF3ACC0-B381-45FC-900F-55F46E5E7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022" y="4735092"/>
              <a:ext cx="984471" cy="758291"/>
            </a:xfrm>
            <a:custGeom>
              <a:avLst/>
              <a:gdLst>
                <a:gd name="T0" fmla="*/ 0 w 301"/>
                <a:gd name="T1" fmla="*/ 0 h 232"/>
                <a:gd name="T2" fmla="*/ 150 w 301"/>
                <a:gd name="T3" fmla="*/ 232 h 232"/>
                <a:gd name="T4" fmla="*/ 301 w 301"/>
                <a:gd name="T5" fmla="*/ 0 h 232"/>
                <a:gd name="T6" fmla="*/ 150 w 301"/>
                <a:gd name="T7" fmla="*/ 19 h 232"/>
                <a:gd name="T8" fmla="*/ 0 w 301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2">
                  <a:moveTo>
                    <a:pt x="0" y="0"/>
                  </a:moveTo>
                  <a:cubicBezTo>
                    <a:pt x="27" y="92"/>
                    <a:pt x="80" y="172"/>
                    <a:pt x="150" y="232"/>
                  </a:cubicBezTo>
                  <a:cubicBezTo>
                    <a:pt x="220" y="172"/>
                    <a:pt x="273" y="92"/>
                    <a:pt x="301" y="0"/>
                  </a:cubicBezTo>
                  <a:cubicBezTo>
                    <a:pt x="252" y="13"/>
                    <a:pt x="201" y="19"/>
                    <a:pt x="150" y="19"/>
                  </a:cubicBezTo>
                  <a:cubicBezTo>
                    <a:pt x="99" y="19"/>
                    <a:pt x="49" y="13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42000">
                  <a:srgbClr val="6672E4"/>
                </a:gs>
                <a:gs pos="0">
                  <a:srgbClr val="882BE5"/>
                </a:gs>
              </a:gsLst>
              <a:lin ang="54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" name="Forma libre 19" descr="Esta imagen es un icono de tres personas y un símbolo que representa la conexión a internet.">
              <a:extLst>
                <a:ext uri="{FF2B5EF4-FFF2-40B4-BE49-F238E27FC236}">
                  <a16:creationId xmlns:a16="http://schemas.microsoft.com/office/drawing/2014/main" xmlns="" id="{9E41B0EC-DA27-4BF7-891C-FC6D7EF3C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75" y="2641947"/>
              <a:ext cx="1260332" cy="1406761"/>
            </a:xfrm>
            <a:custGeom>
              <a:avLst/>
              <a:gdLst>
                <a:gd name="T0" fmla="*/ 239 w 385"/>
                <a:gd name="T1" fmla="*/ 384 h 430"/>
                <a:gd name="T2" fmla="*/ 385 w 385"/>
                <a:gd name="T3" fmla="*/ 31 h 430"/>
                <a:gd name="T4" fmla="*/ 213 w 385"/>
                <a:gd name="T5" fmla="*/ 0 h 430"/>
                <a:gd name="T6" fmla="*/ 0 w 385"/>
                <a:gd name="T7" fmla="*/ 48 h 430"/>
                <a:gd name="T8" fmla="*/ 186 w 385"/>
                <a:gd name="T9" fmla="*/ 430 h 430"/>
                <a:gd name="T10" fmla="*/ 239 w 385"/>
                <a:gd name="T11" fmla="*/ 384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430">
                  <a:moveTo>
                    <a:pt x="239" y="384"/>
                  </a:moveTo>
                  <a:cubicBezTo>
                    <a:pt x="337" y="286"/>
                    <a:pt x="385" y="159"/>
                    <a:pt x="385" y="31"/>
                  </a:cubicBezTo>
                  <a:cubicBezTo>
                    <a:pt x="331" y="11"/>
                    <a:pt x="273" y="0"/>
                    <a:pt x="213" y="0"/>
                  </a:cubicBezTo>
                  <a:cubicBezTo>
                    <a:pt x="137" y="0"/>
                    <a:pt x="65" y="17"/>
                    <a:pt x="0" y="48"/>
                  </a:cubicBezTo>
                  <a:cubicBezTo>
                    <a:pt x="105" y="150"/>
                    <a:pt x="171" y="285"/>
                    <a:pt x="186" y="430"/>
                  </a:cubicBezTo>
                  <a:cubicBezTo>
                    <a:pt x="205" y="416"/>
                    <a:pt x="222" y="400"/>
                    <a:pt x="239" y="384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" name="Forma libre 20" descr="Esta imagen es un icono de tres personas y un globo terráqueo.">
              <a:extLst>
                <a:ext uri="{FF2B5EF4-FFF2-40B4-BE49-F238E27FC236}">
                  <a16:creationId xmlns:a16="http://schemas.microsoft.com/office/drawing/2014/main" xmlns="" id="{BDEE62C1-79C7-4BD6-99A1-2466D37A5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200" y="2641947"/>
              <a:ext cx="1259024" cy="1402839"/>
            </a:xfrm>
            <a:custGeom>
              <a:avLst/>
              <a:gdLst>
                <a:gd name="T0" fmla="*/ 173 w 385"/>
                <a:gd name="T1" fmla="*/ 0 h 429"/>
                <a:gd name="T2" fmla="*/ 1 w 385"/>
                <a:gd name="T3" fmla="*/ 31 h 429"/>
                <a:gd name="T4" fmla="*/ 146 w 385"/>
                <a:gd name="T5" fmla="*/ 384 h 429"/>
                <a:gd name="T6" fmla="*/ 199 w 385"/>
                <a:gd name="T7" fmla="*/ 429 h 429"/>
                <a:gd name="T8" fmla="*/ 385 w 385"/>
                <a:gd name="T9" fmla="*/ 48 h 429"/>
                <a:gd name="T10" fmla="*/ 173 w 385"/>
                <a:gd name="T11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429">
                  <a:moveTo>
                    <a:pt x="173" y="0"/>
                  </a:moveTo>
                  <a:cubicBezTo>
                    <a:pt x="112" y="0"/>
                    <a:pt x="54" y="11"/>
                    <a:pt x="1" y="31"/>
                  </a:cubicBezTo>
                  <a:cubicBezTo>
                    <a:pt x="0" y="159"/>
                    <a:pt x="49" y="286"/>
                    <a:pt x="146" y="384"/>
                  </a:cubicBezTo>
                  <a:cubicBezTo>
                    <a:pt x="163" y="400"/>
                    <a:pt x="181" y="416"/>
                    <a:pt x="199" y="429"/>
                  </a:cubicBezTo>
                  <a:cubicBezTo>
                    <a:pt x="215" y="285"/>
                    <a:pt x="280" y="150"/>
                    <a:pt x="385" y="48"/>
                  </a:cubicBezTo>
                  <a:cubicBezTo>
                    <a:pt x="320" y="17"/>
                    <a:pt x="249" y="0"/>
                    <a:pt x="173" y="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2" name="Forma libre 21" descr="Esta imagen es un icono de cuatro personas interactuando. ">
              <a:extLst>
                <a:ext uri="{FF2B5EF4-FFF2-40B4-BE49-F238E27FC236}">
                  <a16:creationId xmlns:a16="http://schemas.microsoft.com/office/drawing/2014/main" xmlns="" id="{C8436027-C518-481B-BDB7-763A96442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115" y="3038089"/>
              <a:ext cx="1125670" cy="1333546"/>
            </a:xfrm>
            <a:custGeom>
              <a:avLst/>
              <a:gdLst>
                <a:gd name="T0" fmla="*/ 344 w 344"/>
                <a:gd name="T1" fmla="*/ 376 h 408"/>
                <a:gd name="T2" fmla="*/ 344 w 344"/>
                <a:gd name="T3" fmla="*/ 377 h 408"/>
                <a:gd name="T4" fmla="*/ 323 w 344"/>
                <a:gd name="T5" fmla="*/ 385 h 408"/>
                <a:gd name="T6" fmla="*/ 282 w 344"/>
                <a:gd name="T7" fmla="*/ 396 h 408"/>
                <a:gd name="T8" fmla="*/ 277 w 344"/>
                <a:gd name="T9" fmla="*/ 397 h 408"/>
                <a:gd name="T10" fmla="*/ 218 w 344"/>
                <a:gd name="T11" fmla="*/ 406 h 408"/>
                <a:gd name="T12" fmla="*/ 217 w 344"/>
                <a:gd name="T13" fmla="*/ 406 h 408"/>
                <a:gd name="T14" fmla="*/ 214 w 344"/>
                <a:gd name="T15" fmla="*/ 406 h 408"/>
                <a:gd name="T16" fmla="*/ 172 w 344"/>
                <a:gd name="T17" fmla="*/ 408 h 408"/>
                <a:gd name="T18" fmla="*/ 128 w 344"/>
                <a:gd name="T19" fmla="*/ 406 h 408"/>
                <a:gd name="T20" fmla="*/ 127 w 344"/>
                <a:gd name="T21" fmla="*/ 406 h 408"/>
                <a:gd name="T22" fmla="*/ 64 w 344"/>
                <a:gd name="T23" fmla="*/ 396 h 408"/>
                <a:gd name="T24" fmla="*/ 62 w 344"/>
                <a:gd name="T25" fmla="*/ 396 h 408"/>
                <a:gd name="T26" fmla="*/ 0 w 344"/>
                <a:gd name="T27" fmla="*/ 377 h 408"/>
                <a:gd name="T28" fmla="*/ 0 w 344"/>
                <a:gd name="T29" fmla="*/ 376 h 408"/>
                <a:gd name="T30" fmla="*/ 4 w 344"/>
                <a:gd name="T31" fmla="*/ 313 h 408"/>
                <a:gd name="T32" fmla="*/ 17 w 344"/>
                <a:gd name="T33" fmla="*/ 249 h 408"/>
                <a:gd name="T34" fmla="*/ 86 w 344"/>
                <a:gd name="T35" fmla="*/ 97 h 408"/>
                <a:gd name="T36" fmla="*/ 126 w 344"/>
                <a:gd name="T37" fmla="*/ 46 h 408"/>
                <a:gd name="T38" fmla="*/ 172 w 344"/>
                <a:gd name="T39" fmla="*/ 0 h 408"/>
                <a:gd name="T40" fmla="*/ 218 w 344"/>
                <a:gd name="T41" fmla="*/ 46 h 408"/>
                <a:gd name="T42" fmla="*/ 258 w 344"/>
                <a:gd name="T43" fmla="*/ 97 h 408"/>
                <a:gd name="T44" fmla="*/ 327 w 344"/>
                <a:gd name="T45" fmla="*/ 249 h 408"/>
                <a:gd name="T46" fmla="*/ 340 w 344"/>
                <a:gd name="T47" fmla="*/ 313 h 408"/>
                <a:gd name="T48" fmla="*/ 344 w 344"/>
                <a:gd name="T49" fmla="*/ 37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4" h="408">
                  <a:moveTo>
                    <a:pt x="344" y="376"/>
                  </a:moveTo>
                  <a:cubicBezTo>
                    <a:pt x="344" y="377"/>
                    <a:pt x="344" y="377"/>
                    <a:pt x="344" y="377"/>
                  </a:cubicBezTo>
                  <a:cubicBezTo>
                    <a:pt x="337" y="380"/>
                    <a:pt x="330" y="382"/>
                    <a:pt x="323" y="385"/>
                  </a:cubicBezTo>
                  <a:cubicBezTo>
                    <a:pt x="309" y="389"/>
                    <a:pt x="296" y="393"/>
                    <a:pt x="282" y="396"/>
                  </a:cubicBezTo>
                  <a:cubicBezTo>
                    <a:pt x="280" y="396"/>
                    <a:pt x="279" y="396"/>
                    <a:pt x="277" y="397"/>
                  </a:cubicBezTo>
                  <a:cubicBezTo>
                    <a:pt x="258" y="401"/>
                    <a:pt x="238" y="404"/>
                    <a:pt x="218" y="406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6" y="406"/>
                    <a:pt x="215" y="406"/>
                    <a:pt x="214" y="406"/>
                  </a:cubicBezTo>
                  <a:cubicBezTo>
                    <a:pt x="200" y="407"/>
                    <a:pt x="186" y="408"/>
                    <a:pt x="172" y="408"/>
                  </a:cubicBezTo>
                  <a:cubicBezTo>
                    <a:pt x="158" y="408"/>
                    <a:pt x="143" y="407"/>
                    <a:pt x="128" y="406"/>
                  </a:cubicBezTo>
                  <a:cubicBezTo>
                    <a:pt x="128" y="406"/>
                    <a:pt x="127" y="406"/>
                    <a:pt x="127" y="406"/>
                  </a:cubicBezTo>
                  <a:cubicBezTo>
                    <a:pt x="106" y="404"/>
                    <a:pt x="85" y="401"/>
                    <a:pt x="64" y="396"/>
                  </a:cubicBezTo>
                  <a:cubicBezTo>
                    <a:pt x="63" y="396"/>
                    <a:pt x="63" y="396"/>
                    <a:pt x="62" y="396"/>
                  </a:cubicBezTo>
                  <a:cubicBezTo>
                    <a:pt x="41" y="391"/>
                    <a:pt x="21" y="385"/>
                    <a:pt x="0" y="377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54"/>
                    <a:pt x="2" y="333"/>
                    <a:pt x="4" y="313"/>
                  </a:cubicBezTo>
                  <a:cubicBezTo>
                    <a:pt x="7" y="291"/>
                    <a:pt x="11" y="270"/>
                    <a:pt x="17" y="249"/>
                  </a:cubicBezTo>
                  <a:cubicBezTo>
                    <a:pt x="31" y="194"/>
                    <a:pt x="55" y="143"/>
                    <a:pt x="86" y="97"/>
                  </a:cubicBezTo>
                  <a:cubicBezTo>
                    <a:pt x="98" y="79"/>
                    <a:pt x="112" y="62"/>
                    <a:pt x="126" y="46"/>
                  </a:cubicBezTo>
                  <a:cubicBezTo>
                    <a:pt x="140" y="29"/>
                    <a:pt x="156" y="14"/>
                    <a:pt x="172" y="0"/>
                  </a:cubicBezTo>
                  <a:cubicBezTo>
                    <a:pt x="188" y="14"/>
                    <a:pt x="204" y="29"/>
                    <a:pt x="218" y="46"/>
                  </a:cubicBezTo>
                  <a:cubicBezTo>
                    <a:pt x="233" y="62"/>
                    <a:pt x="246" y="79"/>
                    <a:pt x="258" y="97"/>
                  </a:cubicBezTo>
                  <a:cubicBezTo>
                    <a:pt x="289" y="143"/>
                    <a:pt x="313" y="194"/>
                    <a:pt x="327" y="249"/>
                  </a:cubicBezTo>
                  <a:cubicBezTo>
                    <a:pt x="333" y="270"/>
                    <a:pt x="337" y="291"/>
                    <a:pt x="340" y="313"/>
                  </a:cubicBezTo>
                  <a:cubicBezTo>
                    <a:pt x="343" y="333"/>
                    <a:pt x="344" y="354"/>
                    <a:pt x="344" y="376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4" name="Cuadro de texto 23">
              <a:extLst>
                <a:ext uri="{FF2B5EF4-FFF2-40B4-BE49-F238E27FC236}">
                  <a16:creationId xmlns:a16="http://schemas.microsoft.com/office/drawing/2014/main" xmlns="" id="{76037B9F-F7D4-490B-B8D1-723E759320EF}"/>
                </a:ext>
              </a:extLst>
            </p:cNvPr>
            <p:cNvSpPr txBox="1"/>
            <p:nvPr/>
          </p:nvSpPr>
          <p:spPr>
            <a:xfrm>
              <a:off x="3162299" y="3906330"/>
              <a:ext cx="495302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" sz="1200" dirty="0">
                  <a:solidFill>
                    <a:schemeClr val="bg1"/>
                  </a:solidFill>
                </a:rPr>
                <a:t>RR. HH.</a:t>
              </a:r>
              <a:br>
                <a:rPr lang="es-ES" sz="1200" dirty="0">
                  <a:solidFill>
                    <a:schemeClr val="bg1"/>
                  </a:solidFill>
                </a:rPr>
              </a:br>
              <a:r>
                <a:rPr lang="es-ES" sz="900" dirty="0">
                  <a:solidFill>
                    <a:schemeClr val="bg1"/>
                  </a:solidFill>
                </a:rPr>
                <a:t>PLAN</a:t>
              </a:r>
              <a:endParaRPr lang="es-E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90" name="Grupo 89">
              <a:extLst>
                <a:ext uri="{FF2B5EF4-FFF2-40B4-BE49-F238E27FC236}">
                  <a16:creationId xmlns:a16="http://schemas.microsoft.com/office/drawing/2014/main" xmlns="" id="{732C0092-A5BE-4296-9B7E-73CA9D6A0C92}"/>
                </a:ext>
              </a:extLst>
            </p:cNvPr>
            <p:cNvGrpSpPr/>
            <p:nvPr/>
          </p:nvGrpSpPr>
          <p:grpSpPr>
            <a:xfrm>
              <a:off x="3260907" y="3450123"/>
              <a:ext cx="330200" cy="346075"/>
              <a:chOff x="2686050" y="2895601"/>
              <a:chExt cx="330200" cy="346075"/>
            </a:xfrm>
          </p:grpSpPr>
          <p:sp>
            <p:nvSpPr>
              <p:cNvPr id="91" name="Elipse 309">
                <a:extLst>
                  <a:ext uri="{FF2B5EF4-FFF2-40B4-BE49-F238E27FC236}">
                    <a16:creationId xmlns:a16="http://schemas.microsoft.com/office/drawing/2014/main" xmlns="" id="{322943C5-DF07-4D19-80BE-A092E8DCD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875" y="2895601"/>
                <a:ext cx="82550" cy="8255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2" name="Forma libre 310">
                <a:extLst>
                  <a:ext uri="{FF2B5EF4-FFF2-40B4-BE49-F238E27FC236}">
                    <a16:creationId xmlns:a16="http://schemas.microsoft.com/office/drawing/2014/main" xmlns="" id="{AD6217C9-47FE-4784-97F3-BB1CEF6B0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888" y="2978151"/>
                <a:ext cx="134938" cy="66675"/>
              </a:xfrm>
              <a:custGeom>
                <a:avLst/>
                <a:gdLst>
                  <a:gd name="T0" fmla="*/ 36 w 36"/>
                  <a:gd name="T1" fmla="*/ 18 h 18"/>
                  <a:gd name="T2" fmla="*/ 0 w 36"/>
                  <a:gd name="T3" fmla="*/ 18 h 18"/>
                  <a:gd name="T4" fmla="*/ 18 w 36"/>
                  <a:gd name="T5" fmla="*/ 0 h 18"/>
                  <a:gd name="T6" fmla="*/ 36 w 36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36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3" name="Elipse 311">
                <a:extLst>
                  <a:ext uri="{FF2B5EF4-FFF2-40B4-BE49-F238E27FC236}">
                    <a16:creationId xmlns:a16="http://schemas.microsoft.com/office/drawing/2014/main" xmlns="" id="{145614E0-2CF6-4018-A29C-347103CC1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275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4" name="Forma libre 312">
                <a:extLst>
                  <a:ext uri="{FF2B5EF4-FFF2-40B4-BE49-F238E27FC236}">
                    <a16:creationId xmlns:a16="http://schemas.microsoft.com/office/drawing/2014/main" xmlns="" id="{C15930DF-7C04-43B8-94F3-9A62A91A3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050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5" name="Elipse 313">
                <a:extLst>
                  <a:ext uri="{FF2B5EF4-FFF2-40B4-BE49-F238E27FC236}">
                    <a16:creationId xmlns:a16="http://schemas.microsoft.com/office/drawing/2014/main" xmlns="" id="{C37FB908-4B07-487A-8AE5-2C93E1AF8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700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6" name="Forma libre 314">
                <a:extLst>
                  <a:ext uri="{FF2B5EF4-FFF2-40B4-BE49-F238E27FC236}">
                    <a16:creationId xmlns:a16="http://schemas.microsoft.com/office/drawing/2014/main" xmlns="" id="{B3C647A5-00EF-45D7-A795-5CC541EFF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475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7" name="Elipse 315">
                <a:extLst>
                  <a:ext uri="{FF2B5EF4-FFF2-40B4-BE49-F238E27FC236}">
                    <a16:creationId xmlns:a16="http://schemas.microsoft.com/office/drawing/2014/main" xmlns="" id="{8E007759-5FF7-4D0A-A475-0EAD05E96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700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8" name="Forma libre 316">
                <a:extLst>
                  <a:ext uri="{FF2B5EF4-FFF2-40B4-BE49-F238E27FC236}">
                    <a16:creationId xmlns:a16="http://schemas.microsoft.com/office/drawing/2014/main" xmlns="" id="{42BF9E91-C3D1-479E-A251-AD54A926B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475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9" name="Elipse 317">
                <a:extLst>
                  <a:ext uri="{FF2B5EF4-FFF2-40B4-BE49-F238E27FC236}">
                    <a16:creationId xmlns:a16="http://schemas.microsoft.com/office/drawing/2014/main" xmlns="" id="{FE52E745-A552-4F06-9535-C6C622D93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0988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0" name="Forma libre 318">
                <a:extLst>
                  <a:ext uri="{FF2B5EF4-FFF2-40B4-BE49-F238E27FC236}">
                    <a16:creationId xmlns:a16="http://schemas.microsoft.com/office/drawing/2014/main" xmlns="" id="{A9F3F5BA-CD89-43EF-82A6-14201A89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763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1" name="Forma libre 319">
                <a:extLst>
                  <a:ext uri="{FF2B5EF4-FFF2-40B4-BE49-F238E27FC236}">
                    <a16:creationId xmlns:a16="http://schemas.microsoft.com/office/drawing/2014/main" xmlns="" id="{0C1B8AEB-E335-4D8B-8846-5975E8B3D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074988"/>
                <a:ext cx="225425" cy="15875"/>
              </a:xfrm>
              <a:custGeom>
                <a:avLst/>
                <a:gdLst>
                  <a:gd name="T0" fmla="*/ 0 w 142"/>
                  <a:gd name="T1" fmla="*/ 10 h 10"/>
                  <a:gd name="T2" fmla="*/ 0 w 142"/>
                  <a:gd name="T3" fmla="*/ 0 h 10"/>
                  <a:gd name="T4" fmla="*/ 142 w 142"/>
                  <a:gd name="T5" fmla="*/ 0 h 10"/>
                  <a:gd name="T6" fmla="*/ 142 w 142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10">
                    <a:moveTo>
                      <a:pt x="0" y="10"/>
                    </a:moveTo>
                    <a:lnTo>
                      <a:pt x="0" y="0"/>
                    </a:lnTo>
                    <a:lnTo>
                      <a:pt x="142" y="0"/>
                    </a:lnTo>
                    <a:lnTo>
                      <a:pt x="142" y="10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2" name="Línea 320">
                <a:extLst>
                  <a:ext uri="{FF2B5EF4-FFF2-40B4-BE49-F238E27FC236}">
                    <a16:creationId xmlns:a16="http://schemas.microsoft.com/office/drawing/2014/main" xmlns="" id="{625F2B4F-F75B-4093-862F-865FC16AB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1150" y="3044826"/>
                <a:ext cx="0" cy="46038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grpSp>
          <p:nvGrpSpPr>
            <p:cNvPr id="73" name="Grupo 72">
              <a:extLst>
                <a:ext uri="{FF2B5EF4-FFF2-40B4-BE49-F238E27FC236}">
                  <a16:creationId xmlns:a16="http://schemas.microsoft.com/office/drawing/2014/main" xmlns="" id="{B1E38458-8F3E-4314-9FA8-DC2B0EBB7E33}"/>
                </a:ext>
              </a:extLst>
            </p:cNvPr>
            <p:cNvGrpSpPr/>
            <p:nvPr/>
          </p:nvGrpSpPr>
          <p:grpSpPr>
            <a:xfrm>
              <a:off x="3211694" y="4933877"/>
              <a:ext cx="346075" cy="346075"/>
              <a:chOff x="3398838" y="2895601"/>
              <a:chExt cx="346075" cy="346075"/>
            </a:xfrm>
          </p:grpSpPr>
          <p:sp>
            <p:nvSpPr>
              <p:cNvPr id="75" name="Forma libre 49">
                <a:extLst>
                  <a:ext uri="{FF2B5EF4-FFF2-40B4-BE49-F238E27FC236}">
                    <a16:creationId xmlns:a16="http://schemas.microsoft.com/office/drawing/2014/main" xmlns="" id="{52F6AE15-148B-4DD3-9B33-E89085198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838" y="2986089"/>
                <a:ext cx="82550" cy="58738"/>
              </a:xfrm>
              <a:custGeom>
                <a:avLst/>
                <a:gdLst>
                  <a:gd name="T0" fmla="*/ 14 w 22"/>
                  <a:gd name="T1" fmla="*/ 0 h 16"/>
                  <a:gd name="T2" fmla="*/ 14 w 22"/>
                  <a:gd name="T3" fmla="*/ 6 h 16"/>
                  <a:gd name="T4" fmla="*/ 4 w 22"/>
                  <a:gd name="T5" fmla="*/ 9 h 16"/>
                  <a:gd name="T6" fmla="*/ 0 w 22"/>
                  <a:gd name="T7" fmla="*/ 14 h 16"/>
                  <a:gd name="T8" fmla="*/ 0 w 22"/>
                  <a:gd name="T9" fmla="*/ 16 h 16"/>
                  <a:gd name="T10" fmla="*/ 22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14" y="0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16"/>
                      <a:pt x="22" y="16"/>
                      <a:pt x="22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6" name="Forma libre 50">
                <a:extLst>
                  <a:ext uri="{FF2B5EF4-FFF2-40B4-BE49-F238E27FC236}">
                    <a16:creationId xmlns:a16="http://schemas.microsoft.com/office/drawing/2014/main" xmlns="" id="{B7DF1EA3-5709-492C-BABE-F390B608B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101" y="2986089"/>
                <a:ext cx="82550" cy="58738"/>
              </a:xfrm>
              <a:custGeom>
                <a:avLst/>
                <a:gdLst>
                  <a:gd name="T0" fmla="*/ 8 w 22"/>
                  <a:gd name="T1" fmla="*/ 0 h 16"/>
                  <a:gd name="T2" fmla="*/ 8 w 22"/>
                  <a:gd name="T3" fmla="*/ 6 h 16"/>
                  <a:gd name="T4" fmla="*/ 18 w 22"/>
                  <a:gd name="T5" fmla="*/ 9 h 16"/>
                  <a:gd name="T6" fmla="*/ 22 w 22"/>
                  <a:gd name="T7" fmla="*/ 14 h 16"/>
                  <a:gd name="T8" fmla="*/ 22 w 22"/>
                  <a:gd name="T9" fmla="*/ 16 h 16"/>
                  <a:gd name="T10" fmla="*/ 0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8" y="0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10"/>
                      <a:pt x="22" y="12"/>
                      <a:pt x="22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16"/>
                      <a:pt x="0" y="16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7" name="Elipse 51">
                <a:extLst>
                  <a:ext uri="{FF2B5EF4-FFF2-40B4-BE49-F238E27FC236}">
                    <a16:creationId xmlns:a16="http://schemas.microsoft.com/office/drawing/2014/main" xmlns="" id="{964C8E4A-6689-4008-A522-91B998379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001" y="2895601"/>
                <a:ext cx="90488" cy="96838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8" name="Forma libre 52">
                <a:extLst>
                  <a:ext uri="{FF2B5EF4-FFF2-40B4-BE49-F238E27FC236}">
                    <a16:creationId xmlns:a16="http://schemas.microsoft.com/office/drawing/2014/main" xmlns="" id="{DA8DEA77-BD29-4118-B9AB-E053B3495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1" y="2928939"/>
                <a:ext cx="90488" cy="14288"/>
              </a:xfrm>
              <a:custGeom>
                <a:avLst/>
                <a:gdLst>
                  <a:gd name="T0" fmla="*/ 24 w 24"/>
                  <a:gd name="T1" fmla="*/ 2 h 4"/>
                  <a:gd name="T2" fmla="*/ 14 w 24"/>
                  <a:gd name="T3" fmla="*/ 0 h 4"/>
                  <a:gd name="T4" fmla="*/ 0 w 2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2"/>
                    </a:moveTo>
                    <a:cubicBezTo>
                      <a:pt x="22" y="4"/>
                      <a:pt x="16" y="4"/>
                      <a:pt x="14" y="0"/>
                    </a:cubicBezTo>
                    <a:cubicBezTo>
                      <a:pt x="10" y="4"/>
                      <a:pt x="3" y="4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9" name="Forma libre 53">
                <a:extLst>
                  <a:ext uri="{FF2B5EF4-FFF2-40B4-BE49-F238E27FC236}">
                    <a16:creationId xmlns:a16="http://schemas.microsoft.com/office/drawing/2014/main" xmlns="" id="{7758711F-A5C0-4C30-A3B1-91B546014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101" y="2986089"/>
                <a:ext cx="82550" cy="58738"/>
              </a:xfrm>
              <a:custGeom>
                <a:avLst/>
                <a:gdLst>
                  <a:gd name="T0" fmla="*/ 14 w 22"/>
                  <a:gd name="T1" fmla="*/ 0 h 16"/>
                  <a:gd name="T2" fmla="*/ 14 w 22"/>
                  <a:gd name="T3" fmla="*/ 6 h 16"/>
                  <a:gd name="T4" fmla="*/ 4 w 22"/>
                  <a:gd name="T5" fmla="*/ 9 h 16"/>
                  <a:gd name="T6" fmla="*/ 0 w 22"/>
                  <a:gd name="T7" fmla="*/ 14 h 16"/>
                  <a:gd name="T8" fmla="*/ 0 w 22"/>
                  <a:gd name="T9" fmla="*/ 16 h 16"/>
                  <a:gd name="T10" fmla="*/ 22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14" y="0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16"/>
                      <a:pt x="22" y="16"/>
                      <a:pt x="22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0" name="Forma libre 54">
                <a:extLst>
                  <a:ext uri="{FF2B5EF4-FFF2-40B4-BE49-F238E27FC236}">
                    <a16:creationId xmlns:a16="http://schemas.microsoft.com/office/drawing/2014/main" xmlns="" id="{A575C4B8-CC49-4D59-BC4B-A13D8D97A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363" y="2986089"/>
                <a:ext cx="82550" cy="58738"/>
              </a:xfrm>
              <a:custGeom>
                <a:avLst/>
                <a:gdLst>
                  <a:gd name="T0" fmla="*/ 8 w 22"/>
                  <a:gd name="T1" fmla="*/ 0 h 16"/>
                  <a:gd name="T2" fmla="*/ 8 w 22"/>
                  <a:gd name="T3" fmla="*/ 6 h 16"/>
                  <a:gd name="T4" fmla="*/ 18 w 22"/>
                  <a:gd name="T5" fmla="*/ 9 h 16"/>
                  <a:gd name="T6" fmla="*/ 22 w 22"/>
                  <a:gd name="T7" fmla="*/ 14 h 16"/>
                  <a:gd name="T8" fmla="*/ 22 w 22"/>
                  <a:gd name="T9" fmla="*/ 16 h 16"/>
                  <a:gd name="T10" fmla="*/ 0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8" y="0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10"/>
                      <a:pt x="22" y="12"/>
                      <a:pt x="22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16"/>
                      <a:pt x="0" y="16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1" name="Elipse 55">
                <a:extLst>
                  <a:ext uri="{FF2B5EF4-FFF2-40B4-BE49-F238E27FC236}">
                    <a16:creationId xmlns:a16="http://schemas.microsoft.com/office/drawing/2014/main" xmlns="" id="{EE9FF2CA-A0D9-41EF-8A6D-06571B57B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4263" y="2895601"/>
                <a:ext cx="90488" cy="96838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2" name="Forma libre 56">
                <a:extLst>
                  <a:ext uri="{FF2B5EF4-FFF2-40B4-BE49-F238E27FC236}">
                    <a16:creationId xmlns:a16="http://schemas.microsoft.com/office/drawing/2014/main" xmlns="" id="{74276568-12D5-4791-8AAE-E71301B35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4263" y="2928939"/>
                <a:ext cx="90488" cy="14288"/>
              </a:xfrm>
              <a:custGeom>
                <a:avLst/>
                <a:gdLst>
                  <a:gd name="T0" fmla="*/ 24 w 24"/>
                  <a:gd name="T1" fmla="*/ 2 h 4"/>
                  <a:gd name="T2" fmla="*/ 14 w 24"/>
                  <a:gd name="T3" fmla="*/ 0 h 4"/>
                  <a:gd name="T4" fmla="*/ 0 w 2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2"/>
                    </a:moveTo>
                    <a:cubicBezTo>
                      <a:pt x="22" y="4"/>
                      <a:pt x="16" y="4"/>
                      <a:pt x="14" y="0"/>
                    </a:cubicBezTo>
                    <a:cubicBezTo>
                      <a:pt x="10" y="4"/>
                      <a:pt x="3" y="4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3" name="Forma libre 57">
                <a:extLst>
                  <a:ext uri="{FF2B5EF4-FFF2-40B4-BE49-F238E27FC236}">
                    <a16:creationId xmlns:a16="http://schemas.microsoft.com/office/drawing/2014/main" xmlns="" id="{36893D6E-C781-44C6-B4DB-BF8FDD3B4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263" y="3181351"/>
                <a:ext cx="82550" cy="60325"/>
              </a:xfrm>
              <a:custGeom>
                <a:avLst/>
                <a:gdLst>
                  <a:gd name="T0" fmla="*/ 14 w 22"/>
                  <a:gd name="T1" fmla="*/ 0 h 16"/>
                  <a:gd name="T2" fmla="*/ 14 w 22"/>
                  <a:gd name="T3" fmla="*/ 6 h 16"/>
                  <a:gd name="T4" fmla="*/ 4 w 22"/>
                  <a:gd name="T5" fmla="*/ 9 h 16"/>
                  <a:gd name="T6" fmla="*/ 0 w 22"/>
                  <a:gd name="T7" fmla="*/ 14 h 16"/>
                  <a:gd name="T8" fmla="*/ 0 w 22"/>
                  <a:gd name="T9" fmla="*/ 16 h 16"/>
                  <a:gd name="T10" fmla="*/ 22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14" y="0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16"/>
                      <a:pt x="22" y="16"/>
                      <a:pt x="22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4" name="Forma libre 58">
                <a:extLst>
                  <a:ext uri="{FF2B5EF4-FFF2-40B4-BE49-F238E27FC236}">
                    <a16:creationId xmlns:a16="http://schemas.microsoft.com/office/drawing/2014/main" xmlns="" id="{E40B690B-BA0B-4EEC-A0CF-7DA3B2E43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938" y="3181351"/>
                <a:ext cx="82550" cy="60325"/>
              </a:xfrm>
              <a:custGeom>
                <a:avLst/>
                <a:gdLst>
                  <a:gd name="T0" fmla="*/ 8 w 22"/>
                  <a:gd name="T1" fmla="*/ 0 h 16"/>
                  <a:gd name="T2" fmla="*/ 8 w 22"/>
                  <a:gd name="T3" fmla="*/ 6 h 16"/>
                  <a:gd name="T4" fmla="*/ 18 w 22"/>
                  <a:gd name="T5" fmla="*/ 9 h 16"/>
                  <a:gd name="T6" fmla="*/ 22 w 22"/>
                  <a:gd name="T7" fmla="*/ 14 h 16"/>
                  <a:gd name="T8" fmla="*/ 22 w 22"/>
                  <a:gd name="T9" fmla="*/ 16 h 16"/>
                  <a:gd name="T10" fmla="*/ 0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8" y="0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10"/>
                      <a:pt x="22" y="12"/>
                      <a:pt x="22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16"/>
                      <a:pt x="0" y="16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5" name="Elipse 59">
                <a:extLst>
                  <a:ext uri="{FF2B5EF4-FFF2-40B4-BE49-F238E27FC236}">
                    <a16:creationId xmlns:a16="http://schemas.microsoft.com/office/drawing/2014/main" xmlns="" id="{971E19C9-854B-41E7-A5D7-36AE58BA6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426" y="3090864"/>
                <a:ext cx="88900" cy="96838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6" name="Forma libre 60">
                <a:extLst>
                  <a:ext uri="{FF2B5EF4-FFF2-40B4-BE49-F238E27FC236}">
                    <a16:creationId xmlns:a16="http://schemas.microsoft.com/office/drawing/2014/main" xmlns="" id="{DE348461-111F-4014-A8A3-F56B07127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7426" y="3124201"/>
                <a:ext cx="88900" cy="15875"/>
              </a:xfrm>
              <a:custGeom>
                <a:avLst/>
                <a:gdLst>
                  <a:gd name="T0" fmla="*/ 24 w 24"/>
                  <a:gd name="T1" fmla="*/ 2 h 4"/>
                  <a:gd name="T2" fmla="*/ 14 w 24"/>
                  <a:gd name="T3" fmla="*/ 0 h 4"/>
                  <a:gd name="T4" fmla="*/ 0 w 2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2"/>
                    </a:moveTo>
                    <a:cubicBezTo>
                      <a:pt x="22" y="4"/>
                      <a:pt x="16" y="4"/>
                      <a:pt x="14" y="0"/>
                    </a:cubicBezTo>
                    <a:cubicBezTo>
                      <a:pt x="10" y="4"/>
                      <a:pt x="3" y="4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7" name="Línea 61">
                <a:extLst>
                  <a:ext uri="{FF2B5EF4-FFF2-40B4-BE49-F238E27FC236}">
                    <a16:creationId xmlns:a16="http://schemas.microsoft.com/office/drawing/2014/main" xmlns="" id="{22CD114E-A6F0-4722-A4EE-4C318C1DC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1226" y="3074989"/>
                <a:ext cx="38100" cy="3810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8" name="Línea 62">
                <a:extLst>
                  <a:ext uri="{FF2B5EF4-FFF2-40B4-BE49-F238E27FC236}">
                    <a16:creationId xmlns:a16="http://schemas.microsoft.com/office/drawing/2014/main" xmlns="" id="{F7E3A019-70E0-420D-BBF5-DAE0B933D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54426" y="3074989"/>
                <a:ext cx="38100" cy="3810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grpSp>
          <p:nvGrpSpPr>
            <p:cNvPr id="62" name="Grupo 61">
              <a:extLst>
                <a:ext uri="{FF2B5EF4-FFF2-40B4-BE49-F238E27FC236}">
                  <a16:creationId xmlns:a16="http://schemas.microsoft.com/office/drawing/2014/main" xmlns="" id="{18E10038-0AE7-4F94-99B0-CEA210C9535B}"/>
                </a:ext>
              </a:extLst>
            </p:cNvPr>
            <p:cNvGrpSpPr/>
            <p:nvPr/>
          </p:nvGrpSpPr>
          <p:grpSpPr>
            <a:xfrm>
              <a:off x="4359934" y="2904941"/>
              <a:ext cx="330200" cy="315913"/>
              <a:chOff x="4127500" y="2909888"/>
              <a:chExt cx="330200" cy="315913"/>
            </a:xfrm>
          </p:grpSpPr>
          <p:sp>
            <p:nvSpPr>
              <p:cNvPr id="64" name="Elipse 268">
                <a:extLst>
                  <a:ext uri="{FF2B5EF4-FFF2-40B4-BE49-F238E27FC236}">
                    <a16:creationId xmlns:a16="http://schemas.microsoft.com/office/drawing/2014/main" xmlns="" id="{F7A8EBC1-9006-4CB5-A698-1D1D62E0D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060701"/>
                <a:ext cx="76200" cy="74613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5" name="Forma libre 269">
                <a:extLst>
                  <a:ext uri="{FF2B5EF4-FFF2-40B4-BE49-F238E27FC236}">
                    <a16:creationId xmlns:a16="http://schemas.microsoft.com/office/drawing/2014/main" xmlns="" id="{0CBCD43D-AE92-41F5-9C2B-B4B3FE6FF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7500" y="3135313"/>
                <a:ext cx="109538" cy="60325"/>
              </a:xfrm>
              <a:custGeom>
                <a:avLst/>
                <a:gdLst>
                  <a:gd name="T0" fmla="*/ 22 w 29"/>
                  <a:gd name="T1" fmla="*/ 16 h 16"/>
                  <a:gd name="T2" fmla="*/ 0 w 29"/>
                  <a:gd name="T3" fmla="*/ 16 h 16"/>
                  <a:gd name="T4" fmla="*/ 16 w 29"/>
                  <a:gd name="T5" fmla="*/ 0 h 16"/>
                  <a:gd name="T6" fmla="*/ 29 w 2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6">
                    <a:moveTo>
                      <a:pt x="22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1" y="0"/>
                      <a:pt x="26" y="3"/>
                      <a:pt x="29" y="7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6" name="Elipse 270">
                <a:extLst>
                  <a:ext uri="{FF2B5EF4-FFF2-40B4-BE49-F238E27FC236}">
                    <a16:creationId xmlns:a16="http://schemas.microsoft.com/office/drawing/2014/main" xmlns="" id="{282262E1-7304-47F8-ADFC-CA07C9ADF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3060701"/>
                <a:ext cx="74613" cy="74613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7" name="Forma libre 271">
                <a:extLst>
                  <a:ext uri="{FF2B5EF4-FFF2-40B4-BE49-F238E27FC236}">
                    <a16:creationId xmlns:a16="http://schemas.microsoft.com/office/drawing/2014/main" xmlns="" id="{61422BB8-6120-4583-B04B-D675BF219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750" y="3135313"/>
                <a:ext cx="107950" cy="60325"/>
              </a:xfrm>
              <a:custGeom>
                <a:avLst/>
                <a:gdLst>
                  <a:gd name="T0" fmla="*/ 0 w 29"/>
                  <a:gd name="T1" fmla="*/ 7 h 16"/>
                  <a:gd name="T2" fmla="*/ 13 w 29"/>
                  <a:gd name="T3" fmla="*/ 0 h 16"/>
                  <a:gd name="T4" fmla="*/ 29 w 29"/>
                  <a:gd name="T5" fmla="*/ 16 h 16"/>
                  <a:gd name="T6" fmla="*/ 7 w 2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6">
                    <a:moveTo>
                      <a:pt x="0" y="7"/>
                    </a:moveTo>
                    <a:cubicBezTo>
                      <a:pt x="3" y="3"/>
                      <a:pt x="8" y="0"/>
                      <a:pt x="13" y="0"/>
                    </a:cubicBezTo>
                    <a:cubicBezTo>
                      <a:pt x="22" y="0"/>
                      <a:pt x="29" y="7"/>
                      <a:pt x="29" y="16"/>
                    </a:cubicBezTo>
                    <a:cubicBezTo>
                      <a:pt x="7" y="16"/>
                      <a:pt x="7" y="16"/>
                      <a:pt x="7" y="16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8" name="Elipse 272">
                <a:extLst>
                  <a:ext uri="{FF2B5EF4-FFF2-40B4-BE49-F238E27FC236}">
                    <a16:creationId xmlns:a16="http://schemas.microsoft.com/office/drawing/2014/main" xmlns="" id="{921647A8-2EB5-4C08-8422-414742FE7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3030538"/>
                <a:ext cx="104775" cy="1095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9" name="Forma libre 273">
                <a:extLst>
                  <a:ext uri="{FF2B5EF4-FFF2-40B4-BE49-F238E27FC236}">
                    <a16:creationId xmlns:a16="http://schemas.microsoft.com/office/drawing/2014/main" xmlns="" id="{453B206B-E6FA-440E-8267-6B4EF68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813" y="2986088"/>
                <a:ext cx="157163" cy="36513"/>
              </a:xfrm>
              <a:custGeom>
                <a:avLst/>
                <a:gdLst>
                  <a:gd name="T0" fmla="*/ 0 w 42"/>
                  <a:gd name="T1" fmla="*/ 10 h 10"/>
                  <a:gd name="T2" fmla="*/ 21 w 42"/>
                  <a:gd name="T3" fmla="*/ 0 h 10"/>
                  <a:gd name="T4" fmla="*/ 42 w 42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">
                    <a:moveTo>
                      <a:pt x="0" y="10"/>
                    </a:moveTo>
                    <a:cubicBezTo>
                      <a:pt x="5" y="4"/>
                      <a:pt x="13" y="0"/>
                      <a:pt x="21" y="0"/>
                    </a:cubicBezTo>
                    <a:cubicBezTo>
                      <a:pt x="29" y="0"/>
                      <a:pt x="37" y="4"/>
                      <a:pt x="42" y="1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0" name="Forma libre 274">
                <a:extLst>
                  <a:ext uri="{FF2B5EF4-FFF2-40B4-BE49-F238E27FC236}">
                    <a16:creationId xmlns:a16="http://schemas.microsoft.com/office/drawing/2014/main" xmlns="" id="{41B368DF-58C1-48A8-8E16-E3B4645A1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825" y="2947988"/>
                <a:ext cx="211138" cy="49213"/>
              </a:xfrm>
              <a:custGeom>
                <a:avLst/>
                <a:gdLst>
                  <a:gd name="T0" fmla="*/ 0 w 56"/>
                  <a:gd name="T1" fmla="*/ 13 h 13"/>
                  <a:gd name="T2" fmla="*/ 28 w 56"/>
                  <a:gd name="T3" fmla="*/ 0 h 13"/>
                  <a:gd name="T4" fmla="*/ 56 w 5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3">
                    <a:moveTo>
                      <a:pt x="0" y="13"/>
                    </a:moveTo>
                    <a:cubicBezTo>
                      <a:pt x="7" y="5"/>
                      <a:pt x="17" y="0"/>
                      <a:pt x="28" y="0"/>
                    </a:cubicBezTo>
                    <a:cubicBezTo>
                      <a:pt x="39" y="0"/>
                      <a:pt x="49" y="5"/>
                      <a:pt x="56" y="13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1" name="Forma libre 275">
                <a:extLst>
                  <a:ext uri="{FF2B5EF4-FFF2-40B4-BE49-F238E27FC236}">
                    <a16:creationId xmlns:a16="http://schemas.microsoft.com/office/drawing/2014/main" xmlns="" id="{75651205-4A53-463F-A685-DE5C8BC6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663" y="2909888"/>
                <a:ext cx="269875" cy="63500"/>
              </a:xfrm>
              <a:custGeom>
                <a:avLst/>
                <a:gdLst>
                  <a:gd name="T0" fmla="*/ 0 w 72"/>
                  <a:gd name="T1" fmla="*/ 17 h 17"/>
                  <a:gd name="T2" fmla="*/ 36 w 72"/>
                  <a:gd name="T3" fmla="*/ 0 h 17"/>
                  <a:gd name="T4" fmla="*/ 72 w 72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7">
                    <a:moveTo>
                      <a:pt x="0" y="17"/>
                    </a:moveTo>
                    <a:cubicBezTo>
                      <a:pt x="8" y="7"/>
                      <a:pt x="21" y="0"/>
                      <a:pt x="36" y="0"/>
                    </a:cubicBezTo>
                    <a:cubicBezTo>
                      <a:pt x="51" y="0"/>
                      <a:pt x="64" y="7"/>
                      <a:pt x="72" y="17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2" name="Forma libre 276">
                <a:extLst>
                  <a:ext uri="{FF2B5EF4-FFF2-40B4-BE49-F238E27FC236}">
                    <a16:creationId xmlns:a16="http://schemas.microsoft.com/office/drawing/2014/main" xmlns="" id="{83B67D48-AF94-4FED-959B-C51A15982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875" y="3140076"/>
                <a:ext cx="173038" cy="85725"/>
              </a:xfrm>
              <a:custGeom>
                <a:avLst/>
                <a:gdLst>
                  <a:gd name="T0" fmla="*/ 46 w 46"/>
                  <a:gd name="T1" fmla="*/ 23 h 23"/>
                  <a:gd name="T2" fmla="*/ 0 w 46"/>
                  <a:gd name="T3" fmla="*/ 23 h 23"/>
                  <a:gd name="T4" fmla="*/ 23 w 46"/>
                  <a:gd name="T5" fmla="*/ 0 h 23"/>
                  <a:gd name="T6" fmla="*/ 46 w 46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23">
                    <a:moveTo>
                      <a:pt x="46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36" y="0"/>
                      <a:pt x="46" y="10"/>
                      <a:pt x="46" y="23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sp>
          <p:nvSpPr>
            <p:cNvPr id="63" name="Rectángulo 62" descr="Esta imagen es de tres círculos superpuestos.   ">
              <a:extLst>
                <a:ext uri="{FF2B5EF4-FFF2-40B4-BE49-F238E27FC236}">
                  <a16:creationId xmlns:a16="http://schemas.microsoft.com/office/drawing/2014/main" xmlns="" id="{84BAF14B-A443-42DB-8BF6-893FAE5CCE6F}"/>
                </a:ext>
              </a:extLst>
            </p:cNvPr>
            <p:cNvSpPr/>
            <p:nvPr/>
          </p:nvSpPr>
          <p:spPr>
            <a:xfrm>
              <a:off x="4429461" y="4429160"/>
              <a:ext cx="2077531" cy="221599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s-MX" dirty="0"/>
                <a:t> La gente necesita que la fuercen, controlen, dirijan y amenacen con castigos para que se esfuercen por conseguir los objetivos de la empresa</a:t>
              </a:r>
              <a:endParaRPr lang="es-ES" i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endParaRPr>
            </a:p>
          </p:txBody>
        </p: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xmlns="" id="{EF6CD563-9511-4250-BCB0-1FBFAAE1289C}"/>
                </a:ext>
              </a:extLst>
            </p:cNvPr>
            <p:cNvGrpSpPr/>
            <p:nvPr/>
          </p:nvGrpSpPr>
          <p:grpSpPr>
            <a:xfrm>
              <a:off x="2177290" y="2874779"/>
              <a:ext cx="344488" cy="346075"/>
              <a:chOff x="4841875" y="2895601"/>
              <a:chExt cx="344488" cy="346075"/>
            </a:xfrm>
          </p:grpSpPr>
          <p:sp>
            <p:nvSpPr>
              <p:cNvPr id="52" name="Forma libre 258">
                <a:extLst>
                  <a:ext uri="{FF2B5EF4-FFF2-40B4-BE49-F238E27FC236}">
                    <a16:creationId xmlns:a16="http://schemas.microsoft.com/office/drawing/2014/main" xmlns="" id="{7B269D94-9FED-4F93-A218-57CD14D4F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2895601"/>
                <a:ext cx="195263" cy="195263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52 h 52"/>
                  <a:gd name="T4" fmla="*/ 0 w 52"/>
                  <a:gd name="T5" fmla="*/ 25 h 52"/>
                  <a:gd name="T6" fmla="*/ 25 w 52"/>
                  <a:gd name="T7" fmla="*/ 0 h 52"/>
                  <a:gd name="T8" fmla="*/ 26 w 52"/>
                  <a:gd name="T9" fmla="*/ 0 h 52"/>
                  <a:gd name="T10" fmla="*/ 52 w 52"/>
                  <a:gd name="T11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40"/>
                      <a:pt x="40" y="52"/>
                      <a:pt x="26" y="52"/>
                    </a:cubicBezTo>
                    <a:cubicBezTo>
                      <a:pt x="12" y="52"/>
                      <a:pt x="0" y="40"/>
                      <a:pt x="0" y="25"/>
                    </a:cubicBezTo>
                    <a:cubicBezTo>
                      <a:pt x="0" y="11"/>
                      <a:pt x="11" y="1"/>
                      <a:pt x="25" y="0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40" y="0"/>
                      <a:pt x="52" y="11"/>
                      <a:pt x="52" y="2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3" name="Forma libre 259">
                <a:extLst>
                  <a:ext uri="{FF2B5EF4-FFF2-40B4-BE49-F238E27FC236}">
                    <a16:creationId xmlns:a16="http://schemas.microsoft.com/office/drawing/2014/main" xmlns="" id="{435DD0CD-FD16-4760-9F43-618A517E3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7763" y="2895601"/>
                <a:ext cx="52388" cy="195263"/>
              </a:xfrm>
              <a:custGeom>
                <a:avLst/>
                <a:gdLst>
                  <a:gd name="T0" fmla="*/ 14 w 14"/>
                  <a:gd name="T1" fmla="*/ 0 h 52"/>
                  <a:gd name="T2" fmla="*/ 14 w 14"/>
                  <a:gd name="T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52">
                    <a:moveTo>
                      <a:pt x="14" y="0"/>
                    </a:moveTo>
                    <a:cubicBezTo>
                      <a:pt x="0" y="15"/>
                      <a:pt x="0" y="34"/>
                      <a:pt x="14" y="52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4" name="Forma libre 260">
                <a:extLst>
                  <a:ext uri="{FF2B5EF4-FFF2-40B4-BE49-F238E27FC236}">
                    <a16:creationId xmlns:a16="http://schemas.microsoft.com/office/drawing/2014/main" xmlns="" id="{11230DFA-75B1-4B65-BDFE-221090714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088" y="2895601"/>
                <a:ext cx="52388" cy="195263"/>
              </a:xfrm>
              <a:custGeom>
                <a:avLst/>
                <a:gdLst>
                  <a:gd name="T0" fmla="*/ 0 w 14"/>
                  <a:gd name="T1" fmla="*/ 0 h 52"/>
                  <a:gd name="T2" fmla="*/ 0 w 14"/>
                  <a:gd name="T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52">
                    <a:moveTo>
                      <a:pt x="0" y="0"/>
                    </a:moveTo>
                    <a:cubicBezTo>
                      <a:pt x="14" y="15"/>
                      <a:pt x="14" y="34"/>
                      <a:pt x="0" y="52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5" name="Línea 261">
                <a:extLst>
                  <a:ext uri="{FF2B5EF4-FFF2-40B4-BE49-F238E27FC236}">
                    <a16:creationId xmlns:a16="http://schemas.microsoft.com/office/drawing/2014/main" xmlns="" id="{54B6C7BB-BBA1-4668-9BF5-325AA69CEE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2363" y="304482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6" name="Línea 262">
                <a:extLst>
                  <a:ext uri="{FF2B5EF4-FFF2-40B4-BE49-F238E27FC236}">
                    <a16:creationId xmlns:a16="http://schemas.microsoft.com/office/drawing/2014/main" xmlns="" id="{6DC0A898-A566-45D7-BD7F-6205ED16E7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2363" y="29400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7" name="Línea 263">
                <a:extLst>
                  <a:ext uri="{FF2B5EF4-FFF2-40B4-BE49-F238E27FC236}">
                    <a16:creationId xmlns:a16="http://schemas.microsoft.com/office/drawing/2014/main" xmlns="" id="{E201D585-E178-408E-A42A-A9FD198C4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6488" y="2992438"/>
                <a:ext cx="195263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8" name="Elipse 264">
                <a:extLst>
                  <a:ext uri="{FF2B5EF4-FFF2-40B4-BE49-F238E27FC236}">
                    <a16:creationId xmlns:a16="http://schemas.microsoft.com/office/drawing/2014/main" xmlns="" id="{9C382A44-3942-4A8E-98A1-2685D9AAE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4100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9" name="Elipse 265">
                <a:extLst>
                  <a:ext uri="{FF2B5EF4-FFF2-40B4-BE49-F238E27FC236}">
                    <a16:creationId xmlns:a16="http://schemas.microsoft.com/office/drawing/2014/main" xmlns="" id="{052D3390-46BC-4B65-B5BE-0A40578F9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6813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0" name="Elipse 266">
                <a:extLst>
                  <a:ext uri="{FF2B5EF4-FFF2-40B4-BE49-F238E27FC236}">
                    <a16:creationId xmlns:a16="http://schemas.microsoft.com/office/drawing/2014/main" xmlns="" id="{0279AB69-DF67-4836-8A04-8F550D181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525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1" name="Forma libre 267">
                <a:extLst>
                  <a:ext uri="{FF2B5EF4-FFF2-40B4-BE49-F238E27FC236}">
                    <a16:creationId xmlns:a16="http://schemas.microsoft.com/office/drawing/2014/main" xmlns="" id="{E1BFECCB-F108-4293-A159-3CFFB2E29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3181351"/>
                <a:ext cx="344488" cy="60325"/>
              </a:xfrm>
              <a:custGeom>
                <a:avLst/>
                <a:gdLst>
                  <a:gd name="T0" fmla="*/ 76 w 92"/>
                  <a:gd name="T1" fmla="*/ 0 h 16"/>
                  <a:gd name="T2" fmla="*/ 61 w 92"/>
                  <a:gd name="T3" fmla="*/ 11 h 16"/>
                  <a:gd name="T4" fmla="*/ 46 w 92"/>
                  <a:gd name="T5" fmla="*/ 0 h 16"/>
                  <a:gd name="T6" fmla="*/ 31 w 92"/>
                  <a:gd name="T7" fmla="*/ 11 h 16"/>
                  <a:gd name="T8" fmla="*/ 16 w 92"/>
                  <a:gd name="T9" fmla="*/ 0 h 16"/>
                  <a:gd name="T10" fmla="*/ 0 w 92"/>
                  <a:gd name="T11" fmla="*/ 16 h 16"/>
                  <a:gd name="T12" fmla="*/ 92 w 92"/>
                  <a:gd name="T13" fmla="*/ 16 h 16"/>
                  <a:gd name="T14" fmla="*/ 76 w 92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6">
                    <a:moveTo>
                      <a:pt x="76" y="0"/>
                    </a:moveTo>
                    <a:cubicBezTo>
                      <a:pt x="69" y="0"/>
                      <a:pt x="63" y="4"/>
                      <a:pt x="61" y="11"/>
                    </a:cubicBezTo>
                    <a:cubicBezTo>
                      <a:pt x="59" y="4"/>
                      <a:pt x="53" y="0"/>
                      <a:pt x="46" y="0"/>
                    </a:cubicBezTo>
                    <a:cubicBezTo>
                      <a:pt x="39" y="0"/>
                      <a:pt x="33" y="4"/>
                      <a:pt x="31" y="11"/>
                    </a:cubicBezTo>
                    <a:cubicBezTo>
                      <a:pt x="29" y="4"/>
                      <a:pt x="23" y="0"/>
                      <a:pt x="16" y="0"/>
                    </a:cubicBezTo>
                    <a:cubicBezTo>
                      <a:pt x="7" y="0"/>
                      <a:pt x="0" y="8"/>
                      <a:pt x="0" y="16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8"/>
                      <a:pt x="85" y="0"/>
                      <a:pt x="76" y="0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sp>
          <p:nvSpPr>
            <p:cNvPr id="104" name="Rectángulo 103">
              <a:extLst>
                <a:ext uri="{FF2B5EF4-FFF2-40B4-BE49-F238E27FC236}">
                  <a16:creationId xmlns:a16="http://schemas.microsoft.com/office/drawing/2014/main" xmlns="" id="{10F61556-59B4-4A9C-90FA-556F81054F9F}"/>
                </a:ext>
              </a:extLst>
            </p:cNvPr>
            <p:cNvSpPr/>
            <p:nvPr/>
          </p:nvSpPr>
          <p:spPr>
            <a:xfrm>
              <a:off x="693738" y="4277618"/>
              <a:ext cx="2084738" cy="221599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s-MX" dirty="0"/>
                <a:t>El individuo típico evitará cualquier responsabilidad, tiene poca ambición y quiere seguridad por encima de todo, por ello es necesario que lo dirijan.</a:t>
              </a:r>
              <a:endParaRPr lang="es-ES" i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105" name="Rectángulo 104">
              <a:extLst>
                <a:ext uri="{FF2B5EF4-FFF2-40B4-BE49-F238E27FC236}">
                  <a16:creationId xmlns:a16="http://schemas.microsoft.com/office/drawing/2014/main" xmlns="" id="{F5EBCB29-78BB-40FE-BAC2-F83D56B8F2B7}"/>
                </a:ext>
              </a:extLst>
            </p:cNvPr>
            <p:cNvSpPr/>
            <p:nvPr/>
          </p:nvSpPr>
          <p:spPr>
            <a:xfrm>
              <a:off x="2492353" y="1137810"/>
              <a:ext cx="1800631" cy="1107996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s-MX" dirty="0" smtClean="0"/>
                <a:t>Al </a:t>
              </a:r>
              <a:r>
                <a:rPr lang="es-MX" dirty="0"/>
                <a:t>ser humano medio no le gusta trabajar y evitará a toda costa </a:t>
              </a:r>
              <a:r>
                <a:rPr lang="es-MX" dirty="0" smtClean="0"/>
                <a:t>hacerlo</a:t>
              </a:r>
              <a:endParaRPr lang="es-ES" i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endParaRPr>
            </a:p>
          </p:txBody>
        </p:sp>
      </p:grpSp>
      <p:sp>
        <p:nvSpPr>
          <p:cNvPr id="107" name="Cuadro de texto 106">
            <a:extLst>
              <a:ext uri="{FF2B5EF4-FFF2-40B4-BE49-F238E27FC236}">
                <a16:creationId xmlns:a16="http://schemas.microsoft.com/office/drawing/2014/main" xmlns="" id="{54EA7ED5-6E34-4D47-91B6-F78F5F8B4C6E}"/>
              </a:ext>
            </a:extLst>
          </p:cNvPr>
          <p:cNvSpPr txBox="1"/>
          <p:nvPr/>
        </p:nvSpPr>
        <p:spPr>
          <a:xfrm>
            <a:off x="7341415" y="582904"/>
            <a:ext cx="3603287" cy="2051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>
              <a:lnSpc>
                <a:spcPts val="4000"/>
              </a:lnSpc>
            </a:pPr>
            <a:r>
              <a:rPr lang="es-ES" sz="4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LOS DIRECTIVOS DE LA TEORIA X</a:t>
            </a:r>
            <a:endParaRPr lang="es-ES" sz="4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10" name="Conector recto 109">
            <a:extLst>
              <a:ext uri="{FF2B5EF4-FFF2-40B4-BE49-F238E27FC236}">
                <a16:creationId xmlns:a16="http://schemas.microsoft.com/office/drawing/2014/main" xmlns="" id="{6D08E99A-0644-4757-9F3A-BBA1A4F390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6751014" y="0"/>
            <a:ext cx="0" cy="635725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ángulo: Esquinas redondeadas 117">
            <a:extLst>
              <a:ext uri="{FF2B5EF4-FFF2-40B4-BE49-F238E27FC236}">
                <a16:creationId xmlns:a16="http://schemas.microsoft.com/office/drawing/2014/main" xmlns="" id="{A21B85DB-181D-46E7-A9DF-F92B1DF032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529218" y="2798158"/>
            <a:ext cx="443592" cy="23229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119" name="Rectángulo 118">
            <a:extLst>
              <a:ext uri="{FF2B5EF4-FFF2-40B4-BE49-F238E27FC236}">
                <a16:creationId xmlns:a16="http://schemas.microsoft.com/office/drawing/2014/main" xmlns="" id="{EE9F5B85-E2F5-4C15-9A02-657F53EEE3BD}"/>
              </a:ext>
            </a:extLst>
          </p:cNvPr>
          <p:cNvSpPr/>
          <p:nvPr/>
        </p:nvSpPr>
        <p:spPr>
          <a:xfrm>
            <a:off x="7347313" y="2668085"/>
            <a:ext cx="3536195" cy="184665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s-MX" sz="2400" dirty="0"/>
              <a:t>C</a:t>
            </a:r>
            <a:r>
              <a:rPr lang="es-MX" sz="2400" dirty="0" smtClean="0"/>
              <a:t>onsideran </a:t>
            </a:r>
            <a:r>
              <a:rPr lang="es-MX" sz="2400" dirty="0"/>
              <a:t>a sus subordinados como animales de trabajo que sólo se mueven ante el yugo o la amenaza</a:t>
            </a:r>
            <a:endParaRPr lang="es-ES" sz="24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xmlns="" id="{0B8C9A86-3574-4A2E-BC62-481A2BE7FB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724637" y="567838"/>
            <a:ext cx="52754" cy="52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4" name="Título 3" hidden="1">
            <a:extLst>
              <a:ext uri="{FF2B5EF4-FFF2-40B4-BE49-F238E27FC236}">
                <a16:creationId xmlns:a16="http://schemas.microsoft.com/office/drawing/2014/main" xmlns="" id="{2784E464-B64A-4614-9350-2C88DBD46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5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1726207" y="258434"/>
            <a:ext cx="3258355" cy="69764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PREMISAS DE LA TEORÍA X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7611284" y="5287900"/>
            <a:ext cx="4185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GESTOPOLIS </a:t>
            </a:r>
            <a:r>
              <a:rPr lang="es-MX" dirty="0">
                <a:hlinkClick r:id="rId3"/>
              </a:rPr>
              <a:t>https://www.gestiopolis.com/teoria-x-y-teoria-y-de-douglas-mcgregor-sus-fundamentos/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00253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upo 105">
            <a:extLst>
              <a:ext uri="{FF2B5EF4-FFF2-40B4-BE49-F238E27FC236}">
                <a16:creationId xmlns:a16="http://schemas.microsoft.com/office/drawing/2014/main" xmlns="" id="{3638C06D-F644-4B33-8858-D880F038FA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640647" y="981637"/>
            <a:ext cx="5372100" cy="4921047"/>
            <a:chOff x="723900" y="968477"/>
            <a:chExt cx="5372100" cy="4921047"/>
          </a:xfrm>
        </p:grpSpPr>
        <p:sp>
          <p:nvSpPr>
            <p:cNvPr id="16" name="Forma libre 15">
              <a:extLst>
                <a:ext uri="{FF2B5EF4-FFF2-40B4-BE49-F238E27FC236}">
                  <a16:creationId xmlns:a16="http://schemas.microsoft.com/office/drawing/2014/main" xmlns="" id="{F9F720D8-8BAF-4A0C-B2DC-8A1F1E0B2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0" y="2968796"/>
              <a:ext cx="2319325" cy="2920728"/>
            </a:xfrm>
            <a:custGeom>
              <a:avLst/>
              <a:gdLst>
                <a:gd name="T0" fmla="*/ 378 w 709"/>
                <a:gd name="T1" fmla="*/ 376 h 893"/>
                <a:gd name="T2" fmla="*/ 198 w 709"/>
                <a:gd name="T3" fmla="*/ 0 h 893"/>
                <a:gd name="T4" fmla="*/ 0 w 709"/>
                <a:gd name="T5" fmla="*/ 397 h 893"/>
                <a:gd name="T6" fmla="*/ 497 w 709"/>
                <a:gd name="T7" fmla="*/ 893 h 893"/>
                <a:gd name="T8" fmla="*/ 709 w 709"/>
                <a:gd name="T9" fmla="*/ 845 h 893"/>
                <a:gd name="T10" fmla="*/ 526 w 709"/>
                <a:gd name="T11" fmla="*/ 485 h 893"/>
                <a:gd name="T12" fmla="*/ 378 w 709"/>
                <a:gd name="T13" fmla="*/ 376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93">
                  <a:moveTo>
                    <a:pt x="378" y="376"/>
                  </a:moveTo>
                  <a:cubicBezTo>
                    <a:pt x="276" y="273"/>
                    <a:pt x="213" y="142"/>
                    <a:pt x="198" y="0"/>
                  </a:cubicBezTo>
                  <a:cubicBezTo>
                    <a:pt x="78" y="90"/>
                    <a:pt x="0" y="234"/>
                    <a:pt x="0" y="397"/>
                  </a:cubicBezTo>
                  <a:cubicBezTo>
                    <a:pt x="0" y="671"/>
                    <a:pt x="222" y="893"/>
                    <a:pt x="497" y="893"/>
                  </a:cubicBezTo>
                  <a:cubicBezTo>
                    <a:pt x="573" y="893"/>
                    <a:pt x="644" y="876"/>
                    <a:pt x="709" y="845"/>
                  </a:cubicBezTo>
                  <a:cubicBezTo>
                    <a:pt x="609" y="748"/>
                    <a:pt x="545" y="622"/>
                    <a:pt x="526" y="485"/>
                  </a:cubicBezTo>
                  <a:cubicBezTo>
                    <a:pt x="472" y="456"/>
                    <a:pt x="422" y="420"/>
                    <a:pt x="378" y="376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92000">
                  <a:srgbClr val="6672E4"/>
                </a:gs>
                <a:gs pos="28000">
                  <a:srgbClr val="882BE5"/>
                </a:gs>
              </a:gsLst>
              <a:lin ang="90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7" name="Forma libre 16">
              <a:extLst>
                <a:ext uri="{FF2B5EF4-FFF2-40B4-BE49-F238E27FC236}">
                  <a16:creationId xmlns:a16="http://schemas.microsoft.com/office/drawing/2014/main" xmlns="" id="{BB8E7BA8-3BC1-4755-AE40-0C84D9216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107" y="968477"/>
              <a:ext cx="3107685" cy="1546653"/>
            </a:xfrm>
            <a:custGeom>
              <a:avLst/>
              <a:gdLst>
                <a:gd name="T0" fmla="*/ 475 w 950"/>
                <a:gd name="T1" fmla="*/ 473 h 473"/>
                <a:gd name="T2" fmla="*/ 800 w 950"/>
                <a:gd name="T3" fmla="*/ 382 h 473"/>
                <a:gd name="T4" fmla="*/ 950 w 950"/>
                <a:gd name="T5" fmla="*/ 401 h 473"/>
                <a:gd name="T6" fmla="*/ 826 w 950"/>
                <a:gd name="T7" fmla="*/ 194 h 473"/>
                <a:gd name="T8" fmla="*/ 124 w 950"/>
                <a:gd name="T9" fmla="*/ 194 h 473"/>
                <a:gd name="T10" fmla="*/ 0 w 950"/>
                <a:gd name="T11" fmla="*/ 401 h 473"/>
                <a:gd name="T12" fmla="*/ 151 w 950"/>
                <a:gd name="T13" fmla="*/ 382 h 473"/>
                <a:gd name="T14" fmla="*/ 475 w 950"/>
                <a:gd name="T15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0" h="473">
                  <a:moveTo>
                    <a:pt x="475" y="473"/>
                  </a:moveTo>
                  <a:cubicBezTo>
                    <a:pt x="572" y="414"/>
                    <a:pt x="685" y="382"/>
                    <a:pt x="800" y="382"/>
                  </a:cubicBezTo>
                  <a:cubicBezTo>
                    <a:pt x="851" y="382"/>
                    <a:pt x="901" y="389"/>
                    <a:pt x="950" y="401"/>
                  </a:cubicBezTo>
                  <a:cubicBezTo>
                    <a:pt x="927" y="325"/>
                    <a:pt x="886" y="253"/>
                    <a:pt x="826" y="194"/>
                  </a:cubicBezTo>
                  <a:cubicBezTo>
                    <a:pt x="632" y="0"/>
                    <a:pt x="318" y="0"/>
                    <a:pt x="124" y="194"/>
                  </a:cubicBezTo>
                  <a:cubicBezTo>
                    <a:pt x="64" y="253"/>
                    <a:pt x="23" y="325"/>
                    <a:pt x="0" y="401"/>
                  </a:cubicBezTo>
                  <a:cubicBezTo>
                    <a:pt x="49" y="389"/>
                    <a:pt x="99" y="382"/>
                    <a:pt x="151" y="382"/>
                  </a:cubicBezTo>
                  <a:cubicBezTo>
                    <a:pt x="266" y="382"/>
                    <a:pt x="378" y="414"/>
                    <a:pt x="475" y="473"/>
                  </a:cubicBezTo>
                  <a:close/>
                </a:path>
              </a:pathLst>
            </a:custGeom>
            <a:gradFill>
              <a:gsLst>
                <a:gs pos="3000">
                  <a:srgbClr val="7CEFD8"/>
                </a:gs>
                <a:gs pos="13000">
                  <a:srgbClr val="6672E4"/>
                </a:gs>
                <a:gs pos="99000">
                  <a:srgbClr val="882BE5"/>
                </a:gs>
              </a:gsLst>
              <a:lin ang="60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8" name="Forma libre 17">
              <a:extLst>
                <a:ext uri="{FF2B5EF4-FFF2-40B4-BE49-F238E27FC236}">
                  <a16:creationId xmlns:a16="http://schemas.microsoft.com/office/drawing/2014/main" xmlns="" id="{C3B6EAAE-1C2D-46EB-A473-3B6078DC2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75" y="2968796"/>
              <a:ext cx="2319325" cy="2920728"/>
            </a:xfrm>
            <a:custGeom>
              <a:avLst/>
              <a:gdLst>
                <a:gd name="T0" fmla="*/ 511 w 709"/>
                <a:gd name="T1" fmla="*/ 0 h 893"/>
                <a:gd name="T2" fmla="*/ 331 w 709"/>
                <a:gd name="T3" fmla="*/ 376 h 893"/>
                <a:gd name="T4" fmla="*/ 183 w 709"/>
                <a:gd name="T5" fmla="*/ 485 h 893"/>
                <a:gd name="T6" fmla="*/ 0 w 709"/>
                <a:gd name="T7" fmla="*/ 845 h 893"/>
                <a:gd name="T8" fmla="*/ 213 w 709"/>
                <a:gd name="T9" fmla="*/ 893 h 893"/>
                <a:gd name="T10" fmla="*/ 709 w 709"/>
                <a:gd name="T11" fmla="*/ 397 h 893"/>
                <a:gd name="T12" fmla="*/ 511 w 709"/>
                <a:gd name="T13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93">
                  <a:moveTo>
                    <a:pt x="511" y="0"/>
                  </a:moveTo>
                  <a:cubicBezTo>
                    <a:pt x="496" y="142"/>
                    <a:pt x="433" y="273"/>
                    <a:pt x="331" y="376"/>
                  </a:cubicBezTo>
                  <a:cubicBezTo>
                    <a:pt x="287" y="420"/>
                    <a:pt x="237" y="456"/>
                    <a:pt x="183" y="485"/>
                  </a:cubicBezTo>
                  <a:cubicBezTo>
                    <a:pt x="164" y="622"/>
                    <a:pt x="100" y="748"/>
                    <a:pt x="0" y="845"/>
                  </a:cubicBezTo>
                  <a:cubicBezTo>
                    <a:pt x="65" y="876"/>
                    <a:pt x="137" y="893"/>
                    <a:pt x="213" y="893"/>
                  </a:cubicBezTo>
                  <a:cubicBezTo>
                    <a:pt x="487" y="893"/>
                    <a:pt x="709" y="671"/>
                    <a:pt x="709" y="397"/>
                  </a:cubicBezTo>
                  <a:cubicBezTo>
                    <a:pt x="709" y="234"/>
                    <a:pt x="631" y="90"/>
                    <a:pt x="511" y="0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92000">
                  <a:srgbClr val="6672E4"/>
                </a:gs>
                <a:gs pos="28000">
                  <a:srgbClr val="882BE5"/>
                </a:gs>
              </a:gsLst>
              <a:lin ang="18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19" name="Forma libre 18" descr="Esta imagen es un icono de tres personas interactuando. ">
              <a:extLst>
                <a:ext uri="{FF2B5EF4-FFF2-40B4-BE49-F238E27FC236}">
                  <a16:creationId xmlns:a16="http://schemas.microsoft.com/office/drawing/2014/main" xmlns="" id="{7BF3ACC0-B381-45FC-900F-55F46E5E7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022" y="4735092"/>
              <a:ext cx="984471" cy="758291"/>
            </a:xfrm>
            <a:custGeom>
              <a:avLst/>
              <a:gdLst>
                <a:gd name="T0" fmla="*/ 0 w 301"/>
                <a:gd name="T1" fmla="*/ 0 h 232"/>
                <a:gd name="T2" fmla="*/ 150 w 301"/>
                <a:gd name="T3" fmla="*/ 232 h 232"/>
                <a:gd name="T4" fmla="*/ 301 w 301"/>
                <a:gd name="T5" fmla="*/ 0 h 232"/>
                <a:gd name="T6" fmla="*/ 150 w 301"/>
                <a:gd name="T7" fmla="*/ 19 h 232"/>
                <a:gd name="T8" fmla="*/ 0 w 301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32">
                  <a:moveTo>
                    <a:pt x="0" y="0"/>
                  </a:moveTo>
                  <a:cubicBezTo>
                    <a:pt x="27" y="92"/>
                    <a:pt x="80" y="172"/>
                    <a:pt x="150" y="232"/>
                  </a:cubicBezTo>
                  <a:cubicBezTo>
                    <a:pt x="220" y="172"/>
                    <a:pt x="273" y="92"/>
                    <a:pt x="301" y="0"/>
                  </a:cubicBezTo>
                  <a:cubicBezTo>
                    <a:pt x="252" y="13"/>
                    <a:pt x="201" y="19"/>
                    <a:pt x="150" y="19"/>
                  </a:cubicBezTo>
                  <a:cubicBezTo>
                    <a:pt x="99" y="19"/>
                    <a:pt x="49" y="13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42000">
                  <a:srgbClr val="6672E4"/>
                </a:gs>
                <a:gs pos="0">
                  <a:srgbClr val="882BE5"/>
                </a:gs>
              </a:gsLst>
              <a:lin ang="54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0" name="Forma libre 19" descr="Esta imagen es un icono de tres personas y un símbolo que representa la conexión a internet.">
              <a:extLst>
                <a:ext uri="{FF2B5EF4-FFF2-40B4-BE49-F238E27FC236}">
                  <a16:creationId xmlns:a16="http://schemas.microsoft.com/office/drawing/2014/main" xmlns="" id="{9E41B0EC-DA27-4BF7-891C-FC6D7EF3C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75" y="2641947"/>
              <a:ext cx="1260332" cy="1406761"/>
            </a:xfrm>
            <a:custGeom>
              <a:avLst/>
              <a:gdLst>
                <a:gd name="T0" fmla="*/ 239 w 385"/>
                <a:gd name="T1" fmla="*/ 384 h 430"/>
                <a:gd name="T2" fmla="*/ 385 w 385"/>
                <a:gd name="T3" fmla="*/ 31 h 430"/>
                <a:gd name="T4" fmla="*/ 213 w 385"/>
                <a:gd name="T5" fmla="*/ 0 h 430"/>
                <a:gd name="T6" fmla="*/ 0 w 385"/>
                <a:gd name="T7" fmla="*/ 48 h 430"/>
                <a:gd name="T8" fmla="*/ 186 w 385"/>
                <a:gd name="T9" fmla="*/ 430 h 430"/>
                <a:gd name="T10" fmla="*/ 239 w 385"/>
                <a:gd name="T11" fmla="*/ 384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430">
                  <a:moveTo>
                    <a:pt x="239" y="384"/>
                  </a:moveTo>
                  <a:cubicBezTo>
                    <a:pt x="337" y="286"/>
                    <a:pt x="385" y="159"/>
                    <a:pt x="385" y="31"/>
                  </a:cubicBezTo>
                  <a:cubicBezTo>
                    <a:pt x="331" y="11"/>
                    <a:pt x="273" y="0"/>
                    <a:pt x="213" y="0"/>
                  </a:cubicBezTo>
                  <a:cubicBezTo>
                    <a:pt x="137" y="0"/>
                    <a:pt x="65" y="17"/>
                    <a:pt x="0" y="48"/>
                  </a:cubicBezTo>
                  <a:cubicBezTo>
                    <a:pt x="105" y="150"/>
                    <a:pt x="171" y="285"/>
                    <a:pt x="186" y="430"/>
                  </a:cubicBezTo>
                  <a:cubicBezTo>
                    <a:pt x="205" y="416"/>
                    <a:pt x="222" y="400"/>
                    <a:pt x="239" y="384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" name="Forma libre 20" descr="Esta imagen es un icono de tres personas y un globo terráqueo.">
              <a:extLst>
                <a:ext uri="{FF2B5EF4-FFF2-40B4-BE49-F238E27FC236}">
                  <a16:creationId xmlns:a16="http://schemas.microsoft.com/office/drawing/2014/main" xmlns="" id="{BDEE62C1-79C7-4BD6-99A1-2466D37A5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200" y="2641947"/>
              <a:ext cx="1259024" cy="1402839"/>
            </a:xfrm>
            <a:custGeom>
              <a:avLst/>
              <a:gdLst>
                <a:gd name="T0" fmla="*/ 173 w 385"/>
                <a:gd name="T1" fmla="*/ 0 h 429"/>
                <a:gd name="T2" fmla="*/ 1 w 385"/>
                <a:gd name="T3" fmla="*/ 31 h 429"/>
                <a:gd name="T4" fmla="*/ 146 w 385"/>
                <a:gd name="T5" fmla="*/ 384 h 429"/>
                <a:gd name="T6" fmla="*/ 199 w 385"/>
                <a:gd name="T7" fmla="*/ 429 h 429"/>
                <a:gd name="T8" fmla="*/ 385 w 385"/>
                <a:gd name="T9" fmla="*/ 48 h 429"/>
                <a:gd name="T10" fmla="*/ 173 w 385"/>
                <a:gd name="T11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429">
                  <a:moveTo>
                    <a:pt x="173" y="0"/>
                  </a:moveTo>
                  <a:cubicBezTo>
                    <a:pt x="112" y="0"/>
                    <a:pt x="54" y="11"/>
                    <a:pt x="1" y="31"/>
                  </a:cubicBezTo>
                  <a:cubicBezTo>
                    <a:pt x="0" y="159"/>
                    <a:pt x="49" y="286"/>
                    <a:pt x="146" y="384"/>
                  </a:cubicBezTo>
                  <a:cubicBezTo>
                    <a:pt x="163" y="400"/>
                    <a:pt x="181" y="416"/>
                    <a:pt x="199" y="429"/>
                  </a:cubicBezTo>
                  <a:cubicBezTo>
                    <a:pt x="215" y="285"/>
                    <a:pt x="280" y="150"/>
                    <a:pt x="385" y="48"/>
                  </a:cubicBezTo>
                  <a:cubicBezTo>
                    <a:pt x="320" y="17"/>
                    <a:pt x="249" y="0"/>
                    <a:pt x="173" y="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2" name="Forma libre 21" descr="Esta imagen es un icono de cuatro personas interactuando. ">
              <a:extLst>
                <a:ext uri="{FF2B5EF4-FFF2-40B4-BE49-F238E27FC236}">
                  <a16:creationId xmlns:a16="http://schemas.microsoft.com/office/drawing/2014/main" xmlns="" id="{C8436027-C518-481B-BDB7-763A96442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115" y="3038089"/>
              <a:ext cx="1125670" cy="1333546"/>
            </a:xfrm>
            <a:custGeom>
              <a:avLst/>
              <a:gdLst>
                <a:gd name="T0" fmla="*/ 344 w 344"/>
                <a:gd name="T1" fmla="*/ 376 h 408"/>
                <a:gd name="T2" fmla="*/ 344 w 344"/>
                <a:gd name="T3" fmla="*/ 377 h 408"/>
                <a:gd name="T4" fmla="*/ 323 w 344"/>
                <a:gd name="T5" fmla="*/ 385 h 408"/>
                <a:gd name="T6" fmla="*/ 282 w 344"/>
                <a:gd name="T7" fmla="*/ 396 h 408"/>
                <a:gd name="T8" fmla="*/ 277 w 344"/>
                <a:gd name="T9" fmla="*/ 397 h 408"/>
                <a:gd name="T10" fmla="*/ 218 w 344"/>
                <a:gd name="T11" fmla="*/ 406 h 408"/>
                <a:gd name="T12" fmla="*/ 217 w 344"/>
                <a:gd name="T13" fmla="*/ 406 h 408"/>
                <a:gd name="T14" fmla="*/ 214 w 344"/>
                <a:gd name="T15" fmla="*/ 406 h 408"/>
                <a:gd name="T16" fmla="*/ 172 w 344"/>
                <a:gd name="T17" fmla="*/ 408 h 408"/>
                <a:gd name="T18" fmla="*/ 128 w 344"/>
                <a:gd name="T19" fmla="*/ 406 h 408"/>
                <a:gd name="T20" fmla="*/ 127 w 344"/>
                <a:gd name="T21" fmla="*/ 406 h 408"/>
                <a:gd name="T22" fmla="*/ 64 w 344"/>
                <a:gd name="T23" fmla="*/ 396 h 408"/>
                <a:gd name="T24" fmla="*/ 62 w 344"/>
                <a:gd name="T25" fmla="*/ 396 h 408"/>
                <a:gd name="T26" fmla="*/ 0 w 344"/>
                <a:gd name="T27" fmla="*/ 377 h 408"/>
                <a:gd name="T28" fmla="*/ 0 w 344"/>
                <a:gd name="T29" fmla="*/ 376 h 408"/>
                <a:gd name="T30" fmla="*/ 4 w 344"/>
                <a:gd name="T31" fmla="*/ 313 h 408"/>
                <a:gd name="T32" fmla="*/ 17 w 344"/>
                <a:gd name="T33" fmla="*/ 249 h 408"/>
                <a:gd name="T34" fmla="*/ 86 w 344"/>
                <a:gd name="T35" fmla="*/ 97 h 408"/>
                <a:gd name="T36" fmla="*/ 126 w 344"/>
                <a:gd name="T37" fmla="*/ 46 h 408"/>
                <a:gd name="T38" fmla="*/ 172 w 344"/>
                <a:gd name="T39" fmla="*/ 0 h 408"/>
                <a:gd name="T40" fmla="*/ 218 w 344"/>
                <a:gd name="T41" fmla="*/ 46 h 408"/>
                <a:gd name="T42" fmla="*/ 258 w 344"/>
                <a:gd name="T43" fmla="*/ 97 h 408"/>
                <a:gd name="T44" fmla="*/ 327 w 344"/>
                <a:gd name="T45" fmla="*/ 249 h 408"/>
                <a:gd name="T46" fmla="*/ 340 w 344"/>
                <a:gd name="T47" fmla="*/ 313 h 408"/>
                <a:gd name="T48" fmla="*/ 344 w 344"/>
                <a:gd name="T49" fmla="*/ 37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4" h="408">
                  <a:moveTo>
                    <a:pt x="344" y="376"/>
                  </a:moveTo>
                  <a:cubicBezTo>
                    <a:pt x="344" y="377"/>
                    <a:pt x="344" y="377"/>
                    <a:pt x="344" y="377"/>
                  </a:cubicBezTo>
                  <a:cubicBezTo>
                    <a:pt x="337" y="380"/>
                    <a:pt x="330" y="382"/>
                    <a:pt x="323" y="385"/>
                  </a:cubicBezTo>
                  <a:cubicBezTo>
                    <a:pt x="309" y="389"/>
                    <a:pt x="296" y="393"/>
                    <a:pt x="282" y="396"/>
                  </a:cubicBezTo>
                  <a:cubicBezTo>
                    <a:pt x="280" y="396"/>
                    <a:pt x="279" y="396"/>
                    <a:pt x="277" y="397"/>
                  </a:cubicBezTo>
                  <a:cubicBezTo>
                    <a:pt x="258" y="401"/>
                    <a:pt x="238" y="404"/>
                    <a:pt x="218" y="406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6" y="406"/>
                    <a:pt x="215" y="406"/>
                    <a:pt x="214" y="406"/>
                  </a:cubicBezTo>
                  <a:cubicBezTo>
                    <a:pt x="200" y="407"/>
                    <a:pt x="186" y="408"/>
                    <a:pt x="172" y="408"/>
                  </a:cubicBezTo>
                  <a:cubicBezTo>
                    <a:pt x="158" y="408"/>
                    <a:pt x="143" y="407"/>
                    <a:pt x="128" y="406"/>
                  </a:cubicBezTo>
                  <a:cubicBezTo>
                    <a:pt x="128" y="406"/>
                    <a:pt x="127" y="406"/>
                    <a:pt x="127" y="406"/>
                  </a:cubicBezTo>
                  <a:cubicBezTo>
                    <a:pt x="106" y="404"/>
                    <a:pt x="85" y="401"/>
                    <a:pt x="64" y="396"/>
                  </a:cubicBezTo>
                  <a:cubicBezTo>
                    <a:pt x="63" y="396"/>
                    <a:pt x="63" y="396"/>
                    <a:pt x="62" y="396"/>
                  </a:cubicBezTo>
                  <a:cubicBezTo>
                    <a:pt x="41" y="391"/>
                    <a:pt x="21" y="385"/>
                    <a:pt x="0" y="377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54"/>
                    <a:pt x="2" y="333"/>
                    <a:pt x="4" y="313"/>
                  </a:cubicBezTo>
                  <a:cubicBezTo>
                    <a:pt x="7" y="291"/>
                    <a:pt x="11" y="270"/>
                    <a:pt x="17" y="249"/>
                  </a:cubicBezTo>
                  <a:cubicBezTo>
                    <a:pt x="31" y="194"/>
                    <a:pt x="55" y="143"/>
                    <a:pt x="86" y="97"/>
                  </a:cubicBezTo>
                  <a:cubicBezTo>
                    <a:pt x="98" y="79"/>
                    <a:pt x="112" y="62"/>
                    <a:pt x="126" y="46"/>
                  </a:cubicBezTo>
                  <a:cubicBezTo>
                    <a:pt x="140" y="29"/>
                    <a:pt x="156" y="14"/>
                    <a:pt x="172" y="0"/>
                  </a:cubicBezTo>
                  <a:cubicBezTo>
                    <a:pt x="188" y="14"/>
                    <a:pt x="204" y="29"/>
                    <a:pt x="218" y="46"/>
                  </a:cubicBezTo>
                  <a:cubicBezTo>
                    <a:pt x="233" y="62"/>
                    <a:pt x="246" y="79"/>
                    <a:pt x="258" y="97"/>
                  </a:cubicBezTo>
                  <a:cubicBezTo>
                    <a:pt x="289" y="143"/>
                    <a:pt x="313" y="194"/>
                    <a:pt x="327" y="249"/>
                  </a:cubicBezTo>
                  <a:cubicBezTo>
                    <a:pt x="333" y="270"/>
                    <a:pt x="337" y="291"/>
                    <a:pt x="340" y="313"/>
                  </a:cubicBezTo>
                  <a:cubicBezTo>
                    <a:pt x="343" y="333"/>
                    <a:pt x="344" y="354"/>
                    <a:pt x="344" y="376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4" name="Cuadro de texto 23">
              <a:extLst>
                <a:ext uri="{FF2B5EF4-FFF2-40B4-BE49-F238E27FC236}">
                  <a16:creationId xmlns:a16="http://schemas.microsoft.com/office/drawing/2014/main" xmlns="" id="{76037B9F-F7D4-490B-B8D1-723E759320EF}"/>
                </a:ext>
              </a:extLst>
            </p:cNvPr>
            <p:cNvSpPr txBox="1"/>
            <p:nvPr/>
          </p:nvSpPr>
          <p:spPr>
            <a:xfrm>
              <a:off x="3162299" y="3906330"/>
              <a:ext cx="495302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" sz="1200" dirty="0">
                  <a:solidFill>
                    <a:schemeClr val="bg1"/>
                  </a:solidFill>
                </a:rPr>
                <a:t>RR. HH.</a:t>
              </a:r>
              <a:br>
                <a:rPr lang="es-ES" sz="1200" dirty="0">
                  <a:solidFill>
                    <a:schemeClr val="bg1"/>
                  </a:solidFill>
                </a:rPr>
              </a:br>
              <a:r>
                <a:rPr lang="es-ES" sz="900" dirty="0">
                  <a:solidFill>
                    <a:schemeClr val="bg1"/>
                  </a:solidFill>
                </a:rPr>
                <a:t>PLAN</a:t>
              </a:r>
              <a:endParaRPr lang="es-E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90" name="Grupo 89">
              <a:extLst>
                <a:ext uri="{FF2B5EF4-FFF2-40B4-BE49-F238E27FC236}">
                  <a16:creationId xmlns:a16="http://schemas.microsoft.com/office/drawing/2014/main" xmlns="" id="{732C0092-A5BE-4296-9B7E-73CA9D6A0C92}"/>
                </a:ext>
              </a:extLst>
            </p:cNvPr>
            <p:cNvGrpSpPr/>
            <p:nvPr/>
          </p:nvGrpSpPr>
          <p:grpSpPr>
            <a:xfrm>
              <a:off x="3260907" y="3450123"/>
              <a:ext cx="330200" cy="346075"/>
              <a:chOff x="2686050" y="2895601"/>
              <a:chExt cx="330200" cy="346075"/>
            </a:xfrm>
          </p:grpSpPr>
          <p:sp>
            <p:nvSpPr>
              <p:cNvPr id="91" name="Elipse 309">
                <a:extLst>
                  <a:ext uri="{FF2B5EF4-FFF2-40B4-BE49-F238E27FC236}">
                    <a16:creationId xmlns:a16="http://schemas.microsoft.com/office/drawing/2014/main" xmlns="" id="{322943C5-DF07-4D19-80BE-A092E8DCD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875" y="2895601"/>
                <a:ext cx="82550" cy="8255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2" name="Forma libre 310">
                <a:extLst>
                  <a:ext uri="{FF2B5EF4-FFF2-40B4-BE49-F238E27FC236}">
                    <a16:creationId xmlns:a16="http://schemas.microsoft.com/office/drawing/2014/main" xmlns="" id="{AD6217C9-47FE-4784-97F3-BB1CEF6B0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888" y="2978151"/>
                <a:ext cx="134938" cy="66675"/>
              </a:xfrm>
              <a:custGeom>
                <a:avLst/>
                <a:gdLst>
                  <a:gd name="T0" fmla="*/ 36 w 36"/>
                  <a:gd name="T1" fmla="*/ 18 h 18"/>
                  <a:gd name="T2" fmla="*/ 0 w 36"/>
                  <a:gd name="T3" fmla="*/ 18 h 18"/>
                  <a:gd name="T4" fmla="*/ 18 w 36"/>
                  <a:gd name="T5" fmla="*/ 0 h 18"/>
                  <a:gd name="T6" fmla="*/ 36 w 36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36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3" name="Elipse 311">
                <a:extLst>
                  <a:ext uri="{FF2B5EF4-FFF2-40B4-BE49-F238E27FC236}">
                    <a16:creationId xmlns:a16="http://schemas.microsoft.com/office/drawing/2014/main" xmlns="" id="{145614E0-2CF6-4018-A29C-347103CC1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275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4" name="Forma libre 312">
                <a:extLst>
                  <a:ext uri="{FF2B5EF4-FFF2-40B4-BE49-F238E27FC236}">
                    <a16:creationId xmlns:a16="http://schemas.microsoft.com/office/drawing/2014/main" xmlns="" id="{C15930DF-7C04-43B8-94F3-9A62A91A3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6050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5" name="Elipse 313">
                <a:extLst>
                  <a:ext uri="{FF2B5EF4-FFF2-40B4-BE49-F238E27FC236}">
                    <a16:creationId xmlns:a16="http://schemas.microsoft.com/office/drawing/2014/main" xmlns="" id="{C37FB908-4B07-487A-8AE5-2C93E1AF8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700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6" name="Forma libre 314">
                <a:extLst>
                  <a:ext uri="{FF2B5EF4-FFF2-40B4-BE49-F238E27FC236}">
                    <a16:creationId xmlns:a16="http://schemas.microsoft.com/office/drawing/2014/main" xmlns="" id="{B3C647A5-00EF-45D7-A795-5CC541EFF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475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7" name="Elipse 315">
                <a:extLst>
                  <a:ext uri="{FF2B5EF4-FFF2-40B4-BE49-F238E27FC236}">
                    <a16:creationId xmlns:a16="http://schemas.microsoft.com/office/drawing/2014/main" xmlns="" id="{8E007759-5FF7-4D0A-A475-0EAD05E96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700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8" name="Forma libre 316">
                <a:extLst>
                  <a:ext uri="{FF2B5EF4-FFF2-40B4-BE49-F238E27FC236}">
                    <a16:creationId xmlns:a16="http://schemas.microsoft.com/office/drawing/2014/main" xmlns="" id="{42BF9E91-C3D1-479E-A251-AD54A926B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475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99" name="Elipse 317">
                <a:extLst>
                  <a:ext uri="{FF2B5EF4-FFF2-40B4-BE49-F238E27FC236}">
                    <a16:creationId xmlns:a16="http://schemas.microsoft.com/office/drawing/2014/main" xmlns="" id="{FE52E745-A552-4F06-9535-C6C622D93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0988" y="3128963"/>
                <a:ext cx="60325" cy="587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0" name="Forma libre 318">
                <a:extLst>
                  <a:ext uri="{FF2B5EF4-FFF2-40B4-BE49-F238E27FC236}">
                    <a16:creationId xmlns:a16="http://schemas.microsoft.com/office/drawing/2014/main" xmlns="" id="{A9F3F5BA-CD89-43EF-82A6-14201A89D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763" y="3187701"/>
                <a:ext cx="104775" cy="53975"/>
              </a:xfrm>
              <a:custGeom>
                <a:avLst/>
                <a:gdLst>
                  <a:gd name="T0" fmla="*/ 28 w 28"/>
                  <a:gd name="T1" fmla="*/ 14 h 14"/>
                  <a:gd name="T2" fmla="*/ 0 w 28"/>
                  <a:gd name="T3" fmla="*/ 14 h 14"/>
                  <a:gd name="T4" fmla="*/ 14 w 28"/>
                  <a:gd name="T5" fmla="*/ 0 h 14"/>
                  <a:gd name="T6" fmla="*/ 28 w 28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1" name="Forma libre 319">
                <a:extLst>
                  <a:ext uri="{FF2B5EF4-FFF2-40B4-BE49-F238E27FC236}">
                    <a16:creationId xmlns:a16="http://schemas.microsoft.com/office/drawing/2014/main" xmlns="" id="{0C1B8AEB-E335-4D8B-8846-5975E8B3D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074988"/>
                <a:ext cx="225425" cy="15875"/>
              </a:xfrm>
              <a:custGeom>
                <a:avLst/>
                <a:gdLst>
                  <a:gd name="T0" fmla="*/ 0 w 142"/>
                  <a:gd name="T1" fmla="*/ 10 h 10"/>
                  <a:gd name="T2" fmla="*/ 0 w 142"/>
                  <a:gd name="T3" fmla="*/ 0 h 10"/>
                  <a:gd name="T4" fmla="*/ 142 w 142"/>
                  <a:gd name="T5" fmla="*/ 0 h 10"/>
                  <a:gd name="T6" fmla="*/ 142 w 142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10">
                    <a:moveTo>
                      <a:pt x="0" y="10"/>
                    </a:moveTo>
                    <a:lnTo>
                      <a:pt x="0" y="0"/>
                    </a:lnTo>
                    <a:lnTo>
                      <a:pt x="142" y="0"/>
                    </a:lnTo>
                    <a:lnTo>
                      <a:pt x="142" y="10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102" name="Línea 320">
                <a:extLst>
                  <a:ext uri="{FF2B5EF4-FFF2-40B4-BE49-F238E27FC236}">
                    <a16:creationId xmlns:a16="http://schemas.microsoft.com/office/drawing/2014/main" xmlns="" id="{625F2B4F-F75B-4093-862F-865FC16AB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1150" y="3044826"/>
                <a:ext cx="0" cy="46038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grpSp>
          <p:nvGrpSpPr>
            <p:cNvPr id="73" name="Grupo 72">
              <a:extLst>
                <a:ext uri="{FF2B5EF4-FFF2-40B4-BE49-F238E27FC236}">
                  <a16:creationId xmlns:a16="http://schemas.microsoft.com/office/drawing/2014/main" xmlns="" id="{B1E38458-8F3E-4314-9FA8-DC2B0EBB7E33}"/>
                </a:ext>
              </a:extLst>
            </p:cNvPr>
            <p:cNvGrpSpPr/>
            <p:nvPr/>
          </p:nvGrpSpPr>
          <p:grpSpPr>
            <a:xfrm>
              <a:off x="3211694" y="4933877"/>
              <a:ext cx="346075" cy="346075"/>
              <a:chOff x="3398838" y="2895601"/>
              <a:chExt cx="346075" cy="346075"/>
            </a:xfrm>
          </p:grpSpPr>
          <p:sp>
            <p:nvSpPr>
              <p:cNvPr id="75" name="Forma libre 49">
                <a:extLst>
                  <a:ext uri="{FF2B5EF4-FFF2-40B4-BE49-F238E27FC236}">
                    <a16:creationId xmlns:a16="http://schemas.microsoft.com/office/drawing/2014/main" xmlns="" id="{52F6AE15-148B-4DD3-9B33-E89085198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838" y="2986089"/>
                <a:ext cx="82550" cy="58738"/>
              </a:xfrm>
              <a:custGeom>
                <a:avLst/>
                <a:gdLst>
                  <a:gd name="T0" fmla="*/ 14 w 22"/>
                  <a:gd name="T1" fmla="*/ 0 h 16"/>
                  <a:gd name="T2" fmla="*/ 14 w 22"/>
                  <a:gd name="T3" fmla="*/ 6 h 16"/>
                  <a:gd name="T4" fmla="*/ 4 w 22"/>
                  <a:gd name="T5" fmla="*/ 9 h 16"/>
                  <a:gd name="T6" fmla="*/ 0 w 22"/>
                  <a:gd name="T7" fmla="*/ 14 h 16"/>
                  <a:gd name="T8" fmla="*/ 0 w 22"/>
                  <a:gd name="T9" fmla="*/ 16 h 16"/>
                  <a:gd name="T10" fmla="*/ 22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14" y="0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16"/>
                      <a:pt x="22" y="16"/>
                      <a:pt x="22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6" name="Forma libre 50">
                <a:extLst>
                  <a:ext uri="{FF2B5EF4-FFF2-40B4-BE49-F238E27FC236}">
                    <a16:creationId xmlns:a16="http://schemas.microsoft.com/office/drawing/2014/main" xmlns="" id="{B7DF1EA3-5709-492C-BABE-F390B608B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101" y="2986089"/>
                <a:ext cx="82550" cy="58738"/>
              </a:xfrm>
              <a:custGeom>
                <a:avLst/>
                <a:gdLst>
                  <a:gd name="T0" fmla="*/ 8 w 22"/>
                  <a:gd name="T1" fmla="*/ 0 h 16"/>
                  <a:gd name="T2" fmla="*/ 8 w 22"/>
                  <a:gd name="T3" fmla="*/ 6 h 16"/>
                  <a:gd name="T4" fmla="*/ 18 w 22"/>
                  <a:gd name="T5" fmla="*/ 9 h 16"/>
                  <a:gd name="T6" fmla="*/ 22 w 22"/>
                  <a:gd name="T7" fmla="*/ 14 h 16"/>
                  <a:gd name="T8" fmla="*/ 22 w 22"/>
                  <a:gd name="T9" fmla="*/ 16 h 16"/>
                  <a:gd name="T10" fmla="*/ 0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8" y="0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10"/>
                      <a:pt x="22" y="12"/>
                      <a:pt x="22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16"/>
                      <a:pt x="0" y="16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7" name="Elipse 51">
                <a:extLst>
                  <a:ext uri="{FF2B5EF4-FFF2-40B4-BE49-F238E27FC236}">
                    <a16:creationId xmlns:a16="http://schemas.microsoft.com/office/drawing/2014/main" xmlns="" id="{964C8E4A-6689-4008-A522-91B998379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9001" y="2895601"/>
                <a:ext cx="90488" cy="96838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8" name="Forma libre 52">
                <a:extLst>
                  <a:ext uri="{FF2B5EF4-FFF2-40B4-BE49-F238E27FC236}">
                    <a16:creationId xmlns:a16="http://schemas.microsoft.com/office/drawing/2014/main" xmlns="" id="{DA8DEA77-BD29-4118-B9AB-E053B3495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1" y="2928939"/>
                <a:ext cx="90488" cy="14288"/>
              </a:xfrm>
              <a:custGeom>
                <a:avLst/>
                <a:gdLst>
                  <a:gd name="T0" fmla="*/ 24 w 24"/>
                  <a:gd name="T1" fmla="*/ 2 h 4"/>
                  <a:gd name="T2" fmla="*/ 14 w 24"/>
                  <a:gd name="T3" fmla="*/ 0 h 4"/>
                  <a:gd name="T4" fmla="*/ 0 w 2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2"/>
                    </a:moveTo>
                    <a:cubicBezTo>
                      <a:pt x="22" y="4"/>
                      <a:pt x="16" y="4"/>
                      <a:pt x="14" y="0"/>
                    </a:cubicBezTo>
                    <a:cubicBezTo>
                      <a:pt x="10" y="4"/>
                      <a:pt x="3" y="4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9" name="Forma libre 53">
                <a:extLst>
                  <a:ext uri="{FF2B5EF4-FFF2-40B4-BE49-F238E27FC236}">
                    <a16:creationId xmlns:a16="http://schemas.microsoft.com/office/drawing/2014/main" xmlns="" id="{7758711F-A5C0-4C30-A3B1-91B546014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101" y="2986089"/>
                <a:ext cx="82550" cy="58738"/>
              </a:xfrm>
              <a:custGeom>
                <a:avLst/>
                <a:gdLst>
                  <a:gd name="T0" fmla="*/ 14 w 22"/>
                  <a:gd name="T1" fmla="*/ 0 h 16"/>
                  <a:gd name="T2" fmla="*/ 14 w 22"/>
                  <a:gd name="T3" fmla="*/ 6 h 16"/>
                  <a:gd name="T4" fmla="*/ 4 w 22"/>
                  <a:gd name="T5" fmla="*/ 9 h 16"/>
                  <a:gd name="T6" fmla="*/ 0 w 22"/>
                  <a:gd name="T7" fmla="*/ 14 h 16"/>
                  <a:gd name="T8" fmla="*/ 0 w 22"/>
                  <a:gd name="T9" fmla="*/ 16 h 16"/>
                  <a:gd name="T10" fmla="*/ 22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14" y="0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16"/>
                      <a:pt x="22" y="16"/>
                      <a:pt x="22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0" name="Forma libre 54">
                <a:extLst>
                  <a:ext uri="{FF2B5EF4-FFF2-40B4-BE49-F238E27FC236}">
                    <a16:creationId xmlns:a16="http://schemas.microsoft.com/office/drawing/2014/main" xmlns="" id="{A575C4B8-CC49-4D59-BC4B-A13D8D97A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363" y="2986089"/>
                <a:ext cx="82550" cy="58738"/>
              </a:xfrm>
              <a:custGeom>
                <a:avLst/>
                <a:gdLst>
                  <a:gd name="T0" fmla="*/ 8 w 22"/>
                  <a:gd name="T1" fmla="*/ 0 h 16"/>
                  <a:gd name="T2" fmla="*/ 8 w 22"/>
                  <a:gd name="T3" fmla="*/ 6 h 16"/>
                  <a:gd name="T4" fmla="*/ 18 w 22"/>
                  <a:gd name="T5" fmla="*/ 9 h 16"/>
                  <a:gd name="T6" fmla="*/ 22 w 22"/>
                  <a:gd name="T7" fmla="*/ 14 h 16"/>
                  <a:gd name="T8" fmla="*/ 22 w 22"/>
                  <a:gd name="T9" fmla="*/ 16 h 16"/>
                  <a:gd name="T10" fmla="*/ 0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8" y="0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10"/>
                      <a:pt x="22" y="12"/>
                      <a:pt x="22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16"/>
                      <a:pt x="0" y="16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1" name="Elipse 55">
                <a:extLst>
                  <a:ext uri="{FF2B5EF4-FFF2-40B4-BE49-F238E27FC236}">
                    <a16:creationId xmlns:a16="http://schemas.microsoft.com/office/drawing/2014/main" xmlns="" id="{EE9FF2CA-A0D9-41EF-8A6D-06571B57B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4263" y="2895601"/>
                <a:ext cx="90488" cy="96838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2" name="Forma libre 56">
                <a:extLst>
                  <a:ext uri="{FF2B5EF4-FFF2-40B4-BE49-F238E27FC236}">
                    <a16:creationId xmlns:a16="http://schemas.microsoft.com/office/drawing/2014/main" xmlns="" id="{74276568-12D5-4791-8AAE-E71301B35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4263" y="2928939"/>
                <a:ext cx="90488" cy="14288"/>
              </a:xfrm>
              <a:custGeom>
                <a:avLst/>
                <a:gdLst>
                  <a:gd name="T0" fmla="*/ 24 w 24"/>
                  <a:gd name="T1" fmla="*/ 2 h 4"/>
                  <a:gd name="T2" fmla="*/ 14 w 24"/>
                  <a:gd name="T3" fmla="*/ 0 h 4"/>
                  <a:gd name="T4" fmla="*/ 0 w 2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2"/>
                    </a:moveTo>
                    <a:cubicBezTo>
                      <a:pt x="22" y="4"/>
                      <a:pt x="16" y="4"/>
                      <a:pt x="14" y="0"/>
                    </a:cubicBezTo>
                    <a:cubicBezTo>
                      <a:pt x="10" y="4"/>
                      <a:pt x="3" y="4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3" name="Forma libre 57">
                <a:extLst>
                  <a:ext uri="{FF2B5EF4-FFF2-40B4-BE49-F238E27FC236}">
                    <a16:creationId xmlns:a16="http://schemas.microsoft.com/office/drawing/2014/main" xmlns="" id="{36893D6E-C781-44C6-B4DB-BF8FDD3B4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263" y="3181351"/>
                <a:ext cx="82550" cy="60325"/>
              </a:xfrm>
              <a:custGeom>
                <a:avLst/>
                <a:gdLst>
                  <a:gd name="T0" fmla="*/ 14 w 22"/>
                  <a:gd name="T1" fmla="*/ 0 h 16"/>
                  <a:gd name="T2" fmla="*/ 14 w 22"/>
                  <a:gd name="T3" fmla="*/ 6 h 16"/>
                  <a:gd name="T4" fmla="*/ 4 w 22"/>
                  <a:gd name="T5" fmla="*/ 9 h 16"/>
                  <a:gd name="T6" fmla="*/ 0 w 22"/>
                  <a:gd name="T7" fmla="*/ 14 h 16"/>
                  <a:gd name="T8" fmla="*/ 0 w 22"/>
                  <a:gd name="T9" fmla="*/ 16 h 16"/>
                  <a:gd name="T10" fmla="*/ 22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14" y="0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0"/>
                      <a:pt x="0" y="12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16"/>
                      <a:pt x="22" y="16"/>
                      <a:pt x="22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4" name="Forma libre 58">
                <a:extLst>
                  <a:ext uri="{FF2B5EF4-FFF2-40B4-BE49-F238E27FC236}">
                    <a16:creationId xmlns:a16="http://schemas.microsoft.com/office/drawing/2014/main" xmlns="" id="{E40B690B-BA0B-4EEC-A0CF-7DA3B2E43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938" y="3181351"/>
                <a:ext cx="82550" cy="60325"/>
              </a:xfrm>
              <a:custGeom>
                <a:avLst/>
                <a:gdLst>
                  <a:gd name="T0" fmla="*/ 8 w 22"/>
                  <a:gd name="T1" fmla="*/ 0 h 16"/>
                  <a:gd name="T2" fmla="*/ 8 w 22"/>
                  <a:gd name="T3" fmla="*/ 6 h 16"/>
                  <a:gd name="T4" fmla="*/ 18 w 22"/>
                  <a:gd name="T5" fmla="*/ 9 h 16"/>
                  <a:gd name="T6" fmla="*/ 22 w 22"/>
                  <a:gd name="T7" fmla="*/ 14 h 16"/>
                  <a:gd name="T8" fmla="*/ 22 w 22"/>
                  <a:gd name="T9" fmla="*/ 16 h 16"/>
                  <a:gd name="T10" fmla="*/ 0 w 22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8" y="0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10"/>
                      <a:pt x="22" y="12"/>
                      <a:pt x="22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16"/>
                      <a:pt x="0" y="16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5" name="Elipse 59">
                <a:extLst>
                  <a:ext uri="{FF2B5EF4-FFF2-40B4-BE49-F238E27FC236}">
                    <a16:creationId xmlns:a16="http://schemas.microsoft.com/office/drawing/2014/main" xmlns="" id="{971E19C9-854B-41E7-A5D7-36AE58BA6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426" y="3090864"/>
                <a:ext cx="88900" cy="96838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6" name="Forma libre 60">
                <a:extLst>
                  <a:ext uri="{FF2B5EF4-FFF2-40B4-BE49-F238E27FC236}">
                    <a16:creationId xmlns:a16="http://schemas.microsoft.com/office/drawing/2014/main" xmlns="" id="{DE348461-111F-4014-A8A3-F56B07127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7426" y="3124201"/>
                <a:ext cx="88900" cy="15875"/>
              </a:xfrm>
              <a:custGeom>
                <a:avLst/>
                <a:gdLst>
                  <a:gd name="T0" fmla="*/ 24 w 24"/>
                  <a:gd name="T1" fmla="*/ 2 h 4"/>
                  <a:gd name="T2" fmla="*/ 14 w 24"/>
                  <a:gd name="T3" fmla="*/ 0 h 4"/>
                  <a:gd name="T4" fmla="*/ 0 w 2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">
                    <a:moveTo>
                      <a:pt x="24" y="2"/>
                    </a:moveTo>
                    <a:cubicBezTo>
                      <a:pt x="22" y="4"/>
                      <a:pt x="16" y="4"/>
                      <a:pt x="14" y="0"/>
                    </a:cubicBezTo>
                    <a:cubicBezTo>
                      <a:pt x="10" y="4"/>
                      <a:pt x="3" y="4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7" name="Línea 61">
                <a:extLst>
                  <a:ext uri="{FF2B5EF4-FFF2-40B4-BE49-F238E27FC236}">
                    <a16:creationId xmlns:a16="http://schemas.microsoft.com/office/drawing/2014/main" xmlns="" id="{22CD114E-A6F0-4722-A4EE-4C318C1DC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1226" y="3074989"/>
                <a:ext cx="38100" cy="3810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88" name="Línea 62">
                <a:extLst>
                  <a:ext uri="{FF2B5EF4-FFF2-40B4-BE49-F238E27FC236}">
                    <a16:creationId xmlns:a16="http://schemas.microsoft.com/office/drawing/2014/main" xmlns="" id="{F7E3A019-70E0-420D-BBF5-DAE0B933D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54426" y="3074989"/>
                <a:ext cx="38100" cy="3810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grpSp>
          <p:nvGrpSpPr>
            <p:cNvPr id="62" name="Grupo 61">
              <a:extLst>
                <a:ext uri="{FF2B5EF4-FFF2-40B4-BE49-F238E27FC236}">
                  <a16:creationId xmlns:a16="http://schemas.microsoft.com/office/drawing/2014/main" xmlns="" id="{18E10038-0AE7-4F94-99B0-CEA210C9535B}"/>
                </a:ext>
              </a:extLst>
            </p:cNvPr>
            <p:cNvGrpSpPr/>
            <p:nvPr/>
          </p:nvGrpSpPr>
          <p:grpSpPr>
            <a:xfrm>
              <a:off x="4359934" y="2904941"/>
              <a:ext cx="330200" cy="315913"/>
              <a:chOff x="4127500" y="2909888"/>
              <a:chExt cx="330200" cy="315913"/>
            </a:xfrm>
          </p:grpSpPr>
          <p:sp>
            <p:nvSpPr>
              <p:cNvPr id="64" name="Elipse 268">
                <a:extLst>
                  <a:ext uri="{FF2B5EF4-FFF2-40B4-BE49-F238E27FC236}">
                    <a16:creationId xmlns:a16="http://schemas.microsoft.com/office/drawing/2014/main" xmlns="" id="{F7A8EBC1-9006-4CB5-A698-1D1D62E0D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060701"/>
                <a:ext cx="76200" cy="74613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5" name="Forma libre 269">
                <a:extLst>
                  <a:ext uri="{FF2B5EF4-FFF2-40B4-BE49-F238E27FC236}">
                    <a16:creationId xmlns:a16="http://schemas.microsoft.com/office/drawing/2014/main" xmlns="" id="{0CBCD43D-AE92-41F5-9C2B-B4B3FE6FF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7500" y="3135313"/>
                <a:ext cx="109538" cy="60325"/>
              </a:xfrm>
              <a:custGeom>
                <a:avLst/>
                <a:gdLst>
                  <a:gd name="T0" fmla="*/ 22 w 29"/>
                  <a:gd name="T1" fmla="*/ 16 h 16"/>
                  <a:gd name="T2" fmla="*/ 0 w 29"/>
                  <a:gd name="T3" fmla="*/ 16 h 16"/>
                  <a:gd name="T4" fmla="*/ 16 w 29"/>
                  <a:gd name="T5" fmla="*/ 0 h 16"/>
                  <a:gd name="T6" fmla="*/ 29 w 2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6">
                    <a:moveTo>
                      <a:pt x="22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1" y="0"/>
                      <a:pt x="26" y="3"/>
                      <a:pt x="29" y="7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6" name="Elipse 270">
                <a:extLst>
                  <a:ext uri="{FF2B5EF4-FFF2-40B4-BE49-F238E27FC236}">
                    <a16:creationId xmlns:a16="http://schemas.microsoft.com/office/drawing/2014/main" xmlns="" id="{282262E1-7304-47F8-ADFC-CA07C9ADF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3060701"/>
                <a:ext cx="74613" cy="74613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7" name="Forma libre 271">
                <a:extLst>
                  <a:ext uri="{FF2B5EF4-FFF2-40B4-BE49-F238E27FC236}">
                    <a16:creationId xmlns:a16="http://schemas.microsoft.com/office/drawing/2014/main" xmlns="" id="{61422BB8-6120-4583-B04B-D675BF219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750" y="3135313"/>
                <a:ext cx="107950" cy="60325"/>
              </a:xfrm>
              <a:custGeom>
                <a:avLst/>
                <a:gdLst>
                  <a:gd name="T0" fmla="*/ 0 w 29"/>
                  <a:gd name="T1" fmla="*/ 7 h 16"/>
                  <a:gd name="T2" fmla="*/ 13 w 29"/>
                  <a:gd name="T3" fmla="*/ 0 h 16"/>
                  <a:gd name="T4" fmla="*/ 29 w 29"/>
                  <a:gd name="T5" fmla="*/ 16 h 16"/>
                  <a:gd name="T6" fmla="*/ 7 w 2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6">
                    <a:moveTo>
                      <a:pt x="0" y="7"/>
                    </a:moveTo>
                    <a:cubicBezTo>
                      <a:pt x="3" y="3"/>
                      <a:pt x="8" y="0"/>
                      <a:pt x="13" y="0"/>
                    </a:cubicBezTo>
                    <a:cubicBezTo>
                      <a:pt x="22" y="0"/>
                      <a:pt x="29" y="7"/>
                      <a:pt x="29" y="16"/>
                    </a:cubicBezTo>
                    <a:cubicBezTo>
                      <a:pt x="7" y="16"/>
                      <a:pt x="7" y="16"/>
                      <a:pt x="7" y="16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8" name="Elipse 272">
                <a:extLst>
                  <a:ext uri="{FF2B5EF4-FFF2-40B4-BE49-F238E27FC236}">
                    <a16:creationId xmlns:a16="http://schemas.microsoft.com/office/drawing/2014/main" xmlns="" id="{921647A8-2EB5-4C08-8422-414742FE7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3030538"/>
                <a:ext cx="104775" cy="109538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9" name="Forma libre 273">
                <a:extLst>
                  <a:ext uri="{FF2B5EF4-FFF2-40B4-BE49-F238E27FC236}">
                    <a16:creationId xmlns:a16="http://schemas.microsoft.com/office/drawing/2014/main" xmlns="" id="{453B206B-E6FA-440E-8267-6B4EF6804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813" y="2986088"/>
                <a:ext cx="157163" cy="36513"/>
              </a:xfrm>
              <a:custGeom>
                <a:avLst/>
                <a:gdLst>
                  <a:gd name="T0" fmla="*/ 0 w 42"/>
                  <a:gd name="T1" fmla="*/ 10 h 10"/>
                  <a:gd name="T2" fmla="*/ 21 w 42"/>
                  <a:gd name="T3" fmla="*/ 0 h 10"/>
                  <a:gd name="T4" fmla="*/ 42 w 42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">
                    <a:moveTo>
                      <a:pt x="0" y="10"/>
                    </a:moveTo>
                    <a:cubicBezTo>
                      <a:pt x="5" y="4"/>
                      <a:pt x="13" y="0"/>
                      <a:pt x="21" y="0"/>
                    </a:cubicBezTo>
                    <a:cubicBezTo>
                      <a:pt x="29" y="0"/>
                      <a:pt x="37" y="4"/>
                      <a:pt x="42" y="1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0" name="Forma libre 274">
                <a:extLst>
                  <a:ext uri="{FF2B5EF4-FFF2-40B4-BE49-F238E27FC236}">
                    <a16:creationId xmlns:a16="http://schemas.microsoft.com/office/drawing/2014/main" xmlns="" id="{41B368DF-58C1-48A8-8E16-E3B4645A1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825" y="2947988"/>
                <a:ext cx="211138" cy="49213"/>
              </a:xfrm>
              <a:custGeom>
                <a:avLst/>
                <a:gdLst>
                  <a:gd name="T0" fmla="*/ 0 w 56"/>
                  <a:gd name="T1" fmla="*/ 13 h 13"/>
                  <a:gd name="T2" fmla="*/ 28 w 56"/>
                  <a:gd name="T3" fmla="*/ 0 h 13"/>
                  <a:gd name="T4" fmla="*/ 56 w 5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3">
                    <a:moveTo>
                      <a:pt x="0" y="13"/>
                    </a:moveTo>
                    <a:cubicBezTo>
                      <a:pt x="7" y="5"/>
                      <a:pt x="17" y="0"/>
                      <a:pt x="28" y="0"/>
                    </a:cubicBezTo>
                    <a:cubicBezTo>
                      <a:pt x="39" y="0"/>
                      <a:pt x="49" y="5"/>
                      <a:pt x="56" y="13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1" name="Forma libre 275">
                <a:extLst>
                  <a:ext uri="{FF2B5EF4-FFF2-40B4-BE49-F238E27FC236}">
                    <a16:creationId xmlns:a16="http://schemas.microsoft.com/office/drawing/2014/main" xmlns="" id="{75651205-4A53-463F-A685-DE5C8BC6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663" y="2909888"/>
                <a:ext cx="269875" cy="63500"/>
              </a:xfrm>
              <a:custGeom>
                <a:avLst/>
                <a:gdLst>
                  <a:gd name="T0" fmla="*/ 0 w 72"/>
                  <a:gd name="T1" fmla="*/ 17 h 17"/>
                  <a:gd name="T2" fmla="*/ 36 w 72"/>
                  <a:gd name="T3" fmla="*/ 0 h 17"/>
                  <a:gd name="T4" fmla="*/ 72 w 72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7">
                    <a:moveTo>
                      <a:pt x="0" y="17"/>
                    </a:moveTo>
                    <a:cubicBezTo>
                      <a:pt x="8" y="7"/>
                      <a:pt x="21" y="0"/>
                      <a:pt x="36" y="0"/>
                    </a:cubicBezTo>
                    <a:cubicBezTo>
                      <a:pt x="51" y="0"/>
                      <a:pt x="64" y="7"/>
                      <a:pt x="72" y="17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72" name="Forma libre 276">
                <a:extLst>
                  <a:ext uri="{FF2B5EF4-FFF2-40B4-BE49-F238E27FC236}">
                    <a16:creationId xmlns:a16="http://schemas.microsoft.com/office/drawing/2014/main" xmlns="" id="{83B67D48-AF94-4FED-959B-C51A15982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875" y="3140076"/>
                <a:ext cx="173038" cy="85725"/>
              </a:xfrm>
              <a:custGeom>
                <a:avLst/>
                <a:gdLst>
                  <a:gd name="T0" fmla="*/ 46 w 46"/>
                  <a:gd name="T1" fmla="*/ 23 h 23"/>
                  <a:gd name="T2" fmla="*/ 0 w 46"/>
                  <a:gd name="T3" fmla="*/ 23 h 23"/>
                  <a:gd name="T4" fmla="*/ 23 w 46"/>
                  <a:gd name="T5" fmla="*/ 0 h 23"/>
                  <a:gd name="T6" fmla="*/ 46 w 46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23">
                    <a:moveTo>
                      <a:pt x="46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36" y="0"/>
                      <a:pt x="46" y="10"/>
                      <a:pt x="46" y="23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xmlns="" id="{EF6CD563-9511-4250-BCB0-1FBFAAE1289C}"/>
                </a:ext>
              </a:extLst>
            </p:cNvPr>
            <p:cNvGrpSpPr/>
            <p:nvPr/>
          </p:nvGrpSpPr>
          <p:grpSpPr>
            <a:xfrm>
              <a:off x="2177290" y="2874779"/>
              <a:ext cx="344488" cy="346075"/>
              <a:chOff x="4841875" y="2895601"/>
              <a:chExt cx="344488" cy="346075"/>
            </a:xfrm>
          </p:grpSpPr>
          <p:sp>
            <p:nvSpPr>
              <p:cNvPr id="52" name="Forma libre 258">
                <a:extLst>
                  <a:ext uri="{FF2B5EF4-FFF2-40B4-BE49-F238E27FC236}">
                    <a16:creationId xmlns:a16="http://schemas.microsoft.com/office/drawing/2014/main" xmlns="" id="{7B269D94-9FED-4F93-A218-57CD14D4F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2895601"/>
                <a:ext cx="195263" cy="195263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52 h 52"/>
                  <a:gd name="T4" fmla="*/ 0 w 52"/>
                  <a:gd name="T5" fmla="*/ 25 h 52"/>
                  <a:gd name="T6" fmla="*/ 25 w 52"/>
                  <a:gd name="T7" fmla="*/ 0 h 52"/>
                  <a:gd name="T8" fmla="*/ 26 w 52"/>
                  <a:gd name="T9" fmla="*/ 0 h 52"/>
                  <a:gd name="T10" fmla="*/ 52 w 52"/>
                  <a:gd name="T11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40"/>
                      <a:pt x="40" y="52"/>
                      <a:pt x="26" y="52"/>
                    </a:cubicBezTo>
                    <a:cubicBezTo>
                      <a:pt x="12" y="52"/>
                      <a:pt x="0" y="40"/>
                      <a:pt x="0" y="25"/>
                    </a:cubicBezTo>
                    <a:cubicBezTo>
                      <a:pt x="0" y="11"/>
                      <a:pt x="11" y="1"/>
                      <a:pt x="25" y="0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40" y="0"/>
                      <a:pt x="52" y="11"/>
                      <a:pt x="52" y="2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3" name="Forma libre 259">
                <a:extLst>
                  <a:ext uri="{FF2B5EF4-FFF2-40B4-BE49-F238E27FC236}">
                    <a16:creationId xmlns:a16="http://schemas.microsoft.com/office/drawing/2014/main" xmlns="" id="{435DD0CD-FD16-4760-9F43-618A517E3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7763" y="2895601"/>
                <a:ext cx="52388" cy="195263"/>
              </a:xfrm>
              <a:custGeom>
                <a:avLst/>
                <a:gdLst>
                  <a:gd name="T0" fmla="*/ 14 w 14"/>
                  <a:gd name="T1" fmla="*/ 0 h 52"/>
                  <a:gd name="T2" fmla="*/ 14 w 14"/>
                  <a:gd name="T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52">
                    <a:moveTo>
                      <a:pt x="14" y="0"/>
                    </a:moveTo>
                    <a:cubicBezTo>
                      <a:pt x="0" y="15"/>
                      <a:pt x="0" y="34"/>
                      <a:pt x="14" y="52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4" name="Forma libre 260">
                <a:extLst>
                  <a:ext uri="{FF2B5EF4-FFF2-40B4-BE49-F238E27FC236}">
                    <a16:creationId xmlns:a16="http://schemas.microsoft.com/office/drawing/2014/main" xmlns="" id="{11230DFA-75B1-4B65-BDFE-221090714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088" y="2895601"/>
                <a:ext cx="52388" cy="195263"/>
              </a:xfrm>
              <a:custGeom>
                <a:avLst/>
                <a:gdLst>
                  <a:gd name="T0" fmla="*/ 0 w 14"/>
                  <a:gd name="T1" fmla="*/ 0 h 52"/>
                  <a:gd name="T2" fmla="*/ 0 w 14"/>
                  <a:gd name="T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52">
                    <a:moveTo>
                      <a:pt x="0" y="0"/>
                    </a:moveTo>
                    <a:cubicBezTo>
                      <a:pt x="14" y="15"/>
                      <a:pt x="14" y="34"/>
                      <a:pt x="0" y="52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5" name="Línea 261">
                <a:extLst>
                  <a:ext uri="{FF2B5EF4-FFF2-40B4-BE49-F238E27FC236}">
                    <a16:creationId xmlns:a16="http://schemas.microsoft.com/office/drawing/2014/main" xmlns="" id="{54B6C7BB-BBA1-4668-9BF5-325AA69CEE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2363" y="304482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6" name="Línea 262">
                <a:extLst>
                  <a:ext uri="{FF2B5EF4-FFF2-40B4-BE49-F238E27FC236}">
                    <a16:creationId xmlns:a16="http://schemas.microsoft.com/office/drawing/2014/main" xmlns="" id="{6DC0A898-A566-45D7-BD7F-6205ED16E7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2363" y="29400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7" name="Línea 263">
                <a:extLst>
                  <a:ext uri="{FF2B5EF4-FFF2-40B4-BE49-F238E27FC236}">
                    <a16:creationId xmlns:a16="http://schemas.microsoft.com/office/drawing/2014/main" xmlns="" id="{E201D585-E178-408E-A42A-A9FD198C4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6488" y="2992438"/>
                <a:ext cx="195263" cy="0"/>
              </a:xfrm>
              <a:prstGeom prst="lin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8" name="Elipse 264">
                <a:extLst>
                  <a:ext uri="{FF2B5EF4-FFF2-40B4-BE49-F238E27FC236}">
                    <a16:creationId xmlns:a16="http://schemas.microsoft.com/office/drawing/2014/main" xmlns="" id="{9C382A44-3942-4A8E-98A1-2685D9AAE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4100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9" name="Elipse 265">
                <a:extLst>
                  <a:ext uri="{FF2B5EF4-FFF2-40B4-BE49-F238E27FC236}">
                    <a16:creationId xmlns:a16="http://schemas.microsoft.com/office/drawing/2014/main" xmlns="" id="{052D3390-46BC-4B65-B5BE-0A40578F9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6813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0" name="Elipse 266">
                <a:extLst>
                  <a:ext uri="{FF2B5EF4-FFF2-40B4-BE49-F238E27FC236}">
                    <a16:creationId xmlns:a16="http://schemas.microsoft.com/office/drawing/2014/main" xmlns="" id="{0279AB69-DF67-4836-8A04-8F550D181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525" y="31051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61" name="Forma libre 267">
                <a:extLst>
                  <a:ext uri="{FF2B5EF4-FFF2-40B4-BE49-F238E27FC236}">
                    <a16:creationId xmlns:a16="http://schemas.microsoft.com/office/drawing/2014/main" xmlns="" id="{E1BFECCB-F108-4293-A159-3CFFB2E29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3181351"/>
                <a:ext cx="344488" cy="60325"/>
              </a:xfrm>
              <a:custGeom>
                <a:avLst/>
                <a:gdLst>
                  <a:gd name="T0" fmla="*/ 76 w 92"/>
                  <a:gd name="T1" fmla="*/ 0 h 16"/>
                  <a:gd name="T2" fmla="*/ 61 w 92"/>
                  <a:gd name="T3" fmla="*/ 11 h 16"/>
                  <a:gd name="T4" fmla="*/ 46 w 92"/>
                  <a:gd name="T5" fmla="*/ 0 h 16"/>
                  <a:gd name="T6" fmla="*/ 31 w 92"/>
                  <a:gd name="T7" fmla="*/ 11 h 16"/>
                  <a:gd name="T8" fmla="*/ 16 w 92"/>
                  <a:gd name="T9" fmla="*/ 0 h 16"/>
                  <a:gd name="T10" fmla="*/ 0 w 92"/>
                  <a:gd name="T11" fmla="*/ 16 h 16"/>
                  <a:gd name="T12" fmla="*/ 92 w 92"/>
                  <a:gd name="T13" fmla="*/ 16 h 16"/>
                  <a:gd name="T14" fmla="*/ 76 w 92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16">
                    <a:moveTo>
                      <a:pt x="76" y="0"/>
                    </a:moveTo>
                    <a:cubicBezTo>
                      <a:pt x="69" y="0"/>
                      <a:pt x="63" y="4"/>
                      <a:pt x="61" y="11"/>
                    </a:cubicBezTo>
                    <a:cubicBezTo>
                      <a:pt x="59" y="4"/>
                      <a:pt x="53" y="0"/>
                      <a:pt x="46" y="0"/>
                    </a:cubicBezTo>
                    <a:cubicBezTo>
                      <a:pt x="39" y="0"/>
                      <a:pt x="33" y="4"/>
                      <a:pt x="31" y="11"/>
                    </a:cubicBezTo>
                    <a:cubicBezTo>
                      <a:pt x="29" y="4"/>
                      <a:pt x="23" y="0"/>
                      <a:pt x="16" y="0"/>
                    </a:cubicBezTo>
                    <a:cubicBezTo>
                      <a:pt x="7" y="0"/>
                      <a:pt x="0" y="8"/>
                      <a:pt x="0" y="16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8"/>
                      <a:pt x="85" y="0"/>
                      <a:pt x="76" y="0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sp>
          <p:nvSpPr>
            <p:cNvPr id="105" name="Rectángulo 104">
              <a:extLst>
                <a:ext uri="{FF2B5EF4-FFF2-40B4-BE49-F238E27FC236}">
                  <a16:creationId xmlns:a16="http://schemas.microsoft.com/office/drawing/2014/main" xmlns="" id="{F5EBCB29-78BB-40FE-BAC2-F83D56B8F2B7}"/>
                </a:ext>
              </a:extLst>
            </p:cNvPr>
            <p:cNvSpPr/>
            <p:nvPr/>
          </p:nvSpPr>
          <p:spPr>
            <a:xfrm>
              <a:off x="1856107" y="1137810"/>
              <a:ext cx="3326591" cy="1538883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s-MX" sz="2000" dirty="0"/>
                <a:t>El desgaste físico y mental en el trabajo es tan normal como en el juego o el reposo, al individuo promedio no le disgusta el trabajo en sí</a:t>
              </a:r>
              <a:endParaRPr lang="es-ES" sz="2000" i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endParaRPr>
            </a:p>
          </p:txBody>
        </p:sp>
      </p:grpSp>
      <p:sp>
        <p:nvSpPr>
          <p:cNvPr id="107" name="Cuadro de texto 106">
            <a:extLst>
              <a:ext uri="{FF2B5EF4-FFF2-40B4-BE49-F238E27FC236}">
                <a16:creationId xmlns:a16="http://schemas.microsoft.com/office/drawing/2014/main" xmlns="" id="{54EA7ED5-6E34-4D47-91B6-F78F5F8B4C6E}"/>
              </a:ext>
            </a:extLst>
          </p:cNvPr>
          <p:cNvSpPr txBox="1"/>
          <p:nvPr/>
        </p:nvSpPr>
        <p:spPr>
          <a:xfrm>
            <a:off x="7341415" y="582904"/>
            <a:ext cx="3603287" cy="2051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>
              <a:lnSpc>
                <a:spcPts val="4000"/>
              </a:lnSpc>
            </a:pPr>
            <a:r>
              <a:rPr lang="es-ES" sz="4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LOS DIRECTIVOS DE LA TEORIA Y</a:t>
            </a:r>
            <a:endParaRPr lang="es-ES" sz="4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10" name="Conector recto 109">
            <a:extLst>
              <a:ext uri="{FF2B5EF4-FFF2-40B4-BE49-F238E27FC236}">
                <a16:creationId xmlns:a16="http://schemas.microsoft.com/office/drawing/2014/main" xmlns="" id="{6D08E99A-0644-4757-9F3A-BBA1A4F390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6751014" y="0"/>
            <a:ext cx="0" cy="635725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ángulo: Esquinas redondeadas 117">
            <a:extLst>
              <a:ext uri="{FF2B5EF4-FFF2-40B4-BE49-F238E27FC236}">
                <a16:creationId xmlns:a16="http://schemas.microsoft.com/office/drawing/2014/main" xmlns="" id="{A21B85DB-181D-46E7-A9DF-F92B1DF032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529218" y="2798158"/>
            <a:ext cx="443592" cy="23229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119" name="Rectángulo 118">
            <a:extLst>
              <a:ext uri="{FF2B5EF4-FFF2-40B4-BE49-F238E27FC236}">
                <a16:creationId xmlns:a16="http://schemas.microsoft.com/office/drawing/2014/main" xmlns="" id="{EE9F5B85-E2F5-4C15-9A02-657F53EEE3BD}"/>
              </a:ext>
            </a:extLst>
          </p:cNvPr>
          <p:cNvSpPr/>
          <p:nvPr/>
        </p:nvSpPr>
        <p:spPr>
          <a:xfrm>
            <a:off x="7347313" y="2668085"/>
            <a:ext cx="4385341" cy="33239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s-MX" sz="2400" dirty="0"/>
              <a:t>C</a:t>
            </a:r>
            <a:r>
              <a:rPr lang="es-MX" sz="2400" dirty="0" smtClean="0"/>
              <a:t>onsideran </a:t>
            </a:r>
            <a:r>
              <a:rPr lang="es-MX" sz="2400" dirty="0"/>
              <a:t>que sus subordinados encuentran en su empleo una fuente de satisfacción y que se esforzarán siempre por lograr los mejores resultados para la organización, siendo así, las empresas deben liberar las aptitudes de sus trabajadores en favor de dichos resultados</a:t>
            </a:r>
            <a:endParaRPr lang="es-ES" sz="24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xmlns="" id="{0B8C9A86-3574-4A2E-BC62-481A2BE7FB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724637" y="567838"/>
            <a:ext cx="52754" cy="52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4" name="Título 3" hidden="1">
            <a:extLst>
              <a:ext uri="{FF2B5EF4-FFF2-40B4-BE49-F238E27FC236}">
                <a16:creationId xmlns:a16="http://schemas.microsoft.com/office/drawing/2014/main" xmlns="" id="{2784E464-B64A-4614-9350-2C88DBD46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5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1726207" y="258434"/>
            <a:ext cx="3258355" cy="69764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PREMISAS DE LA TEORÍA Y</a:t>
            </a:r>
            <a:endParaRPr lang="es-MX" dirty="0"/>
          </a:p>
        </p:txBody>
      </p:sp>
      <p:sp>
        <p:nvSpPr>
          <p:cNvPr id="74" name="CuadroTexto 73"/>
          <p:cNvSpPr txBox="1"/>
          <p:nvPr/>
        </p:nvSpPr>
        <p:spPr>
          <a:xfrm>
            <a:off x="7495374" y="5992072"/>
            <a:ext cx="4237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GESTOPOLIS </a:t>
            </a:r>
            <a:r>
              <a:rPr lang="es-MX" sz="1400" dirty="0">
                <a:hlinkClick r:id="rId3"/>
              </a:rPr>
              <a:t>https://www.gestiopolis.com/teoria-x-y-teoria-y-de-douglas-mcgregor-sus-fundamentos/</a:t>
            </a:r>
            <a:endParaRPr lang="es-MX" sz="1400" dirty="0"/>
          </a:p>
        </p:txBody>
      </p:sp>
      <p:sp>
        <p:nvSpPr>
          <p:cNvPr id="3" name="Rectángulo 2"/>
          <p:cNvSpPr/>
          <p:nvPr/>
        </p:nvSpPr>
        <p:spPr>
          <a:xfrm>
            <a:off x="4167733" y="4242655"/>
            <a:ext cx="27368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4B4B57"/>
                </a:solidFill>
                <a:latin typeface="Lato"/>
              </a:rPr>
              <a:t>No es necesaria la coacción, la fuerza o las amenazas para que los individuos se esfuercen por conseguir los objetivos de la empresa.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0403" y="3740769"/>
            <a:ext cx="26322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4B4B57"/>
                </a:solidFill>
                <a:latin typeface="Lato"/>
              </a:rPr>
              <a:t>Los trabajadores se comprometen con los objetivos empresariales en la medida que se les recompense por sus logros, la mejor recompensa es la satisfacción del ego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593039" y="6008304"/>
            <a:ext cx="6263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La mayoría de las personas poseen un alto grado de imaginación, creatividad e ingenio que permitirá dar solución a los problemas de la organización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8081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09146950"/>
              </p:ext>
            </p:extLst>
          </p:nvPr>
        </p:nvGraphicFramePr>
        <p:xfrm>
          <a:off x="2223752" y="790806"/>
          <a:ext cx="7718738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838682" y="5563673"/>
            <a:ext cx="4893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GESTOPOLIS </a:t>
            </a:r>
            <a:r>
              <a:rPr lang="es-MX" sz="1400" dirty="0">
                <a:hlinkClick r:id="rId7"/>
              </a:rPr>
              <a:t>https://www.gestiopolis.com/teoria-x-y-teoria-y-de-douglas-mcgregor-sus-fundamentos/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8562083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 de texto 2">
            <a:extLst>
              <a:ext uri="{FF2B5EF4-FFF2-40B4-BE49-F238E27FC236}">
                <a16:creationId xmlns:a16="http://schemas.microsoft.com/office/drawing/2014/main" xmlns="" id="{9436B850-15F2-41BC-A54E-6E0F332F011D}"/>
              </a:ext>
            </a:extLst>
          </p:cNvPr>
          <p:cNvSpPr txBox="1"/>
          <p:nvPr/>
        </p:nvSpPr>
        <p:spPr>
          <a:xfrm>
            <a:off x="223870" y="828243"/>
            <a:ext cx="484570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ES" sz="5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Conclusiones</a:t>
            </a:r>
            <a:endParaRPr lang="es-ES" sz="5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A9B74FAF-1757-48A8-BBFB-722E8E1D6FA4}"/>
              </a:ext>
            </a:extLst>
          </p:cNvPr>
          <p:cNvSpPr/>
          <p:nvPr/>
        </p:nvSpPr>
        <p:spPr>
          <a:xfrm>
            <a:off x="290992" y="2421228"/>
            <a:ext cx="5205181" cy="4001095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ES" sz="2000" b="1" dirty="0" smtClean="0">
                <a:latin typeface="+mj-lt"/>
              </a:rPr>
              <a:t>EL ESTUDIO DE LA MOTIVACIÓN ES UN TEMA OBLIGADO CUANDO SE ESTUDIA AL COMOPORTAMIENTO ORGANIZACIONAL, TODA VEZ QUE PARA LOGRAR EL ESTUDIO DE ESTE, SE DEBE ATENDER EL COMPORTAMIENTO INDIVIDUAL.</a:t>
            </a:r>
          </a:p>
          <a:p>
            <a:pPr rtl="0"/>
            <a:r>
              <a:rPr lang="es-ES" sz="2000" b="1" dirty="0" smtClean="0">
                <a:latin typeface="+mj-lt"/>
              </a:rPr>
              <a:t>CADA INDIVIDUO TIENE VISIONES, COSTUMBRES Y NECESIDADES DIFERENTES, CUANDO LA ORGANIZACIÓN SE CENTRA EN BUSCAR LA FORMA DE MOTIVARLO CONSIDERANDO A LA PERSONA COMO ÚNICA E IRREPETIBLE ENTONCES TIENE  MÁS POSIBILIDADES DE LOGRAR TENER COLABORADORES COMPROMETIDOS Y CON ALTA PRODUCTIVIDAD.</a:t>
            </a:r>
            <a:r>
              <a:rPr lang="es-ES" sz="2000" b="1" dirty="0" smtClean="0">
                <a:latin typeface="+mj-lt"/>
              </a:rPr>
              <a:t> </a:t>
            </a:r>
            <a:endParaRPr lang="es-ES" sz="2000" b="1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5" name="Grupo 4" descr="Esta imagen es un icono de tres seres humanos. ">
            <a:extLst>
              <a:ext uri="{FF2B5EF4-FFF2-40B4-BE49-F238E27FC236}">
                <a16:creationId xmlns:a16="http://schemas.microsoft.com/office/drawing/2014/main" xmlns="" id="{5D1C056A-1D7A-4D89-A2E0-446D9944C6FB}"/>
              </a:ext>
            </a:extLst>
          </p:cNvPr>
          <p:cNvGrpSpPr/>
          <p:nvPr/>
        </p:nvGrpSpPr>
        <p:grpSpPr>
          <a:xfrm>
            <a:off x="5496173" y="6134170"/>
            <a:ext cx="569186" cy="530997"/>
            <a:chOff x="-27444701" y="-10180638"/>
            <a:chExt cx="10883901" cy="10153650"/>
          </a:xfrm>
          <a:solidFill>
            <a:schemeClr val="bg1">
              <a:lumMod val="50000"/>
            </a:schemeClr>
          </a:solidFill>
        </p:grpSpPr>
        <p:sp>
          <p:nvSpPr>
            <p:cNvPr id="6" name="Forma libre 35">
              <a:extLst>
                <a:ext uri="{FF2B5EF4-FFF2-40B4-BE49-F238E27FC236}">
                  <a16:creationId xmlns:a16="http://schemas.microsoft.com/office/drawing/2014/main" xmlns="" id="{C9FAB44B-F1A9-406C-8DC0-7BC29AA64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69538" y="-10180638"/>
              <a:ext cx="1906588" cy="1978025"/>
            </a:xfrm>
            <a:custGeom>
              <a:avLst/>
              <a:gdLst>
                <a:gd name="T0" fmla="*/ 554 w 639"/>
                <a:gd name="T1" fmla="*/ 327 h 664"/>
                <a:gd name="T2" fmla="*/ 438 w 639"/>
                <a:gd name="T3" fmla="*/ 526 h 664"/>
                <a:gd name="T4" fmla="*/ 204 w 639"/>
                <a:gd name="T5" fmla="*/ 521 h 664"/>
                <a:gd name="T6" fmla="*/ 97 w 639"/>
                <a:gd name="T7" fmla="*/ 316 h 664"/>
                <a:gd name="T8" fmla="*/ 222 w 639"/>
                <a:gd name="T9" fmla="*/ 123 h 664"/>
                <a:gd name="T10" fmla="*/ 447 w 639"/>
                <a:gd name="T11" fmla="*/ 133 h 664"/>
                <a:gd name="T12" fmla="*/ 554 w 639"/>
                <a:gd name="T13" fmla="*/ 327 h 664"/>
                <a:gd name="T14" fmla="*/ 638 w 639"/>
                <a:gd name="T15" fmla="*/ 327 h 664"/>
                <a:gd name="T16" fmla="*/ 519 w 639"/>
                <a:gd name="T17" fmla="*/ 82 h 664"/>
                <a:gd name="T18" fmla="*/ 244 w 639"/>
                <a:gd name="T19" fmla="*/ 25 h 664"/>
                <a:gd name="T20" fmla="*/ 39 w 639"/>
                <a:gd name="T21" fmla="*/ 200 h 664"/>
                <a:gd name="T22" fmla="*/ 53 w 639"/>
                <a:gd name="T23" fmla="*/ 482 h 664"/>
                <a:gd name="T24" fmla="*/ 407 w 639"/>
                <a:gd name="T25" fmla="*/ 629 h 664"/>
                <a:gd name="T26" fmla="*/ 638 w 639"/>
                <a:gd name="T27" fmla="*/ 327 h 664"/>
                <a:gd name="T28" fmla="*/ 554 w 639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9" h="664">
                  <a:moveTo>
                    <a:pt x="554" y="327"/>
                  </a:moveTo>
                  <a:cubicBezTo>
                    <a:pt x="553" y="410"/>
                    <a:pt x="510" y="485"/>
                    <a:pt x="438" y="526"/>
                  </a:cubicBezTo>
                  <a:cubicBezTo>
                    <a:pt x="365" y="569"/>
                    <a:pt x="275" y="564"/>
                    <a:pt x="204" y="521"/>
                  </a:cubicBezTo>
                  <a:cubicBezTo>
                    <a:pt x="133" y="478"/>
                    <a:pt x="94" y="398"/>
                    <a:pt x="97" y="316"/>
                  </a:cubicBezTo>
                  <a:cubicBezTo>
                    <a:pt x="99" y="234"/>
                    <a:pt x="150" y="161"/>
                    <a:pt x="222" y="123"/>
                  </a:cubicBezTo>
                  <a:cubicBezTo>
                    <a:pt x="292" y="85"/>
                    <a:pt x="379" y="92"/>
                    <a:pt x="447" y="133"/>
                  </a:cubicBezTo>
                  <a:cubicBezTo>
                    <a:pt x="514" y="174"/>
                    <a:pt x="553" y="249"/>
                    <a:pt x="554" y="327"/>
                  </a:cubicBezTo>
                  <a:cubicBezTo>
                    <a:pt x="555" y="381"/>
                    <a:pt x="639" y="381"/>
                    <a:pt x="638" y="327"/>
                  </a:cubicBezTo>
                  <a:cubicBezTo>
                    <a:pt x="637" y="232"/>
                    <a:pt x="594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6" y="116"/>
                    <a:pt x="39" y="200"/>
                  </a:cubicBezTo>
                  <a:cubicBezTo>
                    <a:pt x="0" y="292"/>
                    <a:pt x="5" y="395"/>
                    <a:pt x="53" y="482"/>
                  </a:cubicBezTo>
                  <a:cubicBezTo>
                    <a:pt x="122" y="606"/>
                    <a:pt x="271" y="664"/>
                    <a:pt x="407" y="629"/>
                  </a:cubicBezTo>
                  <a:cubicBezTo>
                    <a:pt x="543" y="594"/>
                    <a:pt x="637" y="466"/>
                    <a:pt x="638" y="327"/>
                  </a:cubicBezTo>
                  <a:cubicBezTo>
                    <a:pt x="639" y="273"/>
                    <a:pt x="555" y="273"/>
                    <a:pt x="554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" name="Forma libre 36">
              <a:extLst>
                <a:ext uri="{FF2B5EF4-FFF2-40B4-BE49-F238E27FC236}">
                  <a16:creationId xmlns:a16="http://schemas.microsoft.com/office/drawing/2014/main" xmlns="" id="{12B0F9D4-64CB-42CD-88AA-7E8CAD1F1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596600" y="-8610601"/>
              <a:ext cx="3186113" cy="2139950"/>
            </a:xfrm>
            <a:custGeom>
              <a:avLst/>
              <a:gdLst>
                <a:gd name="T0" fmla="*/ 846 w 1068"/>
                <a:gd name="T1" fmla="*/ 102 h 718"/>
                <a:gd name="T2" fmla="*/ 981 w 1068"/>
                <a:gd name="T3" fmla="*/ 330 h 718"/>
                <a:gd name="T4" fmla="*/ 981 w 1068"/>
                <a:gd name="T5" fmla="*/ 480 h 718"/>
                <a:gd name="T6" fmla="*/ 981 w 1068"/>
                <a:gd name="T7" fmla="*/ 559 h 718"/>
                <a:gd name="T8" fmla="*/ 961 w 1068"/>
                <a:gd name="T9" fmla="*/ 618 h 718"/>
                <a:gd name="T10" fmla="*/ 882 w 1068"/>
                <a:gd name="T11" fmla="*/ 634 h 718"/>
                <a:gd name="T12" fmla="*/ 214 w 1068"/>
                <a:gd name="T13" fmla="*/ 634 h 718"/>
                <a:gd name="T14" fmla="*/ 152 w 1068"/>
                <a:gd name="T15" fmla="*/ 634 h 718"/>
                <a:gd name="T16" fmla="*/ 90 w 1068"/>
                <a:gd name="T17" fmla="*/ 571 h 718"/>
                <a:gd name="T18" fmla="*/ 90 w 1068"/>
                <a:gd name="T19" fmla="*/ 524 h 718"/>
                <a:gd name="T20" fmla="*/ 90 w 1068"/>
                <a:gd name="T21" fmla="*/ 355 h 718"/>
                <a:gd name="T22" fmla="*/ 173 w 1068"/>
                <a:gd name="T23" fmla="*/ 144 h 718"/>
                <a:gd name="T24" fmla="*/ 222 w 1068"/>
                <a:gd name="T25" fmla="*/ 104 h 718"/>
                <a:gd name="T26" fmla="*/ 180 w 1068"/>
                <a:gd name="T27" fmla="*/ 31 h 718"/>
                <a:gd name="T28" fmla="*/ 13 w 1068"/>
                <a:gd name="T29" fmla="*/ 277 h 718"/>
                <a:gd name="T30" fmla="*/ 6 w 1068"/>
                <a:gd name="T31" fmla="*/ 448 h 718"/>
                <a:gd name="T32" fmla="*/ 9 w 1068"/>
                <a:gd name="T33" fmla="*/ 604 h 718"/>
                <a:gd name="T34" fmla="*/ 161 w 1068"/>
                <a:gd name="T35" fmla="*/ 718 h 718"/>
                <a:gd name="T36" fmla="*/ 805 w 1068"/>
                <a:gd name="T37" fmla="*/ 718 h 718"/>
                <a:gd name="T38" fmla="*/ 908 w 1068"/>
                <a:gd name="T39" fmla="*/ 718 h 718"/>
                <a:gd name="T40" fmla="*/ 1059 w 1068"/>
                <a:gd name="T41" fmla="*/ 615 h 718"/>
                <a:gd name="T42" fmla="*/ 1065 w 1068"/>
                <a:gd name="T43" fmla="*/ 545 h 718"/>
                <a:gd name="T44" fmla="*/ 1065 w 1068"/>
                <a:gd name="T45" fmla="*/ 456 h 718"/>
                <a:gd name="T46" fmla="*/ 1060 w 1068"/>
                <a:gd name="T47" fmla="*/ 288 h 718"/>
                <a:gd name="T48" fmla="*/ 888 w 1068"/>
                <a:gd name="T49" fmla="*/ 30 h 718"/>
                <a:gd name="T50" fmla="*/ 846 w 1068"/>
                <a:gd name="T51" fmla="*/ 10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8" h="718">
                  <a:moveTo>
                    <a:pt x="846" y="102"/>
                  </a:moveTo>
                  <a:cubicBezTo>
                    <a:pt x="924" y="152"/>
                    <a:pt x="975" y="237"/>
                    <a:pt x="981" y="330"/>
                  </a:cubicBezTo>
                  <a:cubicBezTo>
                    <a:pt x="984" y="379"/>
                    <a:pt x="981" y="430"/>
                    <a:pt x="981" y="480"/>
                  </a:cubicBezTo>
                  <a:cubicBezTo>
                    <a:pt x="981" y="506"/>
                    <a:pt x="981" y="533"/>
                    <a:pt x="981" y="559"/>
                  </a:cubicBezTo>
                  <a:cubicBezTo>
                    <a:pt x="981" y="583"/>
                    <a:pt x="978" y="601"/>
                    <a:pt x="961" y="618"/>
                  </a:cubicBezTo>
                  <a:cubicBezTo>
                    <a:pt x="941" y="638"/>
                    <a:pt x="910" y="634"/>
                    <a:pt x="882" y="634"/>
                  </a:cubicBezTo>
                  <a:cubicBezTo>
                    <a:pt x="659" y="634"/>
                    <a:pt x="436" y="634"/>
                    <a:pt x="214" y="634"/>
                  </a:cubicBezTo>
                  <a:cubicBezTo>
                    <a:pt x="193" y="634"/>
                    <a:pt x="173" y="634"/>
                    <a:pt x="152" y="634"/>
                  </a:cubicBezTo>
                  <a:cubicBezTo>
                    <a:pt x="117" y="634"/>
                    <a:pt x="90" y="606"/>
                    <a:pt x="90" y="571"/>
                  </a:cubicBezTo>
                  <a:cubicBezTo>
                    <a:pt x="89" y="556"/>
                    <a:pt x="90" y="540"/>
                    <a:pt x="90" y="524"/>
                  </a:cubicBezTo>
                  <a:cubicBezTo>
                    <a:pt x="90" y="468"/>
                    <a:pt x="90" y="412"/>
                    <a:pt x="90" y="355"/>
                  </a:cubicBezTo>
                  <a:cubicBezTo>
                    <a:pt x="90" y="276"/>
                    <a:pt x="117" y="202"/>
                    <a:pt x="173" y="144"/>
                  </a:cubicBezTo>
                  <a:cubicBezTo>
                    <a:pt x="188" y="129"/>
                    <a:pt x="204" y="116"/>
                    <a:pt x="222" y="104"/>
                  </a:cubicBezTo>
                  <a:cubicBezTo>
                    <a:pt x="267" y="74"/>
                    <a:pt x="225" y="2"/>
                    <a:pt x="180" y="31"/>
                  </a:cubicBezTo>
                  <a:cubicBezTo>
                    <a:pt x="94" y="88"/>
                    <a:pt x="32" y="175"/>
                    <a:pt x="13" y="277"/>
                  </a:cubicBezTo>
                  <a:cubicBezTo>
                    <a:pt x="2" y="333"/>
                    <a:pt x="6" y="391"/>
                    <a:pt x="6" y="448"/>
                  </a:cubicBezTo>
                  <a:cubicBezTo>
                    <a:pt x="6" y="499"/>
                    <a:pt x="0" y="554"/>
                    <a:pt x="9" y="604"/>
                  </a:cubicBezTo>
                  <a:cubicBezTo>
                    <a:pt x="23" y="676"/>
                    <a:pt x="92" y="718"/>
                    <a:pt x="161" y="718"/>
                  </a:cubicBezTo>
                  <a:cubicBezTo>
                    <a:pt x="375" y="718"/>
                    <a:pt x="590" y="718"/>
                    <a:pt x="805" y="718"/>
                  </a:cubicBezTo>
                  <a:cubicBezTo>
                    <a:pt x="839" y="718"/>
                    <a:pt x="873" y="718"/>
                    <a:pt x="908" y="718"/>
                  </a:cubicBezTo>
                  <a:cubicBezTo>
                    <a:pt x="977" y="718"/>
                    <a:pt x="1035" y="682"/>
                    <a:pt x="1059" y="615"/>
                  </a:cubicBezTo>
                  <a:cubicBezTo>
                    <a:pt x="1066" y="593"/>
                    <a:pt x="1065" y="568"/>
                    <a:pt x="1065" y="545"/>
                  </a:cubicBezTo>
                  <a:cubicBezTo>
                    <a:pt x="1065" y="515"/>
                    <a:pt x="1065" y="486"/>
                    <a:pt x="1065" y="456"/>
                  </a:cubicBezTo>
                  <a:cubicBezTo>
                    <a:pt x="1065" y="400"/>
                    <a:pt x="1068" y="344"/>
                    <a:pt x="1060" y="288"/>
                  </a:cubicBezTo>
                  <a:cubicBezTo>
                    <a:pt x="1045" y="182"/>
                    <a:pt x="978" y="87"/>
                    <a:pt x="888" y="30"/>
                  </a:cubicBezTo>
                  <a:cubicBezTo>
                    <a:pt x="843" y="0"/>
                    <a:pt x="801" y="73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8" name="Forma libre 37">
              <a:extLst>
                <a:ext uri="{FF2B5EF4-FFF2-40B4-BE49-F238E27FC236}">
                  <a16:creationId xmlns:a16="http://schemas.microsoft.com/office/drawing/2014/main" xmlns="" id="{0FD5A500-BBCF-4857-86E7-EBF5AA53D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19225" y="-3736976"/>
              <a:ext cx="1903413" cy="1978025"/>
            </a:xfrm>
            <a:custGeom>
              <a:avLst/>
              <a:gdLst>
                <a:gd name="T0" fmla="*/ 554 w 638"/>
                <a:gd name="T1" fmla="*/ 327 h 664"/>
                <a:gd name="T2" fmla="*/ 437 w 638"/>
                <a:gd name="T3" fmla="*/ 527 h 664"/>
                <a:gd name="T4" fmla="*/ 203 w 638"/>
                <a:gd name="T5" fmla="*/ 521 h 664"/>
                <a:gd name="T6" fmla="*/ 96 w 638"/>
                <a:gd name="T7" fmla="*/ 316 h 664"/>
                <a:gd name="T8" fmla="*/ 222 w 638"/>
                <a:gd name="T9" fmla="*/ 123 h 664"/>
                <a:gd name="T10" fmla="*/ 446 w 638"/>
                <a:gd name="T11" fmla="*/ 133 h 664"/>
                <a:gd name="T12" fmla="*/ 554 w 638"/>
                <a:gd name="T13" fmla="*/ 327 h 664"/>
                <a:gd name="T14" fmla="*/ 638 w 638"/>
                <a:gd name="T15" fmla="*/ 327 h 664"/>
                <a:gd name="T16" fmla="*/ 519 w 638"/>
                <a:gd name="T17" fmla="*/ 82 h 664"/>
                <a:gd name="T18" fmla="*/ 244 w 638"/>
                <a:gd name="T19" fmla="*/ 25 h 664"/>
                <a:gd name="T20" fmla="*/ 39 w 638"/>
                <a:gd name="T21" fmla="*/ 201 h 664"/>
                <a:gd name="T22" fmla="*/ 53 w 638"/>
                <a:gd name="T23" fmla="*/ 482 h 664"/>
                <a:gd name="T24" fmla="*/ 406 w 638"/>
                <a:gd name="T25" fmla="*/ 630 h 664"/>
                <a:gd name="T26" fmla="*/ 638 w 638"/>
                <a:gd name="T27" fmla="*/ 327 h 664"/>
                <a:gd name="T28" fmla="*/ 554 w 638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8" h="664">
                  <a:moveTo>
                    <a:pt x="554" y="327"/>
                  </a:moveTo>
                  <a:cubicBezTo>
                    <a:pt x="553" y="410"/>
                    <a:pt x="509" y="485"/>
                    <a:pt x="437" y="527"/>
                  </a:cubicBezTo>
                  <a:cubicBezTo>
                    <a:pt x="365" y="569"/>
                    <a:pt x="274" y="564"/>
                    <a:pt x="203" y="521"/>
                  </a:cubicBezTo>
                  <a:cubicBezTo>
                    <a:pt x="133" y="478"/>
                    <a:pt x="94" y="398"/>
                    <a:pt x="96" y="316"/>
                  </a:cubicBezTo>
                  <a:cubicBezTo>
                    <a:pt x="99" y="234"/>
                    <a:pt x="150" y="161"/>
                    <a:pt x="222" y="123"/>
                  </a:cubicBezTo>
                  <a:cubicBezTo>
                    <a:pt x="292" y="86"/>
                    <a:pt x="379" y="92"/>
                    <a:pt x="446" y="133"/>
                  </a:cubicBezTo>
                  <a:cubicBezTo>
                    <a:pt x="514" y="174"/>
                    <a:pt x="553" y="250"/>
                    <a:pt x="554" y="327"/>
                  </a:cubicBezTo>
                  <a:cubicBezTo>
                    <a:pt x="554" y="381"/>
                    <a:pt x="638" y="382"/>
                    <a:pt x="638" y="327"/>
                  </a:cubicBezTo>
                  <a:cubicBezTo>
                    <a:pt x="637" y="232"/>
                    <a:pt x="594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6" y="116"/>
                    <a:pt x="39" y="201"/>
                  </a:cubicBezTo>
                  <a:cubicBezTo>
                    <a:pt x="0" y="292"/>
                    <a:pt x="5" y="395"/>
                    <a:pt x="53" y="482"/>
                  </a:cubicBezTo>
                  <a:cubicBezTo>
                    <a:pt x="122" y="606"/>
                    <a:pt x="271" y="664"/>
                    <a:pt x="406" y="630"/>
                  </a:cubicBezTo>
                  <a:cubicBezTo>
                    <a:pt x="542" y="595"/>
                    <a:pt x="636" y="466"/>
                    <a:pt x="638" y="327"/>
                  </a:cubicBezTo>
                  <a:cubicBezTo>
                    <a:pt x="638" y="273"/>
                    <a:pt x="554" y="273"/>
                    <a:pt x="554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9" name="Forma libre 38">
              <a:extLst>
                <a:ext uri="{FF2B5EF4-FFF2-40B4-BE49-F238E27FC236}">
                  <a16:creationId xmlns:a16="http://schemas.microsoft.com/office/drawing/2014/main" xmlns="" id="{443598C0-BD9C-4522-87F3-C9C8F628E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444701" y="-2163763"/>
              <a:ext cx="3182938" cy="2136775"/>
            </a:xfrm>
            <a:custGeom>
              <a:avLst/>
              <a:gdLst>
                <a:gd name="T0" fmla="*/ 846 w 1067"/>
                <a:gd name="T1" fmla="*/ 102 h 717"/>
                <a:gd name="T2" fmla="*/ 980 w 1067"/>
                <a:gd name="T3" fmla="*/ 329 h 717"/>
                <a:gd name="T4" fmla="*/ 981 w 1067"/>
                <a:gd name="T5" fmla="*/ 479 h 717"/>
                <a:gd name="T6" fmla="*/ 981 w 1067"/>
                <a:gd name="T7" fmla="*/ 558 h 717"/>
                <a:gd name="T8" fmla="*/ 961 w 1067"/>
                <a:gd name="T9" fmla="*/ 617 h 717"/>
                <a:gd name="T10" fmla="*/ 882 w 1067"/>
                <a:gd name="T11" fmla="*/ 633 h 717"/>
                <a:gd name="T12" fmla="*/ 213 w 1067"/>
                <a:gd name="T13" fmla="*/ 633 h 717"/>
                <a:gd name="T14" fmla="*/ 152 w 1067"/>
                <a:gd name="T15" fmla="*/ 633 h 717"/>
                <a:gd name="T16" fmla="*/ 89 w 1067"/>
                <a:gd name="T17" fmla="*/ 571 h 717"/>
                <a:gd name="T18" fmla="*/ 89 w 1067"/>
                <a:gd name="T19" fmla="*/ 523 h 717"/>
                <a:gd name="T20" fmla="*/ 89 w 1067"/>
                <a:gd name="T21" fmla="*/ 355 h 717"/>
                <a:gd name="T22" fmla="*/ 172 w 1067"/>
                <a:gd name="T23" fmla="*/ 144 h 717"/>
                <a:gd name="T24" fmla="*/ 222 w 1067"/>
                <a:gd name="T25" fmla="*/ 103 h 717"/>
                <a:gd name="T26" fmla="*/ 179 w 1067"/>
                <a:gd name="T27" fmla="*/ 31 h 717"/>
                <a:gd name="T28" fmla="*/ 12 w 1067"/>
                <a:gd name="T29" fmla="*/ 276 h 717"/>
                <a:gd name="T30" fmla="*/ 5 w 1067"/>
                <a:gd name="T31" fmla="*/ 447 h 717"/>
                <a:gd name="T32" fmla="*/ 9 w 1067"/>
                <a:gd name="T33" fmla="*/ 604 h 717"/>
                <a:gd name="T34" fmla="*/ 161 w 1067"/>
                <a:gd name="T35" fmla="*/ 717 h 717"/>
                <a:gd name="T36" fmla="*/ 804 w 1067"/>
                <a:gd name="T37" fmla="*/ 717 h 717"/>
                <a:gd name="T38" fmla="*/ 907 w 1067"/>
                <a:gd name="T39" fmla="*/ 717 h 717"/>
                <a:gd name="T40" fmla="*/ 1058 w 1067"/>
                <a:gd name="T41" fmla="*/ 614 h 717"/>
                <a:gd name="T42" fmla="*/ 1065 w 1067"/>
                <a:gd name="T43" fmla="*/ 544 h 717"/>
                <a:gd name="T44" fmla="*/ 1065 w 1067"/>
                <a:gd name="T45" fmla="*/ 455 h 717"/>
                <a:gd name="T46" fmla="*/ 1060 w 1067"/>
                <a:gd name="T47" fmla="*/ 287 h 717"/>
                <a:gd name="T48" fmla="*/ 888 w 1067"/>
                <a:gd name="T49" fmla="*/ 29 h 717"/>
                <a:gd name="T50" fmla="*/ 846 w 1067"/>
                <a:gd name="T51" fmla="*/ 10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7" h="717">
                  <a:moveTo>
                    <a:pt x="846" y="102"/>
                  </a:moveTo>
                  <a:cubicBezTo>
                    <a:pt x="924" y="152"/>
                    <a:pt x="974" y="236"/>
                    <a:pt x="980" y="329"/>
                  </a:cubicBezTo>
                  <a:cubicBezTo>
                    <a:pt x="983" y="379"/>
                    <a:pt x="981" y="429"/>
                    <a:pt x="981" y="479"/>
                  </a:cubicBezTo>
                  <a:cubicBezTo>
                    <a:pt x="981" y="505"/>
                    <a:pt x="981" y="532"/>
                    <a:pt x="981" y="558"/>
                  </a:cubicBezTo>
                  <a:cubicBezTo>
                    <a:pt x="981" y="582"/>
                    <a:pt x="978" y="600"/>
                    <a:pt x="961" y="617"/>
                  </a:cubicBezTo>
                  <a:cubicBezTo>
                    <a:pt x="940" y="637"/>
                    <a:pt x="910" y="633"/>
                    <a:pt x="882" y="633"/>
                  </a:cubicBezTo>
                  <a:cubicBezTo>
                    <a:pt x="659" y="633"/>
                    <a:pt x="436" y="633"/>
                    <a:pt x="213" y="633"/>
                  </a:cubicBezTo>
                  <a:cubicBezTo>
                    <a:pt x="193" y="633"/>
                    <a:pt x="172" y="633"/>
                    <a:pt x="152" y="633"/>
                  </a:cubicBezTo>
                  <a:cubicBezTo>
                    <a:pt x="117" y="633"/>
                    <a:pt x="90" y="605"/>
                    <a:pt x="89" y="571"/>
                  </a:cubicBezTo>
                  <a:cubicBezTo>
                    <a:pt x="89" y="555"/>
                    <a:pt x="89" y="539"/>
                    <a:pt x="89" y="523"/>
                  </a:cubicBezTo>
                  <a:cubicBezTo>
                    <a:pt x="89" y="467"/>
                    <a:pt x="89" y="411"/>
                    <a:pt x="89" y="355"/>
                  </a:cubicBezTo>
                  <a:cubicBezTo>
                    <a:pt x="89" y="275"/>
                    <a:pt x="117" y="201"/>
                    <a:pt x="172" y="144"/>
                  </a:cubicBezTo>
                  <a:cubicBezTo>
                    <a:pt x="187" y="128"/>
                    <a:pt x="204" y="115"/>
                    <a:pt x="222" y="103"/>
                  </a:cubicBezTo>
                  <a:cubicBezTo>
                    <a:pt x="267" y="74"/>
                    <a:pt x="225" y="1"/>
                    <a:pt x="179" y="31"/>
                  </a:cubicBezTo>
                  <a:cubicBezTo>
                    <a:pt x="93" y="87"/>
                    <a:pt x="32" y="174"/>
                    <a:pt x="12" y="276"/>
                  </a:cubicBezTo>
                  <a:cubicBezTo>
                    <a:pt x="1" y="332"/>
                    <a:pt x="5" y="391"/>
                    <a:pt x="5" y="447"/>
                  </a:cubicBezTo>
                  <a:cubicBezTo>
                    <a:pt x="5" y="498"/>
                    <a:pt x="0" y="553"/>
                    <a:pt x="9" y="604"/>
                  </a:cubicBezTo>
                  <a:cubicBezTo>
                    <a:pt x="22" y="675"/>
                    <a:pt x="92" y="717"/>
                    <a:pt x="161" y="717"/>
                  </a:cubicBezTo>
                  <a:cubicBezTo>
                    <a:pt x="375" y="717"/>
                    <a:pt x="590" y="717"/>
                    <a:pt x="804" y="717"/>
                  </a:cubicBezTo>
                  <a:cubicBezTo>
                    <a:pt x="839" y="717"/>
                    <a:pt x="873" y="717"/>
                    <a:pt x="907" y="717"/>
                  </a:cubicBezTo>
                  <a:cubicBezTo>
                    <a:pt x="977" y="717"/>
                    <a:pt x="1035" y="681"/>
                    <a:pt x="1058" y="614"/>
                  </a:cubicBezTo>
                  <a:cubicBezTo>
                    <a:pt x="1066" y="592"/>
                    <a:pt x="1065" y="568"/>
                    <a:pt x="1065" y="544"/>
                  </a:cubicBezTo>
                  <a:cubicBezTo>
                    <a:pt x="1065" y="515"/>
                    <a:pt x="1065" y="485"/>
                    <a:pt x="1065" y="455"/>
                  </a:cubicBezTo>
                  <a:cubicBezTo>
                    <a:pt x="1065" y="399"/>
                    <a:pt x="1067" y="343"/>
                    <a:pt x="1060" y="287"/>
                  </a:cubicBezTo>
                  <a:cubicBezTo>
                    <a:pt x="1045" y="181"/>
                    <a:pt x="977" y="86"/>
                    <a:pt x="888" y="29"/>
                  </a:cubicBezTo>
                  <a:cubicBezTo>
                    <a:pt x="842" y="0"/>
                    <a:pt x="800" y="72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10" name="Forma libre 39">
              <a:extLst>
                <a:ext uri="{FF2B5EF4-FFF2-40B4-BE49-F238E27FC236}">
                  <a16:creationId xmlns:a16="http://schemas.microsoft.com/office/drawing/2014/main" xmlns="" id="{426B4897-8470-4A76-9FA9-4E7CD62BF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21438" y="-3736976"/>
              <a:ext cx="1906588" cy="1978025"/>
            </a:xfrm>
            <a:custGeom>
              <a:avLst/>
              <a:gdLst>
                <a:gd name="T0" fmla="*/ 555 w 639"/>
                <a:gd name="T1" fmla="*/ 327 h 664"/>
                <a:gd name="T2" fmla="*/ 438 w 639"/>
                <a:gd name="T3" fmla="*/ 527 h 664"/>
                <a:gd name="T4" fmla="*/ 204 w 639"/>
                <a:gd name="T5" fmla="*/ 521 h 664"/>
                <a:gd name="T6" fmla="*/ 97 w 639"/>
                <a:gd name="T7" fmla="*/ 316 h 664"/>
                <a:gd name="T8" fmla="*/ 222 w 639"/>
                <a:gd name="T9" fmla="*/ 123 h 664"/>
                <a:gd name="T10" fmla="*/ 447 w 639"/>
                <a:gd name="T11" fmla="*/ 133 h 664"/>
                <a:gd name="T12" fmla="*/ 555 w 639"/>
                <a:gd name="T13" fmla="*/ 327 h 664"/>
                <a:gd name="T14" fmla="*/ 639 w 639"/>
                <a:gd name="T15" fmla="*/ 327 h 664"/>
                <a:gd name="T16" fmla="*/ 519 w 639"/>
                <a:gd name="T17" fmla="*/ 82 h 664"/>
                <a:gd name="T18" fmla="*/ 244 w 639"/>
                <a:gd name="T19" fmla="*/ 25 h 664"/>
                <a:gd name="T20" fmla="*/ 40 w 639"/>
                <a:gd name="T21" fmla="*/ 201 h 664"/>
                <a:gd name="T22" fmla="*/ 54 w 639"/>
                <a:gd name="T23" fmla="*/ 482 h 664"/>
                <a:gd name="T24" fmla="*/ 407 w 639"/>
                <a:gd name="T25" fmla="*/ 630 h 664"/>
                <a:gd name="T26" fmla="*/ 639 w 639"/>
                <a:gd name="T27" fmla="*/ 327 h 664"/>
                <a:gd name="T28" fmla="*/ 555 w 639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9" h="664">
                  <a:moveTo>
                    <a:pt x="555" y="327"/>
                  </a:moveTo>
                  <a:cubicBezTo>
                    <a:pt x="554" y="410"/>
                    <a:pt x="510" y="485"/>
                    <a:pt x="438" y="527"/>
                  </a:cubicBezTo>
                  <a:cubicBezTo>
                    <a:pt x="366" y="569"/>
                    <a:pt x="275" y="564"/>
                    <a:pt x="204" y="521"/>
                  </a:cubicBezTo>
                  <a:cubicBezTo>
                    <a:pt x="133" y="478"/>
                    <a:pt x="95" y="398"/>
                    <a:pt x="97" y="316"/>
                  </a:cubicBezTo>
                  <a:cubicBezTo>
                    <a:pt x="100" y="234"/>
                    <a:pt x="151" y="161"/>
                    <a:pt x="222" y="123"/>
                  </a:cubicBezTo>
                  <a:cubicBezTo>
                    <a:pt x="293" y="86"/>
                    <a:pt x="380" y="92"/>
                    <a:pt x="447" y="133"/>
                  </a:cubicBezTo>
                  <a:cubicBezTo>
                    <a:pt x="514" y="174"/>
                    <a:pt x="554" y="250"/>
                    <a:pt x="555" y="327"/>
                  </a:cubicBezTo>
                  <a:cubicBezTo>
                    <a:pt x="555" y="381"/>
                    <a:pt x="639" y="382"/>
                    <a:pt x="639" y="327"/>
                  </a:cubicBezTo>
                  <a:cubicBezTo>
                    <a:pt x="638" y="232"/>
                    <a:pt x="595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7" y="116"/>
                    <a:pt x="40" y="201"/>
                  </a:cubicBezTo>
                  <a:cubicBezTo>
                    <a:pt x="0" y="292"/>
                    <a:pt x="5" y="395"/>
                    <a:pt x="54" y="482"/>
                  </a:cubicBezTo>
                  <a:cubicBezTo>
                    <a:pt x="123" y="606"/>
                    <a:pt x="272" y="664"/>
                    <a:pt x="407" y="630"/>
                  </a:cubicBezTo>
                  <a:cubicBezTo>
                    <a:pt x="543" y="595"/>
                    <a:pt x="637" y="466"/>
                    <a:pt x="639" y="327"/>
                  </a:cubicBezTo>
                  <a:cubicBezTo>
                    <a:pt x="639" y="273"/>
                    <a:pt x="555" y="273"/>
                    <a:pt x="555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11" name="Forma libre 40">
              <a:extLst>
                <a:ext uri="{FF2B5EF4-FFF2-40B4-BE49-F238E27FC236}">
                  <a16:creationId xmlns:a16="http://schemas.microsoft.com/office/drawing/2014/main" xmlns="" id="{08884941-111D-4BB6-BD63-1DA532A17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46913" y="-2163763"/>
              <a:ext cx="3186113" cy="2136775"/>
            </a:xfrm>
            <a:custGeom>
              <a:avLst/>
              <a:gdLst>
                <a:gd name="T0" fmla="*/ 846 w 1068"/>
                <a:gd name="T1" fmla="*/ 102 h 717"/>
                <a:gd name="T2" fmla="*/ 981 w 1068"/>
                <a:gd name="T3" fmla="*/ 329 h 717"/>
                <a:gd name="T4" fmla="*/ 981 w 1068"/>
                <a:gd name="T5" fmla="*/ 479 h 717"/>
                <a:gd name="T6" fmla="*/ 981 w 1068"/>
                <a:gd name="T7" fmla="*/ 558 h 717"/>
                <a:gd name="T8" fmla="*/ 961 w 1068"/>
                <a:gd name="T9" fmla="*/ 617 h 717"/>
                <a:gd name="T10" fmla="*/ 882 w 1068"/>
                <a:gd name="T11" fmla="*/ 633 h 717"/>
                <a:gd name="T12" fmla="*/ 214 w 1068"/>
                <a:gd name="T13" fmla="*/ 633 h 717"/>
                <a:gd name="T14" fmla="*/ 153 w 1068"/>
                <a:gd name="T15" fmla="*/ 633 h 717"/>
                <a:gd name="T16" fmla="*/ 90 w 1068"/>
                <a:gd name="T17" fmla="*/ 571 h 717"/>
                <a:gd name="T18" fmla="*/ 90 w 1068"/>
                <a:gd name="T19" fmla="*/ 523 h 717"/>
                <a:gd name="T20" fmla="*/ 90 w 1068"/>
                <a:gd name="T21" fmla="*/ 355 h 717"/>
                <a:gd name="T22" fmla="*/ 173 w 1068"/>
                <a:gd name="T23" fmla="*/ 144 h 717"/>
                <a:gd name="T24" fmla="*/ 222 w 1068"/>
                <a:gd name="T25" fmla="*/ 103 h 717"/>
                <a:gd name="T26" fmla="*/ 180 w 1068"/>
                <a:gd name="T27" fmla="*/ 31 h 717"/>
                <a:gd name="T28" fmla="*/ 13 w 1068"/>
                <a:gd name="T29" fmla="*/ 276 h 717"/>
                <a:gd name="T30" fmla="*/ 6 w 1068"/>
                <a:gd name="T31" fmla="*/ 447 h 717"/>
                <a:gd name="T32" fmla="*/ 10 w 1068"/>
                <a:gd name="T33" fmla="*/ 604 h 717"/>
                <a:gd name="T34" fmla="*/ 161 w 1068"/>
                <a:gd name="T35" fmla="*/ 717 h 717"/>
                <a:gd name="T36" fmla="*/ 805 w 1068"/>
                <a:gd name="T37" fmla="*/ 717 h 717"/>
                <a:gd name="T38" fmla="*/ 908 w 1068"/>
                <a:gd name="T39" fmla="*/ 717 h 717"/>
                <a:gd name="T40" fmla="*/ 1059 w 1068"/>
                <a:gd name="T41" fmla="*/ 614 h 717"/>
                <a:gd name="T42" fmla="*/ 1065 w 1068"/>
                <a:gd name="T43" fmla="*/ 544 h 717"/>
                <a:gd name="T44" fmla="*/ 1065 w 1068"/>
                <a:gd name="T45" fmla="*/ 455 h 717"/>
                <a:gd name="T46" fmla="*/ 1060 w 1068"/>
                <a:gd name="T47" fmla="*/ 287 h 717"/>
                <a:gd name="T48" fmla="*/ 889 w 1068"/>
                <a:gd name="T49" fmla="*/ 29 h 717"/>
                <a:gd name="T50" fmla="*/ 846 w 1068"/>
                <a:gd name="T51" fmla="*/ 10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8" h="717">
                  <a:moveTo>
                    <a:pt x="846" y="102"/>
                  </a:moveTo>
                  <a:cubicBezTo>
                    <a:pt x="924" y="152"/>
                    <a:pt x="975" y="236"/>
                    <a:pt x="981" y="329"/>
                  </a:cubicBezTo>
                  <a:cubicBezTo>
                    <a:pt x="984" y="379"/>
                    <a:pt x="981" y="429"/>
                    <a:pt x="981" y="479"/>
                  </a:cubicBezTo>
                  <a:cubicBezTo>
                    <a:pt x="981" y="505"/>
                    <a:pt x="981" y="532"/>
                    <a:pt x="981" y="558"/>
                  </a:cubicBezTo>
                  <a:cubicBezTo>
                    <a:pt x="981" y="582"/>
                    <a:pt x="978" y="600"/>
                    <a:pt x="961" y="617"/>
                  </a:cubicBezTo>
                  <a:cubicBezTo>
                    <a:pt x="941" y="637"/>
                    <a:pt x="911" y="633"/>
                    <a:pt x="882" y="633"/>
                  </a:cubicBezTo>
                  <a:cubicBezTo>
                    <a:pt x="659" y="633"/>
                    <a:pt x="437" y="633"/>
                    <a:pt x="214" y="633"/>
                  </a:cubicBezTo>
                  <a:cubicBezTo>
                    <a:pt x="193" y="633"/>
                    <a:pt x="173" y="633"/>
                    <a:pt x="153" y="633"/>
                  </a:cubicBezTo>
                  <a:cubicBezTo>
                    <a:pt x="118" y="633"/>
                    <a:pt x="91" y="605"/>
                    <a:pt x="90" y="571"/>
                  </a:cubicBezTo>
                  <a:cubicBezTo>
                    <a:pt x="89" y="555"/>
                    <a:pt x="90" y="539"/>
                    <a:pt x="90" y="523"/>
                  </a:cubicBezTo>
                  <a:cubicBezTo>
                    <a:pt x="90" y="467"/>
                    <a:pt x="90" y="411"/>
                    <a:pt x="90" y="355"/>
                  </a:cubicBezTo>
                  <a:cubicBezTo>
                    <a:pt x="90" y="275"/>
                    <a:pt x="117" y="201"/>
                    <a:pt x="173" y="144"/>
                  </a:cubicBezTo>
                  <a:cubicBezTo>
                    <a:pt x="188" y="128"/>
                    <a:pt x="204" y="115"/>
                    <a:pt x="222" y="103"/>
                  </a:cubicBezTo>
                  <a:cubicBezTo>
                    <a:pt x="267" y="74"/>
                    <a:pt x="225" y="1"/>
                    <a:pt x="180" y="31"/>
                  </a:cubicBezTo>
                  <a:cubicBezTo>
                    <a:pt x="94" y="87"/>
                    <a:pt x="32" y="174"/>
                    <a:pt x="13" y="276"/>
                  </a:cubicBezTo>
                  <a:cubicBezTo>
                    <a:pt x="2" y="332"/>
                    <a:pt x="6" y="391"/>
                    <a:pt x="6" y="447"/>
                  </a:cubicBezTo>
                  <a:cubicBezTo>
                    <a:pt x="6" y="498"/>
                    <a:pt x="0" y="553"/>
                    <a:pt x="10" y="604"/>
                  </a:cubicBezTo>
                  <a:cubicBezTo>
                    <a:pt x="23" y="675"/>
                    <a:pt x="93" y="717"/>
                    <a:pt x="161" y="717"/>
                  </a:cubicBezTo>
                  <a:cubicBezTo>
                    <a:pt x="376" y="717"/>
                    <a:pt x="590" y="717"/>
                    <a:pt x="805" y="717"/>
                  </a:cubicBezTo>
                  <a:cubicBezTo>
                    <a:pt x="839" y="717"/>
                    <a:pt x="874" y="717"/>
                    <a:pt x="908" y="717"/>
                  </a:cubicBezTo>
                  <a:cubicBezTo>
                    <a:pt x="978" y="717"/>
                    <a:pt x="1036" y="681"/>
                    <a:pt x="1059" y="614"/>
                  </a:cubicBezTo>
                  <a:cubicBezTo>
                    <a:pt x="1067" y="592"/>
                    <a:pt x="1065" y="568"/>
                    <a:pt x="1065" y="544"/>
                  </a:cubicBezTo>
                  <a:cubicBezTo>
                    <a:pt x="1065" y="515"/>
                    <a:pt x="1065" y="485"/>
                    <a:pt x="1065" y="455"/>
                  </a:cubicBezTo>
                  <a:cubicBezTo>
                    <a:pt x="1065" y="399"/>
                    <a:pt x="1068" y="343"/>
                    <a:pt x="1060" y="287"/>
                  </a:cubicBezTo>
                  <a:cubicBezTo>
                    <a:pt x="1046" y="181"/>
                    <a:pt x="978" y="86"/>
                    <a:pt x="889" y="29"/>
                  </a:cubicBezTo>
                  <a:cubicBezTo>
                    <a:pt x="843" y="0"/>
                    <a:pt x="801" y="72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12" name="Forma libre 41">
              <a:extLst>
                <a:ext uri="{FF2B5EF4-FFF2-40B4-BE49-F238E27FC236}">
                  <a16:creationId xmlns:a16="http://schemas.microsoft.com/office/drawing/2014/main" xmlns="" id="{0E89D6C0-E5F8-47FF-8190-4361ED777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20225" y="-5770563"/>
              <a:ext cx="250825" cy="2101850"/>
            </a:xfrm>
            <a:custGeom>
              <a:avLst/>
              <a:gdLst>
                <a:gd name="T0" fmla="*/ 0 w 84"/>
                <a:gd name="T1" fmla="*/ 54 h 705"/>
                <a:gd name="T2" fmla="*/ 0 w 84"/>
                <a:gd name="T3" fmla="*/ 631 h 705"/>
                <a:gd name="T4" fmla="*/ 0 w 84"/>
                <a:gd name="T5" fmla="*/ 650 h 705"/>
                <a:gd name="T6" fmla="*/ 84 w 84"/>
                <a:gd name="T7" fmla="*/ 650 h 705"/>
                <a:gd name="T8" fmla="*/ 84 w 84"/>
                <a:gd name="T9" fmla="*/ 73 h 705"/>
                <a:gd name="T10" fmla="*/ 84 w 84"/>
                <a:gd name="T11" fmla="*/ 54 h 705"/>
                <a:gd name="T12" fmla="*/ 0 w 84"/>
                <a:gd name="T13" fmla="*/ 5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05">
                  <a:moveTo>
                    <a:pt x="0" y="54"/>
                  </a:moveTo>
                  <a:cubicBezTo>
                    <a:pt x="0" y="247"/>
                    <a:pt x="0" y="439"/>
                    <a:pt x="0" y="631"/>
                  </a:cubicBezTo>
                  <a:cubicBezTo>
                    <a:pt x="0" y="638"/>
                    <a:pt x="0" y="644"/>
                    <a:pt x="0" y="650"/>
                  </a:cubicBezTo>
                  <a:cubicBezTo>
                    <a:pt x="0" y="705"/>
                    <a:pt x="84" y="705"/>
                    <a:pt x="84" y="650"/>
                  </a:cubicBezTo>
                  <a:cubicBezTo>
                    <a:pt x="84" y="458"/>
                    <a:pt x="84" y="266"/>
                    <a:pt x="84" y="73"/>
                  </a:cubicBezTo>
                  <a:cubicBezTo>
                    <a:pt x="84" y="67"/>
                    <a:pt x="84" y="61"/>
                    <a:pt x="84" y="54"/>
                  </a:cubicBezTo>
                  <a:cubicBezTo>
                    <a:pt x="84" y="0"/>
                    <a:pt x="0" y="0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13" name="Forma libre 42">
              <a:extLst>
                <a:ext uri="{FF2B5EF4-FFF2-40B4-BE49-F238E27FC236}">
                  <a16:creationId xmlns:a16="http://schemas.microsoft.com/office/drawing/2014/main" xmlns="" id="{F2B683ED-11A9-4ED1-A941-C7F0C5096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742650" y="-4017963"/>
              <a:ext cx="1944688" cy="1266825"/>
            </a:xfrm>
            <a:custGeom>
              <a:avLst/>
              <a:gdLst>
                <a:gd name="T0" fmla="*/ 89 w 652"/>
                <a:gd name="T1" fmla="*/ 398 h 425"/>
                <a:gd name="T2" fmla="*/ 589 w 652"/>
                <a:gd name="T3" fmla="*/ 109 h 425"/>
                <a:gd name="T4" fmla="*/ 605 w 652"/>
                <a:gd name="T5" fmla="*/ 100 h 425"/>
                <a:gd name="T6" fmla="*/ 563 w 652"/>
                <a:gd name="T7" fmla="*/ 27 h 425"/>
                <a:gd name="T8" fmla="*/ 63 w 652"/>
                <a:gd name="T9" fmla="*/ 316 h 425"/>
                <a:gd name="T10" fmla="*/ 47 w 652"/>
                <a:gd name="T11" fmla="*/ 325 h 425"/>
                <a:gd name="T12" fmla="*/ 89 w 652"/>
                <a:gd name="T13" fmla="*/ 39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425">
                  <a:moveTo>
                    <a:pt x="89" y="398"/>
                  </a:moveTo>
                  <a:cubicBezTo>
                    <a:pt x="256" y="302"/>
                    <a:pt x="422" y="205"/>
                    <a:pt x="589" y="109"/>
                  </a:cubicBezTo>
                  <a:cubicBezTo>
                    <a:pt x="594" y="106"/>
                    <a:pt x="600" y="103"/>
                    <a:pt x="605" y="100"/>
                  </a:cubicBezTo>
                  <a:cubicBezTo>
                    <a:pt x="652" y="73"/>
                    <a:pt x="610" y="0"/>
                    <a:pt x="563" y="27"/>
                  </a:cubicBezTo>
                  <a:cubicBezTo>
                    <a:pt x="396" y="123"/>
                    <a:pt x="230" y="219"/>
                    <a:pt x="63" y="316"/>
                  </a:cubicBezTo>
                  <a:cubicBezTo>
                    <a:pt x="58" y="319"/>
                    <a:pt x="52" y="322"/>
                    <a:pt x="47" y="325"/>
                  </a:cubicBezTo>
                  <a:cubicBezTo>
                    <a:pt x="0" y="352"/>
                    <a:pt x="42" y="425"/>
                    <a:pt x="89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14" name="Forma libre 43">
              <a:extLst>
                <a:ext uri="{FF2B5EF4-FFF2-40B4-BE49-F238E27FC236}">
                  <a16:creationId xmlns:a16="http://schemas.microsoft.com/office/drawing/2014/main" xmlns="" id="{5F24A4C5-7DDA-4711-B85E-9A4348702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1663" y="-4017963"/>
              <a:ext cx="1946275" cy="1266825"/>
            </a:xfrm>
            <a:custGeom>
              <a:avLst/>
              <a:gdLst>
                <a:gd name="T0" fmla="*/ 605 w 652"/>
                <a:gd name="T1" fmla="*/ 325 h 425"/>
                <a:gd name="T2" fmla="*/ 106 w 652"/>
                <a:gd name="T3" fmla="*/ 37 h 425"/>
                <a:gd name="T4" fmla="*/ 89 w 652"/>
                <a:gd name="T5" fmla="*/ 27 h 425"/>
                <a:gd name="T6" fmla="*/ 47 w 652"/>
                <a:gd name="T7" fmla="*/ 100 h 425"/>
                <a:gd name="T8" fmla="*/ 546 w 652"/>
                <a:gd name="T9" fmla="*/ 388 h 425"/>
                <a:gd name="T10" fmla="*/ 563 w 652"/>
                <a:gd name="T11" fmla="*/ 398 h 425"/>
                <a:gd name="T12" fmla="*/ 605 w 652"/>
                <a:gd name="T13" fmla="*/ 3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425">
                  <a:moveTo>
                    <a:pt x="605" y="325"/>
                  </a:moveTo>
                  <a:cubicBezTo>
                    <a:pt x="439" y="229"/>
                    <a:pt x="272" y="133"/>
                    <a:pt x="106" y="37"/>
                  </a:cubicBezTo>
                  <a:cubicBezTo>
                    <a:pt x="100" y="33"/>
                    <a:pt x="95" y="30"/>
                    <a:pt x="89" y="27"/>
                  </a:cubicBezTo>
                  <a:cubicBezTo>
                    <a:pt x="42" y="0"/>
                    <a:pt x="0" y="73"/>
                    <a:pt x="47" y="100"/>
                  </a:cubicBezTo>
                  <a:cubicBezTo>
                    <a:pt x="213" y="196"/>
                    <a:pt x="380" y="292"/>
                    <a:pt x="546" y="388"/>
                  </a:cubicBezTo>
                  <a:cubicBezTo>
                    <a:pt x="552" y="391"/>
                    <a:pt x="557" y="395"/>
                    <a:pt x="563" y="398"/>
                  </a:cubicBezTo>
                  <a:cubicBezTo>
                    <a:pt x="610" y="425"/>
                    <a:pt x="652" y="352"/>
                    <a:pt x="605" y="3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3" name="Grupo 22" descr="Esta imagen es de una forma abstracta. ">
            <a:extLst>
              <a:ext uri="{FF2B5EF4-FFF2-40B4-BE49-F238E27FC236}">
                <a16:creationId xmlns:a16="http://schemas.microsoft.com/office/drawing/2014/main" xmlns="" id="{C5C1EC81-7459-4B76-B0C8-CF221BB21A2F}"/>
              </a:ext>
            </a:extLst>
          </p:cNvPr>
          <p:cNvGrpSpPr/>
          <p:nvPr/>
        </p:nvGrpSpPr>
        <p:grpSpPr>
          <a:xfrm>
            <a:off x="4855953" y="-2833465"/>
            <a:ext cx="8948964" cy="12105059"/>
            <a:chOff x="4855953" y="-2833465"/>
            <a:chExt cx="8948964" cy="12105059"/>
          </a:xfrm>
        </p:grpSpPr>
        <p:sp>
          <p:nvSpPr>
            <p:cNvPr id="20" name="Forma libre 10">
              <a:extLst>
                <a:ext uri="{FF2B5EF4-FFF2-40B4-BE49-F238E27FC236}">
                  <a16:creationId xmlns:a16="http://schemas.microsoft.com/office/drawing/2014/main" xmlns="" id="{6067105C-8C4E-4F4D-AF25-4E9E7FEE0199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4855953" y="-2246936"/>
              <a:ext cx="8673602" cy="11518530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1" name="Forma libre 11">
              <a:extLst>
                <a:ext uri="{FF2B5EF4-FFF2-40B4-BE49-F238E27FC236}">
                  <a16:creationId xmlns:a16="http://schemas.microsoft.com/office/drawing/2014/main" xmlns="" id="{70B75532-3E3F-4E79-89ED-8E7671BB9C68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048022" y="-2833465"/>
              <a:ext cx="8756895" cy="10755934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22" name="Forma libre 12">
              <a:extLst>
                <a:ext uri="{FF2B5EF4-FFF2-40B4-BE49-F238E27FC236}">
                  <a16:creationId xmlns:a16="http://schemas.microsoft.com/office/drawing/2014/main" xmlns="" id="{517F7404-4FD2-4A56-9BC1-55945A2E0042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218811" y="-1993836"/>
              <a:ext cx="7570428" cy="10122905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</p:grpSp>
      <p:sp>
        <p:nvSpPr>
          <p:cNvPr id="25" name="Título 24" hidden="1">
            <a:extLst>
              <a:ext uri="{FF2B5EF4-FFF2-40B4-BE49-F238E27FC236}">
                <a16:creationId xmlns:a16="http://schemas.microsoft.com/office/drawing/2014/main" xmlns="" id="{24922840-A8AD-427F-889C-2B79CACC8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10</a:t>
            </a:r>
          </a:p>
        </p:txBody>
      </p:sp>
    </p:spTree>
    <p:extLst>
      <p:ext uri="{BB962C8B-B14F-4D97-AF65-F5344CB8AC3E}">
        <p14:creationId xmlns:p14="http://schemas.microsoft.com/office/powerpoint/2010/main" val="23525685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 de texto 1">
            <a:extLst>
              <a:ext uri="{FF2B5EF4-FFF2-40B4-BE49-F238E27FC236}">
                <a16:creationId xmlns:a16="http://schemas.microsoft.com/office/drawing/2014/main" xmlns="" id="{CF3ECDF0-20E4-42EB-A939-E751FFB8EB9E}"/>
              </a:ext>
            </a:extLst>
          </p:cNvPr>
          <p:cNvSpPr txBox="1"/>
          <p:nvPr/>
        </p:nvSpPr>
        <p:spPr>
          <a:xfrm>
            <a:off x="726781" y="865651"/>
            <a:ext cx="6936149" cy="664797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rtl="0"/>
            <a:endParaRPr lang="es-ES" sz="2400" i="0" dirty="0" smtClean="0"/>
          </a:p>
          <a:p>
            <a:endParaRPr lang="es-ES" sz="2400" i="0" dirty="0" smtClean="0"/>
          </a:p>
          <a:p>
            <a:endParaRPr lang="es-ES" sz="2400" i="0" dirty="0" smtClean="0"/>
          </a:p>
          <a:p>
            <a:r>
              <a:rPr lang="es-ES" sz="2400" i="0" dirty="0" smtClean="0"/>
              <a:t>GESTIOPOLIS. </a:t>
            </a:r>
            <a:r>
              <a:rPr lang="es-MX" sz="2400" i="0" dirty="0" smtClean="0"/>
              <a:t>TEORÍA X Y TEORÍA Y DE DOUGLAS MCGREGOR, SUS FUNDAMENTOS </a:t>
            </a:r>
            <a:r>
              <a:rPr lang="es-ES" sz="2400" i="0" dirty="0" smtClean="0"/>
              <a:t>https://www.gestiopolis.com/teoria-x-y-teoria-y-de-douglas-mcgregor-sus-fundamentos/</a:t>
            </a:r>
            <a:endParaRPr lang="es-ES" sz="2400" i="0" dirty="0" smtClean="0"/>
          </a:p>
          <a:p>
            <a:endParaRPr lang="es-ES" sz="2400" i="0" dirty="0" smtClean="0"/>
          </a:p>
          <a:p>
            <a:r>
              <a:rPr lang="es-ES" sz="2400" i="0" dirty="0" smtClean="0"/>
              <a:t>GORDON</a:t>
            </a:r>
            <a:r>
              <a:rPr lang="es-ES" sz="2400" i="0" dirty="0"/>
              <a:t>, J. (1997). COMPORTAMIENTO ORGANIZACIONAL. MÉXICO: PRENTINCE-HAL HISPANOAMERICANA, S.A</a:t>
            </a:r>
            <a:r>
              <a:rPr lang="es-ES" sz="2400" i="0" dirty="0" smtClean="0"/>
              <a:t>.</a:t>
            </a:r>
          </a:p>
          <a:p>
            <a:endParaRPr lang="es-ES" sz="2400" i="0" dirty="0"/>
          </a:p>
          <a:p>
            <a:r>
              <a:rPr lang="es-ES" sz="2400" i="0" dirty="0" smtClean="0"/>
              <a:t>IMAGENES DE GOOGLE</a:t>
            </a:r>
            <a:endParaRPr lang="es-ES" sz="2400" i="0" dirty="0"/>
          </a:p>
          <a:p>
            <a:pPr rtl="0"/>
            <a:endParaRPr lang="es-ES" sz="2400" i="0" dirty="0"/>
          </a:p>
          <a:p>
            <a:pPr rtl="0"/>
            <a:endParaRPr lang="es-ES" sz="2400" i="0" dirty="0" smtClean="0"/>
          </a:p>
          <a:p>
            <a:pPr rtl="0"/>
            <a:endParaRPr lang="es-ES" sz="2400" i="0" dirty="0"/>
          </a:p>
          <a:p>
            <a:pPr rtl="0"/>
            <a:endParaRPr lang="es-ES" sz="2400" i="0" dirty="0" smtClean="0"/>
          </a:p>
          <a:p>
            <a:pPr rtl="0"/>
            <a:endParaRPr lang="es-ES" sz="2400" i="0" dirty="0"/>
          </a:p>
        </p:txBody>
      </p:sp>
      <p:sp>
        <p:nvSpPr>
          <p:cNvPr id="3" name="Cuadro de texto 2">
            <a:extLst>
              <a:ext uri="{FF2B5EF4-FFF2-40B4-BE49-F238E27FC236}">
                <a16:creationId xmlns:a16="http://schemas.microsoft.com/office/drawing/2014/main" xmlns="" id="{CE6AF7FE-5978-4B5F-90E1-044AC25EC230}"/>
              </a:ext>
            </a:extLst>
          </p:cNvPr>
          <p:cNvSpPr txBox="1"/>
          <p:nvPr/>
        </p:nvSpPr>
        <p:spPr>
          <a:xfrm>
            <a:off x="726781" y="273553"/>
            <a:ext cx="6657245" cy="4052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lnSpc>
                <a:spcPts val="4000"/>
              </a:lnSpc>
              <a:defRPr sz="36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rtl="0"/>
            <a:r>
              <a:rPr lang="es-ES" sz="3200" dirty="0" smtClean="0"/>
              <a:t>BIBLIOGRAFÍA</a:t>
            </a:r>
            <a:endParaRPr lang="es-ES" sz="3200" dirty="0"/>
          </a:p>
        </p:txBody>
      </p:sp>
      <p:pic>
        <p:nvPicPr>
          <p:cNvPr id="163" name="Imagen 162" descr="Esta imagen es de dos pares de manos juntando piezas de puzzle. ">
            <a:extLst>
              <a:ext uri="{FF2B5EF4-FFF2-40B4-BE49-F238E27FC236}">
                <a16:creationId xmlns:a16="http://schemas.microsoft.com/office/drawing/2014/main" xmlns="" id="{AB835B29-19DB-41C9-9C29-FB52358C44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224"/>
          <a:stretch/>
        </p:blipFill>
        <p:spPr>
          <a:xfrm>
            <a:off x="7548019" y="0"/>
            <a:ext cx="4643982" cy="6858000"/>
          </a:xfrm>
          <a:prstGeom prst="rect">
            <a:avLst/>
          </a:prstGeom>
        </p:spPr>
      </p:pic>
      <p:sp>
        <p:nvSpPr>
          <p:cNvPr id="53" name="Título 52" hidden="1">
            <a:extLst>
              <a:ext uri="{FF2B5EF4-FFF2-40B4-BE49-F238E27FC236}">
                <a16:creationId xmlns:a16="http://schemas.microsoft.com/office/drawing/2014/main" xmlns="" id="{6BCAF586-A14B-4A3B-A249-655ADDBB3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8</a:t>
            </a:r>
          </a:p>
        </p:txBody>
      </p:sp>
    </p:spTree>
    <p:extLst>
      <p:ext uri="{BB962C8B-B14F-4D97-AF65-F5344CB8AC3E}">
        <p14:creationId xmlns:p14="http://schemas.microsoft.com/office/powerpoint/2010/main" val="2225384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Guía para el usuario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778199"/>
              </p:ext>
            </p:extLst>
          </p:nvPr>
        </p:nvGraphicFramePr>
        <p:xfrm>
          <a:off x="838200" y="1481070"/>
          <a:ext cx="10515600" cy="4695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40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9482"/>
            <a:ext cx="10058400" cy="1450757"/>
          </a:xfrm>
        </p:spPr>
        <p:txBody>
          <a:bodyPr/>
          <a:lstStyle/>
          <a:p>
            <a:r>
              <a:rPr lang="es-MX" b="1" dirty="0" smtClean="0"/>
              <a:t>Introducción.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La persona </a:t>
            </a:r>
            <a:r>
              <a:rPr lang="es-MX" dirty="0" smtClean="0"/>
              <a:t>es </a:t>
            </a:r>
            <a:r>
              <a:rPr lang="es-MX" dirty="0" smtClean="0"/>
              <a:t>el activo más importante de una organización, quienes así lo consideran han alcanzado una gran ventaja competitiva y han realizado un cambio cultural en sus organizaciones.</a:t>
            </a:r>
          </a:p>
          <a:p>
            <a:r>
              <a:rPr lang="es-MX" dirty="0" smtClean="0"/>
              <a:t>La adecuada gestión </a:t>
            </a:r>
            <a:r>
              <a:rPr lang="es-MX" dirty="0" smtClean="0"/>
              <a:t>de los colaboradores </a:t>
            </a:r>
            <a:r>
              <a:rPr lang="es-MX" dirty="0" smtClean="0"/>
              <a:t>nos lleva a centrarnos en el individuo y la forma de alcanzar su desarrollo, es decir, </a:t>
            </a:r>
            <a:r>
              <a:rPr lang="es-MX" dirty="0" smtClean="0"/>
              <a:t>buscar la mejor forma de motivarlo de acuerdo con su perfil y sus necesidades.</a:t>
            </a:r>
            <a:endParaRPr lang="es-MX" dirty="0" smtClean="0"/>
          </a:p>
          <a:p>
            <a:r>
              <a:rPr lang="es-MX" dirty="0" smtClean="0"/>
              <a:t>En estas diapositivas se presenta información </a:t>
            </a:r>
            <a:r>
              <a:rPr lang="es-MX" dirty="0" smtClean="0"/>
              <a:t>relevante sobre la motivación, se consulto el </a:t>
            </a:r>
            <a:r>
              <a:rPr lang="es-MX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libro de Gordon (1997), por lo que el tema se estudia y se presenta desde la mirada de dicha autora</a:t>
            </a:r>
            <a:r>
              <a:rPr lang="es-MX" dirty="0" smtClean="0"/>
              <a:t>, adicionalmente se realizaron búsquedas en internet.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089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9482"/>
            <a:ext cx="10058400" cy="1450757"/>
          </a:xfrm>
        </p:spPr>
        <p:txBody>
          <a:bodyPr/>
          <a:lstStyle/>
          <a:p>
            <a:r>
              <a:rPr lang="es-MX" b="1" dirty="0" smtClean="0"/>
              <a:t>Objetivo del presente material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1093494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961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BA9C83A5-8679-49CE-AE7A-38DF4C577A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4931971" y="1722518"/>
            <a:ext cx="6040829" cy="3153419"/>
            <a:chOff x="1504597" y="2399471"/>
            <a:chExt cx="6134807" cy="3202478"/>
          </a:xfrm>
          <a:solidFill>
            <a:schemeClr val="bg1">
              <a:lumMod val="85000"/>
            </a:schemeClr>
          </a:solidFill>
          <a:effectLst/>
        </p:grpSpPr>
        <p:sp>
          <p:nvSpPr>
            <p:cNvPr id="3" name="Forma libre 5962">
              <a:extLst>
                <a:ext uri="{FF2B5EF4-FFF2-40B4-BE49-F238E27FC236}">
                  <a16:creationId xmlns:a16="http://schemas.microsoft.com/office/drawing/2014/main" xmlns="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4" name="Forma libre 6151">
              <a:extLst>
                <a:ext uri="{FF2B5EF4-FFF2-40B4-BE49-F238E27FC236}">
                  <a16:creationId xmlns:a16="http://schemas.microsoft.com/office/drawing/2014/main" xmlns="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5" name="Forma libre 6153">
              <a:extLst>
                <a:ext uri="{FF2B5EF4-FFF2-40B4-BE49-F238E27FC236}">
                  <a16:creationId xmlns:a16="http://schemas.microsoft.com/office/drawing/2014/main" xmlns="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6" name="Forma libre 6155">
              <a:extLst>
                <a:ext uri="{FF2B5EF4-FFF2-40B4-BE49-F238E27FC236}">
                  <a16:creationId xmlns:a16="http://schemas.microsoft.com/office/drawing/2014/main" xmlns="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7" name="Forma libre 6156">
              <a:extLst>
                <a:ext uri="{FF2B5EF4-FFF2-40B4-BE49-F238E27FC236}">
                  <a16:creationId xmlns:a16="http://schemas.microsoft.com/office/drawing/2014/main" xmlns="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8" name="Forma libre 6004">
              <a:extLst>
                <a:ext uri="{FF2B5EF4-FFF2-40B4-BE49-F238E27FC236}">
                  <a16:creationId xmlns:a16="http://schemas.microsoft.com/office/drawing/2014/main" xmlns="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grpSp>
          <p:nvGrpSpPr>
            <p:cNvPr id="9" name="Grupo 224">
              <a:extLst>
                <a:ext uri="{FF2B5EF4-FFF2-40B4-BE49-F238E27FC236}">
                  <a16:creationId xmlns:a16="http://schemas.microsoft.com/office/drawing/2014/main" xmlns="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7" name="Forma libre 6016">
                <a:extLst>
                  <a:ext uri="{FF2B5EF4-FFF2-40B4-BE49-F238E27FC236}">
                    <a16:creationId xmlns:a16="http://schemas.microsoft.com/office/drawing/2014/main" xmlns="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18" name="Forma libre 6017">
                <a:extLst>
                  <a:ext uri="{FF2B5EF4-FFF2-40B4-BE49-F238E27FC236}">
                    <a16:creationId xmlns:a16="http://schemas.microsoft.com/office/drawing/2014/main" xmlns="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19" name="Forma libre 6018">
                <a:extLst>
                  <a:ext uri="{FF2B5EF4-FFF2-40B4-BE49-F238E27FC236}">
                    <a16:creationId xmlns:a16="http://schemas.microsoft.com/office/drawing/2014/main" xmlns="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0" name="Forma libre 6019">
                <a:extLst>
                  <a:ext uri="{FF2B5EF4-FFF2-40B4-BE49-F238E27FC236}">
                    <a16:creationId xmlns:a16="http://schemas.microsoft.com/office/drawing/2014/main" xmlns="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1" name="Forma libre 6020">
                <a:extLst>
                  <a:ext uri="{FF2B5EF4-FFF2-40B4-BE49-F238E27FC236}">
                    <a16:creationId xmlns:a16="http://schemas.microsoft.com/office/drawing/2014/main" xmlns="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2" name="Forma libre 6021">
                <a:extLst>
                  <a:ext uri="{FF2B5EF4-FFF2-40B4-BE49-F238E27FC236}">
                    <a16:creationId xmlns:a16="http://schemas.microsoft.com/office/drawing/2014/main" xmlns="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3" name="Forma libre 6022">
                <a:extLst>
                  <a:ext uri="{FF2B5EF4-FFF2-40B4-BE49-F238E27FC236}">
                    <a16:creationId xmlns:a16="http://schemas.microsoft.com/office/drawing/2014/main" xmlns="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4" name="Forma libre 6023">
                <a:extLst>
                  <a:ext uri="{FF2B5EF4-FFF2-40B4-BE49-F238E27FC236}">
                    <a16:creationId xmlns:a16="http://schemas.microsoft.com/office/drawing/2014/main" xmlns="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5" name="Forma libre 6024">
                <a:extLst>
                  <a:ext uri="{FF2B5EF4-FFF2-40B4-BE49-F238E27FC236}">
                    <a16:creationId xmlns:a16="http://schemas.microsoft.com/office/drawing/2014/main" xmlns="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6" name="Forma libre 6025">
                <a:extLst>
                  <a:ext uri="{FF2B5EF4-FFF2-40B4-BE49-F238E27FC236}">
                    <a16:creationId xmlns:a16="http://schemas.microsoft.com/office/drawing/2014/main" xmlns="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7" name="Forma libre 6026">
                <a:extLst>
                  <a:ext uri="{FF2B5EF4-FFF2-40B4-BE49-F238E27FC236}">
                    <a16:creationId xmlns:a16="http://schemas.microsoft.com/office/drawing/2014/main" xmlns="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8" name="Forma libre 6027">
                <a:extLst>
                  <a:ext uri="{FF2B5EF4-FFF2-40B4-BE49-F238E27FC236}">
                    <a16:creationId xmlns:a16="http://schemas.microsoft.com/office/drawing/2014/main" xmlns="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29" name="Forma libre 6033">
                <a:extLst>
                  <a:ext uri="{FF2B5EF4-FFF2-40B4-BE49-F238E27FC236}">
                    <a16:creationId xmlns:a16="http://schemas.microsoft.com/office/drawing/2014/main" xmlns="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0" name="Forma libre 6037">
                <a:extLst>
                  <a:ext uri="{FF2B5EF4-FFF2-40B4-BE49-F238E27FC236}">
                    <a16:creationId xmlns:a16="http://schemas.microsoft.com/office/drawing/2014/main" xmlns="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1" name="Forma libre 6054">
                <a:extLst>
                  <a:ext uri="{FF2B5EF4-FFF2-40B4-BE49-F238E27FC236}">
                    <a16:creationId xmlns:a16="http://schemas.microsoft.com/office/drawing/2014/main" xmlns="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2" name="Forma libre 6074">
                <a:extLst>
                  <a:ext uri="{FF2B5EF4-FFF2-40B4-BE49-F238E27FC236}">
                    <a16:creationId xmlns:a16="http://schemas.microsoft.com/office/drawing/2014/main" xmlns="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3" name="Forma libre 6084">
                <a:extLst>
                  <a:ext uri="{FF2B5EF4-FFF2-40B4-BE49-F238E27FC236}">
                    <a16:creationId xmlns:a16="http://schemas.microsoft.com/office/drawing/2014/main" xmlns="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4" name="Forma libre 6086">
                <a:extLst>
                  <a:ext uri="{FF2B5EF4-FFF2-40B4-BE49-F238E27FC236}">
                    <a16:creationId xmlns:a16="http://schemas.microsoft.com/office/drawing/2014/main" xmlns="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5" name="Forma libre 6087">
                <a:extLst>
                  <a:ext uri="{FF2B5EF4-FFF2-40B4-BE49-F238E27FC236}">
                    <a16:creationId xmlns:a16="http://schemas.microsoft.com/office/drawing/2014/main" xmlns="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6" name="Forma libre 6088">
                <a:extLst>
                  <a:ext uri="{FF2B5EF4-FFF2-40B4-BE49-F238E27FC236}">
                    <a16:creationId xmlns:a16="http://schemas.microsoft.com/office/drawing/2014/main" xmlns="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7" name="Forma libre 6089">
                <a:extLst>
                  <a:ext uri="{FF2B5EF4-FFF2-40B4-BE49-F238E27FC236}">
                    <a16:creationId xmlns:a16="http://schemas.microsoft.com/office/drawing/2014/main" xmlns="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8" name="Forma libre 6091">
                <a:extLst>
                  <a:ext uri="{FF2B5EF4-FFF2-40B4-BE49-F238E27FC236}">
                    <a16:creationId xmlns:a16="http://schemas.microsoft.com/office/drawing/2014/main" xmlns="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39" name="Forma libre 6092">
                <a:extLst>
                  <a:ext uri="{FF2B5EF4-FFF2-40B4-BE49-F238E27FC236}">
                    <a16:creationId xmlns:a16="http://schemas.microsoft.com/office/drawing/2014/main" xmlns="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0" name="Forma libre 6094">
                <a:extLst>
                  <a:ext uri="{FF2B5EF4-FFF2-40B4-BE49-F238E27FC236}">
                    <a16:creationId xmlns:a16="http://schemas.microsoft.com/office/drawing/2014/main" xmlns="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1" name="Forma libre 6098">
                <a:extLst>
                  <a:ext uri="{FF2B5EF4-FFF2-40B4-BE49-F238E27FC236}">
                    <a16:creationId xmlns:a16="http://schemas.microsoft.com/office/drawing/2014/main" xmlns="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2" name="Forma libre 6099">
                <a:extLst>
                  <a:ext uri="{FF2B5EF4-FFF2-40B4-BE49-F238E27FC236}">
                    <a16:creationId xmlns:a16="http://schemas.microsoft.com/office/drawing/2014/main" xmlns="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3" name="Forma libre 6100">
                <a:extLst>
                  <a:ext uri="{FF2B5EF4-FFF2-40B4-BE49-F238E27FC236}">
                    <a16:creationId xmlns:a16="http://schemas.microsoft.com/office/drawing/2014/main" xmlns="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4" name="Forma libre 6101">
                <a:extLst>
                  <a:ext uri="{FF2B5EF4-FFF2-40B4-BE49-F238E27FC236}">
                    <a16:creationId xmlns:a16="http://schemas.microsoft.com/office/drawing/2014/main" xmlns="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5" name="Forma libre 6102">
                <a:extLst>
                  <a:ext uri="{FF2B5EF4-FFF2-40B4-BE49-F238E27FC236}">
                    <a16:creationId xmlns:a16="http://schemas.microsoft.com/office/drawing/2014/main" xmlns="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6" name="Forma libre 6103">
                <a:extLst>
                  <a:ext uri="{FF2B5EF4-FFF2-40B4-BE49-F238E27FC236}">
                    <a16:creationId xmlns:a16="http://schemas.microsoft.com/office/drawing/2014/main" xmlns="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7" name="Forma libre 6104">
                <a:extLst>
                  <a:ext uri="{FF2B5EF4-FFF2-40B4-BE49-F238E27FC236}">
                    <a16:creationId xmlns:a16="http://schemas.microsoft.com/office/drawing/2014/main" xmlns="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8" name="Forma libre 6105">
                <a:extLst>
                  <a:ext uri="{FF2B5EF4-FFF2-40B4-BE49-F238E27FC236}">
                    <a16:creationId xmlns:a16="http://schemas.microsoft.com/office/drawing/2014/main" xmlns="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49" name="Forma libre 6106">
                <a:extLst>
                  <a:ext uri="{FF2B5EF4-FFF2-40B4-BE49-F238E27FC236}">
                    <a16:creationId xmlns:a16="http://schemas.microsoft.com/office/drawing/2014/main" xmlns="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0" name="Forma libre 6107">
                <a:extLst>
                  <a:ext uri="{FF2B5EF4-FFF2-40B4-BE49-F238E27FC236}">
                    <a16:creationId xmlns:a16="http://schemas.microsoft.com/office/drawing/2014/main" xmlns="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1" name="Forma libre 6108">
                <a:extLst>
                  <a:ext uri="{FF2B5EF4-FFF2-40B4-BE49-F238E27FC236}">
                    <a16:creationId xmlns:a16="http://schemas.microsoft.com/office/drawing/2014/main" xmlns="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2" name="Forma libre 6109">
                <a:extLst>
                  <a:ext uri="{FF2B5EF4-FFF2-40B4-BE49-F238E27FC236}">
                    <a16:creationId xmlns:a16="http://schemas.microsoft.com/office/drawing/2014/main" xmlns="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3" name="Forma libre 6110">
                <a:extLst>
                  <a:ext uri="{FF2B5EF4-FFF2-40B4-BE49-F238E27FC236}">
                    <a16:creationId xmlns:a16="http://schemas.microsoft.com/office/drawing/2014/main" xmlns="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4" name="Forma libre 6111">
                <a:extLst>
                  <a:ext uri="{FF2B5EF4-FFF2-40B4-BE49-F238E27FC236}">
                    <a16:creationId xmlns:a16="http://schemas.microsoft.com/office/drawing/2014/main" xmlns="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5" name="Forma libre 6112">
                <a:extLst>
                  <a:ext uri="{FF2B5EF4-FFF2-40B4-BE49-F238E27FC236}">
                    <a16:creationId xmlns:a16="http://schemas.microsoft.com/office/drawing/2014/main" xmlns="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6" name="Forma libre 6113">
                <a:extLst>
                  <a:ext uri="{FF2B5EF4-FFF2-40B4-BE49-F238E27FC236}">
                    <a16:creationId xmlns:a16="http://schemas.microsoft.com/office/drawing/2014/main" xmlns="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7" name="Forma libre 6115">
                <a:extLst>
                  <a:ext uri="{FF2B5EF4-FFF2-40B4-BE49-F238E27FC236}">
                    <a16:creationId xmlns:a16="http://schemas.microsoft.com/office/drawing/2014/main" xmlns="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8" name="Forma libre 6116">
                <a:extLst>
                  <a:ext uri="{FF2B5EF4-FFF2-40B4-BE49-F238E27FC236}">
                    <a16:creationId xmlns:a16="http://schemas.microsoft.com/office/drawing/2014/main" xmlns="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59" name="Forma libre 6117">
                <a:extLst>
                  <a:ext uri="{FF2B5EF4-FFF2-40B4-BE49-F238E27FC236}">
                    <a16:creationId xmlns:a16="http://schemas.microsoft.com/office/drawing/2014/main" xmlns="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  <p:sp>
            <p:nvSpPr>
              <p:cNvPr id="60" name="Forma libre 6118">
                <a:extLst>
                  <a:ext uri="{FF2B5EF4-FFF2-40B4-BE49-F238E27FC236}">
                    <a16:creationId xmlns:a16="http://schemas.microsoft.com/office/drawing/2014/main" xmlns="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 rtlCol="0"/>
              <a:lstStyle/>
              <a:p>
                <a:pPr rtl="0"/>
                <a:endParaRPr lang="es-ES" b="1" dirty="0"/>
              </a:p>
            </p:txBody>
          </p:sp>
        </p:grpSp>
        <p:sp>
          <p:nvSpPr>
            <p:cNvPr id="10" name="Forma libre 6134">
              <a:extLst>
                <a:ext uri="{FF2B5EF4-FFF2-40B4-BE49-F238E27FC236}">
                  <a16:creationId xmlns:a16="http://schemas.microsoft.com/office/drawing/2014/main" xmlns="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11" name="Forma libre 6135">
              <a:extLst>
                <a:ext uri="{FF2B5EF4-FFF2-40B4-BE49-F238E27FC236}">
                  <a16:creationId xmlns:a16="http://schemas.microsoft.com/office/drawing/2014/main" xmlns="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12" name="Forma libre 6136">
              <a:extLst>
                <a:ext uri="{FF2B5EF4-FFF2-40B4-BE49-F238E27FC236}">
                  <a16:creationId xmlns:a16="http://schemas.microsoft.com/office/drawing/2014/main" xmlns="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13" name="Forma libre 6138">
              <a:extLst>
                <a:ext uri="{FF2B5EF4-FFF2-40B4-BE49-F238E27FC236}">
                  <a16:creationId xmlns:a16="http://schemas.microsoft.com/office/drawing/2014/main" xmlns="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14" name="Forma libre 6144">
              <a:extLst>
                <a:ext uri="{FF2B5EF4-FFF2-40B4-BE49-F238E27FC236}">
                  <a16:creationId xmlns:a16="http://schemas.microsoft.com/office/drawing/2014/main" xmlns="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15" name="Forma libre 6149">
              <a:extLst>
                <a:ext uri="{FF2B5EF4-FFF2-40B4-BE49-F238E27FC236}">
                  <a16:creationId xmlns:a16="http://schemas.microsoft.com/office/drawing/2014/main" xmlns="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  <p:sp>
          <p:nvSpPr>
            <p:cNvPr id="16" name="Forma libre 6150">
              <a:extLst>
                <a:ext uri="{FF2B5EF4-FFF2-40B4-BE49-F238E27FC236}">
                  <a16:creationId xmlns:a16="http://schemas.microsoft.com/office/drawing/2014/main" xmlns="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rtlCol="0"/>
            <a:lstStyle/>
            <a:p>
              <a:pPr rtl="0"/>
              <a:endParaRPr lang="es-ES" b="1" dirty="0"/>
            </a:p>
          </p:txBody>
        </p:sp>
      </p:grpSp>
      <p:sp>
        <p:nvSpPr>
          <p:cNvPr id="61" name="Forma libre 6">
            <a:extLst>
              <a:ext uri="{FF2B5EF4-FFF2-40B4-BE49-F238E27FC236}">
                <a16:creationId xmlns:a16="http://schemas.microsoft.com/office/drawing/2014/main" xmlns="" id="{D83BBA1A-1810-4171-BD9C-B27B7C26AF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/>
        </p:nvSpPr>
        <p:spPr bwMode="auto">
          <a:xfrm>
            <a:off x="8351639" y="4048779"/>
            <a:ext cx="929501" cy="1021724"/>
          </a:xfrm>
          <a:custGeom>
            <a:avLst/>
            <a:gdLst>
              <a:gd name="T0" fmla="*/ 223 w 322"/>
              <a:gd name="T1" fmla="*/ 21 h 353"/>
              <a:gd name="T2" fmla="*/ 113 w 322"/>
              <a:gd name="T3" fmla="*/ 52 h 353"/>
              <a:gd name="T4" fmla="*/ 14 w 322"/>
              <a:gd name="T5" fmla="*/ 172 h 353"/>
              <a:gd name="T6" fmla="*/ 119 w 322"/>
              <a:gd name="T7" fmla="*/ 327 h 353"/>
              <a:gd name="T8" fmla="*/ 320 w 322"/>
              <a:gd name="T9" fmla="*/ 183 h 353"/>
              <a:gd name="T10" fmla="*/ 287 w 322"/>
              <a:gd name="T11" fmla="*/ 56 h 353"/>
              <a:gd name="T12" fmla="*/ 223 w 322"/>
              <a:gd name="T13" fmla="*/ 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2" h="353">
                <a:moveTo>
                  <a:pt x="223" y="21"/>
                </a:moveTo>
                <a:cubicBezTo>
                  <a:pt x="198" y="35"/>
                  <a:pt x="187" y="48"/>
                  <a:pt x="113" y="52"/>
                </a:cubicBezTo>
                <a:cubicBezTo>
                  <a:pt x="39" y="57"/>
                  <a:pt x="0" y="118"/>
                  <a:pt x="14" y="172"/>
                </a:cubicBezTo>
                <a:cubicBezTo>
                  <a:pt x="28" y="226"/>
                  <a:pt x="32" y="301"/>
                  <a:pt x="119" y="327"/>
                </a:cubicBezTo>
                <a:cubicBezTo>
                  <a:pt x="206" y="353"/>
                  <a:pt x="316" y="282"/>
                  <a:pt x="320" y="183"/>
                </a:cubicBezTo>
                <a:cubicBezTo>
                  <a:pt x="322" y="124"/>
                  <a:pt x="306" y="88"/>
                  <a:pt x="287" y="56"/>
                </a:cubicBezTo>
                <a:cubicBezTo>
                  <a:pt x="274" y="35"/>
                  <a:pt x="259" y="0"/>
                  <a:pt x="223" y="21"/>
                </a:cubicBezTo>
                <a:close/>
              </a:path>
            </a:pathLst>
          </a:cu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2" name="Forma libre 6">
            <a:extLst>
              <a:ext uri="{FF2B5EF4-FFF2-40B4-BE49-F238E27FC236}">
                <a16:creationId xmlns:a16="http://schemas.microsoft.com/office/drawing/2014/main" xmlns="" id="{2D409DD0-6B30-47E3-9886-F8F16D42AB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/>
        </p:nvSpPr>
        <p:spPr bwMode="auto">
          <a:xfrm>
            <a:off x="9902715" y="4048779"/>
            <a:ext cx="929501" cy="1021724"/>
          </a:xfrm>
          <a:custGeom>
            <a:avLst/>
            <a:gdLst>
              <a:gd name="T0" fmla="*/ 223 w 322"/>
              <a:gd name="T1" fmla="*/ 21 h 353"/>
              <a:gd name="T2" fmla="*/ 113 w 322"/>
              <a:gd name="T3" fmla="*/ 52 h 353"/>
              <a:gd name="T4" fmla="*/ 14 w 322"/>
              <a:gd name="T5" fmla="*/ 172 h 353"/>
              <a:gd name="T6" fmla="*/ 119 w 322"/>
              <a:gd name="T7" fmla="*/ 327 h 353"/>
              <a:gd name="T8" fmla="*/ 320 w 322"/>
              <a:gd name="T9" fmla="*/ 183 h 353"/>
              <a:gd name="T10" fmla="*/ 287 w 322"/>
              <a:gd name="T11" fmla="*/ 56 h 353"/>
              <a:gd name="T12" fmla="*/ 223 w 322"/>
              <a:gd name="T13" fmla="*/ 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2" h="353">
                <a:moveTo>
                  <a:pt x="223" y="21"/>
                </a:moveTo>
                <a:cubicBezTo>
                  <a:pt x="198" y="35"/>
                  <a:pt x="187" y="48"/>
                  <a:pt x="113" y="52"/>
                </a:cubicBezTo>
                <a:cubicBezTo>
                  <a:pt x="39" y="57"/>
                  <a:pt x="0" y="118"/>
                  <a:pt x="14" y="172"/>
                </a:cubicBezTo>
                <a:cubicBezTo>
                  <a:pt x="28" y="226"/>
                  <a:pt x="32" y="301"/>
                  <a:pt x="119" y="327"/>
                </a:cubicBezTo>
                <a:cubicBezTo>
                  <a:pt x="206" y="353"/>
                  <a:pt x="316" y="282"/>
                  <a:pt x="320" y="183"/>
                </a:cubicBezTo>
                <a:cubicBezTo>
                  <a:pt x="322" y="124"/>
                  <a:pt x="306" y="88"/>
                  <a:pt x="287" y="56"/>
                </a:cubicBezTo>
                <a:cubicBezTo>
                  <a:pt x="274" y="35"/>
                  <a:pt x="259" y="0"/>
                  <a:pt x="223" y="21"/>
                </a:cubicBezTo>
                <a:close/>
              </a:path>
            </a:pathLst>
          </a:cu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3" name="Forma libre 6">
            <a:extLst>
              <a:ext uri="{FF2B5EF4-FFF2-40B4-BE49-F238E27FC236}">
                <a16:creationId xmlns:a16="http://schemas.microsoft.com/office/drawing/2014/main" xmlns="" id="{8B1A45F7-385D-4B67-98E4-489AB4E317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/>
        </p:nvSpPr>
        <p:spPr bwMode="auto">
          <a:xfrm>
            <a:off x="6800564" y="4048779"/>
            <a:ext cx="929501" cy="1021724"/>
          </a:xfrm>
          <a:custGeom>
            <a:avLst/>
            <a:gdLst>
              <a:gd name="T0" fmla="*/ 223 w 322"/>
              <a:gd name="T1" fmla="*/ 21 h 353"/>
              <a:gd name="T2" fmla="*/ 113 w 322"/>
              <a:gd name="T3" fmla="*/ 52 h 353"/>
              <a:gd name="T4" fmla="*/ 14 w 322"/>
              <a:gd name="T5" fmla="*/ 172 h 353"/>
              <a:gd name="T6" fmla="*/ 119 w 322"/>
              <a:gd name="T7" fmla="*/ 327 h 353"/>
              <a:gd name="T8" fmla="*/ 320 w 322"/>
              <a:gd name="T9" fmla="*/ 183 h 353"/>
              <a:gd name="T10" fmla="*/ 287 w 322"/>
              <a:gd name="T11" fmla="*/ 56 h 353"/>
              <a:gd name="T12" fmla="*/ 223 w 322"/>
              <a:gd name="T13" fmla="*/ 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2" h="353">
                <a:moveTo>
                  <a:pt x="223" y="21"/>
                </a:moveTo>
                <a:cubicBezTo>
                  <a:pt x="198" y="35"/>
                  <a:pt x="187" y="48"/>
                  <a:pt x="113" y="52"/>
                </a:cubicBezTo>
                <a:cubicBezTo>
                  <a:pt x="39" y="57"/>
                  <a:pt x="0" y="118"/>
                  <a:pt x="14" y="172"/>
                </a:cubicBezTo>
                <a:cubicBezTo>
                  <a:pt x="28" y="226"/>
                  <a:pt x="32" y="301"/>
                  <a:pt x="119" y="327"/>
                </a:cubicBezTo>
                <a:cubicBezTo>
                  <a:pt x="206" y="353"/>
                  <a:pt x="316" y="282"/>
                  <a:pt x="320" y="183"/>
                </a:cubicBezTo>
                <a:cubicBezTo>
                  <a:pt x="322" y="124"/>
                  <a:pt x="306" y="88"/>
                  <a:pt x="287" y="56"/>
                </a:cubicBezTo>
                <a:cubicBezTo>
                  <a:pt x="274" y="35"/>
                  <a:pt x="259" y="0"/>
                  <a:pt x="223" y="21"/>
                </a:cubicBezTo>
                <a:close/>
              </a:path>
            </a:pathLst>
          </a:cu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4" name="Forma libre 6">
            <a:extLst>
              <a:ext uri="{FF2B5EF4-FFF2-40B4-BE49-F238E27FC236}">
                <a16:creationId xmlns:a16="http://schemas.microsoft.com/office/drawing/2014/main" xmlns="" id="{7F192ACD-9C75-481C-8934-C15F525ED9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/>
        </p:nvSpPr>
        <p:spPr bwMode="auto">
          <a:xfrm>
            <a:off x="5249489" y="4048779"/>
            <a:ext cx="929501" cy="1021724"/>
          </a:xfrm>
          <a:custGeom>
            <a:avLst/>
            <a:gdLst>
              <a:gd name="T0" fmla="*/ 223 w 322"/>
              <a:gd name="T1" fmla="*/ 21 h 353"/>
              <a:gd name="T2" fmla="*/ 113 w 322"/>
              <a:gd name="T3" fmla="*/ 52 h 353"/>
              <a:gd name="T4" fmla="*/ 14 w 322"/>
              <a:gd name="T5" fmla="*/ 172 h 353"/>
              <a:gd name="T6" fmla="*/ 119 w 322"/>
              <a:gd name="T7" fmla="*/ 327 h 353"/>
              <a:gd name="T8" fmla="*/ 320 w 322"/>
              <a:gd name="T9" fmla="*/ 183 h 353"/>
              <a:gd name="T10" fmla="*/ 287 w 322"/>
              <a:gd name="T11" fmla="*/ 56 h 353"/>
              <a:gd name="T12" fmla="*/ 223 w 322"/>
              <a:gd name="T13" fmla="*/ 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2" h="353">
                <a:moveTo>
                  <a:pt x="223" y="21"/>
                </a:moveTo>
                <a:cubicBezTo>
                  <a:pt x="198" y="35"/>
                  <a:pt x="187" y="48"/>
                  <a:pt x="113" y="52"/>
                </a:cubicBezTo>
                <a:cubicBezTo>
                  <a:pt x="39" y="57"/>
                  <a:pt x="0" y="118"/>
                  <a:pt x="14" y="172"/>
                </a:cubicBezTo>
                <a:cubicBezTo>
                  <a:pt x="28" y="226"/>
                  <a:pt x="32" y="301"/>
                  <a:pt x="119" y="327"/>
                </a:cubicBezTo>
                <a:cubicBezTo>
                  <a:pt x="206" y="353"/>
                  <a:pt x="316" y="282"/>
                  <a:pt x="320" y="183"/>
                </a:cubicBezTo>
                <a:cubicBezTo>
                  <a:pt x="322" y="124"/>
                  <a:pt x="306" y="88"/>
                  <a:pt x="287" y="56"/>
                </a:cubicBezTo>
                <a:cubicBezTo>
                  <a:pt x="274" y="35"/>
                  <a:pt x="259" y="0"/>
                  <a:pt x="223" y="21"/>
                </a:cubicBezTo>
                <a:close/>
              </a:path>
            </a:pathLst>
          </a:cu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xmlns="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5736300" y="2448181"/>
            <a:ext cx="0" cy="208701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uadro de texto 66">
            <a:extLst>
              <a:ext uri="{FF2B5EF4-FFF2-40B4-BE49-F238E27FC236}">
                <a16:creationId xmlns:a16="http://schemas.microsoft.com/office/drawing/2014/main" xmlns="" id="{EFA5AF66-F428-4EBE-A3A8-9F827101F023}"/>
              </a:ext>
            </a:extLst>
          </p:cNvPr>
          <p:cNvSpPr txBox="1"/>
          <p:nvPr/>
        </p:nvSpPr>
        <p:spPr>
          <a:xfrm>
            <a:off x="855207" y="543723"/>
            <a:ext cx="9664049" cy="5129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>
              <a:lnSpc>
                <a:spcPts val="4000"/>
              </a:lnSpc>
              <a:defRPr sz="36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s-MX" dirty="0"/>
              <a:t>Todos somos diferentes y no todos podemos ser motivados de la misma forma.</a:t>
            </a:r>
          </a:p>
        </p:txBody>
      </p:sp>
      <p:sp>
        <p:nvSpPr>
          <p:cNvPr id="68" name="Cuadro de texto 67">
            <a:extLst>
              <a:ext uri="{FF2B5EF4-FFF2-40B4-BE49-F238E27FC236}">
                <a16:creationId xmlns:a16="http://schemas.microsoft.com/office/drawing/2014/main" xmlns="" id="{7994E089-025A-4C69-B940-7F951870B5E4}"/>
              </a:ext>
            </a:extLst>
          </p:cNvPr>
          <p:cNvSpPr txBox="1"/>
          <p:nvPr/>
        </p:nvSpPr>
        <p:spPr>
          <a:xfrm>
            <a:off x="718663" y="2903715"/>
            <a:ext cx="4573857" cy="172354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ctr"/>
            <a:r>
              <a:rPr lang="es-MX" sz="2800" dirty="0"/>
              <a:t>Entonces </a:t>
            </a:r>
          </a:p>
          <a:p>
            <a:pPr algn="ctr"/>
            <a:endParaRPr lang="es-MX" sz="2800" dirty="0"/>
          </a:p>
          <a:p>
            <a:pPr algn="ctr"/>
            <a:r>
              <a:rPr lang="es-MX" sz="2800" dirty="0"/>
              <a:t>¿Cómo motivamos a las personas?</a:t>
            </a:r>
            <a:endParaRPr lang="es-MX" sz="2800" dirty="0"/>
          </a:p>
        </p:txBody>
      </p:sp>
      <p:pic>
        <p:nvPicPr>
          <p:cNvPr id="71" name="Imagen 70" descr="Esta es una imagen de un ser humano. ">
            <a:extLst>
              <a:ext uri="{FF2B5EF4-FFF2-40B4-BE49-F238E27FC236}">
                <a16:creationId xmlns:a16="http://schemas.microsoft.com/office/drawing/2014/main" xmlns="" id="{F50EC33F-8894-4BEA-B710-42C21395D6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9156" y="4152497"/>
            <a:ext cx="814289" cy="814289"/>
          </a:xfrm>
          <a:prstGeom prst="ellipse">
            <a:avLst/>
          </a:prstGeom>
        </p:spPr>
      </p:pic>
      <p:sp>
        <p:nvSpPr>
          <p:cNvPr id="74" name="Cuadro de texto 73">
            <a:extLst>
              <a:ext uri="{FF2B5EF4-FFF2-40B4-BE49-F238E27FC236}">
                <a16:creationId xmlns:a16="http://schemas.microsoft.com/office/drawing/2014/main" xmlns="" id="{2FCB3924-9B8A-42C3-8967-71424F7BEF3D}"/>
              </a:ext>
            </a:extLst>
          </p:cNvPr>
          <p:cNvSpPr txBox="1"/>
          <p:nvPr/>
        </p:nvSpPr>
        <p:spPr>
          <a:xfrm>
            <a:off x="8392770" y="5284579"/>
            <a:ext cx="88434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ctr" rtl="0"/>
            <a:r>
              <a:rPr lang="es-ES" sz="1200" dirty="0" smtClean="0"/>
              <a:t>Rojas</a:t>
            </a:r>
            <a:endParaRPr lang="es-ES" sz="1200" dirty="0"/>
          </a:p>
        </p:txBody>
      </p:sp>
      <p:cxnSp>
        <p:nvCxnSpPr>
          <p:cNvPr id="76" name="Conector recto 75">
            <a:extLst>
              <a:ext uri="{FF2B5EF4-FFF2-40B4-BE49-F238E27FC236}">
                <a16:creationId xmlns:a16="http://schemas.microsoft.com/office/drawing/2014/main" xmlns="" id="{E4AFE17F-D5F3-4088-A119-1B09AC60EA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7288463" y="1925714"/>
            <a:ext cx="0" cy="248881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xmlns="" id="{B73380DA-31E8-4A4F-8316-F527A262BA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8834941" y="3030283"/>
            <a:ext cx="0" cy="150490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Imagen 77" descr="Esta es una imagen de un ser humano. ">
            <a:extLst>
              <a:ext uri="{FF2B5EF4-FFF2-40B4-BE49-F238E27FC236}">
                <a16:creationId xmlns:a16="http://schemas.microsoft.com/office/drawing/2014/main" xmlns="" id="{2577F7D1-192D-40B4-99E0-89844CC3E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79361" y="4154911"/>
            <a:ext cx="818204" cy="818204"/>
          </a:xfrm>
          <a:prstGeom prst="ellipse">
            <a:avLst/>
          </a:prstGeom>
        </p:spPr>
      </p:pic>
      <p:pic>
        <p:nvPicPr>
          <p:cNvPr id="79" name="Imagen 78" descr="Esta es una imagen de un ser humano. ">
            <a:extLst>
              <a:ext uri="{FF2B5EF4-FFF2-40B4-BE49-F238E27FC236}">
                <a16:creationId xmlns:a16="http://schemas.microsoft.com/office/drawing/2014/main" xmlns="" id="{D2843F61-A10E-4A12-A192-7001FFCF4E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7796" y="4152497"/>
            <a:ext cx="814290" cy="814290"/>
          </a:xfrm>
          <a:custGeom>
            <a:avLst/>
            <a:gdLst>
              <a:gd name="connsiteX0" fmla="*/ 407145 w 814290"/>
              <a:gd name="connsiteY0" fmla="*/ 0 h 814290"/>
              <a:gd name="connsiteX1" fmla="*/ 814290 w 814290"/>
              <a:gd name="connsiteY1" fmla="*/ 407145 h 814290"/>
              <a:gd name="connsiteX2" fmla="*/ 407145 w 814290"/>
              <a:gd name="connsiteY2" fmla="*/ 814290 h 814290"/>
              <a:gd name="connsiteX3" fmla="*/ 0 w 814290"/>
              <a:gd name="connsiteY3" fmla="*/ 407145 h 814290"/>
              <a:gd name="connsiteX4" fmla="*/ 407145 w 814290"/>
              <a:gd name="connsiteY4" fmla="*/ 0 h 81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4290" h="814290">
                <a:moveTo>
                  <a:pt x="407145" y="0"/>
                </a:moveTo>
                <a:cubicBezTo>
                  <a:pt x="632005" y="0"/>
                  <a:pt x="814290" y="182285"/>
                  <a:pt x="814290" y="407145"/>
                </a:cubicBezTo>
                <a:cubicBezTo>
                  <a:pt x="814290" y="632005"/>
                  <a:pt x="632005" y="814290"/>
                  <a:pt x="407145" y="814290"/>
                </a:cubicBezTo>
                <a:cubicBezTo>
                  <a:pt x="182285" y="814290"/>
                  <a:pt x="0" y="632005"/>
                  <a:pt x="0" y="407145"/>
                </a:cubicBezTo>
                <a:cubicBezTo>
                  <a:pt x="0" y="182285"/>
                  <a:pt x="182285" y="0"/>
                  <a:pt x="407145" y="0"/>
                </a:cubicBezTo>
                <a:close/>
              </a:path>
            </a:pathLst>
          </a:custGeom>
        </p:spPr>
      </p:pic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xmlns="" id="{BB4E19F0-9268-49F1-864A-6AF530251A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10390830" y="2272028"/>
            <a:ext cx="0" cy="208701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Imagen 80" descr="Esta es una imagen de un ser humano. ">
            <a:extLst>
              <a:ext uri="{FF2B5EF4-FFF2-40B4-BE49-F238E27FC236}">
                <a16:creationId xmlns:a16="http://schemas.microsoft.com/office/drawing/2014/main" xmlns="" id="{27224B11-0E50-4872-A2D1-98ABC3C8B47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3685" y="4152497"/>
            <a:ext cx="814290" cy="814290"/>
          </a:xfrm>
          <a:custGeom>
            <a:avLst/>
            <a:gdLst>
              <a:gd name="connsiteX0" fmla="*/ 407145 w 814290"/>
              <a:gd name="connsiteY0" fmla="*/ 0 h 814290"/>
              <a:gd name="connsiteX1" fmla="*/ 814290 w 814290"/>
              <a:gd name="connsiteY1" fmla="*/ 407145 h 814290"/>
              <a:gd name="connsiteX2" fmla="*/ 407145 w 814290"/>
              <a:gd name="connsiteY2" fmla="*/ 814290 h 814290"/>
              <a:gd name="connsiteX3" fmla="*/ 0 w 814290"/>
              <a:gd name="connsiteY3" fmla="*/ 407145 h 814290"/>
              <a:gd name="connsiteX4" fmla="*/ 407145 w 814290"/>
              <a:gd name="connsiteY4" fmla="*/ 0 h 81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4290" h="814290">
                <a:moveTo>
                  <a:pt x="407145" y="0"/>
                </a:moveTo>
                <a:cubicBezTo>
                  <a:pt x="632005" y="0"/>
                  <a:pt x="814290" y="182285"/>
                  <a:pt x="814290" y="407145"/>
                </a:cubicBezTo>
                <a:cubicBezTo>
                  <a:pt x="814290" y="632005"/>
                  <a:pt x="632005" y="814290"/>
                  <a:pt x="407145" y="814290"/>
                </a:cubicBezTo>
                <a:cubicBezTo>
                  <a:pt x="182285" y="814290"/>
                  <a:pt x="0" y="632005"/>
                  <a:pt x="0" y="407145"/>
                </a:cubicBezTo>
                <a:cubicBezTo>
                  <a:pt x="0" y="182285"/>
                  <a:pt x="182285" y="0"/>
                  <a:pt x="407145" y="0"/>
                </a:cubicBezTo>
                <a:close/>
              </a:path>
            </a:pathLst>
          </a:custGeom>
        </p:spPr>
      </p:pic>
      <p:sp>
        <p:nvSpPr>
          <p:cNvPr id="82" name="Cuadro de texto 81">
            <a:extLst>
              <a:ext uri="{FF2B5EF4-FFF2-40B4-BE49-F238E27FC236}">
                <a16:creationId xmlns:a16="http://schemas.microsoft.com/office/drawing/2014/main" xmlns="" id="{98E46396-D16F-446B-A9AD-53DEF0657574}"/>
              </a:ext>
            </a:extLst>
          </p:cNvPr>
          <p:cNvSpPr txBox="1"/>
          <p:nvPr/>
        </p:nvSpPr>
        <p:spPr>
          <a:xfrm>
            <a:off x="6673923" y="5292237"/>
            <a:ext cx="122339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ctr" rtl="0"/>
            <a:r>
              <a:rPr lang="es-ES" sz="1200" dirty="0"/>
              <a:t>Melgar</a:t>
            </a:r>
          </a:p>
        </p:txBody>
      </p:sp>
      <p:sp>
        <p:nvSpPr>
          <p:cNvPr id="83" name="Cuadro de texto 82">
            <a:extLst>
              <a:ext uri="{FF2B5EF4-FFF2-40B4-BE49-F238E27FC236}">
                <a16:creationId xmlns:a16="http://schemas.microsoft.com/office/drawing/2014/main" xmlns="" id="{F8C08D76-A3A7-451C-B0C3-B5D7AA140249}"/>
              </a:ext>
            </a:extLst>
          </p:cNvPr>
          <p:cNvSpPr txBox="1"/>
          <p:nvPr/>
        </p:nvSpPr>
        <p:spPr>
          <a:xfrm>
            <a:off x="5124602" y="5292237"/>
            <a:ext cx="122339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ctr" rtl="0"/>
            <a:r>
              <a:rPr lang="es-ES" sz="1200" dirty="0"/>
              <a:t>Robledo</a:t>
            </a:r>
          </a:p>
        </p:txBody>
      </p:sp>
      <p:sp>
        <p:nvSpPr>
          <p:cNvPr id="85" name="Cuadro de texto 84">
            <a:extLst>
              <a:ext uri="{FF2B5EF4-FFF2-40B4-BE49-F238E27FC236}">
                <a16:creationId xmlns:a16="http://schemas.microsoft.com/office/drawing/2014/main" xmlns="" id="{9A9AA184-8D4A-41A0-B201-C0804EF24B2C}"/>
              </a:ext>
            </a:extLst>
          </p:cNvPr>
          <p:cNvSpPr txBox="1"/>
          <p:nvPr/>
        </p:nvSpPr>
        <p:spPr>
          <a:xfrm>
            <a:off x="9779132" y="5292237"/>
            <a:ext cx="122339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ctr" rtl="0"/>
            <a:r>
              <a:rPr lang="es-ES" sz="1200" dirty="0"/>
              <a:t>Padilla</a:t>
            </a:r>
          </a:p>
        </p:txBody>
      </p:sp>
      <p:grpSp>
        <p:nvGrpSpPr>
          <p:cNvPr id="94" name="Grupo 93" descr="Esta imagen es de una forma abstracta. ">
            <a:extLst>
              <a:ext uri="{FF2B5EF4-FFF2-40B4-BE49-F238E27FC236}">
                <a16:creationId xmlns:a16="http://schemas.microsoft.com/office/drawing/2014/main" xmlns="" id="{06C5D049-85D7-4673-9E2C-A2DF6A4D5048}"/>
              </a:ext>
            </a:extLst>
          </p:cNvPr>
          <p:cNvGrpSpPr/>
          <p:nvPr/>
        </p:nvGrpSpPr>
        <p:grpSpPr>
          <a:xfrm rot="15309759">
            <a:off x="9026813" y="4622835"/>
            <a:ext cx="4736736" cy="6407275"/>
            <a:chOff x="4855953" y="-2833465"/>
            <a:chExt cx="8948964" cy="12105059"/>
          </a:xfrm>
        </p:grpSpPr>
        <p:sp>
          <p:nvSpPr>
            <p:cNvPr id="95" name="Forma libre 10">
              <a:extLst>
                <a:ext uri="{FF2B5EF4-FFF2-40B4-BE49-F238E27FC236}">
                  <a16:creationId xmlns:a16="http://schemas.microsoft.com/office/drawing/2014/main" xmlns="" id="{495773B3-D6CE-453B-96D1-E95DF6122C37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4855953" y="-2246936"/>
              <a:ext cx="8673602" cy="11518530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96" name="Forma libre 11">
              <a:extLst>
                <a:ext uri="{FF2B5EF4-FFF2-40B4-BE49-F238E27FC236}">
                  <a16:creationId xmlns:a16="http://schemas.microsoft.com/office/drawing/2014/main" xmlns="" id="{49D9CCDB-CAB7-4554-8B96-AF649D96074D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048022" y="-2833465"/>
              <a:ext cx="8756895" cy="10755934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97" name="Forma libre 12">
              <a:extLst>
                <a:ext uri="{FF2B5EF4-FFF2-40B4-BE49-F238E27FC236}">
                  <a16:creationId xmlns:a16="http://schemas.microsoft.com/office/drawing/2014/main" xmlns="" id="{15844E15-7463-4C39-9A45-B2A35B7FD5CD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218811" y="-1993836"/>
              <a:ext cx="7570428" cy="10122905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</p:grpSp>
      <p:sp>
        <p:nvSpPr>
          <p:cNvPr id="98" name="Título 97" hidden="1">
            <a:extLst>
              <a:ext uri="{FF2B5EF4-FFF2-40B4-BE49-F238E27FC236}">
                <a16:creationId xmlns:a16="http://schemas.microsoft.com/office/drawing/2014/main" xmlns="" id="{D69146DD-53CC-4FD6-9456-3F49560FC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9</a:t>
            </a:r>
          </a:p>
        </p:txBody>
      </p:sp>
    </p:spTree>
    <p:extLst>
      <p:ext uri="{BB962C8B-B14F-4D97-AF65-F5344CB8AC3E}">
        <p14:creationId xmlns:p14="http://schemas.microsoft.com/office/powerpoint/2010/main" val="353220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xmlns="" id="{B38D4B56-7D6C-4345-912F-B3BA9A014E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740229" y="166182"/>
            <a:ext cx="0" cy="635725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upo 68">
            <a:extLst>
              <a:ext uri="{FF2B5EF4-FFF2-40B4-BE49-F238E27FC236}">
                <a16:creationId xmlns:a16="http://schemas.microsoft.com/office/drawing/2014/main" xmlns="" id="{B457331C-2A24-4352-9B4C-1C1B326F40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18433" y="1881815"/>
            <a:ext cx="4201583" cy="3612469"/>
            <a:chOff x="518433" y="1692049"/>
            <a:chExt cx="4201583" cy="3612469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xmlns="" id="{B111D787-E830-4638-97B3-205F0A0ABC3F}"/>
                </a:ext>
              </a:extLst>
            </p:cNvPr>
            <p:cNvGrpSpPr/>
            <p:nvPr/>
          </p:nvGrpSpPr>
          <p:grpSpPr>
            <a:xfrm>
              <a:off x="518433" y="1692049"/>
              <a:ext cx="4201583" cy="362369"/>
              <a:chOff x="518433" y="1851126"/>
              <a:chExt cx="4201583" cy="362369"/>
            </a:xfrm>
          </p:grpSpPr>
          <p:sp>
            <p:nvSpPr>
              <p:cNvPr id="6" name="Rectángulo: Esquinas redondeadas 5">
                <a:extLst>
                  <a:ext uri="{FF2B5EF4-FFF2-40B4-BE49-F238E27FC236}">
                    <a16:creationId xmlns:a16="http://schemas.microsoft.com/office/drawing/2014/main" xmlns="" id="{6BFCD1AA-E1CA-41D6-8605-56AFEBE4EEE3}"/>
                  </a:ext>
                </a:extLst>
              </p:cNvPr>
              <p:cNvSpPr/>
              <p:nvPr/>
            </p:nvSpPr>
            <p:spPr>
              <a:xfrm>
                <a:off x="518433" y="1981199"/>
                <a:ext cx="443592" cy="23229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xmlns="" id="{E9101D99-B002-4698-9C7E-C942B9AA2D39}"/>
                  </a:ext>
                </a:extLst>
              </p:cNvPr>
              <p:cNvSpPr/>
              <p:nvPr/>
            </p:nvSpPr>
            <p:spPr>
              <a:xfrm>
                <a:off x="1183821" y="1851126"/>
                <a:ext cx="3536195" cy="276999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rtl="0"/>
                <a:r>
                  <a:rPr lang="es-ES" b="1" i="1" dirty="0" smtClean="0">
                    <a:solidFill>
                      <a:srgbClr val="002060"/>
                    </a:solidFill>
                    <a:latin typeface="+mj-lt"/>
                    <a:cs typeface="Segoe UI" panose="020B0502040204020203" pitchFamily="34" charset="0"/>
                  </a:rPr>
                  <a:t>MASLOW</a:t>
                </a:r>
                <a:endParaRPr lang="es-ES" b="1" i="1" dirty="0">
                  <a:solidFill>
                    <a:srgbClr val="002060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xmlns="" id="{2D19246F-8F2D-4FAD-8927-AA34DDAA5DFA}"/>
                </a:ext>
              </a:extLst>
            </p:cNvPr>
            <p:cNvGrpSpPr/>
            <p:nvPr/>
          </p:nvGrpSpPr>
          <p:grpSpPr>
            <a:xfrm>
              <a:off x="518433" y="2775416"/>
              <a:ext cx="4201583" cy="362369"/>
              <a:chOff x="518433" y="2717554"/>
              <a:chExt cx="4201583" cy="362369"/>
            </a:xfrm>
          </p:grpSpPr>
          <p:sp>
            <p:nvSpPr>
              <p:cNvPr id="9" name="Rectángulo: Esquinas redondeadas 8">
                <a:extLst>
                  <a:ext uri="{FF2B5EF4-FFF2-40B4-BE49-F238E27FC236}">
                    <a16:creationId xmlns:a16="http://schemas.microsoft.com/office/drawing/2014/main" xmlns="" id="{14FF47BA-9557-4442-8E2A-74A4F4AAD237}"/>
                  </a:ext>
                </a:extLst>
              </p:cNvPr>
              <p:cNvSpPr/>
              <p:nvPr/>
            </p:nvSpPr>
            <p:spPr>
              <a:xfrm>
                <a:off x="518433" y="2847627"/>
                <a:ext cx="443592" cy="23229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xmlns="" id="{B00C2221-E8A7-47E0-B2B2-5A6A32F96791}"/>
                  </a:ext>
                </a:extLst>
              </p:cNvPr>
              <p:cNvSpPr/>
              <p:nvPr/>
            </p:nvSpPr>
            <p:spPr>
              <a:xfrm>
                <a:off x="1183821" y="2717554"/>
                <a:ext cx="3536195" cy="276999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rtl="0"/>
                <a:r>
                  <a:rPr lang="es-ES" b="1" i="1" dirty="0" smtClean="0">
                    <a:solidFill>
                      <a:srgbClr val="002060"/>
                    </a:solidFill>
                    <a:latin typeface="+mj-lt"/>
                    <a:cs typeface="Segoe UI" panose="020B0502040204020203" pitchFamily="34" charset="0"/>
                  </a:rPr>
                  <a:t>ALDERFER</a:t>
                </a:r>
                <a:endParaRPr lang="es-ES" b="1" i="1" dirty="0">
                  <a:solidFill>
                    <a:srgbClr val="002060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xmlns="" id="{9D065A01-39E4-4CC9-9075-3910C66205F5}"/>
                </a:ext>
              </a:extLst>
            </p:cNvPr>
            <p:cNvGrpSpPr/>
            <p:nvPr/>
          </p:nvGrpSpPr>
          <p:grpSpPr>
            <a:xfrm>
              <a:off x="518433" y="3858783"/>
              <a:ext cx="4201583" cy="362369"/>
              <a:chOff x="518433" y="3597907"/>
              <a:chExt cx="4201583" cy="362369"/>
            </a:xfrm>
          </p:grpSpPr>
          <p:sp>
            <p:nvSpPr>
              <p:cNvPr id="11" name="Rectángulo: Esquinas redondeadas 10">
                <a:extLst>
                  <a:ext uri="{FF2B5EF4-FFF2-40B4-BE49-F238E27FC236}">
                    <a16:creationId xmlns:a16="http://schemas.microsoft.com/office/drawing/2014/main" xmlns="" id="{6B458D5C-BDF7-4A75-A4E8-B99128DCD84A}"/>
                  </a:ext>
                </a:extLst>
              </p:cNvPr>
              <p:cNvSpPr/>
              <p:nvPr/>
            </p:nvSpPr>
            <p:spPr>
              <a:xfrm>
                <a:off x="518433" y="3727980"/>
                <a:ext cx="443592" cy="23229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xmlns="" id="{CA17B45E-57F0-4725-89C0-3CD74A5097A3}"/>
                  </a:ext>
                </a:extLst>
              </p:cNvPr>
              <p:cNvSpPr/>
              <p:nvPr/>
            </p:nvSpPr>
            <p:spPr>
              <a:xfrm>
                <a:off x="1183821" y="3597907"/>
                <a:ext cx="3536195" cy="276999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rtl="0"/>
                <a:r>
                  <a:rPr lang="es-ES" b="1" i="1" dirty="0" smtClean="0">
                    <a:solidFill>
                      <a:srgbClr val="002060"/>
                    </a:solidFill>
                    <a:latin typeface="+mj-lt"/>
                    <a:cs typeface="Segoe UI" panose="020B0502040204020203" pitchFamily="34" charset="0"/>
                  </a:rPr>
                  <a:t>MCCLELLAND</a:t>
                </a:r>
                <a:endParaRPr lang="es-ES" b="1" i="1" dirty="0">
                  <a:solidFill>
                    <a:srgbClr val="002060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xmlns="" id="{609D452F-25F9-4A2F-84BD-9A44714884C6}"/>
                </a:ext>
              </a:extLst>
            </p:cNvPr>
            <p:cNvGrpSpPr/>
            <p:nvPr/>
          </p:nvGrpSpPr>
          <p:grpSpPr>
            <a:xfrm>
              <a:off x="518433" y="4942149"/>
              <a:ext cx="4201583" cy="362369"/>
              <a:chOff x="518433" y="4478260"/>
              <a:chExt cx="4201583" cy="362369"/>
            </a:xfrm>
          </p:grpSpPr>
          <p:sp>
            <p:nvSpPr>
              <p:cNvPr id="13" name="Rectángulo: Esquinas redondeadas 12">
                <a:extLst>
                  <a:ext uri="{FF2B5EF4-FFF2-40B4-BE49-F238E27FC236}">
                    <a16:creationId xmlns:a16="http://schemas.microsoft.com/office/drawing/2014/main" xmlns="" id="{64E3D015-D1E6-40C0-B820-5D2B0144652D}"/>
                  </a:ext>
                </a:extLst>
              </p:cNvPr>
              <p:cNvSpPr/>
              <p:nvPr/>
            </p:nvSpPr>
            <p:spPr>
              <a:xfrm>
                <a:off x="518433" y="4608333"/>
                <a:ext cx="443592" cy="232296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s-ES" dirty="0"/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xmlns="" id="{9187696D-0387-46E9-A420-AD2392161D95}"/>
                  </a:ext>
                </a:extLst>
              </p:cNvPr>
              <p:cNvSpPr/>
              <p:nvPr/>
            </p:nvSpPr>
            <p:spPr>
              <a:xfrm>
                <a:off x="1183821" y="4478260"/>
                <a:ext cx="3536195" cy="276999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rtl="0"/>
                <a:r>
                  <a:rPr lang="es-ES" b="1" i="1" dirty="0" smtClean="0">
                    <a:solidFill>
                      <a:srgbClr val="002060"/>
                    </a:solidFill>
                    <a:latin typeface="+mj-lt"/>
                    <a:cs typeface="Segoe UI" panose="020B0502040204020203" pitchFamily="34" charset="0"/>
                  </a:rPr>
                  <a:t>HERZBERG</a:t>
                </a:r>
                <a:endParaRPr lang="es-ES" b="1" i="1" dirty="0">
                  <a:solidFill>
                    <a:srgbClr val="002060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22" name="Elipse 21">
            <a:extLst>
              <a:ext uri="{FF2B5EF4-FFF2-40B4-BE49-F238E27FC236}">
                <a16:creationId xmlns:a16="http://schemas.microsoft.com/office/drawing/2014/main" xmlns="" id="{E7D1D117-BC5C-430A-9FEB-B231E69151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13852" y="6330880"/>
            <a:ext cx="52754" cy="52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2577E8EA-5E95-41C5-8BE8-EE647DE261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13852" y="567838"/>
            <a:ext cx="52754" cy="52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grpSp>
        <p:nvGrpSpPr>
          <p:cNvPr id="62" name="Grupo 61" descr="Esta imagen es la manos de una mujer escribiendo en una hoja de papel. ">
            <a:extLst>
              <a:ext uri="{FF2B5EF4-FFF2-40B4-BE49-F238E27FC236}">
                <a16:creationId xmlns:a16="http://schemas.microsoft.com/office/drawing/2014/main" xmlns="" id="{123C05C1-3914-48FB-B4B8-1388A2DB5ACE}"/>
              </a:ext>
            </a:extLst>
          </p:cNvPr>
          <p:cNvGrpSpPr/>
          <p:nvPr/>
        </p:nvGrpSpPr>
        <p:grpSpPr>
          <a:xfrm>
            <a:off x="4482071" y="-508000"/>
            <a:ext cx="8739666" cy="8346238"/>
            <a:chOff x="4597682" y="-439156"/>
            <a:chExt cx="7594320" cy="7252450"/>
          </a:xfrm>
        </p:grpSpPr>
        <p:sp>
          <p:nvSpPr>
            <p:cNvPr id="45" name="Forma libre 22">
              <a:extLst>
                <a:ext uri="{FF2B5EF4-FFF2-40B4-BE49-F238E27FC236}">
                  <a16:creationId xmlns:a16="http://schemas.microsoft.com/office/drawing/2014/main" xmlns="" id="{52C7242F-F484-4573-8387-13E2AE9DD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682" y="-6899"/>
              <a:ext cx="7594319" cy="6820193"/>
            </a:xfrm>
            <a:custGeom>
              <a:avLst/>
              <a:gdLst>
                <a:gd name="T0" fmla="*/ 2254 w 2254"/>
                <a:gd name="T1" fmla="*/ 0 h 2026"/>
                <a:gd name="T2" fmla="*/ 2254 w 2254"/>
                <a:gd name="T3" fmla="*/ 2026 h 2026"/>
                <a:gd name="T4" fmla="*/ 2091 w 2254"/>
                <a:gd name="T5" fmla="*/ 1927 h 2026"/>
                <a:gd name="T6" fmla="*/ 1829 w 2254"/>
                <a:gd name="T7" fmla="*/ 1867 h 2026"/>
                <a:gd name="T8" fmla="*/ 1784 w 2254"/>
                <a:gd name="T9" fmla="*/ 1860 h 2026"/>
                <a:gd name="T10" fmla="*/ 1025 w 2254"/>
                <a:gd name="T11" fmla="*/ 1812 h 2026"/>
                <a:gd name="T12" fmla="*/ 330 w 2254"/>
                <a:gd name="T13" fmla="*/ 1005 h 2026"/>
                <a:gd name="T14" fmla="*/ 662 w 2254"/>
                <a:gd name="T15" fmla="*/ 430 h 2026"/>
                <a:gd name="T16" fmla="*/ 770 w 2254"/>
                <a:gd name="T17" fmla="*/ 0 h 2026"/>
                <a:gd name="T18" fmla="*/ 2254 w 2254"/>
                <a:gd name="T19" fmla="*/ 0 h 2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4" h="2026">
                  <a:moveTo>
                    <a:pt x="2254" y="0"/>
                  </a:moveTo>
                  <a:cubicBezTo>
                    <a:pt x="2254" y="2026"/>
                    <a:pt x="2254" y="2026"/>
                    <a:pt x="2254" y="2026"/>
                  </a:cubicBezTo>
                  <a:cubicBezTo>
                    <a:pt x="2243" y="2005"/>
                    <a:pt x="2206" y="1966"/>
                    <a:pt x="2091" y="1927"/>
                  </a:cubicBezTo>
                  <a:cubicBezTo>
                    <a:pt x="2029" y="1906"/>
                    <a:pt x="1944" y="1885"/>
                    <a:pt x="1829" y="1867"/>
                  </a:cubicBezTo>
                  <a:cubicBezTo>
                    <a:pt x="1814" y="1865"/>
                    <a:pt x="1800" y="1862"/>
                    <a:pt x="1784" y="1860"/>
                  </a:cubicBezTo>
                  <a:cubicBezTo>
                    <a:pt x="1606" y="1835"/>
                    <a:pt x="1361" y="1816"/>
                    <a:pt x="1025" y="1812"/>
                  </a:cubicBezTo>
                  <a:cubicBezTo>
                    <a:pt x="0" y="1800"/>
                    <a:pt x="66" y="1196"/>
                    <a:pt x="330" y="1005"/>
                  </a:cubicBezTo>
                  <a:cubicBezTo>
                    <a:pt x="580" y="825"/>
                    <a:pt x="686" y="680"/>
                    <a:pt x="662" y="430"/>
                  </a:cubicBezTo>
                  <a:cubicBezTo>
                    <a:pt x="638" y="181"/>
                    <a:pt x="770" y="0"/>
                    <a:pt x="770" y="0"/>
                  </a:cubicBezTo>
                  <a:lnTo>
                    <a:pt x="2254" y="0"/>
                  </a:ln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5000">
                  <a:srgbClr val="6672E4"/>
                </a:gs>
                <a:gs pos="100000">
                  <a:srgbClr val="882BE5"/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46" name="Forma libre 23">
              <a:extLst>
                <a:ext uri="{FF2B5EF4-FFF2-40B4-BE49-F238E27FC236}">
                  <a16:creationId xmlns:a16="http://schemas.microsoft.com/office/drawing/2014/main" xmlns="" id="{DFA1772D-1024-422A-B407-BE0F21E16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242" y="1441003"/>
              <a:ext cx="4110752" cy="3954852"/>
            </a:xfrm>
            <a:custGeom>
              <a:avLst/>
              <a:gdLst>
                <a:gd name="T0" fmla="*/ 0 w 2294"/>
                <a:gd name="T1" fmla="*/ 221 h 2207"/>
                <a:gd name="T2" fmla="*/ 1809 w 2294"/>
                <a:gd name="T3" fmla="*/ 0 h 2207"/>
                <a:gd name="T4" fmla="*/ 2294 w 2294"/>
                <a:gd name="T5" fmla="*/ 1957 h 2207"/>
                <a:gd name="T6" fmla="*/ 432 w 2294"/>
                <a:gd name="T7" fmla="*/ 2207 h 2207"/>
                <a:gd name="T8" fmla="*/ 0 w 2294"/>
                <a:gd name="T9" fmla="*/ 221 h 2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4" h="2207">
                  <a:moveTo>
                    <a:pt x="0" y="221"/>
                  </a:moveTo>
                  <a:lnTo>
                    <a:pt x="1809" y="0"/>
                  </a:lnTo>
                  <a:lnTo>
                    <a:pt x="2294" y="1957"/>
                  </a:lnTo>
                  <a:lnTo>
                    <a:pt x="432" y="220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rgbClr val="C8F4F7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47" name="Forma libre 24">
              <a:extLst>
                <a:ext uri="{FF2B5EF4-FFF2-40B4-BE49-F238E27FC236}">
                  <a16:creationId xmlns:a16="http://schemas.microsoft.com/office/drawing/2014/main" xmlns="" id="{30CD4E41-332B-4C6B-9927-54698D5D0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6266" y="1441003"/>
              <a:ext cx="2981818" cy="1632475"/>
            </a:xfrm>
            <a:custGeom>
              <a:avLst/>
              <a:gdLst>
                <a:gd name="T0" fmla="*/ 0 w 1664"/>
                <a:gd name="T1" fmla="*/ 736 h 911"/>
                <a:gd name="T2" fmla="*/ 1664 w 1664"/>
                <a:gd name="T3" fmla="*/ 911 h 911"/>
                <a:gd name="T4" fmla="*/ 1439 w 1664"/>
                <a:gd name="T5" fmla="*/ 0 h 911"/>
                <a:gd name="T6" fmla="*/ 399 w 1664"/>
                <a:gd name="T7" fmla="*/ 127 h 911"/>
                <a:gd name="T8" fmla="*/ 0 w 1664"/>
                <a:gd name="T9" fmla="*/ 73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4" h="911">
                  <a:moveTo>
                    <a:pt x="0" y="736"/>
                  </a:moveTo>
                  <a:lnTo>
                    <a:pt x="1664" y="911"/>
                  </a:lnTo>
                  <a:lnTo>
                    <a:pt x="1439" y="0"/>
                  </a:lnTo>
                  <a:lnTo>
                    <a:pt x="399" y="127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7CE4EC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48" name="Forma libre 25">
              <a:extLst>
                <a:ext uri="{FF2B5EF4-FFF2-40B4-BE49-F238E27FC236}">
                  <a16:creationId xmlns:a16="http://schemas.microsoft.com/office/drawing/2014/main" xmlns="" id="{12DCF2D5-0997-409A-9DB7-B4DFF4C5B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8129" y="1426667"/>
              <a:ext cx="1347553" cy="593139"/>
            </a:xfrm>
            <a:custGeom>
              <a:avLst/>
              <a:gdLst>
                <a:gd name="T0" fmla="*/ 752 w 752"/>
                <a:gd name="T1" fmla="*/ 0 h 331"/>
                <a:gd name="T2" fmla="*/ 275 w 752"/>
                <a:gd name="T3" fmla="*/ 72 h 331"/>
                <a:gd name="T4" fmla="*/ 0 w 752"/>
                <a:gd name="T5" fmla="*/ 331 h 331"/>
                <a:gd name="T6" fmla="*/ 752 w 752"/>
                <a:gd name="T7" fmla="*/ 130 h 331"/>
                <a:gd name="T8" fmla="*/ 752 w 752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331">
                  <a:moveTo>
                    <a:pt x="752" y="0"/>
                  </a:moveTo>
                  <a:lnTo>
                    <a:pt x="275" y="72"/>
                  </a:lnTo>
                  <a:lnTo>
                    <a:pt x="0" y="331"/>
                  </a:lnTo>
                  <a:lnTo>
                    <a:pt x="752" y="130"/>
                  </a:lnTo>
                  <a:lnTo>
                    <a:pt x="752" y="0"/>
                  </a:lnTo>
                  <a:close/>
                </a:path>
              </a:pathLst>
            </a:custGeom>
            <a:solidFill>
              <a:srgbClr val="ADA4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49" name="Forma libre 26">
              <a:extLst>
                <a:ext uri="{FF2B5EF4-FFF2-40B4-BE49-F238E27FC236}">
                  <a16:creationId xmlns:a16="http://schemas.microsoft.com/office/drawing/2014/main" xmlns="" id="{56FE8491-17D1-44D2-A059-D277D43E3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5812" y="1828066"/>
              <a:ext cx="546548" cy="456950"/>
            </a:xfrm>
            <a:custGeom>
              <a:avLst/>
              <a:gdLst>
                <a:gd name="T0" fmla="*/ 162 w 162"/>
                <a:gd name="T1" fmla="*/ 66 h 136"/>
                <a:gd name="T2" fmla="*/ 87 w 162"/>
                <a:gd name="T3" fmla="*/ 130 h 136"/>
                <a:gd name="T4" fmla="*/ 36 w 162"/>
                <a:gd name="T5" fmla="*/ 124 h 136"/>
                <a:gd name="T6" fmla="*/ 0 w 162"/>
                <a:gd name="T7" fmla="*/ 103 h 136"/>
                <a:gd name="T8" fmla="*/ 103 w 162"/>
                <a:gd name="T9" fmla="*/ 0 h 136"/>
                <a:gd name="T10" fmla="*/ 148 w 162"/>
                <a:gd name="T11" fmla="*/ 50 h 136"/>
                <a:gd name="T12" fmla="*/ 162 w 162"/>
                <a:gd name="T13" fmla="*/ 6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36">
                  <a:moveTo>
                    <a:pt x="162" y="66"/>
                  </a:moveTo>
                  <a:cubicBezTo>
                    <a:pt x="162" y="66"/>
                    <a:pt x="119" y="116"/>
                    <a:pt x="87" y="130"/>
                  </a:cubicBezTo>
                  <a:cubicBezTo>
                    <a:pt x="72" y="136"/>
                    <a:pt x="53" y="131"/>
                    <a:pt x="36" y="124"/>
                  </a:cubicBezTo>
                  <a:cubicBezTo>
                    <a:pt x="16" y="115"/>
                    <a:pt x="0" y="103"/>
                    <a:pt x="0" y="10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48" y="50"/>
                    <a:pt x="148" y="50"/>
                    <a:pt x="148" y="50"/>
                  </a:cubicBezTo>
                  <a:lnTo>
                    <a:pt x="162" y="66"/>
                  </a:lnTo>
                  <a:close/>
                </a:path>
              </a:pathLst>
            </a:custGeom>
            <a:solidFill>
              <a:srgbClr val="D8C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50" name="Forma libre 27">
              <a:extLst>
                <a:ext uri="{FF2B5EF4-FFF2-40B4-BE49-F238E27FC236}">
                  <a16:creationId xmlns:a16="http://schemas.microsoft.com/office/drawing/2014/main" xmlns="" id="{59AC079D-039E-4639-B27F-9908EF107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665" y="1996510"/>
              <a:ext cx="424695" cy="288506"/>
            </a:xfrm>
            <a:custGeom>
              <a:avLst/>
              <a:gdLst>
                <a:gd name="T0" fmla="*/ 126 w 126"/>
                <a:gd name="T1" fmla="*/ 16 h 86"/>
                <a:gd name="T2" fmla="*/ 51 w 126"/>
                <a:gd name="T3" fmla="*/ 80 h 86"/>
                <a:gd name="T4" fmla="*/ 0 w 126"/>
                <a:gd name="T5" fmla="*/ 74 h 86"/>
                <a:gd name="T6" fmla="*/ 6 w 126"/>
                <a:gd name="T7" fmla="*/ 61 h 86"/>
                <a:gd name="T8" fmla="*/ 112 w 126"/>
                <a:gd name="T9" fmla="*/ 0 h 86"/>
                <a:gd name="T10" fmla="*/ 126 w 126"/>
                <a:gd name="T11" fmla="*/ 1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86">
                  <a:moveTo>
                    <a:pt x="126" y="16"/>
                  </a:moveTo>
                  <a:cubicBezTo>
                    <a:pt x="126" y="16"/>
                    <a:pt x="83" y="66"/>
                    <a:pt x="51" y="80"/>
                  </a:cubicBezTo>
                  <a:cubicBezTo>
                    <a:pt x="36" y="86"/>
                    <a:pt x="17" y="81"/>
                    <a:pt x="0" y="74"/>
                  </a:cubicBezTo>
                  <a:cubicBezTo>
                    <a:pt x="2" y="70"/>
                    <a:pt x="3" y="65"/>
                    <a:pt x="6" y="61"/>
                  </a:cubicBezTo>
                  <a:cubicBezTo>
                    <a:pt x="6" y="61"/>
                    <a:pt x="54" y="25"/>
                    <a:pt x="112" y="0"/>
                  </a:cubicBezTo>
                  <a:lnTo>
                    <a:pt x="126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51" name="Forma libre 28">
              <a:extLst>
                <a:ext uri="{FF2B5EF4-FFF2-40B4-BE49-F238E27FC236}">
                  <a16:creationId xmlns:a16="http://schemas.microsoft.com/office/drawing/2014/main" xmlns="" id="{C95685F9-863C-488D-A6CE-3A519F21E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4938" y="-14067"/>
              <a:ext cx="387063" cy="7168"/>
            </a:xfrm>
            <a:custGeom>
              <a:avLst/>
              <a:gdLst>
                <a:gd name="T0" fmla="*/ 115 w 115"/>
                <a:gd name="T1" fmla="*/ 2 h 2"/>
                <a:gd name="T2" fmla="*/ 0 w 115"/>
                <a:gd name="T3" fmla="*/ 2 h 2"/>
                <a:gd name="T4" fmla="*/ 115 w 11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2">
                  <a:moveTo>
                    <a:pt x="115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73" y="0"/>
                    <a:pt x="115" y="2"/>
                    <a:pt x="115" y="2"/>
                  </a:cubicBezTo>
                  <a:close/>
                </a:path>
              </a:pathLst>
            </a:custGeom>
            <a:solidFill>
              <a:srgbClr val="190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grpSp>
          <p:nvGrpSpPr>
            <p:cNvPr id="60" name="Grupo 59">
              <a:extLst>
                <a:ext uri="{FF2B5EF4-FFF2-40B4-BE49-F238E27FC236}">
                  <a16:creationId xmlns:a16="http://schemas.microsoft.com/office/drawing/2014/main" xmlns="" id="{D88A045D-1D47-48A7-BD6D-329F30D7916F}"/>
                </a:ext>
              </a:extLst>
            </p:cNvPr>
            <p:cNvGrpSpPr/>
            <p:nvPr/>
          </p:nvGrpSpPr>
          <p:grpSpPr>
            <a:xfrm>
              <a:off x="7676266" y="528897"/>
              <a:ext cx="1904852" cy="2230988"/>
              <a:chOff x="7676266" y="528897"/>
              <a:chExt cx="1904852" cy="2230988"/>
            </a:xfrm>
            <a:gradFill>
              <a:gsLst>
                <a:gs pos="0">
                  <a:srgbClr val="03002F"/>
                </a:gs>
                <a:gs pos="100000">
                  <a:srgbClr val="F870FF"/>
                </a:gs>
              </a:gsLst>
              <a:lin ang="19800000" scaled="0"/>
            </a:gradFill>
          </p:grpSpPr>
          <p:sp>
            <p:nvSpPr>
              <p:cNvPr id="52" name="Forma libre 29">
                <a:extLst>
                  <a:ext uri="{FF2B5EF4-FFF2-40B4-BE49-F238E27FC236}">
                    <a16:creationId xmlns:a16="http://schemas.microsoft.com/office/drawing/2014/main" xmlns="" id="{8AC43BD2-6A27-4E0F-BAFD-FDAF479A0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6266" y="2195418"/>
                <a:ext cx="589555" cy="564467"/>
              </a:xfrm>
              <a:custGeom>
                <a:avLst/>
                <a:gdLst>
                  <a:gd name="T0" fmla="*/ 138 w 175"/>
                  <a:gd name="T1" fmla="*/ 16 h 168"/>
                  <a:gd name="T2" fmla="*/ 175 w 175"/>
                  <a:gd name="T3" fmla="*/ 32 h 168"/>
                  <a:gd name="T4" fmla="*/ 167 w 175"/>
                  <a:gd name="T5" fmla="*/ 40 h 168"/>
                  <a:gd name="T6" fmla="*/ 109 w 175"/>
                  <a:gd name="T7" fmla="*/ 105 h 168"/>
                  <a:gd name="T8" fmla="*/ 109 w 175"/>
                  <a:gd name="T9" fmla="*/ 105 h 168"/>
                  <a:gd name="T10" fmla="*/ 84 w 175"/>
                  <a:gd name="T11" fmla="*/ 133 h 168"/>
                  <a:gd name="T12" fmla="*/ 0 w 175"/>
                  <a:gd name="T13" fmla="*/ 168 h 168"/>
                  <a:gd name="T14" fmla="*/ 32 w 175"/>
                  <a:gd name="T15" fmla="*/ 83 h 168"/>
                  <a:gd name="T16" fmla="*/ 48 w 175"/>
                  <a:gd name="T17" fmla="*/ 63 h 168"/>
                  <a:gd name="T18" fmla="*/ 65 w 175"/>
                  <a:gd name="T19" fmla="*/ 42 h 168"/>
                  <a:gd name="T20" fmla="*/ 99 w 175"/>
                  <a:gd name="T21" fmla="*/ 0 h 168"/>
                  <a:gd name="T22" fmla="*/ 103 w 175"/>
                  <a:gd name="T23" fmla="*/ 1 h 168"/>
                  <a:gd name="T24" fmla="*/ 108 w 175"/>
                  <a:gd name="T25" fmla="*/ 3 h 168"/>
                  <a:gd name="T26" fmla="*/ 113 w 175"/>
                  <a:gd name="T27" fmla="*/ 6 h 168"/>
                  <a:gd name="T28" fmla="*/ 115 w 175"/>
                  <a:gd name="T29" fmla="*/ 6 h 168"/>
                  <a:gd name="T30" fmla="*/ 115 w 175"/>
                  <a:gd name="T31" fmla="*/ 6 h 168"/>
                  <a:gd name="T32" fmla="*/ 115 w 175"/>
                  <a:gd name="T33" fmla="*/ 6 h 168"/>
                  <a:gd name="T34" fmla="*/ 131 w 175"/>
                  <a:gd name="T35" fmla="*/ 13 h 168"/>
                  <a:gd name="T36" fmla="*/ 136 w 175"/>
                  <a:gd name="T37" fmla="*/ 15 h 168"/>
                  <a:gd name="T38" fmla="*/ 138 w 175"/>
                  <a:gd name="T39" fmla="*/ 1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5" h="168">
                    <a:moveTo>
                      <a:pt x="138" y="16"/>
                    </a:moveTo>
                    <a:cubicBezTo>
                      <a:pt x="150" y="21"/>
                      <a:pt x="162" y="27"/>
                      <a:pt x="175" y="32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84" y="133"/>
                      <a:pt x="84" y="133"/>
                      <a:pt x="84" y="133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32" y="83"/>
                      <a:pt x="32" y="83"/>
                      <a:pt x="32" y="8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00" y="0"/>
                      <a:pt x="101" y="1"/>
                      <a:pt x="103" y="1"/>
                    </a:cubicBezTo>
                    <a:cubicBezTo>
                      <a:pt x="104" y="2"/>
                      <a:pt x="106" y="3"/>
                      <a:pt x="108" y="3"/>
                    </a:cubicBezTo>
                    <a:cubicBezTo>
                      <a:pt x="110" y="4"/>
                      <a:pt x="112" y="5"/>
                      <a:pt x="113" y="6"/>
                    </a:cubicBezTo>
                    <a:cubicBezTo>
                      <a:pt x="114" y="6"/>
                      <a:pt x="114" y="6"/>
                      <a:pt x="115" y="6"/>
                    </a:cubicBezTo>
                    <a:cubicBezTo>
                      <a:pt x="115" y="6"/>
                      <a:pt x="115" y="6"/>
                      <a:pt x="115" y="6"/>
                    </a:cubicBezTo>
                    <a:cubicBezTo>
                      <a:pt x="115" y="6"/>
                      <a:pt x="115" y="6"/>
                      <a:pt x="115" y="6"/>
                    </a:cubicBezTo>
                    <a:cubicBezTo>
                      <a:pt x="120" y="8"/>
                      <a:pt x="126" y="11"/>
                      <a:pt x="131" y="13"/>
                    </a:cubicBezTo>
                    <a:cubicBezTo>
                      <a:pt x="133" y="14"/>
                      <a:pt x="134" y="15"/>
                      <a:pt x="136" y="15"/>
                    </a:cubicBezTo>
                    <a:cubicBezTo>
                      <a:pt x="137" y="16"/>
                      <a:pt x="137" y="16"/>
                      <a:pt x="13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  <p:sp>
            <p:nvSpPr>
              <p:cNvPr id="53" name="Forma libre 30">
                <a:extLst>
                  <a:ext uri="{FF2B5EF4-FFF2-40B4-BE49-F238E27FC236}">
                    <a16:creationId xmlns:a16="http://schemas.microsoft.com/office/drawing/2014/main" xmlns="" id="{ADA7EFA8-1700-4615-8891-221172E4B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9570" y="528897"/>
                <a:ext cx="1571548" cy="1774039"/>
              </a:xfrm>
              <a:custGeom>
                <a:avLst/>
                <a:gdLst>
                  <a:gd name="T0" fmla="*/ 454 w 466"/>
                  <a:gd name="T1" fmla="*/ 77 h 527"/>
                  <a:gd name="T2" fmla="*/ 450 w 466"/>
                  <a:gd name="T3" fmla="*/ 81 h 527"/>
                  <a:gd name="T4" fmla="*/ 241 w 466"/>
                  <a:gd name="T5" fmla="*/ 334 h 527"/>
                  <a:gd name="T6" fmla="*/ 228 w 466"/>
                  <a:gd name="T7" fmla="*/ 350 h 527"/>
                  <a:gd name="T8" fmla="*/ 184 w 466"/>
                  <a:gd name="T9" fmla="*/ 403 h 527"/>
                  <a:gd name="T10" fmla="*/ 162 w 466"/>
                  <a:gd name="T11" fmla="*/ 429 h 527"/>
                  <a:gd name="T12" fmla="*/ 134 w 466"/>
                  <a:gd name="T13" fmla="*/ 461 h 527"/>
                  <a:gd name="T14" fmla="*/ 76 w 466"/>
                  <a:gd name="T15" fmla="*/ 527 h 527"/>
                  <a:gd name="T16" fmla="*/ 39 w 466"/>
                  <a:gd name="T17" fmla="*/ 511 h 527"/>
                  <a:gd name="T18" fmla="*/ 37 w 466"/>
                  <a:gd name="T19" fmla="*/ 510 h 527"/>
                  <a:gd name="T20" fmla="*/ 32 w 466"/>
                  <a:gd name="T21" fmla="*/ 508 h 527"/>
                  <a:gd name="T22" fmla="*/ 16 w 466"/>
                  <a:gd name="T23" fmla="*/ 501 h 527"/>
                  <a:gd name="T24" fmla="*/ 16 w 466"/>
                  <a:gd name="T25" fmla="*/ 501 h 527"/>
                  <a:gd name="T26" fmla="*/ 16 w 466"/>
                  <a:gd name="T27" fmla="*/ 501 h 527"/>
                  <a:gd name="T28" fmla="*/ 14 w 466"/>
                  <a:gd name="T29" fmla="*/ 501 h 527"/>
                  <a:gd name="T30" fmla="*/ 9 w 466"/>
                  <a:gd name="T31" fmla="*/ 498 h 527"/>
                  <a:gd name="T32" fmla="*/ 4 w 466"/>
                  <a:gd name="T33" fmla="*/ 496 h 527"/>
                  <a:gd name="T34" fmla="*/ 0 w 466"/>
                  <a:gd name="T35" fmla="*/ 495 h 527"/>
                  <a:gd name="T36" fmla="*/ 378 w 466"/>
                  <a:gd name="T37" fmla="*/ 24 h 527"/>
                  <a:gd name="T38" fmla="*/ 443 w 466"/>
                  <a:gd name="T39" fmla="*/ 16 h 527"/>
                  <a:gd name="T40" fmla="*/ 454 w 466"/>
                  <a:gd name="T41" fmla="*/ 77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6" h="527">
                    <a:moveTo>
                      <a:pt x="454" y="77"/>
                    </a:moveTo>
                    <a:cubicBezTo>
                      <a:pt x="453" y="78"/>
                      <a:pt x="452" y="80"/>
                      <a:pt x="450" y="81"/>
                    </a:cubicBezTo>
                    <a:cubicBezTo>
                      <a:pt x="241" y="334"/>
                      <a:pt x="241" y="334"/>
                      <a:pt x="241" y="334"/>
                    </a:cubicBezTo>
                    <a:cubicBezTo>
                      <a:pt x="228" y="350"/>
                      <a:pt x="228" y="350"/>
                      <a:pt x="228" y="350"/>
                    </a:cubicBezTo>
                    <a:cubicBezTo>
                      <a:pt x="184" y="403"/>
                      <a:pt x="184" y="403"/>
                      <a:pt x="184" y="403"/>
                    </a:cubicBezTo>
                    <a:cubicBezTo>
                      <a:pt x="162" y="429"/>
                      <a:pt x="162" y="429"/>
                      <a:pt x="162" y="429"/>
                    </a:cubicBezTo>
                    <a:cubicBezTo>
                      <a:pt x="134" y="461"/>
                      <a:pt x="134" y="461"/>
                      <a:pt x="134" y="461"/>
                    </a:cubicBezTo>
                    <a:cubicBezTo>
                      <a:pt x="76" y="527"/>
                      <a:pt x="76" y="527"/>
                      <a:pt x="76" y="527"/>
                    </a:cubicBezTo>
                    <a:cubicBezTo>
                      <a:pt x="63" y="522"/>
                      <a:pt x="51" y="516"/>
                      <a:pt x="39" y="511"/>
                    </a:cubicBezTo>
                    <a:cubicBezTo>
                      <a:pt x="38" y="511"/>
                      <a:pt x="38" y="511"/>
                      <a:pt x="37" y="510"/>
                    </a:cubicBezTo>
                    <a:cubicBezTo>
                      <a:pt x="35" y="510"/>
                      <a:pt x="34" y="509"/>
                      <a:pt x="32" y="508"/>
                    </a:cubicBezTo>
                    <a:cubicBezTo>
                      <a:pt x="27" y="506"/>
                      <a:pt x="21" y="503"/>
                      <a:pt x="16" y="501"/>
                    </a:cubicBezTo>
                    <a:cubicBezTo>
                      <a:pt x="16" y="501"/>
                      <a:pt x="16" y="501"/>
                      <a:pt x="16" y="501"/>
                    </a:cubicBezTo>
                    <a:cubicBezTo>
                      <a:pt x="16" y="501"/>
                      <a:pt x="16" y="501"/>
                      <a:pt x="16" y="501"/>
                    </a:cubicBezTo>
                    <a:cubicBezTo>
                      <a:pt x="15" y="501"/>
                      <a:pt x="15" y="501"/>
                      <a:pt x="14" y="501"/>
                    </a:cubicBezTo>
                    <a:cubicBezTo>
                      <a:pt x="13" y="500"/>
                      <a:pt x="11" y="499"/>
                      <a:pt x="9" y="498"/>
                    </a:cubicBezTo>
                    <a:cubicBezTo>
                      <a:pt x="7" y="498"/>
                      <a:pt x="5" y="497"/>
                      <a:pt x="4" y="496"/>
                    </a:cubicBezTo>
                    <a:cubicBezTo>
                      <a:pt x="2" y="496"/>
                      <a:pt x="1" y="495"/>
                      <a:pt x="0" y="495"/>
                    </a:cubicBezTo>
                    <a:cubicBezTo>
                      <a:pt x="378" y="24"/>
                      <a:pt x="378" y="24"/>
                      <a:pt x="378" y="24"/>
                    </a:cubicBezTo>
                    <a:cubicBezTo>
                      <a:pt x="394" y="4"/>
                      <a:pt x="423" y="0"/>
                      <a:pt x="443" y="16"/>
                    </a:cubicBezTo>
                    <a:cubicBezTo>
                      <a:pt x="462" y="31"/>
                      <a:pt x="466" y="57"/>
                      <a:pt x="454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dirty="0"/>
              </a:p>
            </p:txBody>
          </p:sp>
        </p:grpSp>
        <p:sp>
          <p:nvSpPr>
            <p:cNvPr id="54" name="Forma libre 31">
              <a:extLst>
                <a:ext uri="{FF2B5EF4-FFF2-40B4-BE49-F238E27FC236}">
                  <a16:creationId xmlns:a16="http://schemas.microsoft.com/office/drawing/2014/main" xmlns="" id="{B6F47CAE-1A30-4CE3-B40D-9C8C433D5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9964" y="1441003"/>
              <a:ext cx="4582038" cy="5372291"/>
            </a:xfrm>
            <a:custGeom>
              <a:avLst/>
              <a:gdLst>
                <a:gd name="T0" fmla="*/ 1360 w 1360"/>
                <a:gd name="T1" fmla="*/ 1596 h 1596"/>
                <a:gd name="T2" fmla="*/ 935 w 1360"/>
                <a:gd name="T3" fmla="*/ 1437 h 1596"/>
                <a:gd name="T4" fmla="*/ 823 w 1360"/>
                <a:gd name="T5" fmla="*/ 1072 h 1596"/>
                <a:gd name="T6" fmla="*/ 756 w 1360"/>
                <a:gd name="T7" fmla="*/ 634 h 1596"/>
                <a:gd name="T8" fmla="*/ 753 w 1360"/>
                <a:gd name="T9" fmla="*/ 624 h 1596"/>
                <a:gd name="T10" fmla="*/ 750 w 1360"/>
                <a:gd name="T11" fmla="*/ 616 h 1596"/>
                <a:gd name="T12" fmla="*/ 737 w 1360"/>
                <a:gd name="T13" fmla="*/ 587 h 1596"/>
                <a:gd name="T14" fmla="*/ 729 w 1360"/>
                <a:gd name="T15" fmla="*/ 577 h 1596"/>
                <a:gd name="T16" fmla="*/ 722 w 1360"/>
                <a:gd name="T17" fmla="*/ 571 h 1596"/>
                <a:gd name="T18" fmla="*/ 718 w 1360"/>
                <a:gd name="T19" fmla="*/ 568 h 1596"/>
                <a:gd name="T20" fmla="*/ 699 w 1360"/>
                <a:gd name="T21" fmla="*/ 559 h 1596"/>
                <a:gd name="T22" fmla="*/ 694 w 1360"/>
                <a:gd name="T23" fmla="*/ 557 h 1596"/>
                <a:gd name="T24" fmla="*/ 667 w 1360"/>
                <a:gd name="T25" fmla="*/ 551 h 1596"/>
                <a:gd name="T26" fmla="*/ 637 w 1360"/>
                <a:gd name="T27" fmla="*/ 546 h 1596"/>
                <a:gd name="T28" fmla="*/ 612 w 1360"/>
                <a:gd name="T29" fmla="*/ 542 h 1596"/>
                <a:gd name="T30" fmla="*/ 597 w 1360"/>
                <a:gd name="T31" fmla="*/ 539 h 1596"/>
                <a:gd name="T32" fmla="*/ 554 w 1360"/>
                <a:gd name="T33" fmla="*/ 532 h 1596"/>
                <a:gd name="T34" fmla="*/ 495 w 1360"/>
                <a:gd name="T35" fmla="*/ 522 h 1596"/>
                <a:gd name="T36" fmla="*/ 469 w 1360"/>
                <a:gd name="T37" fmla="*/ 516 h 1596"/>
                <a:gd name="T38" fmla="*/ 447 w 1360"/>
                <a:gd name="T39" fmla="*/ 512 h 1596"/>
                <a:gd name="T40" fmla="*/ 421 w 1360"/>
                <a:gd name="T41" fmla="*/ 506 h 1596"/>
                <a:gd name="T42" fmla="*/ 402 w 1360"/>
                <a:gd name="T43" fmla="*/ 500 h 1596"/>
                <a:gd name="T44" fmla="*/ 382 w 1360"/>
                <a:gd name="T45" fmla="*/ 495 h 1596"/>
                <a:gd name="T46" fmla="*/ 367 w 1360"/>
                <a:gd name="T47" fmla="*/ 490 h 1596"/>
                <a:gd name="T48" fmla="*/ 355 w 1360"/>
                <a:gd name="T49" fmla="*/ 485 h 1596"/>
                <a:gd name="T50" fmla="*/ 332 w 1360"/>
                <a:gd name="T51" fmla="*/ 476 h 1596"/>
                <a:gd name="T52" fmla="*/ 290 w 1360"/>
                <a:gd name="T53" fmla="*/ 452 h 1596"/>
                <a:gd name="T54" fmla="*/ 280 w 1360"/>
                <a:gd name="T55" fmla="*/ 444 h 1596"/>
                <a:gd name="T56" fmla="*/ 264 w 1360"/>
                <a:gd name="T57" fmla="*/ 429 h 1596"/>
                <a:gd name="T58" fmla="*/ 252 w 1360"/>
                <a:gd name="T59" fmla="*/ 419 h 1596"/>
                <a:gd name="T60" fmla="*/ 241 w 1360"/>
                <a:gd name="T61" fmla="*/ 410 h 1596"/>
                <a:gd name="T62" fmla="*/ 129 w 1360"/>
                <a:gd name="T63" fmla="*/ 329 h 1596"/>
                <a:gd name="T64" fmla="*/ 106 w 1360"/>
                <a:gd name="T65" fmla="*/ 313 h 1596"/>
                <a:gd name="T66" fmla="*/ 68 w 1360"/>
                <a:gd name="T67" fmla="*/ 287 h 1596"/>
                <a:gd name="T68" fmla="*/ 33 w 1360"/>
                <a:gd name="T69" fmla="*/ 221 h 1596"/>
                <a:gd name="T70" fmla="*/ 73 w 1360"/>
                <a:gd name="T71" fmla="*/ 213 h 1596"/>
                <a:gd name="T72" fmla="*/ 79 w 1360"/>
                <a:gd name="T73" fmla="*/ 213 h 1596"/>
                <a:gd name="T74" fmla="*/ 87 w 1360"/>
                <a:gd name="T75" fmla="*/ 214 h 1596"/>
                <a:gd name="T76" fmla="*/ 119 w 1360"/>
                <a:gd name="T77" fmla="*/ 224 h 1596"/>
                <a:gd name="T78" fmla="*/ 128 w 1360"/>
                <a:gd name="T79" fmla="*/ 227 h 1596"/>
                <a:gd name="T80" fmla="*/ 135 w 1360"/>
                <a:gd name="T81" fmla="*/ 230 h 1596"/>
                <a:gd name="T82" fmla="*/ 151 w 1360"/>
                <a:gd name="T83" fmla="*/ 237 h 1596"/>
                <a:gd name="T84" fmla="*/ 158 w 1360"/>
                <a:gd name="T85" fmla="*/ 240 h 1596"/>
                <a:gd name="T86" fmla="*/ 197 w 1360"/>
                <a:gd name="T87" fmla="*/ 257 h 1596"/>
                <a:gd name="T88" fmla="*/ 412 w 1360"/>
                <a:gd name="T89" fmla="*/ 273 h 1596"/>
                <a:gd name="T90" fmla="*/ 461 w 1360"/>
                <a:gd name="T91" fmla="*/ 189 h 1596"/>
                <a:gd name="T92" fmla="*/ 460 w 1360"/>
                <a:gd name="T93" fmla="*/ 185 h 1596"/>
                <a:gd name="T94" fmla="*/ 460 w 1360"/>
                <a:gd name="T95" fmla="*/ 181 h 1596"/>
                <a:gd name="T96" fmla="*/ 457 w 1360"/>
                <a:gd name="T97" fmla="*/ 176 h 1596"/>
                <a:gd name="T98" fmla="*/ 455 w 1360"/>
                <a:gd name="T99" fmla="*/ 172 h 1596"/>
                <a:gd name="T100" fmla="*/ 451 w 1360"/>
                <a:gd name="T101" fmla="*/ 168 h 1596"/>
                <a:gd name="T102" fmla="*/ 444 w 1360"/>
                <a:gd name="T103" fmla="*/ 164 h 1596"/>
                <a:gd name="T104" fmla="*/ 423 w 1360"/>
                <a:gd name="T105" fmla="*/ 160 h 1596"/>
                <a:gd name="T106" fmla="*/ 281 w 1360"/>
                <a:gd name="T107" fmla="*/ 158 h 1596"/>
                <a:gd name="T108" fmla="*/ 347 w 1360"/>
                <a:gd name="T109" fmla="*/ 79 h 1596"/>
                <a:gd name="T110" fmla="*/ 420 w 1360"/>
                <a:gd name="T111" fmla="*/ 45 h 1596"/>
                <a:gd name="T112" fmla="*/ 548 w 1360"/>
                <a:gd name="T113" fmla="*/ 2 h 1596"/>
                <a:gd name="T114" fmla="*/ 584 w 1360"/>
                <a:gd name="T115" fmla="*/ 24 h 1596"/>
                <a:gd name="T116" fmla="*/ 905 w 1360"/>
                <a:gd name="T117" fmla="*/ 485 h 1596"/>
                <a:gd name="T118" fmla="*/ 918 w 1360"/>
                <a:gd name="T119" fmla="*/ 526 h 1596"/>
                <a:gd name="T120" fmla="*/ 1360 w 1360"/>
                <a:gd name="T121" fmla="*/ 1194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60" h="1596">
                  <a:moveTo>
                    <a:pt x="1360" y="1194"/>
                  </a:moveTo>
                  <a:cubicBezTo>
                    <a:pt x="1360" y="1596"/>
                    <a:pt x="1360" y="1596"/>
                    <a:pt x="1360" y="1596"/>
                  </a:cubicBezTo>
                  <a:cubicBezTo>
                    <a:pt x="1349" y="1575"/>
                    <a:pt x="1312" y="1536"/>
                    <a:pt x="1197" y="1497"/>
                  </a:cubicBezTo>
                  <a:cubicBezTo>
                    <a:pt x="1135" y="1476"/>
                    <a:pt x="1050" y="1455"/>
                    <a:pt x="935" y="1437"/>
                  </a:cubicBezTo>
                  <a:cubicBezTo>
                    <a:pt x="897" y="1361"/>
                    <a:pt x="867" y="1277"/>
                    <a:pt x="847" y="1188"/>
                  </a:cubicBezTo>
                  <a:cubicBezTo>
                    <a:pt x="838" y="1147"/>
                    <a:pt x="830" y="1108"/>
                    <a:pt x="823" y="1072"/>
                  </a:cubicBezTo>
                  <a:cubicBezTo>
                    <a:pt x="785" y="876"/>
                    <a:pt x="776" y="752"/>
                    <a:pt x="763" y="674"/>
                  </a:cubicBezTo>
                  <a:cubicBezTo>
                    <a:pt x="761" y="659"/>
                    <a:pt x="758" y="646"/>
                    <a:pt x="756" y="634"/>
                  </a:cubicBezTo>
                  <a:cubicBezTo>
                    <a:pt x="755" y="632"/>
                    <a:pt x="754" y="630"/>
                    <a:pt x="754" y="628"/>
                  </a:cubicBezTo>
                  <a:cubicBezTo>
                    <a:pt x="754" y="627"/>
                    <a:pt x="753" y="625"/>
                    <a:pt x="753" y="624"/>
                  </a:cubicBezTo>
                  <a:cubicBezTo>
                    <a:pt x="752" y="622"/>
                    <a:pt x="752" y="620"/>
                    <a:pt x="751" y="618"/>
                  </a:cubicBezTo>
                  <a:cubicBezTo>
                    <a:pt x="751" y="618"/>
                    <a:pt x="751" y="617"/>
                    <a:pt x="750" y="616"/>
                  </a:cubicBezTo>
                  <a:cubicBezTo>
                    <a:pt x="747" y="605"/>
                    <a:pt x="743" y="596"/>
                    <a:pt x="738" y="589"/>
                  </a:cubicBezTo>
                  <a:cubicBezTo>
                    <a:pt x="737" y="588"/>
                    <a:pt x="737" y="588"/>
                    <a:pt x="737" y="587"/>
                  </a:cubicBezTo>
                  <a:cubicBezTo>
                    <a:pt x="735" y="584"/>
                    <a:pt x="732" y="581"/>
                    <a:pt x="730" y="579"/>
                  </a:cubicBezTo>
                  <a:cubicBezTo>
                    <a:pt x="730" y="578"/>
                    <a:pt x="729" y="578"/>
                    <a:pt x="729" y="577"/>
                  </a:cubicBezTo>
                  <a:cubicBezTo>
                    <a:pt x="727" y="576"/>
                    <a:pt x="725" y="574"/>
                    <a:pt x="723" y="572"/>
                  </a:cubicBezTo>
                  <a:cubicBezTo>
                    <a:pt x="723" y="572"/>
                    <a:pt x="723" y="571"/>
                    <a:pt x="722" y="571"/>
                  </a:cubicBezTo>
                  <a:cubicBezTo>
                    <a:pt x="722" y="571"/>
                    <a:pt x="722" y="571"/>
                    <a:pt x="721" y="571"/>
                  </a:cubicBezTo>
                  <a:cubicBezTo>
                    <a:pt x="720" y="570"/>
                    <a:pt x="719" y="569"/>
                    <a:pt x="718" y="568"/>
                  </a:cubicBezTo>
                  <a:cubicBezTo>
                    <a:pt x="715" y="566"/>
                    <a:pt x="712" y="564"/>
                    <a:pt x="709" y="563"/>
                  </a:cubicBezTo>
                  <a:cubicBezTo>
                    <a:pt x="705" y="561"/>
                    <a:pt x="702" y="560"/>
                    <a:pt x="699" y="559"/>
                  </a:cubicBezTo>
                  <a:cubicBezTo>
                    <a:pt x="698" y="559"/>
                    <a:pt x="697" y="558"/>
                    <a:pt x="696" y="558"/>
                  </a:cubicBezTo>
                  <a:cubicBezTo>
                    <a:pt x="696" y="558"/>
                    <a:pt x="695" y="558"/>
                    <a:pt x="694" y="557"/>
                  </a:cubicBezTo>
                  <a:cubicBezTo>
                    <a:pt x="692" y="557"/>
                    <a:pt x="690" y="556"/>
                    <a:pt x="688" y="556"/>
                  </a:cubicBezTo>
                  <a:cubicBezTo>
                    <a:pt x="681" y="554"/>
                    <a:pt x="674" y="553"/>
                    <a:pt x="667" y="551"/>
                  </a:cubicBezTo>
                  <a:cubicBezTo>
                    <a:pt x="665" y="551"/>
                    <a:pt x="663" y="551"/>
                    <a:pt x="661" y="550"/>
                  </a:cubicBezTo>
                  <a:cubicBezTo>
                    <a:pt x="653" y="549"/>
                    <a:pt x="645" y="547"/>
                    <a:pt x="637" y="546"/>
                  </a:cubicBezTo>
                  <a:cubicBezTo>
                    <a:pt x="632" y="545"/>
                    <a:pt x="628" y="545"/>
                    <a:pt x="624" y="544"/>
                  </a:cubicBezTo>
                  <a:cubicBezTo>
                    <a:pt x="620" y="543"/>
                    <a:pt x="616" y="543"/>
                    <a:pt x="612" y="542"/>
                  </a:cubicBezTo>
                  <a:cubicBezTo>
                    <a:pt x="611" y="542"/>
                    <a:pt x="611" y="542"/>
                    <a:pt x="610" y="541"/>
                  </a:cubicBezTo>
                  <a:cubicBezTo>
                    <a:pt x="605" y="541"/>
                    <a:pt x="601" y="540"/>
                    <a:pt x="597" y="539"/>
                  </a:cubicBezTo>
                  <a:cubicBezTo>
                    <a:pt x="590" y="538"/>
                    <a:pt x="583" y="537"/>
                    <a:pt x="576" y="536"/>
                  </a:cubicBezTo>
                  <a:cubicBezTo>
                    <a:pt x="569" y="535"/>
                    <a:pt x="562" y="534"/>
                    <a:pt x="554" y="532"/>
                  </a:cubicBezTo>
                  <a:cubicBezTo>
                    <a:pt x="539" y="530"/>
                    <a:pt x="523" y="527"/>
                    <a:pt x="508" y="524"/>
                  </a:cubicBezTo>
                  <a:cubicBezTo>
                    <a:pt x="504" y="523"/>
                    <a:pt x="499" y="523"/>
                    <a:pt x="495" y="522"/>
                  </a:cubicBezTo>
                  <a:cubicBezTo>
                    <a:pt x="493" y="521"/>
                    <a:pt x="490" y="521"/>
                    <a:pt x="488" y="520"/>
                  </a:cubicBezTo>
                  <a:cubicBezTo>
                    <a:pt x="481" y="519"/>
                    <a:pt x="475" y="518"/>
                    <a:pt x="469" y="516"/>
                  </a:cubicBezTo>
                  <a:cubicBezTo>
                    <a:pt x="464" y="515"/>
                    <a:pt x="459" y="514"/>
                    <a:pt x="454" y="513"/>
                  </a:cubicBezTo>
                  <a:cubicBezTo>
                    <a:pt x="452" y="513"/>
                    <a:pt x="449" y="512"/>
                    <a:pt x="447" y="512"/>
                  </a:cubicBezTo>
                  <a:cubicBezTo>
                    <a:pt x="439" y="510"/>
                    <a:pt x="432" y="508"/>
                    <a:pt x="425" y="507"/>
                  </a:cubicBezTo>
                  <a:cubicBezTo>
                    <a:pt x="424" y="506"/>
                    <a:pt x="422" y="506"/>
                    <a:pt x="421" y="506"/>
                  </a:cubicBezTo>
                  <a:cubicBezTo>
                    <a:pt x="418" y="505"/>
                    <a:pt x="414" y="504"/>
                    <a:pt x="411" y="503"/>
                  </a:cubicBezTo>
                  <a:cubicBezTo>
                    <a:pt x="408" y="502"/>
                    <a:pt x="405" y="501"/>
                    <a:pt x="402" y="500"/>
                  </a:cubicBezTo>
                  <a:cubicBezTo>
                    <a:pt x="399" y="500"/>
                    <a:pt x="396" y="499"/>
                    <a:pt x="393" y="498"/>
                  </a:cubicBezTo>
                  <a:cubicBezTo>
                    <a:pt x="389" y="497"/>
                    <a:pt x="386" y="496"/>
                    <a:pt x="382" y="495"/>
                  </a:cubicBezTo>
                  <a:cubicBezTo>
                    <a:pt x="380" y="494"/>
                    <a:pt x="377" y="493"/>
                    <a:pt x="374" y="492"/>
                  </a:cubicBezTo>
                  <a:cubicBezTo>
                    <a:pt x="372" y="491"/>
                    <a:pt x="370" y="491"/>
                    <a:pt x="367" y="490"/>
                  </a:cubicBezTo>
                  <a:cubicBezTo>
                    <a:pt x="365" y="489"/>
                    <a:pt x="363" y="488"/>
                    <a:pt x="361" y="488"/>
                  </a:cubicBezTo>
                  <a:cubicBezTo>
                    <a:pt x="359" y="487"/>
                    <a:pt x="357" y="486"/>
                    <a:pt x="355" y="485"/>
                  </a:cubicBezTo>
                  <a:cubicBezTo>
                    <a:pt x="349" y="483"/>
                    <a:pt x="343" y="481"/>
                    <a:pt x="337" y="478"/>
                  </a:cubicBezTo>
                  <a:cubicBezTo>
                    <a:pt x="335" y="477"/>
                    <a:pt x="334" y="477"/>
                    <a:pt x="332" y="476"/>
                  </a:cubicBezTo>
                  <a:cubicBezTo>
                    <a:pt x="317" y="469"/>
                    <a:pt x="304" y="462"/>
                    <a:pt x="292" y="453"/>
                  </a:cubicBezTo>
                  <a:cubicBezTo>
                    <a:pt x="292" y="453"/>
                    <a:pt x="291" y="453"/>
                    <a:pt x="290" y="452"/>
                  </a:cubicBezTo>
                  <a:cubicBezTo>
                    <a:pt x="288" y="450"/>
                    <a:pt x="286" y="449"/>
                    <a:pt x="284" y="447"/>
                  </a:cubicBezTo>
                  <a:cubicBezTo>
                    <a:pt x="282" y="446"/>
                    <a:pt x="281" y="445"/>
                    <a:pt x="280" y="444"/>
                  </a:cubicBezTo>
                  <a:cubicBezTo>
                    <a:pt x="276" y="440"/>
                    <a:pt x="272" y="436"/>
                    <a:pt x="268" y="432"/>
                  </a:cubicBezTo>
                  <a:cubicBezTo>
                    <a:pt x="266" y="431"/>
                    <a:pt x="265" y="430"/>
                    <a:pt x="264" y="429"/>
                  </a:cubicBezTo>
                  <a:cubicBezTo>
                    <a:pt x="262" y="428"/>
                    <a:pt x="260" y="426"/>
                    <a:pt x="258" y="424"/>
                  </a:cubicBezTo>
                  <a:cubicBezTo>
                    <a:pt x="256" y="423"/>
                    <a:pt x="254" y="421"/>
                    <a:pt x="252" y="419"/>
                  </a:cubicBezTo>
                  <a:cubicBezTo>
                    <a:pt x="249" y="417"/>
                    <a:pt x="247" y="416"/>
                    <a:pt x="245" y="414"/>
                  </a:cubicBezTo>
                  <a:cubicBezTo>
                    <a:pt x="244" y="413"/>
                    <a:pt x="242" y="412"/>
                    <a:pt x="241" y="410"/>
                  </a:cubicBezTo>
                  <a:cubicBezTo>
                    <a:pt x="208" y="384"/>
                    <a:pt x="168" y="355"/>
                    <a:pt x="129" y="329"/>
                  </a:cubicBezTo>
                  <a:cubicBezTo>
                    <a:pt x="129" y="329"/>
                    <a:pt x="129" y="329"/>
                    <a:pt x="129" y="329"/>
                  </a:cubicBezTo>
                  <a:cubicBezTo>
                    <a:pt x="125" y="326"/>
                    <a:pt x="121" y="323"/>
                    <a:pt x="117" y="320"/>
                  </a:cubicBezTo>
                  <a:cubicBezTo>
                    <a:pt x="113" y="318"/>
                    <a:pt x="110" y="315"/>
                    <a:pt x="106" y="313"/>
                  </a:cubicBezTo>
                  <a:cubicBezTo>
                    <a:pt x="104" y="311"/>
                    <a:pt x="101" y="309"/>
                    <a:pt x="99" y="308"/>
                  </a:cubicBezTo>
                  <a:cubicBezTo>
                    <a:pt x="88" y="300"/>
                    <a:pt x="78" y="294"/>
                    <a:pt x="68" y="287"/>
                  </a:cubicBezTo>
                  <a:cubicBezTo>
                    <a:pt x="29" y="261"/>
                    <a:pt x="0" y="243"/>
                    <a:pt x="0" y="243"/>
                  </a:cubicBezTo>
                  <a:cubicBezTo>
                    <a:pt x="0" y="243"/>
                    <a:pt x="7" y="230"/>
                    <a:pt x="33" y="221"/>
                  </a:cubicBezTo>
                  <a:cubicBezTo>
                    <a:pt x="43" y="217"/>
                    <a:pt x="55" y="215"/>
                    <a:pt x="71" y="213"/>
                  </a:cubicBezTo>
                  <a:cubicBezTo>
                    <a:pt x="73" y="213"/>
                    <a:pt x="73" y="213"/>
                    <a:pt x="73" y="213"/>
                  </a:cubicBezTo>
                  <a:cubicBezTo>
                    <a:pt x="74" y="213"/>
                    <a:pt x="74" y="213"/>
                    <a:pt x="75" y="213"/>
                  </a:cubicBezTo>
                  <a:cubicBezTo>
                    <a:pt x="77" y="213"/>
                    <a:pt x="78" y="213"/>
                    <a:pt x="79" y="213"/>
                  </a:cubicBezTo>
                  <a:cubicBezTo>
                    <a:pt x="81" y="213"/>
                    <a:pt x="82" y="213"/>
                    <a:pt x="84" y="214"/>
                  </a:cubicBezTo>
                  <a:cubicBezTo>
                    <a:pt x="85" y="214"/>
                    <a:pt x="86" y="214"/>
                    <a:pt x="87" y="214"/>
                  </a:cubicBezTo>
                  <a:cubicBezTo>
                    <a:pt x="95" y="216"/>
                    <a:pt x="103" y="218"/>
                    <a:pt x="113" y="221"/>
                  </a:cubicBezTo>
                  <a:cubicBezTo>
                    <a:pt x="115" y="222"/>
                    <a:pt x="117" y="223"/>
                    <a:pt x="119" y="224"/>
                  </a:cubicBezTo>
                  <a:cubicBezTo>
                    <a:pt x="120" y="224"/>
                    <a:pt x="121" y="225"/>
                    <a:pt x="123" y="225"/>
                  </a:cubicBezTo>
                  <a:cubicBezTo>
                    <a:pt x="124" y="226"/>
                    <a:pt x="126" y="227"/>
                    <a:pt x="128" y="227"/>
                  </a:cubicBezTo>
                  <a:cubicBezTo>
                    <a:pt x="130" y="228"/>
                    <a:pt x="132" y="229"/>
                    <a:pt x="133" y="230"/>
                  </a:cubicBezTo>
                  <a:cubicBezTo>
                    <a:pt x="134" y="230"/>
                    <a:pt x="135" y="230"/>
                    <a:pt x="135" y="230"/>
                  </a:cubicBezTo>
                  <a:cubicBezTo>
                    <a:pt x="135" y="230"/>
                    <a:pt x="135" y="230"/>
                    <a:pt x="135" y="230"/>
                  </a:cubicBezTo>
                  <a:cubicBezTo>
                    <a:pt x="140" y="232"/>
                    <a:pt x="146" y="235"/>
                    <a:pt x="151" y="237"/>
                  </a:cubicBezTo>
                  <a:cubicBezTo>
                    <a:pt x="153" y="238"/>
                    <a:pt x="154" y="239"/>
                    <a:pt x="156" y="239"/>
                  </a:cubicBezTo>
                  <a:cubicBezTo>
                    <a:pt x="157" y="240"/>
                    <a:pt x="157" y="240"/>
                    <a:pt x="158" y="240"/>
                  </a:cubicBezTo>
                  <a:cubicBezTo>
                    <a:pt x="170" y="245"/>
                    <a:pt x="182" y="251"/>
                    <a:pt x="195" y="256"/>
                  </a:cubicBezTo>
                  <a:cubicBezTo>
                    <a:pt x="195" y="256"/>
                    <a:pt x="196" y="257"/>
                    <a:pt x="197" y="257"/>
                  </a:cubicBezTo>
                  <a:cubicBezTo>
                    <a:pt x="211" y="263"/>
                    <a:pt x="226" y="268"/>
                    <a:pt x="241" y="273"/>
                  </a:cubicBezTo>
                  <a:cubicBezTo>
                    <a:pt x="293" y="290"/>
                    <a:pt x="368" y="304"/>
                    <a:pt x="412" y="273"/>
                  </a:cubicBezTo>
                  <a:cubicBezTo>
                    <a:pt x="438" y="255"/>
                    <a:pt x="458" y="224"/>
                    <a:pt x="461" y="198"/>
                  </a:cubicBezTo>
                  <a:cubicBezTo>
                    <a:pt x="461" y="195"/>
                    <a:pt x="461" y="192"/>
                    <a:pt x="461" y="189"/>
                  </a:cubicBezTo>
                  <a:cubicBezTo>
                    <a:pt x="461" y="188"/>
                    <a:pt x="461" y="188"/>
                    <a:pt x="461" y="187"/>
                  </a:cubicBezTo>
                  <a:cubicBezTo>
                    <a:pt x="461" y="186"/>
                    <a:pt x="461" y="186"/>
                    <a:pt x="460" y="185"/>
                  </a:cubicBezTo>
                  <a:cubicBezTo>
                    <a:pt x="460" y="184"/>
                    <a:pt x="460" y="184"/>
                    <a:pt x="460" y="183"/>
                  </a:cubicBezTo>
                  <a:cubicBezTo>
                    <a:pt x="460" y="182"/>
                    <a:pt x="460" y="182"/>
                    <a:pt x="460" y="181"/>
                  </a:cubicBezTo>
                  <a:cubicBezTo>
                    <a:pt x="459" y="181"/>
                    <a:pt x="459" y="180"/>
                    <a:pt x="459" y="180"/>
                  </a:cubicBezTo>
                  <a:cubicBezTo>
                    <a:pt x="459" y="179"/>
                    <a:pt x="458" y="177"/>
                    <a:pt x="457" y="176"/>
                  </a:cubicBezTo>
                  <a:cubicBezTo>
                    <a:pt x="457" y="175"/>
                    <a:pt x="457" y="175"/>
                    <a:pt x="456" y="174"/>
                  </a:cubicBezTo>
                  <a:cubicBezTo>
                    <a:pt x="456" y="174"/>
                    <a:pt x="456" y="173"/>
                    <a:pt x="455" y="172"/>
                  </a:cubicBezTo>
                  <a:cubicBezTo>
                    <a:pt x="455" y="172"/>
                    <a:pt x="454" y="171"/>
                    <a:pt x="453" y="170"/>
                  </a:cubicBezTo>
                  <a:cubicBezTo>
                    <a:pt x="453" y="169"/>
                    <a:pt x="452" y="169"/>
                    <a:pt x="451" y="168"/>
                  </a:cubicBezTo>
                  <a:cubicBezTo>
                    <a:pt x="451" y="168"/>
                    <a:pt x="450" y="167"/>
                    <a:pt x="450" y="167"/>
                  </a:cubicBezTo>
                  <a:cubicBezTo>
                    <a:pt x="448" y="166"/>
                    <a:pt x="446" y="165"/>
                    <a:pt x="444" y="164"/>
                  </a:cubicBezTo>
                  <a:cubicBezTo>
                    <a:pt x="443" y="163"/>
                    <a:pt x="442" y="163"/>
                    <a:pt x="441" y="162"/>
                  </a:cubicBezTo>
                  <a:cubicBezTo>
                    <a:pt x="436" y="161"/>
                    <a:pt x="430" y="160"/>
                    <a:pt x="423" y="160"/>
                  </a:cubicBezTo>
                  <a:cubicBezTo>
                    <a:pt x="375" y="160"/>
                    <a:pt x="287" y="192"/>
                    <a:pt x="253" y="190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303" y="132"/>
                    <a:pt x="303" y="132"/>
                    <a:pt x="303" y="132"/>
                  </a:cubicBezTo>
                  <a:cubicBezTo>
                    <a:pt x="347" y="79"/>
                    <a:pt x="347" y="79"/>
                    <a:pt x="347" y="79"/>
                  </a:cubicBezTo>
                  <a:cubicBezTo>
                    <a:pt x="360" y="63"/>
                    <a:pt x="360" y="63"/>
                    <a:pt x="360" y="63"/>
                  </a:cubicBezTo>
                  <a:cubicBezTo>
                    <a:pt x="380" y="57"/>
                    <a:pt x="400" y="51"/>
                    <a:pt x="420" y="45"/>
                  </a:cubicBezTo>
                  <a:cubicBezTo>
                    <a:pt x="420" y="45"/>
                    <a:pt x="420" y="45"/>
                    <a:pt x="420" y="45"/>
                  </a:cubicBezTo>
                  <a:cubicBezTo>
                    <a:pt x="480" y="25"/>
                    <a:pt x="533" y="7"/>
                    <a:pt x="548" y="2"/>
                  </a:cubicBezTo>
                  <a:cubicBezTo>
                    <a:pt x="550" y="1"/>
                    <a:pt x="552" y="0"/>
                    <a:pt x="552" y="0"/>
                  </a:cubicBezTo>
                  <a:cubicBezTo>
                    <a:pt x="552" y="0"/>
                    <a:pt x="564" y="8"/>
                    <a:pt x="584" y="24"/>
                  </a:cubicBezTo>
                  <a:cubicBezTo>
                    <a:pt x="631" y="62"/>
                    <a:pt x="721" y="143"/>
                    <a:pt x="801" y="268"/>
                  </a:cubicBezTo>
                  <a:cubicBezTo>
                    <a:pt x="840" y="330"/>
                    <a:pt x="877" y="402"/>
                    <a:pt x="905" y="485"/>
                  </a:cubicBezTo>
                  <a:cubicBezTo>
                    <a:pt x="905" y="485"/>
                    <a:pt x="905" y="485"/>
                    <a:pt x="905" y="485"/>
                  </a:cubicBezTo>
                  <a:cubicBezTo>
                    <a:pt x="910" y="498"/>
                    <a:pt x="914" y="512"/>
                    <a:pt x="918" y="526"/>
                  </a:cubicBezTo>
                  <a:cubicBezTo>
                    <a:pt x="918" y="526"/>
                    <a:pt x="934" y="547"/>
                    <a:pt x="960" y="582"/>
                  </a:cubicBezTo>
                  <a:cubicBezTo>
                    <a:pt x="1041" y="691"/>
                    <a:pt x="1224" y="945"/>
                    <a:pt x="1360" y="1194"/>
                  </a:cubicBezTo>
                  <a:close/>
                </a:path>
              </a:pathLst>
            </a:custGeom>
            <a:gradFill>
              <a:gsLst>
                <a:gs pos="0">
                  <a:srgbClr val="E5C3FF"/>
                </a:gs>
                <a:gs pos="65000">
                  <a:srgbClr val="B0C7FF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55" name="Forma libre 32">
              <a:extLst>
                <a:ext uri="{FF2B5EF4-FFF2-40B4-BE49-F238E27FC236}">
                  <a16:creationId xmlns:a16="http://schemas.microsoft.com/office/drawing/2014/main" xmlns="" id="{742FC6CF-44F1-407F-BEB2-8F383DCEC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066" y="1559272"/>
              <a:ext cx="2833086" cy="2015954"/>
            </a:xfrm>
            <a:custGeom>
              <a:avLst/>
              <a:gdLst>
                <a:gd name="T0" fmla="*/ 723 w 841"/>
                <a:gd name="T1" fmla="*/ 599 h 599"/>
                <a:gd name="T2" fmla="*/ 720 w 841"/>
                <a:gd name="T3" fmla="*/ 589 h 599"/>
                <a:gd name="T4" fmla="*/ 717 w 841"/>
                <a:gd name="T5" fmla="*/ 581 h 599"/>
                <a:gd name="T6" fmla="*/ 704 w 841"/>
                <a:gd name="T7" fmla="*/ 552 h 599"/>
                <a:gd name="T8" fmla="*/ 696 w 841"/>
                <a:gd name="T9" fmla="*/ 542 h 599"/>
                <a:gd name="T10" fmla="*/ 689 w 841"/>
                <a:gd name="T11" fmla="*/ 536 h 599"/>
                <a:gd name="T12" fmla="*/ 685 w 841"/>
                <a:gd name="T13" fmla="*/ 533 h 599"/>
                <a:gd name="T14" fmla="*/ 666 w 841"/>
                <a:gd name="T15" fmla="*/ 524 h 599"/>
                <a:gd name="T16" fmla="*/ 661 w 841"/>
                <a:gd name="T17" fmla="*/ 522 h 599"/>
                <a:gd name="T18" fmla="*/ 634 w 841"/>
                <a:gd name="T19" fmla="*/ 516 h 599"/>
                <a:gd name="T20" fmla="*/ 604 w 841"/>
                <a:gd name="T21" fmla="*/ 511 h 599"/>
                <a:gd name="T22" fmla="*/ 579 w 841"/>
                <a:gd name="T23" fmla="*/ 507 h 599"/>
                <a:gd name="T24" fmla="*/ 564 w 841"/>
                <a:gd name="T25" fmla="*/ 504 h 599"/>
                <a:gd name="T26" fmla="*/ 521 w 841"/>
                <a:gd name="T27" fmla="*/ 497 h 599"/>
                <a:gd name="T28" fmla="*/ 462 w 841"/>
                <a:gd name="T29" fmla="*/ 487 h 599"/>
                <a:gd name="T30" fmla="*/ 436 w 841"/>
                <a:gd name="T31" fmla="*/ 481 h 599"/>
                <a:gd name="T32" fmla="*/ 414 w 841"/>
                <a:gd name="T33" fmla="*/ 477 h 599"/>
                <a:gd name="T34" fmla="*/ 388 w 841"/>
                <a:gd name="T35" fmla="*/ 471 h 599"/>
                <a:gd name="T36" fmla="*/ 369 w 841"/>
                <a:gd name="T37" fmla="*/ 465 h 599"/>
                <a:gd name="T38" fmla="*/ 349 w 841"/>
                <a:gd name="T39" fmla="*/ 460 h 599"/>
                <a:gd name="T40" fmla="*/ 334 w 841"/>
                <a:gd name="T41" fmla="*/ 455 h 599"/>
                <a:gd name="T42" fmla="*/ 322 w 841"/>
                <a:gd name="T43" fmla="*/ 450 h 599"/>
                <a:gd name="T44" fmla="*/ 299 w 841"/>
                <a:gd name="T45" fmla="*/ 441 h 599"/>
                <a:gd name="T46" fmla="*/ 257 w 841"/>
                <a:gd name="T47" fmla="*/ 417 h 599"/>
                <a:gd name="T48" fmla="*/ 247 w 841"/>
                <a:gd name="T49" fmla="*/ 409 h 599"/>
                <a:gd name="T50" fmla="*/ 231 w 841"/>
                <a:gd name="T51" fmla="*/ 394 h 599"/>
                <a:gd name="T52" fmla="*/ 219 w 841"/>
                <a:gd name="T53" fmla="*/ 384 h 599"/>
                <a:gd name="T54" fmla="*/ 208 w 841"/>
                <a:gd name="T55" fmla="*/ 375 h 599"/>
                <a:gd name="T56" fmla="*/ 96 w 841"/>
                <a:gd name="T57" fmla="*/ 294 h 599"/>
                <a:gd name="T58" fmla="*/ 73 w 841"/>
                <a:gd name="T59" fmla="*/ 278 h 599"/>
                <a:gd name="T60" fmla="*/ 52 w 841"/>
                <a:gd name="T61" fmla="*/ 231 h 599"/>
                <a:gd name="T62" fmla="*/ 38 w 841"/>
                <a:gd name="T63" fmla="*/ 178 h 599"/>
                <a:gd name="T64" fmla="*/ 42 w 841"/>
                <a:gd name="T65" fmla="*/ 178 h 599"/>
                <a:gd name="T66" fmla="*/ 51 w 841"/>
                <a:gd name="T67" fmla="*/ 179 h 599"/>
                <a:gd name="T68" fmla="*/ 80 w 841"/>
                <a:gd name="T69" fmla="*/ 186 h 599"/>
                <a:gd name="T70" fmla="*/ 90 w 841"/>
                <a:gd name="T71" fmla="*/ 190 h 599"/>
                <a:gd name="T72" fmla="*/ 100 w 841"/>
                <a:gd name="T73" fmla="*/ 195 h 599"/>
                <a:gd name="T74" fmla="*/ 102 w 841"/>
                <a:gd name="T75" fmla="*/ 195 h 599"/>
                <a:gd name="T76" fmla="*/ 154 w 841"/>
                <a:gd name="T77" fmla="*/ 229 h 599"/>
                <a:gd name="T78" fmla="*/ 428 w 841"/>
                <a:gd name="T79" fmla="*/ 189 h 599"/>
                <a:gd name="T80" fmla="*/ 428 w 841"/>
                <a:gd name="T81" fmla="*/ 163 h 599"/>
                <a:gd name="T82" fmla="*/ 428 w 841"/>
                <a:gd name="T83" fmla="*/ 152 h 599"/>
                <a:gd name="T84" fmla="*/ 427 w 841"/>
                <a:gd name="T85" fmla="*/ 148 h 599"/>
                <a:gd name="T86" fmla="*/ 426 w 841"/>
                <a:gd name="T87" fmla="*/ 145 h 599"/>
                <a:gd name="T88" fmla="*/ 423 w 841"/>
                <a:gd name="T89" fmla="*/ 139 h 599"/>
                <a:gd name="T90" fmla="*/ 420 w 841"/>
                <a:gd name="T91" fmla="*/ 135 h 599"/>
                <a:gd name="T92" fmla="*/ 417 w 841"/>
                <a:gd name="T93" fmla="*/ 132 h 599"/>
                <a:gd name="T94" fmla="*/ 408 w 841"/>
                <a:gd name="T95" fmla="*/ 127 h 599"/>
                <a:gd name="T96" fmla="*/ 220 w 841"/>
                <a:gd name="T97" fmla="*/ 155 h 599"/>
                <a:gd name="T98" fmla="*/ 270 w 841"/>
                <a:gd name="T99" fmla="*/ 97 h 599"/>
                <a:gd name="T100" fmla="*/ 594 w 841"/>
                <a:gd name="T101" fmla="*/ 148 h 599"/>
                <a:gd name="T102" fmla="*/ 832 w 841"/>
                <a:gd name="T103" fmla="*/ 5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1" h="599">
                  <a:moveTo>
                    <a:pt x="832" y="544"/>
                  </a:moveTo>
                  <a:cubicBezTo>
                    <a:pt x="827" y="548"/>
                    <a:pt x="784" y="581"/>
                    <a:pt x="723" y="599"/>
                  </a:cubicBezTo>
                  <a:cubicBezTo>
                    <a:pt x="722" y="597"/>
                    <a:pt x="721" y="595"/>
                    <a:pt x="721" y="593"/>
                  </a:cubicBezTo>
                  <a:cubicBezTo>
                    <a:pt x="721" y="592"/>
                    <a:pt x="720" y="590"/>
                    <a:pt x="720" y="589"/>
                  </a:cubicBezTo>
                  <a:cubicBezTo>
                    <a:pt x="719" y="587"/>
                    <a:pt x="719" y="585"/>
                    <a:pt x="718" y="583"/>
                  </a:cubicBezTo>
                  <a:cubicBezTo>
                    <a:pt x="718" y="583"/>
                    <a:pt x="718" y="582"/>
                    <a:pt x="717" y="581"/>
                  </a:cubicBezTo>
                  <a:cubicBezTo>
                    <a:pt x="714" y="570"/>
                    <a:pt x="710" y="561"/>
                    <a:pt x="705" y="554"/>
                  </a:cubicBezTo>
                  <a:cubicBezTo>
                    <a:pt x="704" y="553"/>
                    <a:pt x="704" y="553"/>
                    <a:pt x="704" y="552"/>
                  </a:cubicBezTo>
                  <a:cubicBezTo>
                    <a:pt x="702" y="549"/>
                    <a:pt x="699" y="546"/>
                    <a:pt x="697" y="544"/>
                  </a:cubicBezTo>
                  <a:cubicBezTo>
                    <a:pt x="697" y="543"/>
                    <a:pt x="696" y="543"/>
                    <a:pt x="696" y="542"/>
                  </a:cubicBezTo>
                  <a:cubicBezTo>
                    <a:pt x="694" y="541"/>
                    <a:pt x="692" y="539"/>
                    <a:pt x="690" y="537"/>
                  </a:cubicBezTo>
                  <a:cubicBezTo>
                    <a:pt x="690" y="537"/>
                    <a:pt x="690" y="536"/>
                    <a:pt x="689" y="536"/>
                  </a:cubicBezTo>
                  <a:cubicBezTo>
                    <a:pt x="689" y="536"/>
                    <a:pt x="689" y="536"/>
                    <a:pt x="688" y="536"/>
                  </a:cubicBezTo>
                  <a:cubicBezTo>
                    <a:pt x="687" y="535"/>
                    <a:pt x="686" y="534"/>
                    <a:pt x="685" y="533"/>
                  </a:cubicBezTo>
                  <a:cubicBezTo>
                    <a:pt x="682" y="531"/>
                    <a:pt x="679" y="529"/>
                    <a:pt x="676" y="528"/>
                  </a:cubicBezTo>
                  <a:cubicBezTo>
                    <a:pt x="672" y="526"/>
                    <a:pt x="669" y="525"/>
                    <a:pt x="666" y="524"/>
                  </a:cubicBezTo>
                  <a:cubicBezTo>
                    <a:pt x="665" y="524"/>
                    <a:pt x="664" y="523"/>
                    <a:pt x="663" y="523"/>
                  </a:cubicBezTo>
                  <a:cubicBezTo>
                    <a:pt x="663" y="523"/>
                    <a:pt x="662" y="523"/>
                    <a:pt x="661" y="522"/>
                  </a:cubicBezTo>
                  <a:cubicBezTo>
                    <a:pt x="659" y="522"/>
                    <a:pt x="657" y="521"/>
                    <a:pt x="655" y="521"/>
                  </a:cubicBezTo>
                  <a:cubicBezTo>
                    <a:pt x="648" y="519"/>
                    <a:pt x="641" y="518"/>
                    <a:pt x="634" y="516"/>
                  </a:cubicBezTo>
                  <a:cubicBezTo>
                    <a:pt x="632" y="516"/>
                    <a:pt x="630" y="516"/>
                    <a:pt x="628" y="515"/>
                  </a:cubicBezTo>
                  <a:cubicBezTo>
                    <a:pt x="620" y="514"/>
                    <a:pt x="612" y="512"/>
                    <a:pt x="604" y="511"/>
                  </a:cubicBezTo>
                  <a:cubicBezTo>
                    <a:pt x="599" y="510"/>
                    <a:pt x="595" y="510"/>
                    <a:pt x="591" y="509"/>
                  </a:cubicBezTo>
                  <a:cubicBezTo>
                    <a:pt x="587" y="508"/>
                    <a:pt x="583" y="508"/>
                    <a:pt x="579" y="507"/>
                  </a:cubicBezTo>
                  <a:cubicBezTo>
                    <a:pt x="578" y="507"/>
                    <a:pt x="578" y="507"/>
                    <a:pt x="577" y="506"/>
                  </a:cubicBezTo>
                  <a:cubicBezTo>
                    <a:pt x="572" y="506"/>
                    <a:pt x="568" y="505"/>
                    <a:pt x="564" y="504"/>
                  </a:cubicBezTo>
                  <a:cubicBezTo>
                    <a:pt x="557" y="503"/>
                    <a:pt x="550" y="502"/>
                    <a:pt x="543" y="501"/>
                  </a:cubicBezTo>
                  <a:cubicBezTo>
                    <a:pt x="536" y="500"/>
                    <a:pt x="529" y="499"/>
                    <a:pt x="521" y="497"/>
                  </a:cubicBezTo>
                  <a:cubicBezTo>
                    <a:pt x="506" y="495"/>
                    <a:pt x="490" y="492"/>
                    <a:pt x="475" y="489"/>
                  </a:cubicBezTo>
                  <a:cubicBezTo>
                    <a:pt x="471" y="488"/>
                    <a:pt x="466" y="488"/>
                    <a:pt x="462" y="487"/>
                  </a:cubicBezTo>
                  <a:cubicBezTo>
                    <a:pt x="460" y="486"/>
                    <a:pt x="457" y="486"/>
                    <a:pt x="455" y="485"/>
                  </a:cubicBezTo>
                  <a:cubicBezTo>
                    <a:pt x="448" y="484"/>
                    <a:pt x="442" y="483"/>
                    <a:pt x="436" y="481"/>
                  </a:cubicBezTo>
                  <a:cubicBezTo>
                    <a:pt x="431" y="480"/>
                    <a:pt x="426" y="479"/>
                    <a:pt x="421" y="478"/>
                  </a:cubicBezTo>
                  <a:cubicBezTo>
                    <a:pt x="419" y="478"/>
                    <a:pt x="416" y="477"/>
                    <a:pt x="414" y="477"/>
                  </a:cubicBezTo>
                  <a:cubicBezTo>
                    <a:pt x="406" y="475"/>
                    <a:pt x="399" y="473"/>
                    <a:pt x="392" y="472"/>
                  </a:cubicBezTo>
                  <a:cubicBezTo>
                    <a:pt x="391" y="471"/>
                    <a:pt x="389" y="471"/>
                    <a:pt x="388" y="471"/>
                  </a:cubicBezTo>
                  <a:cubicBezTo>
                    <a:pt x="385" y="470"/>
                    <a:pt x="381" y="469"/>
                    <a:pt x="378" y="468"/>
                  </a:cubicBezTo>
                  <a:cubicBezTo>
                    <a:pt x="375" y="467"/>
                    <a:pt x="372" y="466"/>
                    <a:pt x="369" y="465"/>
                  </a:cubicBezTo>
                  <a:cubicBezTo>
                    <a:pt x="366" y="465"/>
                    <a:pt x="363" y="464"/>
                    <a:pt x="360" y="463"/>
                  </a:cubicBezTo>
                  <a:cubicBezTo>
                    <a:pt x="356" y="462"/>
                    <a:pt x="353" y="461"/>
                    <a:pt x="349" y="460"/>
                  </a:cubicBezTo>
                  <a:cubicBezTo>
                    <a:pt x="347" y="459"/>
                    <a:pt x="344" y="458"/>
                    <a:pt x="341" y="457"/>
                  </a:cubicBezTo>
                  <a:cubicBezTo>
                    <a:pt x="339" y="456"/>
                    <a:pt x="337" y="456"/>
                    <a:pt x="334" y="455"/>
                  </a:cubicBezTo>
                  <a:cubicBezTo>
                    <a:pt x="332" y="454"/>
                    <a:pt x="330" y="453"/>
                    <a:pt x="328" y="453"/>
                  </a:cubicBezTo>
                  <a:cubicBezTo>
                    <a:pt x="326" y="452"/>
                    <a:pt x="324" y="451"/>
                    <a:pt x="322" y="450"/>
                  </a:cubicBezTo>
                  <a:cubicBezTo>
                    <a:pt x="316" y="448"/>
                    <a:pt x="310" y="446"/>
                    <a:pt x="304" y="443"/>
                  </a:cubicBezTo>
                  <a:cubicBezTo>
                    <a:pt x="302" y="442"/>
                    <a:pt x="301" y="442"/>
                    <a:pt x="299" y="441"/>
                  </a:cubicBezTo>
                  <a:cubicBezTo>
                    <a:pt x="284" y="434"/>
                    <a:pt x="271" y="427"/>
                    <a:pt x="259" y="418"/>
                  </a:cubicBezTo>
                  <a:cubicBezTo>
                    <a:pt x="259" y="418"/>
                    <a:pt x="258" y="418"/>
                    <a:pt x="257" y="417"/>
                  </a:cubicBezTo>
                  <a:cubicBezTo>
                    <a:pt x="255" y="415"/>
                    <a:pt x="253" y="414"/>
                    <a:pt x="251" y="412"/>
                  </a:cubicBezTo>
                  <a:cubicBezTo>
                    <a:pt x="249" y="411"/>
                    <a:pt x="248" y="410"/>
                    <a:pt x="247" y="409"/>
                  </a:cubicBezTo>
                  <a:cubicBezTo>
                    <a:pt x="243" y="405"/>
                    <a:pt x="239" y="401"/>
                    <a:pt x="235" y="397"/>
                  </a:cubicBezTo>
                  <a:cubicBezTo>
                    <a:pt x="233" y="396"/>
                    <a:pt x="232" y="395"/>
                    <a:pt x="231" y="394"/>
                  </a:cubicBezTo>
                  <a:cubicBezTo>
                    <a:pt x="229" y="393"/>
                    <a:pt x="227" y="391"/>
                    <a:pt x="225" y="389"/>
                  </a:cubicBezTo>
                  <a:cubicBezTo>
                    <a:pt x="223" y="388"/>
                    <a:pt x="221" y="386"/>
                    <a:pt x="219" y="384"/>
                  </a:cubicBezTo>
                  <a:cubicBezTo>
                    <a:pt x="216" y="382"/>
                    <a:pt x="214" y="381"/>
                    <a:pt x="212" y="379"/>
                  </a:cubicBezTo>
                  <a:cubicBezTo>
                    <a:pt x="211" y="378"/>
                    <a:pt x="209" y="377"/>
                    <a:pt x="208" y="375"/>
                  </a:cubicBezTo>
                  <a:cubicBezTo>
                    <a:pt x="175" y="349"/>
                    <a:pt x="135" y="320"/>
                    <a:pt x="96" y="294"/>
                  </a:cubicBezTo>
                  <a:cubicBezTo>
                    <a:pt x="96" y="294"/>
                    <a:pt x="96" y="294"/>
                    <a:pt x="96" y="294"/>
                  </a:cubicBezTo>
                  <a:cubicBezTo>
                    <a:pt x="92" y="291"/>
                    <a:pt x="88" y="288"/>
                    <a:pt x="84" y="285"/>
                  </a:cubicBezTo>
                  <a:cubicBezTo>
                    <a:pt x="80" y="283"/>
                    <a:pt x="77" y="280"/>
                    <a:pt x="73" y="278"/>
                  </a:cubicBezTo>
                  <a:cubicBezTo>
                    <a:pt x="71" y="276"/>
                    <a:pt x="68" y="274"/>
                    <a:pt x="66" y="273"/>
                  </a:cubicBezTo>
                  <a:cubicBezTo>
                    <a:pt x="65" y="256"/>
                    <a:pt x="60" y="242"/>
                    <a:pt x="52" y="231"/>
                  </a:cubicBezTo>
                  <a:cubicBezTo>
                    <a:pt x="38" y="211"/>
                    <a:pt x="16" y="198"/>
                    <a:pt x="0" y="186"/>
                  </a:cubicBezTo>
                  <a:cubicBezTo>
                    <a:pt x="10" y="182"/>
                    <a:pt x="22" y="180"/>
                    <a:pt x="38" y="178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1" y="178"/>
                    <a:pt x="41" y="178"/>
                    <a:pt x="42" y="178"/>
                  </a:cubicBezTo>
                  <a:cubicBezTo>
                    <a:pt x="44" y="178"/>
                    <a:pt x="45" y="178"/>
                    <a:pt x="46" y="178"/>
                  </a:cubicBezTo>
                  <a:cubicBezTo>
                    <a:pt x="48" y="178"/>
                    <a:pt x="49" y="178"/>
                    <a:pt x="51" y="179"/>
                  </a:cubicBezTo>
                  <a:cubicBezTo>
                    <a:pt x="52" y="179"/>
                    <a:pt x="53" y="179"/>
                    <a:pt x="54" y="179"/>
                  </a:cubicBezTo>
                  <a:cubicBezTo>
                    <a:pt x="62" y="181"/>
                    <a:pt x="70" y="183"/>
                    <a:pt x="80" y="186"/>
                  </a:cubicBezTo>
                  <a:cubicBezTo>
                    <a:pt x="82" y="187"/>
                    <a:pt x="84" y="188"/>
                    <a:pt x="86" y="189"/>
                  </a:cubicBezTo>
                  <a:cubicBezTo>
                    <a:pt x="87" y="189"/>
                    <a:pt x="88" y="190"/>
                    <a:pt x="90" y="190"/>
                  </a:cubicBezTo>
                  <a:cubicBezTo>
                    <a:pt x="91" y="191"/>
                    <a:pt x="93" y="192"/>
                    <a:pt x="95" y="192"/>
                  </a:cubicBezTo>
                  <a:cubicBezTo>
                    <a:pt x="97" y="193"/>
                    <a:pt x="99" y="194"/>
                    <a:pt x="100" y="195"/>
                  </a:cubicBezTo>
                  <a:cubicBezTo>
                    <a:pt x="101" y="195"/>
                    <a:pt x="101" y="195"/>
                    <a:pt x="102" y="195"/>
                  </a:cubicBezTo>
                  <a:cubicBezTo>
                    <a:pt x="102" y="195"/>
                    <a:pt x="102" y="195"/>
                    <a:pt x="102" y="195"/>
                  </a:cubicBezTo>
                  <a:cubicBezTo>
                    <a:pt x="102" y="195"/>
                    <a:pt x="102" y="195"/>
                    <a:pt x="102" y="195"/>
                  </a:cubicBezTo>
                  <a:cubicBezTo>
                    <a:pt x="116" y="207"/>
                    <a:pt x="134" y="218"/>
                    <a:pt x="154" y="229"/>
                  </a:cubicBezTo>
                  <a:cubicBezTo>
                    <a:pt x="251" y="280"/>
                    <a:pt x="405" y="310"/>
                    <a:pt x="428" y="196"/>
                  </a:cubicBezTo>
                  <a:cubicBezTo>
                    <a:pt x="429" y="193"/>
                    <a:pt x="429" y="191"/>
                    <a:pt x="428" y="189"/>
                  </a:cubicBezTo>
                  <a:cubicBezTo>
                    <a:pt x="430" y="180"/>
                    <a:pt x="430" y="171"/>
                    <a:pt x="428" y="163"/>
                  </a:cubicBezTo>
                  <a:cubicBezTo>
                    <a:pt x="428" y="163"/>
                    <a:pt x="428" y="163"/>
                    <a:pt x="428" y="163"/>
                  </a:cubicBezTo>
                  <a:cubicBezTo>
                    <a:pt x="428" y="160"/>
                    <a:pt x="428" y="157"/>
                    <a:pt x="428" y="154"/>
                  </a:cubicBezTo>
                  <a:cubicBezTo>
                    <a:pt x="428" y="153"/>
                    <a:pt x="428" y="153"/>
                    <a:pt x="428" y="152"/>
                  </a:cubicBezTo>
                  <a:cubicBezTo>
                    <a:pt x="428" y="151"/>
                    <a:pt x="428" y="151"/>
                    <a:pt x="427" y="150"/>
                  </a:cubicBezTo>
                  <a:cubicBezTo>
                    <a:pt x="427" y="149"/>
                    <a:pt x="427" y="149"/>
                    <a:pt x="427" y="148"/>
                  </a:cubicBezTo>
                  <a:cubicBezTo>
                    <a:pt x="427" y="147"/>
                    <a:pt x="427" y="147"/>
                    <a:pt x="427" y="146"/>
                  </a:cubicBezTo>
                  <a:cubicBezTo>
                    <a:pt x="426" y="146"/>
                    <a:pt x="426" y="145"/>
                    <a:pt x="426" y="145"/>
                  </a:cubicBezTo>
                  <a:cubicBezTo>
                    <a:pt x="426" y="144"/>
                    <a:pt x="425" y="142"/>
                    <a:pt x="424" y="141"/>
                  </a:cubicBezTo>
                  <a:cubicBezTo>
                    <a:pt x="424" y="140"/>
                    <a:pt x="424" y="140"/>
                    <a:pt x="423" y="139"/>
                  </a:cubicBezTo>
                  <a:cubicBezTo>
                    <a:pt x="423" y="139"/>
                    <a:pt x="423" y="138"/>
                    <a:pt x="422" y="137"/>
                  </a:cubicBezTo>
                  <a:cubicBezTo>
                    <a:pt x="422" y="137"/>
                    <a:pt x="421" y="136"/>
                    <a:pt x="420" y="135"/>
                  </a:cubicBezTo>
                  <a:cubicBezTo>
                    <a:pt x="420" y="134"/>
                    <a:pt x="419" y="134"/>
                    <a:pt x="418" y="133"/>
                  </a:cubicBezTo>
                  <a:cubicBezTo>
                    <a:pt x="418" y="133"/>
                    <a:pt x="417" y="132"/>
                    <a:pt x="417" y="132"/>
                  </a:cubicBezTo>
                  <a:cubicBezTo>
                    <a:pt x="415" y="131"/>
                    <a:pt x="413" y="130"/>
                    <a:pt x="411" y="129"/>
                  </a:cubicBezTo>
                  <a:cubicBezTo>
                    <a:pt x="410" y="128"/>
                    <a:pt x="409" y="128"/>
                    <a:pt x="408" y="127"/>
                  </a:cubicBezTo>
                  <a:cubicBezTo>
                    <a:pt x="403" y="126"/>
                    <a:pt x="397" y="125"/>
                    <a:pt x="390" y="125"/>
                  </a:cubicBezTo>
                  <a:cubicBezTo>
                    <a:pt x="342" y="125"/>
                    <a:pt x="254" y="157"/>
                    <a:pt x="220" y="155"/>
                  </a:cubicBezTo>
                  <a:cubicBezTo>
                    <a:pt x="248" y="123"/>
                    <a:pt x="248" y="123"/>
                    <a:pt x="248" y="123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333" y="79"/>
                    <a:pt x="410" y="61"/>
                    <a:pt x="464" y="53"/>
                  </a:cubicBezTo>
                  <a:cubicBezTo>
                    <a:pt x="541" y="42"/>
                    <a:pt x="566" y="0"/>
                    <a:pt x="594" y="148"/>
                  </a:cubicBezTo>
                  <a:cubicBezTo>
                    <a:pt x="621" y="297"/>
                    <a:pt x="682" y="329"/>
                    <a:pt x="730" y="361"/>
                  </a:cubicBezTo>
                  <a:cubicBezTo>
                    <a:pt x="779" y="394"/>
                    <a:pt x="841" y="538"/>
                    <a:pt x="832" y="5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56" name="Forma libre 33">
              <a:extLst>
                <a:ext uri="{FF2B5EF4-FFF2-40B4-BE49-F238E27FC236}">
                  <a16:creationId xmlns:a16="http://schemas.microsoft.com/office/drawing/2014/main" xmlns="" id="{86469AEA-7511-41DC-A011-88DD81748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0664" y="3197122"/>
              <a:ext cx="964074" cy="677360"/>
            </a:xfrm>
            <a:custGeom>
              <a:avLst/>
              <a:gdLst>
                <a:gd name="T0" fmla="*/ 462 w 538"/>
                <a:gd name="T1" fmla="*/ 0 h 378"/>
                <a:gd name="T2" fmla="*/ 0 w 538"/>
                <a:gd name="T3" fmla="*/ 245 h 378"/>
                <a:gd name="T4" fmla="*/ 0 w 538"/>
                <a:gd name="T5" fmla="*/ 378 h 378"/>
                <a:gd name="T6" fmla="*/ 538 w 538"/>
                <a:gd name="T7" fmla="*/ 100 h 378"/>
                <a:gd name="T8" fmla="*/ 462 w 538"/>
                <a:gd name="T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378">
                  <a:moveTo>
                    <a:pt x="462" y="0"/>
                  </a:moveTo>
                  <a:lnTo>
                    <a:pt x="0" y="245"/>
                  </a:lnTo>
                  <a:lnTo>
                    <a:pt x="0" y="378"/>
                  </a:lnTo>
                  <a:lnTo>
                    <a:pt x="538" y="10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57" name="Forma libre 34">
              <a:extLst>
                <a:ext uri="{FF2B5EF4-FFF2-40B4-BE49-F238E27FC236}">
                  <a16:creationId xmlns:a16="http://schemas.microsoft.com/office/drawing/2014/main" xmlns="" id="{A828F27C-2D7F-4EC9-819B-5E2594908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0664" y="3376318"/>
              <a:ext cx="2331338" cy="3436976"/>
            </a:xfrm>
            <a:custGeom>
              <a:avLst/>
              <a:gdLst>
                <a:gd name="T0" fmla="*/ 692 w 692"/>
                <a:gd name="T1" fmla="*/ 543 h 1021"/>
                <a:gd name="T2" fmla="*/ 692 w 692"/>
                <a:gd name="T3" fmla="*/ 1021 h 1021"/>
                <a:gd name="T4" fmla="*/ 529 w 692"/>
                <a:gd name="T5" fmla="*/ 922 h 1021"/>
                <a:gd name="T6" fmla="*/ 267 w 692"/>
                <a:gd name="T7" fmla="*/ 862 h 1021"/>
                <a:gd name="T8" fmla="*/ 222 w 692"/>
                <a:gd name="T9" fmla="*/ 855 h 1021"/>
                <a:gd name="T10" fmla="*/ 85 w 692"/>
                <a:gd name="T11" fmla="*/ 506 h 1021"/>
                <a:gd name="T12" fmla="*/ 0 w 692"/>
                <a:gd name="T13" fmla="*/ 148 h 1021"/>
                <a:gd name="T14" fmla="*/ 95 w 692"/>
                <a:gd name="T15" fmla="*/ 99 h 1021"/>
                <a:gd name="T16" fmla="*/ 183 w 692"/>
                <a:gd name="T17" fmla="*/ 54 h 1021"/>
                <a:gd name="T18" fmla="*/ 263 w 692"/>
                <a:gd name="T19" fmla="*/ 13 h 1021"/>
                <a:gd name="T20" fmla="*/ 286 w 692"/>
                <a:gd name="T21" fmla="*/ 0 h 1021"/>
                <a:gd name="T22" fmla="*/ 286 w 692"/>
                <a:gd name="T23" fmla="*/ 0 h 1021"/>
                <a:gd name="T24" fmla="*/ 286 w 692"/>
                <a:gd name="T25" fmla="*/ 0 h 1021"/>
                <a:gd name="T26" fmla="*/ 292 w 692"/>
                <a:gd name="T27" fmla="*/ 7 h 1021"/>
                <a:gd name="T28" fmla="*/ 692 w 692"/>
                <a:gd name="T29" fmla="*/ 54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1021">
                  <a:moveTo>
                    <a:pt x="692" y="543"/>
                  </a:moveTo>
                  <a:cubicBezTo>
                    <a:pt x="692" y="1021"/>
                    <a:pt x="692" y="1021"/>
                    <a:pt x="692" y="1021"/>
                  </a:cubicBezTo>
                  <a:cubicBezTo>
                    <a:pt x="681" y="1000"/>
                    <a:pt x="644" y="961"/>
                    <a:pt x="529" y="922"/>
                  </a:cubicBezTo>
                  <a:cubicBezTo>
                    <a:pt x="467" y="901"/>
                    <a:pt x="382" y="880"/>
                    <a:pt x="267" y="862"/>
                  </a:cubicBezTo>
                  <a:cubicBezTo>
                    <a:pt x="252" y="860"/>
                    <a:pt x="238" y="857"/>
                    <a:pt x="222" y="855"/>
                  </a:cubicBezTo>
                  <a:cubicBezTo>
                    <a:pt x="164" y="741"/>
                    <a:pt x="118" y="618"/>
                    <a:pt x="85" y="506"/>
                  </a:cubicBezTo>
                  <a:cubicBezTo>
                    <a:pt x="24" y="308"/>
                    <a:pt x="0" y="148"/>
                    <a:pt x="0" y="14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263" y="13"/>
                    <a:pt x="263" y="13"/>
                    <a:pt x="263" y="1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8" y="2"/>
                    <a:pt x="290" y="5"/>
                    <a:pt x="292" y="7"/>
                  </a:cubicBezTo>
                  <a:cubicBezTo>
                    <a:pt x="354" y="77"/>
                    <a:pt x="539" y="303"/>
                    <a:pt x="692" y="543"/>
                  </a:cubicBezTo>
                  <a:close/>
                </a:path>
              </a:pathLst>
            </a:custGeom>
            <a:gradFill>
              <a:gsLst>
                <a:gs pos="0">
                  <a:srgbClr val="0A2DDB"/>
                </a:gs>
                <a:gs pos="83000">
                  <a:srgbClr val="3E04A9"/>
                </a:gs>
              </a:gsLst>
              <a:lin ang="13200000" scaled="0"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58" name="Forma libre 35">
              <a:extLst>
                <a:ext uri="{FF2B5EF4-FFF2-40B4-BE49-F238E27FC236}">
                  <a16:creationId xmlns:a16="http://schemas.microsoft.com/office/drawing/2014/main" xmlns="" id="{3CEFFA90-EB51-41A6-8D88-DC1FC480C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0664" y="3557306"/>
              <a:ext cx="1782999" cy="2922684"/>
            </a:xfrm>
            <a:custGeom>
              <a:avLst/>
              <a:gdLst>
                <a:gd name="T0" fmla="*/ 529 w 529"/>
                <a:gd name="T1" fmla="*/ 868 h 868"/>
                <a:gd name="T2" fmla="*/ 267 w 529"/>
                <a:gd name="T3" fmla="*/ 808 h 868"/>
                <a:gd name="T4" fmla="*/ 222 w 529"/>
                <a:gd name="T5" fmla="*/ 801 h 868"/>
                <a:gd name="T6" fmla="*/ 85 w 529"/>
                <a:gd name="T7" fmla="*/ 452 h 868"/>
                <a:gd name="T8" fmla="*/ 0 w 529"/>
                <a:gd name="T9" fmla="*/ 94 h 868"/>
                <a:gd name="T10" fmla="*/ 95 w 529"/>
                <a:gd name="T11" fmla="*/ 45 h 868"/>
                <a:gd name="T12" fmla="*/ 183 w 529"/>
                <a:gd name="T13" fmla="*/ 0 h 868"/>
                <a:gd name="T14" fmla="*/ 194 w 529"/>
                <a:gd name="T15" fmla="*/ 1 h 868"/>
                <a:gd name="T16" fmla="*/ 315 w 529"/>
                <a:gd name="T17" fmla="*/ 378 h 868"/>
                <a:gd name="T18" fmla="*/ 315 w 529"/>
                <a:gd name="T19" fmla="*/ 421 h 868"/>
                <a:gd name="T20" fmla="*/ 508 w 529"/>
                <a:gd name="T21" fmla="*/ 855 h 868"/>
                <a:gd name="T22" fmla="*/ 529 w 529"/>
                <a:gd name="T23" fmla="*/ 868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9" h="868">
                  <a:moveTo>
                    <a:pt x="529" y="868"/>
                  </a:moveTo>
                  <a:cubicBezTo>
                    <a:pt x="467" y="847"/>
                    <a:pt x="382" y="826"/>
                    <a:pt x="267" y="808"/>
                  </a:cubicBezTo>
                  <a:cubicBezTo>
                    <a:pt x="252" y="806"/>
                    <a:pt x="238" y="803"/>
                    <a:pt x="222" y="801"/>
                  </a:cubicBezTo>
                  <a:cubicBezTo>
                    <a:pt x="164" y="687"/>
                    <a:pt x="118" y="564"/>
                    <a:pt x="85" y="452"/>
                  </a:cubicBezTo>
                  <a:cubicBezTo>
                    <a:pt x="24" y="254"/>
                    <a:pt x="0" y="94"/>
                    <a:pt x="0" y="94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7" y="0"/>
                    <a:pt x="190" y="0"/>
                    <a:pt x="194" y="1"/>
                  </a:cubicBezTo>
                  <a:cubicBezTo>
                    <a:pt x="194" y="1"/>
                    <a:pt x="315" y="244"/>
                    <a:pt x="315" y="378"/>
                  </a:cubicBezTo>
                  <a:cubicBezTo>
                    <a:pt x="315" y="392"/>
                    <a:pt x="315" y="406"/>
                    <a:pt x="315" y="421"/>
                  </a:cubicBezTo>
                  <a:cubicBezTo>
                    <a:pt x="311" y="551"/>
                    <a:pt x="307" y="720"/>
                    <a:pt x="508" y="855"/>
                  </a:cubicBezTo>
                  <a:cubicBezTo>
                    <a:pt x="515" y="859"/>
                    <a:pt x="522" y="864"/>
                    <a:pt x="529" y="868"/>
                  </a:cubicBezTo>
                  <a:close/>
                </a:path>
              </a:pathLst>
            </a:custGeom>
            <a:gradFill>
              <a:gsLst>
                <a:gs pos="100000">
                  <a:srgbClr val="5936E0"/>
                </a:gs>
                <a:gs pos="44000">
                  <a:srgbClr val="371DBD"/>
                </a:gs>
              </a:gsLst>
              <a:lin ang="13200000" scaled="0"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/>
            </a:p>
          </p:txBody>
        </p:sp>
        <p:sp>
          <p:nvSpPr>
            <p:cNvPr id="67" name="Forma libre: Forma 66">
              <a:extLst>
                <a:ext uri="{FF2B5EF4-FFF2-40B4-BE49-F238E27FC236}">
                  <a16:creationId xmlns:a16="http://schemas.microsoft.com/office/drawing/2014/main" xmlns="" id="{2ACAA286-8EC7-477A-B799-85B6B23E638D}"/>
                </a:ext>
              </a:extLst>
            </p:cNvPr>
            <p:cNvSpPr/>
            <p:nvPr/>
          </p:nvSpPr>
          <p:spPr>
            <a:xfrm rot="20923453">
              <a:off x="6655548" y="-439156"/>
              <a:ext cx="5488008" cy="1037277"/>
            </a:xfrm>
            <a:custGeom>
              <a:avLst/>
              <a:gdLst>
                <a:gd name="connsiteX0" fmla="*/ 584535 w 5488008"/>
                <a:gd name="connsiteY0" fmla="*/ 0 h 1037277"/>
                <a:gd name="connsiteX1" fmla="*/ 5488008 w 5488008"/>
                <a:gd name="connsiteY1" fmla="*/ 977656 h 1037277"/>
                <a:gd name="connsiteX2" fmla="*/ 5476121 w 5488008"/>
                <a:gd name="connsiteY2" fmla="*/ 1037276 h 1037277"/>
                <a:gd name="connsiteX3" fmla="*/ 0 w 5488008"/>
                <a:gd name="connsiteY3" fmla="*/ 1037277 h 1037277"/>
                <a:gd name="connsiteX4" fmla="*/ 35107 w 5488008"/>
                <a:gd name="connsiteY4" fmla="*/ 912868 h 1037277"/>
                <a:gd name="connsiteX5" fmla="*/ 584535 w 5488008"/>
                <a:gd name="connsiteY5" fmla="*/ 0 h 103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88008" h="1037277">
                  <a:moveTo>
                    <a:pt x="584535" y="0"/>
                  </a:moveTo>
                  <a:lnTo>
                    <a:pt x="5488008" y="977656"/>
                  </a:lnTo>
                  <a:lnTo>
                    <a:pt x="5476121" y="1037276"/>
                  </a:lnTo>
                  <a:lnTo>
                    <a:pt x="0" y="1037277"/>
                  </a:lnTo>
                  <a:lnTo>
                    <a:pt x="35107" y="912868"/>
                  </a:lnTo>
                  <a:cubicBezTo>
                    <a:pt x="217952" y="337066"/>
                    <a:pt x="584535" y="0"/>
                    <a:pt x="584535" y="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83000">
                  <a:srgbClr val="6672E4"/>
                </a:gs>
              </a:gsLst>
              <a:lin ang="24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ítulo 14" hidden="1">
            <a:extLst>
              <a:ext uri="{FF2B5EF4-FFF2-40B4-BE49-F238E27FC236}">
                <a16:creationId xmlns:a16="http://schemas.microsoft.com/office/drawing/2014/main" xmlns="" id="{1B710331-53CB-4E4F-A9D3-D1E190EEA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Diapositiva de recursos humanos 2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62025" y="567838"/>
            <a:ext cx="8301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TEORIAS CLÁSICAS DE LA MOTIVACIÓN DESDE EL PUNTO DE VISTA DE GORDON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Rectángulo: Esquinas redondeadas 12">
            <a:extLst>
              <a:ext uri="{FF2B5EF4-FFF2-40B4-BE49-F238E27FC236}">
                <a16:creationId xmlns:a16="http://schemas.microsoft.com/office/drawing/2014/main" xmlns="" id="{64E3D015-D1E6-40C0-B820-5D2B0144652D}"/>
              </a:ext>
            </a:extLst>
          </p:cNvPr>
          <p:cNvSpPr/>
          <p:nvPr/>
        </p:nvSpPr>
        <p:spPr>
          <a:xfrm>
            <a:off x="544810" y="5950373"/>
            <a:ext cx="443592" cy="23229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xmlns="" id="{9187696D-0387-46E9-A420-AD2392161D95}"/>
              </a:ext>
            </a:extLst>
          </p:cNvPr>
          <p:cNvSpPr/>
          <p:nvPr/>
        </p:nvSpPr>
        <p:spPr>
          <a:xfrm>
            <a:off x="1210198" y="5905670"/>
            <a:ext cx="3536195" cy="27699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ES" b="1" i="1" dirty="0" err="1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McGREGOR</a:t>
            </a:r>
            <a:endParaRPr lang="es-ES" b="1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23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563_TF33668227.potx" id="{B848F757-4882-4260-9664-369339BAC206}" vid="{4D2DE6CD-11E4-4246-B83E-0A0B217F758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Recursos humanos, de 24Slides</Template>
  <TotalTime>0</TotalTime>
  <Words>2404</Words>
  <Application>Microsoft Office PowerPoint</Application>
  <PresentationFormat>Panorámica</PresentationFormat>
  <Paragraphs>311</Paragraphs>
  <Slides>45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1" baseType="lpstr">
      <vt:lpstr>Arial</vt:lpstr>
      <vt:lpstr>Calibri</vt:lpstr>
      <vt:lpstr>Calibri Light</vt:lpstr>
      <vt:lpstr>Lato</vt:lpstr>
      <vt:lpstr>Segoe UI</vt:lpstr>
      <vt:lpstr>Tema de Office</vt:lpstr>
      <vt:lpstr>Diapositiva de recursos humanos 1</vt:lpstr>
      <vt:lpstr>Contenido</vt:lpstr>
      <vt:lpstr>Diapositiva de recursos humanos 3</vt:lpstr>
      <vt:lpstr>Diapositiva de recursos humanos 7</vt:lpstr>
      <vt:lpstr>Guía para el usuario</vt:lpstr>
      <vt:lpstr>Introducción.</vt:lpstr>
      <vt:lpstr>Objetivo del presente material </vt:lpstr>
      <vt:lpstr>Diapositiva de recursos humanos 9</vt:lpstr>
      <vt:lpstr>Diapositiva de recursos humanos 2</vt:lpstr>
      <vt:lpstr>TEORIAS DE LAS NECESIDADES</vt:lpstr>
      <vt:lpstr> TEORIA DE LAS NECESIDADES DE MASLOW  MASLOW Psicólogo estadounidense conocido como uno de los fundadores y principales exponentes de la psicología humanista.  </vt:lpstr>
      <vt:lpstr>JERARQUIA DE LAS NECESIDADES DE MASLOW</vt:lpstr>
      <vt:lpstr>PREPONDERANCIA DE LAS NECESIDADES</vt:lpstr>
      <vt:lpstr>JERARQUIA DE LAS NECESIDADES DE MASLOW</vt:lpstr>
      <vt:lpstr>JERARQUIA DE LAS NECESIDADES DE MASLOW</vt:lpstr>
      <vt:lpstr>JERARQUIA DE LAS NECESIDADES DE MASLOW</vt:lpstr>
      <vt:lpstr>JERARQUIA DE LAS NECESIDADES DE MASLOW</vt:lpstr>
      <vt:lpstr>JERARQUIA DE LAS NECESIDADES DE MASLOW</vt:lpstr>
      <vt:lpstr>JERARQUIA DE LAS NECESIDADES DE MASLOW</vt:lpstr>
      <vt:lpstr>LA TEORIA ERG DE ALDERFER</vt:lpstr>
      <vt:lpstr>ALDERFER</vt:lpstr>
      <vt:lpstr>LA TEORIA ERG DE ALDERFER</vt:lpstr>
      <vt:lpstr>LA TEORIA ERG DE ALDERFER</vt:lpstr>
      <vt:lpstr>LA TEORIA ERG DE ALDERFER</vt:lpstr>
      <vt:lpstr>LA TEORIA ERG DE ALDERFER</vt:lpstr>
      <vt:lpstr>Como diagnosticar los retos de la motivación (de acuerdo con Alderfer)</vt:lpstr>
      <vt:lpstr>TEORÍA DE LA TRICOTOMÍA DE NECESIDADES DE McCLELLAND</vt:lpstr>
      <vt:lpstr>TEORÍA DE LA TRICOTOMÍA DE NECESIDADES DE McCLELLAND</vt:lpstr>
      <vt:lpstr>TEORÍA DE LA TRICOTOMÍA DE NECESIDADES DE McCLELLAND</vt:lpstr>
      <vt:lpstr>ENTONCES, DE ACUERDO CON ESTA TEORÍA </vt:lpstr>
      <vt:lpstr>TEORÍA DE LA TRICOTOMÍA DE NECESIDADES DE McCLELLAND</vt:lpstr>
      <vt:lpstr>TEORÍA DE LA TRICOTOMÍA DE NECESIDADES DE McCLELLAND</vt:lpstr>
      <vt:lpstr>TEORIA DE LOS DOS FACTORES DE HERZBERG</vt:lpstr>
      <vt:lpstr>FREDERICK HERZBERG</vt:lpstr>
      <vt:lpstr>TEORIA DE LOS DOS FACTORES DE HERZBERG</vt:lpstr>
      <vt:lpstr>TEORIA DE LOS DOS FACTORES DE HERZBERG</vt:lpstr>
      <vt:lpstr>Diapositiva de recursos humanos 6</vt:lpstr>
      <vt:lpstr>Diapositiva de recursos humanos 6</vt:lpstr>
      <vt:lpstr>TEORÍA X y Y  DE McGREGOR</vt:lpstr>
      <vt:lpstr>McGregor</vt:lpstr>
      <vt:lpstr>Diapositiva de recursos humanos 5</vt:lpstr>
      <vt:lpstr>Diapositiva de recursos humanos 5</vt:lpstr>
      <vt:lpstr>Presentación de PowerPoint</vt:lpstr>
      <vt:lpstr>Diapositiva de recursos humanos 10</vt:lpstr>
      <vt:lpstr>Diapositiva de recursos humanos 8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2019-09-22T02:24:30Z</dcterms:created>
  <dcterms:modified xsi:type="dcterms:W3CDTF">2019-09-22T07:07:30Z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2018-11-20T23:59:14.8270896Z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