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2"/>
  </p:notesMasterIdLst>
  <p:sldIdLst>
    <p:sldId id="256" r:id="rId2"/>
    <p:sldId id="283" r:id="rId3"/>
    <p:sldId id="285" r:id="rId4"/>
    <p:sldId id="282" r:id="rId5"/>
    <p:sldId id="284" r:id="rId6"/>
    <p:sldId id="269" r:id="rId7"/>
    <p:sldId id="257" r:id="rId8"/>
    <p:sldId id="258" r:id="rId9"/>
    <p:sldId id="259" r:id="rId10"/>
    <p:sldId id="270" r:id="rId11"/>
    <p:sldId id="260" r:id="rId12"/>
    <p:sldId id="271" r:id="rId13"/>
    <p:sldId id="272" r:id="rId14"/>
    <p:sldId id="273" r:id="rId15"/>
    <p:sldId id="286" r:id="rId16"/>
    <p:sldId id="274" r:id="rId17"/>
    <p:sldId id="275" r:id="rId18"/>
    <p:sldId id="276" r:id="rId19"/>
    <p:sldId id="277" r:id="rId20"/>
    <p:sldId id="279" r:id="rId21"/>
    <p:sldId id="280" r:id="rId22"/>
    <p:sldId id="281" r:id="rId23"/>
    <p:sldId id="261" r:id="rId24"/>
    <p:sldId id="263" r:id="rId25"/>
    <p:sldId id="262" r:id="rId26"/>
    <p:sldId id="264" r:id="rId27"/>
    <p:sldId id="265" r:id="rId28"/>
    <p:sldId id="266" r:id="rId29"/>
    <p:sldId id="267" r:id="rId30"/>
    <p:sldId id="268" r:id="rId3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02" autoAdjust="0"/>
    <p:restoredTop sz="94895"/>
  </p:normalViewPr>
  <p:slideViewPr>
    <p:cSldViewPr>
      <p:cViewPr>
        <p:scale>
          <a:sx n="108" d="100"/>
          <a:sy n="108" d="100"/>
        </p:scale>
        <p:origin x="1672" y="-8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349D97-B2A8-4B76-BE46-FBA6B6896756}"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s-MX"/>
        </a:p>
      </dgm:t>
    </dgm:pt>
    <dgm:pt modelId="{DABDB965-39C1-43C1-AF61-185239620EF8}">
      <dgm:prSet phldrT="[Texto]"/>
      <dgm:spPr/>
      <dgm:t>
        <a:bodyPr/>
        <a:lstStyle/>
        <a:p>
          <a:r>
            <a:rPr lang="es-MX" dirty="0"/>
            <a:t>Desempeño deseado según las normas  </a:t>
          </a:r>
        </a:p>
      </dgm:t>
    </dgm:pt>
    <dgm:pt modelId="{DD967CB9-8AD0-42ED-93FE-6F565542B5E0}" type="parTrans" cxnId="{9C3F567E-118D-458F-B75C-880973365CB6}">
      <dgm:prSet/>
      <dgm:spPr/>
      <dgm:t>
        <a:bodyPr/>
        <a:lstStyle/>
        <a:p>
          <a:endParaRPr lang="es-MX"/>
        </a:p>
      </dgm:t>
    </dgm:pt>
    <dgm:pt modelId="{1E729087-F5E2-4454-AAD1-F9B1913463CB}" type="sibTrans" cxnId="{9C3F567E-118D-458F-B75C-880973365CB6}">
      <dgm:prSet/>
      <dgm:spPr/>
      <dgm:t>
        <a:bodyPr/>
        <a:lstStyle/>
        <a:p>
          <a:endParaRPr lang="es-MX"/>
        </a:p>
      </dgm:t>
    </dgm:pt>
    <dgm:pt modelId="{4A13E436-1D8D-439A-AFE1-9FD4D0193A1B}">
      <dgm:prSet phldrT="[Texto]"/>
      <dgm:spPr/>
      <dgm:t>
        <a:bodyPr/>
        <a:lstStyle/>
        <a:p>
          <a:r>
            <a:rPr lang="es-MX" dirty="0"/>
            <a:t>Desempeño real</a:t>
          </a:r>
        </a:p>
      </dgm:t>
    </dgm:pt>
    <dgm:pt modelId="{FC4EC591-A15E-42B2-B3ED-FA0DEBF2B34F}" type="parTrans" cxnId="{6B01A76F-E42B-438D-8265-5C6FCFBC6D62}">
      <dgm:prSet/>
      <dgm:spPr/>
      <dgm:t>
        <a:bodyPr/>
        <a:lstStyle/>
        <a:p>
          <a:endParaRPr lang="es-MX"/>
        </a:p>
      </dgm:t>
    </dgm:pt>
    <dgm:pt modelId="{A34FAF3B-1F4B-4F63-9748-69363F5B1FBC}" type="sibTrans" cxnId="{6B01A76F-E42B-438D-8265-5C6FCFBC6D62}">
      <dgm:prSet/>
      <dgm:spPr/>
      <dgm:t>
        <a:bodyPr/>
        <a:lstStyle/>
        <a:p>
          <a:endParaRPr lang="es-MX"/>
        </a:p>
      </dgm:t>
    </dgm:pt>
    <dgm:pt modelId="{1D369E58-5B1D-498F-8464-BECDA34F5AB5}">
      <dgm:prSet phldrT="[Texto]"/>
      <dgm:spPr/>
      <dgm:t>
        <a:bodyPr/>
        <a:lstStyle/>
        <a:p>
          <a:r>
            <a:rPr lang="es-MX" dirty="0"/>
            <a:t>Medición de desempeño real </a:t>
          </a:r>
        </a:p>
      </dgm:t>
    </dgm:pt>
    <dgm:pt modelId="{2FFB9B8D-6EDD-453A-82F1-C2B3360E3E78}" type="parTrans" cxnId="{59F70962-CE79-4EB4-AB41-C50FBE036183}">
      <dgm:prSet/>
      <dgm:spPr/>
      <dgm:t>
        <a:bodyPr/>
        <a:lstStyle/>
        <a:p>
          <a:endParaRPr lang="es-MX"/>
        </a:p>
      </dgm:t>
    </dgm:pt>
    <dgm:pt modelId="{12BF98C3-50CD-4A6D-8EC6-F6335DEBF553}" type="sibTrans" cxnId="{59F70962-CE79-4EB4-AB41-C50FBE036183}">
      <dgm:prSet/>
      <dgm:spPr/>
      <dgm:t>
        <a:bodyPr/>
        <a:lstStyle/>
        <a:p>
          <a:endParaRPr lang="es-MX"/>
        </a:p>
      </dgm:t>
    </dgm:pt>
    <dgm:pt modelId="{350F3D21-469A-474A-980E-4411BA4FD092}">
      <dgm:prSet phldrT="[Texto]"/>
      <dgm:spPr/>
      <dgm:t>
        <a:bodyPr/>
        <a:lstStyle/>
        <a:p>
          <a:r>
            <a:rPr lang="es-MX" dirty="0"/>
            <a:t>Comparación del desempeño real  con las normas y los estándares  </a:t>
          </a:r>
        </a:p>
      </dgm:t>
    </dgm:pt>
    <dgm:pt modelId="{64734425-A75A-4F68-8229-C3738741D8FA}" type="parTrans" cxnId="{98F3583B-E67A-4EAA-AB61-04733E45ECC7}">
      <dgm:prSet/>
      <dgm:spPr/>
      <dgm:t>
        <a:bodyPr/>
        <a:lstStyle/>
        <a:p>
          <a:endParaRPr lang="es-MX"/>
        </a:p>
      </dgm:t>
    </dgm:pt>
    <dgm:pt modelId="{DFB81AD6-87C3-4318-BF33-9A6C91B38357}" type="sibTrans" cxnId="{98F3583B-E67A-4EAA-AB61-04733E45ECC7}">
      <dgm:prSet/>
      <dgm:spPr/>
      <dgm:t>
        <a:bodyPr/>
        <a:lstStyle/>
        <a:p>
          <a:endParaRPr lang="es-MX"/>
        </a:p>
      </dgm:t>
    </dgm:pt>
    <dgm:pt modelId="{A6B5DB9B-49B9-49E1-8074-5BD9982D3552}">
      <dgm:prSet phldrT="[Texto]"/>
      <dgm:spPr/>
      <dgm:t>
        <a:bodyPr/>
        <a:lstStyle/>
        <a:p>
          <a:r>
            <a:rPr lang="es-MX" dirty="0"/>
            <a:t>Detección de las desviaciones</a:t>
          </a:r>
        </a:p>
      </dgm:t>
    </dgm:pt>
    <dgm:pt modelId="{6FCEBB42-39E2-4193-8878-643E7B39BF0B}" type="parTrans" cxnId="{24589E65-EA42-4157-B412-093596FF1F6E}">
      <dgm:prSet/>
      <dgm:spPr/>
      <dgm:t>
        <a:bodyPr/>
        <a:lstStyle/>
        <a:p>
          <a:endParaRPr lang="es-MX"/>
        </a:p>
      </dgm:t>
    </dgm:pt>
    <dgm:pt modelId="{833BDD1E-DA41-46B7-8194-48A04E824414}" type="sibTrans" cxnId="{24589E65-EA42-4157-B412-093596FF1F6E}">
      <dgm:prSet/>
      <dgm:spPr/>
      <dgm:t>
        <a:bodyPr/>
        <a:lstStyle/>
        <a:p>
          <a:endParaRPr lang="es-MX"/>
        </a:p>
      </dgm:t>
    </dgm:pt>
    <dgm:pt modelId="{4961CCC1-CA0C-4221-90F6-BB47BDED4930}">
      <dgm:prSet phldrT="[Texto]"/>
      <dgm:spPr/>
      <dgm:t>
        <a:bodyPr/>
        <a:lstStyle/>
        <a:p>
          <a:r>
            <a:rPr lang="es-MX" dirty="0"/>
            <a:t> análisis de las causas de las desviaciones </a:t>
          </a:r>
        </a:p>
      </dgm:t>
    </dgm:pt>
    <dgm:pt modelId="{1BA96731-5D8C-4D94-9AC3-A1F254E2799D}" type="parTrans" cxnId="{F7F92546-5991-4A70-B86A-2D2B20A6ADFC}">
      <dgm:prSet/>
      <dgm:spPr/>
      <dgm:t>
        <a:bodyPr/>
        <a:lstStyle/>
        <a:p>
          <a:endParaRPr lang="es-MX"/>
        </a:p>
      </dgm:t>
    </dgm:pt>
    <dgm:pt modelId="{C9D40DC2-E339-4820-9FA2-A091E8AF37F6}" type="sibTrans" cxnId="{F7F92546-5991-4A70-B86A-2D2B20A6ADFC}">
      <dgm:prSet/>
      <dgm:spPr/>
      <dgm:t>
        <a:bodyPr/>
        <a:lstStyle/>
        <a:p>
          <a:endParaRPr lang="es-MX"/>
        </a:p>
      </dgm:t>
    </dgm:pt>
    <dgm:pt modelId="{9F9AB4C5-3E31-42EE-95AD-46ADC3710C39}">
      <dgm:prSet phldrT="[Texto]"/>
      <dgm:spPr/>
      <dgm:t>
        <a:bodyPr/>
        <a:lstStyle/>
        <a:p>
          <a:r>
            <a:rPr lang="es-MX" dirty="0"/>
            <a:t>Programa de acción correctiva </a:t>
          </a:r>
        </a:p>
      </dgm:t>
    </dgm:pt>
    <dgm:pt modelId="{872F289C-410B-43A5-AC98-E2670AD0943C}" type="parTrans" cxnId="{D0F13B6B-5CFD-425A-BF76-C55019BCCA00}">
      <dgm:prSet/>
      <dgm:spPr/>
      <dgm:t>
        <a:bodyPr/>
        <a:lstStyle/>
        <a:p>
          <a:endParaRPr lang="es-MX"/>
        </a:p>
      </dgm:t>
    </dgm:pt>
    <dgm:pt modelId="{E14F57D8-4578-40B8-B0C5-6A7402FBCA2A}" type="sibTrans" cxnId="{D0F13B6B-5CFD-425A-BF76-C55019BCCA00}">
      <dgm:prSet/>
      <dgm:spPr/>
      <dgm:t>
        <a:bodyPr/>
        <a:lstStyle/>
        <a:p>
          <a:endParaRPr lang="es-MX"/>
        </a:p>
      </dgm:t>
    </dgm:pt>
    <dgm:pt modelId="{18BA1DA7-9FD3-4702-BC3A-84D86C41A137}">
      <dgm:prSet phldrT="[Texto]"/>
      <dgm:spPr/>
      <dgm:t>
        <a:bodyPr/>
        <a:lstStyle/>
        <a:p>
          <a:r>
            <a:rPr lang="es-MX" dirty="0"/>
            <a:t>Instrumentación  ce las correcciones </a:t>
          </a:r>
        </a:p>
      </dgm:t>
    </dgm:pt>
    <dgm:pt modelId="{0AAF8BE4-87F7-4223-83FE-F695EF09F2B2}" type="sibTrans" cxnId="{E40173A5-8CD1-46C7-8A3F-D630DBD41EBD}">
      <dgm:prSet/>
      <dgm:spPr/>
      <dgm:t>
        <a:bodyPr/>
        <a:lstStyle/>
        <a:p>
          <a:endParaRPr lang="es-MX"/>
        </a:p>
      </dgm:t>
    </dgm:pt>
    <dgm:pt modelId="{FEEA3047-305F-4E01-AC64-456598ED8D59}" type="parTrans" cxnId="{E40173A5-8CD1-46C7-8A3F-D630DBD41EBD}">
      <dgm:prSet/>
      <dgm:spPr/>
      <dgm:t>
        <a:bodyPr/>
        <a:lstStyle/>
        <a:p>
          <a:endParaRPr lang="es-MX"/>
        </a:p>
      </dgm:t>
    </dgm:pt>
    <dgm:pt modelId="{73501936-0C18-47B6-AA15-FEF3BFF2D638}" type="pres">
      <dgm:prSet presAssocID="{FE349D97-B2A8-4B76-BE46-FBA6B6896756}" presName="Name0" presStyleCnt="0">
        <dgm:presLayoutVars>
          <dgm:dir/>
          <dgm:resizeHandles val="exact"/>
        </dgm:presLayoutVars>
      </dgm:prSet>
      <dgm:spPr/>
      <dgm:t>
        <a:bodyPr/>
        <a:lstStyle/>
        <a:p>
          <a:endParaRPr lang="es-ES"/>
        </a:p>
      </dgm:t>
    </dgm:pt>
    <dgm:pt modelId="{767EDCAA-ED53-4325-BAD6-BB80050CD3AC}" type="pres">
      <dgm:prSet presAssocID="{DABDB965-39C1-43C1-AF61-185239620EF8}" presName="node" presStyleLbl="node1" presStyleIdx="0" presStyleCnt="8" custScaleX="122547" custLinFactNeighborX="3828" custLinFactNeighborY="1656">
        <dgm:presLayoutVars>
          <dgm:bulletEnabled val="1"/>
        </dgm:presLayoutVars>
      </dgm:prSet>
      <dgm:spPr/>
      <dgm:t>
        <a:bodyPr/>
        <a:lstStyle/>
        <a:p>
          <a:endParaRPr lang="es-ES"/>
        </a:p>
      </dgm:t>
    </dgm:pt>
    <dgm:pt modelId="{73DE5D06-5753-404D-81C7-8C6F4B99AE92}" type="pres">
      <dgm:prSet presAssocID="{1E729087-F5E2-4454-AAD1-F9B1913463CB}" presName="sibTrans" presStyleLbl="sibTrans1D1" presStyleIdx="0" presStyleCnt="7"/>
      <dgm:spPr/>
      <dgm:t>
        <a:bodyPr/>
        <a:lstStyle/>
        <a:p>
          <a:endParaRPr lang="es-ES"/>
        </a:p>
      </dgm:t>
    </dgm:pt>
    <dgm:pt modelId="{58B60E48-8A49-446A-92E9-7C64AD9B924F}" type="pres">
      <dgm:prSet presAssocID="{1E729087-F5E2-4454-AAD1-F9B1913463CB}" presName="connectorText" presStyleLbl="sibTrans1D1" presStyleIdx="0" presStyleCnt="7"/>
      <dgm:spPr/>
      <dgm:t>
        <a:bodyPr/>
        <a:lstStyle/>
        <a:p>
          <a:endParaRPr lang="es-ES"/>
        </a:p>
      </dgm:t>
    </dgm:pt>
    <dgm:pt modelId="{4C2CAAB0-EBD1-4468-A753-1D5FC0420CB9}" type="pres">
      <dgm:prSet presAssocID="{4A13E436-1D8D-439A-AFE1-9FD4D0193A1B}" presName="node" presStyleLbl="node1" presStyleIdx="1" presStyleCnt="8" custLinFactNeighborX="-4629" custLinFactNeighborY="4202">
        <dgm:presLayoutVars>
          <dgm:bulletEnabled val="1"/>
        </dgm:presLayoutVars>
      </dgm:prSet>
      <dgm:spPr/>
      <dgm:t>
        <a:bodyPr/>
        <a:lstStyle/>
        <a:p>
          <a:endParaRPr lang="es-ES"/>
        </a:p>
      </dgm:t>
    </dgm:pt>
    <dgm:pt modelId="{BA0A9859-037D-418B-88BC-B54AF6BBE4D7}" type="pres">
      <dgm:prSet presAssocID="{A34FAF3B-1F4B-4F63-9748-69363F5B1FBC}" presName="sibTrans" presStyleLbl="sibTrans1D1" presStyleIdx="1" presStyleCnt="7"/>
      <dgm:spPr/>
      <dgm:t>
        <a:bodyPr/>
        <a:lstStyle/>
        <a:p>
          <a:endParaRPr lang="es-ES"/>
        </a:p>
      </dgm:t>
    </dgm:pt>
    <dgm:pt modelId="{B058CC43-2E38-4DF6-A1F1-BD8FC2A15E22}" type="pres">
      <dgm:prSet presAssocID="{A34FAF3B-1F4B-4F63-9748-69363F5B1FBC}" presName="connectorText" presStyleLbl="sibTrans1D1" presStyleIdx="1" presStyleCnt="7"/>
      <dgm:spPr/>
      <dgm:t>
        <a:bodyPr/>
        <a:lstStyle/>
        <a:p>
          <a:endParaRPr lang="es-ES"/>
        </a:p>
      </dgm:t>
    </dgm:pt>
    <dgm:pt modelId="{2AA59227-2FC5-48E4-B383-26278B2FE3CF}" type="pres">
      <dgm:prSet presAssocID="{1D369E58-5B1D-498F-8464-BECDA34F5AB5}" presName="node" presStyleLbl="node1" presStyleIdx="2" presStyleCnt="8">
        <dgm:presLayoutVars>
          <dgm:bulletEnabled val="1"/>
        </dgm:presLayoutVars>
      </dgm:prSet>
      <dgm:spPr/>
      <dgm:t>
        <a:bodyPr/>
        <a:lstStyle/>
        <a:p>
          <a:endParaRPr lang="es-ES"/>
        </a:p>
      </dgm:t>
    </dgm:pt>
    <dgm:pt modelId="{9E44AC2E-F4B5-4298-A6E5-043065E1232F}" type="pres">
      <dgm:prSet presAssocID="{12BF98C3-50CD-4A6D-8EC6-F6335DEBF553}" presName="sibTrans" presStyleLbl="sibTrans1D1" presStyleIdx="2" presStyleCnt="7"/>
      <dgm:spPr/>
      <dgm:t>
        <a:bodyPr/>
        <a:lstStyle/>
        <a:p>
          <a:endParaRPr lang="es-ES"/>
        </a:p>
      </dgm:t>
    </dgm:pt>
    <dgm:pt modelId="{AB0A3889-B090-47E2-8DC7-AC855FC07E71}" type="pres">
      <dgm:prSet presAssocID="{12BF98C3-50CD-4A6D-8EC6-F6335DEBF553}" presName="connectorText" presStyleLbl="sibTrans1D1" presStyleIdx="2" presStyleCnt="7"/>
      <dgm:spPr/>
      <dgm:t>
        <a:bodyPr/>
        <a:lstStyle/>
        <a:p>
          <a:endParaRPr lang="es-ES"/>
        </a:p>
      </dgm:t>
    </dgm:pt>
    <dgm:pt modelId="{7FD2410B-CCD4-4B5C-A413-E2258AC51D51}" type="pres">
      <dgm:prSet presAssocID="{350F3D21-469A-474A-980E-4411BA4FD092}" presName="node" presStyleLbl="node1" presStyleIdx="3" presStyleCnt="8">
        <dgm:presLayoutVars>
          <dgm:bulletEnabled val="1"/>
        </dgm:presLayoutVars>
      </dgm:prSet>
      <dgm:spPr/>
      <dgm:t>
        <a:bodyPr/>
        <a:lstStyle/>
        <a:p>
          <a:endParaRPr lang="es-ES"/>
        </a:p>
      </dgm:t>
    </dgm:pt>
    <dgm:pt modelId="{45B27A7B-2192-4307-A8DC-DE49765A74A5}" type="pres">
      <dgm:prSet presAssocID="{DFB81AD6-87C3-4318-BF33-9A6C91B38357}" presName="sibTrans" presStyleLbl="sibTrans1D1" presStyleIdx="3" presStyleCnt="7"/>
      <dgm:spPr/>
      <dgm:t>
        <a:bodyPr/>
        <a:lstStyle/>
        <a:p>
          <a:endParaRPr lang="es-ES"/>
        </a:p>
      </dgm:t>
    </dgm:pt>
    <dgm:pt modelId="{DAE29159-3E68-45F7-9E2B-4033B3798A59}" type="pres">
      <dgm:prSet presAssocID="{DFB81AD6-87C3-4318-BF33-9A6C91B38357}" presName="connectorText" presStyleLbl="sibTrans1D1" presStyleIdx="3" presStyleCnt="7"/>
      <dgm:spPr/>
      <dgm:t>
        <a:bodyPr/>
        <a:lstStyle/>
        <a:p>
          <a:endParaRPr lang="es-ES"/>
        </a:p>
      </dgm:t>
    </dgm:pt>
    <dgm:pt modelId="{D36EADE9-B81C-47C5-BC9F-FF17DC3DBDF8}" type="pres">
      <dgm:prSet presAssocID="{A6B5DB9B-49B9-49E1-8074-5BD9982D3552}" presName="node" presStyleLbl="node1" presStyleIdx="4" presStyleCnt="8">
        <dgm:presLayoutVars>
          <dgm:bulletEnabled val="1"/>
        </dgm:presLayoutVars>
      </dgm:prSet>
      <dgm:spPr/>
      <dgm:t>
        <a:bodyPr/>
        <a:lstStyle/>
        <a:p>
          <a:endParaRPr lang="es-ES"/>
        </a:p>
      </dgm:t>
    </dgm:pt>
    <dgm:pt modelId="{D3380359-E083-44DC-8BBD-51368B41C6EA}" type="pres">
      <dgm:prSet presAssocID="{833BDD1E-DA41-46B7-8194-48A04E824414}" presName="sibTrans" presStyleLbl="sibTrans1D1" presStyleIdx="4" presStyleCnt="7"/>
      <dgm:spPr/>
      <dgm:t>
        <a:bodyPr/>
        <a:lstStyle/>
        <a:p>
          <a:endParaRPr lang="es-ES"/>
        </a:p>
      </dgm:t>
    </dgm:pt>
    <dgm:pt modelId="{6E65BB32-D9C9-4E58-BCB9-2B288F8B7B62}" type="pres">
      <dgm:prSet presAssocID="{833BDD1E-DA41-46B7-8194-48A04E824414}" presName="connectorText" presStyleLbl="sibTrans1D1" presStyleIdx="4" presStyleCnt="7"/>
      <dgm:spPr/>
      <dgm:t>
        <a:bodyPr/>
        <a:lstStyle/>
        <a:p>
          <a:endParaRPr lang="es-ES"/>
        </a:p>
      </dgm:t>
    </dgm:pt>
    <dgm:pt modelId="{E49E3CA9-DD9E-45EE-9E57-BC6C7CC54BDD}" type="pres">
      <dgm:prSet presAssocID="{4961CCC1-CA0C-4221-90F6-BB47BDED4930}" presName="node" presStyleLbl="node1" presStyleIdx="5" presStyleCnt="8">
        <dgm:presLayoutVars>
          <dgm:bulletEnabled val="1"/>
        </dgm:presLayoutVars>
      </dgm:prSet>
      <dgm:spPr/>
      <dgm:t>
        <a:bodyPr/>
        <a:lstStyle/>
        <a:p>
          <a:endParaRPr lang="es-ES"/>
        </a:p>
      </dgm:t>
    </dgm:pt>
    <dgm:pt modelId="{B7329F36-80C5-4490-A5C2-5DA697FB311B}" type="pres">
      <dgm:prSet presAssocID="{C9D40DC2-E339-4820-9FA2-A091E8AF37F6}" presName="sibTrans" presStyleLbl="sibTrans1D1" presStyleIdx="5" presStyleCnt="7"/>
      <dgm:spPr/>
      <dgm:t>
        <a:bodyPr/>
        <a:lstStyle/>
        <a:p>
          <a:endParaRPr lang="es-ES"/>
        </a:p>
      </dgm:t>
    </dgm:pt>
    <dgm:pt modelId="{89159DCF-3894-4A1B-B00E-CA60D014C032}" type="pres">
      <dgm:prSet presAssocID="{C9D40DC2-E339-4820-9FA2-A091E8AF37F6}" presName="connectorText" presStyleLbl="sibTrans1D1" presStyleIdx="5" presStyleCnt="7"/>
      <dgm:spPr/>
      <dgm:t>
        <a:bodyPr/>
        <a:lstStyle/>
        <a:p>
          <a:endParaRPr lang="es-ES"/>
        </a:p>
      </dgm:t>
    </dgm:pt>
    <dgm:pt modelId="{55787414-BFFD-42CC-903F-43320A6E186E}" type="pres">
      <dgm:prSet presAssocID="{9F9AB4C5-3E31-42EE-95AD-46ADC3710C39}" presName="node" presStyleLbl="node1" presStyleIdx="6" presStyleCnt="8">
        <dgm:presLayoutVars>
          <dgm:bulletEnabled val="1"/>
        </dgm:presLayoutVars>
      </dgm:prSet>
      <dgm:spPr/>
      <dgm:t>
        <a:bodyPr/>
        <a:lstStyle/>
        <a:p>
          <a:endParaRPr lang="es-ES"/>
        </a:p>
      </dgm:t>
    </dgm:pt>
    <dgm:pt modelId="{FF917026-56FA-4576-A1C4-34751AB64FE7}" type="pres">
      <dgm:prSet presAssocID="{E14F57D8-4578-40B8-B0C5-6A7402FBCA2A}" presName="sibTrans" presStyleLbl="sibTrans1D1" presStyleIdx="6" presStyleCnt="7"/>
      <dgm:spPr/>
      <dgm:t>
        <a:bodyPr/>
        <a:lstStyle/>
        <a:p>
          <a:endParaRPr lang="es-ES"/>
        </a:p>
      </dgm:t>
    </dgm:pt>
    <dgm:pt modelId="{1EE39358-3CF2-4681-8BF0-891F42205ED3}" type="pres">
      <dgm:prSet presAssocID="{E14F57D8-4578-40B8-B0C5-6A7402FBCA2A}" presName="connectorText" presStyleLbl="sibTrans1D1" presStyleIdx="6" presStyleCnt="7"/>
      <dgm:spPr/>
      <dgm:t>
        <a:bodyPr/>
        <a:lstStyle/>
        <a:p>
          <a:endParaRPr lang="es-ES"/>
        </a:p>
      </dgm:t>
    </dgm:pt>
    <dgm:pt modelId="{0E9EE2F7-859D-4270-A4F2-81EF5C380CC5}" type="pres">
      <dgm:prSet presAssocID="{18BA1DA7-9FD3-4702-BC3A-84D86C41A137}" presName="node" presStyleLbl="node1" presStyleIdx="7" presStyleCnt="8">
        <dgm:presLayoutVars>
          <dgm:bulletEnabled val="1"/>
        </dgm:presLayoutVars>
      </dgm:prSet>
      <dgm:spPr/>
      <dgm:t>
        <a:bodyPr/>
        <a:lstStyle/>
        <a:p>
          <a:endParaRPr lang="es-ES"/>
        </a:p>
      </dgm:t>
    </dgm:pt>
  </dgm:ptLst>
  <dgm:cxnLst>
    <dgm:cxn modelId="{4B18427D-0F2D-4C1C-94C4-F0C7D2BF708D}" type="presOf" srcId="{350F3D21-469A-474A-980E-4411BA4FD092}" destId="{7FD2410B-CCD4-4B5C-A413-E2258AC51D51}" srcOrd="0" destOrd="0" presId="urn:microsoft.com/office/officeart/2005/8/layout/bProcess3"/>
    <dgm:cxn modelId="{714645D3-2E5A-4703-B71D-3A1D2CD72607}" type="presOf" srcId="{A6B5DB9B-49B9-49E1-8074-5BD9982D3552}" destId="{D36EADE9-B81C-47C5-BC9F-FF17DC3DBDF8}" srcOrd="0" destOrd="0" presId="urn:microsoft.com/office/officeart/2005/8/layout/bProcess3"/>
    <dgm:cxn modelId="{C5DC5873-170F-41DB-B7FC-3F4B1F8A0C6B}" type="presOf" srcId="{833BDD1E-DA41-46B7-8194-48A04E824414}" destId="{D3380359-E083-44DC-8BBD-51368B41C6EA}" srcOrd="0" destOrd="0" presId="urn:microsoft.com/office/officeart/2005/8/layout/bProcess3"/>
    <dgm:cxn modelId="{6B01A76F-E42B-438D-8265-5C6FCFBC6D62}" srcId="{FE349D97-B2A8-4B76-BE46-FBA6B6896756}" destId="{4A13E436-1D8D-439A-AFE1-9FD4D0193A1B}" srcOrd="1" destOrd="0" parTransId="{FC4EC591-A15E-42B2-B3ED-FA0DEBF2B34F}" sibTransId="{A34FAF3B-1F4B-4F63-9748-69363F5B1FBC}"/>
    <dgm:cxn modelId="{C4012573-1D34-4ECB-AE6D-8CE4CD0974DD}" type="presOf" srcId="{9F9AB4C5-3E31-42EE-95AD-46ADC3710C39}" destId="{55787414-BFFD-42CC-903F-43320A6E186E}" srcOrd="0" destOrd="0" presId="urn:microsoft.com/office/officeart/2005/8/layout/bProcess3"/>
    <dgm:cxn modelId="{B478E4D8-2836-454D-AD22-427073DB92AE}" type="presOf" srcId="{FE349D97-B2A8-4B76-BE46-FBA6B6896756}" destId="{73501936-0C18-47B6-AA15-FEF3BFF2D638}" srcOrd="0" destOrd="0" presId="urn:microsoft.com/office/officeart/2005/8/layout/bProcess3"/>
    <dgm:cxn modelId="{24589E65-EA42-4157-B412-093596FF1F6E}" srcId="{FE349D97-B2A8-4B76-BE46-FBA6B6896756}" destId="{A6B5DB9B-49B9-49E1-8074-5BD9982D3552}" srcOrd="4" destOrd="0" parTransId="{6FCEBB42-39E2-4193-8878-643E7B39BF0B}" sibTransId="{833BDD1E-DA41-46B7-8194-48A04E824414}"/>
    <dgm:cxn modelId="{E40173A5-8CD1-46C7-8A3F-D630DBD41EBD}" srcId="{FE349D97-B2A8-4B76-BE46-FBA6B6896756}" destId="{18BA1DA7-9FD3-4702-BC3A-84D86C41A137}" srcOrd="7" destOrd="0" parTransId="{FEEA3047-305F-4E01-AC64-456598ED8D59}" sibTransId="{0AAF8BE4-87F7-4223-83FE-F695EF09F2B2}"/>
    <dgm:cxn modelId="{C091666F-49B6-49E9-8549-023F17879124}" type="presOf" srcId="{A34FAF3B-1F4B-4F63-9748-69363F5B1FBC}" destId="{BA0A9859-037D-418B-88BC-B54AF6BBE4D7}" srcOrd="0" destOrd="0" presId="urn:microsoft.com/office/officeart/2005/8/layout/bProcess3"/>
    <dgm:cxn modelId="{D9146FD5-8AC9-45A9-BF87-D04DE239A6AD}" type="presOf" srcId="{1E729087-F5E2-4454-AAD1-F9B1913463CB}" destId="{73DE5D06-5753-404D-81C7-8C6F4B99AE92}" srcOrd="0" destOrd="0" presId="urn:microsoft.com/office/officeart/2005/8/layout/bProcess3"/>
    <dgm:cxn modelId="{5FCD665C-2431-4F52-A7D9-B7456AAD0DD7}" type="presOf" srcId="{A34FAF3B-1F4B-4F63-9748-69363F5B1FBC}" destId="{B058CC43-2E38-4DF6-A1F1-BD8FC2A15E22}" srcOrd="1" destOrd="0" presId="urn:microsoft.com/office/officeart/2005/8/layout/bProcess3"/>
    <dgm:cxn modelId="{D0F13B6B-5CFD-425A-BF76-C55019BCCA00}" srcId="{FE349D97-B2A8-4B76-BE46-FBA6B6896756}" destId="{9F9AB4C5-3E31-42EE-95AD-46ADC3710C39}" srcOrd="6" destOrd="0" parTransId="{872F289C-410B-43A5-AC98-E2670AD0943C}" sibTransId="{E14F57D8-4578-40B8-B0C5-6A7402FBCA2A}"/>
    <dgm:cxn modelId="{98F3583B-E67A-4EAA-AB61-04733E45ECC7}" srcId="{FE349D97-B2A8-4B76-BE46-FBA6B6896756}" destId="{350F3D21-469A-474A-980E-4411BA4FD092}" srcOrd="3" destOrd="0" parTransId="{64734425-A75A-4F68-8229-C3738741D8FA}" sibTransId="{DFB81AD6-87C3-4318-BF33-9A6C91B38357}"/>
    <dgm:cxn modelId="{4B051943-A7F6-4FA2-8F8E-51ADCE61AD87}" type="presOf" srcId="{E14F57D8-4578-40B8-B0C5-6A7402FBCA2A}" destId="{1EE39358-3CF2-4681-8BF0-891F42205ED3}" srcOrd="1" destOrd="0" presId="urn:microsoft.com/office/officeart/2005/8/layout/bProcess3"/>
    <dgm:cxn modelId="{C7105C73-5D32-44EC-A2EC-5EC80B7E437D}" type="presOf" srcId="{E14F57D8-4578-40B8-B0C5-6A7402FBCA2A}" destId="{FF917026-56FA-4576-A1C4-34751AB64FE7}" srcOrd="0" destOrd="0" presId="urn:microsoft.com/office/officeart/2005/8/layout/bProcess3"/>
    <dgm:cxn modelId="{79ECF449-6A88-4483-A325-75D47EDFEBC4}" type="presOf" srcId="{12BF98C3-50CD-4A6D-8EC6-F6335DEBF553}" destId="{9E44AC2E-F4B5-4298-A6E5-043065E1232F}" srcOrd="0" destOrd="0" presId="urn:microsoft.com/office/officeart/2005/8/layout/bProcess3"/>
    <dgm:cxn modelId="{F7F92546-5991-4A70-B86A-2D2B20A6ADFC}" srcId="{FE349D97-B2A8-4B76-BE46-FBA6B6896756}" destId="{4961CCC1-CA0C-4221-90F6-BB47BDED4930}" srcOrd="5" destOrd="0" parTransId="{1BA96731-5D8C-4D94-9AC3-A1F254E2799D}" sibTransId="{C9D40DC2-E339-4820-9FA2-A091E8AF37F6}"/>
    <dgm:cxn modelId="{FB029988-43CA-417F-8A49-8AD3F018BA5F}" type="presOf" srcId="{C9D40DC2-E339-4820-9FA2-A091E8AF37F6}" destId="{B7329F36-80C5-4490-A5C2-5DA697FB311B}" srcOrd="0" destOrd="0" presId="urn:microsoft.com/office/officeart/2005/8/layout/bProcess3"/>
    <dgm:cxn modelId="{C230AAE6-0BD7-42A0-A080-F3FFDBCFFE8F}" type="presOf" srcId="{18BA1DA7-9FD3-4702-BC3A-84D86C41A137}" destId="{0E9EE2F7-859D-4270-A4F2-81EF5C380CC5}" srcOrd="0" destOrd="0" presId="urn:microsoft.com/office/officeart/2005/8/layout/bProcess3"/>
    <dgm:cxn modelId="{754353D8-DED6-47C5-9CB3-1B2639F2B092}" type="presOf" srcId="{833BDD1E-DA41-46B7-8194-48A04E824414}" destId="{6E65BB32-D9C9-4E58-BCB9-2B288F8B7B62}" srcOrd="1" destOrd="0" presId="urn:microsoft.com/office/officeart/2005/8/layout/bProcess3"/>
    <dgm:cxn modelId="{C6A98DF5-0AA6-438D-B05D-41946B23EE25}" type="presOf" srcId="{DABDB965-39C1-43C1-AF61-185239620EF8}" destId="{767EDCAA-ED53-4325-BAD6-BB80050CD3AC}" srcOrd="0" destOrd="0" presId="urn:microsoft.com/office/officeart/2005/8/layout/bProcess3"/>
    <dgm:cxn modelId="{84D4B0AB-304C-471E-897C-BF409EC5FACA}" type="presOf" srcId="{1E729087-F5E2-4454-AAD1-F9B1913463CB}" destId="{58B60E48-8A49-446A-92E9-7C64AD9B924F}" srcOrd="1" destOrd="0" presId="urn:microsoft.com/office/officeart/2005/8/layout/bProcess3"/>
    <dgm:cxn modelId="{178A1ED8-DABE-43D0-95FE-19FA02A1E5E8}" type="presOf" srcId="{1D369E58-5B1D-498F-8464-BECDA34F5AB5}" destId="{2AA59227-2FC5-48E4-B383-26278B2FE3CF}" srcOrd="0" destOrd="0" presId="urn:microsoft.com/office/officeart/2005/8/layout/bProcess3"/>
    <dgm:cxn modelId="{8351B653-C22C-4EE1-8C00-ED6987344B05}" type="presOf" srcId="{DFB81AD6-87C3-4318-BF33-9A6C91B38357}" destId="{DAE29159-3E68-45F7-9E2B-4033B3798A59}" srcOrd="1" destOrd="0" presId="urn:microsoft.com/office/officeart/2005/8/layout/bProcess3"/>
    <dgm:cxn modelId="{4347FE14-8F1F-4AD8-9CEB-1631C4E55E41}" type="presOf" srcId="{C9D40DC2-E339-4820-9FA2-A091E8AF37F6}" destId="{89159DCF-3894-4A1B-B00E-CA60D014C032}" srcOrd="1" destOrd="0" presId="urn:microsoft.com/office/officeart/2005/8/layout/bProcess3"/>
    <dgm:cxn modelId="{8FBEBA1D-7E77-43A1-9A62-B6034FEF0188}" type="presOf" srcId="{DFB81AD6-87C3-4318-BF33-9A6C91B38357}" destId="{45B27A7B-2192-4307-A8DC-DE49765A74A5}" srcOrd="0" destOrd="0" presId="urn:microsoft.com/office/officeart/2005/8/layout/bProcess3"/>
    <dgm:cxn modelId="{6E0F36C0-273F-4C21-8821-ED2346622435}" type="presOf" srcId="{12BF98C3-50CD-4A6D-8EC6-F6335DEBF553}" destId="{AB0A3889-B090-47E2-8DC7-AC855FC07E71}" srcOrd="1" destOrd="0" presId="urn:microsoft.com/office/officeart/2005/8/layout/bProcess3"/>
    <dgm:cxn modelId="{1B414F12-F0B2-4634-B83D-9D0101617141}" type="presOf" srcId="{4961CCC1-CA0C-4221-90F6-BB47BDED4930}" destId="{E49E3CA9-DD9E-45EE-9E57-BC6C7CC54BDD}" srcOrd="0" destOrd="0" presId="urn:microsoft.com/office/officeart/2005/8/layout/bProcess3"/>
    <dgm:cxn modelId="{377E531E-112D-4233-9F88-5B85504F637C}" type="presOf" srcId="{4A13E436-1D8D-439A-AFE1-9FD4D0193A1B}" destId="{4C2CAAB0-EBD1-4468-A753-1D5FC0420CB9}" srcOrd="0" destOrd="0" presId="urn:microsoft.com/office/officeart/2005/8/layout/bProcess3"/>
    <dgm:cxn modelId="{9C3F567E-118D-458F-B75C-880973365CB6}" srcId="{FE349D97-B2A8-4B76-BE46-FBA6B6896756}" destId="{DABDB965-39C1-43C1-AF61-185239620EF8}" srcOrd="0" destOrd="0" parTransId="{DD967CB9-8AD0-42ED-93FE-6F565542B5E0}" sibTransId="{1E729087-F5E2-4454-AAD1-F9B1913463CB}"/>
    <dgm:cxn modelId="{59F70962-CE79-4EB4-AB41-C50FBE036183}" srcId="{FE349D97-B2A8-4B76-BE46-FBA6B6896756}" destId="{1D369E58-5B1D-498F-8464-BECDA34F5AB5}" srcOrd="2" destOrd="0" parTransId="{2FFB9B8D-6EDD-453A-82F1-C2B3360E3E78}" sibTransId="{12BF98C3-50CD-4A6D-8EC6-F6335DEBF553}"/>
    <dgm:cxn modelId="{0D6B350E-AFD0-41BF-A45F-9A058D7377FD}" type="presParOf" srcId="{73501936-0C18-47B6-AA15-FEF3BFF2D638}" destId="{767EDCAA-ED53-4325-BAD6-BB80050CD3AC}" srcOrd="0" destOrd="0" presId="urn:microsoft.com/office/officeart/2005/8/layout/bProcess3"/>
    <dgm:cxn modelId="{36769548-AF06-48C6-99E0-D9551FDDA323}" type="presParOf" srcId="{73501936-0C18-47B6-AA15-FEF3BFF2D638}" destId="{73DE5D06-5753-404D-81C7-8C6F4B99AE92}" srcOrd="1" destOrd="0" presId="urn:microsoft.com/office/officeart/2005/8/layout/bProcess3"/>
    <dgm:cxn modelId="{F7CE00C8-A11D-4838-AA19-4334FB81AAD4}" type="presParOf" srcId="{73DE5D06-5753-404D-81C7-8C6F4B99AE92}" destId="{58B60E48-8A49-446A-92E9-7C64AD9B924F}" srcOrd="0" destOrd="0" presId="urn:microsoft.com/office/officeart/2005/8/layout/bProcess3"/>
    <dgm:cxn modelId="{6B7BB333-567D-4081-8717-DBCCBFFB32DB}" type="presParOf" srcId="{73501936-0C18-47B6-AA15-FEF3BFF2D638}" destId="{4C2CAAB0-EBD1-4468-A753-1D5FC0420CB9}" srcOrd="2" destOrd="0" presId="urn:microsoft.com/office/officeart/2005/8/layout/bProcess3"/>
    <dgm:cxn modelId="{5F5216F6-6D0A-4969-A990-5C9E7C2E0670}" type="presParOf" srcId="{73501936-0C18-47B6-AA15-FEF3BFF2D638}" destId="{BA0A9859-037D-418B-88BC-B54AF6BBE4D7}" srcOrd="3" destOrd="0" presId="urn:microsoft.com/office/officeart/2005/8/layout/bProcess3"/>
    <dgm:cxn modelId="{34F4F67A-F6E1-4C1F-974F-EDA429E87AF0}" type="presParOf" srcId="{BA0A9859-037D-418B-88BC-B54AF6BBE4D7}" destId="{B058CC43-2E38-4DF6-A1F1-BD8FC2A15E22}" srcOrd="0" destOrd="0" presId="urn:microsoft.com/office/officeart/2005/8/layout/bProcess3"/>
    <dgm:cxn modelId="{901F1FEA-08B4-4B3A-9430-D054FCBBA4FB}" type="presParOf" srcId="{73501936-0C18-47B6-AA15-FEF3BFF2D638}" destId="{2AA59227-2FC5-48E4-B383-26278B2FE3CF}" srcOrd="4" destOrd="0" presId="urn:microsoft.com/office/officeart/2005/8/layout/bProcess3"/>
    <dgm:cxn modelId="{59072FD6-C45F-422B-9EA9-2567A2326205}" type="presParOf" srcId="{73501936-0C18-47B6-AA15-FEF3BFF2D638}" destId="{9E44AC2E-F4B5-4298-A6E5-043065E1232F}" srcOrd="5" destOrd="0" presId="urn:microsoft.com/office/officeart/2005/8/layout/bProcess3"/>
    <dgm:cxn modelId="{CBEF1B88-AC58-453B-AB35-9A0DF649FF51}" type="presParOf" srcId="{9E44AC2E-F4B5-4298-A6E5-043065E1232F}" destId="{AB0A3889-B090-47E2-8DC7-AC855FC07E71}" srcOrd="0" destOrd="0" presId="urn:microsoft.com/office/officeart/2005/8/layout/bProcess3"/>
    <dgm:cxn modelId="{ACEC8856-6202-4757-A743-7B8C9E18250F}" type="presParOf" srcId="{73501936-0C18-47B6-AA15-FEF3BFF2D638}" destId="{7FD2410B-CCD4-4B5C-A413-E2258AC51D51}" srcOrd="6" destOrd="0" presId="urn:microsoft.com/office/officeart/2005/8/layout/bProcess3"/>
    <dgm:cxn modelId="{CA29F2E3-8EF0-4926-B200-A94FE1F74F85}" type="presParOf" srcId="{73501936-0C18-47B6-AA15-FEF3BFF2D638}" destId="{45B27A7B-2192-4307-A8DC-DE49765A74A5}" srcOrd="7" destOrd="0" presId="urn:microsoft.com/office/officeart/2005/8/layout/bProcess3"/>
    <dgm:cxn modelId="{FB93B117-07D7-419B-BC36-27DDDA86EC8E}" type="presParOf" srcId="{45B27A7B-2192-4307-A8DC-DE49765A74A5}" destId="{DAE29159-3E68-45F7-9E2B-4033B3798A59}" srcOrd="0" destOrd="0" presId="urn:microsoft.com/office/officeart/2005/8/layout/bProcess3"/>
    <dgm:cxn modelId="{9D20D5C6-752B-4A49-8226-0FF7BADF8B10}" type="presParOf" srcId="{73501936-0C18-47B6-AA15-FEF3BFF2D638}" destId="{D36EADE9-B81C-47C5-BC9F-FF17DC3DBDF8}" srcOrd="8" destOrd="0" presId="urn:microsoft.com/office/officeart/2005/8/layout/bProcess3"/>
    <dgm:cxn modelId="{6002F512-4BBF-4A5C-8E42-CF60C0AA72B1}" type="presParOf" srcId="{73501936-0C18-47B6-AA15-FEF3BFF2D638}" destId="{D3380359-E083-44DC-8BBD-51368B41C6EA}" srcOrd="9" destOrd="0" presId="urn:microsoft.com/office/officeart/2005/8/layout/bProcess3"/>
    <dgm:cxn modelId="{F1BB6556-BABC-4EB4-9BF5-BE825E2202DD}" type="presParOf" srcId="{D3380359-E083-44DC-8BBD-51368B41C6EA}" destId="{6E65BB32-D9C9-4E58-BCB9-2B288F8B7B62}" srcOrd="0" destOrd="0" presId="urn:microsoft.com/office/officeart/2005/8/layout/bProcess3"/>
    <dgm:cxn modelId="{1D43736C-8C7D-404E-9D40-8A707E5C460F}" type="presParOf" srcId="{73501936-0C18-47B6-AA15-FEF3BFF2D638}" destId="{E49E3CA9-DD9E-45EE-9E57-BC6C7CC54BDD}" srcOrd="10" destOrd="0" presId="urn:microsoft.com/office/officeart/2005/8/layout/bProcess3"/>
    <dgm:cxn modelId="{93EC6A9D-6153-45E9-8588-91ACB12C16E6}" type="presParOf" srcId="{73501936-0C18-47B6-AA15-FEF3BFF2D638}" destId="{B7329F36-80C5-4490-A5C2-5DA697FB311B}" srcOrd="11" destOrd="0" presId="urn:microsoft.com/office/officeart/2005/8/layout/bProcess3"/>
    <dgm:cxn modelId="{C8395C8E-9613-420F-B152-11B42BE9A676}" type="presParOf" srcId="{B7329F36-80C5-4490-A5C2-5DA697FB311B}" destId="{89159DCF-3894-4A1B-B00E-CA60D014C032}" srcOrd="0" destOrd="0" presId="urn:microsoft.com/office/officeart/2005/8/layout/bProcess3"/>
    <dgm:cxn modelId="{DFD7D5C2-4FAD-43F5-8138-4B06EACF1D5F}" type="presParOf" srcId="{73501936-0C18-47B6-AA15-FEF3BFF2D638}" destId="{55787414-BFFD-42CC-903F-43320A6E186E}" srcOrd="12" destOrd="0" presId="urn:microsoft.com/office/officeart/2005/8/layout/bProcess3"/>
    <dgm:cxn modelId="{6EE9F00A-B0A2-469A-BA1E-7A46977459CA}" type="presParOf" srcId="{73501936-0C18-47B6-AA15-FEF3BFF2D638}" destId="{FF917026-56FA-4576-A1C4-34751AB64FE7}" srcOrd="13" destOrd="0" presId="urn:microsoft.com/office/officeart/2005/8/layout/bProcess3"/>
    <dgm:cxn modelId="{13F00201-356F-47CA-A8EB-E9B761444611}" type="presParOf" srcId="{FF917026-56FA-4576-A1C4-34751AB64FE7}" destId="{1EE39358-3CF2-4681-8BF0-891F42205ED3}" srcOrd="0" destOrd="0" presId="urn:microsoft.com/office/officeart/2005/8/layout/bProcess3"/>
    <dgm:cxn modelId="{09F02DFA-C5B6-4669-87EF-3B0D8A39789E}" type="presParOf" srcId="{73501936-0C18-47B6-AA15-FEF3BFF2D638}" destId="{0E9EE2F7-859D-4270-A4F2-81EF5C380CC5}" srcOrd="14"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269713-1205-4945-98EC-C3D70AD8BFC3}" type="doc">
      <dgm:prSet loTypeId="urn:microsoft.com/office/officeart/2005/8/layout/cycle5" loCatId="cycle" qsTypeId="urn:microsoft.com/office/officeart/2005/8/quickstyle/simple1" qsCatId="simple" csTypeId="urn:microsoft.com/office/officeart/2005/8/colors/colorful1" csCatId="colorful" phldr="1"/>
      <dgm:spPr/>
      <dgm:t>
        <a:bodyPr/>
        <a:lstStyle/>
        <a:p>
          <a:endParaRPr lang="es-MX"/>
        </a:p>
      </dgm:t>
    </dgm:pt>
    <dgm:pt modelId="{40555DF6-3306-4B6B-B441-53BA5D01A49E}">
      <dgm:prSet phldrT="[Texto]" custT="1"/>
      <dgm:spPr/>
      <dgm:t>
        <a:bodyPr/>
        <a:lstStyle/>
        <a:p>
          <a:r>
            <a:rPr lang="es-MX" sz="1600" dirty="0"/>
            <a:t>El control de retroalimentación </a:t>
          </a:r>
        </a:p>
      </dgm:t>
    </dgm:pt>
    <dgm:pt modelId="{EB6F53D1-DEAA-4345-B348-C5D5FECD2E9E}" type="parTrans" cxnId="{0B31C123-44CA-43DF-B5EF-EAA5F931BF52}">
      <dgm:prSet/>
      <dgm:spPr/>
      <dgm:t>
        <a:bodyPr/>
        <a:lstStyle/>
        <a:p>
          <a:endParaRPr lang="es-MX"/>
        </a:p>
      </dgm:t>
    </dgm:pt>
    <dgm:pt modelId="{B6F79165-CB7B-466F-A970-DFC72788DF53}" type="sibTrans" cxnId="{0B31C123-44CA-43DF-B5EF-EAA5F931BF52}">
      <dgm:prSet/>
      <dgm:spPr/>
      <dgm:t>
        <a:bodyPr/>
        <a:lstStyle/>
        <a:p>
          <a:endParaRPr lang="es-MX"/>
        </a:p>
      </dgm:t>
    </dgm:pt>
    <dgm:pt modelId="{57534E70-B5E6-4C21-8251-CCFE1C04F04A}">
      <dgm:prSet phldrT="[Texto]"/>
      <dgm:spPr/>
      <dgm:t>
        <a:bodyPr/>
        <a:lstStyle/>
        <a:p>
          <a:r>
            <a:rPr lang="es-MX" dirty="0"/>
            <a:t>Control de alimentación  prospectiva </a:t>
          </a:r>
        </a:p>
      </dgm:t>
    </dgm:pt>
    <dgm:pt modelId="{6AF3F5C7-B275-45BE-A97A-BD531F120EA5}" type="parTrans" cxnId="{54E29801-B5D8-4823-80E4-C299C2F1668F}">
      <dgm:prSet/>
      <dgm:spPr/>
      <dgm:t>
        <a:bodyPr/>
        <a:lstStyle/>
        <a:p>
          <a:endParaRPr lang="es-MX"/>
        </a:p>
      </dgm:t>
    </dgm:pt>
    <dgm:pt modelId="{51A7022A-F85D-468A-9709-B002842656E0}" type="sibTrans" cxnId="{54E29801-B5D8-4823-80E4-C299C2F1668F}">
      <dgm:prSet/>
      <dgm:spPr/>
      <dgm:t>
        <a:bodyPr/>
        <a:lstStyle/>
        <a:p>
          <a:endParaRPr lang="es-MX"/>
        </a:p>
      </dgm:t>
    </dgm:pt>
    <dgm:pt modelId="{295D6F45-372D-49BB-AE4C-503E842E89B1}">
      <dgm:prSet phldrT="[Texto]"/>
      <dgm:spPr/>
      <dgm:t>
        <a:bodyPr/>
        <a:lstStyle/>
        <a:p>
          <a:r>
            <a:rPr lang="es-MX" dirty="0"/>
            <a:t>Controles previos </a:t>
          </a:r>
        </a:p>
      </dgm:t>
    </dgm:pt>
    <dgm:pt modelId="{9A42CC08-4366-41AF-AF95-0FB12A07B7EE}" type="parTrans" cxnId="{808CC017-6525-447F-96FF-4A8A5E92E137}">
      <dgm:prSet/>
      <dgm:spPr/>
      <dgm:t>
        <a:bodyPr/>
        <a:lstStyle/>
        <a:p>
          <a:endParaRPr lang="es-MX"/>
        </a:p>
      </dgm:t>
    </dgm:pt>
    <dgm:pt modelId="{82BF1A8C-FE1D-42FB-8871-FEBE9A30C2F1}" type="sibTrans" cxnId="{808CC017-6525-447F-96FF-4A8A5E92E137}">
      <dgm:prSet/>
      <dgm:spPr/>
      <dgm:t>
        <a:bodyPr/>
        <a:lstStyle/>
        <a:p>
          <a:endParaRPr lang="es-MX"/>
        </a:p>
      </dgm:t>
    </dgm:pt>
    <dgm:pt modelId="{5CF44BC2-5125-4EDF-BC1D-B598BCEC845E}">
      <dgm:prSet phldrT="[Texto]"/>
      <dgm:spPr/>
      <dgm:t>
        <a:bodyPr/>
        <a:lstStyle/>
        <a:p>
          <a:r>
            <a:rPr lang="es-MX" dirty="0"/>
            <a:t>Control dirigido </a:t>
          </a:r>
        </a:p>
      </dgm:t>
    </dgm:pt>
    <dgm:pt modelId="{8133CC62-5C23-4E7D-9D99-C2473E4D2D5D}" type="parTrans" cxnId="{BF496A21-454E-4CED-A44C-420DDCB25B43}">
      <dgm:prSet/>
      <dgm:spPr/>
      <dgm:t>
        <a:bodyPr/>
        <a:lstStyle/>
        <a:p>
          <a:endParaRPr lang="es-MX"/>
        </a:p>
      </dgm:t>
    </dgm:pt>
    <dgm:pt modelId="{B1CEF9AD-F6B1-4A31-83C3-1511F995131E}" type="sibTrans" cxnId="{BF496A21-454E-4CED-A44C-420DDCB25B43}">
      <dgm:prSet/>
      <dgm:spPr/>
      <dgm:t>
        <a:bodyPr/>
        <a:lstStyle/>
        <a:p>
          <a:endParaRPr lang="es-MX"/>
        </a:p>
      </dgm:t>
    </dgm:pt>
    <dgm:pt modelId="{93BD93A2-CE72-43F7-AFB5-F26C285CD3FB}">
      <dgm:prSet phldrT="[Texto]"/>
      <dgm:spPr/>
      <dgm:t>
        <a:bodyPr/>
        <a:lstStyle/>
        <a:p>
          <a:r>
            <a:rPr lang="es-MX" dirty="0"/>
            <a:t>Control posterior</a:t>
          </a:r>
        </a:p>
      </dgm:t>
    </dgm:pt>
    <dgm:pt modelId="{72C8DC71-609F-4E99-90DB-016AE6B5C309}" type="parTrans" cxnId="{D7E92A48-0AE1-49AC-A1D7-A107B5D17038}">
      <dgm:prSet/>
      <dgm:spPr/>
      <dgm:t>
        <a:bodyPr/>
        <a:lstStyle/>
        <a:p>
          <a:endParaRPr lang="es-MX"/>
        </a:p>
      </dgm:t>
    </dgm:pt>
    <dgm:pt modelId="{0332C35D-F48E-487B-8A6B-6ACD36254E0C}" type="sibTrans" cxnId="{D7E92A48-0AE1-49AC-A1D7-A107B5D17038}">
      <dgm:prSet/>
      <dgm:spPr/>
      <dgm:t>
        <a:bodyPr/>
        <a:lstStyle/>
        <a:p>
          <a:endParaRPr lang="es-MX"/>
        </a:p>
      </dgm:t>
    </dgm:pt>
    <dgm:pt modelId="{0C496030-36A5-4E0B-8A9D-6F37B6A0F42D}">
      <dgm:prSet phldrT="[Texto]"/>
      <dgm:spPr/>
      <dgm:t>
        <a:bodyPr/>
        <a:lstStyle/>
        <a:p>
          <a:r>
            <a:rPr lang="es-MX" dirty="0"/>
            <a:t>Control cibernético </a:t>
          </a:r>
        </a:p>
      </dgm:t>
    </dgm:pt>
    <dgm:pt modelId="{74DF941A-7CFF-4CDD-9F8F-643B1785E632}" type="parTrans" cxnId="{996401D0-44BB-4054-884C-A3AEE0CE0B91}">
      <dgm:prSet/>
      <dgm:spPr/>
      <dgm:t>
        <a:bodyPr/>
        <a:lstStyle/>
        <a:p>
          <a:endParaRPr lang="es-MX"/>
        </a:p>
      </dgm:t>
    </dgm:pt>
    <dgm:pt modelId="{DBCF5365-6E7A-43F3-AF90-5B468B442897}" type="sibTrans" cxnId="{996401D0-44BB-4054-884C-A3AEE0CE0B91}">
      <dgm:prSet/>
      <dgm:spPr/>
      <dgm:t>
        <a:bodyPr/>
        <a:lstStyle/>
        <a:p>
          <a:endParaRPr lang="es-MX"/>
        </a:p>
      </dgm:t>
    </dgm:pt>
    <dgm:pt modelId="{B18FCBAC-A075-4324-8479-F6195369E42A}" type="pres">
      <dgm:prSet presAssocID="{5C269713-1205-4945-98EC-C3D70AD8BFC3}" presName="cycle" presStyleCnt="0">
        <dgm:presLayoutVars>
          <dgm:dir/>
          <dgm:resizeHandles val="exact"/>
        </dgm:presLayoutVars>
      </dgm:prSet>
      <dgm:spPr/>
      <dgm:t>
        <a:bodyPr/>
        <a:lstStyle/>
        <a:p>
          <a:endParaRPr lang="es-ES"/>
        </a:p>
      </dgm:t>
    </dgm:pt>
    <dgm:pt modelId="{4D55B056-BDF1-42AB-AA5B-14BFAD1A3162}" type="pres">
      <dgm:prSet presAssocID="{40555DF6-3306-4B6B-B441-53BA5D01A49E}" presName="node" presStyleLbl="node1" presStyleIdx="0" presStyleCnt="6" custScaleX="152770">
        <dgm:presLayoutVars>
          <dgm:bulletEnabled val="1"/>
        </dgm:presLayoutVars>
      </dgm:prSet>
      <dgm:spPr/>
      <dgm:t>
        <a:bodyPr/>
        <a:lstStyle/>
        <a:p>
          <a:endParaRPr lang="es-ES"/>
        </a:p>
      </dgm:t>
    </dgm:pt>
    <dgm:pt modelId="{4959B9F3-7D33-4267-A8F5-73E3637C110C}" type="pres">
      <dgm:prSet presAssocID="{40555DF6-3306-4B6B-B441-53BA5D01A49E}" presName="spNode" presStyleCnt="0"/>
      <dgm:spPr/>
    </dgm:pt>
    <dgm:pt modelId="{AA98E6F8-8A86-404E-8750-AA8D605F118B}" type="pres">
      <dgm:prSet presAssocID="{B6F79165-CB7B-466F-A970-DFC72788DF53}" presName="sibTrans" presStyleLbl="sibTrans1D1" presStyleIdx="0" presStyleCnt="6"/>
      <dgm:spPr/>
      <dgm:t>
        <a:bodyPr/>
        <a:lstStyle/>
        <a:p>
          <a:endParaRPr lang="es-ES"/>
        </a:p>
      </dgm:t>
    </dgm:pt>
    <dgm:pt modelId="{99A9D106-1FA2-4944-BFC1-C218EB34F720}" type="pres">
      <dgm:prSet presAssocID="{57534E70-B5E6-4C21-8251-CCFE1C04F04A}" presName="node" presStyleLbl="node1" presStyleIdx="1" presStyleCnt="6">
        <dgm:presLayoutVars>
          <dgm:bulletEnabled val="1"/>
        </dgm:presLayoutVars>
      </dgm:prSet>
      <dgm:spPr/>
      <dgm:t>
        <a:bodyPr/>
        <a:lstStyle/>
        <a:p>
          <a:endParaRPr lang="es-ES"/>
        </a:p>
      </dgm:t>
    </dgm:pt>
    <dgm:pt modelId="{36165723-192C-49E5-976E-5567E045FF6D}" type="pres">
      <dgm:prSet presAssocID="{57534E70-B5E6-4C21-8251-CCFE1C04F04A}" presName="spNode" presStyleCnt="0"/>
      <dgm:spPr/>
    </dgm:pt>
    <dgm:pt modelId="{83996616-5DBD-4834-A07E-8B8E1B21A528}" type="pres">
      <dgm:prSet presAssocID="{51A7022A-F85D-468A-9709-B002842656E0}" presName="sibTrans" presStyleLbl="sibTrans1D1" presStyleIdx="1" presStyleCnt="6"/>
      <dgm:spPr/>
      <dgm:t>
        <a:bodyPr/>
        <a:lstStyle/>
        <a:p>
          <a:endParaRPr lang="es-ES"/>
        </a:p>
      </dgm:t>
    </dgm:pt>
    <dgm:pt modelId="{52CB7A8F-B7BD-44E8-9612-74D7B8D32D57}" type="pres">
      <dgm:prSet presAssocID="{295D6F45-372D-49BB-AE4C-503E842E89B1}" presName="node" presStyleLbl="node1" presStyleIdx="2" presStyleCnt="6" custScaleX="123195">
        <dgm:presLayoutVars>
          <dgm:bulletEnabled val="1"/>
        </dgm:presLayoutVars>
      </dgm:prSet>
      <dgm:spPr/>
      <dgm:t>
        <a:bodyPr/>
        <a:lstStyle/>
        <a:p>
          <a:endParaRPr lang="es-ES"/>
        </a:p>
      </dgm:t>
    </dgm:pt>
    <dgm:pt modelId="{B8781A32-C024-49A4-9CC8-B03A0804396B}" type="pres">
      <dgm:prSet presAssocID="{295D6F45-372D-49BB-AE4C-503E842E89B1}" presName="spNode" presStyleCnt="0"/>
      <dgm:spPr/>
    </dgm:pt>
    <dgm:pt modelId="{939699D5-855E-4415-A52C-B0FB8C5868EA}" type="pres">
      <dgm:prSet presAssocID="{82BF1A8C-FE1D-42FB-8871-FEBE9A30C2F1}" presName="sibTrans" presStyleLbl="sibTrans1D1" presStyleIdx="2" presStyleCnt="6"/>
      <dgm:spPr/>
      <dgm:t>
        <a:bodyPr/>
        <a:lstStyle/>
        <a:p>
          <a:endParaRPr lang="es-ES"/>
        </a:p>
      </dgm:t>
    </dgm:pt>
    <dgm:pt modelId="{F657BB1A-2169-4ADC-82D2-149BBFDA4ECF}" type="pres">
      <dgm:prSet presAssocID="{5CF44BC2-5125-4EDF-BC1D-B598BCEC845E}" presName="node" presStyleLbl="node1" presStyleIdx="3" presStyleCnt="6" custScaleX="120078">
        <dgm:presLayoutVars>
          <dgm:bulletEnabled val="1"/>
        </dgm:presLayoutVars>
      </dgm:prSet>
      <dgm:spPr/>
      <dgm:t>
        <a:bodyPr/>
        <a:lstStyle/>
        <a:p>
          <a:endParaRPr lang="es-ES"/>
        </a:p>
      </dgm:t>
    </dgm:pt>
    <dgm:pt modelId="{3F4FA9F1-FA8C-41CF-8391-66C2C2E1467C}" type="pres">
      <dgm:prSet presAssocID="{5CF44BC2-5125-4EDF-BC1D-B598BCEC845E}" presName="spNode" presStyleCnt="0"/>
      <dgm:spPr/>
    </dgm:pt>
    <dgm:pt modelId="{7ABA7312-8466-4D92-8FAB-5EEDD9B8D729}" type="pres">
      <dgm:prSet presAssocID="{B1CEF9AD-F6B1-4A31-83C3-1511F995131E}" presName="sibTrans" presStyleLbl="sibTrans1D1" presStyleIdx="3" presStyleCnt="6"/>
      <dgm:spPr/>
      <dgm:t>
        <a:bodyPr/>
        <a:lstStyle/>
        <a:p>
          <a:endParaRPr lang="es-ES"/>
        </a:p>
      </dgm:t>
    </dgm:pt>
    <dgm:pt modelId="{52FFEF03-D093-43F2-A7E7-C780B4FBBC6F}" type="pres">
      <dgm:prSet presAssocID="{93BD93A2-CE72-43F7-AFB5-F26C285CD3FB}" presName="node" presStyleLbl="node1" presStyleIdx="4" presStyleCnt="6" custScaleX="142292">
        <dgm:presLayoutVars>
          <dgm:bulletEnabled val="1"/>
        </dgm:presLayoutVars>
      </dgm:prSet>
      <dgm:spPr/>
      <dgm:t>
        <a:bodyPr/>
        <a:lstStyle/>
        <a:p>
          <a:endParaRPr lang="es-ES"/>
        </a:p>
      </dgm:t>
    </dgm:pt>
    <dgm:pt modelId="{52E25199-19E1-41D1-8FE8-D702073FF547}" type="pres">
      <dgm:prSet presAssocID="{93BD93A2-CE72-43F7-AFB5-F26C285CD3FB}" presName="spNode" presStyleCnt="0"/>
      <dgm:spPr/>
    </dgm:pt>
    <dgm:pt modelId="{5696BCAE-4CA4-4CDA-9303-2317C28DB389}" type="pres">
      <dgm:prSet presAssocID="{0332C35D-F48E-487B-8A6B-6ACD36254E0C}" presName="sibTrans" presStyleLbl="sibTrans1D1" presStyleIdx="4" presStyleCnt="6"/>
      <dgm:spPr/>
      <dgm:t>
        <a:bodyPr/>
        <a:lstStyle/>
        <a:p>
          <a:endParaRPr lang="es-ES"/>
        </a:p>
      </dgm:t>
    </dgm:pt>
    <dgm:pt modelId="{CFA9076E-6FC0-4BA7-A86D-67787FC7C99F}" type="pres">
      <dgm:prSet presAssocID="{0C496030-36A5-4E0B-8A9D-6F37B6A0F42D}" presName="node" presStyleLbl="node1" presStyleIdx="5" presStyleCnt="6" custScaleX="131135">
        <dgm:presLayoutVars>
          <dgm:bulletEnabled val="1"/>
        </dgm:presLayoutVars>
      </dgm:prSet>
      <dgm:spPr/>
      <dgm:t>
        <a:bodyPr/>
        <a:lstStyle/>
        <a:p>
          <a:endParaRPr lang="es-ES"/>
        </a:p>
      </dgm:t>
    </dgm:pt>
    <dgm:pt modelId="{32C46C9C-7948-4166-9760-54815DF8A2C4}" type="pres">
      <dgm:prSet presAssocID="{0C496030-36A5-4E0B-8A9D-6F37B6A0F42D}" presName="spNode" presStyleCnt="0"/>
      <dgm:spPr/>
    </dgm:pt>
    <dgm:pt modelId="{4306425A-7011-4584-93BF-05E8E8BF3600}" type="pres">
      <dgm:prSet presAssocID="{DBCF5365-6E7A-43F3-AF90-5B468B442897}" presName="sibTrans" presStyleLbl="sibTrans1D1" presStyleIdx="5" presStyleCnt="6"/>
      <dgm:spPr/>
      <dgm:t>
        <a:bodyPr/>
        <a:lstStyle/>
        <a:p>
          <a:endParaRPr lang="es-ES"/>
        </a:p>
      </dgm:t>
    </dgm:pt>
  </dgm:ptLst>
  <dgm:cxnLst>
    <dgm:cxn modelId="{48A86A1E-F5B0-4006-9C34-229ED4105D4A}" type="presOf" srcId="{B1CEF9AD-F6B1-4A31-83C3-1511F995131E}" destId="{7ABA7312-8466-4D92-8FAB-5EEDD9B8D729}" srcOrd="0" destOrd="0" presId="urn:microsoft.com/office/officeart/2005/8/layout/cycle5"/>
    <dgm:cxn modelId="{27C2BBD4-E9C0-4E96-B510-B0C7F0EA5E81}" type="presOf" srcId="{82BF1A8C-FE1D-42FB-8871-FEBE9A30C2F1}" destId="{939699D5-855E-4415-A52C-B0FB8C5868EA}" srcOrd="0" destOrd="0" presId="urn:microsoft.com/office/officeart/2005/8/layout/cycle5"/>
    <dgm:cxn modelId="{BF496A21-454E-4CED-A44C-420DDCB25B43}" srcId="{5C269713-1205-4945-98EC-C3D70AD8BFC3}" destId="{5CF44BC2-5125-4EDF-BC1D-B598BCEC845E}" srcOrd="3" destOrd="0" parTransId="{8133CC62-5C23-4E7D-9D99-C2473E4D2D5D}" sibTransId="{B1CEF9AD-F6B1-4A31-83C3-1511F995131E}"/>
    <dgm:cxn modelId="{0F6CA23D-1CF6-4A46-8D48-53BEADD18198}" type="presOf" srcId="{DBCF5365-6E7A-43F3-AF90-5B468B442897}" destId="{4306425A-7011-4584-93BF-05E8E8BF3600}" srcOrd="0" destOrd="0" presId="urn:microsoft.com/office/officeart/2005/8/layout/cycle5"/>
    <dgm:cxn modelId="{A335406D-A0FB-49DC-A227-9403B9925CA2}" type="presOf" srcId="{0C496030-36A5-4E0B-8A9D-6F37B6A0F42D}" destId="{CFA9076E-6FC0-4BA7-A86D-67787FC7C99F}" srcOrd="0" destOrd="0" presId="urn:microsoft.com/office/officeart/2005/8/layout/cycle5"/>
    <dgm:cxn modelId="{7897A3D9-2F7A-4C35-B7E1-7CCE662401C3}" type="presOf" srcId="{5CF44BC2-5125-4EDF-BC1D-B598BCEC845E}" destId="{F657BB1A-2169-4ADC-82D2-149BBFDA4ECF}" srcOrd="0" destOrd="0" presId="urn:microsoft.com/office/officeart/2005/8/layout/cycle5"/>
    <dgm:cxn modelId="{16A4493E-A413-4AC9-8F7F-4C48744BCADD}" type="presOf" srcId="{93BD93A2-CE72-43F7-AFB5-F26C285CD3FB}" destId="{52FFEF03-D093-43F2-A7E7-C780B4FBBC6F}" srcOrd="0" destOrd="0" presId="urn:microsoft.com/office/officeart/2005/8/layout/cycle5"/>
    <dgm:cxn modelId="{54E29801-B5D8-4823-80E4-C299C2F1668F}" srcId="{5C269713-1205-4945-98EC-C3D70AD8BFC3}" destId="{57534E70-B5E6-4C21-8251-CCFE1C04F04A}" srcOrd="1" destOrd="0" parTransId="{6AF3F5C7-B275-45BE-A97A-BD531F120EA5}" sibTransId="{51A7022A-F85D-468A-9709-B002842656E0}"/>
    <dgm:cxn modelId="{0B31C123-44CA-43DF-B5EF-EAA5F931BF52}" srcId="{5C269713-1205-4945-98EC-C3D70AD8BFC3}" destId="{40555DF6-3306-4B6B-B441-53BA5D01A49E}" srcOrd="0" destOrd="0" parTransId="{EB6F53D1-DEAA-4345-B348-C5D5FECD2E9E}" sibTransId="{B6F79165-CB7B-466F-A970-DFC72788DF53}"/>
    <dgm:cxn modelId="{D7E92A48-0AE1-49AC-A1D7-A107B5D17038}" srcId="{5C269713-1205-4945-98EC-C3D70AD8BFC3}" destId="{93BD93A2-CE72-43F7-AFB5-F26C285CD3FB}" srcOrd="4" destOrd="0" parTransId="{72C8DC71-609F-4E99-90DB-016AE6B5C309}" sibTransId="{0332C35D-F48E-487B-8A6B-6ACD36254E0C}"/>
    <dgm:cxn modelId="{823ABD56-67D2-4CAF-B130-7355195D3A63}" type="presOf" srcId="{B6F79165-CB7B-466F-A970-DFC72788DF53}" destId="{AA98E6F8-8A86-404E-8750-AA8D605F118B}" srcOrd="0" destOrd="0" presId="urn:microsoft.com/office/officeart/2005/8/layout/cycle5"/>
    <dgm:cxn modelId="{54DA65EF-1804-443F-8A46-78CD83E5D5C3}" type="presOf" srcId="{295D6F45-372D-49BB-AE4C-503E842E89B1}" destId="{52CB7A8F-B7BD-44E8-9612-74D7B8D32D57}" srcOrd="0" destOrd="0" presId="urn:microsoft.com/office/officeart/2005/8/layout/cycle5"/>
    <dgm:cxn modelId="{BD44F955-29F4-426A-BDF9-61CBE7F82D2E}" type="presOf" srcId="{57534E70-B5E6-4C21-8251-CCFE1C04F04A}" destId="{99A9D106-1FA2-4944-BFC1-C218EB34F720}" srcOrd="0" destOrd="0" presId="urn:microsoft.com/office/officeart/2005/8/layout/cycle5"/>
    <dgm:cxn modelId="{996401D0-44BB-4054-884C-A3AEE0CE0B91}" srcId="{5C269713-1205-4945-98EC-C3D70AD8BFC3}" destId="{0C496030-36A5-4E0B-8A9D-6F37B6A0F42D}" srcOrd="5" destOrd="0" parTransId="{74DF941A-7CFF-4CDD-9F8F-643B1785E632}" sibTransId="{DBCF5365-6E7A-43F3-AF90-5B468B442897}"/>
    <dgm:cxn modelId="{B9C618FA-D8EA-4847-8914-B56185DF71E7}" type="presOf" srcId="{5C269713-1205-4945-98EC-C3D70AD8BFC3}" destId="{B18FCBAC-A075-4324-8479-F6195369E42A}" srcOrd="0" destOrd="0" presId="urn:microsoft.com/office/officeart/2005/8/layout/cycle5"/>
    <dgm:cxn modelId="{56A8B2BE-76AE-47FF-987F-AB79BFFDD385}" type="presOf" srcId="{40555DF6-3306-4B6B-B441-53BA5D01A49E}" destId="{4D55B056-BDF1-42AB-AA5B-14BFAD1A3162}" srcOrd="0" destOrd="0" presId="urn:microsoft.com/office/officeart/2005/8/layout/cycle5"/>
    <dgm:cxn modelId="{808CC017-6525-447F-96FF-4A8A5E92E137}" srcId="{5C269713-1205-4945-98EC-C3D70AD8BFC3}" destId="{295D6F45-372D-49BB-AE4C-503E842E89B1}" srcOrd="2" destOrd="0" parTransId="{9A42CC08-4366-41AF-AF95-0FB12A07B7EE}" sibTransId="{82BF1A8C-FE1D-42FB-8871-FEBE9A30C2F1}"/>
    <dgm:cxn modelId="{C838BF4D-1D3D-4CEB-B35B-ABDFD259A342}" type="presOf" srcId="{51A7022A-F85D-468A-9709-B002842656E0}" destId="{83996616-5DBD-4834-A07E-8B8E1B21A528}" srcOrd="0" destOrd="0" presId="urn:microsoft.com/office/officeart/2005/8/layout/cycle5"/>
    <dgm:cxn modelId="{314970C1-15F4-44FC-BFC0-80C320EA4324}" type="presOf" srcId="{0332C35D-F48E-487B-8A6B-6ACD36254E0C}" destId="{5696BCAE-4CA4-4CDA-9303-2317C28DB389}" srcOrd="0" destOrd="0" presId="urn:microsoft.com/office/officeart/2005/8/layout/cycle5"/>
    <dgm:cxn modelId="{1ACD615F-B31C-437B-8F88-92CDEBCECFE6}" type="presParOf" srcId="{B18FCBAC-A075-4324-8479-F6195369E42A}" destId="{4D55B056-BDF1-42AB-AA5B-14BFAD1A3162}" srcOrd="0" destOrd="0" presId="urn:microsoft.com/office/officeart/2005/8/layout/cycle5"/>
    <dgm:cxn modelId="{DD27F181-E480-4CE4-A4DE-F28340357FE8}" type="presParOf" srcId="{B18FCBAC-A075-4324-8479-F6195369E42A}" destId="{4959B9F3-7D33-4267-A8F5-73E3637C110C}" srcOrd="1" destOrd="0" presId="urn:microsoft.com/office/officeart/2005/8/layout/cycle5"/>
    <dgm:cxn modelId="{2E78CC35-5164-4748-AE40-55554F84B2ED}" type="presParOf" srcId="{B18FCBAC-A075-4324-8479-F6195369E42A}" destId="{AA98E6F8-8A86-404E-8750-AA8D605F118B}" srcOrd="2" destOrd="0" presId="urn:microsoft.com/office/officeart/2005/8/layout/cycle5"/>
    <dgm:cxn modelId="{31C4658E-00AA-4BF0-A9AA-9BC1272D7AE3}" type="presParOf" srcId="{B18FCBAC-A075-4324-8479-F6195369E42A}" destId="{99A9D106-1FA2-4944-BFC1-C218EB34F720}" srcOrd="3" destOrd="0" presId="urn:microsoft.com/office/officeart/2005/8/layout/cycle5"/>
    <dgm:cxn modelId="{00DF7510-2347-4C12-97FF-C7927BD073D0}" type="presParOf" srcId="{B18FCBAC-A075-4324-8479-F6195369E42A}" destId="{36165723-192C-49E5-976E-5567E045FF6D}" srcOrd="4" destOrd="0" presId="urn:microsoft.com/office/officeart/2005/8/layout/cycle5"/>
    <dgm:cxn modelId="{8FDF1D99-8375-452D-85CE-C18D6D04F003}" type="presParOf" srcId="{B18FCBAC-A075-4324-8479-F6195369E42A}" destId="{83996616-5DBD-4834-A07E-8B8E1B21A528}" srcOrd="5" destOrd="0" presId="urn:microsoft.com/office/officeart/2005/8/layout/cycle5"/>
    <dgm:cxn modelId="{6E586EB4-2963-42F7-B96A-35AC4BD4A8FF}" type="presParOf" srcId="{B18FCBAC-A075-4324-8479-F6195369E42A}" destId="{52CB7A8F-B7BD-44E8-9612-74D7B8D32D57}" srcOrd="6" destOrd="0" presId="urn:microsoft.com/office/officeart/2005/8/layout/cycle5"/>
    <dgm:cxn modelId="{FE66ED75-28C9-4785-A480-71D256C24D84}" type="presParOf" srcId="{B18FCBAC-A075-4324-8479-F6195369E42A}" destId="{B8781A32-C024-49A4-9CC8-B03A0804396B}" srcOrd="7" destOrd="0" presId="urn:microsoft.com/office/officeart/2005/8/layout/cycle5"/>
    <dgm:cxn modelId="{5A88E5F2-7D2A-40F6-AF11-2DDD5FF7A6D2}" type="presParOf" srcId="{B18FCBAC-A075-4324-8479-F6195369E42A}" destId="{939699D5-855E-4415-A52C-B0FB8C5868EA}" srcOrd="8" destOrd="0" presId="urn:microsoft.com/office/officeart/2005/8/layout/cycle5"/>
    <dgm:cxn modelId="{75BE2A3D-5FCD-4EE1-BAD2-04055112626C}" type="presParOf" srcId="{B18FCBAC-A075-4324-8479-F6195369E42A}" destId="{F657BB1A-2169-4ADC-82D2-149BBFDA4ECF}" srcOrd="9" destOrd="0" presId="urn:microsoft.com/office/officeart/2005/8/layout/cycle5"/>
    <dgm:cxn modelId="{C853964D-87E4-4702-9551-79A982F0F991}" type="presParOf" srcId="{B18FCBAC-A075-4324-8479-F6195369E42A}" destId="{3F4FA9F1-FA8C-41CF-8391-66C2C2E1467C}" srcOrd="10" destOrd="0" presId="urn:microsoft.com/office/officeart/2005/8/layout/cycle5"/>
    <dgm:cxn modelId="{27BEC7A5-F439-444E-BE1C-C8D7C8DF09B1}" type="presParOf" srcId="{B18FCBAC-A075-4324-8479-F6195369E42A}" destId="{7ABA7312-8466-4D92-8FAB-5EEDD9B8D729}" srcOrd="11" destOrd="0" presId="urn:microsoft.com/office/officeart/2005/8/layout/cycle5"/>
    <dgm:cxn modelId="{A3A965FC-EC7E-4ED5-949E-3A7106F3CB9D}" type="presParOf" srcId="{B18FCBAC-A075-4324-8479-F6195369E42A}" destId="{52FFEF03-D093-43F2-A7E7-C780B4FBBC6F}" srcOrd="12" destOrd="0" presId="urn:microsoft.com/office/officeart/2005/8/layout/cycle5"/>
    <dgm:cxn modelId="{B94B20B3-F79C-4FEA-A49C-33FECCF3230D}" type="presParOf" srcId="{B18FCBAC-A075-4324-8479-F6195369E42A}" destId="{52E25199-19E1-41D1-8FE8-D702073FF547}" srcOrd="13" destOrd="0" presId="urn:microsoft.com/office/officeart/2005/8/layout/cycle5"/>
    <dgm:cxn modelId="{E2D26975-688D-42EE-9274-BB6D2D18D538}" type="presParOf" srcId="{B18FCBAC-A075-4324-8479-F6195369E42A}" destId="{5696BCAE-4CA4-4CDA-9303-2317C28DB389}" srcOrd="14" destOrd="0" presId="urn:microsoft.com/office/officeart/2005/8/layout/cycle5"/>
    <dgm:cxn modelId="{8F397EEB-A04E-4D09-9E67-A4668FAFA39F}" type="presParOf" srcId="{B18FCBAC-A075-4324-8479-F6195369E42A}" destId="{CFA9076E-6FC0-4BA7-A86D-67787FC7C99F}" srcOrd="15" destOrd="0" presId="urn:microsoft.com/office/officeart/2005/8/layout/cycle5"/>
    <dgm:cxn modelId="{5544E5EB-380F-41A0-A89D-4A893B503D73}" type="presParOf" srcId="{B18FCBAC-A075-4324-8479-F6195369E42A}" destId="{32C46C9C-7948-4166-9760-54815DF8A2C4}" srcOrd="16" destOrd="0" presId="urn:microsoft.com/office/officeart/2005/8/layout/cycle5"/>
    <dgm:cxn modelId="{0A56B25F-6137-47A2-910E-BF4868C9EB94}" type="presParOf" srcId="{B18FCBAC-A075-4324-8479-F6195369E42A}" destId="{4306425A-7011-4584-93BF-05E8E8BF3600}"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DE5D06-5753-404D-81C7-8C6F4B99AE92}">
      <dsp:nvSpPr>
        <dsp:cNvPr id="0" name=""/>
        <dsp:cNvSpPr/>
      </dsp:nvSpPr>
      <dsp:spPr>
        <a:xfrm>
          <a:off x="3176801" y="548179"/>
          <a:ext cx="247174" cy="91440"/>
        </a:xfrm>
        <a:custGeom>
          <a:avLst/>
          <a:gdLst/>
          <a:ahLst/>
          <a:cxnLst/>
          <a:rect l="0" t="0" r="0" b="0"/>
          <a:pathLst>
            <a:path>
              <a:moveTo>
                <a:pt x="0" y="45720"/>
              </a:moveTo>
              <a:lnTo>
                <a:pt x="140687" y="45720"/>
              </a:lnTo>
              <a:lnTo>
                <a:pt x="140687" y="74897"/>
              </a:lnTo>
              <a:lnTo>
                <a:pt x="247174" y="74897"/>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293406" y="591702"/>
        <a:ext cx="13965" cy="4393"/>
      </dsp:txXfrm>
    </dsp:sp>
    <dsp:sp modelId="{767EDCAA-ED53-4325-BAD6-BB80050CD3AC}">
      <dsp:nvSpPr>
        <dsp:cNvPr id="0" name=""/>
        <dsp:cNvSpPr/>
      </dsp:nvSpPr>
      <dsp:spPr>
        <a:xfrm>
          <a:off x="837925" y="20892"/>
          <a:ext cx="2340675" cy="114601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kern="1200" dirty="0"/>
            <a:t>Desempeño deseado según las normas  </a:t>
          </a:r>
        </a:p>
      </dsp:txBody>
      <dsp:txXfrm>
        <a:off x="837925" y="20892"/>
        <a:ext cx="2340675" cy="1146013"/>
      </dsp:txXfrm>
    </dsp:sp>
    <dsp:sp modelId="{BA0A9859-037D-418B-88BC-B54AF6BBE4D7}">
      <dsp:nvSpPr>
        <dsp:cNvPr id="0" name=""/>
        <dsp:cNvSpPr/>
      </dsp:nvSpPr>
      <dsp:spPr>
        <a:xfrm>
          <a:off x="5364598" y="529201"/>
          <a:ext cx="497120" cy="91440"/>
        </a:xfrm>
        <a:custGeom>
          <a:avLst/>
          <a:gdLst/>
          <a:ahLst/>
          <a:cxnLst/>
          <a:rect l="0" t="0" r="0" b="0"/>
          <a:pathLst>
            <a:path>
              <a:moveTo>
                <a:pt x="0" y="93875"/>
              </a:moveTo>
              <a:lnTo>
                <a:pt x="265660" y="93875"/>
              </a:lnTo>
              <a:lnTo>
                <a:pt x="265660" y="45720"/>
              </a:lnTo>
              <a:lnTo>
                <a:pt x="497120" y="45720"/>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599911" y="572724"/>
        <a:ext cx="26495" cy="4393"/>
      </dsp:txXfrm>
    </dsp:sp>
    <dsp:sp modelId="{4C2CAAB0-EBD1-4468-A753-1D5FC0420CB9}">
      <dsp:nvSpPr>
        <dsp:cNvPr id="0" name=""/>
        <dsp:cNvSpPr/>
      </dsp:nvSpPr>
      <dsp:spPr>
        <a:xfrm>
          <a:off x="3456376" y="50069"/>
          <a:ext cx="1910022" cy="114601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kern="1200" dirty="0"/>
            <a:t>Desempeño real</a:t>
          </a:r>
        </a:p>
      </dsp:txBody>
      <dsp:txXfrm>
        <a:off x="3456376" y="50069"/>
        <a:ext cx="1910022" cy="1146013"/>
      </dsp:txXfrm>
    </dsp:sp>
    <dsp:sp modelId="{9E44AC2E-F4B5-4298-A6E5-043065E1232F}">
      <dsp:nvSpPr>
        <dsp:cNvPr id="0" name=""/>
        <dsp:cNvSpPr/>
      </dsp:nvSpPr>
      <dsp:spPr>
        <a:xfrm>
          <a:off x="1719821" y="1146127"/>
          <a:ext cx="5129308" cy="408705"/>
        </a:xfrm>
        <a:custGeom>
          <a:avLst/>
          <a:gdLst/>
          <a:ahLst/>
          <a:cxnLst/>
          <a:rect l="0" t="0" r="0" b="0"/>
          <a:pathLst>
            <a:path>
              <a:moveTo>
                <a:pt x="5129308" y="0"/>
              </a:moveTo>
              <a:lnTo>
                <a:pt x="5129308" y="221452"/>
              </a:lnTo>
              <a:lnTo>
                <a:pt x="0" y="221452"/>
              </a:lnTo>
              <a:lnTo>
                <a:pt x="0" y="408705"/>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155773" y="1348284"/>
        <a:ext cx="257404" cy="4393"/>
      </dsp:txXfrm>
    </dsp:sp>
    <dsp:sp modelId="{2AA59227-2FC5-48E4-B383-26278B2FE3CF}">
      <dsp:nvSpPr>
        <dsp:cNvPr id="0" name=""/>
        <dsp:cNvSpPr/>
      </dsp:nvSpPr>
      <dsp:spPr>
        <a:xfrm>
          <a:off x="5894119" y="1914"/>
          <a:ext cx="1910022" cy="114601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kern="1200" dirty="0"/>
            <a:t>Medición de desempeño real </a:t>
          </a:r>
        </a:p>
      </dsp:txBody>
      <dsp:txXfrm>
        <a:off x="5894119" y="1914"/>
        <a:ext cx="1910022" cy="1146013"/>
      </dsp:txXfrm>
    </dsp:sp>
    <dsp:sp modelId="{45B27A7B-2192-4307-A8DC-DE49765A74A5}">
      <dsp:nvSpPr>
        <dsp:cNvPr id="0" name=""/>
        <dsp:cNvSpPr/>
      </dsp:nvSpPr>
      <dsp:spPr>
        <a:xfrm>
          <a:off x="2673032" y="2114520"/>
          <a:ext cx="408705" cy="91440"/>
        </a:xfrm>
        <a:custGeom>
          <a:avLst/>
          <a:gdLst/>
          <a:ahLst/>
          <a:cxnLst/>
          <a:rect l="0" t="0" r="0" b="0"/>
          <a:pathLst>
            <a:path>
              <a:moveTo>
                <a:pt x="0" y="45720"/>
              </a:moveTo>
              <a:lnTo>
                <a:pt x="408705" y="45720"/>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866402" y="2158043"/>
        <a:ext cx="21965" cy="4393"/>
      </dsp:txXfrm>
    </dsp:sp>
    <dsp:sp modelId="{7FD2410B-CCD4-4B5C-A413-E2258AC51D51}">
      <dsp:nvSpPr>
        <dsp:cNvPr id="0" name=""/>
        <dsp:cNvSpPr/>
      </dsp:nvSpPr>
      <dsp:spPr>
        <a:xfrm>
          <a:off x="764810" y="1587233"/>
          <a:ext cx="1910022" cy="114601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kern="1200" dirty="0"/>
            <a:t>Comparación del desempeño real  con las normas y los estándares  </a:t>
          </a:r>
        </a:p>
      </dsp:txBody>
      <dsp:txXfrm>
        <a:off x="764810" y="1587233"/>
        <a:ext cx="1910022" cy="1146013"/>
      </dsp:txXfrm>
    </dsp:sp>
    <dsp:sp modelId="{D3380359-E083-44DC-8BBD-51368B41C6EA}">
      <dsp:nvSpPr>
        <dsp:cNvPr id="0" name=""/>
        <dsp:cNvSpPr/>
      </dsp:nvSpPr>
      <dsp:spPr>
        <a:xfrm>
          <a:off x="5022360" y="2114520"/>
          <a:ext cx="408705" cy="91440"/>
        </a:xfrm>
        <a:custGeom>
          <a:avLst/>
          <a:gdLst/>
          <a:ahLst/>
          <a:cxnLst/>
          <a:rect l="0" t="0" r="0" b="0"/>
          <a:pathLst>
            <a:path>
              <a:moveTo>
                <a:pt x="0" y="45720"/>
              </a:moveTo>
              <a:lnTo>
                <a:pt x="408705" y="45720"/>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215730" y="2158043"/>
        <a:ext cx="21965" cy="4393"/>
      </dsp:txXfrm>
    </dsp:sp>
    <dsp:sp modelId="{D36EADE9-B81C-47C5-BC9F-FF17DC3DBDF8}">
      <dsp:nvSpPr>
        <dsp:cNvPr id="0" name=""/>
        <dsp:cNvSpPr/>
      </dsp:nvSpPr>
      <dsp:spPr>
        <a:xfrm>
          <a:off x="3114138" y="1587233"/>
          <a:ext cx="1910022" cy="114601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kern="1200" dirty="0"/>
            <a:t>Detección de las desviaciones</a:t>
          </a:r>
        </a:p>
      </dsp:txBody>
      <dsp:txXfrm>
        <a:off x="3114138" y="1587233"/>
        <a:ext cx="1910022" cy="1146013"/>
      </dsp:txXfrm>
    </dsp:sp>
    <dsp:sp modelId="{B7329F36-80C5-4490-A5C2-5DA697FB311B}">
      <dsp:nvSpPr>
        <dsp:cNvPr id="0" name=""/>
        <dsp:cNvSpPr/>
      </dsp:nvSpPr>
      <dsp:spPr>
        <a:xfrm>
          <a:off x="1719821" y="2731446"/>
          <a:ext cx="4698655" cy="408705"/>
        </a:xfrm>
        <a:custGeom>
          <a:avLst/>
          <a:gdLst/>
          <a:ahLst/>
          <a:cxnLst/>
          <a:rect l="0" t="0" r="0" b="0"/>
          <a:pathLst>
            <a:path>
              <a:moveTo>
                <a:pt x="4698655" y="0"/>
              </a:moveTo>
              <a:lnTo>
                <a:pt x="4698655" y="221452"/>
              </a:lnTo>
              <a:lnTo>
                <a:pt x="0" y="221452"/>
              </a:lnTo>
              <a:lnTo>
                <a:pt x="0" y="408705"/>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951170" y="2933602"/>
        <a:ext cx="235957" cy="4393"/>
      </dsp:txXfrm>
    </dsp:sp>
    <dsp:sp modelId="{E49E3CA9-DD9E-45EE-9E57-BC6C7CC54BDD}">
      <dsp:nvSpPr>
        <dsp:cNvPr id="0" name=""/>
        <dsp:cNvSpPr/>
      </dsp:nvSpPr>
      <dsp:spPr>
        <a:xfrm>
          <a:off x="5463466" y="1587233"/>
          <a:ext cx="1910022" cy="114601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kern="1200" dirty="0"/>
            <a:t> análisis de las causas de las desviaciones </a:t>
          </a:r>
        </a:p>
      </dsp:txBody>
      <dsp:txXfrm>
        <a:off x="5463466" y="1587233"/>
        <a:ext cx="1910022" cy="1146013"/>
      </dsp:txXfrm>
    </dsp:sp>
    <dsp:sp modelId="{FF917026-56FA-4576-A1C4-34751AB64FE7}">
      <dsp:nvSpPr>
        <dsp:cNvPr id="0" name=""/>
        <dsp:cNvSpPr/>
      </dsp:nvSpPr>
      <dsp:spPr>
        <a:xfrm>
          <a:off x="2673032" y="3699838"/>
          <a:ext cx="408705" cy="91440"/>
        </a:xfrm>
        <a:custGeom>
          <a:avLst/>
          <a:gdLst/>
          <a:ahLst/>
          <a:cxnLst/>
          <a:rect l="0" t="0" r="0" b="0"/>
          <a:pathLst>
            <a:path>
              <a:moveTo>
                <a:pt x="0" y="45720"/>
              </a:moveTo>
              <a:lnTo>
                <a:pt x="408705" y="45720"/>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866402" y="3743362"/>
        <a:ext cx="21965" cy="4393"/>
      </dsp:txXfrm>
    </dsp:sp>
    <dsp:sp modelId="{55787414-BFFD-42CC-903F-43320A6E186E}">
      <dsp:nvSpPr>
        <dsp:cNvPr id="0" name=""/>
        <dsp:cNvSpPr/>
      </dsp:nvSpPr>
      <dsp:spPr>
        <a:xfrm>
          <a:off x="764810" y="3172552"/>
          <a:ext cx="1910022" cy="114601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kern="1200" dirty="0"/>
            <a:t>Programa de acción correctiva </a:t>
          </a:r>
        </a:p>
      </dsp:txBody>
      <dsp:txXfrm>
        <a:off x="764810" y="3172552"/>
        <a:ext cx="1910022" cy="1146013"/>
      </dsp:txXfrm>
    </dsp:sp>
    <dsp:sp modelId="{0E9EE2F7-859D-4270-A4F2-81EF5C380CC5}">
      <dsp:nvSpPr>
        <dsp:cNvPr id="0" name=""/>
        <dsp:cNvSpPr/>
      </dsp:nvSpPr>
      <dsp:spPr>
        <a:xfrm>
          <a:off x="3114138" y="3172552"/>
          <a:ext cx="1910022" cy="114601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kern="1200" dirty="0"/>
            <a:t>Instrumentación  ce las correcciones </a:t>
          </a:r>
        </a:p>
      </dsp:txBody>
      <dsp:txXfrm>
        <a:off x="3114138" y="3172552"/>
        <a:ext cx="1910022" cy="11460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55B056-BDF1-42AB-AA5B-14BFAD1A3162}">
      <dsp:nvSpPr>
        <dsp:cNvPr id="0" name=""/>
        <dsp:cNvSpPr/>
      </dsp:nvSpPr>
      <dsp:spPr>
        <a:xfrm>
          <a:off x="3327945" y="3303"/>
          <a:ext cx="2117412" cy="900908"/>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a:t>El control de retroalimentación </a:t>
          </a:r>
        </a:p>
      </dsp:txBody>
      <dsp:txXfrm>
        <a:off x="3371924" y="47282"/>
        <a:ext cx="2029454" cy="812950"/>
      </dsp:txXfrm>
    </dsp:sp>
    <dsp:sp modelId="{AA98E6F8-8A86-404E-8750-AA8D605F118B}">
      <dsp:nvSpPr>
        <dsp:cNvPr id="0" name=""/>
        <dsp:cNvSpPr/>
      </dsp:nvSpPr>
      <dsp:spPr>
        <a:xfrm>
          <a:off x="2263800" y="453758"/>
          <a:ext cx="4245701" cy="4245701"/>
        </a:xfrm>
        <a:custGeom>
          <a:avLst/>
          <a:gdLst/>
          <a:ahLst/>
          <a:cxnLst/>
          <a:rect l="0" t="0" r="0" b="0"/>
          <a:pathLst>
            <a:path>
              <a:moveTo>
                <a:pt x="3274108" y="339286"/>
              </a:moveTo>
              <a:arcTo wR="2122850" hR="2122850" stAng="18170490" swAng="529120"/>
            </a:path>
          </a:pathLst>
        </a:custGeom>
        <a:noFill/>
        <a:ln w="12700"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99A9D106-1FA2-4944-BFC1-C218EB34F720}">
      <dsp:nvSpPr>
        <dsp:cNvPr id="0" name=""/>
        <dsp:cNvSpPr/>
      </dsp:nvSpPr>
      <dsp:spPr>
        <a:xfrm>
          <a:off x="5532087" y="1064729"/>
          <a:ext cx="1386013" cy="900908"/>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a:t>Control de alimentación  prospectiva </a:t>
          </a:r>
        </a:p>
      </dsp:txBody>
      <dsp:txXfrm>
        <a:off x="5576066" y="1108708"/>
        <a:ext cx="1298055" cy="812950"/>
      </dsp:txXfrm>
    </dsp:sp>
    <dsp:sp modelId="{83996616-5DBD-4834-A07E-8B8E1B21A528}">
      <dsp:nvSpPr>
        <dsp:cNvPr id="0" name=""/>
        <dsp:cNvSpPr/>
      </dsp:nvSpPr>
      <dsp:spPr>
        <a:xfrm>
          <a:off x="2263800" y="453758"/>
          <a:ext cx="4245701" cy="4245701"/>
        </a:xfrm>
        <a:custGeom>
          <a:avLst/>
          <a:gdLst/>
          <a:ahLst/>
          <a:cxnLst/>
          <a:rect l="0" t="0" r="0" b="0"/>
          <a:pathLst>
            <a:path>
              <a:moveTo>
                <a:pt x="4212604" y="1749455"/>
              </a:moveTo>
              <a:arcTo wR="2122850" hR="2122850" stAng="20992161" swAng="1215679"/>
            </a:path>
          </a:pathLst>
        </a:custGeom>
        <a:noFill/>
        <a:ln w="12700"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2CB7A8F-B7BD-44E8-9612-74D7B8D32D57}">
      <dsp:nvSpPr>
        <dsp:cNvPr id="0" name=""/>
        <dsp:cNvSpPr/>
      </dsp:nvSpPr>
      <dsp:spPr>
        <a:xfrm>
          <a:off x="5371344" y="3187580"/>
          <a:ext cx="1707499" cy="900908"/>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a:t>Controles previos </a:t>
          </a:r>
        </a:p>
      </dsp:txBody>
      <dsp:txXfrm>
        <a:off x="5415323" y="3231559"/>
        <a:ext cx="1619541" cy="812950"/>
      </dsp:txXfrm>
    </dsp:sp>
    <dsp:sp modelId="{939699D5-855E-4415-A52C-B0FB8C5868EA}">
      <dsp:nvSpPr>
        <dsp:cNvPr id="0" name=""/>
        <dsp:cNvSpPr/>
      </dsp:nvSpPr>
      <dsp:spPr>
        <a:xfrm>
          <a:off x="2263800" y="453758"/>
          <a:ext cx="4245701" cy="4245701"/>
        </a:xfrm>
        <a:custGeom>
          <a:avLst/>
          <a:gdLst/>
          <a:ahLst/>
          <a:cxnLst/>
          <a:rect l="0" t="0" r="0" b="0"/>
          <a:pathLst>
            <a:path>
              <a:moveTo>
                <a:pt x="3496172" y="3741640"/>
              </a:moveTo>
              <a:arcTo wR="2122850" hR="2122850" stAng="2981397" swAng="777300"/>
            </a:path>
          </a:pathLst>
        </a:custGeom>
        <a:noFill/>
        <a:ln w="12700" cap="flat"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657BB1A-2169-4ADC-82D2-149BBFDA4ECF}">
      <dsp:nvSpPr>
        <dsp:cNvPr id="0" name=""/>
        <dsp:cNvSpPr/>
      </dsp:nvSpPr>
      <dsp:spPr>
        <a:xfrm>
          <a:off x="3554503" y="4249005"/>
          <a:ext cx="1664297" cy="900908"/>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a:t>Control dirigido </a:t>
          </a:r>
        </a:p>
      </dsp:txBody>
      <dsp:txXfrm>
        <a:off x="3598482" y="4292984"/>
        <a:ext cx="1576339" cy="812950"/>
      </dsp:txXfrm>
    </dsp:sp>
    <dsp:sp modelId="{7ABA7312-8466-4D92-8FAB-5EEDD9B8D729}">
      <dsp:nvSpPr>
        <dsp:cNvPr id="0" name=""/>
        <dsp:cNvSpPr/>
      </dsp:nvSpPr>
      <dsp:spPr>
        <a:xfrm>
          <a:off x="2263800" y="453758"/>
          <a:ext cx="4245701" cy="4245701"/>
        </a:xfrm>
        <a:custGeom>
          <a:avLst/>
          <a:gdLst/>
          <a:ahLst/>
          <a:cxnLst/>
          <a:rect l="0" t="0" r="0" b="0"/>
          <a:pathLst>
            <a:path>
              <a:moveTo>
                <a:pt x="1147394" y="4008316"/>
              </a:moveTo>
              <a:arcTo wR="2122850" hR="2122850" stAng="7041303" swAng="777300"/>
            </a:path>
          </a:pathLst>
        </a:custGeom>
        <a:noFill/>
        <a:ln w="12700"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2FFEF03-D093-43F2-A7E7-C780B4FBBC6F}">
      <dsp:nvSpPr>
        <dsp:cNvPr id="0" name=""/>
        <dsp:cNvSpPr/>
      </dsp:nvSpPr>
      <dsp:spPr>
        <a:xfrm>
          <a:off x="1562115" y="3187580"/>
          <a:ext cx="1972186" cy="900908"/>
        </a:xfrm>
        <a:prstGeom prst="round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a:t>Control posterior</a:t>
          </a:r>
        </a:p>
      </dsp:txBody>
      <dsp:txXfrm>
        <a:off x="1606094" y="3231559"/>
        <a:ext cx="1884228" cy="812950"/>
      </dsp:txXfrm>
    </dsp:sp>
    <dsp:sp modelId="{5696BCAE-4CA4-4CDA-9303-2317C28DB389}">
      <dsp:nvSpPr>
        <dsp:cNvPr id="0" name=""/>
        <dsp:cNvSpPr/>
      </dsp:nvSpPr>
      <dsp:spPr>
        <a:xfrm>
          <a:off x="2263800" y="453758"/>
          <a:ext cx="4245701" cy="4245701"/>
        </a:xfrm>
        <a:custGeom>
          <a:avLst/>
          <a:gdLst/>
          <a:ahLst/>
          <a:cxnLst/>
          <a:rect l="0" t="0" r="0" b="0"/>
          <a:pathLst>
            <a:path>
              <a:moveTo>
                <a:pt x="33096" y="2496246"/>
              </a:moveTo>
              <a:arcTo wR="2122850" hR="2122850" stAng="10192161" swAng="1215679"/>
            </a:path>
          </a:pathLst>
        </a:custGeom>
        <a:noFill/>
        <a:ln w="12700" cap="flat"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CFA9076E-6FC0-4BA7-A86D-67787FC7C99F}">
      <dsp:nvSpPr>
        <dsp:cNvPr id="0" name=""/>
        <dsp:cNvSpPr/>
      </dsp:nvSpPr>
      <dsp:spPr>
        <a:xfrm>
          <a:off x="1639434" y="1064729"/>
          <a:ext cx="1817548" cy="900908"/>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a:t>Control cibernético </a:t>
          </a:r>
        </a:p>
      </dsp:txBody>
      <dsp:txXfrm>
        <a:off x="1683413" y="1108708"/>
        <a:ext cx="1729590" cy="812950"/>
      </dsp:txXfrm>
    </dsp:sp>
    <dsp:sp modelId="{4306425A-7011-4584-93BF-05E8E8BF3600}">
      <dsp:nvSpPr>
        <dsp:cNvPr id="0" name=""/>
        <dsp:cNvSpPr/>
      </dsp:nvSpPr>
      <dsp:spPr>
        <a:xfrm>
          <a:off x="2263800" y="453758"/>
          <a:ext cx="4245701" cy="4245701"/>
        </a:xfrm>
        <a:custGeom>
          <a:avLst/>
          <a:gdLst/>
          <a:ahLst/>
          <a:cxnLst/>
          <a:rect l="0" t="0" r="0" b="0"/>
          <a:pathLst>
            <a:path>
              <a:moveTo>
                <a:pt x="711768" y="536867"/>
              </a:moveTo>
              <a:arcTo wR="2122850" hR="2122850" stAng="13700390" swAng="529120"/>
            </a:path>
          </a:pathLst>
        </a:custGeom>
        <a:noFill/>
        <a:ln w="12700"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3011FA-FAEF-4E77-9BF0-03BEBFCCA2CA}" type="datetimeFigureOut">
              <a:rPr lang="es-MX" smtClean="0"/>
              <a:t>30/09/19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223C3E-B00D-4F81-B880-6992E2B5F66C}" type="slidenum">
              <a:rPr lang="es-MX" smtClean="0"/>
              <a:t>‹Nr.›</a:t>
            </a:fld>
            <a:endParaRPr lang="es-MX"/>
          </a:p>
        </p:txBody>
      </p:sp>
    </p:spTree>
    <p:extLst>
      <p:ext uri="{BB962C8B-B14F-4D97-AF65-F5344CB8AC3E}">
        <p14:creationId xmlns:p14="http://schemas.microsoft.com/office/powerpoint/2010/main" val="1830525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B1223C3E-B00D-4F81-B880-6992E2B5F66C}" type="slidenum">
              <a:rPr lang="es-MX" smtClean="0"/>
              <a:t>7</a:t>
            </a:fld>
            <a:endParaRPr lang="es-MX"/>
          </a:p>
        </p:txBody>
      </p:sp>
    </p:spTree>
    <p:extLst>
      <p:ext uri="{BB962C8B-B14F-4D97-AF65-F5344CB8AC3E}">
        <p14:creationId xmlns:p14="http://schemas.microsoft.com/office/powerpoint/2010/main" val="3199643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B1223C3E-B00D-4F81-B880-6992E2B5F66C}" type="slidenum">
              <a:rPr lang="es-MX" smtClean="0"/>
              <a:t>20</a:t>
            </a:fld>
            <a:endParaRPr lang="es-MX"/>
          </a:p>
        </p:txBody>
      </p:sp>
    </p:spTree>
    <p:extLst>
      <p:ext uri="{BB962C8B-B14F-4D97-AF65-F5344CB8AC3E}">
        <p14:creationId xmlns:p14="http://schemas.microsoft.com/office/powerpoint/2010/main" val="5398676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85EFA840-AB5E-5348-AF51-A427A07C0F09}" type="datetime1">
              <a:rPr lang="es-MX" smtClean="0"/>
              <a:t>30/09/19</a:t>
            </a:fld>
            <a:endParaRPr lang="es-MX"/>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s-MX"/>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3ED77E5B-C4C0-4966-9CF2-10920F4F50A6}" type="slidenum">
              <a:rPr lang="es-MX" smtClean="0"/>
              <a:t>‹Nr.›</a:t>
            </a:fld>
            <a:endParaRPr lang="es-MX"/>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A20240DD-991B-2746-95DC-96E4A2FCFBE3}" type="datetime1">
              <a:rPr lang="es-MX" smtClean="0"/>
              <a:t>30/09/19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ED77E5B-C4C0-4966-9CF2-10920F4F50A6}" type="slidenum">
              <a:rPr lang="es-MX" smtClean="0"/>
              <a:t>‹Nr.›</a:t>
            </a:fld>
            <a:endParaRPr lang="es-MX"/>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8A8ABBD6-4840-0047-B5CB-EAE8B35D94F2}" type="datetime1">
              <a:rPr lang="es-MX" smtClean="0"/>
              <a:t>30/09/19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ED77E5B-C4C0-4966-9CF2-10920F4F50A6}" type="slidenum">
              <a:rPr lang="es-MX" smtClean="0"/>
              <a:t>‹Nr.›</a:t>
            </a:fld>
            <a:endParaRPr lang="es-MX"/>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B17EE574-EF91-6146-BDE9-520D186EB745}" type="datetime1">
              <a:rPr lang="es-MX" smtClean="0"/>
              <a:t>30/09/19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ED77E5B-C4C0-4966-9CF2-10920F4F50A6}" type="slidenum">
              <a:rPr lang="es-MX" smtClean="0"/>
              <a:t>‹Nr.›</a:t>
            </a:fld>
            <a:endParaRPr lang="es-MX"/>
          </a:p>
        </p:txBody>
      </p:sp>
      <p:sp>
        <p:nvSpPr>
          <p:cNvPr id="11" name="Title 10"/>
          <p:cNvSpPr>
            <a:spLocks noGrp="1"/>
          </p:cNvSpPr>
          <p:nvPr>
            <p:ph type="title"/>
          </p:nvPr>
        </p:nvSpPr>
        <p:spPr/>
        <p:txBody>
          <a:bodyPr/>
          <a:lstStyle/>
          <a:p>
            <a:r>
              <a:rPr lang="es-ES"/>
              <a:t>Haga clic para modificar el estilo de título del patrón</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FF353322-7460-9E44-876F-010614DBCAF9}" type="datetime1">
              <a:rPr lang="es-MX" smtClean="0"/>
              <a:t>30/09/19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ED77E5B-C4C0-4966-9CF2-10920F4F50A6}" type="slidenum">
              <a:rPr lang="es-MX" smtClean="0"/>
              <a:t>‹Nr.›</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3C1AFD8-5383-BF40-8273-2412279B4FC6}" type="datetime1">
              <a:rPr lang="es-MX" smtClean="0"/>
              <a:t>30/09/19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ED77E5B-C4C0-4966-9CF2-10920F4F50A6}" type="slidenum">
              <a:rPr lang="es-MX" smtClean="0"/>
              <a:t>‹Nr.›</a:t>
            </a:fld>
            <a:endParaRPr lang="es-MX"/>
          </a:p>
        </p:txBody>
      </p:sp>
      <p:sp>
        <p:nvSpPr>
          <p:cNvPr id="12" name="Title 11"/>
          <p:cNvSpPr>
            <a:spLocks noGrp="1"/>
          </p:cNvSpPr>
          <p:nvPr>
            <p:ph type="title"/>
          </p:nvPr>
        </p:nvSpPr>
        <p:spPr/>
        <p:txBody>
          <a:bodyPr/>
          <a:lstStyle>
            <a:lvl1pPr>
              <a:defRPr>
                <a:solidFill>
                  <a:schemeClr val="tx2"/>
                </a:solidFill>
              </a:defRPr>
            </a:lvl1pPr>
          </a:lstStyle>
          <a:p>
            <a:r>
              <a:rPr lang="es-ES"/>
              <a:t>Haga clic para modificar el estilo de título del patrón</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78C832C-4A39-7144-AB7D-AA924C8CCC18}" type="datetime1">
              <a:rPr lang="es-MX" smtClean="0"/>
              <a:t>30/09/19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3ED77E5B-C4C0-4966-9CF2-10920F4F50A6}" type="slidenum">
              <a:rPr lang="es-MX" smtClean="0"/>
              <a:t>‹Nr.›</a:t>
            </a:fld>
            <a:endParaRPr lang="es-MX"/>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3843EB29-43FC-9E4E-8465-44F06D3C8F49}" type="datetime1">
              <a:rPr lang="es-MX" smtClean="0"/>
              <a:t>30/09/19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3ED77E5B-C4C0-4966-9CF2-10920F4F50A6}" type="slidenum">
              <a:rPr lang="es-MX" smtClean="0"/>
              <a:t>‹Nr.›</a:t>
            </a:fld>
            <a:endParaRPr lang="es-MX"/>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93A0F0-D921-F74A-BA70-4C6006DBBAE0}" type="datetime1">
              <a:rPr lang="es-MX" smtClean="0"/>
              <a:t>30/09/19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3ED77E5B-C4C0-4966-9CF2-10920F4F50A6}" type="slidenum">
              <a:rPr lang="es-MX" smtClean="0"/>
              <a:t>‹Nr.›</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s-ES"/>
              <a:t>Haga clic para modificar el estilo de título del patrón</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04FDF8A-6E9C-B144-8A48-90C016708F20}" type="datetime1">
              <a:rPr lang="es-MX" smtClean="0"/>
              <a:t>30/09/19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ED77E5B-C4C0-4966-9CF2-10920F4F50A6}" type="slidenum">
              <a:rPr lang="es-MX" smtClean="0"/>
              <a:t>‹Nr.›</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s-ES"/>
              <a:t>Haga clic para modificar el estilo de título del patrón</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093910BB-9CCD-FD49-9EEE-647152C3C3C6}" type="datetime1">
              <a:rPr lang="es-MX" smtClean="0"/>
              <a:t>30/09/19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ED77E5B-C4C0-4966-9CF2-10920F4F50A6}" type="slidenum">
              <a:rPr lang="es-MX" smtClean="0"/>
              <a:t>‹Nr.›</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AA808C35-15FB-F649-9426-805B4D5BEB4C}" type="datetime1">
              <a:rPr lang="es-MX" smtClean="0"/>
              <a:t>30/09/19</a:t>
            </a:fld>
            <a:endParaRPr lang="es-MX"/>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s-MX"/>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3ED77E5B-C4C0-4966-9CF2-10920F4F50A6}" type="slidenum">
              <a:rPr lang="es-MX" smtClean="0"/>
              <a:t>‹Nr.›</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gi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 xmlns:a16="http://schemas.microsoft.com/office/drawing/2014/main" id="{F6D7A0B5-7D39-4CA8-A4C3-FC8B3FAD15C8}"/>
              </a:ext>
            </a:extLst>
          </p:cNvPr>
          <p:cNvSpPr txBox="1"/>
          <p:nvPr/>
        </p:nvSpPr>
        <p:spPr>
          <a:xfrm>
            <a:off x="323528" y="260648"/>
            <a:ext cx="8640960" cy="597086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s-MX" sz="2800" dirty="0"/>
              <a:t>Universidad Autónoma del Estado de México</a:t>
            </a:r>
          </a:p>
          <a:p>
            <a:pPr algn="ctr"/>
            <a:endParaRPr lang="es-MX" sz="2800" dirty="0"/>
          </a:p>
          <a:p>
            <a:pPr algn="ctr"/>
            <a:r>
              <a:rPr lang="es-MX" sz="2800" dirty="0"/>
              <a:t>Facultad de Contaduría y Administración</a:t>
            </a:r>
          </a:p>
          <a:p>
            <a:pPr algn="ctr"/>
            <a:endParaRPr lang="es-MX" sz="2800" dirty="0"/>
          </a:p>
          <a:p>
            <a:pPr algn="ctr"/>
            <a:r>
              <a:rPr lang="es-MX" sz="2800" dirty="0"/>
              <a:t>Unidad de aprendizaje: Administración II </a:t>
            </a:r>
          </a:p>
          <a:p>
            <a:pPr algn="ctr"/>
            <a:endParaRPr lang="es-MX" sz="2800" dirty="0"/>
          </a:p>
          <a:p>
            <a:pPr algn="ctr"/>
            <a:r>
              <a:rPr lang="es-MX" sz="2800" dirty="0"/>
              <a:t>Número de Créditos : 10 </a:t>
            </a:r>
            <a:endParaRPr lang="es-MX" sz="2800" dirty="0" smtClean="0"/>
          </a:p>
          <a:p>
            <a:pPr algn="ctr"/>
            <a:endParaRPr lang="es-MX" sz="2800" dirty="0"/>
          </a:p>
          <a:p>
            <a:pPr algn="ctr"/>
            <a:r>
              <a:rPr lang="es-MX" sz="2800" dirty="0"/>
              <a:t>Licenciatura </a:t>
            </a:r>
            <a:r>
              <a:rPr lang="es-MX" sz="2800" dirty="0" smtClean="0"/>
              <a:t>en contaduria   </a:t>
            </a:r>
            <a:r>
              <a:rPr lang="es-MX" sz="2800" dirty="0"/>
              <a:t>2018</a:t>
            </a:r>
          </a:p>
          <a:p>
            <a:pPr algn="ctr"/>
            <a:r>
              <a:rPr lang="es-MX" sz="2800" dirty="0" smtClean="0"/>
              <a:t>Unidad 1</a:t>
            </a:r>
          </a:p>
          <a:p>
            <a:pPr algn="ctr"/>
            <a:r>
              <a:rPr lang="es-MX" sz="2800" dirty="0" smtClean="0"/>
              <a:t>Tema: Control</a:t>
            </a:r>
            <a:endParaRPr lang="es-MX" sz="2800" dirty="0"/>
          </a:p>
          <a:p>
            <a:pPr algn="ctr"/>
            <a:r>
              <a:rPr lang="es-MX" sz="2800" dirty="0"/>
              <a:t>Dra. Bertha Luz Martínez </a:t>
            </a:r>
            <a:r>
              <a:rPr lang="es-MX" sz="2800" dirty="0" smtClean="0"/>
              <a:t>Hernandez</a:t>
            </a:r>
          </a:p>
          <a:p>
            <a:pPr algn="ctr"/>
            <a:r>
              <a:rPr lang="es-MX" sz="2800" dirty="0" smtClean="0"/>
              <a:t>Fecha de elboraci</a:t>
            </a:r>
            <a:r>
              <a:rPr lang="es-ES" sz="2800" dirty="0" smtClean="0"/>
              <a:t>ón enero 2019</a:t>
            </a:r>
            <a:endParaRPr lang="es-MX" sz="2800" dirty="0"/>
          </a:p>
          <a:p>
            <a:pPr algn="ctr"/>
            <a:endParaRPr lang="es-MX" dirty="0">
              <a:solidFill>
                <a:schemeClr val="bg1"/>
              </a:solidFill>
            </a:endParaRPr>
          </a:p>
        </p:txBody>
      </p:sp>
    </p:spTree>
    <p:extLst>
      <p:ext uri="{BB962C8B-B14F-4D97-AF65-F5344CB8AC3E}">
        <p14:creationId xmlns:p14="http://schemas.microsoft.com/office/powerpoint/2010/main" val="359358631"/>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 xmlns:a16="http://schemas.microsoft.com/office/drawing/2014/main" id="{F4FF1E9D-0F60-459B-836F-3BC4C328085B}"/>
              </a:ext>
            </a:extLst>
          </p:cNvPr>
          <p:cNvSpPr>
            <a:spLocks noGrp="1"/>
          </p:cNvSpPr>
          <p:nvPr>
            <p:ph idx="1"/>
          </p:nvPr>
        </p:nvSpPr>
        <p:spPr/>
        <p:txBody>
          <a:bodyPr/>
          <a:lstStyle/>
          <a:p>
            <a:pPr marL="0" lvl="0" indent="0" algn="just">
              <a:buClr>
                <a:srgbClr val="873624"/>
              </a:buClr>
              <a:buNone/>
            </a:pPr>
            <a:r>
              <a:rPr lang="es-MX" dirty="0">
                <a:solidFill>
                  <a:prstClr val="black">
                    <a:lumMod val="85000"/>
                    <a:lumOff val="15000"/>
                  </a:prstClr>
                </a:solidFill>
              </a:rPr>
              <a:t>La medición del desempeño contra estándares deberían hacerse apropiadamente sobre una base de mirar al frente para que las desviaciones se puedan detectar antes de que ocurran y mediante acciones apropiadas.</a:t>
            </a:r>
          </a:p>
          <a:p>
            <a:endParaRPr lang="es-MX" dirty="0"/>
          </a:p>
        </p:txBody>
      </p:sp>
      <p:sp>
        <p:nvSpPr>
          <p:cNvPr id="3" name="Título 2">
            <a:extLst>
              <a:ext uri="{FF2B5EF4-FFF2-40B4-BE49-F238E27FC236}">
                <a16:creationId xmlns="" xmlns:a16="http://schemas.microsoft.com/office/drawing/2014/main" id="{2C0BA5F4-652D-4F35-A878-2F9CAE0B06CE}"/>
              </a:ext>
            </a:extLst>
          </p:cNvPr>
          <p:cNvSpPr>
            <a:spLocks noGrp="1"/>
          </p:cNvSpPr>
          <p:nvPr>
            <p:ph type="title"/>
          </p:nvPr>
        </p:nvSpPr>
        <p:spPr>
          <a:xfrm>
            <a:off x="688490" y="188640"/>
            <a:ext cx="7756263" cy="1512168"/>
          </a:xfrm>
        </p:spPr>
        <p:txBody>
          <a:bodyPr/>
          <a:lstStyle/>
          <a:p>
            <a:r>
              <a:rPr lang="es-MX" sz="4000" b="1" dirty="0">
                <a:solidFill>
                  <a:prstClr val="black">
                    <a:lumMod val="85000"/>
                    <a:lumOff val="15000"/>
                  </a:prstClr>
                </a:solidFill>
              </a:rPr>
              <a:t>2. Medición del desempeño:</a:t>
            </a:r>
            <a:br>
              <a:rPr lang="es-MX" sz="4000" b="1" dirty="0">
                <a:solidFill>
                  <a:prstClr val="black">
                    <a:lumMod val="85000"/>
                    <a:lumOff val="15000"/>
                  </a:prstClr>
                </a:solidFill>
              </a:rPr>
            </a:br>
            <a:endParaRPr lang="es-MX" sz="4000" dirty="0"/>
          </a:p>
        </p:txBody>
      </p:sp>
      <p:sp>
        <p:nvSpPr>
          <p:cNvPr id="4" name="Marcador de número de diapositiva 3"/>
          <p:cNvSpPr>
            <a:spLocks noGrp="1"/>
          </p:cNvSpPr>
          <p:nvPr>
            <p:ph type="sldNum" sz="quarter" idx="12"/>
          </p:nvPr>
        </p:nvSpPr>
        <p:spPr/>
        <p:txBody>
          <a:bodyPr/>
          <a:lstStyle/>
          <a:p>
            <a:fld id="{3ED77E5B-C4C0-4966-9CF2-10920F4F50A6}" type="slidenum">
              <a:rPr lang="es-MX" smtClean="0"/>
              <a:t>10</a:t>
            </a:fld>
            <a:endParaRPr lang="es-MX"/>
          </a:p>
        </p:txBody>
      </p:sp>
    </p:spTree>
    <p:extLst>
      <p:ext uri="{BB962C8B-B14F-4D97-AF65-F5344CB8AC3E}">
        <p14:creationId xmlns:p14="http://schemas.microsoft.com/office/powerpoint/2010/main" val="33912766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948557"/>
            <a:ext cx="9143999" cy="4909443"/>
          </a:xfrm>
        </p:spPr>
        <p:txBody>
          <a:bodyPr>
            <a:normAutofit/>
          </a:bodyPr>
          <a:lstStyle/>
          <a:p>
            <a:pPr marL="0" indent="0" algn="just">
              <a:buNone/>
            </a:pPr>
            <a:r>
              <a:rPr lang="es-MX" dirty="0">
                <a:latin typeface="Arial" panose="020B0604020202020204" pitchFamily="34" charset="0"/>
                <a:cs typeface="Arial" panose="020B0604020202020204" pitchFamily="34" charset="0"/>
              </a:rPr>
              <a:t>El administrador alerta y con visión al frente, en ocasiones predice posibles desviaciones de los estándares.</a:t>
            </a:r>
          </a:p>
          <a:p>
            <a:pPr marL="0" indent="0" algn="just">
              <a:buNone/>
            </a:pPr>
            <a:r>
              <a:rPr lang="es-MX" b="1" dirty="0">
                <a:latin typeface="Arial" panose="020B0604020202020204" pitchFamily="34" charset="0"/>
                <a:cs typeface="Arial" panose="020B0604020202020204" pitchFamily="34" charset="0"/>
              </a:rPr>
              <a:t>S</a:t>
            </a:r>
            <a:r>
              <a:rPr lang="es-MX" dirty="0">
                <a:latin typeface="Arial" panose="020B0604020202020204" pitchFamily="34" charset="0"/>
                <a:cs typeface="Arial" panose="020B0604020202020204" pitchFamily="34" charset="0"/>
              </a:rPr>
              <a:t>i el desempeño es medido de conformidad, es más fácil corregir desviaciones.</a:t>
            </a:r>
          </a:p>
          <a:p>
            <a:pPr marL="0" indent="0" algn="just">
              <a:buNone/>
            </a:pPr>
            <a:endParaRPr lang="es-MX" dirty="0">
              <a:latin typeface="Arial" panose="020B0604020202020204" pitchFamily="34" charset="0"/>
              <a:cs typeface="Arial" panose="020B0604020202020204" pitchFamily="34" charset="0"/>
            </a:endParaRPr>
          </a:p>
          <a:p>
            <a:pPr marL="0" indent="0" algn="just">
              <a:buNone/>
            </a:pPr>
            <a:r>
              <a:rPr lang="es-MX" dirty="0">
                <a:latin typeface="Arial" panose="020B0604020202020204" pitchFamily="34" charset="0"/>
                <a:cs typeface="Arial" panose="020B0604020202020204" pitchFamily="34" charset="0"/>
              </a:rPr>
              <a:t>La corrección de desviaciones es el punto donde el control se puede ver como una parte de todo el sistema de administración y puede ser relacionado con otras funciones gerenciales</a:t>
            </a:r>
          </a:p>
          <a:p>
            <a:pPr marL="0" indent="0" algn="just">
              <a:buNone/>
            </a:pPr>
            <a:endParaRPr lang="es-MX" dirty="0">
              <a:latin typeface="Arial" panose="020B0604020202020204" pitchFamily="34" charset="0"/>
              <a:cs typeface="Arial" panose="020B0604020202020204" pitchFamily="34" charset="0"/>
            </a:endParaRPr>
          </a:p>
          <a:p>
            <a:pPr marL="0" indent="0" algn="just">
              <a:buNone/>
            </a:pPr>
            <a:r>
              <a:rPr lang="es-MX" dirty="0">
                <a:latin typeface="Arial" panose="020B0604020202020204" pitchFamily="34" charset="0"/>
                <a:cs typeface="Arial" panose="020B0604020202020204" pitchFamily="34" charset="0"/>
              </a:rPr>
              <a:t>Los administradores pueden corregir desviaciones al volver  a trazar  sus planes, o al modificar sus metas. </a:t>
            </a:r>
          </a:p>
        </p:txBody>
      </p:sp>
      <p:sp>
        <p:nvSpPr>
          <p:cNvPr id="2" name="1 Título"/>
          <p:cNvSpPr>
            <a:spLocks noGrp="1"/>
          </p:cNvSpPr>
          <p:nvPr>
            <p:ph type="title"/>
          </p:nvPr>
        </p:nvSpPr>
        <p:spPr>
          <a:xfrm>
            <a:off x="25558" y="116632"/>
            <a:ext cx="6689375" cy="1054250"/>
          </a:xfrm>
        </p:spPr>
        <p:txBody>
          <a:bodyPr/>
          <a:lstStyle/>
          <a:p>
            <a:r>
              <a:rPr lang="es-MX" sz="3600" dirty="0">
                <a:latin typeface="Arial" panose="020B0604020202020204" pitchFamily="34" charset="0"/>
                <a:cs typeface="Arial" panose="020B0604020202020204" pitchFamily="34" charset="0"/>
              </a:rPr>
              <a:t/>
            </a:r>
            <a:br>
              <a:rPr lang="es-MX" sz="3600" dirty="0">
                <a:latin typeface="Arial" panose="020B0604020202020204" pitchFamily="34" charset="0"/>
                <a:cs typeface="Arial" panose="020B0604020202020204" pitchFamily="34" charset="0"/>
              </a:rPr>
            </a:br>
            <a:r>
              <a:rPr lang="es-MX" sz="3600" dirty="0">
                <a:latin typeface="Arial" panose="020B0604020202020204" pitchFamily="34" charset="0"/>
                <a:cs typeface="Arial" panose="020B0604020202020204" pitchFamily="34" charset="0"/>
              </a:rPr>
              <a:t/>
            </a:r>
            <a:br>
              <a:rPr lang="es-MX" sz="3600" dirty="0">
                <a:latin typeface="Arial" panose="020B0604020202020204" pitchFamily="34" charset="0"/>
                <a:cs typeface="Arial" panose="020B0604020202020204" pitchFamily="34" charset="0"/>
              </a:rPr>
            </a:br>
            <a:r>
              <a:rPr lang="es-MX" sz="3600" dirty="0">
                <a:latin typeface="Arial" panose="020B0604020202020204" pitchFamily="34" charset="0"/>
                <a:cs typeface="Arial" panose="020B0604020202020204" pitchFamily="34" charset="0"/>
              </a:rPr>
              <a:t>3. Corrección de desviaciones</a:t>
            </a:r>
            <a:r>
              <a:rPr lang="es-MX" sz="4400" dirty="0">
                <a:latin typeface="Arial" panose="020B0604020202020204" pitchFamily="34" charset="0"/>
                <a:cs typeface="Arial" panose="020B0604020202020204" pitchFamily="34" charset="0"/>
              </a:rPr>
              <a:t>: </a:t>
            </a:r>
            <a:r>
              <a:rPr lang="es-MX" b="1" dirty="0">
                <a:latin typeface="Arial" panose="020B0604020202020204" pitchFamily="34" charset="0"/>
                <a:cs typeface="Arial" panose="020B0604020202020204" pitchFamily="34" charset="0"/>
              </a:rPr>
              <a:t/>
            </a:r>
            <a:br>
              <a:rPr lang="es-MX" b="1" dirty="0">
                <a:latin typeface="Arial" panose="020B0604020202020204" pitchFamily="34" charset="0"/>
                <a:cs typeface="Arial" panose="020B0604020202020204" pitchFamily="34" charset="0"/>
              </a:rPr>
            </a:br>
            <a:endParaRPr lang="es-MX" dirty="0"/>
          </a:p>
        </p:txBody>
      </p:sp>
      <p:sp>
        <p:nvSpPr>
          <p:cNvPr id="4" name="Marcador de número de diapositiva 3"/>
          <p:cNvSpPr>
            <a:spLocks noGrp="1"/>
          </p:cNvSpPr>
          <p:nvPr>
            <p:ph type="sldNum" sz="quarter" idx="12"/>
          </p:nvPr>
        </p:nvSpPr>
        <p:spPr/>
        <p:txBody>
          <a:bodyPr/>
          <a:lstStyle/>
          <a:p>
            <a:fld id="{3ED77E5B-C4C0-4966-9CF2-10920F4F50A6}" type="slidenum">
              <a:rPr lang="es-MX" smtClean="0"/>
              <a:t>11</a:t>
            </a:fld>
            <a:endParaRPr lang="es-MX"/>
          </a:p>
        </p:txBody>
      </p:sp>
    </p:spTree>
    <p:extLst>
      <p:ext uri="{BB962C8B-B14F-4D97-AF65-F5344CB8AC3E}">
        <p14:creationId xmlns:p14="http://schemas.microsoft.com/office/powerpoint/2010/main" val="421993266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xmlns:p14="http://schemas.microsoft.com/office/powerpoint/2010/mai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a:extLst>
              <a:ext uri="{FF2B5EF4-FFF2-40B4-BE49-F238E27FC236}">
                <a16:creationId xmlns="" xmlns:a16="http://schemas.microsoft.com/office/drawing/2014/main" id="{EE55CF9E-A7AA-44F9-8DEE-1E142EA098C1}"/>
              </a:ext>
            </a:extLst>
          </p:cNvPr>
          <p:cNvGraphicFramePr/>
          <p:nvPr>
            <p:extLst>
              <p:ext uri="{D42A27DB-BD31-4B8C-83A1-F6EECF244321}">
                <p14:modId xmlns:p14="http://schemas.microsoft.com/office/powerpoint/2010/main" val="1276109047"/>
              </p:ext>
            </p:extLst>
          </p:nvPr>
        </p:nvGraphicFramePr>
        <p:xfrm>
          <a:off x="323528" y="2204864"/>
          <a:ext cx="8568952"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ángulo 7">
            <a:extLst>
              <a:ext uri="{FF2B5EF4-FFF2-40B4-BE49-F238E27FC236}">
                <a16:creationId xmlns="" xmlns:a16="http://schemas.microsoft.com/office/drawing/2014/main" id="{60FD6E05-3E10-48C5-9C8E-571765A15572}"/>
              </a:ext>
            </a:extLst>
          </p:cNvPr>
          <p:cNvSpPr/>
          <p:nvPr/>
        </p:nvSpPr>
        <p:spPr>
          <a:xfrm>
            <a:off x="1283597" y="332656"/>
            <a:ext cx="6216766" cy="1077218"/>
          </a:xfrm>
          <a:prstGeom prst="rect">
            <a:avLst/>
          </a:prstGeom>
        </p:spPr>
        <p:txBody>
          <a:bodyPr wrap="none">
            <a:spAutoFit/>
          </a:bodyPr>
          <a:lstStyle/>
          <a:p>
            <a:pPr algn="just"/>
            <a:r>
              <a:rPr lang="es-MX" sz="3200" b="1" dirty="0">
                <a:latin typeface="Arial" panose="020B0604020202020204" pitchFamily="34" charset="0"/>
                <a:cs typeface="Arial" panose="020B0604020202020204" pitchFamily="34" charset="0"/>
              </a:rPr>
              <a:t>3. Corrección de desviaciones:</a:t>
            </a:r>
          </a:p>
          <a:p>
            <a:pPr algn="ctr"/>
            <a:r>
              <a:rPr lang="es-MX" sz="3200" b="1" dirty="0">
                <a:latin typeface="Arial" panose="020B0604020202020204" pitchFamily="34" charset="0"/>
                <a:cs typeface="Arial" panose="020B0604020202020204" pitchFamily="34" charset="0"/>
              </a:rPr>
              <a:t>Proceso  </a:t>
            </a:r>
          </a:p>
        </p:txBody>
      </p:sp>
      <p:sp>
        <p:nvSpPr>
          <p:cNvPr id="9" name="Rectángulo 8">
            <a:extLst>
              <a:ext uri="{FF2B5EF4-FFF2-40B4-BE49-F238E27FC236}">
                <a16:creationId xmlns="" xmlns:a16="http://schemas.microsoft.com/office/drawing/2014/main" id="{070B2309-7299-461B-A69C-F4435F35B73B}"/>
              </a:ext>
            </a:extLst>
          </p:cNvPr>
          <p:cNvSpPr/>
          <p:nvPr/>
        </p:nvSpPr>
        <p:spPr>
          <a:xfrm>
            <a:off x="3059832" y="6581001"/>
            <a:ext cx="3926075" cy="276999"/>
          </a:xfrm>
          <a:prstGeom prst="rect">
            <a:avLst/>
          </a:prstGeom>
        </p:spPr>
        <p:txBody>
          <a:bodyPr wrap="none">
            <a:spAutoFit/>
          </a:bodyPr>
          <a:lstStyle/>
          <a:p>
            <a:r>
              <a:rPr lang="es-MX" sz="1200" dirty="0"/>
              <a:t>Elaboración propia  con información  de Gannon; 1994 </a:t>
            </a:r>
          </a:p>
        </p:txBody>
      </p:sp>
      <p:sp>
        <p:nvSpPr>
          <p:cNvPr id="2" name="Marcador de número de diapositiva 1"/>
          <p:cNvSpPr>
            <a:spLocks noGrp="1"/>
          </p:cNvSpPr>
          <p:nvPr>
            <p:ph type="sldNum" sz="quarter" idx="12"/>
          </p:nvPr>
        </p:nvSpPr>
        <p:spPr/>
        <p:txBody>
          <a:bodyPr/>
          <a:lstStyle/>
          <a:p>
            <a:fld id="{3ED77E5B-C4C0-4966-9CF2-10920F4F50A6}" type="slidenum">
              <a:rPr lang="es-MX" smtClean="0"/>
              <a:t>12</a:t>
            </a:fld>
            <a:endParaRPr lang="es-MX"/>
          </a:p>
        </p:txBody>
      </p:sp>
    </p:spTree>
    <p:extLst>
      <p:ext uri="{BB962C8B-B14F-4D97-AF65-F5344CB8AC3E}">
        <p14:creationId xmlns:p14="http://schemas.microsoft.com/office/powerpoint/2010/main" val="39703966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mph" presetSubtype="0" fill="hold" grpId="0" nodeType="clickEffect">
                                  <p:stCondLst>
                                    <p:cond delay="0"/>
                                  </p:stCondLst>
                                  <p:childTnLst>
                                    <p:animClr clrSpc="hsl" dir="cw">
                                      <p:cBhvr override="childStyle">
                                        <p:cTn id="6" dur="500" fill="hold"/>
                                        <p:tgtEl>
                                          <p:spTgt spid="5">
                                            <p:graphicEl>
                                              <a:dgm id="{767EDCAA-ED53-4325-BAD6-BB80050CD3AC}"/>
                                            </p:graphicEl>
                                          </p:spTgt>
                                        </p:tgtEl>
                                        <p:attrNameLst>
                                          <p:attrName>style.color</p:attrName>
                                        </p:attrNameLst>
                                      </p:cBhvr>
                                      <p:by>
                                        <p:hsl h="10842353" s="0" l="0"/>
                                      </p:by>
                                    </p:animClr>
                                    <p:animClr clrSpc="hsl" dir="cw">
                                      <p:cBhvr>
                                        <p:cTn id="7" dur="500" fill="hold"/>
                                        <p:tgtEl>
                                          <p:spTgt spid="5">
                                            <p:graphicEl>
                                              <a:dgm id="{767EDCAA-ED53-4325-BAD6-BB80050CD3AC}"/>
                                            </p:graphicEl>
                                          </p:spTgt>
                                        </p:tgtEl>
                                        <p:attrNameLst>
                                          <p:attrName>fillcolor</p:attrName>
                                        </p:attrNameLst>
                                      </p:cBhvr>
                                      <p:by>
                                        <p:hsl h="10842353" s="0" l="0"/>
                                      </p:by>
                                    </p:animClr>
                                    <p:animClr clrSpc="hsl" dir="cw">
                                      <p:cBhvr>
                                        <p:cTn id="8" dur="500" fill="hold"/>
                                        <p:tgtEl>
                                          <p:spTgt spid="5">
                                            <p:graphicEl>
                                              <a:dgm id="{767EDCAA-ED53-4325-BAD6-BB80050CD3AC}"/>
                                            </p:graphicEl>
                                          </p:spTgt>
                                        </p:tgtEl>
                                        <p:attrNameLst>
                                          <p:attrName>stroke.color</p:attrName>
                                        </p:attrNameLst>
                                      </p:cBhvr>
                                      <p:by>
                                        <p:hsl h="10842353" s="0" l="0"/>
                                      </p:by>
                                    </p:animClr>
                                    <p:set>
                                      <p:cBhvr>
                                        <p:cTn id="9" dur="500" fill="hold"/>
                                        <p:tgtEl>
                                          <p:spTgt spid="5">
                                            <p:graphicEl>
                                              <a:dgm id="{767EDCAA-ED53-4325-BAD6-BB80050CD3AC}"/>
                                            </p:graphicEl>
                                          </p:spTgt>
                                        </p:tgtEl>
                                        <p:attrNameLst>
                                          <p:attrName>fill.type</p:attrName>
                                        </p:attrNameLst>
                                      </p:cBhvr>
                                      <p:to>
                                        <p:strVal val="solid"/>
                                      </p:to>
                                    </p:set>
                                  </p:childTnLst>
                                </p:cTn>
                              </p:par>
                              <p:par>
                                <p:cTn id="10" presetID="23" presetClass="emph" presetSubtype="0" fill="hold" grpId="0" nodeType="withEffect">
                                  <p:stCondLst>
                                    <p:cond delay="0"/>
                                  </p:stCondLst>
                                  <p:childTnLst>
                                    <p:animClr clrSpc="hsl" dir="cw">
                                      <p:cBhvr override="childStyle">
                                        <p:cTn id="11" dur="500" fill="hold"/>
                                        <p:tgtEl>
                                          <p:spTgt spid="5">
                                            <p:graphicEl>
                                              <a:dgm id="{73DE5D06-5753-404D-81C7-8C6F4B99AE92}"/>
                                            </p:graphicEl>
                                          </p:spTgt>
                                        </p:tgtEl>
                                        <p:attrNameLst>
                                          <p:attrName>style.color</p:attrName>
                                        </p:attrNameLst>
                                      </p:cBhvr>
                                      <p:by>
                                        <p:hsl h="10842353" s="0" l="0"/>
                                      </p:by>
                                    </p:animClr>
                                    <p:animClr clrSpc="hsl" dir="cw">
                                      <p:cBhvr>
                                        <p:cTn id="12" dur="500" fill="hold"/>
                                        <p:tgtEl>
                                          <p:spTgt spid="5">
                                            <p:graphicEl>
                                              <a:dgm id="{73DE5D06-5753-404D-81C7-8C6F4B99AE92}"/>
                                            </p:graphicEl>
                                          </p:spTgt>
                                        </p:tgtEl>
                                        <p:attrNameLst>
                                          <p:attrName>fillcolor</p:attrName>
                                        </p:attrNameLst>
                                      </p:cBhvr>
                                      <p:by>
                                        <p:hsl h="10842353" s="0" l="0"/>
                                      </p:by>
                                    </p:animClr>
                                    <p:animClr clrSpc="hsl" dir="cw">
                                      <p:cBhvr>
                                        <p:cTn id="13" dur="500" fill="hold"/>
                                        <p:tgtEl>
                                          <p:spTgt spid="5">
                                            <p:graphicEl>
                                              <a:dgm id="{73DE5D06-5753-404D-81C7-8C6F4B99AE92}"/>
                                            </p:graphicEl>
                                          </p:spTgt>
                                        </p:tgtEl>
                                        <p:attrNameLst>
                                          <p:attrName>stroke.color</p:attrName>
                                        </p:attrNameLst>
                                      </p:cBhvr>
                                      <p:by>
                                        <p:hsl h="10842353" s="0" l="0"/>
                                      </p:by>
                                    </p:animClr>
                                    <p:set>
                                      <p:cBhvr>
                                        <p:cTn id="14" dur="500" fill="hold"/>
                                        <p:tgtEl>
                                          <p:spTgt spid="5">
                                            <p:graphicEl>
                                              <a:dgm id="{73DE5D06-5753-404D-81C7-8C6F4B99AE92}"/>
                                            </p:graphicEl>
                                          </p:spTgt>
                                        </p:tgtEl>
                                        <p:attrNameLst>
                                          <p:attrName>fill.type</p:attrName>
                                        </p:attrNameLst>
                                      </p:cBhvr>
                                      <p:to>
                                        <p:strVal val="solid"/>
                                      </p:to>
                                    </p:set>
                                  </p:childTnLst>
                                </p:cTn>
                              </p:par>
                              <p:par>
                                <p:cTn id="15" presetID="23" presetClass="emph" presetSubtype="0" fill="hold" grpId="0" nodeType="withEffect">
                                  <p:stCondLst>
                                    <p:cond delay="0"/>
                                  </p:stCondLst>
                                  <p:childTnLst>
                                    <p:animClr clrSpc="hsl" dir="cw">
                                      <p:cBhvr override="childStyle">
                                        <p:cTn id="16" dur="500" fill="hold"/>
                                        <p:tgtEl>
                                          <p:spTgt spid="5">
                                            <p:graphicEl>
                                              <a:dgm id="{4C2CAAB0-EBD1-4468-A753-1D5FC0420CB9}"/>
                                            </p:graphicEl>
                                          </p:spTgt>
                                        </p:tgtEl>
                                        <p:attrNameLst>
                                          <p:attrName>style.color</p:attrName>
                                        </p:attrNameLst>
                                      </p:cBhvr>
                                      <p:by>
                                        <p:hsl h="10842353" s="0" l="0"/>
                                      </p:by>
                                    </p:animClr>
                                    <p:animClr clrSpc="hsl" dir="cw">
                                      <p:cBhvr>
                                        <p:cTn id="17" dur="500" fill="hold"/>
                                        <p:tgtEl>
                                          <p:spTgt spid="5">
                                            <p:graphicEl>
                                              <a:dgm id="{4C2CAAB0-EBD1-4468-A753-1D5FC0420CB9}"/>
                                            </p:graphicEl>
                                          </p:spTgt>
                                        </p:tgtEl>
                                        <p:attrNameLst>
                                          <p:attrName>fillcolor</p:attrName>
                                        </p:attrNameLst>
                                      </p:cBhvr>
                                      <p:by>
                                        <p:hsl h="10842353" s="0" l="0"/>
                                      </p:by>
                                    </p:animClr>
                                    <p:animClr clrSpc="hsl" dir="cw">
                                      <p:cBhvr>
                                        <p:cTn id="18" dur="500" fill="hold"/>
                                        <p:tgtEl>
                                          <p:spTgt spid="5">
                                            <p:graphicEl>
                                              <a:dgm id="{4C2CAAB0-EBD1-4468-A753-1D5FC0420CB9}"/>
                                            </p:graphicEl>
                                          </p:spTgt>
                                        </p:tgtEl>
                                        <p:attrNameLst>
                                          <p:attrName>stroke.color</p:attrName>
                                        </p:attrNameLst>
                                      </p:cBhvr>
                                      <p:by>
                                        <p:hsl h="10842353" s="0" l="0"/>
                                      </p:by>
                                    </p:animClr>
                                    <p:set>
                                      <p:cBhvr>
                                        <p:cTn id="19" dur="500" fill="hold"/>
                                        <p:tgtEl>
                                          <p:spTgt spid="5">
                                            <p:graphicEl>
                                              <a:dgm id="{4C2CAAB0-EBD1-4468-A753-1D5FC0420CB9}"/>
                                            </p:graphicEl>
                                          </p:spTgt>
                                        </p:tgtEl>
                                        <p:attrNameLst>
                                          <p:attrName>fill.type</p:attrName>
                                        </p:attrNameLst>
                                      </p:cBhvr>
                                      <p:to>
                                        <p:strVal val="solid"/>
                                      </p:to>
                                    </p:set>
                                  </p:childTnLst>
                                </p:cTn>
                              </p:par>
                              <p:par>
                                <p:cTn id="20" presetID="23" presetClass="emph" presetSubtype="0" fill="hold" grpId="0" nodeType="withEffect">
                                  <p:stCondLst>
                                    <p:cond delay="0"/>
                                  </p:stCondLst>
                                  <p:childTnLst>
                                    <p:animClr clrSpc="hsl" dir="cw">
                                      <p:cBhvr override="childStyle">
                                        <p:cTn id="21" dur="500" fill="hold"/>
                                        <p:tgtEl>
                                          <p:spTgt spid="5">
                                            <p:graphicEl>
                                              <a:dgm id="{BA0A9859-037D-418B-88BC-B54AF6BBE4D7}"/>
                                            </p:graphicEl>
                                          </p:spTgt>
                                        </p:tgtEl>
                                        <p:attrNameLst>
                                          <p:attrName>style.color</p:attrName>
                                        </p:attrNameLst>
                                      </p:cBhvr>
                                      <p:by>
                                        <p:hsl h="10842353" s="0" l="0"/>
                                      </p:by>
                                    </p:animClr>
                                    <p:animClr clrSpc="hsl" dir="cw">
                                      <p:cBhvr>
                                        <p:cTn id="22" dur="500" fill="hold"/>
                                        <p:tgtEl>
                                          <p:spTgt spid="5">
                                            <p:graphicEl>
                                              <a:dgm id="{BA0A9859-037D-418B-88BC-B54AF6BBE4D7}"/>
                                            </p:graphicEl>
                                          </p:spTgt>
                                        </p:tgtEl>
                                        <p:attrNameLst>
                                          <p:attrName>fillcolor</p:attrName>
                                        </p:attrNameLst>
                                      </p:cBhvr>
                                      <p:by>
                                        <p:hsl h="10842353" s="0" l="0"/>
                                      </p:by>
                                    </p:animClr>
                                    <p:animClr clrSpc="hsl" dir="cw">
                                      <p:cBhvr>
                                        <p:cTn id="23" dur="500" fill="hold"/>
                                        <p:tgtEl>
                                          <p:spTgt spid="5">
                                            <p:graphicEl>
                                              <a:dgm id="{BA0A9859-037D-418B-88BC-B54AF6BBE4D7}"/>
                                            </p:graphicEl>
                                          </p:spTgt>
                                        </p:tgtEl>
                                        <p:attrNameLst>
                                          <p:attrName>stroke.color</p:attrName>
                                        </p:attrNameLst>
                                      </p:cBhvr>
                                      <p:by>
                                        <p:hsl h="10842353" s="0" l="0"/>
                                      </p:by>
                                    </p:animClr>
                                    <p:set>
                                      <p:cBhvr>
                                        <p:cTn id="24" dur="500" fill="hold"/>
                                        <p:tgtEl>
                                          <p:spTgt spid="5">
                                            <p:graphicEl>
                                              <a:dgm id="{BA0A9859-037D-418B-88BC-B54AF6BBE4D7}"/>
                                            </p:graphicEl>
                                          </p:spTgt>
                                        </p:tgtEl>
                                        <p:attrNameLst>
                                          <p:attrName>fill.type</p:attrName>
                                        </p:attrNameLst>
                                      </p:cBhvr>
                                      <p:to>
                                        <p:strVal val="solid"/>
                                      </p:to>
                                    </p:set>
                                  </p:childTnLst>
                                </p:cTn>
                              </p:par>
                              <p:par>
                                <p:cTn id="25" presetID="23" presetClass="emph" presetSubtype="0" fill="hold" grpId="0" nodeType="withEffect">
                                  <p:stCondLst>
                                    <p:cond delay="0"/>
                                  </p:stCondLst>
                                  <p:childTnLst>
                                    <p:animClr clrSpc="hsl" dir="cw">
                                      <p:cBhvr override="childStyle">
                                        <p:cTn id="26" dur="500" fill="hold"/>
                                        <p:tgtEl>
                                          <p:spTgt spid="5">
                                            <p:graphicEl>
                                              <a:dgm id="{2AA59227-2FC5-48E4-B383-26278B2FE3CF}"/>
                                            </p:graphicEl>
                                          </p:spTgt>
                                        </p:tgtEl>
                                        <p:attrNameLst>
                                          <p:attrName>style.color</p:attrName>
                                        </p:attrNameLst>
                                      </p:cBhvr>
                                      <p:by>
                                        <p:hsl h="10842353" s="0" l="0"/>
                                      </p:by>
                                    </p:animClr>
                                    <p:animClr clrSpc="hsl" dir="cw">
                                      <p:cBhvr>
                                        <p:cTn id="27" dur="500" fill="hold"/>
                                        <p:tgtEl>
                                          <p:spTgt spid="5">
                                            <p:graphicEl>
                                              <a:dgm id="{2AA59227-2FC5-48E4-B383-26278B2FE3CF}"/>
                                            </p:graphicEl>
                                          </p:spTgt>
                                        </p:tgtEl>
                                        <p:attrNameLst>
                                          <p:attrName>fillcolor</p:attrName>
                                        </p:attrNameLst>
                                      </p:cBhvr>
                                      <p:by>
                                        <p:hsl h="10842353" s="0" l="0"/>
                                      </p:by>
                                    </p:animClr>
                                    <p:animClr clrSpc="hsl" dir="cw">
                                      <p:cBhvr>
                                        <p:cTn id="28" dur="500" fill="hold"/>
                                        <p:tgtEl>
                                          <p:spTgt spid="5">
                                            <p:graphicEl>
                                              <a:dgm id="{2AA59227-2FC5-48E4-B383-26278B2FE3CF}"/>
                                            </p:graphicEl>
                                          </p:spTgt>
                                        </p:tgtEl>
                                        <p:attrNameLst>
                                          <p:attrName>stroke.color</p:attrName>
                                        </p:attrNameLst>
                                      </p:cBhvr>
                                      <p:by>
                                        <p:hsl h="10842353" s="0" l="0"/>
                                      </p:by>
                                    </p:animClr>
                                    <p:set>
                                      <p:cBhvr>
                                        <p:cTn id="29" dur="500" fill="hold"/>
                                        <p:tgtEl>
                                          <p:spTgt spid="5">
                                            <p:graphicEl>
                                              <a:dgm id="{2AA59227-2FC5-48E4-B383-26278B2FE3CF}"/>
                                            </p:graphicEl>
                                          </p:spTgt>
                                        </p:tgtEl>
                                        <p:attrNameLst>
                                          <p:attrName>fill.type</p:attrName>
                                        </p:attrNameLst>
                                      </p:cBhvr>
                                      <p:to>
                                        <p:strVal val="solid"/>
                                      </p:to>
                                    </p:set>
                                  </p:childTnLst>
                                </p:cTn>
                              </p:par>
                              <p:par>
                                <p:cTn id="30" presetID="23" presetClass="emph" presetSubtype="0" fill="hold" grpId="0" nodeType="withEffect">
                                  <p:stCondLst>
                                    <p:cond delay="0"/>
                                  </p:stCondLst>
                                  <p:childTnLst>
                                    <p:animClr clrSpc="hsl" dir="cw">
                                      <p:cBhvr override="childStyle">
                                        <p:cTn id="31" dur="500" fill="hold"/>
                                        <p:tgtEl>
                                          <p:spTgt spid="5">
                                            <p:graphicEl>
                                              <a:dgm id="{9E44AC2E-F4B5-4298-A6E5-043065E1232F}"/>
                                            </p:graphicEl>
                                          </p:spTgt>
                                        </p:tgtEl>
                                        <p:attrNameLst>
                                          <p:attrName>style.color</p:attrName>
                                        </p:attrNameLst>
                                      </p:cBhvr>
                                      <p:by>
                                        <p:hsl h="10842353" s="0" l="0"/>
                                      </p:by>
                                    </p:animClr>
                                    <p:animClr clrSpc="hsl" dir="cw">
                                      <p:cBhvr>
                                        <p:cTn id="32" dur="500" fill="hold"/>
                                        <p:tgtEl>
                                          <p:spTgt spid="5">
                                            <p:graphicEl>
                                              <a:dgm id="{9E44AC2E-F4B5-4298-A6E5-043065E1232F}"/>
                                            </p:graphicEl>
                                          </p:spTgt>
                                        </p:tgtEl>
                                        <p:attrNameLst>
                                          <p:attrName>fillcolor</p:attrName>
                                        </p:attrNameLst>
                                      </p:cBhvr>
                                      <p:by>
                                        <p:hsl h="10842353" s="0" l="0"/>
                                      </p:by>
                                    </p:animClr>
                                    <p:animClr clrSpc="hsl" dir="cw">
                                      <p:cBhvr>
                                        <p:cTn id="33" dur="500" fill="hold"/>
                                        <p:tgtEl>
                                          <p:spTgt spid="5">
                                            <p:graphicEl>
                                              <a:dgm id="{9E44AC2E-F4B5-4298-A6E5-043065E1232F}"/>
                                            </p:graphicEl>
                                          </p:spTgt>
                                        </p:tgtEl>
                                        <p:attrNameLst>
                                          <p:attrName>stroke.color</p:attrName>
                                        </p:attrNameLst>
                                      </p:cBhvr>
                                      <p:by>
                                        <p:hsl h="10842353" s="0" l="0"/>
                                      </p:by>
                                    </p:animClr>
                                    <p:set>
                                      <p:cBhvr>
                                        <p:cTn id="34" dur="500" fill="hold"/>
                                        <p:tgtEl>
                                          <p:spTgt spid="5">
                                            <p:graphicEl>
                                              <a:dgm id="{9E44AC2E-F4B5-4298-A6E5-043065E1232F}"/>
                                            </p:graphicEl>
                                          </p:spTgt>
                                        </p:tgtEl>
                                        <p:attrNameLst>
                                          <p:attrName>fill.type</p:attrName>
                                        </p:attrNameLst>
                                      </p:cBhvr>
                                      <p:to>
                                        <p:strVal val="solid"/>
                                      </p:to>
                                    </p:set>
                                  </p:childTnLst>
                                </p:cTn>
                              </p:par>
                              <p:par>
                                <p:cTn id="35" presetID="23" presetClass="emph" presetSubtype="0" fill="hold" grpId="0" nodeType="withEffect">
                                  <p:stCondLst>
                                    <p:cond delay="0"/>
                                  </p:stCondLst>
                                  <p:childTnLst>
                                    <p:animClr clrSpc="hsl" dir="cw">
                                      <p:cBhvr override="childStyle">
                                        <p:cTn id="36" dur="500" fill="hold"/>
                                        <p:tgtEl>
                                          <p:spTgt spid="5">
                                            <p:graphicEl>
                                              <a:dgm id="{7FD2410B-CCD4-4B5C-A413-E2258AC51D51}"/>
                                            </p:graphicEl>
                                          </p:spTgt>
                                        </p:tgtEl>
                                        <p:attrNameLst>
                                          <p:attrName>style.color</p:attrName>
                                        </p:attrNameLst>
                                      </p:cBhvr>
                                      <p:by>
                                        <p:hsl h="10842353" s="0" l="0"/>
                                      </p:by>
                                    </p:animClr>
                                    <p:animClr clrSpc="hsl" dir="cw">
                                      <p:cBhvr>
                                        <p:cTn id="37" dur="500" fill="hold"/>
                                        <p:tgtEl>
                                          <p:spTgt spid="5">
                                            <p:graphicEl>
                                              <a:dgm id="{7FD2410B-CCD4-4B5C-A413-E2258AC51D51}"/>
                                            </p:graphicEl>
                                          </p:spTgt>
                                        </p:tgtEl>
                                        <p:attrNameLst>
                                          <p:attrName>fillcolor</p:attrName>
                                        </p:attrNameLst>
                                      </p:cBhvr>
                                      <p:by>
                                        <p:hsl h="10842353" s="0" l="0"/>
                                      </p:by>
                                    </p:animClr>
                                    <p:animClr clrSpc="hsl" dir="cw">
                                      <p:cBhvr>
                                        <p:cTn id="38" dur="500" fill="hold"/>
                                        <p:tgtEl>
                                          <p:spTgt spid="5">
                                            <p:graphicEl>
                                              <a:dgm id="{7FD2410B-CCD4-4B5C-A413-E2258AC51D51}"/>
                                            </p:graphicEl>
                                          </p:spTgt>
                                        </p:tgtEl>
                                        <p:attrNameLst>
                                          <p:attrName>stroke.color</p:attrName>
                                        </p:attrNameLst>
                                      </p:cBhvr>
                                      <p:by>
                                        <p:hsl h="10842353" s="0" l="0"/>
                                      </p:by>
                                    </p:animClr>
                                    <p:set>
                                      <p:cBhvr>
                                        <p:cTn id="39" dur="500" fill="hold"/>
                                        <p:tgtEl>
                                          <p:spTgt spid="5">
                                            <p:graphicEl>
                                              <a:dgm id="{7FD2410B-CCD4-4B5C-A413-E2258AC51D51}"/>
                                            </p:graphicEl>
                                          </p:spTgt>
                                        </p:tgtEl>
                                        <p:attrNameLst>
                                          <p:attrName>fill.type</p:attrName>
                                        </p:attrNameLst>
                                      </p:cBhvr>
                                      <p:to>
                                        <p:strVal val="solid"/>
                                      </p:to>
                                    </p:set>
                                  </p:childTnLst>
                                </p:cTn>
                              </p:par>
                              <p:par>
                                <p:cTn id="40" presetID="23" presetClass="emph" presetSubtype="0" fill="hold" grpId="0" nodeType="withEffect">
                                  <p:stCondLst>
                                    <p:cond delay="0"/>
                                  </p:stCondLst>
                                  <p:childTnLst>
                                    <p:animClr clrSpc="hsl" dir="cw">
                                      <p:cBhvr override="childStyle">
                                        <p:cTn id="41" dur="500" fill="hold"/>
                                        <p:tgtEl>
                                          <p:spTgt spid="5">
                                            <p:graphicEl>
                                              <a:dgm id="{45B27A7B-2192-4307-A8DC-DE49765A74A5}"/>
                                            </p:graphicEl>
                                          </p:spTgt>
                                        </p:tgtEl>
                                        <p:attrNameLst>
                                          <p:attrName>style.color</p:attrName>
                                        </p:attrNameLst>
                                      </p:cBhvr>
                                      <p:by>
                                        <p:hsl h="10842353" s="0" l="0"/>
                                      </p:by>
                                    </p:animClr>
                                    <p:animClr clrSpc="hsl" dir="cw">
                                      <p:cBhvr>
                                        <p:cTn id="42" dur="500" fill="hold"/>
                                        <p:tgtEl>
                                          <p:spTgt spid="5">
                                            <p:graphicEl>
                                              <a:dgm id="{45B27A7B-2192-4307-A8DC-DE49765A74A5}"/>
                                            </p:graphicEl>
                                          </p:spTgt>
                                        </p:tgtEl>
                                        <p:attrNameLst>
                                          <p:attrName>fillcolor</p:attrName>
                                        </p:attrNameLst>
                                      </p:cBhvr>
                                      <p:by>
                                        <p:hsl h="10842353" s="0" l="0"/>
                                      </p:by>
                                    </p:animClr>
                                    <p:animClr clrSpc="hsl" dir="cw">
                                      <p:cBhvr>
                                        <p:cTn id="43" dur="500" fill="hold"/>
                                        <p:tgtEl>
                                          <p:spTgt spid="5">
                                            <p:graphicEl>
                                              <a:dgm id="{45B27A7B-2192-4307-A8DC-DE49765A74A5}"/>
                                            </p:graphicEl>
                                          </p:spTgt>
                                        </p:tgtEl>
                                        <p:attrNameLst>
                                          <p:attrName>stroke.color</p:attrName>
                                        </p:attrNameLst>
                                      </p:cBhvr>
                                      <p:by>
                                        <p:hsl h="10842353" s="0" l="0"/>
                                      </p:by>
                                    </p:animClr>
                                    <p:set>
                                      <p:cBhvr>
                                        <p:cTn id="44" dur="500" fill="hold"/>
                                        <p:tgtEl>
                                          <p:spTgt spid="5">
                                            <p:graphicEl>
                                              <a:dgm id="{45B27A7B-2192-4307-A8DC-DE49765A74A5}"/>
                                            </p:graphicEl>
                                          </p:spTgt>
                                        </p:tgtEl>
                                        <p:attrNameLst>
                                          <p:attrName>fill.type</p:attrName>
                                        </p:attrNameLst>
                                      </p:cBhvr>
                                      <p:to>
                                        <p:strVal val="solid"/>
                                      </p:to>
                                    </p:set>
                                  </p:childTnLst>
                                </p:cTn>
                              </p:par>
                              <p:par>
                                <p:cTn id="45" presetID="23" presetClass="emph" presetSubtype="0" fill="hold" grpId="0" nodeType="withEffect">
                                  <p:stCondLst>
                                    <p:cond delay="0"/>
                                  </p:stCondLst>
                                  <p:childTnLst>
                                    <p:animClr clrSpc="hsl" dir="cw">
                                      <p:cBhvr override="childStyle">
                                        <p:cTn id="46" dur="500" fill="hold"/>
                                        <p:tgtEl>
                                          <p:spTgt spid="5">
                                            <p:graphicEl>
                                              <a:dgm id="{D36EADE9-B81C-47C5-BC9F-FF17DC3DBDF8}"/>
                                            </p:graphicEl>
                                          </p:spTgt>
                                        </p:tgtEl>
                                        <p:attrNameLst>
                                          <p:attrName>style.color</p:attrName>
                                        </p:attrNameLst>
                                      </p:cBhvr>
                                      <p:by>
                                        <p:hsl h="10842353" s="0" l="0"/>
                                      </p:by>
                                    </p:animClr>
                                    <p:animClr clrSpc="hsl" dir="cw">
                                      <p:cBhvr>
                                        <p:cTn id="47" dur="500" fill="hold"/>
                                        <p:tgtEl>
                                          <p:spTgt spid="5">
                                            <p:graphicEl>
                                              <a:dgm id="{D36EADE9-B81C-47C5-BC9F-FF17DC3DBDF8}"/>
                                            </p:graphicEl>
                                          </p:spTgt>
                                        </p:tgtEl>
                                        <p:attrNameLst>
                                          <p:attrName>fillcolor</p:attrName>
                                        </p:attrNameLst>
                                      </p:cBhvr>
                                      <p:by>
                                        <p:hsl h="10842353" s="0" l="0"/>
                                      </p:by>
                                    </p:animClr>
                                    <p:animClr clrSpc="hsl" dir="cw">
                                      <p:cBhvr>
                                        <p:cTn id="48" dur="500" fill="hold"/>
                                        <p:tgtEl>
                                          <p:spTgt spid="5">
                                            <p:graphicEl>
                                              <a:dgm id="{D36EADE9-B81C-47C5-BC9F-FF17DC3DBDF8}"/>
                                            </p:graphicEl>
                                          </p:spTgt>
                                        </p:tgtEl>
                                        <p:attrNameLst>
                                          <p:attrName>stroke.color</p:attrName>
                                        </p:attrNameLst>
                                      </p:cBhvr>
                                      <p:by>
                                        <p:hsl h="10842353" s="0" l="0"/>
                                      </p:by>
                                    </p:animClr>
                                    <p:set>
                                      <p:cBhvr>
                                        <p:cTn id="49" dur="500" fill="hold"/>
                                        <p:tgtEl>
                                          <p:spTgt spid="5">
                                            <p:graphicEl>
                                              <a:dgm id="{D36EADE9-B81C-47C5-BC9F-FF17DC3DBDF8}"/>
                                            </p:graphicEl>
                                          </p:spTgt>
                                        </p:tgtEl>
                                        <p:attrNameLst>
                                          <p:attrName>fill.type</p:attrName>
                                        </p:attrNameLst>
                                      </p:cBhvr>
                                      <p:to>
                                        <p:strVal val="solid"/>
                                      </p:to>
                                    </p:set>
                                  </p:childTnLst>
                                </p:cTn>
                              </p:par>
                              <p:par>
                                <p:cTn id="50" presetID="23" presetClass="emph" presetSubtype="0" fill="hold" grpId="0" nodeType="withEffect">
                                  <p:stCondLst>
                                    <p:cond delay="0"/>
                                  </p:stCondLst>
                                  <p:childTnLst>
                                    <p:animClr clrSpc="hsl" dir="cw">
                                      <p:cBhvr override="childStyle">
                                        <p:cTn id="51" dur="500" fill="hold"/>
                                        <p:tgtEl>
                                          <p:spTgt spid="5">
                                            <p:graphicEl>
                                              <a:dgm id="{D3380359-E083-44DC-8BBD-51368B41C6EA}"/>
                                            </p:graphicEl>
                                          </p:spTgt>
                                        </p:tgtEl>
                                        <p:attrNameLst>
                                          <p:attrName>style.color</p:attrName>
                                        </p:attrNameLst>
                                      </p:cBhvr>
                                      <p:by>
                                        <p:hsl h="10842353" s="0" l="0"/>
                                      </p:by>
                                    </p:animClr>
                                    <p:animClr clrSpc="hsl" dir="cw">
                                      <p:cBhvr>
                                        <p:cTn id="52" dur="500" fill="hold"/>
                                        <p:tgtEl>
                                          <p:spTgt spid="5">
                                            <p:graphicEl>
                                              <a:dgm id="{D3380359-E083-44DC-8BBD-51368B41C6EA}"/>
                                            </p:graphicEl>
                                          </p:spTgt>
                                        </p:tgtEl>
                                        <p:attrNameLst>
                                          <p:attrName>fillcolor</p:attrName>
                                        </p:attrNameLst>
                                      </p:cBhvr>
                                      <p:by>
                                        <p:hsl h="10842353" s="0" l="0"/>
                                      </p:by>
                                    </p:animClr>
                                    <p:animClr clrSpc="hsl" dir="cw">
                                      <p:cBhvr>
                                        <p:cTn id="53" dur="500" fill="hold"/>
                                        <p:tgtEl>
                                          <p:spTgt spid="5">
                                            <p:graphicEl>
                                              <a:dgm id="{D3380359-E083-44DC-8BBD-51368B41C6EA}"/>
                                            </p:graphicEl>
                                          </p:spTgt>
                                        </p:tgtEl>
                                        <p:attrNameLst>
                                          <p:attrName>stroke.color</p:attrName>
                                        </p:attrNameLst>
                                      </p:cBhvr>
                                      <p:by>
                                        <p:hsl h="10842353" s="0" l="0"/>
                                      </p:by>
                                    </p:animClr>
                                    <p:set>
                                      <p:cBhvr>
                                        <p:cTn id="54" dur="500" fill="hold"/>
                                        <p:tgtEl>
                                          <p:spTgt spid="5">
                                            <p:graphicEl>
                                              <a:dgm id="{D3380359-E083-44DC-8BBD-51368B41C6EA}"/>
                                            </p:graphicEl>
                                          </p:spTgt>
                                        </p:tgtEl>
                                        <p:attrNameLst>
                                          <p:attrName>fill.type</p:attrName>
                                        </p:attrNameLst>
                                      </p:cBhvr>
                                      <p:to>
                                        <p:strVal val="solid"/>
                                      </p:to>
                                    </p:set>
                                  </p:childTnLst>
                                </p:cTn>
                              </p:par>
                              <p:par>
                                <p:cTn id="55" presetID="23" presetClass="emph" presetSubtype="0" fill="hold" grpId="0" nodeType="withEffect">
                                  <p:stCondLst>
                                    <p:cond delay="0"/>
                                  </p:stCondLst>
                                  <p:childTnLst>
                                    <p:animClr clrSpc="hsl" dir="cw">
                                      <p:cBhvr override="childStyle">
                                        <p:cTn id="56" dur="500" fill="hold"/>
                                        <p:tgtEl>
                                          <p:spTgt spid="5">
                                            <p:graphicEl>
                                              <a:dgm id="{E49E3CA9-DD9E-45EE-9E57-BC6C7CC54BDD}"/>
                                            </p:graphicEl>
                                          </p:spTgt>
                                        </p:tgtEl>
                                        <p:attrNameLst>
                                          <p:attrName>style.color</p:attrName>
                                        </p:attrNameLst>
                                      </p:cBhvr>
                                      <p:by>
                                        <p:hsl h="10842353" s="0" l="0"/>
                                      </p:by>
                                    </p:animClr>
                                    <p:animClr clrSpc="hsl" dir="cw">
                                      <p:cBhvr>
                                        <p:cTn id="57" dur="500" fill="hold"/>
                                        <p:tgtEl>
                                          <p:spTgt spid="5">
                                            <p:graphicEl>
                                              <a:dgm id="{E49E3CA9-DD9E-45EE-9E57-BC6C7CC54BDD}"/>
                                            </p:graphicEl>
                                          </p:spTgt>
                                        </p:tgtEl>
                                        <p:attrNameLst>
                                          <p:attrName>fillcolor</p:attrName>
                                        </p:attrNameLst>
                                      </p:cBhvr>
                                      <p:by>
                                        <p:hsl h="10842353" s="0" l="0"/>
                                      </p:by>
                                    </p:animClr>
                                    <p:animClr clrSpc="hsl" dir="cw">
                                      <p:cBhvr>
                                        <p:cTn id="58" dur="500" fill="hold"/>
                                        <p:tgtEl>
                                          <p:spTgt spid="5">
                                            <p:graphicEl>
                                              <a:dgm id="{E49E3CA9-DD9E-45EE-9E57-BC6C7CC54BDD}"/>
                                            </p:graphicEl>
                                          </p:spTgt>
                                        </p:tgtEl>
                                        <p:attrNameLst>
                                          <p:attrName>stroke.color</p:attrName>
                                        </p:attrNameLst>
                                      </p:cBhvr>
                                      <p:by>
                                        <p:hsl h="10842353" s="0" l="0"/>
                                      </p:by>
                                    </p:animClr>
                                    <p:set>
                                      <p:cBhvr>
                                        <p:cTn id="59" dur="500" fill="hold"/>
                                        <p:tgtEl>
                                          <p:spTgt spid="5">
                                            <p:graphicEl>
                                              <a:dgm id="{E49E3CA9-DD9E-45EE-9E57-BC6C7CC54BDD}"/>
                                            </p:graphicEl>
                                          </p:spTgt>
                                        </p:tgtEl>
                                        <p:attrNameLst>
                                          <p:attrName>fill.type</p:attrName>
                                        </p:attrNameLst>
                                      </p:cBhvr>
                                      <p:to>
                                        <p:strVal val="solid"/>
                                      </p:to>
                                    </p:set>
                                  </p:childTnLst>
                                </p:cTn>
                              </p:par>
                              <p:par>
                                <p:cTn id="60" presetID="23" presetClass="emph" presetSubtype="0" fill="hold" grpId="0" nodeType="withEffect">
                                  <p:stCondLst>
                                    <p:cond delay="0"/>
                                  </p:stCondLst>
                                  <p:childTnLst>
                                    <p:animClr clrSpc="hsl" dir="cw">
                                      <p:cBhvr override="childStyle">
                                        <p:cTn id="61" dur="500" fill="hold"/>
                                        <p:tgtEl>
                                          <p:spTgt spid="5">
                                            <p:graphicEl>
                                              <a:dgm id="{B7329F36-80C5-4490-A5C2-5DA697FB311B}"/>
                                            </p:graphicEl>
                                          </p:spTgt>
                                        </p:tgtEl>
                                        <p:attrNameLst>
                                          <p:attrName>style.color</p:attrName>
                                        </p:attrNameLst>
                                      </p:cBhvr>
                                      <p:by>
                                        <p:hsl h="10842353" s="0" l="0"/>
                                      </p:by>
                                    </p:animClr>
                                    <p:animClr clrSpc="hsl" dir="cw">
                                      <p:cBhvr>
                                        <p:cTn id="62" dur="500" fill="hold"/>
                                        <p:tgtEl>
                                          <p:spTgt spid="5">
                                            <p:graphicEl>
                                              <a:dgm id="{B7329F36-80C5-4490-A5C2-5DA697FB311B}"/>
                                            </p:graphicEl>
                                          </p:spTgt>
                                        </p:tgtEl>
                                        <p:attrNameLst>
                                          <p:attrName>fillcolor</p:attrName>
                                        </p:attrNameLst>
                                      </p:cBhvr>
                                      <p:by>
                                        <p:hsl h="10842353" s="0" l="0"/>
                                      </p:by>
                                    </p:animClr>
                                    <p:animClr clrSpc="hsl" dir="cw">
                                      <p:cBhvr>
                                        <p:cTn id="63" dur="500" fill="hold"/>
                                        <p:tgtEl>
                                          <p:spTgt spid="5">
                                            <p:graphicEl>
                                              <a:dgm id="{B7329F36-80C5-4490-A5C2-5DA697FB311B}"/>
                                            </p:graphicEl>
                                          </p:spTgt>
                                        </p:tgtEl>
                                        <p:attrNameLst>
                                          <p:attrName>stroke.color</p:attrName>
                                        </p:attrNameLst>
                                      </p:cBhvr>
                                      <p:by>
                                        <p:hsl h="10842353" s="0" l="0"/>
                                      </p:by>
                                    </p:animClr>
                                    <p:set>
                                      <p:cBhvr>
                                        <p:cTn id="64" dur="500" fill="hold"/>
                                        <p:tgtEl>
                                          <p:spTgt spid="5">
                                            <p:graphicEl>
                                              <a:dgm id="{B7329F36-80C5-4490-A5C2-5DA697FB311B}"/>
                                            </p:graphicEl>
                                          </p:spTgt>
                                        </p:tgtEl>
                                        <p:attrNameLst>
                                          <p:attrName>fill.type</p:attrName>
                                        </p:attrNameLst>
                                      </p:cBhvr>
                                      <p:to>
                                        <p:strVal val="solid"/>
                                      </p:to>
                                    </p:set>
                                  </p:childTnLst>
                                </p:cTn>
                              </p:par>
                              <p:par>
                                <p:cTn id="65" presetID="23" presetClass="emph" presetSubtype="0" fill="hold" grpId="0" nodeType="withEffect">
                                  <p:stCondLst>
                                    <p:cond delay="0"/>
                                  </p:stCondLst>
                                  <p:childTnLst>
                                    <p:animClr clrSpc="hsl" dir="cw">
                                      <p:cBhvr override="childStyle">
                                        <p:cTn id="66" dur="500" fill="hold"/>
                                        <p:tgtEl>
                                          <p:spTgt spid="5">
                                            <p:graphicEl>
                                              <a:dgm id="{55787414-BFFD-42CC-903F-43320A6E186E}"/>
                                            </p:graphicEl>
                                          </p:spTgt>
                                        </p:tgtEl>
                                        <p:attrNameLst>
                                          <p:attrName>style.color</p:attrName>
                                        </p:attrNameLst>
                                      </p:cBhvr>
                                      <p:by>
                                        <p:hsl h="10842353" s="0" l="0"/>
                                      </p:by>
                                    </p:animClr>
                                    <p:animClr clrSpc="hsl" dir="cw">
                                      <p:cBhvr>
                                        <p:cTn id="67" dur="500" fill="hold"/>
                                        <p:tgtEl>
                                          <p:spTgt spid="5">
                                            <p:graphicEl>
                                              <a:dgm id="{55787414-BFFD-42CC-903F-43320A6E186E}"/>
                                            </p:graphicEl>
                                          </p:spTgt>
                                        </p:tgtEl>
                                        <p:attrNameLst>
                                          <p:attrName>fillcolor</p:attrName>
                                        </p:attrNameLst>
                                      </p:cBhvr>
                                      <p:by>
                                        <p:hsl h="10842353" s="0" l="0"/>
                                      </p:by>
                                    </p:animClr>
                                    <p:animClr clrSpc="hsl" dir="cw">
                                      <p:cBhvr>
                                        <p:cTn id="68" dur="500" fill="hold"/>
                                        <p:tgtEl>
                                          <p:spTgt spid="5">
                                            <p:graphicEl>
                                              <a:dgm id="{55787414-BFFD-42CC-903F-43320A6E186E}"/>
                                            </p:graphicEl>
                                          </p:spTgt>
                                        </p:tgtEl>
                                        <p:attrNameLst>
                                          <p:attrName>stroke.color</p:attrName>
                                        </p:attrNameLst>
                                      </p:cBhvr>
                                      <p:by>
                                        <p:hsl h="10842353" s="0" l="0"/>
                                      </p:by>
                                    </p:animClr>
                                    <p:set>
                                      <p:cBhvr>
                                        <p:cTn id="69" dur="500" fill="hold"/>
                                        <p:tgtEl>
                                          <p:spTgt spid="5">
                                            <p:graphicEl>
                                              <a:dgm id="{55787414-BFFD-42CC-903F-43320A6E186E}"/>
                                            </p:graphicEl>
                                          </p:spTgt>
                                        </p:tgtEl>
                                        <p:attrNameLst>
                                          <p:attrName>fill.type</p:attrName>
                                        </p:attrNameLst>
                                      </p:cBhvr>
                                      <p:to>
                                        <p:strVal val="solid"/>
                                      </p:to>
                                    </p:set>
                                  </p:childTnLst>
                                </p:cTn>
                              </p:par>
                              <p:par>
                                <p:cTn id="70" presetID="23" presetClass="emph" presetSubtype="0" fill="hold" grpId="0" nodeType="withEffect">
                                  <p:stCondLst>
                                    <p:cond delay="0"/>
                                  </p:stCondLst>
                                  <p:childTnLst>
                                    <p:animClr clrSpc="hsl" dir="cw">
                                      <p:cBhvr override="childStyle">
                                        <p:cTn id="71" dur="500" fill="hold"/>
                                        <p:tgtEl>
                                          <p:spTgt spid="5">
                                            <p:graphicEl>
                                              <a:dgm id="{FF917026-56FA-4576-A1C4-34751AB64FE7}"/>
                                            </p:graphicEl>
                                          </p:spTgt>
                                        </p:tgtEl>
                                        <p:attrNameLst>
                                          <p:attrName>style.color</p:attrName>
                                        </p:attrNameLst>
                                      </p:cBhvr>
                                      <p:by>
                                        <p:hsl h="10842353" s="0" l="0"/>
                                      </p:by>
                                    </p:animClr>
                                    <p:animClr clrSpc="hsl" dir="cw">
                                      <p:cBhvr>
                                        <p:cTn id="72" dur="500" fill="hold"/>
                                        <p:tgtEl>
                                          <p:spTgt spid="5">
                                            <p:graphicEl>
                                              <a:dgm id="{FF917026-56FA-4576-A1C4-34751AB64FE7}"/>
                                            </p:graphicEl>
                                          </p:spTgt>
                                        </p:tgtEl>
                                        <p:attrNameLst>
                                          <p:attrName>fillcolor</p:attrName>
                                        </p:attrNameLst>
                                      </p:cBhvr>
                                      <p:by>
                                        <p:hsl h="10842353" s="0" l="0"/>
                                      </p:by>
                                    </p:animClr>
                                    <p:animClr clrSpc="hsl" dir="cw">
                                      <p:cBhvr>
                                        <p:cTn id="73" dur="500" fill="hold"/>
                                        <p:tgtEl>
                                          <p:spTgt spid="5">
                                            <p:graphicEl>
                                              <a:dgm id="{FF917026-56FA-4576-A1C4-34751AB64FE7}"/>
                                            </p:graphicEl>
                                          </p:spTgt>
                                        </p:tgtEl>
                                        <p:attrNameLst>
                                          <p:attrName>stroke.color</p:attrName>
                                        </p:attrNameLst>
                                      </p:cBhvr>
                                      <p:by>
                                        <p:hsl h="10842353" s="0" l="0"/>
                                      </p:by>
                                    </p:animClr>
                                    <p:set>
                                      <p:cBhvr>
                                        <p:cTn id="74" dur="500" fill="hold"/>
                                        <p:tgtEl>
                                          <p:spTgt spid="5">
                                            <p:graphicEl>
                                              <a:dgm id="{FF917026-56FA-4576-A1C4-34751AB64FE7}"/>
                                            </p:graphicEl>
                                          </p:spTgt>
                                        </p:tgtEl>
                                        <p:attrNameLst>
                                          <p:attrName>fill.type</p:attrName>
                                        </p:attrNameLst>
                                      </p:cBhvr>
                                      <p:to>
                                        <p:strVal val="solid"/>
                                      </p:to>
                                    </p:set>
                                  </p:childTnLst>
                                </p:cTn>
                              </p:par>
                              <p:par>
                                <p:cTn id="75" presetID="23" presetClass="emph" presetSubtype="0" fill="hold" grpId="0" nodeType="withEffect">
                                  <p:stCondLst>
                                    <p:cond delay="0"/>
                                  </p:stCondLst>
                                  <p:childTnLst>
                                    <p:animClr clrSpc="hsl" dir="cw">
                                      <p:cBhvr override="childStyle">
                                        <p:cTn id="76" dur="500" fill="hold"/>
                                        <p:tgtEl>
                                          <p:spTgt spid="5">
                                            <p:graphicEl>
                                              <a:dgm id="{0E9EE2F7-859D-4270-A4F2-81EF5C380CC5}"/>
                                            </p:graphicEl>
                                          </p:spTgt>
                                        </p:tgtEl>
                                        <p:attrNameLst>
                                          <p:attrName>style.color</p:attrName>
                                        </p:attrNameLst>
                                      </p:cBhvr>
                                      <p:by>
                                        <p:hsl h="10842353" s="0" l="0"/>
                                      </p:by>
                                    </p:animClr>
                                    <p:animClr clrSpc="hsl" dir="cw">
                                      <p:cBhvr>
                                        <p:cTn id="77" dur="500" fill="hold"/>
                                        <p:tgtEl>
                                          <p:spTgt spid="5">
                                            <p:graphicEl>
                                              <a:dgm id="{0E9EE2F7-859D-4270-A4F2-81EF5C380CC5}"/>
                                            </p:graphicEl>
                                          </p:spTgt>
                                        </p:tgtEl>
                                        <p:attrNameLst>
                                          <p:attrName>fillcolor</p:attrName>
                                        </p:attrNameLst>
                                      </p:cBhvr>
                                      <p:by>
                                        <p:hsl h="10842353" s="0" l="0"/>
                                      </p:by>
                                    </p:animClr>
                                    <p:animClr clrSpc="hsl" dir="cw">
                                      <p:cBhvr>
                                        <p:cTn id="78" dur="500" fill="hold"/>
                                        <p:tgtEl>
                                          <p:spTgt spid="5">
                                            <p:graphicEl>
                                              <a:dgm id="{0E9EE2F7-859D-4270-A4F2-81EF5C380CC5}"/>
                                            </p:graphicEl>
                                          </p:spTgt>
                                        </p:tgtEl>
                                        <p:attrNameLst>
                                          <p:attrName>stroke.color</p:attrName>
                                        </p:attrNameLst>
                                      </p:cBhvr>
                                      <p:by>
                                        <p:hsl h="10842353" s="0" l="0"/>
                                      </p:by>
                                    </p:animClr>
                                    <p:set>
                                      <p:cBhvr>
                                        <p:cTn id="79" dur="500" fill="hold"/>
                                        <p:tgtEl>
                                          <p:spTgt spid="5">
                                            <p:graphicEl>
                                              <a:dgm id="{0E9EE2F7-859D-4270-A4F2-81EF5C380CC5}"/>
                                            </p:graphic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 xmlns:a16="http://schemas.microsoft.com/office/drawing/2014/main" id="{7F21F219-87F7-4039-918E-470F8E886ADC}"/>
              </a:ext>
            </a:extLst>
          </p:cNvPr>
          <p:cNvSpPr>
            <a:spLocks noGrp="1"/>
          </p:cNvSpPr>
          <p:nvPr>
            <p:ph idx="1"/>
          </p:nvPr>
        </p:nvSpPr>
        <p:spPr>
          <a:xfrm>
            <a:off x="699248" y="2132856"/>
            <a:ext cx="7745505" cy="3877815"/>
          </a:xfrm>
        </p:spPr>
        <p:txBody>
          <a:bodyPr/>
          <a:lstStyle/>
          <a:p>
            <a:r>
              <a:rPr lang="es-MX" dirty="0"/>
              <a:t>El objetivo del control es saber con precisión  que se desea controlar, evaluar o conocer, y también para qué, cuándo y quien utilizara  la información.</a:t>
            </a:r>
          </a:p>
          <a:p>
            <a:pPr marL="0" indent="0">
              <a:buNone/>
            </a:pPr>
            <a:endParaRPr lang="es-MX" dirty="0"/>
          </a:p>
          <a:p>
            <a:r>
              <a:rPr lang="es-MX" dirty="0"/>
              <a:t>Por lo que es importante conocer  la función exacta  del control para seleccionar la pertinencia o no de un control y de la información requerida.</a:t>
            </a:r>
          </a:p>
          <a:p>
            <a:pPr marL="0" indent="0">
              <a:buNone/>
            </a:pPr>
            <a:r>
              <a:rPr lang="es-MX" dirty="0"/>
              <a:t> </a:t>
            </a:r>
          </a:p>
        </p:txBody>
      </p:sp>
      <p:sp>
        <p:nvSpPr>
          <p:cNvPr id="3" name="Título 2">
            <a:extLst>
              <a:ext uri="{FF2B5EF4-FFF2-40B4-BE49-F238E27FC236}">
                <a16:creationId xmlns="" xmlns:a16="http://schemas.microsoft.com/office/drawing/2014/main" id="{3797819D-7D7A-4ADB-AB88-06300D432DA0}"/>
              </a:ext>
            </a:extLst>
          </p:cNvPr>
          <p:cNvSpPr>
            <a:spLocks noGrp="1"/>
          </p:cNvSpPr>
          <p:nvPr>
            <p:ph type="title"/>
          </p:nvPr>
        </p:nvSpPr>
        <p:spPr/>
        <p:txBody>
          <a:bodyPr/>
          <a:lstStyle/>
          <a:p>
            <a:r>
              <a:rPr lang="es-MX" dirty="0"/>
              <a:t>Objeto del control </a:t>
            </a:r>
          </a:p>
        </p:txBody>
      </p:sp>
      <p:pic>
        <p:nvPicPr>
          <p:cNvPr id="5" name="Imagen 4">
            <a:extLst>
              <a:ext uri="{FF2B5EF4-FFF2-40B4-BE49-F238E27FC236}">
                <a16:creationId xmlns="" xmlns:a16="http://schemas.microsoft.com/office/drawing/2014/main" id="{78F311DE-7278-4013-A858-498D8E4669A0}"/>
              </a:ext>
            </a:extLst>
          </p:cNvPr>
          <p:cNvPicPr>
            <a:picLocks noChangeAspect="1"/>
          </p:cNvPicPr>
          <p:nvPr/>
        </p:nvPicPr>
        <p:blipFill>
          <a:blip r:embed="rId2"/>
          <a:stretch>
            <a:fillRect/>
          </a:stretch>
        </p:blipFill>
        <p:spPr>
          <a:xfrm>
            <a:off x="2699791" y="5196616"/>
            <a:ext cx="1934557" cy="1472744"/>
          </a:xfrm>
          <a:prstGeom prst="rect">
            <a:avLst/>
          </a:prstGeom>
          <a:ln>
            <a:noFill/>
          </a:ln>
          <a:effectLst>
            <a:outerShdw blurRad="292100" dist="139700" dir="2700000" algn="tl" rotWithShape="0">
              <a:srgbClr val="333333">
                <a:alpha val="65000"/>
              </a:srgbClr>
            </a:outerShdw>
          </a:effectLst>
        </p:spPr>
      </p:pic>
      <p:sp>
        <p:nvSpPr>
          <p:cNvPr id="6" name="CuadroTexto 5">
            <a:extLst>
              <a:ext uri="{FF2B5EF4-FFF2-40B4-BE49-F238E27FC236}">
                <a16:creationId xmlns="" xmlns:a16="http://schemas.microsoft.com/office/drawing/2014/main" id="{65D364F6-E708-4A13-BCB9-DF99BCE3DC36}"/>
              </a:ext>
            </a:extLst>
          </p:cNvPr>
          <p:cNvSpPr txBox="1"/>
          <p:nvPr/>
        </p:nvSpPr>
        <p:spPr>
          <a:xfrm>
            <a:off x="6932584" y="4998537"/>
            <a:ext cx="1671864" cy="276999"/>
          </a:xfrm>
          <a:prstGeom prst="rect">
            <a:avLst/>
          </a:prstGeom>
          <a:noFill/>
        </p:spPr>
        <p:txBody>
          <a:bodyPr wrap="square" rtlCol="0">
            <a:spAutoFit/>
          </a:bodyPr>
          <a:lstStyle/>
          <a:p>
            <a:r>
              <a:rPr lang="es-MX" sz="1200" dirty="0"/>
              <a:t>Hernández; 2008:240 </a:t>
            </a:r>
          </a:p>
        </p:txBody>
      </p:sp>
      <p:sp>
        <p:nvSpPr>
          <p:cNvPr id="4" name="Marcador de número de diapositiva 3"/>
          <p:cNvSpPr>
            <a:spLocks noGrp="1"/>
          </p:cNvSpPr>
          <p:nvPr>
            <p:ph type="sldNum" sz="quarter" idx="12"/>
          </p:nvPr>
        </p:nvSpPr>
        <p:spPr/>
        <p:txBody>
          <a:bodyPr/>
          <a:lstStyle/>
          <a:p>
            <a:fld id="{3ED77E5B-C4C0-4966-9CF2-10920F4F50A6}" type="slidenum">
              <a:rPr lang="es-MX" smtClean="0"/>
              <a:t>13</a:t>
            </a:fld>
            <a:endParaRPr lang="es-MX"/>
          </a:p>
        </p:txBody>
      </p:sp>
    </p:spTree>
    <p:extLst>
      <p:ext uri="{BB962C8B-B14F-4D97-AF65-F5344CB8AC3E}">
        <p14:creationId xmlns:p14="http://schemas.microsoft.com/office/powerpoint/2010/main" val="4889969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 xmlns:a16="http://schemas.microsoft.com/office/drawing/2014/main" id="{48B97F61-5377-4A87-987B-D4BE6DD052AE}"/>
              </a:ext>
            </a:extLst>
          </p:cNvPr>
          <p:cNvSpPr>
            <a:spLocks noGrp="1"/>
          </p:cNvSpPr>
          <p:nvPr>
            <p:ph idx="1"/>
          </p:nvPr>
        </p:nvSpPr>
        <p:spPr>
          <a:xfrm>
            <a:off x="48372" y="2105473"/>
            <a:ext cx="9095627" cy="4752527"/>
          </a:xfrm>
        </p:spPr>
        <p:txBody>
          <a:bodyPr>
            <a:normAutofit/>
          </a:bodyPr>
          <a:lstStyle/>
          <a:p>
            <a:pPr marL="0" indent="0">
              <a:buNone/>
            </a:pPr>
            <a:endParaRPr lang="es-MX" b="1" dirty="0" smtClean="0"/>
          </a:p>
          <a:p>
            <a:r>
              <a:rPr lang="es-MX" b="1" dirty="0" smtClean="0"/>
              <a:t>Principio de la economía del control</a:t>
            </a:r>
            <a:r>
              <a:rPr lang="es-MX" dirty="0" smtClean="0"/>
              <a:t>. El control debe ser económico, es decir debe salir.</a:t>
            </a:r>
          </a:p>
          <a:p>
            <a:r>
              <a:rPr lang="es-MX" dirty="0" smtClean="0"/>
              <a:t> “más barato el caldo que las albóndigas”</a:t>
            </a:r>
          </a:p>
          <a:p>
            <a:endParaRPr lang="es-MX" dirty="0" smtClean="0"/>
          </a:p>
          <a:p>
            <a:r>
              <a:rPr lang="es-MX" b="1" dirty="0" smtClean="0"/>
              <a:t>Principio </a:t>
            </a:r>
            <a:r>
              <a:rPr lang="es-MX" b="1" dirty="0"/>
              <a:t>de excepción</a:t>
            </a:r>
            <a:r>
              <a:rPr lang="es-MX" dirty="0"/>
              <a:t>: la información del control  debe estar centrada en la excepción esto es, debe señalar lo que esta mal, pues lo que esta bien  no requiere atención inmediata. </a:t>
            </a:r>
          </a:p>
          <a:p>
            <a:pPr algn="r"/>
            <a:r>
              <a:rPr lang="es-MX" sz="1300" dirty="0" smtClean="0">
                <a:latin typeface="Arial" panose="020B0604020202020204" pitchFamily="34" charset="0"/>
                <a:cs typeface="Arial" panose="020B0604020202020204" pitchFamily="34" charset="0"/>
              </a:rPr>
              <a:t>Hernández</a:t>
            </a:r>
            <a:r>
              <a:rPr lang="es-MX" sz="1300" dirty="0">
                <a:latin typeface="Arial" panose="020B0604020202020204" pitchFamily="34" charset="0"/>
                <a:cs typeface="Arial" panose="020B0604020202020204" pitchFamily="34" charset="0"/>
              </a:rPr>
              <a:t>; 2008:240 </a:t>
            </a:r>
          </a:p>
          <a:p>
            <a:endParaRPr lang="es-MX" dirty="0"/>
          </a:p>
          <a:p>
            <a:pPr marL="0" indent="0">
              <a:buNone/>
            </a:pPr>
            <a:endParaRPr lang="es-MX" dirty="0"/>
          </a:p>
        </p:txBody>
      </p:sp>
      <p:sp>
        <p:nvSpPr>
          <p:cNvPr id="3" name="Título 2">
            <a:extLst>
              <a:ext uri="{FF2B5EF4-FFF2-40B4-BE49-F238E27FC236}">
                <a16:creationId xmlns="" xmlns:a16="http://schemas.microsoft.com/office/drawing/2014/main" id="{5D149A6A-23B3-46D0-A87D-29765AEED206}"/>
              </a:ext>
            </a:extLst>
          </p:cNvPr>
          <p:cNvSpPr>
            <a:spLocks noGrp="1"/>
          </p:cNvSpPr>
          <p:nvPr>
            <p:ph type="title"/>
          </p:nvPr>
        </p:nvSpPr>
        <p:spPr/>
        <p:txBody>
          <a:bodyPr/>
          <a:lstStyle/>
          <a:p>
            <a:r>
              <a:rPr lang="es-MX" dirty="0"/>
              <a:t>Principios de control</a:t>
            </a:r>
          </a:p>
        </p:txBody>
      </p:sp>
      <p:sp>
        <p:nvSpPr>
          <p:cNvPr id="4" name="Marcador de número de diapositiva 3"/>
          <p:cNvSpPr>
            <a:spLocks noGrp="1"/>
          </p:cNvSpPr>
          <p:nvPr>
            <p:ph type="sldNum" sz="quarter" idx="12"/>
          </p:nvPr>
        </p:nvSpPr>
        <p:spPr/>
        <p:txBody>
          <a:bodyPr/>
          <a:lstStyle/>
          <a:p>
            <a:fld id="{3ED77E5B-C4C0-4966-9CF2-10920F4F50A6}" type="slidenum">
              <a:rPr lang="es-MX" smtClean="0"/>
              <a:t>14</a:t>
            </a:fld>
            <a:endParaRPr lang="es-MX"/>
          </a:p>
        </p:txBody>
      </p:sp>
    </p:spTree>
    <p:extLst>
      <p:ext uri="{BB962C8B-B14F-4D97-AF65-F5344CB8AC3E}">
        <p14:creationId xmlns:p14="http://schemas.microsoft.com/office/powerpoint/2010/main" val="15758617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MX" b="1" dirty="0"/>
              <a:t>Principio de objetividad,  </a:t>
            </a:r>
            <a:r>
              <a:rPr lang="es-MX" dirty="0"/>
              <a:t>los controles deben registrar sólo hechos y sucesos reales</a:t>
            </a:r>
            <a:r>
              <a:rPr lang="es-MX" dirty="0" smtClean="0"/>
              <a:t>.</a:t>
            </a:r>
          </a:p>
          <a:p>
            <a:endParaRPr lang="es-MX" dirty="0"/>
          </a:p>
          <a:p>
            <a:r>
              <a:rPr lang="es-MX" b="1" dirty="0"/>
              <a:t>Principio de la jerarquización de la información</a:t>
            </a:r>
            <a:r>
              <a:rPr lang="es-MX" dirty="0"/>
              <a:t>, mientras más alto es el nivel jerárquico, más condensada será la información del control. Entre más bajo es el nivel jerárquico, el control debe proporcionar información de la fuente  causal. </a:t>
            </a:r>
          </a:p>
          <a:p>
            <a:pPr algn="r"/>
            <a:r>
              <a:rPr lang="es-MX" sz="1300" dirty="0">
                <a:latin typeface="Arial" panose="020B0604020202020204" pitchFamily="34" charset="0"/>
                <a:cs typeface="Arial" panose="020B0604020202020204" pitchFamily="34" charset="0"/>
              </a:rPr>
              <a:t>Hernández; 2008:240 </a:t>
            </a:r>
          </a:p>
          <a:p>
            <a:endParaRPr lang="es-ES_tradnl" dirty="0"/>
          </a:p>
        </p:txBody>
      </p:sp>
      <p:sp>
        <p:nvSpPr>
          <p:cNvPr id="3" name="Marcador de número de diapositiva 2"/>
          <p:cNvSpPr>
            <a:spLocks noGrp="1"/>
          </p:cNvSpPr>
          <p:nvPr>
            <p:ph type="sldNum" sz="quarter" idx="12"/>
          </p:nvPr>
        </p:nvSpPr>
        <p:spPr/>
        <p:txBody>
          <a:bodyPr/>
          <a:lstStyle/>
          <a:p>
            <a:fld id="{3ED77E5B-C4C0-4966-9CF2-10920F4F50A6}" type="slidenum">
              <a:rPr lang="es-MX" smtClean="0"/>
              <a:t>15</a:t>
            </a:fld>
            <a:endParaRPr lang="es-MX"/>
          </a:p>
        </p:txBody>
      </p:sp>
      <p:sp>
        <p:nvSpPr>
          <p:cNvPr id="4" name="Título 3"/>
          <p:cNvSpPr>
            <a:spLocks noGrp="1"/>
          </p:cNvSpPr>
          <p:nvPr>
            <p:ph type="title"/>
          </p:nvPr>
        </p:nvSpPr>
        <p:spPr/>
        <p:txBody>
          <a:bodyPr/>
          <a:lstStyle/>
          <a:p>
            <a:r>
              <a:rPr lang="es-ES_tradnl" dirty="0" smtClean="0"/>
              <a:t>Principios de control</a:t>
            </a:r>
            <a:endParaRPr lang="es-ES_tradnl" dirty="0"/>
          </a:p>
        </p:txBody>
      </p:sp>
    </p:spTree>
    <p:extLst>
      <p:ext uri="{BB962C8B-B14F-4D97-AF65-F5344CB8AC3E}">
        <p14:creationId xmlns:p14="http://schemas.microsoft.com/office/powerpoint/2010/main" val="20644577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 xmlns:a16="http://schemas.microsoft.com/office/drawing/2014/main" id="{B02B68C7-14D1-4C09-BBB1-74D6221C55F8}"/>
              </a:ext>
            </a:extLst>
          </p:cNvPr>
          <p:cNvSpPr>
            <a:spLocks noGrp="1"/>
          </p:cNvSpPr>
          <p:nvPr>
            <p:ph idx="1"/>
          </p:nvPr>
        </p:nvSpPr>
        <p:spPr/>
        <p:txBody>
          <a:bodyPr/>
          <a:lstStyle/>
          <a:p>
            <a:pPr algn="ctr"/>
            <a:r>
              <a:rPr lang="es-MX" dirty="0">
                <a:latin typeface="Arial" panose="020B0604020202020204" pitchFamily="34" charset="0"/>
                <a:cs typeface="Arial" panose="020B0604020202020204" pitchFamily="34" charset="0"/>
              </a:rPr>
              <a:t>Control de operaciones estratégico: es el proceso mediante el cual la administración hace el seguimiento de los planes estratégicos  y los modifica en función de sus desviaciones significativas</a:t>
            </a:r>
            <a:r>
              <a:rPr lang="es-MX" dirty="0"/>
              <a:t>. </a:t>
            </a:r>
          </a:p>
          <a:p>
            <a:pPr algn="ctr"/>
            <a:r>
              <a:rPr lang="es-MX" sz="1200" dirty="0"/>
              <a:t>Gannon; 1994 </a:t>
            </a:r>
          </a:p>
          <a:p>
            <a:pPr algn="ctr"/>
            <a:endParaRPr lang="es-MX" dirty="0"/>
          </a:p>
        </p:txBody>
      </p:sp>
      <p:sp>
        <p:nvSpPr>
          <p:cNvPr id="3" name="Título 2">
            <a:extLst>
              <a:ext uri="{FF2B5EF4-FFF2-40B4-BE49-F238E27FC236}">
                <a16:creationId xmlns="" xmlns:a16="http://schemas.microsoft.com/office/drawing/2014/main" id="{F8B71204-A47D-4231-83BD-A45F0E3EAFF2}"/>
              </a:ext>
            </a:extLst>
          </p:cNvPr>
          <p:cNvSpPr>
            <a:spLocks noGrp="1"/>
          </p:cNvSpPr>
          <p:nvPr>
            <p:ph type="title"/>
          </p:nvPr>
        </p:nvSpPr>
        <p:spPr/>
        <p:txBody>
          <a:bodyPr/>
          <a:lstStyle/>
          <a:p>
            <a:r>
              <a:rPr lang="es-MX" dirty="0"/>
              <a:t>Tipos de control</a:t>
            </a:r>
          </a:p>
        </p:txBody>
      </p:sp>
      <p:pic>
        <p:nvPicPr>
          <p:cNvPr id="4" name="Imagen 3">
            <a:extLst>
              <a:ext uri="{FF2B5EF4-FFF2-40B4-BE49-F238E27FC236}">
                <a16:creationId xmlns="" xmlns:a16="http://schemas.microsoft.com/office/drawing/2014/main" id="{2025475D-9F7B-4B8E-90A7-A193DA615867}"/>
              </a:ext>
            </a:extLst>
          </p:cNvPr>
          <p:cNvPicPr>
            <a:picLocks noChangeAspect="1"/>
          </p:cNvPicPr>
          <p:nvPr/>
        </p:nvPicPr>
        <p:blipFill>
          <a:blip r:embed="rId2"/>
          <a:stretch>
            <a:fillRect/>
          </a:stretch>
        </p:blipFill>
        <p:spPr>
          <a:xfrm>
            <a:off x="2699792" y="4437112"/>
            <a:ext cx="4464495" cy="2204864"/>
          </a:xfrm>
          <a:prstGeom prst="rect">
            <a:avLst/>
          </a:prstGeom>
          <a:ln>
            <a:noFill/>
          </a:ln>
          <a:effectLst>
            <a:softEdge rad="112500"/>
          </a:effectLst>
        </p:spPr>
      </p:pic>
      <p:sp>
        <p:nvSpPr>
          <p:cNvPr id="5" name="Marcador de número de diapositiva 4"/>
          <p:cNvSpPr>
            <a:spLocks noGrp="1"/>
          </p:cNvSpPr>
          <p:nvPr>
            <p:ph type="sldNum" sz="quarter" idx="12"/>
          </p:nvPr>
        </p:nvSpPr>
        <p:spPr/>
        <p:txBody>
          <a:bodyPr/>
          <a:lstStyle/>
          <a:p>
            <a:fld id="{3ED77E5B-C4C0-4966-9CF2-10920F4F50A6}" type="slidenum">
              <a:rPr lang="es-MX" smtClean="0"/>
              <a:t>16</a:t>
            </a:fld>
            <a:endParaRPr lang="es-MX"/>
          </a:p>
        </p:txBody>
      </p:sp>
    </p:spTree>
    <p:extLst>
      <p:ext uri="{BB962C8B-B14F-4D97-AF65-F5344CB8AC3E}">
        <p14:creationId xmlns:p14="http://schemas.microsoft.com/office/powerpoint/2010/main" val="32222810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 xmlns:a16="http://schemas.microsoft.com/office/drawing/2014/main" id="{09057E98-B2DB-4AF3-80DD-E37EE7320A8E}"/>
              </a:ext>
            </a:extLst>
          </p:cNvPr>
          <p:cNvSpPr>
            <a:spLocks noGrp="1"/>
          </p:cNvSpPr>
          <p:nvPr>
            <p:ph idx="1"/>
          </p:nvPr>
        </p:nvSpPr>
        <p:spPr>
          <a:xfrm>
            <a:off x="107504" y="2276872"/>
            <a:ext cx="8856984" cy="4581128"/>
          </a:xfrm>
        </p:spPr>
        <p:txBody>
          <a:bodyPr/>
          <a:lstStyle/>
          <a:p>
            <a:r>
              <a:rPr lang="es-MX" dirty="0"/>
              <a:t>Realiza específicamente, mediciones diarias , semanales y mensuales.</a:t>
            </a:r>
          </a:p>
          <a:p>
            <a:pPr marL="0" indent="0" algn="ctr">
              <a:buNone/>
            </a:pPr>
            <a:r>
              <a:rPr lang="es-MX" dirty="0"/>
              <a:t>“Por lo que si la cantidad de piezas defectuosas en un taller mecanizado se incrementa en una semana determinada, la administración  deberá estudiar el asunto de inmediato y proceder a corregirlo”</a:t>
            </a:r>
          </a:p>
        </p:txBody>
      </p:sp>
      <p:sp>
        <p:nvSpPr>
          <p:cNvPr id="3" name="Título 2">
            <a:extLst>
              <a:ext uri="{FF2B5EF4-FFF2-40B4-BE49-F238E27FC236}">
                <a16:creationId xmlns="" xmlns:a16="http://schemas.microsoft.com/office/drawing/2014/main" id="{60BC3822-12B8-48CA-A9C7-C216593599F2}"/>
              </a:ext>
            </a:extLst>
          </p:cNvPr>
          <p:cNvSpPr>
            <a:spLocks noGrp="1"/>
          </p:cNvSpPr>
          <p:nvPr>
            <p:ph type="title"/>
          </p:nvPr>
        </p:nvSpPr>
        <p:spPr/>
        <p:txBody>
          <a:bodyPr/>
          <a:lstStyle/>
          <a:p>
            <a:r>
              <a:rPr lang="es-MX" dirty="0"/>
              <a:t>Control operativo </a:t>
            </a:r>
          </a:p>
        </p:txBody>
      </p:sp>
      <p:sp>
        <p:nvSpPr>
          <p:cNvPr id="7" name="Rectángulo 6">
            <a:extLst>
              <a:ext uri="{FF2B5EF4-FFF2-40B4-BE49-F238E27FC236}">
                <a16:creationId xmlns="" xmlns:a16="http://schemas.microsoft.com/office/drawing/2014/main" id="{836E5FE6-4762-4C80-A39F-9E2BED35839A}"/>
              </a:ext>
            </a:extLst>
          </p:cNvPr>
          <p:cNvSpPr/>
          <p:nvPr/>
        </p:nvSpPr>
        <p:spPr>
          <a:xfrm>
            <a:off x="6372200" y="4198104"/>
            <a:ext cx="1641795" cy="369332"/>
          </a:xfrm>
          <a:prstGeom prst="rect">
            <a:avLst/>
          </a:prstGeom>
        </p:spPr>
        <p:txBody>
          <a:bodyPr wrap="none">
            <a:spAutoFit/>
          </a:bodyPr>
          <a:lstStyle/>
          <a:p>
            <a:pPr algn="ctr"/>
            <a:r>
              <a:rPr lang="es-MX" dirty="0"/>
              <a:t>Gannon; 1994 </a:t>
            </a:r>
          </a:p>
        </p:txBody>
      </p:sp>
      <p:sp>
        <p:nvSpPr>
          <p:cNvPr id="4" name="Marcador de número de diapositiva 3"/>
          <p:cNvSpPr>
            <a:spLocks noGrp="1"/>
          </p:cNvSpPr>
          <p:nvPr>
            <p:ph type="sldNum" sz="quarter" idx="12"/>
          </p:nvPr>
        </p:nvSpPr>
        <p:spPr/>
        <p:txBody>
          <a:bodyPr/>
          <a:lstStyle/>
          <a:p>
            <a:fld id="{3ED77E5B-C4C0-4966-9CF2-10920F4F50A6}" type="slidenum">
              <a:rPr lang="es-MX" smtClean="0"/>
              <a:t>17</a:t>
            </a:fld>
            <a:endParaRPr lang="es-MX"/>
          </a:p>
        </p:txBody>
      </p:sp>
    </p:spTree>
    <p:extLst>
      <p:ext uri="{BB962C8B-B14F-4D97-AF65-F5344CB8AC3E}">
        <p14:creationId xmlns:p14="http://schemas.microsoft.com/office/powerpoint/2010/main" val="5779480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 xmlns:a16="http://schemas.microsoft.com/office/drawing/2014/main" id="{4FFAC15E-35B3-411A-986A-12178F861BD0}"/>
              </a:ext>
            </a:extLst>
          </p:cNvPr>
          <p:cNvSpPr>
            <a:spLocks noGrp="1"/>
          </p:cNvSpPr>
          <p:nvPr>
            <p:ph idx="1"/>
          </p:nvPr>
        </p:nvSpPr>
        <p:spPr/>
        <p:txBody>
          <a:bodyPr/>
          <a:lstStyle/>
          <a:p>
            <a:endParaRPr lang="es-MX" dirty="0" smtClean="0"/>
          </a:p>
          <a:p>
            <a:endParaRPr lang="es-MX" dirty="0"/>
          </a:p>
          <a:p>
            <a:r>
              <a:rPr lang="es-MX" dirty="0" smtClean="0"/>
              <a:t>Es </a:t>
            </a:r>
            <a:r>
              <a:rPr lang="es-MX" dirty="0"/>
              <a:t>el proceso mediante el cual los miembros de la organización interiorizan un conjunto de normas de desempeño que guían su comportamiento de manera que los superiores  solo necesitan  un mínimo de influencia  externa en su comportamiento. </a:t>
            </a:r>
            <a:r>
              <a:rPr lang="es-MX" sz="1200" dirty="0"/>
              <a:t>Gannon; 1994 </a:t>
            </a:r>
            <a:endParaRPr lang="es-MX" dirty="0"/>
          </a:p>
          <a:p>
            <a:endParaRPr lang="es-MX" dirty="0"/>
          </a:p>
        </p:txBody>
      </p:sp>
      <p:sp>
        <p:nvSpPr>
          <p:cNvPr id="3" name="Título 2">
            <a:extLst>
              <a:ext uri="{FF2B5EF4-FFF2-40B4-BE49-F238E27FC236}">
                <a16:creationId xmlns="" xmlns:a16="http://schemas.microsoft.com/office/drawing/2014/main" id="{49EE6FB1-63E4-4D60-BA91-2C422D423D6B}"/>
              </a:ext>
            </a:extLst>
          </p:cNvPr>
          <p:cNvSpPr>
            <a:spLocks noGrp="1"/>
          </p:cNvSpPr>
          <p:nvPr>
            <p:ph type="title"/>
          </p:nvPr>
        </p:nvSpPr>
        <p:spPr/>
        <p:txBody>
          <a:bodyPr/>
          <a:lstStyle/>
          <a:p>
            <a:r>
              <a:rPr lang="es-MX" dirty="0"/>
              <a:t>Control interno </a:t>
            </a:r>
          </a:p>
        </p:txBody>
      </p:sp>
      <p:sp>
        <p:nvSpPr>
          <p:cNvPr id="4" name="Marcador de número de diapositiva 3"/>
          <p:cNvSpPr>
            <a:spLocks noGrp="1"/>
          </p:cNvSpPr>
          <p:nvPr>
            <p:ph type="sldNum" sz="quarter" idx="12"/>
          </p:nvPr>
        </p:nvSpPr>
        <p:spPr/>
        <p:txBody>
          <a:bodyPr/>
          <a:lstStyle/>
          <a:p>
            <a:fld id="{3ED77E5B-C4C0-4966-9CF2-10920F4F50A6}" type="slidenum">
              <a:rPr lang="es-MX" smtClean="0"/>
              <a:t>18</a:t>
            </a:fld>
            <a:endParaRPr lang="es-MX"/>
          </a:p>
        </p:txBody>
      </p:sp>
    </p:spTree>
    <p:extLst>
      <p:ext uri="{BB962C8B-B14F-4D97-AF65-F5344CB8AC3E}">
        <p14:creationId xmlns:p14="http://schemas.microsoft.com/office/powerpoint/2010/main" val="1730155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 xmlns:a16="http://schemas.microsoft.com/office/drawing/2014/main" id="{AD38D0B8-2B8D-4278-B5A0-3BA8EFD243D1}"/>
              </a:ext>
            </a:extLst>
          </p:cNvPr>
          <p:cNvSpPr>
            <a:spLocks noGrp="1"/>
          </p:cNvSpPr>
          <p:nvPr>
            <p:ph idx="1"/>
          </p:nvPr>
        </p:nvSpPr>
        <p:spPr/>
        <p:txBody>
          <a:bodyPr/>
          <a:lstStyle/>
          <a:p>
            <a:r>
              <a:rPr lang="es-MX" dirty="0"/>
              <a:t>Ejemplo:</a:t>
            </a:r>
          </a:p>
          <a:p>
            <a:endParaRPr lang="es-MX" dirty="0"/>
          </a:p>
          <a:p>
            <a:r>
              <a:rPr lang="es-MX" dirty="0"/>
              <a:t>El enriquecimiento de un puesto, es decir incrementar las responsabilidades que un individuo puede ejercer en su trabajo representa el control interno. </a:t>
            </a:r>
            <a:r>
              <a:rPr lang="es-MX" sz="1200" dirty="0"/>
              <a:t>Gannon; 1994 </a:t>
            </a:r>
            <a:endParaRPr lang="es-MX" dirty="0"/>
          </a:p>
          <a:p>
            <a:r>
              <a:rPr lang="es-MX" dirty="0"/>
              <a:t>.  </a:t>
            </a:r>
          </a:p>
        </p:txBody>
      </p:sp>
      <p:sp>
        <p:nvSpPr>
          <p:cNvPr id="3" name="Título 2">
            <a:extLst>
              <a:ext uri="{FF2B5EF4-FFF2-40B4-BE49-F238E27FC236}">
                <a16:creationId xmlns="" xmlns:a16="http://schemas.microsoft.com/office/drawing/2014/main" id="{7650D292-9157-419B-958E-D9E14F6C88DA}"/>
              </a:ext>
            </a:extLst>
          </p:cNvPr>
          <p:cNvSpPr>
            <a:spLocks noGrp="1"/>
          </p:cNvSpPr>
          <p:nvPr>
            <p:ph type="title"/>
          </p:nvPr>
        </p:nvSpPr>
        <p:spPr/>
        <p:txBody>
          <a:bodyPr/>
          <a:lstStyle/>
          <a:p>
            <a:r>
              <a:rPr lang="es-MX" dirty="0"/>
              <a:t>Control interno </a:t>
            </a:r>
          </a:p>
        </p:txBody>
      </p:sp>
      <p:sp>
        <p:nvSpPr>
          <p:cNvPr id="5" name="Marcador de número de diapositiva 4"/>
          <p:cNvSpPr>
            <a:spLocks noGrp="1"/>
          </p:cNvSpPr>
          <p:nvPr>
            <p:ph type="sldNum" sz="quarter" idx="12"/>
          </p:nvPr>
        </p:nvSpPr>
        <p:spPr/>
        <p:txBody>
          <a:bodyPr/>
          <a:lstStyle/>
          <a:p>
            <a:fld id="{3ED77E5B-C4C0-4966-9CF2-10920F4F50A6}" type="slidenum">
              <a:rPr lang="es-MX" smtClean="0"/>
              <a:t>19</a:t>
            </a:fld>
            <a:endParaRPr lang="es-MX"/>
          </a:p>
        </p:txBody>
      </p:sp>
    </p:spTree>
    <p:extLst>
      <p:ext uri="{BB962C8B-B14F-4D97-AF65-F5344CB8AC3E}">
        <p14:creationId xmlns:p14="http://schemas.microsoft.com/office/powerpoint/2010/main" val="2573227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 xmlns:a16="http://schemas.microsoft.com/office/drawing/2014/main" id="{6DA3C5DE-914C-4999-A569-600CA1EB2DBF}"/>
              </a:ext>
            </a:extLst>
          </p:cNvPr>
          <p:cNvSpPr>
            <a:spLocks noGrp="1"/>
          </p:cNvSpPr>
          <p:nvPr>
            <p:ph type="title"/>
          </p:nvPr>
        </p:nvSpPr>
        <p:spPr>
          <a:xfrm>
            <a:off x="762717" y="213539"/>
            <a:ext cx="7756263" cy="1054250"/>
          </a:xfrm>
        </p:spPr>
        <p:txBody>
          <a:bodyPr/>
          <a:lstStyle/>
          <a:p>
            <a:r>
              <a:rPr lang="es-MX" dirty="0"/>
              <a:t>Índice </a:t>
            </a:r>
          </a:p>
        </p:txBody>
      </p:sp>
      <p:sp>
        <p:nvSpPr>
          <p:cNvPr id="5" name="Marcador de contenido 4">
            <a:extLst>
              <a:ext uri="{FF2B5EF4-FFF2-40B4-BE49-F238E27FC236}">
                <a16:creationId xmlns="" xmlns:a16="http://schemas.microsoft.com/office/drawing/2014/main" id="{D018F3A1-9772-4A56-96DA-20585F543D81}"/>
              </a:ext>
            </a:extLst>
          </p:cNvPr>
          <p:cNvSpPr>
            <a:spLocks noGrp="1"/>
          </p:cNvSpPr>
          <p:nvPr>
            <p:ph sz="quarter" idx="13"/>
          </p:nvPr>
        </p:nvSpPr>
        <p:spPr/>
        <p:txBody>
          <a:bodyPr>
            <a:normAutofit lnSpcReduction="10000"/>
          </a:bodyPr>
          <a:lstStyle/>
          <a:p>
            <a:pPr marL="457200" indent="-457200">
              <a:buFont typeface="+mj-lt"/>
              <a:buAutoNum type="arabicPeriod"/>
            </a:pPr>
            <a:r>
              <a:rPr lang="es-MX" sz="1400" dirty="0"/>
              <a:t>Portada </a:t>
            </a:r>
          </a:p>
          <a:p>
            <a:pPr marL="457200" indent="-457200">
              <a:buFont typeface="+mj-lt"/>
              <a:buAutoNum type="arabicPeriod"/>
            </a:pPr>
            <a:r>
              <a:rPr lang="es-MX" sz="1400" dirty="0"/>
              <a:t>Índice</a:t>
            </a:r>
          </a:p>
          <a:p>
            <a:pPr marL="457200" indent="-457200">
              <a:buFont typeface="+mj-lt"/>
              <a:buAutoNum type="arabicPeriod"/>
            </a:pPr>
            <a:r>
              <a:rPr lang="es-MX" sz="1400" dirty="0"/>
              <a:t>Objetivo de elaboración</a:t>
            </a:r>
          </a:p>
          <a:p>
            <a:pPr marL="457200" indent="-457200">
              <a:buFont typeface="+mj-lt"/>
              <a:buAutoNum type="arabicPeriod"/>
            </a:pPr>
            <a:r>
              <a:rPr lang="es-MX" sz="1400" dirty="0"/>
              <a:t>Introducción  </a:t>
            </a:r>
          </a:p>
          <a:p>
            <a:pPr marL="457200" indent="-457200">
              <a:buFont typeface="+mj-lt"/>
              <a:buAutoNum type="arabicPeriod"/>
            </a:pPr>
            <a:r>
              <a:rPr lang="es-MX" sz="1400" dirty="0"/>
              <a:t>Modo de uso</a:t>
            </a:r>
          </a:p>
          <a:p>
            <a:pPr marL="457200" indent="-457200">
              <a:buFont typeface="+mj-lt"/>
              <a:buAutoNum type="arabicPeriod"/>
            </a:pPr>
            <a:r>
              <a:rPr lang="es-MX" sz="1400" dirty="0"/>
              <a:t>Reflexión </a:t>
            </a:r>
          </a:p>
          <a:p>
            <a:pPr marL="457200" indent="-457200">
              <a:buFont typeface="+mj-lt"/>
              <a:buAutoNum type="arabicPeriod"/>
            </a:pPr>
            <a:r>
              <a:rPr lang="es-MX" sz="1400" dirty="0"/>
              <a:t>Concepto de control</a:t>
            </a:r>
          </a:p>
          <a:p>
            <a:pPr marL="457200" indent="-457200">
              <a:buFont typeface="+mj-lt"/>
              <a:buAutoNum type="arabicPeriod"/>
            </a:pPr>
            <a:r>
              <a:rPr lang="es-MX" sz="1400" dirty="0"/>
              <a:t>Relación entre control y planeación</a:t>
            </a:r>
          </a:p>
          <a:p>
            <a:pPr marL="457200" indent="-457200">
              <a:buFont typeface="+mj-lt"/>
              <a:buAutoNum type="arabicPeriod"/>
            </a:pPr>
            <a:r>
              <a:rPr lang="es-MX" sz="1400" dirty="0"/>
              <a:t>Proceso básico de control</a:t>
            </a:r>
          </a:p>
          <a:p>
            <a:pPr marL="457200" indent="-457200">
              <a:buFont typeface="+mj-lt"/>
              <a:buAutoNum type="arabicPeriod"/>
            </a:pPr>
            <a:r>
              <a:rPr lang="es-MX" sz="1400" dirty="0"/>
              <a:t>M edición del desempeño</a:t>
            </a:r>
          </a:p>
          <a:p>
            <a:pPr marL="457200" indent="-457200">
              <a:buFont typeface="+mj-lt"/>
              <a:buAutoNum type="arabicPeriod"/>
            </a:pPr>
            <a:r>
              <a:rPr lang="es-MX" sz="1400" dirty="0"/>
              <a:t>Corrección de desviaciones</a:t>
            </a:r>
          </a:p>
          <a:p>
            <a:pPr marL="457200" indent="-457200">
              <a:buFont typeface="+mj-lt"/>
              <a:buAutoNum type="arabicPeriod"/>
            </a:pPr>
            <a:r>
              <a:rPr lang="es-MX" sz="1400" dirty="0"/>
              <a:t>Proceso de corrección de desviaciones </a:t>
            </a:r>
          </a:p>
          <a:p>
            <a:pPr marL="457200" indent="-457200">
              <a:buFont typeface="+mj-lt"/>
              <a:buAutoNum type="arabicPeriod"/>
            </a:pPr>
            <a:r>
              <a:rPr lang="es-MX" sz="1400" dirty="0"/>
              <a:t>Objeto del control</a:t>
            </a:r>
          </a:p>
          <a:p>
            <a:pPr marL="457200" indent="-457200">
              <a:buFont typeface="+mj-lt"/>
              <a:buAutoNum type="arabicPeriod"/>
            </a:pPr>
            <a:r>
              <a:rPr lang="es-MX" sz="1400" dirty="0"/>
              <a:t>Principios de  control</a:t>
            </a:r>
          </a:p>
          <a:p>
            <a:pPr marL="457200" indent="-457200">
              <a:buFont typeface="+mj-lt"/>
              <a:buAutoNum type="arabicPeriod"/>
            </a:pPr>
            <a:r>
              <a:rPr lang="es-MX" sz="1400" dirty="0"/>
              <a:t>Tipos de control</a:t>
            </a:r>
          </a:p>
        </p:txBody>
      </p:sp>
      <p:sp>
        <p:nvSpPr>
          <p:cNvPr id="6" name="Marcador de contenido 5">
            <a:extLst>
              <a:ext uri="{FF2B5EF4-FFF2-40B4-BE49-F238E27FC236}">
                <a16:creationId xmlns="" xmlns:a16="http://schemas.microsoft.com/office/drawing/2014/main" id="{6F5D675F-D706-4E2D-BBC8-153B60F6AB13}"/>
              </a:ext>
            </a:extLst>
          </p:cNvPr>
          <p:cNvSpPr>
            <a:spLocks noGrp="1"/>
          </p:cNvSpPr>
          <p:nvPr>
            <p:ph sz="quarter" idx="14"/>
          </p:nvPr>
        </p:nvSpPr>
        <p:spPr>
          <a:xfrm>
            <a:off x="4662552" y="2240280"/>
            <a:ext cx="3803904" cy="3877056"/>
          </a:xfrm>
        </p:spPr>
        <p:txBody>
          <a:bodyPr>
            <a:normAutofit lnSpcReduction="10000"/>
          </a:bodyPr>
          <a:lstStyle/>
          <a:p>
            <a:pPr marL="0" indent="0">
              <a:buNone/>
            </a:pPr>
            <a:r>
              <a:rPr lang="es-MX" sz="1400" dirty="0"/>
              <a:t>16. Control operativo</a:t>
            </a:r>
          </a:p>
          <a:p>
            <a:pPr marL="0" indent="0">
              <a:buNone/>
            </a:pPr>
            <a:r>
              <a:rPr lang="es-MX" sz="1400" dirty="0"/>
              <a:t>17- Control interno </a:t>
            </a:r>
          </a:p>
          <a:p>
            <a:pPr marL="0" indent="0">
              <a:buNone/>
            </a:pPr>
            <a:r>
              <a:rPr lang="es-MX" sz="1400" dirty="0"/>
              <a:t>18. Control interno ejemplo</a:t>
            </a:r>
          </a:p>
          <a:p>
            <a:pPr marL="0" indent="0">
              <a:buNone/>
            </a:pPr>
            <a:r>
              <a:rPr lang="es-MX" sz="1400" dirty="0"/>
              <a:t>19. Control externo</a:t>
            </a:r>
          </a:p>
          <a:p>
            <a:pPr marL="0" indent="0">
              <a:buNone/>
            </a:pPr>
            <a:r>
              <a:rPr lang="es-MX" sz="1400" dirty="0"/>
              <a:t>20. Tipos de control externo</a:t>
            </a:r>
          </a:p>
          <a:p>
            <a:pPr marL="0" indent="0">
              <a:buNone/>
            </a:pPr>
            <a:r>
              <a:rPr lang="es-MX" sz="1400" dirty="0"/>
              <a:t>21. Control cibernético </a:t>
            </a:r>
          </a:p>
          <a:p>
            <a:pPr marL="0" indent="0">
              <a:buNone/>
            </a:pPr>
            <a:r>
              <a:rPr lang="es-MX" sz="1400" dirty="0"/>
              <a:t>22. Tipos de estándares </a:t>
            </a:r>
          </a:p>
          <a:p>
            <a:pPr marL="0" indent="0">
              <a:buNone/>
            </a:pPr>
            <a:r>
              <a:rPr lang="es-MX" sz="1400" dirty="0"/>
              <a:t>23. Tipos de estándares ejemplo</a:t>
            </a:r>
          </a:p>
          <a:p>
            <a:pPr marL="0" indent="0">
              <a:buNone/>
            </a:pPr>
            <a:r>
              <a:rPr lang="es-MX" sz="1400" dirty="0"/>
              <a:t>24. Estándares de costos</a:t>
            </a:r>
          </a:p>
          <a:p>
            <a:pPr marL="0" indent="0">
              <a:buNone/>
            </a:pPr>
            <a:r>
              <a:rPr lang="es-MX" sz="1400" dirty="0"/>
              <a:t>25. Estándares de capital</a:t>
            </a:r>
          </a:p>
          <a:p>
            <a:pPr marL="0" indent="0">
              <a:buNone/>
            </a:pPr>
            <a:r>
              <a:rPr lang="es-MX" sz="1400" dirty="0"/>
              <a:t>26. Estándares de ingresos</a:t>
            </a:r>
          </a:p>
          <a:p>
            <a:pPr marL="0" indent="0">
              <a:buNone/>
            </a:pPr>
            <a:r>
              <a:rPr lang="es-MX" sz="1400" dirty="0"/>
              <a:t>27. Estándares de programas  </a:t>
            </a:r>
          </a:p>
          <a:p>
            <a:pPr marL="0" indent="0">
              <a:buNone/>
            </a:pPr>
            <a:r>
              <a:rPr lang="es-MX" sz="1400" dirty="0"/>
              <a:t>28. Estándares de intangibles </a:t>
            </a:r>
          </a:p>
          <a:p>
            <a:pPr marL="0" indent="0">
              <a:buNone/>
            </a:pPr>
            <a:r>
              <a:rPr lang="es-MX" sz="1400" dirty="0"/>
              <a:t>29. Balance score </a:t>
            </a:r>
            <a:r>
              <a:rPr lang="es-MX" sz="1400" dirty="0" err="1"/>
              <a:t>card</a:t>
            </a:r>
            <a:endParaRPr lang="es-MX" sz="1400" dirty="0"/>
          </a:p>
          <a:p>
            <a:pPr marL="0" indent="0">
              <a:buNone/>
            </a:pPr>
            <a:r>
              <a:rPr lang="es-MX" sz="1400" dirty="0"/>
              <a:t>30 Bibliografía    </a:t>
            </a:r>
          </a:p>
        </p:txBody>
      </p:sp>
      <p:sp>
        <p:nvSpPr>
          <p:cNvPr id="2" name="Marcador de número de diapositiva 1"/>
          <p:cNvSpPr>
            <a:spLocks noGrp="1"/>
          </p:cNvSpPr>
          <p:nvPr>
            <p:ph type="sldNum" sz="quarter" idx="12"/>
          </p:nvPr>
        </p:nvSpPr>
        <p:spPr/>
        <p:txBody>
          <a:bodyPr/>
          <a:lstStyle/>
          <a:p>
            <a:fld id="{3ED77E5B-C4C0-4966-9CF2-10920F4F50A6}" type="slidenum">
              <a:rPr lang="es-MX" smtClean="0"/>
              <a:t>2</a:t>
            </a:fld>
            <a:endParaRPr lang="es-MX"/>
          </a:p>
        </p:txBody>
      </p:sp>
    </p:spTree>
    <p:extLst>
      <p:ext uri="{BB962C8B-B14F-4D97-AF65-F5344CB8AC3E}">
        <p14:creationId xmlns:p14="http://schemas.microsoft.com/office/powerpoint/2010/main" val="1770196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 xmlns:a16="http://schemas.microsoft.com/office/drawing/2014/main" id="{A376A345-8E63-4B82-AF0D-7B5A83D2F63B}"/>
              </a:ext>
            </a:extLst>
          </p:cNvPr>
          <p:cNvSpPr>
            <a:spLocks noGrp="1"/>
          </p:cNvSpPr>
          <p:nvPr>
            <p:ph idx="1"/>
          </p:nvPr>
        </p:nvSpPr>
        <p:spPr>
          <a:xfrm>
            <a:off x="688490" y="2780928"/>
            <a:ext cx="7745505" cy="3877815"/>
          </a:xfrm>
        </p:spPr>
        <p:txBody>
          <a:bodyPr/>
          <a:lstStyle/>
          <a:p>
            <a:endParaRPr lang="es-MX" dirty="0"/>
          </a:p>
          <a:p>
            <a:r>
              <a:rPr lang="es-MX" dirty="0"/>
              <a:t>Proceso por el cual  se alcanzan  los planes  a través del uso de las técnicas de control que no requieren que los miembros de la organización interioricen  cualquier norma de desempeño. </a:t>
            </a:r>
            <a:r>
              <a:rPr lang="es-MX" sz="1800" dirty="0"/>
              <a:t>Gannon; 1994 </a:t>
            </a:r>
            <a:endParaRPr lang="es-MX" dirty="0"/>
          </a:p>
          <a:p>
            <a:endParaRPr lang="es-MX" dirty="0"/>
          </a:p>
        </p:txBody>
      </p:sp>
      <p:sp>
        <p:nvSpPr>
          <p:cNvPr id="3" name="Título 2">
            <a:extLst>
              <a:ext uri="{FF2B5EF4-FFF2-40B4-BE49-F238E27FC236}">
                <a16:creationId xmlns="" xmlns:a16="http://schemas.microsoft.com/office/drawing/2014/main" id="{F86BA01A-AE5D-44A5-A7B5-7E10FEB800BE}"/>
              </a:ext>
            </a:extLst>
          </p:cNvPr>
          <p:cNvSpPr>
            <a:spLocks noGrp="1"/>
          </p:cNvSpPr>
          <p:nvPr>
            <p:ph type="title"/>
          </p:nvPr>
        </p:nvSpPr>
        <p:spPr/>
        <p:txBody>
          <a:bodyPr/>
          <a:lstStyle/>
          <a:p>
            <a:r>
              <a:rPr lang="es-MX" dirty="0"/>
              <a:t>Control externo </a:t>
            </a:r>
          </a:p>
        </p:txBody>
      </p:sp>
      <p:sp>
        <p:nvSpPr>
          <p:cNvPr id="5" name="Marcador de número de diapositiva 4"/>
          <p:cNvSpPr>
            <a:spLocks noGrp="1"/>
          </p:cNvSpPr>
          <p:nvPr>
            <p:ph type="sldNum" sz="quarter" idx="12"/>
          </p:nvPr>
        </p:nvSpPr>
        <p:spPr/>
        <p:txBody>
          <a:bodyPr/>
          <a:lstStyle/>
          <a:p>
            <a:fld id="{3ED77E5B-C4C0-4966-9CF2-10920F4F50A6}" type="slidenum">
              <a:rPr lang="es-MX" smtClean="0"/>
              <a:t>20</a:t>
            </a:fld>
            <a:endParaRPr lang="es-MX"/>
          </a:p>
        </p:txBody>
      </p:sp>
    </p:spTree>
    <p:extLst>
      <p:ext uri="{BB962C8B-B14F-4D97-AF65-F5344CB8AC3E}">
        <p14:creationId xmlns:p14="http://schemas.microsoft.com/office/powerpoint/2010/main" val="25626977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 xmlns:a16="http://schemas.microsoft.com/office/drawing/2014/main" id="{D320F5C9-68EA-4086-A00C-DCD69C1847CD}"/>
              </a:ext>
            </a:extLst>
          </p:cNvPr>
          <p:cNvGraphicFramePr>
            <a:graphicFrameLocks noGrp="1"/>
          </p:cNvGraphicFramePr>
          <p:nvPr>
            <p:ph idx="1"/>
            <p:extLst>
              <p:ext uri="{D42A27DB-BD31-4B8C-83A1-F6EECF244321}">
                <p14:modId xmlns:p14="http://schemas.microsoft.com/office/powerpoint/2010/main" val="3912430586"/>
              </p:ext>
            </p:extLst>
          </p:nvPr>
        </p:nvGraphicFramePr>
        <p:xfrm>
          <a:off x="246141" y="1646417"/>
          <a:ext cx="8640960" cy="51532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2">
            <a:extLst>
              <a:ext uri="{FF2B5EF4-FFF2-40B4-BE49-F238E27FC236}">
                <a16:creationId xmlns="" xmlns:a16="http://schemas.microsoft.com/office/drawing/2014/main" id="{BD836D06-0DEE-4924-B2E3-4FCAAFF906A5}"/>
              </a:ext>
            </a:extLst>
          </p:cNvPr>
          <p:cNvSpPr>
            <a:spLocks noGrp="1"/>
          </p:cNvSpPr>
          <p:nvPr>
            <p:ph type="title"/>
          </p:nvPr>
        </p:nvSpPr>
        <p:spPr/>
        <p:txBody>
          <a:bodyPr/>
          <a:lstStyle/>
          <a:p>
            <a:r>
              <a:rPr lang="es-MX" sz="4400" dirty="0"/>
              <a:t>Tipos de control externo </a:t>
            </a:r>
          </a:p>
        </p:txBody>
      </p:sp>
      <p:sp>
        <p:nvSpPr>
          <p:cNvPr id="5" name="Rectángulo 4">
            <a:extLst>
              <a:ext uri="{FF2B5EF4-FFF2-40B4-BE49-F238E27FC236}">
                <a16:creationId xmlns="" xmlns:a16="http://schemas.microsoft.com/office/drawing/2014/main" id="{04AD84DF-7A0C-49AD-B026-24ECB1D95E29}"/>
              </a:ext>
            </a:extLst>
          </p:cNvPr>
          <p:cNvSpPr/>
          <p:nvPr/>
        </p:nvSpPr>
        <p:spPr>
          <a:xfrm>
            <a:off x="5785378" y="6298426"/>
            <a:ext cx="3101723" cy="523220"/>
          </a:xfrm>
          <a:prstGeom prst="rect">
            <a:avLst/>
          </a:prstGeom>
        </p:spPr>
        <p:txBody>
          <a:bodyPr wrap="square">
            <a:spAutoFit/>
          </a:bodyPr>
          <a:lstStyle/>
          <a:p>
            <a:pPr algn="ctr"/>
            <a:r>
              <a:rPr lang="es-MX" sz="1400" dirty="0"/>
              <a:t>Elaboración  propia con información  de Gannon; 1994: 3 </a:t>
            </a:r>
          </a:p>
        </p:txBody>
      </p:sp>
      <p:sp>
        <p:nvSpPr>
          <p:cNvPr id="2" name="Marcador de número de diapositiva 1"/>
          <p:cNvSpPr>
            <a:spLocks noGrp="1"/>
          </p:cNvSpPr>
          <p:nvPr>
            <p:ph type="sldNum" sz="quarter" idx="12"/>
          </p:nvPr>
        </p:nvSpPr>
        <p:spPr/>
        <p:txBody>
          <a:bodyPr/>
          <a:lstStyle/>
          <a:p>
            <a:fld id="{3ED77E5B-C4C0-4966-9CF2-10920F4F50A6}" type="slidenum">
              <a:rPr lang="es-MX" smtClean="0"/>
              <a:t>21</a:t>
            </a:fld>
            <a:endParaRPr lang="es-MX"/>
          </a:p>
        </p:txBody>
      </p:sp>
    </p:spTree>
    <p:extLst>
      <p:ext uri="{BB962C8B-B14F-4D97-AF65-F5344CB8AC3E}">
        <p14:creationId xmlns:p14="http://schemas.microsoft.com/office/powerpoint/2010/main" val="26152720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 xmlns:a16="http://schemas.microsoft.com/office/drawing/2014/main" id="{5C499DB9-F75E-4AB7-B1FD-D33C31FC07AB}"/>
              </a:ext>
            </a:extLst>
          </p:cNvPr>
          <p:cNvSpPr>
            <a:spLocks noGrp="1"/>
          </p:cNvSpPr>
          <p:nvPr>
            <p:ph idx="1"/>
          </p:nvPr>
        </p:nvSpPr>
        <p:spPr>
          <a:xfrm>
            <a:off x="0" y="2057007"/>
            <a:ext cx="8856984" cy="4220084"/>
          </a:xfrm>
        </p:spPr>
        <p:txBody>
          <a:bodyPr/>
          <a:lstStyle/>
          <a:p>
            <a:r>
              <a:rPr lang="es-MX" sz="2800" dirty="0">
                <a:latin typeface="Arial" panose="020B0604020202020204" pitchFamily="34" charset="0"/>
                <a:cs typeface="Arial" panose="020B0604020202020204" pitchFamily="34" charset="0"/>
              </a:rPr>
              <a:t>Control cibernético: el sistema se corrige  por sí solo está controlado por máquinas.</a:t>
            </a:r>
          </a:p>
          <a:p>
            <a:endParaRPr lang="es-MX" sz="2800" dirty="0">
              <a:latin typeface="Arial" panose="020B0604020202020204" pitchFamily="34" charset="0"/>
              <a:cs typeface="Arial" panose="020B0604020202020204" pitchFamily="34" charset="0"/>
            </a:endParaRPr>
          </a:p>
          <a:p>
            <a:r>
              <a:rPr lang="es-MX" sz="2800" dirty="0">
                <a:latin typeface="Arial" panose="020B0604020202020204" pitchFamily="34" charset="0"/>
                <a:cs typeface="Arial" panose="020B0604020202020204" pitchFamily="34" charset="0"/>
              </a:rPr>
              <a:t>Ejemplo:</a:t>
            </a:r>
          </a:p>
          <a:p>
            <a:r>
              <a:rPr lang="es-MX" sz="2800" dirty="0">
                <a:latin typeface="Arial" panose="020B0604020202020204" pitchFamily="34" charset="0"/>
                <a:cs typeface="Arial" panose="020B0604020202020204" pitchFamily="34" charset="0"/>
              </a:rPr>
              <a:t>El uso de termostatos para un control prospectivo o retrospectivo representan el control cibernético. </a:t>
            </a:r>
            <a:r>
              <a:rPr lang="es-MX" sz="1600" dirty="0">
                <a:latin typeface="Arial" panose="020B0604020202020204" pitchFamily="34" charset="0"/>
                <a:cs typeface="Arial" panose="020B0604020202020204" pitchFamily="34" charset="0"/>
              </a:rPr>
              <a:t>Gannon; 1994 </a:t>
            </a:r>
            <a:endParaRPr lang="es-MX" sz="2800" dirty="0">
              <a:latin typeface="Arial" panose="020B0604020202020204" pitchFamily="34" charset="0"/>
              <a:cs typeface="Arial" panose="020B0604020202020204" pitchFamily="34" charset="0"/>
            </a:endParaRPr>
          </a:p>
          <a:p>
            <a:r>
              <a:rPr lang="es-MX" dirty="0"/>
              <a:t> </a:t>
            </a:r>
          </a:p>
        </p:txBody>
      </p:sp>
      <p:sp>
        <p:nvSpPr>
          <p:cNvPr id="3" name="Título 2">
            <a:extLst>
              <a:ext uri="{FF2B5EF4-FFF2-40B4-BE49-F238E27FC236}">
                <a16:creationId xmlns="" xmlns:a16="http://schemas.microsoft.com/office/drawing/2014/main" id="{37A6FBD5-5475-47AF-B9ED-EE7524F09892}"/>
              </a:ext>
            </a:extLst>
          </p:cNvPr>
          <p:cNvSpPr>
            <a:spLocks noGrp="1"/>
          </p:cNvSpPr>
          <p:nvPr>
            <p:ph type="title"/>
          </p:nvPr>
        </p:nvSpPr>
        <p:spPr/>
        <p:txBody>
          <a:bodyPr/>
          <a:lstStyle/>
          <a:p>
            <a:r>
              <a:rPr lang="es-MX" sz="4000" dirty="0"/>
              <a:t>Control cibernético </a:t>
            </a:r>
          </a:p>
        </p:txBody>
      </p:sp>
      <p:sp>
        <p:nvSpPr>
          <p:cNvPr id="5" name="Marcador de número de diapositiva 4"/>
          <p:cNvSpPr>
            <a:spLocks noGrp="1"/>
          </p:cNvSpPr>
          <p:nvPr>
            <p:ph type="sldNum" sz="quarter" idx="12"/>
          </p:nvPr>
        </p:nvSpPr>
        <p:spPr/>
        <p:txBody>
          <a:bodyPr/>
          <a:lstStyle/>
          <a:p>
            <a:fld id="{3ED77E5B-C4C0-4966-9CF2-10920F4F50A6}" type="slidenum">
              <a:rPr lang="es-MX" smtClean="0"/>
              <a:t>22</a:t>
            </a:fld>
            <a:endParaRPr lang="es-MX"/>
          </a:p>
        </p:txBody>
      </p:sp>
    </p:spTree>
    <p:extLst>
      <p:ext uri="{BB962C8B-B14F-4D97-AF65-F5344CB8AC3E}">
        <p14:creationId xmlns:p14="http://schemas.microsoft.com/office/powerpoint/2010/main" val="27798916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514350" indent="-514350" algn="just">
              <a:buFont typeface="+mj-lt"/>
              <a:buAutoNum type="arabicPeriod"/>
            </a:pPr>
            <a:r>
              <a:rPr lang="es-MX" dirty="0"/>
              <a:t>Estándares físicos: son medidas no monetarias y comunes al nivel operativo, en los que se utilizan materiales, se contrata mano de obra , se prestan servicios  y se producen bienes.</a:t>
            </a:r>
          </a:p>
          <a:p>
            <a:pPr marL="0" indent="0" algn="just">
              <a:buNone/>
            </a:pPr>
            <a:r>
              <a:rPr lang="es-MX" dirty="0"/>
              <a:t>estos estándares reflejan calidad, como dureza de cojinetes, cercanía de tolerancia, tasa de ascenso de un aeroplano, durabilidad de una tela , o lo permanente de un color.</a:t>
            </a:r>
          </a:p>
        </p:txBody>
      </p:sp>
      <p:sp>
        <p:nvSpPr>
          <p:cNvPr id="2" name="1 Título"/>
          <p:cNvSpPr>
            <a:spLocks noGrp="1"/>
          </p:cNvSpPr>
          <p:nvPr>
            <p:ph type="title"/>
          </p:nvPr>
        </p:nvSpPr>
        <p:spPr>
          <a:xfrm>
            <a:off x="457200" y="274638"/>
            <a:ext cx="8229600" cy="850106"/>
          </a:xfrm>
        </p:spPr>
        <p:txBody>
          <a:bodyPr>
            <a:normAutofit fontScale="90000"/>
          </a:bodyPr>
          <a:lstStyle/>
          <a:p>
            <a:r>
              <a:rPr lang="es-MX" dirty="0"/>
              <a:t/>
            </a:r>
            <a:br>
              <a:rPr lang="es-MX" dirty="0"/>
            </a:br>
            <a:r>
              <a:rPr lang="es-MX" dirty="0"/>
              <a:t>Tipos de estándares </a:t>
            </a:r>
            <a:br>
              <a:rPr lang="es-MX" dirty="0"/>
            </a:br>
            <a:endParaRPr lang="es-MX" dirty="0"/>
          </a:p>
        </p:txBody>
      </p:sp>
      <p:sp>
        <p:nvSpPr>
          <p:cNvPr id="4" name="Marcador de número de diapositiva 3"/>
          <p:cNvSpPr>
            <a:spLocks noGrp="1"/>
          </p:cNvSpPr>
          <p:nvPr>
            <p:ph type="sldNum" sz="quarter" idx="12"/>
          </p:nvPr>
        </p:nvSpPr>
        <p:spPr/>
        <p:txBody>
          <a:bodyPr/>
          <a:lstStyle/>
          <a:p>
            <a:fld id="{3ED77E5B-C4C0-4966-9CF2-10920F4F50A6}" type="slidenum">
              <a:rPr lang="es-MX" smtClean="0"/>
              <a:t>23</a:t>
            </a:fld>
            <a:endParaRPr lang="es-MX"/>
          </a:p>
        </p:txBody>
      </p:sp>
    </p:spTree>
    <p:extLst>
      <p:ext uri="{BB962C8B-B14F-4D97-AF65-F5344CB8AC3E}">
        <p14:creationId xmlns:p14="http://schemas.microsoft.com/office/powerpoint/2010/main" val="31073166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3"/>
            <a:ext cx="8229600" cy="4464496"/>
          </a:xfrm>
        </p:spPr>
        <p:txBody>
          <a:bodyPr>
            <a:normAutofit/>
          </a:bodyPr>
          <a:lstStyle/>
          <a:p>
            <a:endParaRPr lang="es-MX" dirty="0"/>
          </a:p>
          <a:p>
            <a:endParaRPr lang="es-MX" dirty="0"/>
          </a:p>
          <a:p>
            <a:endParaRPr lang="es-MX" dirty="0"/>
          </a:p>
          <a:p>
            <a:r>
              <a:rPr lang="es-MX" dirty="0"/>
              <a:t>Ejemplo:</a:t>
            </a:r>
          </a:p>
          <a:p>
            <a:pPr algn="just"/>
            <a:r>
              <a:rPr lang="es-MX" dirty="0"/>
              <a:t>Horas por mano de obra por unidad de producción.</a:t>
            </a:r>
          </a:p>
          <a:p>
            <a:pPr algn="just"/>
            <a:r>
              <a:rPr lang="es-MX" dirty="0"/>
              <a:t>Litros de gasolina por caballo de fuerza por hora. </a:t>
            </a:r>
          </a:p>
          <a:p>
            <a:pPr algn="just"/>
            <a:r>
              <a:rPr lang="es-MX" dirty="0"/>
              <a:t>Toneladas de carga transportada</a:t>
            </a:r>
          </a:p>
          <a:p>
            <a:pPr algn="just"/>
            <a:r>
              <a:rPr lang="es-MX" dirty="0"/>
              <a:t>Unidades de producción por máquina hora,</a:t>
            </a:r>
          </a:p>
          <a:p>
            <a:pPr algn="just"/>
            <a:r>
              <a:rPr lang="es-MX" dirty="0"/>
              <a:t>Metros de alambre por tonelada de cobre. </a:t>
            </a:r>
          </a:p>
          <a:p>
            <a:pPr algn="just"/>
            <a:endParaRPr lang="es-MX" dirty="0"/>
          </a:p>
          <a:p>
            <a:pPr algn="just"/>
            <a:endParaRPr lang="es-MX" dirty="0"/>
          </a:p>
        </p:txBody>
      </p:sp>
      <p:sp>
        <p:nvSpPr>
          <p:cNvPr id="2" name="1 Título"/>
          <p:cNvSpPr>
            <a:spLocks noGrp="1"/>
          </p:cNvSpPr>
          <p:nvPr>
            <p:ph type="title"/>
          </p:nvPr>
        </p:nvSpPr>
        <p:spPr/>
        <p:txBody>
          <a:bodyPr/>
          <a:lstStyle/>
          <a:p>
            <a:r>
              <a:rPr lang="es-MX" dirty="0"/>
              <a:t>Tipos de estándares </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3" y="5301208"/>
            <a:ext cx="2725152" cy="13681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Marcador de número de diapositiva 3"/>
          <p:cNvSpPr>
            <a:spLocks noGrp="1"/>
          </p:cNvSpPr>
          <p:nvPr>
            <p:ph type="sldNum" sz="quarter" idx="12"/>
          </p:nvPr>
        </p:nvSpPr>
        <p:spPr/>
        <p:txBody>
          <a:bodyPr/>
          <a:lstStyle/>
          <a:p>
            <a:fld id="{3ED77E5B-C4C0-4966-9CF2-10920F4F50A6}" type="slidenum">
              <a:rPr lang="es-MX" smtClean="0"/>
              <a:t>24</a:t>
            </a:fld>
            <a:endParaRPr lang="es-MX"/>
          </a:p>
        </p:txBody>
      </p:sp>
    </p:spTree>
    <p:extLst>
      <p:ext uri="{BB962C8B-B14F-4D97-AF65-F5344CB8AC3E}">
        <p14:creationId xmlns:p14="http://schemas.microsoft.com/office/powerpoint/2010/main" val="29964698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MX" dirty="0"/>
              <a:t>Estándares de costos:  son medidas monetarias, son comunes en el nivel operativo.</a:t>
            </a:r>
          </a:p>
          <a:p>
            <a:pPr algn="just"/>
            <a:r>
              <a:rPr lang="es-MX" dirty="0"/>
              <a:t>Ejemplos. </a:t>
            </a:r>
          </a:p>
          <a:p>
            <a:pPr algn="just"/>
            <a:r>
              <a:rPr lang="es-MX" dirty="0"/>
              <a:t>Costos directos e indirectos por unidad de producida, costos de mano de obra por unidad, o por hora, costos de materiales por unidad, costo de máquina- hora , costo de ventas por peso o unidad de ventas.</a:t>
            </a:r>
          </a:p>
          <a:p>
            <a:pPr algn="just"/>
            <a:endParaRPr lang="es-MX" dirty="0"/>
          </a:p>
          <a:p>
            <a:pPr marL="0" indent="0" algn="just">
              <a:buNone/>
            </a:pPr>
            <a:endParaRPr lang="es-MX" dirty="0"/>
          </a:p>
        </p:txBody>
      </p:sp>
      <p:sp>
        <p:nvSpPr>
          <p:cNvPr id="2" name="1 Título"/>
          <p:cNvSpPr>
            <a:spLocks noGrp="1"/>
          </p:cNvSpPr>
          <p:nvPr>
            <p:ph type="title"/>
          </p:nvPr>
        </p:nvSpPr>
        <p:spPr/>
        <p:txBody>
          <a:bodyPr/>
          <a:lstStyle/>
          <a:p>
            <a:r>
              <a:rPr lang="es-MX" dirty="0"/>
              <a:t>Tipos de estándares</a:t>
            </a: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04248" y="5229200"/>
            <a:ext cx="1890397" cy="1224136"/>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 name="Marcador de número de diapositiva 3"/>
          <p:cNvSpPr>
            <a:spLocks noGrp="1"/>
          </p:cNvSpPr>
          <p:nvPr>
            <p:ph type="sldNum" sz="quarter" idx="12"/>
          </p:nvPr>
        </p:nvSpPr>
        <p:spPr/>
        <p:txBody>
          <a:bodyPr/>
          <a:lstStyle/>
          <a:p>
            <a:fld id="{3ED77E5B-C4C0-4966-9CF2-10920F4F50A6}" type="slidenum">
              <a:rPr lang="es-MX" smtClean="0"/>
              <a:t>25</a:t>
            </a:fld>
            <a:endParaRPr lang="es-MX"/>
          </a:p>
        </p:txBody>
      </p:sp>
    </p:spTree>
    <p:extLst>
      <p:ext uri="{BB962C8B-B14F-4D97-AF65-F5344CB8AC3E}">
        <p14:creationId xmlns:p14="http://schemas.microsoft.com/office/powerpoint/2010/main" val="26365644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a:t>Tienen que ver con el capital invertido en la empresa , por tanto, están  relacionados primordialmente con el balance general, más que con el estado de ingresos.</a:t>
            </a:r>
          </a:p>
          <a:p>
            <a:r>
              <a:rPr lang="es-MX" dirty="0"/>
              <a:t>Ejemplo: rendimiento sobre la inversión, el tamaño y rotación de inventarios etc.</a:t>
            </a:r>
          </a:p>
        </p:txBody>
      </p:sp>
      <p:sp>
        <p:nvSpPr>
          <p:cNvPr id="2" name="1 Título"/>
          <p:cNvSpPr>
            <a:spLocks noGrp="1"/>
          </p:cNvSpPr>
          <p:nvPr>
            <p:ph type="title"/>
          </p:nvPr>
        </p:nvSpPr>
        <p:spPr/>
        <p:txBody>
          <a:bodyPr/>
          <a:lstStyle/>
          <a:p>
            <a:r>
              <a:rPr lang="es-MX" dirty="0"/>
              <a:t>Estándares de capital</a:t>
            </a:r>
          </a:p>
        </p:txBody>
      </p:sp>
      <p:sp>
        <p:nvSpPr>
          <p:cNvPr id="4" name="Marcador de número de diapositiva 3"/>
          <p:cNvSpPr>
            <a:spLocks noGrp="1"/>
          </p:cNvSpPr>
          <p:nvPr>
            <p:ph type="sldNum" sz="quarter" idx="12"/>
          </p:nvPr>
        </p:nvSpPr>
        <p:spPr/>
        <p:txBody>
          <a:bodyPr/>
          <a:lstStyle/>
          <a:p>
            <a:fld id="{3ED77E5B-C4C0-4966-9CF2-10920F4F50A6}" type="slidenum">
              <a:rPr lang="es-MX" smtClean="0"/>
              <a:t>26</a:t>
            </a:fld>
            <a:endParaRPr lang="es-MX"/>
          </a:p>
        </p:txBody>
      </p:sp>
    </p:spTree>
    <p:extLst>
      <p:ext uri="{BB962C8B-B14F-4D97-AF65-F5344CB8AC3E}">
        <p14:creationId xmlns:p14="http://schemas.microsoft.com/office/powerpoint/2010/main" val="8849684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a:t>Surgen de asignar valores monetarios a las ventas. </a:t>
            </a:r>
          </a:p>
          <a:p>
            <a:r>
              <a:rPr lang="es-MX" dirty="0"/>
              <a:t>Ejemplos: ingresos por pasajero  de autobús por– Kilometro, ventas promedio por cliente y ventas per cápita en un área de mercado determinada.</a:t>
            </a:r>
          </a:p>
        </p:txBody>
      </p:sp>
      <p:sp>
        <p:nvSpPr>
          <p:cNvPr id="2" name="1 Título"/>
          <p:cNvSpPr>
            <a:spLocks noGrp="1"/>
          </p:cNvSpPr>
          <p:nvPr>
            <p:ph type="title"/>
          </p:nvPr>
        </p:nvSpPr>
        <p:spPr/>
        <p:txBody>
          <a:bodyPr/>
          <a:lstStyle/>
          <a:p>
            <a:r>
              <a:rPr lang="es-MX" dirty="0"/>
              <a:t>Estándares de ingreso </a:t>
            </a:r>
          </a:p>
        </p:txBody>
      </p:sp>
      <p:sp>
        <p:nvSpPr>
          <p:cNvPr id="4" name="Marcador de número de diapositiva 3"/>
          <p:cNvSpPr>
            <a:spLocks noGrp="1"/>
          </p:cNvSpPr>
          <p:nvPr>
            <p:ph type="sldNum" sz="quarter" idx="12"/>
          </p:nvPr>
        </p:nvSpPr>
        <p:spPr/>
        <p:txBody>
          <a:bodyPr/>
          <a:lstStyle/>
          <a:p>
            <a:fld id="{3ED77E5B-C4C0-4966-9CF2-10920F4F50A6}" type="slidenum">
              <a:rPr lang="es-MX" smtClean="0"/>
              <a:t>27</a:t>
            </a:fld>
            <a:endParaRPr lang="es-MX"/>
          </a:p>
        </p:txBody>
      </p:sp>
    </p:spTree>
    <p:extLst>
      <p:ext uri="{BB962C8B-B14F-4D97-AF65-F5344CB8AC3E}">
        <p14:creationId xmlns:p14="http://schemas.microsoft.com/office/powerpoint/2010/main" val="5155535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a:t>Instalación de un programa de presupuesto variable.</a:t>
            </a:r>
          </a:p>
          <a:p>
            <a:r>
              <a:rPr lang="es-MX" dirty="0"/>
              <a:t>Un programa formal de seguimiento para el desarrollo de nuevos productos.</a:t>
            </a:r>
          </a:p>
          <a:p>
            <a:r>
              <a:rPr lang="es-MX" dirty="0"/>
              <a:t>Programa para mejorar la calidad de las fuerzas de ventas.</a:t>
            </a:r>
          </a:p>
        </p:txBody>
      </p:sp>
      <p:sp>
        <p:nvSpPr>
          <p:cNvPr id="2" name="1 Título"/>
          <p:cNvSpPr>
            <a:spLocks noGrp="1"/>
          </p:cNvSpPr>
          <p:nvPr>
            <p:ph type="title"/>
          </p:nvPr>
        </p:nvSpPr>
        <p:spPr/>
        <p:txBody>
          <a:bodyPr/>
          <a:lstStyle/>
          <a:p>
            <a:r>
              <a:rPr lang="es-MX" dirty="0"/>
              <a:t>Estándares de programa</a:t>
            </a:r>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6016" y="4365104"/>
            <a:ext cx="2592288" cy="193259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Marcador de número de diapositiva 3"/>
          <p:cNvSpPr>
            <a:spLocks noGrp="1"/>
          </p:cNvSpPr>
          <p:nvPr>
            <p:ph type="sldNum" sz="quarter" idx="12"/>
          </p:nvPr>
        </p:nvSpPr>
        <p:spPr/>
        <p:txBody>
          <a:bodyPr/>
          <a:lstStyle/>
          <a:p>
            <a:fld id="{3ED77E5B-C4C0-4966-9CF2-10920F4F50A6}" type="slidenum">
              <a:rPr lang="es-MX" smtClean="0"/>
              <a:t>28</a:t>
            </a:fld>
            <a:endParaRPr lang="es-MX"/>
          </a:p>
        </p:txBody>
      </p:sp>
    </p:spTree>
    <p:extLst>
      <p:ext uri="{BB962C8B-B14F-4D97-AF65-F5344CB8AC3E}">
        <p14:creationId xmlns:p14="http://schemas.microsoft.com/office/powerpoint/2010/main" val="40187971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a:t>Difícil es establecer estándares no expresados en medidas físicas o monetarias. ¿Que estándar puede utilizar un administrador para medir la competencia del agente de compras divisional o del director de personal?,</a:t>
            </a:r>
          </a:p>
          <a:p>
            <a:r>
              <a:rPr lang="es-MX" dirty="0"/>
              <a:t>¿Que se puede utilizar para determinar si el programa  de publicidad cumple los objetivos a corto y a largo plazo?</a:t>
            </a:r>
          </a:p>
        </p:txBody>
      </p:sp>
      <p:sp>
        <p:nvSpPr>
          <p:cNvPr id="2" name="1 Título"/>
          <p:cNvSpPr>
            <a:spLocks noGrp="1"/>
          </p:cNvSpPr>
          <p:nvPr>
            <p:ph type="title"/>
          </p:nvPr>
        </p:nvSpPr>
        <p:spPr/>
        <p:txBody>
          <a:bodyPr/>
          <a:lstStyle/>
          <a:p>
            <a:r>
              <a:rPr lang="es-MX" dirty="0"/>
              <a:t>Estándares de intangibles</a:t>
            </a:r>
          </a:p>
        </p:txBody>
      </p:sp>
      <p:sp>
        <p:nvSpPr>
          <p:cNvPr id="4" name="Marcador de número de diapositiva 3"/>
          <p:cNvSpPr>
            <a:spLocks noGrp="1"/>
          </p:cNvSpPr>
          <p:nvPr>
            <p:ph type="sldNum" sz="quarter" idx="12"/>
          </p:nvPr>
        </p:nvSpPr>
        <p:spPr/>
        <p:txBody>
          <a:bodyPr/>
          <a:lstStyle/>
          <a:p>
            <a:fld id="{3ED77E5B-C4C0-4966-9CF2-10920F4F50A6}" type="slidenum">
              <a:rPr lang="es-MX" smtClean="0"/>
              <a:t>29</a:t>
            </a:fld>
            <a:endParaRPr lang="es-MX"/>
          </a:p>
        </p:txBody>
      </p:sp>
    </p:spTree>
    <p:extLst>
      <p:ext uri="{BB962C8B-B14F-4D97-AF65-F5344CB8AC3E}">
        <p14:creationId xmlns:p14="http://schemas.microsoft.com/office/powerpoint/2010/main" val="41127668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 xmlns:a16="http://schemas.microsoft.com/office/drawing/2014/main" id="{F50A61E9-8528-4748-9407-D4D14310956A}"/>
              </a:ext>
            </a:extLst>
          </p:cNvPr>
          <p:cNvSpPr>
            <a:spLocks noGrp="1"/>
          </p:cNvSpPr>
          <p:nvPr>
            <p:ph idx="1"/>
          </p:nvPr>
        </p:nvSpPr>
        <p:spPr/>
        <p:txBody>
          <a:bodyPr/>
          <a:lstStyle/>
          <a:p>
            <a:endParaRPr lang="es-MX" dirty="0" smtClean="0"/>
          </a:p>
          <a:p>
            <a:endParaRPr lang="es-MX" dirty="0"/>
          </a:p>
          <a:p>
            <a:r>
              <a:rPr lang="es-MX" dirty="0" smtClean="0"/>
              <a:t>Que los docente adopten este material para unificar los conocimientos que los alumnos del primer semestre de las licenciaturas de contadur</a:t>
            </a:r>
            <a:r>
              <a:rPr lang="es-ES" dirty="0" smtClean="0"/>
              <a:t>ía puedan desarrollar los temas como esta establecido el programa de la Unidad de Aprendizaje.</a:t>
            </a:r>
            <a:endParaRPr lang="es-MX" dirty="0"/>
          </a:p>
        </p:txBody>
      </p:sp>
      <p:sp>
        <p:nvSpPr>
          <p:cNvPr id="3" name="Título 2">
            <a:extLst>
              <a:ext uri="{FF2B5EF4-FFF2-40B4-BE49-F238E27FC236}">
                <a16:creationId xmlns="" xmlns:a16="http://schemas.microsoft.com/office/drawing/2014/main" id="{3AA17DA7-B465-4EC4-B310-9E050A0415CD}"/>
              </a:ext>
            </a:extLst>
          </p:cNvPr>
          <p:cNvSpPr>
            <a:spLocks noGrp="1"/>
          </p:cNvSpPr>
          <p:nvPr>
            <p:ph type="title"/>
          </p:nvPr>
        </p:nvSpPr>
        <p:spPr/>
        <p:txBody>
          <a:bodyPr/>
          <a:lstStyle/>
          <a:p>
            <a:r>
              <a:rPr lang="es-MX" dirty="0"/>
              <a:t>Objetivo de elaboración </a:t>
            </a:r>
          </a:p>
        </p:txBody>
      </p:sp>
      <p:sp>
        <p:nvSpPr>
          <p:cNvPr id="5" name="Marcador de número de diapositiva 4"/>
          <p:cNvSpPr>
            <a:spLocks noGrp="1"/>
          </p:cNvSpPr>
          <p:nvPr>
            <p:ph type="sldNum" sz="quarter" idx="12"/>
          </p:nvPr>
        </p:nvSpPr>
        <p:spPr/>
        <p:txBody>
          <a:bodyPr/>
          <a:lstStyle/>
          <a:p>
            <a:fld id="{3ED77E5B-C4C0-4966-9CF2-10920F4F50A6}" type="slidenum">
              <a:rPr lang="es-MX" smtClean="0"/>
              <a:t>3</a:t>
            </a:fld>
            <a:endParaRPr lang="es-MX"/>
          </a:p>
        </p:txBody>
      </p:sp>
    </p:spTree>
    <p:extLst>
      <p:ext uri="{BB962C8B-B14F-4D97-AF65-F5344CB8AC3E}">
        <p14:creationId xmlns:p14="http://schemas.microsoft.com/office/powerpoint/2010/main" val="466235895"/>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sz="1600" dirty="0"/>
              <a:t>Koontz, Weihrich, Cannice. Administración una perspectiva global y empresarial. </a:t>
            </a:r>
          </a:p>
          <a:p>
            <a:r>
              <a:rPr lang="es-MX" sz="1600" dirty="0"/>
              <a:t>Gannon Martin J; Administración por resultados  1994, segunda edición: CECSA</a:t>
            </a:r>
          </a:p>
          <a:p>
            <a:r>
              <a:rPr lang="es-MX" sz="1600" dirty="0"/>
              <a:t>Hernández y Rodríguez  Sergio; Administración Teoría, proceso, áreas funcionales y estrategias  para la competitividad. 2008 segunda edición; Mc Graw Hill. </a:t>
            </a:r>
          </a:p>
          <a:p>
            <a:pPr algn="just"/>
            <a:endParaRPr lang="es-MX" dirty="0"/>
          </a:p>
        </p:txBody>
      </p:sp>
      <p:sp>
        <p:nvSpPr>
          <p:cNvPr id="2" name="1 Título"/>
          <p:cNvSpPr>
            <a:spLocks noGrp="1"/>
          </p:cNvSpPr>
          <p:nvPr>
            <p:ph type="title"/>
          </p:nvPr>
        </p:nvSpPr>
        <p:spPr/>
        <p:txBody>
          <a:bodyPr/>
          <a:lstStyle/>
          <a:p>
            <a:r>
              <a:rPr lang="es-MX" dirty="0"/>
              <a:t>Bibliografía </a:t>
            </a:r>
          </a:p>
        </p:txBody>
      </p:sp>
      <p:sp>
        <p:nvSpPr>
          <p:cNvPr id="4" name="Marcador de número de diapositiva 3"/>
          <p:cNvSpPr>
            <a:spLocks noGrp="1"/>
          </p:cNvSpPr>
          <p:nvPr>
            <p:ph type="sldNum" sz="quarter" idx="12"/>
          </p:nvPr>
        </p:nvSpPr>
        <p:spPr/>
        <p:txBody>
          <a:bodyPr/>
          <a:lstStyle/>
          <a:p>
            <a:fld id="{3ED77E5B-C4C0-4966-9CF2-10920F4F50A6}" type="slidenum">
              <a:rPr lang="es-MX" smtClean="0"/>
              <a:t>30</a:t>
            </a:fld>
            <a:endParaRPr lang="es-MX"/>
          </a:p>
        </p:txBody>
      </p:sp>
    </p:spTree>
    <p:extLst>
      <p:ext uri="{BB962C8B-B14F-4D97-AF65-F5344CB8AC3E}">
        <p14:creationId xmlns:p14="http://schemas.microsoft.com/office/powerpoint/2010/main" val="28697087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 xmlns:a16="http://schemas.microsoft.com/office/drawing/2014/main" id="{EED0C7D6-ADC4-4396-A18C-E22817AF5ED9}"/>
              </a:ext>
            </a:extLst>
          </p:cNvPr>
          <p:cNvSpPr>
            <a:spLocks noGrp="1"/>
          </p:cNvSpPr>
          <p:nvPr>
            <p:ph idx="1"/>
          </p:nvPr>
        </p:nvSpPr>
        <p:spPr>
          <a:xfrm>
            <a:off x="0" y="1988840"/>
            <a:ext cx="9036496" cy="4752528"/>
          </a:xfrm>
        </p:spPr>
        <p:txBody>
          <a:bodyPr>
            <a:normAutofit lnSpcReduction="10000"/>
          </a:bodyPr>
          <a:lstStyle/>
          <a:p>
            <a:pPr algn="just"/>
            <a:r>
              <a:rPr lang="es-MX" dirty="0" smtClean="0"/>
              <a:t>Es importante mencionar que el control es considerado la ultima fase del proceso administrativo sin embargo esto al paso del tiempo consideramos que esta inmerso en todas las fases del proceso administrativo y esta dela mano de la planeaci</a:t>
            </a:r>
            <a:r>
              <a:rPr lang="es-ES" dirty="0" smtClean="0"/>
              <a:t>ón pues la planeación al diseñar sus técnicas de planeación de inmediato se vuelven técnicas de control en esta unidad se desarrolla la unidad uno en su tema control. Con su proceso que considera Definición, cibernética </a:t>
            </a:r>
            <a:r>
              <a:rPr lang="es-ES" dirty="0"/>
              <a:t>y control, proceso de control </a:t>
            </a:r>
            <a:r>
              <a:rPr lang="es-ES" dirty="0" smtClean="0"/>
              <a:t>Parámetros, estándares, </a:t>
            </a:r>
            <a:r>
              <a:rPr lang="es-ES" dirty="0"/>
              <a:t>indicadores, </a:t>
            </a:r>
            <a:r>
              <a:rPr lang="es-ES" dirty="0" smtClean="0"/>
              <a:t>síntomas </a:t>
            </a:r>
            <a:r>
              <a:rPr lang="es-ES" dirty="0"/>
              <a:t>y causas, </a:t>
            </a:r>
            <a:r>
              <a:rPr lang="es-ES" dirty="0" smtClean="0"/>
              <a:t>Síntomas </a:t>
            </a:r>
            <a:r>
              <a:rPr lang="es-ES" dirty="0"/>
              <a:t>y medios de </a:t>
            </a:r>
            <a:r>
              <a:rPr lang="es-ES" dirty="0" smtClean="0"/>
              <a:t>información Monitoreo</a:t>
            </a:r>
            <a:r>
              <a:rPr lang="es-ES" dirty="0"/>
              <a:t>, los coeficientes e indicadores </a:t>
            </a:r>
            <a:r>
              <a:rPr lang="es-ES" dirty="0" smtClean="0"/>
              <a:t>Medición </a:t>
            </a:r>
            <a:r>
              <a:rPr lang="es-ES" dirty="0"/>
              <a:t>y </a:t>
            </a:r>
            <a:r>
              <a:rPr lang="es-ES" dirty="0" smtClean="0"/>
              <a:t>evaluación </a:t>
            </a:r>
            <a:r>
              <a:rPr lang="es-ES" dirty="0"/>
              <a:t>del </a:t>
            </a:r>
            <a:r>
              <a:rPr lang="es-ES" dirty="0" smtClean="0"/>
              <a:t>desempeño Medidas </a:t>
            </a:r>
            <a:r>
              <a:rPr lang="es-ES" dirty="0"/>
              <a:t>correctivas </a:t>
            </a:r>
            <a:r>
              <a:rPr lang="es-ES" dirty="0" smtClean="0"/>
              <a:t>Evaluación </a:t>
            </a:r>
            <a:r>
              <a:rPr lang="es-ES" dirty="0"/>
              <a:t>del control. </a:t>
            </a:r>
          </a:p>
          <a:p>
            <a:endParaRPr lang="es-MX" dirty="0"/>
          </a:p>
        </p:txBody>
      </p:sp>
      <p:sp>
        <p:nvSpPr>
          <p:cNvPr id="3" name="Título 2">
            <a:extLst>
              <a:ext uri="{FF2B5EF4-FFF2-40B4-BE49-F238E27FC236}">
                <a16:creationId xmlns="" xmlns:a16="http://schemas.microsoft.com/office/drawing/2014/main" id="{6A922846-B48A-4720-A925-925ECB0515B5}"/>
              </a:ext>
            </a:extLst>
          </p:cNvPr>
          <p:cNvSpPr>
            <a:spLocks noGrp="1"/>
          </p:cNvSpPr>
          <p:nvPr>
            <p:ph type="title"/>
          </p:nvPr>
        </p:nvSpPr>
        <p:spPr/>
        <p:txBody>
          <a:bodyPr/>
          <a:lstStyle/>
          <a:p>
            <a:r>
              <a:rPr lang="es-MX" dirty="0"/>
              <a:t>Introducción </a:t>
            </a:r>
          </a:p>
        </p:txBody>
      </p:sp>
      <p:sp>
        <p:nvSpPr>
          <p:cNvPr id="5" name="Marcador de número de diapositiva 4"/>
          <p:cNvSpPr>
            <a:spLocks noGrp="1"/>
          </p:cNvSpPr>
          <p:nvPr>
            <p:ph type="sldNum" sz="quarter" idx="12"/>
          </p:nvPr>
        </p:nvSpPr>
        <p:spPr/>
        <p:txBody>
          <a:bodyPr/>
          <a:lstStyle/>
          <a:p>
            <a:fld id="{3ED77E5B-C4C0-4966-9CF2-10920F4F50A6}" type="slidenum">
              <a:rPr lang="es-MX" smtClean="0"/>
              <a:t>4</a:t>
            </a:fld>
            <a:endParaRPr lang="es-MX"/>
          </a:p>
        </p:txBody>
      </p:sp>
    </p:spTree>
    <p:extLst>
      <p:ext uri="{BB962C8B-B14F-4D97-AF65-F5344CB8AC3E}">
        <p14:creationId xmlns:p14="http://schemas.microsoft.com/office/powerpoint/2010/main" val="30121514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 xmlns:a16="http://schemas.microsoft.com/office/drawing/2014/main" id="{9D5CC072-E5E4-44A9-9F9B-FE479691B8F0}"/>
              </a:ext>
            </a:extLst>
          </p:cNvPr>
          <p:cNvSpPr>
            <a:spLocks noGrp="1"/>
          </p:cNvSpPr>
          <p:nvPr>
            <p:ph idx="1"/>
          </p:nvPr>
        </p:nvSpPr>
        <p:spPr/>
        <p:txBody>
          <a:bodyPr/>
          <a:lstStyle/>
          <a:p>
            <a:pPr marL="514350" indent="-514350" algn="just">
              <a:buFont typeface="+mj-lt"/>
              <a:buAutoNum type="arabicPeriod"/>
            </a:pPr>
            <a:r>
              <a:rPr lang="es-MX" dirty="0"/>
              <a:t>Los docentes estudiaran el tema con anticipación.</a:t>
            </a:r>
          </a:p>
          <a:p>
            <a:pPr marL="514350" indent="-514350" algn="just">
              <a:buFont typeface="+mj-lt"/>
              <a:buAutoNum type="arabicPeriod"/>
            </a:pPr>
            <a:r>
              <a:rPr lang="es-MX" dirty="0"/>
              <a:t>El material esta diseñado y ordenado conforme el programa de la asignatura lo propone.</a:t>
            </a:r>
          </a:p>
          <a:p>
            <a:pPr marL="514350" indent="-514350" algn="just">
              <a:buFont typeface="+mj-lt"/>
              <a:buAutoNum type="arabicPeriod"/>
            </a:pPr>
            <a:r>
              <a:rPr lang="es-MX" dirty="0"/>
              <a:t>Pedirá a los alumnos realicen un resumen y lo presenten en la clase para poder crear un ambiente de discusión grupal.</a:t>
            </a:r>
          </a:p>
          <a:p>
            <a:pPr marL="514350" indent="-514350" algn="just">
              <a:buFont typeface="+mj-lt"/>
              <a:buAutoNum type="arabicPeriod"/>
            </a:pPr>
            <a:r>
              <a:rPr lang="es-MX" dirty="0"/>
              <a:t>El docente podrá determinar los temas a tratar en cada clase siempre y cuando el tiempo programado no sea rebasado.  </a:t>
            </a:r>
          </a:p>
          <a:p>
            <a:endParaRPr lang="es-MX" dirty="0"/>
          </a:p>
        </p:txBody>
      </p:sp>
      <p:sp>
        <p:nvSpPr>
          <p:cNvPr id="3" name="Título 2">
            <a:extLst>
              <a:ext uri="{FF2B5EF4-FFF2-40B4-BE49-F238E27FC236}">
                <a16:creationId xmlns="" xmlns:a16="http://schemas.microsoft.com/office/drawing/2014/main" id="{8D33C171-C9A5-45A4-8472-CE9C9F7489A0}"/>
              </a:ext>
            </a:extLst>
          </p:cNvPr>
          <p:cNvSpPr>
            <a:spLocks noGrp="1"/>
          </p:cNvSpPr>
          <p:nvPr>
            <p:ph type="title"/>
          </p:nvPr>
        </p:nvSpPr>
        <p:spPr/>
        <p:txBody>
          <a:bodyPr/>
          <a:lstStyle/>
          <a:p>
            <a:r>
              <a:rPr lang="es-MX" dirty="0"/>
              <a:t>Modo de uso</a:t>
            </a:r>
          </a:p>
        </p:txBody>
      </p:sp>
      <p:sp>
        <p:nvSpPr>
          <p:cNvPr id="4" name="Marcador de número de diapositiva 3"/>
          <p:cNvSpPr>
            <a:spLocks noGrp="1"/>
          </p:cNvSpPr>
          <p:nvPr>
            <p:ph type="sldNum" sz="quarter" idx="12"/>
          </p:nvPr>
        </p:nvSpPr>
        <p:spPr/>
        <p:txBody>
          <a:bodyPr/>
          <a:lstStyle/>
          <a:p>
            <a:fld id="{3ED77E5B-C4C0-4966-9CF2-10920F4F50A6}" type="slidenum">
              <a:rPr lang="es-MX" smtClean="0"/>
              <a:t>5</a:t>
            </a:fld>
            <a:endParaRPr lang="es-MX"/>
          </a:p>
        </p:txBody>
      </p:sp>
    </p:spTree>
    <p:extLst>
      <p:ext uri="{BB962C8B-B14F-4D97-AF65-F5344CB8AC3E}">
        <p14:creationId xmlns:p14="http://schemas.microsoft.com/office/powerpoint/2010/main" val="41374562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 xmlns:a16="http://schemas.microsoft.com/office/drawing/2014/main" id="{2DF2B023-DC12-4E12-B795-37DAE5EBC373}"/>
              </a:ext>
            </a:extLst>
          </p:cNvPr>
          <p:cNvPicPr>
            <a:picLocks noGrp="1" noChangeAspect="1"/>
          </p:cNvPicPr>
          <p:nvPr>
            <p:ph idx="1"/>
          </p:nvPr>
        </p:nvPicPr>
        <p:blipFill>
          <a:blip r:embed="rId2"/>
          <a:stretch>
            <a:fillRect/>
          </a:stretch>
        </p:blipFill>
        <p:spPr>
          <a:xfrm>
            <a:off x="1223628" y="2564904"/>
            <a:ext cx="7452828" cy="3744416"/>
          </a:xfrm>
          <a:prstGeom prst="rect">
            <a:avLst/>
          </a:prstGeom>
        </p:spPr>
      </p:pic>
      <p:sp>
        <p:nvSpPr>
          <p:cNvPr id="5" name="CuadroTexto 4">
            <a:extLst>
              <a:ext uri="{FF2B5EF4-FFF2-40B4-BE49-F238E27FC236}">
                <a16:creationId xmlns="" xmlns:a16="http://schemas.microsoft.com/office/drawing/2014/main" id="{C2CC6695-0C36-4139-9B6F-2CF631A1C4DA}"/>
              </a:ext>
            </a:extLst>
          </p:cNvPr>
          <p:cNvSpPr txBox="1"/>
          <p:nvPr/>
        </p:nvSpPr>
        <p:spPr>
          <a:xfrm>
            <a:off x="1223628" y="548680"/>
            <a:ext cx="6696744" cy="1200329"/>
          </a:xfrm>
          <a:prstGeom prst="rect">
            <a:avLst/>
          </a:prstGeom>
          <a:noFill/>
        </p:spPr>
        <p:txBody>
          <a:bodyPr wrap="square" rtlCol="0">
            <a:spAutoFit/>
          </a:bodyPr>
          <a:lstStyle/>
          <a:p>
            <a:pPr algn="ctr"/>
            <a:r>
              <a:rPr lang="es-MX" sz="2400" dirty="0"/>
              <a:t>Si un barco no sabe a que punto se dirige, ningún viento los favorecerá </a:t>
            </a:r>
          </a:p>
          <a:p>
            <a:pPr algn="ctr"/>
            <a:r>
              <a:rPr lang="es-MX" sz="2400" dirty="0"/>
              <a:t>Séneca </a:t>
            </a:r>
          </a:p>
        </p:txBody>
      </p:sp>
      <p:pic>
        <p:nvPicPr>
          <p:cNvPr id="6" name="Imagen 5">
            <a:extLst>
              <a:ext uri="{FF2B5EF4-FFF2-40B4-BE49-F238E27FC236}">
                <a16:creationId xmlns="" xmlns:a16="http://schemas.microsoft.com/office/drawing/2014/main" id="{91B71090-6630-4B2E-8C8A-DD6513508C1C}"/>
              </a:ext>
            </a:extLst>
          </p:cNvPr>
          <p:cNvPicPr>
            <a:picLocks noChangeAspect="1"/>
          </p:cNvPicPr>
          <p:nvPr/>
        </p:nvPicPr>
        <p:blipFill>
          <a:blip r:embed="rId3"/>
          <a:stretch>
            <a:fillRect/>
          </a:stretch>
        </p:blipFill>
        <p:spPr>
          <a:xfrm>
            <a:off x="1223628" y="5435212"/>
            <a:ext cx="7452828" cy="874108"/>
          </a:xfrm>
          <a:prstGeom prst="rect">
            <a:avLst/>
          </a:prstGeom>
        </p:spPr>
      </p:pic>
      <p:sp>
        <p:nvSpPr>
          <p:cNvPr id="2" name="Marcador de número de diapositiva 1"/>
          <p:cNvSpPr>
            <a:spLocks noGrp="1"/>
          </p:cNvSpPr>
          <p:nvPr>
            <p:ph type="sldNum" sz="quarter" idx="12"/>
          </p:nvPr>
        </p:nvSpPr>
        <p:spPr/>
        <p:txBody>
          <a:bodyPr/>
          <a:lstStyle/>
          <a:p>
            <a:fld id="{3ED77E5B-C4C0-4966-9CF2-10920F4F50A6}" type="slidenum">
              <a:rPr lang="es-MX" smtClean="0"/>
              <a:t>6</a:t>
            </a:fld>
            <a:endParaRPr lang="es-MX"/>
          </a:p>
        </p:txBody>
      </p:sp>
    </p:spTree>
    <p:extLst>
      <p:ext uri="{BB962C8B-B14F-4D97-AF65-F5344CB8AC3E}">
        <p14:creationId xmlns:p14="http://schemas.microsoft.com/office/powerpoint/2010/main" val="3043950812"/>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2056712"/>
            <a:ext cx="3600400" cy="3964576"/>
          </a:xfrm>
        </p:spPr>
        <p:txBody>
          <a:bodyPr>
            <a:normAutofit/>
          </a:bodyPr>
          <a:lstStyle/>
          <a:p>
            <a:pPr marL="0" indent="0" algn="ctr">
              <a:buNone/>
            </a:pPr>
            <a:endParaRPr lang="es-MX" dirty="0" smtClean="0">
              <a:latin typeface="Arial" panose="020B0604020202020204" pitchFamily="34" charset="0"/>
              <a:cs typeface="Arial" panose="020B0604020202020204" pitchFamily="34" charset="0"/>
            </a:endParaRPr>
          </a:p>
          <a:p>
            <a:pPr marL="0" indent="0" algn="ctr">
              <a:buNone/>
            </a:pPr>
            <a:endParaRPr lang="es-MX" dirty="0">
              <a:latin typeface="Arial" panose="020B0604020202020204" pitchFamily="34" charset="0"/>
              <a:cs typeface="Arial" panose="020B0604020202020204" pitchFamily="34" charset="0"/>
            </a:endParaRPr>
          </a:p>
          <a:p>
            <a:pPr marL="0" indent="0" algn="ctr">
              <a:buNone/>
            </a:pPr>
            <a:r>
              <a:rPr lang="es-MX" dirty="0" smtClean="0">
                <a:latin typeface="Arial" panose="020B0604020202020204" pitchFamily="34" charset="0"/>
                <a:cs typeface="Arial" panose="020B0604020202020204" pitchFamily="34" charset="0"/>
              </a:rPr>
              <a:t>Es </a:t>
            </a:r>
            <a:r>
              <a:rPr lang="es-MX" dirty="0">
                <a:latin typeface="Arial" panose="020B0604020202020204" pitchFamily="34" charset="0"/>
                <a:cs typeface="Arial" panose="020B0604020202020204" pitchFamily="34" charset="0"/>
              </a:rPr>
              <a:t>la medición y corrección del desempeño para garantizar que los objetivos de la empresa y los planes </a:t>
            </a:r>
            <a:r>
              <a:rPr lang="es-MX" dirty="0" smtClean="0">
                <a:latin typeface="Arial" panose="020B0604020202020204" pitchFamily="34" charset="0"/>
                <a:cs typeface="Arial" panose="020B0604020202020204" pitchFamily="34" charset="0"/>
              </a:rPr>
              <a:t>diseñados </a:t>
            </a:r>
            <a:r>
              <a:rPr lang="es-MX" dirty="0">
                <a:latin typeface="Arial" panose="020B0604020202020204" pitchFamily="34" charset="0"/>
                <a:cs typeface="Arial" panose="020B0604020202020204" pitchFamily="34" charset="0"/>
              </a:rPr>
              <a:t>se logren.</a:t>
            </a:r>
          </a:p>
        </p:txBody>
      </p:sp>
      <p:sp>
        <p:nvSpPr>
          <p:cNvPr id="2" name="1 Título"/>
          <p:cNvSpPr>
            <a:spLocks noGrp="1"/>
          </p:cNvSpPr>
          <p:nvPr>
            <p:ph type="title"/>
          </p:nvPr>
        </p:nvSpPr>
        <p:spPr>
          <a:xfrm>
            <a:off x="688490" y="720517"/>
            <a:ext cx="7756263" cy="1054250"/>
          </a:xfrm>
        </p:spPr>
        <p:txBody>
          <a:bodyPr/>
          <a:lstStyle/>
          <a:p>
            <a:r>
              <a:rPr lang="es-MX" dirty="0"/>
              <a:t>Concepto de control</a:t>
            </a:r>
          </a:p>
        </p:txBody>
      </p:sp>
      <p:sp>
        <p:nvSpPr>
          <p:cNvPr id="4" name="CuadroTexto 3">
            <a:extLst>
              <a:ext uri="{FF2B5EF4-FFF2-40B4-BE49-F238E27FC236}">
                <a16:creationId xmlns="" xmlns:a16="http://schemas.microsoft.com/office/drawing/2014/main" id="{08ABC538-27B4-4382-B8CE-7DA50DF5BAB6}"/>
              </a:ext>
            </a:extLst>
          </p:cNvPr>
          <p:cNvSpPr txBox="1"/>
          <p:nvPr/>
        </p:nvSpPr>
        <p:spPr>
          <a:xfrm>
            <a:off x="4139952" y="2348880"/>
            <a:ext cx="4680520" cy="3416320"/>
          </a:xfrm>
          <a:prstGeom prst="rect">
            <a:avLst/>
          </a:prstGeom>
          <a:noFill/>
        </p:spPr>
        <p:txBody>
          <a:bodyPr wrap="square" rtlCol="0">
            <a:spAutoFit/>
          </a:bodyPr>
          <a:lstStyle/>
          <a:p>
            <a:pPr algn="ctr"/>
            <a:r>
              <a:rPr lang="es-MX" sz="2400" dirty="0">
                <a:latin typeface="Arial" panose="020B0604020202020204" pitchFamily="34" charset="0"/>
                <a:cs typeface="Arial" panose="020B0604020202020204" pitchFamily="34" charset="0"/>
              </a:rPr>
              <a:t>Elemento del proceso administrativo que registra  la información de los resultados de la ejecución de los planes, programas presupuestos, proyectos, para evaluar su cumplimiento  y, en sus caso, reencausarlos  hacia lo planeado. </a:t>
            </a:r>
          </a:p>
        </p:txBody>
      </p:sp>
      <p:cxnSp>
        <p:nvCxnSpPr>
          <p:cNvPr id="6" name="Conector recto de flecha 5">
            <a:extLst>
              <a:ext uri="{FF2B5EF4-FFF2-40B4-BE49-F238E27FC236}">
                <a16:creationId xmlns="" xmlns:a16="http://schemas.microsoft.com/office/drawing/2014/main" id="{6A3A2133-999D-463B-8481-A8730F7AEAB8}"/>
              </a:ext>
            </a:extLst>
          </p:cNvPr>
          <p:cNvCxnSpPr/>
          <p:nvPr/>
        </p:nvCxnSpPr>
        <p:spPr>
          <a:xfrm>
            <a:off x="699247" y="6381328"/>
            <a:ext cx="79208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 xmlns:a16="http://schemas.microsoft.com/office/drawing/2014/main" id="{B6DBBBE4-4C57-4C7E-A820-8C6CF5075018}"/>
              </a:ext>
            </a:extLst>
          </p:cNvPr>
          <p:cNvCxnSpPr/>
          <p:nvPr/>
        </p:nvCxnSpPr>
        <p:spPr>
          <a:xfrm flipH="1">
            <a:off x="688490" y="6741368"/>
            <a:ext cx="79316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CuadroTexto 8">
            <a:extLst>
              <a:ext uri="{FF2B5EF4-FFF2-40B4-BE49-F238E27FC236}">
                <a16:creationId xmlns="" xmlns:a16="http://schemas.microsoft.com/office/drawing/2014/main" id="{B572DD35-438A-4882-ABA7-5FDB276C40E5}"/>
              </a:ext>
            </a:extLst>
          </p:cNvPr>
          <p:cNvSpPr txBox="1"/>
          <p:nvPr/>
        </p:nvSpPr>
        <p:spPr>
          <a:xfrm>
            <a:off x="3419872" y="6024536"/>
            <a:ext cx="5200112" cy="461665"/>
          </a:xfrm>
          <a:prstGeom prst="rect">
            <a:avLst/>
          </a:prstGeom>
          <a:noFill/>
        </p:spPr>
        <p:txBody>
          <a:bodyPr wrap="square" rtlCol="0">
            <a:spAutoFit/>
          </a:bodyPr>
          <a:lstStyle/>
          <a:p>
            <a:r>
              <a:rPr lang="es-MX" sz="2400" b="1" dirty="0">
                <a:solidFill>
                  <a:srgbClr val="92D050"/>
                </a:solidFill>
              </a:rPr>
              <a:t>P l a n e s                                           </a:t>
            </a:r>
          </a:p>
        </p:txBody>
      </p:sp>
      <p:sp>
        <p:nvSpPr>
          <p:cNvPr id="10" name="Signo menos 9">
            <a:extLst>
              <a:ext uri="{FF2B5EF4-FFF2-40B4-BE49-F238E27FC236}">
                <a16:creationId xmlns="" xmlns:a16="http://schemas.microsoft.com/office/drawing/2014/main" id="{00567C73-48B4-43EF-8A5F-AA0868A98532}"/>
              </a:ext>
            </a:extLst>
          </p:cNvPr>
          <p:cNvSpPr/>
          <p:nvPr/>
        </p:nvSpPr>
        <p:spPr>
          <a:xfrm flipV="1">
            <a:off x="7775917" y="6495837"/>
            <a:ext cx="432048" cy="101805"/>
          </a:xfrm>
          <a:prstGeom prst="mathMinus">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Signo más 10">
            <a:extLst>
              <a:ext uri="{FF2B5EF4-FFF2-40B4-BE49-F238E27FC236}">
                <a16:creationId xmlns="" xmlns:a16="http://schemas.microsoft.com/office/drawing/2014/main" id="{DDA97D95-F8C3-42E1-B91C-FDE98E7EC151}"/>
              </a:ext>
            </a:extLst>
          </p:cNvPr>
          <p:cNvSpPr/>
          <p:nvPr/>
        </p:nvSpPr>
        <p:spPr>
          <a:xfrm>
            <a:off x="7718032" y="5856296"/>
            <a:ext cx="489933" cy="486776"/>
          </a:xfrm>
          <a:prstGeom prst="mathPlus">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Marcador de número de diapositiva 4"/>
          <p:cNvSpPr>
            <a:spLocks noGrp="1"/>
          </p:cNvSpPr>
          <p:nvPr>
            <p:ph type="sldNum" sz="quarter" idx="12"/>
          </p:nvPr>
        </p:nvSpPr>
        <p:spPr/>
        <p:txBody>
          <a:bodyPr/>
          <a:lstStyle/>
          <a:p>
            <a:fld id="{3ED77E5B-C4C0-4966-9CF2-10920F4F50A6}" type="slidenum">
              <a:rPr lang="es-MX" smtClean="0"/>
              <a:t>7</a:t>
            </a:fld>
            <a:endParaRPr lang="es-MX"/>
          </a:p>
        </p:txBody>
      </p:sp>
    </p:spTree>
    <p:extLst>
      <p:ext uri="{BB962C8B-B14F-4D97-AF65-F5344CB8AC3E}">
        <p14:creationId xmlns:p14="http://schemas.microsoft.com/office/powerpoint/2010/main" val="121061436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2204864"/>
            <a:ext cx="7745505" cy="3877815"/>
          </a:xfrm>
        </p:spPr>
        <p:txBody>
          <a:bodyPr/>
          <a:lstStyle/>
          <a:p>
            <a:pPr algn="ctr"/>
            <a:endParaRPr lang="es-MX" dirty="0" smtClean="0"/>
          </a:p>
          <a:p>
            <a:pPr algn="ctr"/>
            <a:endParaRPr lang="es-MX" dirty="0"/>
          </a:p>
          <a:p>
            <a:pPr algn="ctr"/>
            <a:endParaRPr lang="es-MX" dirty="0" smtClean="0"/>
          </a:p>
          <a:p>
            <a:pPr algn="ctr"/>
            <a:r>
              <a:rPr lang="es-MX" dirty="0" smtClean="0"/>
              <a:t>Sin </a:t>
            </a:r>
            <a:r>
              <a:rPr lang="es-MX" dirty="0"/>
              <a:t>objetivos y planes, el control no es posible porque el desempeño tiene que ser medido contra algunos criterios establecidos.</a:t>
            </a:r>
          </a:p>
        </p:txBody>
      </p:sp>
      <p:sp>
        <p:nvSpPr>
          <p:cNvPr id="2" name="1 Título"/>
          <p:cNvSpPr>
            <a:spLocks noGrp="1"/>
          </p:cNvSpPr>
          <p:nvPr>
            <p:ph type="title"/>
          </p:nvPr>
        </p:nvSpPr>
        <p:spPr/>
        <p:txBody>
          <a:bodyPr/>
          <a:lstStyle/>
          <a:p>
            <a:r>
              <a:rPr lang="es-MX" dirty="0"/>
              <a:t>Relación entre control y Planeación</a:t>
            </a:r>
          </a:p>
        </p:txBody>
      </p:sp>
      <p:sp>
        <p:nvSpPr>
          <p:cNvPr id="4" name="Marcador de número de diapositiva 3"/>
          <p:cNvSpPr>
            <a:spLocks noGrp="1"/>
          </p:cNvSpPr>
          <p:nvPr>
            <p:ph type="sldNum" sz="quarter" idx="12"/>
          </p:nvPr>
        </p:nvSpPr>
        <p:spPr/>
        <p:txBody>
          <a:bodyPr/>
          <a:lstStyle/>
          <a:p>
            <a:fld id="{3ED77E5B-C4C0-4966-9CF2-10920F4F50A6}" type="slidenum">
              <a:rPr lang="es-MX" smtClean="0"/>
              <a:t>8</a:t>
            </a:fld>
            <a:endParaRPr lang="es-MX"/>
          </a:p>
        </p:txBody>
      </p:sp>
    </p:spTree>
    <p:extLst>
      <p:ext uri="{BB962C8B-B14F-4D97-AF65-F5344CB8AC3E}">
        <p14:creationId xmlns:p14="http://schemas.microsoft.com/office/powerpoint/2010/main" val="1555672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64860" y="2015559"/>
            <a:ext cx="8507725" cy="4349005"/>
          </a:xfrm>
        </p:spPr>
        <p:txBody>
          <a:bodyPr>
            <a:normAutofit/>
          </a:bodyPr>
          <a:lstStyle/>
          <a:p>
            <a:pPr marL="457200" indent="-457200">
              <a:buAutoNum type="arabicPeriod"/>
            </a:pPr>
            <a:endParaRPr lang="es-MX" b="1" dirty="0" smtClean="0"/>
          </a:p>
          <a:p>
            <a:pPr marL="457200" indent="-457200">
              <a:buAutoNum type="arabicPeriod"/>
            </a:pPr>
            <a:endParaRPr lang="es-MX" b="1" dirty="0"/>
          </a:p>
          <a:p>
            <a:pPr marL="457200" indent="-457200">
              <a:buAutoNum type="arabicPeriod"/>
            </a:pPr>
            <a:r>
              <a:rPr lang="es-MX" b="1" dirty="0" smtClean="0"/>
              <a:t>Establecimiento </a:t>
            </a:r>
            <a:r>
              <a:rPr lang="es-MX" b="1" dirty="0"/>
              <a:t>de estándares: </a:t>
            </a:r>
          </a:p>
          <a:p>
            <a:pPr marL="0" indent="0">
              <a:buNone/>
            </a:pPr>
            <a:endParaRPr lang="es-MX" b="1" dirty="0"/>
          </a:p>
          <a:p>
            <a:pPr marL="0" indent="0" algn="just">
              <a:buNone/>
            </a:pPr>
            <a:r>
              <a:rPr lang="es-MX" dirty="0"/>
              <a:t>El primer paso del proceso de control sería establecer planes. Dado que los planes varían en detalles y complejidad, se establecen estándares especiales.</a:t>
            </a:r>
          </a:p>
          <a:p>
            <a:pPr marL="0" indent="0" algn="just">
              <a:buNone/>
            </a:pPr>
            <a:endParaRPr lang="es-MX" b="1" dirty="0"/>
          </a:p>
        </p:txBody>
      </p:sp>
      <p:sp>
        <p:nvSpPr>
          <p:cNvPr id="2" name="1 Título"/>
          <p:cNvSpPr>
            <a:spLocks noGrp="1"/>
          </p:cNvSpPr>
          <p:nvPr>
            <p:ph type="title"/>
          </p:nvPr>
        </p:nvSpPr>
        <p:spPr/>
        <p:txBody>
          <a:bodyPr/>
          <a:lstStyle/>
          <a:p>
            <a:r>
              <a:rPr lang="es-MX" dirty="0"/>
              <a:t>Proceso básico de control</a:t>
            </a:r>
          </a:p>
        </p:txBody>
      </p:sp>
      <p:sp>
        <p:nvSpPr>
          <p:cNvPr id="4" name="Marcador de número de diapositiva 3"/>
          <p:cNvSpPr>
            <a:spLocks noGrp="1"/>
          </p:cNvSpPr>
          <p:nvPr>
            <p:ph type="sldNum" sz="quarter" idx="12"/>
          </p:nvPr>
        </p:nvSpPr>
        <p:spPr/>
        <p:txBody>
          <a:bodyPr/>
          <a:lstStyle/>
          <a:p>
            <a:fld id="{3ED77E5B-C4C0-4966-9CF2-10920F4F50A6}" type="slidenum">
              <a:rPr lang="es-MX" smtClean="0"/>
              <a:t>9</a:t>
            </a:fld>
            <a:endParaRPr lang="es-MX"/>
          </a:p>
        </p:txBody>
      </p:sp>
    </p:spTree>
    <p:extLst>
      <p:ext uri="{BB962C8B-B14F-4D97-AF65-F5344CB8AC3E}">
        <p14:creationId xmlns:p14="http://schemas.microsoft.com/office/powerpoint/2010/main" val="133886033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xmlns:p14="http://schemas.microsoft.com/office/powerpoint/2010/main" spd="slow">
        <p:dissolv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artoné">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rtoné">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567</TotalTime>
  <Words>1594</Words>
  <Application>Microsoft Macintosh PowerPoint</Application>
  <PresentationFormat>Presentación en pantalla (4:3)</PresentationFormat>
  <Paragraphs>210</Paragraphs>
  <Slides>30</Slides>
  <Notes>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30</vt:i4>
      </vt:variant>
    </vt:vector>
  </HeadingPairs>
  <TitlesOfParts>
    <vt:vector size="35" baseType="lpstr">
      <vt:lpstr>Book Antiqua</vt:lpstr>
      <vt:lpstr>Calibri</vt:lpstr>
      <vt:lpstr>Wingdings</vt:lpstr>
      <vt:lpstr>Arial</vt:lpstr>
      <vt:lpstr>Cartoné</vt:lpstr>
      <vt:lpstr>Presentación de PowerPoint</vt:lpstr>
      <vt:lpstr>Índice </vt:lpstr>
      <vt:lpstr>Objetivo de elaboración </vt:lpstr>
      <vt:lpstr>Introducción </vt:lpstr>
      <vt:lpstr>Modo de uso</vt:lpstr>
      <vt:lpstr>Presentación de PowerPoint</vt:lpstr>
      <vt:lpstr>Concepto de control</vt:lpstr>
      <vt:lpstr>Relación entre control y Planeación</vt:lpstr>
      <vt:lpstr>Proceso básico de control</vt:lpstr>
      <vt:lpstr>2. Medición del desempeño: </vt:lpstr>
      <vt:lpstr>  3. Corrección de desviaciones:  </vt:lpstr>
      <vt:lpstr>Presentación de PowerPoint</vt:lpstr>
      <vt:lpstr>Objeto del control </vt:lpstr>
      <vt:lpstr>Principios de control</vt:lpstr>
      <vt:lpstr>Principios de control</vt:lpstr>
      <vt:lpstr>Tipos de control</vt:lpstr>
      <vt:lpstr>Control operativo </vt:lpstr>
      <vt:lpstr>Control interno </vt:lpstr>
      <vt:lpstr>Control interno </vt:lpstr>
      <vt:lpstr>Control externo </vt:lpstr>
      <vt:lpstr>Tipos de control externo </vt:lpstr>
      <vt:lpstr>Control cibernético </vt:lpstr>
      <vt:lpstr> Tipos de estándares  </vt:lpstr>
      <vt:lpstr>Tipos de estándares </vt:lpstr>
      <vt:lpstr>Tipos de estándares</vt:lpstr>
      <vt:lpstr>Estándares de capital</vt:lpstr>
      <vt:lpstr>Estándares de ingreso </vt:lpstr>
      <vt:lpstr>Estándares de programa</vt:lpstr>
      <vt:lpstr>Estándares de intangibles</vt:lpstr>
      <vt:lpstr>Bibliografía </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dc:title>
  <dc:creator>CUBICULO2</dc:creator>
  <cp:lastModifiedBy>Usuario de Microsoft Office</cp:lastModifiedBy>
  <cp:revision>61</cp:revision>
  <dcterms:created xsi:type="dcterms:W3CDTF">2013-05-09T17:49:27Z</dcterms:created>
  <dcterms:modified xsi:type="dcterms:W3CDTF">2019-09-30T16:14:39Z</dcterms:modified>
</cp:coreProperties>
</file>