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  <p:sldMasterId id="2147483799" r:id="rId2"/>
  </p:sldMasterIdLst>
  <p:notesMasterIdLst>
    <p:notesMasterId r:id="rId38"/>
  </p:notesMasterIdLst>
  <p:sldIdLst>
    <p:sldId id="259" r:id="rId3"/>
    <p:sldId id="283" r:id="rId4"/>
    <p:sldId id="284" r:id="rId5"/>
    <p:sldId id="285" r:id="rId6"/>
    <p:sldId id="287" r:id="rId7"/>
    <p:sldId id="286" r:id="rId8"/>
    <p:sldId id="256" r:id="rId9"/>
    <p:sldId id="279" r:id="rId10"/>
    <p:sldId id="288" r:id="rId11"/>
    <p:sldId id="257" r:id="rId12"/>
    <p:sldId id="258" r:id="rId13"/>
    <p:sldId id="280" r:id="rId14"/>
    <p:sldId id="281" r:id="rId15"/>
    <p:sldId id="282" r:id="rId16"/>
    <p:sldId id="260" r:id="rId17"/>
    <p:sldId id="268" r:id="rId18"/>
    <p:sldId id="261" r:id="rId19"/>
    <p:sldId id="266" r:id="rId20"/>
    <p:sldId id="262" r:id="rId21"/>
    <p:sldId id="267" r:id="rId22"/>
    <p:sldId id="263" r:id="rId23"/>
    <p:sldId id="264" r:id="rId24"/>
    <p:sldId id="289" r:id="rId25"/>
    <p:sldId id="265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90" r:id="rId36"/>
    <p:sldId id="278" r:id="rId3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00682F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5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0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E110CE-45F5-487F-8FC5-0B8428D6A7F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5F463CE-EBC8-4306-BCA7-E4AABD889656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2.1</a:t>
          </a:r>
          <a:endParaRPr lang="es-MX" sz="2400" b="1" dirty="0">
            <a:solidFill>
              <a:schemeClr val="tx1"/>
            </a:solidFill>
          </a:endParaRPr>
        </a:p>
      </dgm:t>
    </dgm:pt>
    <dgm:pt modelId="{06A38FE9-7BD4-4D6B-B95D-D4E772713663}" type="parTrans" cxnId="{0965FFC4-DBC2-42EA-9844-9FBAC27A16AB}">
      <dgm:prSet/>
      <dgm:spPr/>
      <dgm:t>
        <a:bodyPr/>
        <a:lstStyle/>
        <a:p>
          <a:endParaRPr lang="es-MX" sz="2400"/>
        </a:p>
      </dgm:t>
    </dgm:pt>
    <dgm:pt modelId="{B9A5966B-A6CF-42B7-9173-90F3AFF37505}" type="sibTrans" cxnId="{0965FFC4-DBC2-42EA-9844-9FBAC27A16AB}">
      <dgm:prSet/>
      <dgm:spPr/>
      <dgm:t>
        <a:bodyPr/>
        <a:lstStyle/>
        <a:p>
          <a:endParaRPr lang="es-MX" sz="2400"/>
        </a:p>
      </dgm:t>
    </dgm:pt>
    <dgm:pt modelId="{F9CCF4BC-0167-450C-81C1-879913978222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ES" sz="2800" dirty="0" smtClean="0"/>
            <a:t>Concepto</a:t>
          </a:r>
          <a:endParaRPr lang="es-MX" sz="2800" dirty="0"/>
        </a:p>
      </dgm:t>
    </dgm:pt>
    <dgm:pt modelId="{50679457-A2A7-4902-897A-B6EE545569BA}" type="parTrans" cxnId="{3DE758FC-B27C-44C7-8EED-4D030D6ABC62}">
      <dgm:prSet/>
      <dgm:spPr/>
      <dgm:t>
        <a:bodyPr/>
        <a:lstStyle/>
        <a:p>
          <a:endParaRPr lang="es-MX" sz="2400"/>
        </a:p>
      </dgm:t>
    </dgm:pt>
    <dgm:pt modelId="{2746C677-4C70-47A0-BCCE-C9C55B5AA1B0}" type="sibTrans" cxnId="{3DE758FC-B27C-44C7-8EED-4D030D6ABC62}">
      <dgm:prSet/>
      <dgm:spPr/>
      <dgm:t>
        <a:bodyPr/>
        <a:lstStyle/>
        <a:p>
          <a:endParaRPr lang="es-MX" sz="2400"/>
        </a:p>
      </dgm:t>
    </dgm:pt>
    <dgm:pt modelId="{2EF2DCB1-8813-4EA5-8D69-1AA2DB0638A3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2.2</a:t>
          </a:r>
          <a:endParaRPr lang="es-MX" sz="2400" b="1" dirty="0">
            <a:solidFill>
              <a:schemeClr val="tx1"/>
            </a:solidFill>
          </a:endParaRPr>
        </a:p>
      </dgm:t>
    </dgm:pt>
    <dgm:pt modelId="{B48DA226-6E37-4BA9-B1D4-5EAD769FB3ED}" type="parTrans" cxnId="{12E8267E-270B-485B-A6EC-27C2A53FD749}">
      <dgm:prSet/>
      <dgm:spPr/>
      <dgm:t>
        <a:bodyPr/>
        <a:lstStyle/>
        <a:p>
          <a:endParaRPr lang="es-MX" sz="2400"/>
        </a:p>
      </dgm:t>
    </dgm:pt>
    <dgm:pt modelId="{6310BB81-EFF9-45E4-8B69-5C387E6739CE}" type="sibTrans" cxnId="{12E8267E-270B-485B-A6EC-27C2A53FD749}">
      <dgm:prSet/>
      <dgm:spPr/>
      <dgm:t>
        <a:bodyPr/>
        <a:lstStyle/>
        <a:p>
          <a:endParaRPr lang="es-MX" sz="2400"/>
        </a:p>
      </dgm:t>
    </dgm:pt>
    <dgm:pt modelId="{78FA62FC-BFED-4A09-A743-E47C6453D6E4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000" dirty="0" smtClean="0"/>
            <a:t>Tipos de planes: misión, objetivos o metas, estrategias, políticas, procedimientos, reglas, programas y presupuestos</a:t>
          </a:r>
          <a:endParaRPr lang="es-MX" sz="2000" dirty="0"/>
        </a:p>
      </dgm:t>
    </dgm:pt>
    <dgm:pt modelId="{13B73F59-BA45-4F5D-923C-FB7C3283607C}" type="parTrans" cxnId="{3587FB57-4697-4E1E-BC33-F02D5AC18DA7}">
      <dgm:prSet/>
      <dgm:spPr/>
      <dgm:t>
        <a:bodyPr/>
        <a:lstStyle/>
        <a:p>
          <a:endParaRPr lang="es-MX" sz="2400"/>
        </a:p>
      </dgm:t>
    </dgm:pt>
    <dgm:pt modelId="{62DA2AB3-D12D-4657-B7EB-C369F00657EA}" type="sibTrans" cxnId="{3587FB57-4697-4E1E-BC33-F02D5AC18DA7}">
      <dgm:prSet/>
      <dgm:spPr/>
      <dgm:t>
        <a:bodyPr/>
        <a:lstStyle/>
        <a:p>
          <a:endParaRPr lang="es-MX" sz="2400"/>
        </a:p>
      </dgm:t>
    </dgm:pt>
    <dgm:pt modelId="{35467778-31FB-4CB5-BCB9-CD8F993146A3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2.3</a:t>
          </a:r>
          <a:endParaRPr lang="es-MX" sz="2400" b="1" dirty="0">
            <a:solidFill>
              <a:schemeClr val="tx1"/>
            </a:solidFill>
          </a:endParaRPr>
        </a:p>
      </dgm:t>
    </dgm:pt>
    <dgm:pt modelId="{558509AF-F1C0-4DF9-96C9-67B1A2EDDB74}" type="parTrans" cxnId="{C5851E3F-E46D-4060-9DA0-E98B63229E86}">
      <dgm:prSet/>
      <dgm:spPr/>
      <dgm:t>
        <a:bodyPr/>
        <a:lstStyle/>
        <a:p>
          <a:endParaRPr lang="es-MX" sz="2400"/>
        </a:p>
      </dgm:t>
    </dgm:pt>
    <dgm:pt modelId="{09AC09EF-5F0F-45ED-AF73-F7285EEAA04D}" type="sibTrans" cxnId="{C5851E3F-E46D-4060-9DA0-E98B63229E86}">
      <dgm:prSet/>
      <dgm:spPr/>
      <dgm:t>
        <a:bodyPr/>
        <a:lstStyle/>
        <a:p>
          <a:endParaRPr lang="es-MX" sz="2400"/>
        </a:p>
      </dgm:t>
    </dgm:pt>
    <dgm:pt modelId="{69F21E0B-5C83-4F46-8DDD-4B50E538458D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ES" sz="2800" dirty="0" smtClean="0"/>
            <a:t>Premisas de planeación</a:t>
          </a:r>
          <a:endParaRPr lang="es-MX" sz="2800" dirty="0"/>
        </a:p>
      </dgm:t>
    </dgm:pt>
    <dgm:pt modelId="{A9AA88CE-2675-4EA5-8740-385D5A9AF722}" type="parTrans" cxnId="{B540CF0F-184D-4E26-BF40-9F76B8C30952}">
      <dgm:prSet/>
      <dgm:spPr/>
      <dgm:t>
        <a:bodyPr/>
        <a:lstStyle/>
        <a:p>
          <a:endParaRPr lang="es-MX" sz="2400"/>
        </a:p>
      </dgm:t>
    </dgm:pt>
    <dgm:pt modelId="{F6D78A3A-B2CC-41B6-AA76-DCBAD6297746}" type="sibTrans" cxnId="{B540CF0F-184D-4E26-BF40-9F76B8C30952}">
      <dgm:prSet/>
      <dgm:spPr/>
      <dgm:t>
        <a:bodyPr/>
        <a:lstStyle/>
        <a:p>
          <a:endParaRPr lang="es-MX" sz="2400"/>
        </a:p>
      </dgm:t>
    </dgm:pt>
    <dgm:pt modelId="{E4103C90-6C42-4EA6-89E9-8C8C768FD460}">
      <dgm:prSet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2.4</a:t>
          </a:r>
          <a:endParaRPr lang="es-MX" sz="2400" b="1" dirty="0">
            <a:solidFill>
              <a:schemeClr val="tx1"/>
            </a:solidFill>
          </a:endParaRPr>
        </a:p>
      </dgm:t>
    </dgm:pt>
    <dgm:pt modelId="{F851B316-8917-4F35-9ADE-B4D6E7D9D1AD}" type="parTrans" cxnId="{54495A33-740B-4932-AD13-0D73F19D7BE3}">
      <dgm:prSet/>
      <dgm:spPr/>
      <dgm:t>
        <a:bodyPr/>
        <a:lstStyle/>
        <a:p>
          <a:endParaRPr lang="es-MX" sz="2400"/>
        </a:p>
      </dgm:t>
    </dgm:pt>
    <dgm:pt modelId="{C8CB8222-96C7-4369-AB28-5D355D4D4414}" type="sibTrans" cxnId="{54495A33-740B-4932-AD13-0D73F19D7BE3}">
      <dgm:prSet/>
      <dgm:spPr/>
      <dgm:t>
        <a:bodyPr/>
        <a:lstStyle/>
        <a:p>
          <a:endParaRPr lang="es-MX" sz="2400"/>
        </a:p>
      </dgm:t>
    </dgm:pt>
    <dgm:pt modelId="{324440C4-EAAD-4207-A225-33D157748857}">
      <dgm:prSet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ES" sz="2800" dirty="0" smtClean="0"/>
            <a:t>Pronósticos</a:t>
          </a:r>
          <a:endParaRPr lang="es-MX" sz="2800" dirty="0"/>
        </a:p>
      </dgm:t>
    </dgm:pt>
    <dgm:pt modelId="{F1853777-4856-435B-BCC6-A44864400BE8}" type="parTrans" cxnId="{191D4B41-A3D5-4B96-877B-1762C9525BD3}">
      <dgm:prSet/>
      <dgm:spPr/>
      <dgm:t>
        <a:bodyPr/>
        <a:lstStyle/>
        <a:p>
          <a:endParaRPr lang="es-MX" sz="2400"/>
        </a:p>
      </dgm:t>
    </dgm:pt>
    <dgm:pt modelId="{7BB06D05-5390-4E95-B84B-DDFD84BE08D5}" type="sibTrans" cxnId="{191D4B41-A3D5-4B96-877B-1762C9525BD3}">
      <dgm:prSet/>
      <dgm:spPr/>
      <dgm:t>
        <a:bodyPr/>
        <a:lstStyle/>
        <a:p>
          <a:endParaRPr lang="es-MX" sz="2400"/>
        </a:p>
      </dgm:t>
    </dgm:pt>
    <dgm:pt modelId="{5F6C166A-69B0-471F-9EAF-B9CE2291F2F2}">
      <dgm:prSet custT="1"/>
      <dgm:spPr>
        <a:ln>
          <a:solidFill>
            <a:srgbClr val="FFFF00"/>
          </a:solidFill>
        </a:ln>
      </dgm:spPr>
      <dgm:t>
        <a:bodyPr/>
        <a:lstStyle/>
        <a:p>
          <a:endParaRPr lang="es-MX" sz="2800" dirty="0"/>
        </a:p>
      </dgm:t>
    </dgm:pt>
    <dgm:pt modelId="{E95DE177-C800-457D-9A93-5B4BBF17C5A1}" type="parTrans" cxnId="{A12B083D-EE7F-409A-B75D-4B0469E21B49}">
      <dgm:prSet/>
      <dgm:spPr/>
      <dgm:t>
        <a:bodyPr/>
        <a:lstStyle/>
        <a:p>
          <a:endParaRPr lang="es-MX" sz="2400"/>
        </a:p>
      </dgm:t>
    </dgm:pt>
    <dgm:pt modelId="{2AEFB601-AA6C-405B-AEDB-013A7A33FFC2}" type="sibTrans" cxnId="{A12B083D-EE7F-409A-B75D-4B0469E21B49}">
      <dgm:prSet/>
      <dgm:spPr/>
      <dgm:t>
        <a:bodyPr/>
        <a:lstStyle/>
        <a:p>
          <a:endParaRPr lang="es-MX" sz="2400"/>
        </a:p>
      </dgm:t>
    </dgm:pt>
    <dgm:pt modelId="{D368CD72-4DFA-4D39-B104-D429225BD3F4}">
      <dgm:prSet custT="1"/>
      <dgm:spPr>
        <a:ln>
          <a:solidFill>
            <a:srgbClr val="FFFF00"/>
          </a:solidFill>
        </a:ln>
      </dgm:spPr>
      <dgm:t>
        <a:bodyPr/>
        <a:lstStyle/>
        <a:p>
          <a:endParaRPr lang="es-MX" sz="2800" dirty="0"/>
        </a:p>
      </dgm:t>
    </dgm:pt>
    <dgm:pt modelId="{42B1FA05-FCDE-4F74-B0F5-78AA883E323B}" type="parTrans" cxnId="{E1B393F6-AD4A-4072-9FA3-F3EA3EE0D7EB}">
      <dgm:prSet/>
      <dgm:spPr/>
      <dgm:t>
        <a:bodyPr/>
        <a:lstStyle/>
        <a:p>
          <a:endParaRPr lang="es-MX"/>
        </a:p>
      </dgm:t>
    </dgm:pt>
    <dgm:pt modelId="{60707D7B-136C-4CCB-B686-2555D9BF7CB4}" type="sibTrans" cxnId="{E1B393F6-AD4A-4072-9FA3-F3EA3EE0D7EB}">
      <dgm:prSet/>
      <dgm:spPr/>
      <dgm:t>
        <a:bodyPr/>
        <a:lstStyle/>
        <a:p>
          <a:endParaRPr lang="es-MX"/>
        </a:p>
      </dgm:t>
    </dgm:pt>
    <dgm:pt modelId="{F6B4B989-AB26-4A60-AB52-E186442C8455}">
      <dgm:prSet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2.5</a:t>
          </a:r>
          <a:endParaRPr lang="es-MX" sz="2400" b="1" dirty="0">
            <a:solidFill>
              <a:schemeClr val="tx1"/>
            </a:solidFill>
          </a:endParaRPr>
        </a:p>
      </dgm:t>
    </dgm:pt>
    <dgm:pt modelId="{B1676DDD-EC0D-43D9-9062-57DDED773A85}" type="parTrans" cxnId="{FC3739D8-5598-4EC1-BC99-ED48814C9507}">
      <dgm:prSet/>
      <dgm:spPr/>
      <dgm:t>
        <a:bodyPr/>
        <a:lstStyle/>
        <a:p>
          <a:endParaRPr lang="es-ES"/>
        </a:p>
      </dgm:t>
    </dgm:pt>
    <dgm:pt modelId="{48A7D990-B5A6-4B0B-8B54-71F9341C3CA8}" type="sibTrans" cxnId="{FC3739D8-5598-4EC1-BC99-ED48814C9507}">
      <dgm:prSet/>
      <dgm:spPr/>
      <dgm:t>
        <a:bodyPr/>
        <a:lstStyle/>
        <a:p>
          <a:endParaRPr lang="es-ES"/>
        </a:p>
      </dgm:t>
    </dgm:pt>
    <dgm:pt modelId="{D538896C-8858-46B5-A238-4E90CD5D15D4}">
      <dgm:prSet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800" dirty="0" smtClean="0"/>
            <a:t>Planeación estratégica, táctica y operativa</a:t>
          </a:r>
          <a:endParaRPr lang="es-ES" sz="2800" dirty="0"/>
        </a:p>
      </dgm:t>
    </dgm:pt>
    <dgm:pt modelId="{3B3F72D7-6169-4EB5-940F-9E27BBECFB76}" type="parTrans" cxnId="{08045937-8466-4C75-AFE8-B8C3D00AD153}">
      <dgm:prSet/>
      <dgm:spPr/>
      <dgm:t>
        <a:bodyPr/>
        <a:lstStyle/>
        <a:p>
          <a:endParaRPr lang="es-ES"/>
        </a:p>
      </dgm:t>
    </dgm:pt>
    <dgm:pt modelId="{077AA74F-1798-478F-921B-A2C06125423E}" type="sibTrans" cxnId="{08045937-8466-4C75-AFE8-B8C3D00AD153}">
      <dgm:prSet/>
      <dgm:spPr/>
      <dgm:t>
        <a:bodyPr/>
        <a:lstStyle/>
        <a:p>
          <a:endParaRPr lang="es-ES"/>
        </a:p>
      </dgm:t>
    </dgm:pt>
    <dgm:pt modelId="{5C3BD3F0-C708-4D1F-9FEE-A7F9E06E6B04}">
      <dgm:prSet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2.6</a:t>
          </a:r>
          <a:endParaRPr lang="es-MX" sz="2400" b="1" dirty="0">
            <a:solidFill>
              <a:schemeClr val="tx1"/>
            </a:solidFill>
          </a:endParaRPr>
        </a:p>
      </dgm:t>
    </dgm:pt>
    <dgm:pt modelId="{02A91C24-71FA-455D-89B6-B648999D2906}" type="parTrans" cxnId="{D30C7BF2-2E24-478F-A320-522343EEDEB0}">
      <dgm:prSet/>
      <dgm:spPr/>
      <dgm:t>
        <a:bodyPr/>
        <a:lstStyle/>
        <a:p>
          <a:endParaRPr lang="es-ES"/>
        </a:p>
      </dgm:t>
    </dgm:pt>
    <dgm:pt modelId="{0938DB0E-75F0-40C1-BB5A-8EBF1306A625}" type="sibTrans" cxnId="{D30C7BF2-2E24-478F-A320-522343EEDEB0}">
      <dgm:prSet/>
      <dgm:spPr/>
      <dgm:t>
        <a:bodyPr/>
        <a:lstStyle/>
        <a:p>
          <a:endParaRPr lang="es-ES"/>
        </a:p>
      </dgm:t>
    </dgm:pt>
    <dgm:pt modelId="{230E2C5C-DBE8-483F-86A9-A75CEE4B230A}">
      <dgm:prSet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2.7</a:t>
          </a:r>
          <a:endParaRPr lang="es-MX" sz="2400" b="1" dirty="0">
            <a:solidFill>
              <a:schemeClr val="tx1"/>
            </a:solidFill>
          </a:endParaRPr>
        </a:p>
      </dgm:t>
    </dgm:pt>
    <dgm:pt modelId="{7810C37F-CE98-4882-B637-B3AC64E216D2}" type="parTrans" cxnId="{F56677EC-C929-4304-BC9E-A4766AF86C50}">
      <dgm:prSet/>
      <dgm:spPr/>
      <dgm:t>
        <a:bodyPr/>
        <a:lstStyle/>
        <a:p>
          <a:endParaRPr lang="es-ES"/>
        </a:p>
      </dgm:t>
    </dgm:pt>
    <dgm:pt modelId="{10F31065-8AAA-4235-BA55-717F8E79960E}" type="sibTrans" cxnId="{F56677EC-C929-4304-BC9E-A4766AF86C50}">
      <dgm:prSet/>
      <dgm:spPr/>
      <dgm:t>
        <a:bodyPr/>
        <a:lstStyle/>
        <a:p>
          <a:endParaRPr lang="es-ES"/>
        </a:p>
      </dgm:t>
    </dgm:pt>
    <dgm:pt modelId="{7B2687A8-ED36-4AFA-A97D-105B3DDE7A75}">
      <dgm:prSet/>
      <dgm:spPr>
        <a:ln>
          <a:solidFill>
            <a:srgbClr val="FFFF00"/>
          </a:solidFill>
        </a:ln>
      </dgm:spPr>
      <dgm:t>
        <a:bodyPr/>
        <a:lstStyle/>
        <a:p>
          <a:r>
            <a:rPr lang="es-MX" dirty="0" smtClean="0"/>
            <a:t>Planeación empresarial en el entorno global</a:t>
          </a:r>
          <a:endParaRPr lang="es-ES" dirty="0"/>
        </a:p>
      </dgm:t>
    </dgm:pt>
    <dgm:pt modelId="{F2F8A796-9108-415A-BF02-6D76D6359D9F}" type="parTrans" cxnId="{2208C09D-9131-4B92-BE4D-339A051A22F5}">
      <dgm:prSet/>
      <dgm:spPr/>
      <dgm:t>
        <a:bodyPr/>
        <a:lstStyle/>
        <a:p>
          <a:endParaRPr lang="es-ES"/>
        </a:p>
      </dgm:t>
    </dgm:pt>
    <dgm:pt modelId="{FD648743-FDC8-4C90-A9F8-ACE2A4C7BDA1}" type="sibTrans" cxnId="{2208C09D-9131-4B92-BE4D-339A051A22F5}">
      <dgm:prSet/>
      <dgm:spPr/>
      <dgm:t>
        <a:bodyPr/>
        <a:lstStyle/>
        <a:p>
          <a:endParaRPr lang="es-ES"/>
        </a:p>
      </dgm:t>
    </dgm:pt>
    <dgm:pt modelId="{39F16502-DCE6-471D-9480-1172F64CC2EF}">
      <dgm:prSet/>
      <dgm:spPr>
        <a:ln>
          <a:solidFill>
            <a:srgbClr val="FFFF00"/>
          </a:solidFill>
        </a:ln>
      </dgm:spPr>
      <dgm:t>
        <a:bodyPr/>
        <a:lstStyle/>
        <a:p>
          <a:r>
            <a:rPr lang="es-ES" dirty="0" smtClean="0"/>
            <a:t>Toma de decisiones</a:t>
          </a:r>
          <a:endParaRPr lang="es-ES" dirty="0"/>
        </a:p>
      </dgm:t>
    </dgm:pt>
    <dgm:pt modelId="{3B0338E6-CF51-4A63-BC99-FF60EFD16CFA}" type="parTrans" cxnId="{BBC6C7A8-0513-412C-8BC6-C9FE099832A0}">
      <dgm:prSet/>
      <dgm:spPr/>
      <dgm:t>
        <a:bodyPr/>
        <a:lstStyle/>
        <a:p>
          <a:endParaRPr lang="es-ES"/>
        </a:p>
      </dgm:t>
    </dgm:pt>
    <dgm:pt modelId="{DC512583-3B56-4685-A77E-DBC7CE6F93C6}" type="sibTrans" cxnId="{BBC6C7A8-0513-412C-8BC6-C9FE099832A0}">
      <dgm:prSet/>
      <dgm:spPr/>
      <dgm:t>
        <a:bodyPr/>
        <a:lstStyle/>
        <a:p>
          <a:endParaRPr lang="es-ES"/>
        </a:p>
      </dgm:t>
    </dgm:pt>
    <dgm:pt modelId="{06271B0D-DACC-4CDC-BD1C-339C704D5FAE}" type="pres">
      <dgm:prSet presAssocID="{C7E110CE-45F5-487F-8FC5-0B8428D6A7F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DA830CB-E087-4BFA-980B-17F662968643}" type="pres">
      <dgm:prSet presAssocID="{75F463CE-EBC8-4306-BCA7-E4AABD889656}" presName="composite" presStyleCnt="0"/>
      <dgm:spPr/>
      <dgm:t>
        <a:bodyPr/>
        <a:lstStyle/>
        <a:p>
          <a:endParaRPr lang="es-ES"/>
        </a:p>
      </dgm:t>
    </dgm:pt>
    <dgm:pt modelId="{93878D37-00B3-4F72-B3C6-472F4888F991}" type="pres">
      <dgm:prSet presAssocID="{75F463CE-EBC8-4306-BCA7-E4AABD889656}" presName="parentText" presStyleLbl="alignNode1" presStyleIdx="0" presStyleCnt="7" custLinFactNeighborX="0" custLinFactNeighborY="7929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F69C16-A0AF-45FC-B122-4B131285ABFA}" type="pres">
      <dgm:prSet presAssocID="{75F463CE-EBC8-4306-BCA7-E4AABD889656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D1038F-E331-413A-9339-D826995490D7}" type="pres">
      <dgm:prSet presAssocID="{B9A5966B-A6CF-42B7-9173-90F3AFF37505}" presName="sp" presStyleCnt="0"/>
      <dgm:spPr/>
      <dgm:t>
        <a:bodyPr/>
        <a:lstStyle/>
        <a:p>
          <a:endParaRPr lang="es-ES"/>
        </a:p>
      </dgm:t>
    </dgm:pt>
    <dgm:pt modelId="{B3DB3C60-153E-4C11-BE7E-01D7DE67C84D}" type="pres">
      <dgm:prSet presAssocID="{2EF2DCB1-8813-4EA5-8D69-1AA2DB0638A3}" presName="composite" presStyleCnt="0"/>
      <dgm:spPr/>
      <dgm:t>
        <a:bodyPr/>
        <a:lstStyle/>
        <a:p>
          <a:endParaRPr lang="es-ES"/>
        </a:p>
      </dgm:t>
    </dgm:pt>
    <dgm:pt modelId="{ECF256F4-77A8-4D9D-89B7-D975E35F63D0}" type="pres">
      <dgm:prSet presAssocID="{2EF2DCB1-8813-4EA5-8D69-1AA2DB0638A3}" presName="parentText" presStyleLbl="alignNode1" presStyleIdx="1" presStyleCnt="7" custLinFactNeighborX="0" custLinFactNeighborY="7929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C730EE-5078-435D-9D12-FCE91BDD3785}" type="pres">
      <dgm:prSet presAssocID="{2EF2DCB1-8813-4EA5-8D69-1AA2DB0638A3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B3E8E5-1899-4205-A933-B00F3897F116}" type="pres">
      <dgm:prSet presAssocID="{6310BB81-EFF9-45E4-8B69-5C387E6739CE}" presName="sp" presStyleCnt="0"/>
      <dgm:spPr/>
      <dgm:t>
        <a:bodyPr/>
        <a:lstStyle/>
        <a:p>
          <a:endParaRPr lang="es-ES"/>
        </a:p>
      </dgm:t>
    </dgm:pt>
    <dgm:pt modelId="{5756104C-ED2F-4531-B6BF-5EBCEA9E1DFE}" type="pres">
      <dgm:prSet presAssocID="{35467778-31FB-4CB5-BCB9-CD8F993146A3}" presName="composite" presStyleCnt="0"/>
      <dgm:spPr/>
      <dgm:t>
        <a:bodyPr/>
        <a:lstStyle/>
        <a:p>
          <a:endParaRPr lang="es-ES"/>
        </a:p>
      </dgm:t>
    </dgm:pt>
    <dgm:pt modelId="{5F446BE0-2AC3-4806-BFDB-BA5B21CB46A7}" type="pres">
      <dgm:prSet presAssocID="{35467778-31FB-4CB5-BCB9-CD8F993146A3}" presName="parentText" presStyleLbl="alignNode1" presStyleIdx="2" presStyleCnt="7" custLinFactNeighborX="0" custLinFactNeighborY="442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25F462-244F-406B-80E0-0AD3A516C557}" type="pres">
      <dgm:prSet presAssocID="{35467778-31FB-4CB5-BCB9-CD8F993146A3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CF9150-9C14-45A8-A207-D26A82908E35}" type="pres">
      <dgm:prSet presAssocID="{09AC09EF-5F0F-45ED-AF73-F7285EEAA04D}" presName="sp" presStyleCnt="0"/>
      <dgm:spPr/>
      <dgm:t>
        <a:bodyPr/>
        <a:lstStyle/>
        <a:p>
          <a:endParaRPr lang="es-ES"/>
        </a:p>
      </dgm:t>
    </dgm:pt>
    <dgm:pt modelId="{15EA7791-77F6-4466-84C5-55C5D816C17A}" type="pres">
      <dgm:prSet presAssocID="{E4103C90-6C42-4EA6-89E9-8C8C768FD460}" presName="composite" presStyleCnt="0"/>
      <dgm:spPr/>
      <dgm:t>
        <a:bodyPr/>
        <a:lstStyle/>
        <a:p>
          <a:endParaRPr lang="es-ES"/>
        </a:p>
      </dgm:t>
    </dgm:pt>
    <dgm:pt modelId="{69035FE8-9F32-410D-93E2-AE2CAFA93F9B}" type="pres">
      <dgm:prSet presAssocID="{E4103C90-6C42-4EA6-89E9-8C8C768FD460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C28B2A-200D-448A-9C7A-B7924550DDB8}" type="pres">
      <dgm:prSet presAssocID="{E4103C90-6C42-4EA6-89E9-8C8C768FD460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09C350-630F-45D1-82EB-984132D81058}" type="pres">
      <dgm:prSet presAssocID="{C8CB8222-96C7-4369-AB28-5D355D4D4414}" presName="sp" presStyleCnt="0"/>
      <dgm:spPr/>
      <dgm:t>
        <a:bodyPr/>
        <a:lstStyle/>
        <a:p>
          <a:endParaRPr lang="es-ES"/>
        </a:p>
      </dgm:t>
    </dgm:pt>
    <dgm:pt modelId="{0D692669-F4D5-46A9-B322-424AC01BF2BF}" type="pres">
      <dgm:prSet presAssocID="{F6B4B989-AB26-4A60-AB52-E186442C8455}" presName="composite" presStyleCnt="0"/>
      <dgm:spPr/>
      <dgm:t>
        <a:bodyPr/>
        <a:lstStyle/>
        <a:p>
          <a:endParaRPr lang="es-ES"/>
        </a:p>
      </dgm:t>
    </dgm:pt>
    <dgm:pt modelId="{1C9DD1F7-1AFC-49D9-8364-E397E98D6B73}" type="pres">
      <dgm:prSet presAssocID="{F6B4B989-AB26-4A60-AB52-E186442C8455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1A55BA6-D447-44D2-B676-9E72BF610E4B}" type="pres">
      <dgm:prSet presAssocID="{F6B4B989-AB26-4A60-AB52-E186442C8455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35F709B-E6ED-445A-AB90-0CC0069A2EC0}" type="pres">
      <dgm:prSet presAssocID="{48A7D990-B5A6-4B0B-8B54-71F9341C3CA8}" presName="sp" presStyleCnt="0"/>
      <dgm:spPr/>
    </dgm:pt>
    <dgm:pt modelId="{4EA966E8-2B45-48C6-982C-2D938E32767D}" type="pres">
      <dgm:prSet presAssocID="{5C3BD3F0-C708-4D1F-9FEE-A7F9E06E6B04}" presName="composite" presStyleCnt="0"/>
      <dgm:spPr/>
    </dgm:pt>
    <dgm:pt modelId="{4A8321D7-5DD2-483F-995A-E565C5842760}" type="pres">
      <dgm:prSet presAssocID="{5C3BD3F0-C708-4D1F-9FEE-A7F9E06E6B04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46A1262-05BF-400A-B375-BF79CE586A46}" type="pres">
      <dgm:prSet presAssocID="{5C3BD3F0-C708-4D1F-9FEE-A7F9E06E6B04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52F162-CA61-4FAD-BAD6-C5F18F125AD3}" type="pres">
      <dgm:prSet presAssocID="{0938DB0E-75F0-40C1-BB5A-8EBF1306A625}" presName="sp" presStyleCnt="0"/>
      <dgm:spPr/>
    </dgm:pt>
    <dgm:pt modelId="{85F0C659-1023-4D40-B6E2-7ABFB5508825}" type="pres">
      <dgm:prSet presAssocID="{230E2C5C-DBE8-483F-86A9-A75CEE4B230A}" presName="composite" presStyleCnt="0"/>
      <dgm:spPr/>
    </dgm:pt>
    <dgm:pt modelId="{713399A1-731C-49F2-8100-D5FA99D86DFE}" type="pres">
      <dgm:prSet presAssocID="{230E2C5C-DBE8-483F-86A9-A75CEE4B230A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8F7D8F6-7128-47C7-BE55-2D7E5FF0DD7B}" type="pres">
      <dgm:prSet presAssocID="{230E2C5C-DBE8-483F-86A9-A75CEE4B230A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0459EBF-F75B-4697-80E7-0B32AECE39DB}" type="presOf" srcId="{5C3BD3F0-C708-4D1F-9FEE-A7F9E06E6B04}" destId="{4A8321D7-5DD2-483F-995A-E565C5842760}" srcOrd="0" destOrd="0" presId="urn:microsoft.com/office/officeart/2005/8/layout/chevron2"/>
    <dgm:cxn modelId="{A24738E3-616F-45D6-8B45-1945382FCB2B}" type="presOf" srcId="{69F21E0B-5C83-4F46-8DDD-4B50E538458D}" destId="{7C25F462-244F-406B-80E0-0AD3A516C557}" srcOrd="0" destOrd="0" presId="urn:microsoft.com/office/officeart/2005/8/layout/chevron2"/>
    <dgm:cxn modelId="{D30C7BF2-2E24-478F-A320-522343EEDEB0}" srcId="{C7E110CE-45F5-487F-8FC5-0B8428D6A7F0}" destId="{5C3BD3F0-C708-4D1F-9FEE-A7F9E06E6B04}" srcOrd="5" destOrd="0" parTransId="{02A91C24-71FA-455D-89B6-B648999D2906}" sibTransId="{0938DB0E-75F0-40C1-BB5A-8EBF1306A625}"/>
    <dgm:cxn modelId="{FC3739D8-5598-4EC1-BC99-ED48814C9507}" srcId="{C7E110CE-45F5-487F-8FC5-0B8428D6A7F0}" destId="{F6B4B989-AB26-4A60-AB52-E186442C8455}" srcOrd="4" destOrd="0" parTransId="{B1676DDD-EC0D-43D9-9062-57DDED773A85}" sibTransId="{48A7D990-B5A6-4B0B-8B54-71F9341C3CA8}"/>
    <dgm:cxn modelId="{3DE758FC-B27C-44C7-8EED-4D030D6ABC62}" srcId="{75F463CE-EBC8-4306-BCA7-E4AABD889656}" destId="{F9CCF4BC-0167-450C-81C1-879913978222}" srcOrd="0" destOrd="0" parTransId="{50679457-A2A7-4902-897A-B6EE545569BA}" sibTransId="{2746C677-4C70-47A0-BCCE-C9C55B5AA1B0}"/>
    <dgm:cxn modelId="{9E84CB0E-BB2B-4770-BBF2-BBB53A3C2C37}" type="presOf" srcId="{39F16502-DCE6-471D-9480-1172F64CC2EF}" destId="{B8F7D8F6-7128-47C7-BE55-2D7E5FF0DD7B}" srcOrd="0" destOrd="0" presId="urn:microsoft.com/office/officeart/2005/8/layout/chevron2"/>
    <dgm:cxn modelId="{F56677EC-C929-4304-BC9E-A4766AF86C50}" srcId="{C7E110CE-45F5-487F-8FC5-0B8428D6A7F0}" destId="{230E2C5C-DBE8-483F-86A9-A75CEE4B230A}" srcOrd="6" destOrd="0" parTransId="{7810C37F-CE98-4882-B637-B3AC64E216D2}" sibTransId="{10F31065-8AAA-4235-BA55-717F8E79960E}"/>
    <dgm:cxn modelId="{D046260F-8876-479A-A179-E85CB51961B7}" type="presOf" srcId="{78FA62FC-BFED-4A09-A743-E47C6453D6E4}" destId="{80C730EE-5078-435D-9D12-FCE91BDD3785}" srcOrd="0" destOrd="0" presId="urn:microsoft.com/office/officeart/2005/8/layout/chevron2"/>
    <dgm:cxn modelId="{B540CF0F-184D-4E26-BF40-9F76B8C30952}" srcId="{35467778-31FB-4CB5-BCB9-CD8F993146A3}" destId="{69F21E0B-5C83-4F46-8DDD-4B50E538458D}" srcOrd="0" destOrd="0" parTransId="{A9AA88CE-2675-4EA5-8740-385D5A9AF722}" sibTransId="{F6D78A3A-B2CC-41B6-AA76-DCBAD6297746}"/>
    <dgm:cxn modelId="{0A94DB6A-2C69-475D-BA4B-A0DE31E10054}" type="presOf" srcId="{F6B4B989-AB26-4A60-AB52-E186442C8455}" destId="{1C9DD1F7-1AFC-49D9-8364-E397E98D6B73}" srcOrd="0" destOrd="0" presId="urn:microsoft.com/office/officeart/2005/8/layout/chevron2"/>
    <dgm:cxn modelId="{98DD4A3F-3AA7-4F16-9DF1-14A8F7719146}" type="presOf" srcId="{2EF2DCB1-8813-4EA5-8D69-1AA2DB0638A3}" destId="{ECF256F4-77A8-4D9D-89B7-D975E35F63D0}" srcOrd="0" destOrd="0" presId="urn:microsoft.com/office/officeart/2005/8/layout/chevron2"/>
    <dgm:cxn modelId="{E1B393F6-AD4A-4072-9FA3-F3EA3EE0D7EB}" srcId="{E4103C90-6C42-4EA6-89E9-8C8C768FD460}" destId="{D368CD72-4DFA-4D39-B104-D429225BD3F4}" srcOrd="0" destOrd="0" parTransId="{42B1FA05-FCDE-4F74-B0F5-78AA883E323B}" sibTransId="{60707D7B-136C-4CCB-B686-2555D9BF7CB4}"/>
    <dgm:cxn modelId="{6780D44C-02B3-4332-8738-68FB2DEA9FAE}" type="presOf" srcId="{C7E110CE-45F5-487F-8FC5-0B8428D6A7F0}" destId="{06271B0D-DACC-4CDC-BD1C-339C704D5FAE}" srcOrd="0" destOrd="0" presId="urn:microsoft.com/office/officeart/2005/8/layout/chevron2"/>
    <dgm:cxn modelId="{8AC4B3BD-8FFA-48A1-97DF-0DD976022BE7}" type="presOf" srcId="{D538896C-8858-46B5-A238-4E90CD5D15D4}" destId="{B1A55BA6-D447-44D2-B676-9E72BF610E4B}" srcOrd="0" destOrd="0" presId="urn:microsoft.com/office/officeart/2005/8/layout/chevron2"/>
    <dgm:cxn modelId="{BBC6C7A8-0513-412C-8BC6-C9FE099832A0}" srcId="{230E2C5C-DBE8-483F-86A9-A75CEE4B230A}" destId="{39F16502-DCE6-471D-9480-1172F64CC2EF}" srcOrd="0" destOrd="0" parTransId="{3B0338E6-CF51-4A63-BC99-FF60EFD16CFA}" sibTransId="{DC512583-3B56-4685-A77E-DBC7CE6F93C6}"/>
    <dgm:cxn modelId="{A12B083D-EE7F-409A-B75D-4B0469E21B49}" srcId="{E4103C90-6C42-4EA6-89E9-8C8C768FD460}" destId="{5F6C166A-69B0-471F-9EAF-B9CE2291F2F2}" srcOrd="2" destOrd="0" parTransId="{E95DE177-C800-457D-9A93-5B4BBF17C5A1}" sibTransId="{2AEFB601-AA6C-405B-AEDB-013A7A33FFC2}"/>
    <dgm:cxn modelId="{12E8267E-270B-485B-A6EC-27C2A53FD749}" srcId="{C7E110CE-45F5-487F-8FC5-0B8428D6A7F0}" destId="{2EF2DCB1-8813-4EA5-8D69-1AA2DB0638A3}" srcOrd="1" destOrd="0" parTransId="{B48DA226-6E37-4BA9-B1D4-5EAD769FB3ED}" sibTransId="{6310BB81-EFF9-45E4-8B69-5C387E6739CE}"/>
    <dgm:cxn modelId="{2208C09D-9131-4B92-BE4D-339A051A22F5}" srcId="{5C3BD3F0-C708-4D1F-9FEE-A7F9E06E6B04}" destId="{7B2687A8-ED36-4AFA-A97D-105B3DDE7A75}" srcOrd="0" destOrd="0" parTransId="{F2F8A796-9108-415A-BF02-6D76D6359D9F}" sibTransId="{FD648743-FDC8-4C90-A9F8-ACE2A4C7BDA1}"/>
    <dgm:cxn modelId="{5B3E00CA-9077-4C97-9556-24C1EA098429}" type="presOf" srcId="{F9CCF4BC-0167-450C-81C1-879913978222}" destId="{F4F69C16-A0AF-45FC-B122-4B131285ABFA}" srcOrd="0" destOrd="0" presId="urn:microsoft.com/office/officeart/2005/8/layout/chevron2"/>
    <dgm:cxn modelId="{0965FFC4-DBC2-42EA-9844-9FBAC27A16AB}" srcId="{C7E110CE-45F5-487F-8FC5-0B8428D6A7F0}" destId="{75F463CE-EBC8-4306-BCA7-E4AABD889656}" srcOrd="0" destOrd="0" parTransId="{06A38FE9-7BD4-4D6B-B95D-D4E772713663}" sibTransId="{B9A5966B-A6CF-42B7-9173-90F3AFF37505}"/>
    <dgm:cxn modelId="{DD1ABB0C-E08D-477D-B1F7-333A3CFEC247}" type="presOf" srcId="{75F463CE-EBC8-4306-BCA7-E4AABD889656}" destId="{93878D37-00B3-4F72-B3C6-472F4888F991}" srcOrd="0" destOrd="0" presId="urn:microsoft.com/office/officeart/2005/8/layout/chevron2"/>
    <dgm:cxn modelId="{351F6C7E-7A98-4104-8356-77A4F2E286FB}" type="presOf" srcId="{E4103C90-6C42-4EA6-89E9-8C8C768FD460}" destId="{69035FE8-9F32-410D-93E2-AE2CAFA93F9B}" srcOrd="0" destOrd="0" presId="urn:microsoft.com/office/officeart/2005/8/layout/chevron2"/>
    <dgm:cxn modelId="{F06832F6-322C-43F0-9591-3C05E9738D34}" type="presOf" srcId="{324440C4-EAAD-4207-A225-33D157748857}" destId="{D9C28B2A-200D-448A-9C7A-B7924550DDB8}" srcOrd="0" destOrd="1" presId="urn:microsoft.com/office/officeart/2005/8/layout/chevron2"/>
    <dgm:cxn modelId="{C5851E3F-E46D-4060-9DA0-E98B63229E86}" srcId="{C7E110CE-45F5-487F-8FC5-0B8428D6A7F0}" destId="{35467778-31FB-4CB5-BCB9-CD8F993146A3}" srcOrd="2" destOrd="0" parTransId="{558509AF-F1C0-4DF9-96C9-67B1A2EDDB74}" sibTransId="{09AC09EF-5F0F-45ED-AF73-F7285EEAA04D}"/>
    <dgm:cxn modelId="{5E5ACB23-9CF0-46A3-B1AD-852CB6FAC01C}" type="presOf" srcId="{D368CD72-4DFA-4D39-B104-D429225BD3F4}" destId="{D9C28B2A-200D-448A-9C7A-B7924550DDB8}" srcOrd="0" destOrd="0" presId="urn:microsoft.com/office/officeart/2005/8/layout/chevron2"/>
    <dgm:cxn modelId="{45705A85-B311-42B9-B2F6-2F6735B1352A}" type="presOf" srcId="{5F6C166A-69B0-471F-9EAF-B9CE2291F2F2}" destId="{D9C28B2A-200D-448A-9C7A-B7924550DDB8}" srcOrd="0" destOrd="2" presId="urn:microsoft.com/office/officeart/2005/8/layout/chevron2"/>
    <dgm:cxn modelId="{47A1D66B-ED06-44E8-A65C-2F31CBF00DA8}" type="presOf" srcId="{7B2687A8-ED36-4AFA-A97D-105B3DDE7A75}" destId="{446A1262-05BF-400A-B375-BF79CE586A46}" srcOrd="0" destOrd="0" presId="urn:microsoft.com/office/officeart/2005/8/layout/chevron2"/>
    <dgm:cxn modelId="{191D4B41-A3D5-4B96-877B-1762C9525BD3}" srcId="{E4103C90-6C42-4EA6-89E9-8C8C768FD460}" destId="{324440C4-EAAD-4207-A225-33D157748857}" srcOrd="1" destOrd="0" parTransId="{F1853777-4856-435B-BCC6-A44864400BE8}" sibTransId="{7BB06D05-5390-4E95-B84B-DDFD84BE08D5}"/>
    <dgm:cxn modelId="{08045937-8466-4C75-AFE8-B8C3D00AD153}" srcId="{F6B4B989-AB26-4A60-AB52-E186442C8455}" destId="{D538896C-8858-46B5-A238-4E90CD5D15D4}" srcOrd="0" destOrd="0" parTransId="{3B3F72D7-6169-4EB5-940F-9E27BBECFB76}" sibTransId="{077AA74F-1798-478F-921B-A2C06125423E}"/>
    <dgm:cxn modelId="{3587FB57-4697-4E1E-BC33-F02D5AC18DA7}" srcId="{2EF2DCB1-8813-4EA5-8D69-1AA2DB0638A3}" destId="{78FA62FC-BFED-4A09-A743-E47C6453D6E4}" srcOrd="0" destOrd="0" parTransId="{13B73F59-BA45-4F5D-923C-FB7C3283607C}" sibTransId="{62DA2AB3-D12D-4657-B7EB-C369F00657EA}"/>
    <dgm:cxn modelId="{481A8BC5-3754-4A3B-94C4-43B38E97D84B}" type="presOf" srcId="{230E2C5C-DBE8-483F-86A9-A75CEE4B230A}" destId="{713399A1-731C-49F2-8100-D5FA99D86DFE}" srcOrd="0" destOrd="0" presId="urn:microsoft.com/office/officeart/2005/8/layout/chevron2"/>
    <dgm:cxn modelId="{3B9DC7AA-E8DA-47AA-87DF-991175738584}" type="presOf" srcId="{35467778-31FB-4CB5-BCB9-CD8F993146A3}" destId="{5F446BE0-2AC3-4806-BFDB-BA5B21CB46A7}" srcOrd="0" destOrd="0" presId="urn:microsoft.com/office/officeart/2005/8/layout/chevron2"/>
    <dgm:cxn modelId="{54495A33-740B-4932-AD13-0D73F19D7BE3}" srcId="{C7E110CE-45F5-487F-8FC5-0B8428D6A7F0}" destId="{E4103C90-6C42-4EA6-89E9-8C8C768FD460}" srcOrd="3" destOrd="0" parTransId="{F851B316-8917-4F35-9ADE-B4D6E7D9D1AD}" sibTransId="{C8CB8222-96C7-4369-AB28-5D355D4D4414}"/>
    <dgm:cxn modelId="{F1679F60-F133-4379-BF37-3C7B55D29D61}" type="presParOf" srcId="{06271B0D-DACC-4CDC-BD1C-339C704D5FAE}" destId="{6DA830CB-E087-4BFA-980B-17F662968643}" srcOrd="0" destOrd="0" presId="urn:microsoft.com/office/officeart/2005/8/layout/chevron2"/>
    <dgm:cxn modelId="{75E726C9-7D8D-4EBF-B49D-4EF720E2D71F}" type="presParOf" srcId="{6DA830CB-E087-4BFA-980B-17F662968643}" destId="{93878D37-00B3-4F72-B3C6-472F4888F991}" srcOrd="0" destOrd="0" presId="urn:microsoft.com/office/officeart/2005/8/layout/chevron2"/>
    <dgm:cxn modelId="{EE81DDE4-717F-431E-A3B5-387175F10ED0}" type="presParOf" srcId="{6DA830CB-E087-4BFA-980B-17F662968643}" destId="{F4F69C16-A0AF-45FC-B122-4B131285ABFA}" srcOrd="1" destOrd="0" presId="urn:microsoft.com/office/officeart/2005/8/layout/chevron2"/>
    <dgm:cxn modelId="{432AB0F2-C35C-472D-91FA-23A8AA0EC473}" type="presParOf" srcId="{06271B0D-DACC-4CDC-BD1C-339C704D5FAE}" destId="{E7D1038F-E331-413A-9339-D826995490D7}" srcOrd="1" destOrd="0" presId="urn:microsoft.com/office/officeart/2005/8/layout/chevron2"/>
    <dgm:cxn modelId="{95119449-A7D2-4916-9F88-E6827C116C43}" type="presParOf" srcId="{06271B0D-DACC-4CDC-BD1C-339C704D5FAE}" destId="{B3DB3C60-153E-4C11-BE7E-01D7DE67C84D}" srcOrd="2" destOrd="0" presId="urn:microsoft.com/office/officeart/2005/8/layout/chevron2"/>
    <dgm:cxn modelId="{FF7166C3-E055-4692-ABFD-000EAB97BB2F}" type="presParOf" srcId="{B3DB3C60-153E-4C11-BE7E-01D7DE67C84D}" destId="{ECF256F4-77A8-4D9D-89B7-D975E35F63D0}" srcOrd="0" destOrd="0" presId="urn:microsoft.com/office/officeart/2005/8/layout/chevron2"/>
    <dgm:cxn modelId="{77AA5ADA-5570-4725-9477-2CC1DCDB7AD4}" type="presParOf" srcId="{B3DB3C60-153E-4C11-BE7E-01D7DE67C84D}" destId="{80C730EE-5078-435D-9D12-FCE91BDD3785}" srcOrd="1" destOrd="0" presId="urn:microsoft.com/office/officeart/2005/8/layout/chevron2"/>
    <dgm:cxn modelId="{3DA4E8D2-42B2-4B96-AEFB-DC09A631F51D}" type="presParOf" srcId="{06271B0D-DACC-4CDC-BD1C-339C704D5FAE}" destId="{24B3E8E5-1899-4205-A933-B00F3897F116}" srcOrd="3" destOrd="0" presId="urn:microsoft.com/office/officeart/2005/8/layout/chevron2"/>
    <dgm:cxn modelId="{3E38A959-9D55-43C5-9D27-8224D0B18190}" type="presParOf" srcId="{06271B0D-DACC-4CDC-BD1C-339C704D5FAE}" destId="{5756104C-ED2F-4531-B6BF-5EBCEA9E1DFE}" srcOrd="4" destOrd="0" presId="urn:microsoft.com/office/officeart/2005/8/layout/chevron2"/>
    <dgm:cxn modelId="{23241F52-9574-4B89-AD7B-EC19D2F6B61A}" type="presParOf" srcId="{5756104C-ED2F-4531-B6BF-5EBCEA9E1DFE}" destId="{5F446BE0-2AC3-4806-BFDB-BA5B21CB46A7}" srcOrd="0" destOrd="0" presId="urn:microsoft.com/office/officeart/2005/8/layout/chevron2"/>
    <dgm:cxn modelId="{0EB4FDEC-D593-407E-95A2-F095F8B65EB9}" type="presParOf" srcId="{5756104C-ED2F-4531-B6BF-5EBCEA9E1DFE}" destId="{7C25F462-244F-406B-80E0-0AD3A516C557}" srcOrd="1" destOrd="0" presId="urn:microsoft.com/office/officeart/2005/8/layout/chevron2"/>
    <dgm:cxn modelId="{DC114380-6A45-431F-AD17-279957BC8E23}" type="presParOf" srcId="{06271B0D-DACC-4CDC-BD1C-339C704D5FAE}" destId="{24CF9150-9C14-45A8-A207-D26A82908E35}" srcOrd="5" destOrd="0" presId="urn:microsoft.com/office/officeart/2005/8/layout/chevron2"/>
    <dgm:cxn modelId="{5A5FC898-DED9-4043-A25B-17F0CB77DB0B}" type="presParOf" srcId="{06271B0D-DACC-4CDC-BD1C-339C704D5FAE}" destId="{15EA7791-77F6-4466-84C5-55C5D816C17A}" srcOrd="6" destOrd="0" presId="urn:microsoft.com/office/officeart/2005/8/layout/chevron2"/>
    <dgm:cxn modelId="{8983B0CB-0009-4D21-9700-DF21B88F36AE}" type="presParOf" srcId="{15EA7791-77F6-4466-84C5-55C5D816C17A}" destId="{69035FE8-9F32-410D-93E2-AE2CAFA93F9B}" srcOrd="0" destOrd="0" presId="urn:microsoft.com/office/officeart/2005/8/layout/chevron2"/>
    <dgm:cxn modelId="{1569A455-6297-4847-BC5D-D5AE6A74444F}" type="presParOf" srcId="{15EA7791-77F6-4466-84C5-55C5D816C17A}" destId="{D9C28B2A-200D-448A-9C7A-B7924550DDB8}" srcOrd="1" destOrd="0" presId="urn:microsoft.com/office/officeart/2005/8/layout/chevron2"/>
    <dgm:cxn modelId="{0F50DE7A-A07C-45BC-A391-CCAAA13E6538}" type="presParOf" srcId="{06271B0D-DACC-4CDC-BD1C-339C704D5FAE}" destId="{0F09C350-630F-45D1-82EB-984132D81058}" srcOrd="7" destOrd="0" presId="urn:microsoft.com/office/officeart/2005/8/layout/chevron2"/>
    <dgm:cxn modelId="{658CE36C-575B-45EE-A181-A0C3DE5A8424}" type="presParOf" srcId="{06271B0D-DACC-4CDC-BD1C-339C704D5FAE}" destId="{0D692669-F4D5-46A9-B322-424AC01BF2BF}" srcOrd="8" destOrd="0" presId="urn:microsoft.com/office/officeart/2005/8/layout/chevron2"/>
    <dgm:cxn modelId="{EC49FFB4-73B6-4AAD-B9BD-88C07A5313D4}" type="presParOf" srcId="{0D692669-F4D5-46A9-B322-424AC01BF2BF}" destId="{1C9DD1F7-1AFC-49D9-8364-E397E98D6B73}" srcOrd="0" destOrd="0" presId="urn:microsoft.com/office/officeart/2005/8/layout/chevron2"/>
    <dgm:cxn modelId="{D6F562FA-9D16-40F2-95C4-26C84DBC2F3B}" type="presParOf" srcId="{0D692669-F4D5-46A9-B322-424AC01BF2BF}" destId="{B1A55BA6-D447-44D2-B676-9E72BF610E4B}" srcOrd="1" destOrd="0" presId="urn:microsoft.com/office/officeart/2005/8/layout/chevron2"/>
    <dgm:cxn modelId="{42FD705D-1FAC-47B4-A8B9-BC7CE44FC32C}" type="presParOf" srcId="{06271B0D-DACC-4CDC-BD1C-339C704D5FAE}" destId="{E35F709B-E6ED-445A-AB90-0CC0069A2EC0}" srcOrd="9" destOrd="0" presId="urn:microsoft.com/office/officeart/2005/8/layout/chevron2"/>
    <dgm:cxn modelId="{B2DDDC04-5037-4C50-9FBF-266FE18B5696}" type="presParOf" srcId="{06271B0D-DACC-4CDC-BD1C-339C704D5FAE}" destId="{4EA966E8-2B45-48C6-982C-2D938E32767D}" srcOrd="10" destOrd="0" presId="urn:microsoft.com/office/officeart/2005/8/layout/chevron2"/>
    <dgm:cxn modelId="{E327047D-6D54-45A7-BEE6-F0200662C328}" type="presParOf" srcId="{4EA966E8-2B45-48C6-982C-2D938E32767D}" destId="{4A8321D7-5DD2-483F-995A-E565C5842760}" srcOrd="0" destOrd="0" presId="urn:microsoft.com/office/officeart/2005/8/layout/chevron2"/>
    <dgm:cxn modelId="{A76CADB3-4205-4B57-ABB2-0FB43C29E0EB}" type="presParOf" srcId="{4EA966E8-2B45-48C6-982C-2D938E32767D}" destId="{446A1262-05BF-400A-B375-BF79CE586A46}" srcOrd="1" destOrd="0" presId="urn:microsoft.com/office/officeart/2005/8/layout/chevron2"/>
    <dgm:cxn modelId="{AB928481-7C58-4A23-8CAA-63709A258511}" type="presParOf" srcId="{06271B0D-DACC-4CDC-BD1C-339C704D5FAE}" destId="{4352F162-CA61-4FAD-BAD6-C5F18F125AD3}" srcOrd="11" destOrd="0" presId="urn:microsoft.com/office/officeart/2005/8/layout/chevron2"/>
    <dgm:cxn modelId="{4B0E5E75-F67C-4896-B702-2EAA972635F6}" type="presParOf" srcId="{06271B0D-DACC-4CDC-BD1C-339C704D5FAE}" destId="{85F0C659-1023-4D40-B6E2-7ABFB5508825}" srcOrd="12" destOrd="0" presId="urn:microsoft.com/office/officeart/2005/8/layout/chevron2"/>
    <dgm:cxn modelId="{01E1F537-FB88-45F0-9C2F-799941FCA0AE}" type="presParOf" srcId="{85F0C659-1023-4D40-B6E2-7ABFB5508825}" destId="{713399A1-731C-49F2-8100-D5FA99D86DFE}" srcOrd="0" destOrd="0" presId="urn:microsoft.com/office/officeart/2005/8/layout/chevron2"/>
    <dgm:cxn modelId="{AC61BBB4-2010-4AEF-B915-936C571D2044}" type="presParOf" srcId="{85F0C659-1023-4D40-B6E2-7ABFB5508825}" destId="{B8F7D8F6-7128-47C7-BE55-2D7E5FF0DD7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BA9E5F-C7F2-44E0-B340-D33A63C2FDF7}" type="doc">
      <dgm:prSet loTypeId="urn:microsoft.com/office/officeart/2005/8/layout/vProcess5" loCatId="process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72C236D4-6CA5-4D62-919B-62CE6224D67D}">
      <dgm:prSet phldrT="[Texto]"/>
      <dgm:spPr/>
      <dgm:t>
        <a:bodyPr/>
        <a:lstStyle/>
        <a:p>
          <a:pPr algn="ctr"/>
          <a:r>
            <a:rPr lang="es-MX" smtClean="0">
              <a:latin typeface="Century Gothic" panose="020B0502020202020204" pitchFamily="34" charset="0"/>
            </a:rPr>
            <a:t>Generalmente es a largo plazo.</a:t>
          </a:r>
          <a:endParaRPr lang="es-MX" dirty="0"/>
        </a:p>
      </dgm:t>
    </dgm:pt>
    <dgm:pt modelId="{62769553-DEC5-4A03-B1D4-F0FF7116BB60}" type="parTrans" cxnId="{B62549BA-B109-42EA-9D1A-DBC3090367ED}">
      <dgm:prSet/>
      <dgm:spPr/>
      <dgm:t>
        <a:bodyPr/>
        <a:lstStyle/>
        <a:p>
          <a:pPr algn="ctr"/>
          <a:endParaRPr lang="es-MX"/>
        </a:p>
      </dgm:t>
    </dgm:pt>
    <dgm:pt modelId="{06363035-227C-4A2C-81FE-D1F16F3D998C}" type="sibTrans" cxnId="{B62549BA-B109-42EA-9D1A-DBC3090367ED}">
      <dgm:prSet/>
      <dgm:spPr/>
      <dgm:t>
        <a:bodyPr/>
        <a:lstStyle/>
        <a:p>
          <a:pPr algn="ctr"/>
          <a:endParaRPr lang="es-MX"/>
        </a:p>
      </dgm:t>
    </dgm:pt>
    <dgm:pt modelId="{DC99ED6E-80B4-419A-A536-B0FBC951202F}">
      <dgm:prSet custT="1"/>
      <dgm:spPr/>
      <dgm:t>
        <a:bodyPr/>
        <a:lstStyle/>
        <a:p>
          <a:pPr algn="ctr"/>
          <a:r>
            <a:rPr lang="es-MX" sz="2400" smtClean="0">
              <a:latin typeface="Century Gothic" panose="020B0502020202020204" pitchFamily="34" charset="0"/>
            </a:rPr>
            <a:t>A través de:</a:t>
          </a:r>
          <a:endParaRPr lang="es-MX" sz="2400" dirty="0">
            <a:latin typeface="Century Gothic" panose="020B0502020202020204" pitchFamily="34" charset="0"/>
          </a:endParaRPr>
        </a:p>
      </dgm:t>
    </dgm:pt>
    <dgm:pt modelId="{186E6EFD-90BF-48FD-BFC8-02DE798C2531}" type="parTrans" cxnId="{C656C0E1-2CDB-4481-A681-9A3476D50432}">
      <dgm:prSet/>
      <dgm:spPr/>
      <dgm:t>
        <a:bodyPr/>
        <a:lstStyle/>
        <a:p>
          <a:pPr algn="ctr"/>
          <a:endParaRPr lang="es-MX"/>
        </a:p>
      </dgm:t>
    </dgm:pt>
    <dgm:pt modelId="{07F40576-4C86-43D8-B787-7A15509F5081}" type="sibTrans" cxnId="{C656C0E1-2CDB-4481-A681-9A3476D50432}">
      <dgm:prSet/>
      <dgm:spPr>
        <a:solidFill>
          <a:srgbClr val="FFFF99"/>
        </a:solid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pPr algn="ctr"/>
          <a:endParaRPr lang="es-MX"/>
        </a:p>
      </dgm:t>
    </dgm:pt>
    <dgm:pt modelId="{BD7F12FD-CFCF-4891-AC91-56835DBE02EF}">
      <dgm:prSet custT="1"/>
      <dgm:spPr/>
      <dgm:t>
        <a:bodyPr/>
        <a:lstStyle/>
        <a:p>
          <a:pPr algn="ctr"/>
          <a:r>
            <a:rPr lang="es-MX" sz="2000" smtClean="0">
              <a:latin typeface="Century Gothic" panose="020B0502020202020204" pitchFamily="34" charset="0"/>
            </a:rPr>
            <a:t>Una ampliación y consolidación de su situación financiera.</a:t>
          </a:r>
          <a:endParaRPr lang="es-MX" sz="2000" dirty="0">
            <a:latin typeface="Century Gothic" panose="020B0502020202020204" pitchFamily="34" charset="0"/>
          </a:endParaRPr>
        </a:p>
      </dgm:t>
    </dgm:pt>
    <dgm:pt modelId="{EAE8EBA3-0DB7-4026-8296-F2B7F5DC177E}" type="parTrans" cxnId="{238616A2-0360-4B30-91F7-32739F909344}">
      <dgm:prSet/>
      <dgm:spPr/>
      <dgm:t>
        <a:bodyPr/>
        <a:lstStyle/>
        <a:p>
          <a:pPr algn="ctr"/>
          <a:endParaRPr lang="es-MX"/>
        </a:p>
      </dgm:t>
    </dgm:pt>
    <dgm:pt modelId="{0DD9C84C-BE09-48DC-B391-54FBEBB4C76A}" type="sibTrans" cxnId="{238616A2-0360-4B30-91F7-32739F909344}">
      <dgm:prSet/>
      <dgm:spPr/>
      <dgm:t>
        <a:bodyPr/>
        <a:lstStyle/>
        <a:p>
          <a:pPr algn="ctr"/>
          <a:endParaRPr lang="es-MX"/>
        </a:p>
      </dgm:t>
    </dgm:pt>
    <dgm:pt modelId="{EE2D001B-9673-4997-AF39-2C41A4C310D5}">
      <dgm:prSet custT="1"/>
      <dgm:spPr/>
      <dgm:t>
        <a:bodyPr/>
        <a:lstStyle/>
        <a:p>
          <a:pPr algn="ctr"/>
          <a:r>
            <a:rPr lang="es-MX" sz="2000" smtClean="0">
              <a:latin typeface="Century Gothic" panose="020B0502020202020204" pitchFamily="34" charset="0"/>
            </a:rPr>
            <a:t>Una ampliación  de su mercado potencial.</a:t>
          </a:r>
          <a:endParaRPr lang="es-MX" sz="2000" dirty="0">
            <a:latin typeface="Century Gothic" panose="020B0502020202020204" pitchFamily="34" charset="0"/>
          </a:endParaRPr>
        </a:p>
      </dgm:t>
    </dgm:pt>
    <dgm:pt modelId="{5747312A-2540-4C54-B45A-2FED18173DDF}" type="parTrans" cxnId="{D1D3B719-1682-4D6B-8A40-6047B9ACE107}">
      <dgm:prSet/>
      <dgm:spPr/>
      <dgm:t>
        <a:bodyPr/>
        <a:lstStyle/>
        <a:p>
          <a:pPr algn="ctr"/>
          <a:endParaRPr lang="es-MX"/>
        </a:p>
      </dgm:t>
    </dgm:pt>
    <dgm:pt modelId="{DF74DD6D-816C-478F-BB47-C775E99C61D9}" type="sibTrans" cxnId="{D1D3B719-1682-4D6B-8A40-6047B9ACE107}">
      <dgm:prSet/>
      <dgm:spPr/>
      <dgm:t>
        <a:bodyPr/>
        <a:lstStyle/>
        <a:p>
          <a:pPr algn="ctr"/>
          <a:endParaRPr lang="es-MX"/>
        </a:p>
      </dgm:t>
    </dgm:pt>
    <dgm:pt modelId="{7AA60F0E-5CB3-4E2A-AD03-C39FDBA4B1D5}">
      <dgm:prSet custT="1"/>
      <dgm:spPr/>
      <dgm:t>
        <a:bodyPr/>
        <a:lstStyle/>
        <a:p>
          <a:pPr algn="ctr"/>
          <a:r>
            <a:rPr lang="es-MX" sz="2000" smtClean="0">
              <a:latin typeface="Century Gothic" panose="020B0502020202020204" pitchFamily="34" charset="0"/>
            </a:rPr>
            <a:t>Una ampliación de sus actuales líneas del crecimiento.</a:t>
          </a:r>
          <a:endParaRPr lang="es-MX" sz="2000" dirty="0">
            <a:latin typeface="Century Gothic" panose="020B0502020202020204" pitchFamily="34" charset="0"/>
          </a:endParaRPr>
        </a:p>
      </dgm:t>
    </dgm:pt>
    <dgm:pt modelId="{5BC1297B-807E-4C67-B259-18C0E34DD1CE}" type="parTrans" cxnId="{C8A2BFA4-3245-4B6A-8C6D-FEB8B45AF67E}">
      <dgm:prSet/>
      <dgm:spPr/>
      <dgm:t>
        <a:bodyPr/>
        <a:lstStyle/>
        <a:p>
          <a:pPr algn="ctr"/>
          <a:endParaRPr lang="es-MX"/>
        </a:p>
      </dgm:t>
    </dgm:pt>
    <dgm:pt modelId="{E8D6D658-0C0A-476D-8052-D575AEC8450A}" type="sibTrans" cxnId="{C8A2BFA4-3245-4B6A-8C6D-FEB8B45AF67E}">
      <dgm:prSet/>
      <dgm:spPr/>
      <dgm:t>
        <a:bodyPr/>
        <a:lstStyle/>
        <a:p>
          <a:pPr algn="ctr"/>
          <a:endParaRPr lang="es-MX"/>
        </a:p>
      </dgm:t>
    </dgm:pt>
    <dgm:pt modelId="{46701D92-08FF-435E-B823-EA313DD74096}">
      <dgm:prSet phldrT="[Texto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es-MX" dirty="0" smtClean="0">
              <a:latin typeface="Century Gothic" panose="020B0502020202020204" pitchFamily="34" charset="0"/>
            </a:rPr>
            <a:t> “El proceso de determinar los mayores objetivos de una organización y las políticas y estrategias que gobernarán la adquisición, uso y disposición de los recursos para realizar esos objetivos” (Steiner)</a:t>
          </a:r>
          <a:endParaRPr lang="es-MX" dirty="0"/>
        </a:p>
      </dgm:t>
    </dgm:pt>
    <dgm:pt modelId="{C214A432-99F8-4261-9760-856A0A0AD381}" type="sibTrans" cxnId="{5652DCF5-B837-4237-8516-C85464F15A75}">
      <dgm:prSet/>
      <dgm:spPr>
        <a:solidFill>
          <a:srgbClr val="FFFF99"/>
        </a:solid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pPr algn="ctr"/>
          <a:endParaRPr lang="es-MX"/>
        </a:p>
      </dgm:t>
    </dgm:pt>
    <dgm:pt modelId="{6E5AB18A-5565-40EE-8B7F-06255AFDD4AE}" type="parTrans" cxnId="{5652DCF5-B837-4237-8516-C85464F15A75}">
      <dgm:prSet/>
      <dgm:spPr/>
      <dgm:t>
        <a:bodyPr/>
        <a:lstStyle/>
        <a:p>
          <a:pPr algn="ctr"/>
          <a:endParaRPr lang="es-MX"/>
        </a:p>
      </dgm:t>
    </dgm:pt>
    <dgm:pt modelId="{64D6F413-0F25-47F9-B9D5-32A0DC28B869}" type="pres">
      <dgm:prSet presAssocID="{9ABA9E5F-C7F2-44E0-B340-D33A63C2FDF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8E17EFD-672B-4A19-BF93-41981D997354}" type="pres">
      <dgm:prSet presAssocID="{9ABA9E5F-C7F2-44E0-B340-D33A63C2FDF7}" presName="dummyMaxCanvas" presStyleCnt="0">
        <dgm:presLayoutVars/>
      </dgm:prSet>
      <dgm:spPr/>
    </dgm:pt>
    <dgm:pt modelId="{AF30706A-8FEF-4E52-86CE-329ADE0A6C8A}" type="pres">
      <dgm:prSet presAssocID="{9ABA9E5F-C7F2-44E0-B340-D33A63C2FDF7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30D6DD-F685-4742-A38C-C660748A5C7D}" type="pres">
      <dgm:prSet presAssocID="{9ABA9E5F-C7F2-44E0-B340-D33A63C2FDF7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40E592-18C2-47D6-9418-352625C3FE63}" type="pres">
      <dgm:prSet presAssocID="{9ABA9E5F-C7F2-44E0-B340-D33A63C2FDF7}" presName="ThreeNodes_3" presStyleLbl="node1" presStyleIdx="2" presStyleCnt="3" custScaleX="84507" custScaleY="7837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4AE27A-942C-47CF-8B2C-22807B1F20F8}" type="pres">
      <dgm:prSet presAssocID="{9ABA9E5F-C7F2-44E0-B340-D33A63C2FDF7}" presName="ThreeConn_1-2" presStyleLbl="fgAccFollowNode1" presStyleIdx="0" presStyleCnt="2" custScaleX="63192" custScale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37C76F-78CE-4771-A4F1-D02984E8A5CF}" type="pres">
      <dgm:prSet presAssocID="{9ABA9E5F-C7F2-44E0-B340-D33A63C2FDF7}" presName="ThreeConn_2-3" presStyleLbl="fgAccFollowNode1" presStyleIdx="1" presStyleCnt="2" custScaleX="63192" custScale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A107B3-476F-4703-838E-EC394C889D51}" type="pres">
      <dgm:prSet presAssocID="{9ABA9E5F-C7F2-44E0-B340-D33A63C2FDF7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92A183-269E-4762-8E61-6384BA1964E6}" type="pres">
      <dgm:prSet presAssocID="{9ABA9E5F-C7F2-44E0-B340-D33A63C2FDF7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18750F-F2DB-4A50-B574-51B8702F9112}" type="pres">
      <dgm:prSet presAssocID="{9ABA9E5F-C7F2-44E0-B340-D33A63C2FDF7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14A472A-7922-4912-B6A3-55ACA6440B23}" type="presOf" srcId="{BD7F12FD-CFCF-4891-AC91-56835DBE02EF}" destId="{5A92A183-269E-4762-8E61-6384BA1964E6}" srcOrd="1" destOrd="1" presId="urn:microsoft.com/office/officeart/2005/8/layout/vProcess5"/>
    <dgm:cxn modelId="{2F4BB62C-E9B9-4BFA-A454-FACF412D497D}" type="presOf" srcId="{7AA60F0E-5CB3-4E2A-AD03-C39FDBA4B1D5}" destId="{5630D6DD-F685-4742-A38C-C660748A5C7D}" srcOrd="0" destOrd="3" presId="urn:microsoft.com/office/officeart/2005/8/layout/vProcess5"/>
    <dgm:cxn modelId="{306CAA09-9F74-442A-90A3-7AFC7E031C0B}" type="presOf" srcId="{DC99ED6E-80B4-419A-A536-B0FBC951202F}" destId="{5630D6DD-F685-4742-A38C-C660748A5C7D}" srcOrd="0" destOrd="0" presId="urn:microsoft.com/office/officeart/2005/8/layout/vProcess5"/>
    <dgm:cxn modelId="{D1D3B719-1682-4D6B-8A40-6047B9ACE107}" srcId="{DC99ED6E-80B4-419A-A536-B0FBC951202F}" destId="{EE2D001B-9673-4997-AF39-2C41A4C310D5}" srcOrd="1" destOrd="0" parTransId="{5747312A-2540-4C54-B45A-2FED18173DDF}" sibTransId="{DF74DD6D-816C-478F-BB47-C775E99C61D9}"/>
    <dgm:cxn modelId="{2040DBC3-03A1-4B5B-9027-DE88E77677FB}" type="presOf" srcId="{07F40576-4C86-43D8-B787-7A15509F5081}" destId="{C637C76F-78CE-4771-A4F1-D02984E8A5CF}" srcOrd="0" destOrd="0" presId="urn:microsoft.com/office/officeart/2005/8/layout/vProcess5"/>
    <dgm:cxn modelId="{9D2F366C-264C-4D3F-B21E-75AC49DA8A79}" type="presOf" srcId="{7AA60F0E-5CB3-4E2A-AD03-C39FDBA4B1D5}" destId="{5A92A183-269E-4762-8E61-6384BA1964E6}" srcOrd="1" destOrd="3" presId="urn:microsoft.com/office/officeart/2005/8/layout/vProcess5"/>
    <dgm:cxn modelId="{B62549BA-B109-42EA-9D1A-DBC3090367ED}" srcId="{9ABA9E5F-C7F2-44E0-B340-D33A63C2FDF7}" destId="{72C236D4-6CA5-4D62-919B-62CE6224D67D}" srcOrd="2" destOrd="0" parTransId="{62769553-DEC5-4A03-B1D4-F0FF7116BB60}" sibTransId="{06363035-227C-4A2C-81FE-D1F16F3D998C}"/>
    <dgm:cxn modelId="{3352D9E5-659A-47B0-8A64-842C8D8B1C45}" type="presOf" srcId="{EE2D001B-9673-4997-AF39-2C41A4C310D5}" destId="{5A92A183-269E-4762-8E61-6384BA1964E6}" srcOrd="1" destOrd="2" presId="urn:microsoft.com/office/officeart/2005/8/layout/vProcess5"/>
    <dgm:cxn modelId="{C8A2BFA4-3245-4B6A-8C6D-FEB8B45AF67E}" srcId="{DC99ED6E-80B4-419A-A536-B0FBC951202F}" destId="{7AA60F0E-5CB3-4E2A-AD03-C39FDBA4B1D5}" srcOrd="2" destOrd="0" parTransId="{5BC1297B-807E-4C67-B259-18C0E34DD1CE}" sibTransId="{E8D6D658-0C0A-476D-8052-D575AEC8450A}"/>
    <dgm:cxn modelId="{D493EEDA-92BF-4B04-8FD4-64B8B5AB8BE9}" type="presOf" srcId="{EE2D001B-9673-4997-AF39-2C41A4C310D5}" destId="{5630D6DD-F685-4742-A38C-C660748A5C7D}" srcOrd="0" destOrd="2" presId="urn:microsoft.com/office/officeart/2005/8/layout/vProcess5"/>
    <dgm:cxn modelId="{8682AF1E-C917-469F-8E62-CA483651BDF7}" type="presOf" srcId="{C214A432-99F8-4261-9760-856A0A0AD381}" destId="{244AE27A-942C-47CF-8B2C-22807B1F20F8}" srcOrd="0" destOrd="0" presId="urn:microsoft.com/office/officeart/2005/8/layout/vProcess5"/>
    <dgm:cxn modelId="{661B3DF0-15AC-4DF1-8EA3-8EE2E4D45C29}" type="presOf" srcId="{46701D92-08FF-435E-B823-EA313DD74096}" destId="{2BA107B3-476F-4703-838E-EC394C889D51}" srcOrd="1" destOrd="0" presId="urn:microsoft.com/office/officeart/2005/8/layout/vProcess5"/>
    <dgm:cxn modelId="{A08C1669-B499-475A-869E-2A8F82B9ECFD}" type="presOf" srcId="{72C236D4-6CA5-4D62-919B-62CE6224D67D}" destId="{3C40E592-18C2-47D6-9418-352625C3FE63}" srcOrd="0" destOrd="0" presId="urn:microsoft.com/office/officeart/2005/8/layout/vProcess5"/>
    <dgm:cxn modelId="{0F0F370C-041F-40FF-AACD-D73924E2C5EA}" type="presOf" srcId="{72C236D4-6CA5-4D62-919B-62CE6224D67D}" destId="{8A18750F-F2DB-4A50-B574-51B8702F9112}" srcOrd="1" destOrd="0" presId="urn:microsoft.com/office/officeart/2005/8/layout/vProcess5"/>
    <dgm:cxn modelId="{A6B0B62C-9E52-440F-9998-1973E3701AE8}" type="presOf" srcId="{9ABA9E5F-C7F2-44E0-B340-D33A63C2FDF7}" destId="{64D6F413-0F25-47F9-B9D5-32A0DC28B869}" srcOrd="0" destOrd="0" presId="urn:microsoft.com/office/officeart/2005/8/layout/vProcess5"/>
    <dgm:cxn modelId="{C656C0E1-2CDB-4481-A681-9A3476D50432}" srcId="{9ABA9E5F-C7F2-44E0-B340-D33A63C2FDF7}" destId="{DC99ED6E-80B4-419A-A536-B0FBC951202F}" srcOrd="1" destOrd="0" parTransId="{186E6EFD-90BF-48FD-BFC8-02DE798C2531}" sibTransId="{07F40576-4C86-43D8-B787-7A15509F5081}"/>
    <dgm:cxn modelId="{5652DCF5-B837-4237-8516-C85464F15A75}" srcId="{9ABA9E5F-C7F2-44E0-B340-D33A63C2FDF7}" destId="{46701D92-08FF-435E-B823-EA313DD74096}" srcOrd="0" destOrd="0" parTransId="{6E5AB18A-5565-40EE-8B7F-06255AFDD4AE}" sibTransId="{C214A432-99F8-4261-9760-856A0A0AD381}"/>
    <dgm:cxn modelId="{238616A2-0360-4B30-91F7-32739F909344}" srcId="{DC99ED6E-80B4-419A-A536-B0FBC951202F}" destId="{BD7F12FD-CFCF-4891-AC91-56835DBE02EF}" srcOrd="0" destOrd="0" parTransId="{EAE8EBA3-0DB7-4026-8296-F2B7F5DC177E}" sibTransId="{0DD9C84C-BE09-48DC-B391-54FBEBB4C76A}"/>
    <dgm:cxn modelId="{7DAE388C-3D39-4B61-A7FA-A45FC9A3AA39}" type="presOf" srcId="{46701D92-08FF-435E-B823-EA313DD74096}" destId="{AF30706A-8FEF-4E52-86CE-329ADE0A6C8A}" srcOrd="0" destOrd="0" presId="urn:microsoft.com/office/officeart/2005/8/layout/vProcess5"/>
    <dgm:cxn modelId="{47777E9C-BCC4-407B-ACB7-94D9548E0D8D}" type="presOf" srcId="{BD7F12FD-CFCF-4891-AC91-56835DBE02EF}" destId="{5630D6DD-F685-4742-A38C-C660748A5C7D}" srcOrd="0" destOrd="1" presId="urn:microsoft.com/office/officeart/2005/8/layout/vProcess5"/>
    <dgm:cxn modelId="{821974EF-2E81-4617-A352-23EBC60F1B35}" type="presOf" srcId="{DC99ED6E-80B4-419A-A536-B0FBC951202F}" destId="{5A92A183-269E-4762-8E61-6384BA1964E6}" srcOrd="1" destOrd="0" presId="urn:microsoft.com/office/officeart/2005/8/layout/vProcess5"/>
    <dgm:cxn modelId="{183D0CAA-E42E-4204-93D8-84197FB6AE66}" type="presParOf" srcId="{64D6F413-0F25-47F9-B9D5-32A0DC28B869}" destId="{48E17EFD-672B-4A19-BF93-41981D997354}" srcOrd="0" destOrd="0" presId="urn:microsoft.com/office/officeart/2005/8/layout/vProcess5"/>
    <dgm:cxn modelId="{E21C4E11-0D5F-4698-A5D1-D67E9A3A5243}" type="presParOf" srcId="{64D6F413-0F25-47F9-B9D5-32A0DC28B869}" destId="{AF30706A-8FEF-4E52-86CE-329ADE0A6C8A}" srcOrd="1" destOrd="0" presId="urn:microsoft.com/office/officeart/2005/8/layout/vProcess5"/>
    <dgm:cxn modelId="{8D3C562A-3733-4679-BC0B-6127EFB32C3E}" type="presParOf" srcId="{64D6F413-0F25-47F9-B9D5-32A0DC28B869}" destId="{5630D6DD-F685-4742-A38C-C660748A5C7D}" srcOrd="2" destOrd="0" presId="urn:microsoft.com/office/officeart/2005/8/layout/vProcess5"/>
    <dgm:cxn modelId="{9B5180AA-E6C4-4726-AD44-8B290B8A5A94}" type="presParOf" srcId="{64D6F413-0F25-47F9-B9D5-32A0DC28B869}" destId="{3C40E592-18C2-47D6-9418-352625C3FE63}" srcOrd="3" destOrd="0" presId="urn:microsoft.com/office/officeart/2005/8/layout/vProcess5"/>
    <dgm:cxn modelId="{580639E2-C529-46D0-91E5-C3CEC07BF8E9}" type="presParOf" srcId="{64D6F413-0F25-47F9-B9D5-32A0DC28B869}" destId="{244AE27A-942C-47CF-8B2C-22807B1F20F8}" srcOrd="4" destOrd="0" presId="urn:microsoft.com/office/officeart/2005/8/layout/vProcess5"/>
    <dgm:cxn modelId="{53088815-AE75-415B-96CB-E03BB7CAAFE7}" type="presParOf" srcId="{64D6F413-0F25-47F9-B9D5-32A0DC28B869}" destId="{C637C76F-78CE-4771-A4F1-D02984E8A5CF}" srcOrd="5" destOrd="0" presId="urn:microsoft.com/office/officeart/2005/8/layout/vProcess5"/>
    <dgm:cxn modelId="{8373FC43-ED2C-42EF-9ABF-638BC7B3D34A}" type="presParOf" srcId="{64D6F413-0F25-47F9-B9D5-32A0DC28B869}" destId="{2BA107B3-476F-4703-838E-EC394C889D51}" srcOrd="6" destOrd="0" presId="urn:microsoft.com/office/officeart/2005/8/layout/vProcess5"/>
    <dgm:cxn modelId="{38BE9B0C-21D8-4AB6-9225-21F5D8D4CFBE}" type="presParOf" srcId="{64D6F413-0F25-47F9-B9D5-32A0DC28B869}" destId="{5A92A183-269E-4762-8E61-6384BA1964E6}" srcOrd="7" destOrd="0" presId="urn:microsoft.com/office/officeart/2005/8/layout/vProcess5"/>
    <dgm:cxn modelId="{EBD6255C-3FA1-4D2A-B9E1-FD48371A41DE}" type="presParOf" srcId="{64D6F413-0F25-47F9-B9D5-32A0DC28B869}" destId="{8A18750F-F2DB-4A50-B574-51B8702F911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C0B8A2-3726-4B21-B29B-33F54153CCCA}" type="doc">
      <dgm:prSet loTypeId="urn:microsoft.com/office/officeart/2005/8/layout/hierarchy2" loCatId="hierarchy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3AE3BE25-7BE6-429A-AD26-E4D89233E8C8}">
      <dgm:prSet phldrT="[Texto]" custT="1"/>
      <dgm:spPr>
        <a:solidFill>
          <a:srgbClr val="FFFFCC"/>
        </a:solid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s-MX" sz="3600" b="0" dirty="0" smtClean="0"/>
            <a:t>Planeación táctica </a:t>
          </a:r>
          <a:endParaRPr lang="es-MX" sz="3600" b="0" dirty="0"/>
        </a:p>
      </dgm:t>
    </dgm:pt>
    <dgm:pt modelId="{279FA2E5-CF1C-4810-9AFF-A4BCF2CC032C}" type="parTrans" cxnId="{BCD838D3-C666-4DBE-8698-86E65310AD03}">
      <dgm:prSet/>
      <dgm:spPr/>
      <dgm:t>
        <a:bodyPr/>
        <a:lstStyle/>
        <a:p>
          <a:endParaRPr lang="es-MX"/>
        </a:p>
      </dgm:t>
    </dgm:pt>
    <dgm:pt modelId="{A06679F7-448B-4DC1-94E8-E738DE86031B}" type="sibTrans" cxnId="{BCD838D3-C666-4DBE-8698-86E65310AD03}">
      <dgm:prSet/>
      <dgm:spPr/>
      <dgm:t>
        <a:bodyPr/>
        <a:lstStyle/>
        <a:p>
          <a:endParaRPr lang="es-MX"/>
        </a:p>
      </dgm:t>
    </dgm:pt>
    <dgm:pt modelId="{29249EEA-E6C5-4E23-8A96-3268D2C89355}">
      <dgm:prSet phldrT="[Texto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s-MX" dirty="0" smtClean="0"/>
            <a:t>Características</a:t>
          </a:r>
          <a:endParaRPr lang="es-MX" dirty="0"/>
        </a:p>
      </dgm:t>
    </dgm:pt>
    <dgm:pt modelId="{B56D0F31-2313-40DA-91A4-A4C43E0A8A35}" type="parTrans" cxnId="{F5AAF030-4EA7-4E22-96C4-62772F60BBF2}">
      <dgm:prSet/>
      <dgm:spPr/>
      <dgm:t>
        <a:bodyPr/>
        <a:lstStyle/>
        <a:p>
          <a:endParaRPr lang="es-MX"/>
        </a:p>
      </dgm:t>
    </dgm:pt>
    <dgm:pt modelId="{DD206988-5961-4A4A-B32C-4748EE0C2E55}" type="sibTrans" cxnId="{F5AAF030-4EA7-4E22-96C4-62772F60BBF2}">
      <dgm:prSet/>
      <dgm:spPr/>
      <dgm:t>
        <a:bodyPr/>
        <a:lstStyle/>
        <a:p>
          <a:endParaRPr lang="es-MX"/>
        </a:p>
      </dgm:t>
    </dgm:pt>
    <dgm:pt modelId="{DEE25AED-0907-47EF-AC0E-37A120DB3247}">
      <dgm:prSet phldrT="[Texto]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es-MX" dirty="0" smtClean="0"/>
            <a:t>Se refiere a un área especifica</a:t>
          </a:r>
          <a:endParaRPr lang="es-MX" dirty="0"/>
        </a:p>
      </dgm:t>
    </dgm:pt>
    <dgm:pt modelId="{D2E15274-BEEC-48BD-8F85-E640D9EBC7E1}" type="parTrans" cxnId="{5372C698-6C8D-442F-B831-4894D6392058}">
      <dgm:prSet/>
      <dgm:spPr/>
      <dgm:t>
        <a:bodyPr/>
        <a:lstStyle/>
        <a:p>
          <a:endParaRPr lang="es-MX"/>
        </a:p>
      </dgm:t>
    </dgm:pt>
    <dgm:pt modelId="{025EB180-6652-45F2-A8B8-3445602518C6}" type="sibTrans" cxnId="{5372C698-6C8D-442F-B831-4894D6392058}">
      <dgm:prSet/>
      <dgm:spPr/>
      <dgm:t>
        <a:bodyPr/>
        <a:lstStyle/>
        <a:p>
          <a:endParaRPr lang="es-MX"/>
        </a:p>
      </dgm:t>
    </dgm:pt>
    <dgm:pt modelId="{C7AF98E6-5A67-4493-9DA0-94012AE5AD5C}">
      <dgm:prSet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es-MX" dirty="0" smtClean="0"/>
            <a:t>Información externa e interna.</a:t>
          </a:r>
        </a:p>
      </dgm:t>
    </dgm:pt>
    <dgm:pt modelId="{AC3D584D-E8BA-4A03-AC9F-59FF907B5673}" type="parTrans" cxnId="{5C63EE38-B37A-44A2-B2D2-392EE304C950}">
      <dgm:prSet/>
      <dgm:spPr/>
      <dgm:t>
        <a:bodyPr/>
        <a:lstStyle/>
        <a:p>
          <a:endParaRPr lang="es-MX"/>
        </a:p>
      </dgm:t>
    </dgm:pt>
    <dgm:pt modelId="{E6291500-EA9E-4307-8A9A-FC3803759E98}" type="sibTrans" cxnId="{5C63EE38-B37A-44A2-B2D2-392EE304C950}">
      <dgm:prSet/>
      <dgm:spPr/>
      <dgm:t>
        <a:bodyPr/>
        <a:lstStyle/>
        <a:p>
          <a:endParaRPr lang="es-MX"/>
        </a:p>
      </dgm:t>
    </dgm:pt>
    <dgm:pt modelId="{06ACA5E5-AF38-42F0-BB59-CEA38E0A47E4}">
      <dgm:prSet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es-MX" smtClean="0"/>
            <a:t>Coordinación de recursos</a:t>
          </a:r>
          <a:endParaRPr lang="es-MX"/>
        </a:p>
      </dgm:t>
    </dgm:pt>
    <dgm:pt modelId="{1B6E6CB0-261C-4BB3-8364-0BAF039591D4}" type="parTrans" cxnId="{01421243-27DC-4959-AE6B-8C35C44AB04C}">
      <dgm:prSet/>
      <dgm:spPr/>
      <dgm:t>
        <a:bodyPr/>
        <a:lstStyle/>
        <a:p>
          <a:endParaRPr lang="es-MX"/>
        </a:p>
      </dgm:t>
    </dgm:pt>
    <dgm:pt modelId="{F7245996-DBAA-45E1-B5FC-ABCFDCE9DCE0}" type="sibTrans" cxnId="{01421243-27DC-4959-AE6B-8C35C44AB04C}">
      <dgm:prSet/>
      <dgm:spPr/>
      <dgm:t>
        <a:bodyPr/>
        <a:lstStyle/>
        <a:p>
          <a:endParaRPr lang="es-MX"/>
        </a:p>
      </dgm:t>
    </dgm:pt>
    <dgm:pt modelId="{6C2482CA-9F55-4A92-B63F-D5BE597FF24B}">
      <dgm:prSet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es-MX" smtClean="0"/>
            <a:t>Efectividad y eficiencia</a:t>
          </a:r>
          <a:endParaRPr lang="es-MX"/>
        </a:p>
      </dgm:t>
    </dgm:pt>
    <dgm:pt modelId="{6BAA2B37-3C14-427E-9DD0-050A4DC47F6B}" type="parTrans" cxnId="{09BD675E-7BAC-4A97-B375-F21AFBB6ABBC}">
      <dgm:prSet/>
      <dgm:spPr/>
      <dgm:t>
        <a:bodyPr/>
        <a:lstStyle/>
        <a:p>
          <a:endParaRPr lang="es-MX"/>
        </a:p>
      </dgm:t>
    </dgm:pt>
    <dgm:pt modelId="{B900481B-9186-46FF-9C57-1E52C9E92FFB}" type="sibTrans" cxnId="{09BD675E-7BAC-4A97-B375-F21AFBB6ABBC}">
      <dgm:prSet/>
      <dgm:spPr/>
      <dgm:t>
        <a:bodyPr/>
        <a:lstStyle/>
        <a:p>
          <a:endParaRPr lang="es-MX"/>
        </a:p>
      </dgm:t>
    </dgm:pt>
    <dgm:pt modelId="{94635657-0F09-4E4B-BF2B-7134F5DE5F8D}">
      <dgm:prSet phldrT="[Texto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s-MX" dirty="0" smtClean="0"/>
            <a:t>Proceso por el cual los planes son llevados a cabo, tomando en cuenta los recursos para realizar la planeación estratégica</a:t>
          </a:r>
          <a:endParaRPr lang="es-MX" dirty="0"/>
        </a:p>
      </dgm:t>
    </dgm:pt>
    <dgm:pt modelId="{1DD0250A-3A47-4869-8ED9-6777A532CC64}" type="sibTrans" cxnId="{67EC8643-10F3-473F-AEC4-53FAA0C2DADA}">
      <dgm:prSet/>
      <dgm:spPr/>
      <dgm:t>
        <a:bodyPr/>
        <a:lstStyle/>
        <a:p>
          <a:endParaRPr lang="es-MX"/>
        </a:p>
      </dgm:t>
    </dgm:pt>
    <dgm:pt modelId="{9B2B8FF0-BCBF-4405-AC99-82D5371178C3}" type="parTrans" cxnId="{67EC8643-10F3-473F-AEC4-53FAA0C2DADA}">
      <dgm:prSet/>
      <dgm:spPr/>
      <dgm:t>
        <a:bodyPr/>
        <a:lstStyle/>
        <a:p>
          <a:endParaRPr lang="es-MX"/>
        </a:p>
      </dgm:t>
    </dgm:pt>
    <dgm:pt modelId="{355A213D-8609-4A25-8F4A-F467753E0D2C}">
      <dgm:prSet phldrT="[Texto]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es-MX" dirty="0" smtClean="0"/>
            <a:t>Es conducida por ejecutivos de nivel medio.</a:t>
          </a:r>
          <a:endParaRPr lang="es-MX" dirty="0"/>
        </a:p>
      </dgm:t>
    </dgm:pt>
    <dgm:pt modelId="{EB638894-177F-473D-B1D1-11174BB36B5B}" type="parTrans" cxnId="{64EB51BF-A4DC-46D3-95C0-56563EB08271}">
      <dgm:prSet/>
      <dgm:spPr/>
      <dgm:t>
        <a:bodyPr/>
        <a:lstStyle/>
        <a:p>
          <a:endParaRPr lang="es-MX"/>
        </a:p>
      </dgm:t>
    </dgm:pt>
    <dgm:pt modelId="{7013828C-9730-4EBE-BF60-1719789AF36D}" type="sibTrans" cxnId="{64EB51BF-A4DC-46D3-95C0-56563EB08271}">
      <dgm:prSet/>
      <dgm:spPr/>
      <dgm:t>
        <a:bodyPr/>
        <a:lstStyle/>
        <a:p>
          <a:endParaRPr lang="es-MX"/>
        </a:p>
      </dgm:t>
    </dgm:pt>
    <dgm:pt modelId="{B914195C-8A0E-47C5-90C5-ABB09B14923F}" type="pres">
      <dgm:prSet presAssocID="{15C0B8A2-3726-4B21-B29B-33F54153CCC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9520698-B5A7-420F-A0A0-E5B78C1BD7FF}" type="pres">
      <dgm:prSet presAssocID="{3AE3BE25-7BE6-429A-AD26-E4D89233E8C8}" presName="root1" presStyleCnt="0"/>
      <dgm:spPr/>
    </dgm:pt>
    <dgm:pt modelId="{FC4A2245-66B3-41AF-8E0E-05AD9507E888}" type="pres">
      <dgm:prSet presAssocID="{3AE3BE25-7BE6-429A-AD26-E4D89233E8C8}" presName="LevelOneTextNode" presStyleLbl="node0" presStyleIdx="0" presStyleCnt="1" custScaleX="152375" custScaleY="151732" custLinFactY="-18195" custLinFactNeighborX="-49984" custLinFactNeighborY="-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24DFAB8-B3B7-4CAF-92C1-90E7D9D85A35}" type="pres">
      <dgm:prSet presAssocID="{3AE3BE25-7BE6-429A-AD26-E4D89233E8C8}" presName="level2hierChild" presStyleCnt="0"/>
      <dgm:spPr/>
    </dgm:pt>
    <dgm:pt modelId="{079BEBAD-D033-4FEA-AE1C-B1DF964B0A6B}" type="pres">
      <dgm:prSet presAssocID="{B56D0F31-2313-40DA-91A4-A4C43E0A8A35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41ADC8F5-0B29-453F-BAAB-4972C4C251F1}" type="pres">
      <dgm:prSet presAssocID="{B56D0F31-2313-40DA-91A4-A4C43E0A8A35}" presName="connTx" presStyleLbl="parChTrans1D2" presStyleIdx="0" presStyleCnt="2"/>
      <dgm:spPr/>
      <dgm:t>
        <a:bodyPr/>
        <a:lstStyle/>
        <a:p>
          <a:endParaRPr lang="es-MX"/>
        </a:p>
      </dgm:t>
    </dgm:pt>
    <dgm:pt modelId="{414A7FC5-93C2-40F8-A456-0EEE2ABF4F63}" type="pres">
      <dgm:prSet presAssocID="{29249EEA-E6C5-4E23-8A96-3268D2C89355}" presName="root2" presStyleCnt="0"/>
      <dgm:spPr/>
    </dgm:pt>
    <dgm:pt modelId="{4E963170-67F9-4058-B210-BC10B78F18D4}" type="pres">
      <dgm:prSet presAssocID="{29249EEA-E6C5-4E23-8A96-3268D2C89355}" presName="LevelTwoTextNode" presStyleLbl="node2" presStyleIdx="0" presStyleCnt="2" custScaleX="99076" custLinFactY="71514" custLinFactNeighborX="-29355" custLinFactNeighborY="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8827CA5-8F0D-42C3-B27B-1B371955A7B6}" type="pres">
      <dgm:prSet presAssocID="{29249EEA-E6C5-4E23-8A96-3268D2C89355}" presName="level3hierChild" presStyleCnt="0"/>
      <dgm:spPr/>
    </dgm:pt>
    <dgm:pt modelId="{CA05EE94-8BCB-4598-907F-072A9B6DC1B7}" type="pres">
      <dgm:prSet presAssocID="{D2E15274-BEEC-48BD-8F85-E640D9EBC7E1}" presName="conn2-1" presStyleLbl="parChTrans1D3" presStyleIdx="0" presStyleCnt="5"/>
      <dgm:spPr/>
      <dgm:t>
        <a:bodyPr/>
        <a:lstStyle/>
        <a:p>
          <a:endParaRPr lang="es-MX"/>
        </a:p>
      </dgm:t>
    </dgm:pt>
    <dgm:pt modelId="{8A03A24B-4DDE-410C-9EBB-927483A36901}" type="pres">
      <dgm:prSet presAssocID="{D2E15274-BEEC-48BD-8F85-E640D9EBC7E1}" presName="connTx" presStyleLbl="parChTrans1D3" presStyleIdx="0" presStyleCnt="5"/>
      <dgm:spPr/>
      <dgm:t>
        <a:bodyPr/>
        <a:lstStyle/>
        <a:p>
          <a:endParaRPr lang="es-MX"/>
        </a:p>
      </dgm:t>
    </dgm:pt>
    <dgm:pt modelId="{333887BB-7312-4A7D-9AB3-A68B9967D0E8}" type="pres">
      <dgm:prSet presAssocID="{DEE25AED-0907-47EF-AC0E-37A120DB3247}" presName="root2" presStyleCnt="0"/>
      <dgm:spPr/>
    </dgm:pt>
    <dgm:pt modelId="{20198B3E-15CF-4B28-93AE-EA3DEB0DFC2C}" type="pres">
      <dgm:prSet presAssocID="{DEE25AED-0907-47EF-AC0E-37A120DB3247}" presName="LevelTwoTextNode" presStyleLbl="node3" presStyleIdx="0" presStyleCnt="5" custScaleX="143762" custLinFactNeighborX="88995" custLinFactNeighborY="5512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796D7E4-5085-45E8-B42F-F9B125354336}" type="pres">
      <dgm:prSet presAssocID="{DEE25AED-0907-47EF-AC0E-37A120DB3247}" presName="level3hierChild" presStyleCnt="0"/>
      <dgm:spPr/>
    </dgm:pt>
    <dgm:pt modelId="{EA857911-EFB7-4CEF-8B5D-E718EFD13BB4}" type="pres">
      <dgm:prSet presAssocID="{EB638894-177F-473D-B1D1-11174BB36B5B}" presName="conn2-1" presStyleLbl="parChTrans1D3" presStyleIdx="1" presStyleCnt="5"/>
      <dgm:spPr/>
      <dgm:t>
        <a:bodyPr/>
        <a:lstStyle/>
        <a:p>
          <a:endParaRPr lang="es-MX"/>
        </a:p>
      </dgm:t>
    </dgm:pt>
    <dgm:pt modelId="{10FECEB9-3D07-4BA5-9B9D-FFBD180E6AE0}" type="pres">
      <dgm:prSet presAssocID="{EB638894-177F-473D-B1D1-11174BB36B5B}" presName="connTx" presStyleLbl="parChTrans1D3" presStyleIdx="1" presStyleCnt="5"/>
      <dgm:spPr/>
      <dgm:t>
        <a:bodyPr/>
        <a:lstStyle/>
        <a:p>
          <a:endParaRPr lang="es-MX"/>
        </a:p>
      </dgm:t>
    </dgm:pt>
    <dgm:pt modelId="{B7FFDDE2-F57D-4B43-ADD4-B076464DDDAC}" type="pres">
      <dgm:prSet presAssocID="{355A213D-8609-4A25-8F4A-F467753E0D2C}" presName="root2" presStyleCnt="0"/>
      <dgm:spPr/>
    </dgm:pt>
    <dgm:pt modelId="{83421D96-88AD-4E21-84C3-CB5355D585AE}" type="pres">
      <dgm:prSet presAssocID="{355A213D-8609-4A25-8F4A-F467753E0D2C}" presName="LevelTwoTextNode" presStyleLbl="node3" presStyleIdx="1" presStyleCnt="5" custScaleX="143762" custLinFactNeighborX="84645" custLinFactNeighborY="5059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6B85A5B-1A88-4AE9-962B-98D5DEE67E37}" type="pres">
      <dgm:prSet presAssocID="{355A213D-8609-4A25-8F4A-F467753E0D2C}" presName="level3hierChild" presStyleCnt="0"/>
      <dgm:spPr/>
    </dgm:pt>
    <dgm:pt modelId="{46EB0004-284A-4F6F-BCBE-1343C948E016}" type="pres">
      <dgm:prSet presAssocID="{6BAA2B37-3C14-427E-9DD0-050A4DC47F6B}" presName="conn2-1" presStyleLbl="parChTrans1D3" presStyleIdx="2" presStyleCnt="5"/>
      <dgm:spPr/>
      <dgm:t>
        <a:bodyPr/>
        <a:lstStyle/>
        <a:p>
          <a:endParaRPr lang="es-MX"/>
        </a:p>
      </dgm:t>
    </dgm:pt>
    <dgm:pt modelId="{D72C6AC2-2D7B-4231-B836-B7FEBB767A8C}" type="pres">
      <dgm:prSet presAssocID="{6BAA2B37-3C14-427E-9DD0-050A4DC47F6B}" presName="connTx" presStyleLbl="parChTrans1D3" presStyleIdx="2" presStyleCnt="5"/>
      <dgm:spPr/>
      <dgm:t>
        <a:bodyPr/>
        <a:lstStyle/>
        <a:p>
          <a:endParaRPr lang="es-MX"/>
        </a:p>
      </dgm:t>
    </dgm:pt>
    <dgm:pt modelId="{E0F0C02D-3350-4A46-97DC-11DAF846B901}" type="pres">
      <dgm:prSet presAssocID="{6C2482CA-9F55-4A92-B63F-D5BE597FF24B}" presName="root2" presStyleCnt="0"/>
      <dgm:spPr/>
    </dgm:pt>
    <dgm:pt modelId="{48316AA7-4B25-427D-9E68-0BFE04EC51AA}" type="pres">
      <dgm:prSet presAssocID="{6C2482CA-9F55-4A92-B63F-D5BE597FF24B}" presName="LevelTwoTextNode" presStyleLbl="node3" presStyleIdx="2" presStyleCnt="5" custScaleX="160253" custScaleY="111561" custLinFactNeighborX="85223" custLinFactNeighborY="5894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AE8674F-E865-4E22-8AF4-484A8C0DF780}" type="pres">
      <dgm:prSet presAssocID="{6C2482CA-9F55-4A92-B63F-D5BE597FF24B}" presName="level3hierChild" presStyleCnt="0"/>
      <dgm:spPr/>
    </dgm:pt>
    <dgm:pt modelId="{3D3CD161-CC5B-4311-9EC3-AA7616D3FD22}" type="pres">
      <dgm:prSet presAssocID="{1B6E6CB0-261C-4BB3-8364-0BAF039591D4}" presName="conn2-1" presStyleLbl="parChTrans1D3" presStyleIdx="3" presStyleCnt="5"/>
      <dgm:spPr/>
      <dgm:t>
        <a:bodyPr/>
        <a:lstStyle/>
        <a:p>
          <a:endParaRPr lang="es-MX"/>
        </a:p>
      </dgm:t>
    </dgm:pt>
    <dgm:pt modelId="{E56C1FF9-5CAB-4043-BF0E-2EA0E2CD5D56}" type="pres">
      <dgm:prSet presAssocID="{1B6E6CB0-261C-4BB3-8364-0BAF039591D4}" presName="connTx" presStyleLbl="parChTrans1D3" presStyleIdx="3" presStyleCnt="5"/>
      <dgm:spPr/>
      <dgm:t>
        <a:bodyPr/>
        <a:lstStyle/>
        <a:p>
          <a:endParaRPr lang="es-MX"/>
        </a:p>
      </dgm:t>
    </dgm:pt>
    <dgm:pt modelId="{A2FCB453-C786-477A-A74B-F3BBDF940829}" type="pres">
      <dgm:prSet presAssocID="{06ACA5E5-AF38-42F0-BB59-CEA38E0A47E4}" presName="root2" presStyleCnt="0"/>
      <dgm:spPr/>
    </dgm:pt>
    <dgm:pt modelId="{397EF3EA-FA21-4587-8F88-4A5B9EEEE5BD}" type="pres">
      <dgm:prSet presAssocID="{06ACA5E5-AF38-42F0-BB59-CEA38E0A47E4}" presName="LevelTwoTextNode" presStyleLbl="node3" presStyleIdx="3" presStyleCnt="5" custScaleX="171286" custLinFactNeighborX="77930" custLinFactNeighborY="6330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DC60D41-A9D8-4E2D-A8EB-E84EC0046AC6}" type="pres">
      <dgm:prSet presAssocID="{06ACA5E5-AF38-42F0-BB59-CEA38E0A47E4}" presName="level3hierChild" presStyleCnt="0"/>
      <dgm:spPr/>
    </dgm:pt>
    <dgm:pt modelId="{09925CFE-9B2D-4BB7-B2C6-758A19923DE9}" type="pres">
      <dgm:prSet presAssocID="{AC3D584D-E8BA-4A03-AC9F-59FF907B5673}" presName="conn2-1" presStyleLbl="parChTrans1D3" presStyleIdx="4" presStyleCnt="5"/>
      <dgm:spPr/>
      <dgm:t>
        <a:bodyPr/>
        <a:lstStyle/>
        <a:p>
          <a:endParaRPr lang="es-MX"/>
        </a:p>
      </dgm:t>
    </dgm:pt>
    <dgm:pt modelId="{016F75A5-0E28-43C6-8A0F-5CB3546CD9C0}" type="pres">
      <dgm:prSet presAssocID="{AC3D584D-E8BA-4A03-AC9F-59FF907B5673}" presName="connTx" presStyleLbl="parChTrans1D3" presStyleIdx="4" presStyleCnt="5"/>
      <dgm:spPr/>
      <dgm:t>
        <a:bodyPr/>
        <a:lstStyle/>
        <a:p>
          <a:endParaRPr lang="es-MX"/>
        </a:p>
      </dgm:t>
    </dgm:pt>
    <dgm:pt modelId="{60477DD6-7F22-4EF5-8438-B16C8750199B}" type="pres">
      <dgm:prSet presAssocID="{C7AF98E6-5A67-4493-9DA0-94012AE5AD5C}" presName="root2" presStyleCnt="0"/>
      <dgm:spPr/>
    </dgm:pt>
    <dgm:pt modelId="{D0F9B9AE-DB07-4289-AFBC-05A3A1206E21}" type="pres">
      <dgm:prSet presAssocID="{C7AF98E6-5A67-4493-9DA0-94012AE5AD5C}" presName="LevelTwoTextNode" presStyleLbl="node3" presStyleIdx="4" presStyleCnt="5" custScaleX="173143" custScaleY="92549" custLinFactNeighborX="70266" custLinFactNeighborY="8718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BDFFF6D-1914-45BE-8F6C-DF572D149641}" type="pres">
      <dgm:prSet presAssocID="{C7AF98E6-5A67-4493-9DA0-94012AE5AD5C}" presName="level3hierChild" presStyleCnt="0"/>
      <dgm:spPr/>
    </dgm:pt>
    <dgm:pt modelId="{1C65CDF7-509D-4505-B13A-745CD3CE5035}" type="pres">
      <dgm:prSet presAssocID="{9B2B8FF0-BCBF-4405-AC99-82D5371178C3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BA17E86A-401E-47AC-B0C0-DF819A788FF5}" type="pres">
      <dgm:prSet presAssocID="{9B2B8FF0-BCBF-4405-AC99-82D5371178C3}" presName="connTx" presStyleLbl="parChTrans1D2" presStyleIdx="1" presStyleCnt="2"/>
      <dgm:spPr/>
      <dgm:t>
        <a:bodyPr/>
        <a:lstStyle/>
        <a:p>
          <a:endParaRPr lang="es-MX"/>
        </a:p>
      </dgm:t>
    </dgm:pt>
    <dgm:pt modelId="{0A0CCCD2-4968-4EB2-955D-A3C98A6524F6}" type="pres">
      <dgm:prSet presAssocID="{94635657-0F09-4E4B-BF2B-7134F5DE5F8D}" presName="root2" presStyleCnt="0"/>
      <dgm:spPr/>
    </dgm:pt>
    <dgm:pt modelId="{DA2CA494-BA80-49B5-A707-2C567A7562B2}" type="pres">
      <dgm:prSet presAssocID="{94635657-0F09-4E4B-BF2B-7134F5DE5F8D}" presName="LevelTwoTextNode" presStyleLbl="node2" presStyleIdx="1" presStyleCnt="2" custScaleX="241989" custScaleY="118526" custLinFactY="-248396" custLinFactNeighborX="-61123" custLinFactNeighborY="-3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470649F-0920-48B4-A4CE-5044866763AC}" type="pres">
      <dgm:prSet presAssocID="{94635657-0F09-4E4B-BF2B-7134F5DE5F8D}" presName="level3hierChild" presStyleCnt="0"/>
      <dgm:spPr/>
    </dgm:pt>
  </dgm:ptLst>
  <dgm:cxnLst>
    <dgm:cxn modelId="{6939D8F6-9234-4563-8ADF-1EC0850A953F}" type="presOf" srcId="{6C2482CA-9F55-4A92-B63F-D5BE597FF24B}" destId="{48316AA7-4B25-427D-9E68-0BFE04EC51AA}" srcOrd="0" destOrd="0" presId="urn:microsoft.com/office/officeart/2005/8/layout/hierarchy2"/>
    <dgm:cxn modelId="{3510740F-550D-4890-BB14-B6DABD3708B8}" type="presOf" srcId="{29249EEA-E6C5-4E23-8A96-3268D2C89355}" destId="{4E963170-67F9-4058-B210-BC10B78F18D4}" srcOrd="0" destOrd="0" presId="urn:microsoft.com/office/officeart/2005/8/layout/hierarchy2"/>
    <dgm:cxn modelId="{29DB78AD-2121-44B2-82A0-9D049710E0E2}" type="presOf" srcId="{EB638894-177F-473D-B1D1-11174BB36B5B}" destId="{EA857911-EFB7-4CEF-8B5D-E718EFD13BB4}" srcOrd="0" destOrd="0" presId="urn:microsoft.com/office/officeart/2005/8/layout/hierarchy2"/>
    <dgm:cxn modelId="{711C55AC-454C-4489-AC70-C934948871AD}" type="presOf" srcId="{6BAA2B37-3C14-427E-9DD0-050A4DC47F6B}" destId="{46EB0004-284A-4F6F-BCBE-1343C948E016}" srcOrd="0" destOrd="0" presId="urn:microsoft.com/office/officeart/2005/8/layout/hierarchy2"/>
    <dgm:cxn modelId="{5F4202D2-A3A9-462D-9014-19B3CE5C505B}" type="presOf" srcId="{D2E15274-BEEC-48BD-8F85-E640D9EBC7E1}" destId="{CA05EE94-8BCB-4598-907F-072A9B6DC1B7}" srcOrd="0" destOrd="0" presId="urn:microsoft.com/office/officeart/2005/8/layout/hierarchy2"/>
    <dgm:cxn modelId="{1FD16CD1-35ED-40B9-8081-D35DC2C40E8C}" type="presOf" srcId="{9B2B8FF0-BCBF-4405-AC99-82D5371178C3}" destId="{BA17E86A-401E-47AC-B0C0-DF819A788FF5}" srcOrd="1" destOrd="0" presId="urn:microsoft.com/office/officeart/2005/8/layout/hierarchy2"/>
    <dgm:cxn modelId="{7DF883DC-0628-4720-B6FA-C888CEAAA522}" type="presOf" srcId="{1B6E6CB0-261C-4BB3-8364-0BAF039591D4}" destId="{3D3CD161-CC5B-4311-9EC3-AA7616D3FD22}" srcOrd="0" destOrd="0" presId="urn:microsoft.com/office/officeart/2005/8/layout/hierarchy2"/>
    <dgm:cxn modelId="{92C37903-BE53-4807-83BE-1CBEF56CAF31}" type="presOf" srcId="{EB638894-177F-473D-B1D1-11174BB36B5B}" destId="{10FECEB9-3D07-4BA5-9B9D-FFBD180E6AE0}" srcOrd="1" destOrd="0" presId="urn:microsoft.com/office/officeart/2005/8/layout/hierarchy2"/>
    <dgm:cxn modelId="{48339C7A-1FBF-43B0-B6E4-3D8D9C41D777}" type="presOf" srcId="{9B2B8FF0-BCBF-4405-AC99-82D5371178C3}" destId="{1C65CDF7-509D-4505-B13A-745CD3CE5035}" srcOrd="0" destOrd="0" presId="urn:microsoft.com/office/officeart/2005/8/layout/hierarchy2"/>
    <dgm:cxn modelId="{6FC96FC7-4E87-4D73-9831-63E2916CE318}" type="presOf" srcId="{D2E15274-BEEC-48BD-8F85-E640D9EBC7E1}" destId="{8A03A24B-4DDE-410C-9EBB-927483A36901}" srcOrd="1" destOrd="0" presId="urn:microsoft.com/office/officeart/2005/8/layout/hierarchy2"/>
    <dgm:cxn modelId="{C70AF6BA-3BC5-4093-A9E7-9E43EBEE3A72}" type="presOf" srcId="{355A213D-8609-4A25-8F4A-F467753E0D2C}" destId="{83421D96-88AD-4E21-84C3-CB5355D585AE}" srcOrd="0" destOrd="0" presId="urn:microsoft.com/office/officeart/2005/8/layout/hierarchy2"/>
    <dgm:cxn modelId="{33F15053-3B33-46AB-999C-C23CCD13F36E}" type="presOf" srcId="{C7AF98E6-5A67-4493-9DA0-94012AE5AD5C}" destId="{D0F9B9AE-DB07-4289-AFBC-05A3A1206E21}" srcOrd="0" destOrd="0" presId="urn:microsoft.com/office/officeart/2005/8/layout/hierarchy2"/>
    <dgm:cxn modelId="{AC581C47-C0D6-4E42-AAC8-C31E7EA756A7}" type="presOf" srcId="{3AE3BE25-7BE6-429A-AD26-E4D89233E8C8}" destId="{FC4A2245-66B3-41AF-8E0E-05AD9507E888}" srcOrd="0" destOrd="0" presId="urn:microsoft.com/office/officeart/2005/8/layout/hierarchy2"/>
    <dgm:cxn modelId="{67EC8643-10F3-473F-AEC4-53FAA0C2DADA}" srcId="{3AE3BE25-7BE6-429A-AD26-E4D89233E8C8}" destId="{94635657-0F09-4E4B-BF2B-7134F5DE5F8D}" srcOrd="1" destOrd="0" parTransId="{9B2B8FF0-BCBF-4405-AC99-82D5371178C3}" sibTransId="{1DD0250A-3A47-4869-8ED9-6777A532CC64}"/>
    <dgm:cxn modelId="{C7594BE3-B612-4AD0-B023-1C411D471146}" type="presOf" srcId="{B56D0F31-2313-40DA-91A4-A4C43E0A8A35}" destId="{079BEBAD-D033-4FEA-AE1C-B1DF964B0A6B}" srcOrd="0" destOrd="0" presId="urn:microsoft.com/office/officeart/2005/8/layout/hierarchy2"/>
    <dgm:cxn modelId="{BCD838D3-C666-4DBE-8698-86E65310AD03}" srcId="{15C0B8A2-3726-4B21-B29B-33F54153CCCA}" destId="{3AE3BE25-7BE6-429A-AD26-E4D89233E8C8}" srcOrd="0" destOrd="0" parTransId="{279FA2E5-CF1C-4810-9AFF-A4BCF2CC032C}" sibTransId="{A06679F7-448B-4DC1-94E8-E738DE86031B}"/>
    <dgm:cxn modelId="{5C63EE38-B37A-44A2-B2D2-392EE304C950}" srcId="{29249EEA-E6C5-4E23-8A96-3268D2C89355}" destId="{C7AF98E6-5A67-4493-9DA0-94012AE5AD5C}" srcOrd="4" destOrd="0" parTransId="{AC3D584D-E8BA-4A03-AC9F-59FF907B5673}" sibTransId="{E6291500-EA9E-4307-8A9A-FC3803759E98}"/>
    <dgm:cxn modelId="{4663C9E9-B5CA-4850-B713-976DC3D27C15}" type="presOf" srcId="{B56D0F31-2313-40DA-91A4-A4C43E0A8A35}" destId="{41ADC8F5-0B29-453F-BAAB-4972C4C251F1}" srcOrd="1" destOrd="0" presId="urn:microsoft.com/office/officeart/2005/8/layout/hierarchy2"/>
    <dgm:cxn modelId="{AFEA4B5D-DE19-4CB3-938B-E0CB0CC8B542}" type="presOf" srcId="{06ACA5E5-AF38-42F0-BB59-CEA38E0A47E4}" destId="{397EF3EA-FA21-4587-8F88-4A5B9EEEE5BD}" srcOrd="0" destOrd="0" presId="urn:microsoft.com/office/officeart/2005/8/layout/hierarchy2"/>
    <dgm:cxn modelId="{A2E55C25-EB28-40D2-95E8-28970C59B072}" type="presOf" srcId="{DEE25AED-0907-47EF-AC0E-37A120DB3247}" destId="{20198B3E-15CF-4B28-93AE-EA3DEB0DFC2C}" srcOrd="0" destOrd="0" presId="urn:microsoft.com/office/officeart/2005/8/layout/hierarchy2"/>
    <dgm:cxn modelId="{85609F79-BCC1-4BEF-88B1-A29E62427B5A}" type="presOf" srcId="{AC3D584D-E8BA-4A03-AC9F-59FF907B5673}" destId="{016F75A5-0E28-43C6-8A0F-5CB3546CD9C0}" srcOrd="1" destOrd="0" presId="urn:microsoft.com/office/officeart/2005/8/layout/hierarchy2"/>
    <dgm:cxn modelId="{64EB51BF-A4DC-46D3-95C0-56563EB08271}" srcId="{29249EEA-E6C5-4E23-8A96-3268D2C89355}" destId="{355A213D-8609-4A25-8F4A-F467753E0D2C}" srcOrd="1" destOrd="0" parTransId="{EB638894-177F-473D-B1D1-11174BB36B5B}" sibTransId="{7013828C-9730-4EBE-BF60-1719789AF36D}"/>
    <dgm:cxn modelId="{5372C698-6C8D-442F-B831-4894D6392058}" srcId="{29249EEA-E6C5-4E23-8A96-3268D2C89355}" destId="{DEE25AED-0907-47EF-AC0E-37A120DB3247}" srcOrd="0" destOrd="0" parTransId="{D2E15274-BEEC-48BD-8F85-E640D9EBC7E1}" sibTransId="{025EB180-6652-45F2-A8B8-3445602518C6}"/>
    <dgm:cxn modelId="{E2684D70-379F-4073-A581-639D468FA7F3}" type="presOf" srcId="{6BAA2B37-3C14-427E-9DD0-050A4DC47F6B}" destId="{D72C6AC2-2D7B-4231-B836-B7FEBB767A8C}" srcOrd="1" destOrd="0" presId="urn:microsoft.com/office/officeart/2005/8/layout/hierarchy2"/>
    <dgm:cxn modelId="{205A6F3B-C400-4380-8C63-DE5A26FE9F19}" type="presOf" srcId="{15C0B8A2-3726-4B21-B29B-33F54153CCCA}" destId="{B914195C-8A0E-47C5-90C5-ABB09B14923F}" srcOrd="0" destOrd="0" presId="urn:microsoft.com/office/officeart/2005/8/layout/hierarchy2"/>
    <dgm:cxn modelId="{9304F499-6BCC-467F-9D0B-219FC6084DA3}" type="presOf" srcId="{94635657-0F09-4E4B-BF2B-7134F5DE5F8D}" destId="{DA2CA494-BA80-49B5-A707-2C567A7562B2}" srcOrd="0" destOrd="0" presId="urn:microsoft.com/office/officeart/2005/8/layout/hierarchy2"/>
    <dgm:cxn modelId="{09BD675E-7BAC-4A97-B375-F21AFBB6ABBC}" srcId="{29249EEA-E6C5-4E23-8A96-3268D2C89355}" destId="{6C2482CA-9F55-4A92-B63F-D5BE597FF24B}" srcOrd="2" destOrd="0" parTransId="{6BAA2B37-3C14-427E-9DD0-050A4DC47F6B}" sibTransId="{B900481B-9186-46FF-9C57-1E52C9E92FFB}"/>
    <dgm:cxn modelId="{F5AAF030-4EA7-4E22-96C4-62772F60BBF2}" srcId="{3AE3BE25-7BE6-429A-AD26-E4D89233E8C8}" destId="{29249EEA-E6C5-4E23-8A96-3268D2C89355}" srcOrd="0" destOrd="0" parTransId="{B56D0F31-2313-40DA-91A4-A4C43E0A8A35}" sibTransId="{DD206988-5961-4A4A-B32C-4748EE0C2E55}"/>
    <dgm:cxn modelId="{CDD31309-C8A3-43D1-8757-B10ABF126B7F}" type="presOf" srcId="{AC3D584D-E8BA-4A03-AC9F-59FF907B5673}" destId="{09925CFE-9B2D-4BB7-B2C6-758A19923DE9}" srcOrd="0" destOrd="0" presId="urn:microsoft.com/office/officeart/2005/8/layout/hierarchy2"/>
    <dgm:cxn modelId="{01421243-27DC-4959-AE6B-8C35C44AB04C}" srcId="{29249EEA-E6C5-4E23-8A96-3268D2C89355}" destId="{06ACA5E5-AF38-42F0-BB59-CEA38E0A47E4}" srcOrd="3" destOrd="0" parTransId="{1B6E6CB0-261C-4BB3-8364-0BAF039591D4}" sibTransId="{F7245996-DBAA-45E1-B5FC-ABCFDCE9DCE0}"/>
    <dgm:cxn modelId="{D81BDAA3-1773-4376-8092-47FE4A68B34E}" type="presOf" srcId="{1B6E6CB0-261C-4BB3-8364-0BAF039591D4}" destId="{E56C1FF9-5CAB-4043-BF0E-2EA0E2CD5D56}" srcOrd="1" destOrd="0" presId="urn:microsoft.com/office/officeart/2005/8/layout/hierarchy2"/>
    <dgm:cxn modelId="{026E8973-E965-4843-B85F-C274498A51E7}" type="presParOf" srcId="{B914195C-8A0E-47C5-90C5-ABB09B14923F}" destId="{C9520698-B5A7-420F-A0A0-E5B78C1BD7FF}" srcOrd="0" destOrd="0" presId="urn:microsoft.com/office/officeart/2005/8/layout/hierarchy2"/>
    <dgm:cxn modelId="{E8E1FBE6-1A33-44D8-9676-3F3D359F91EE}" type="presParOf" srcId="{C9520698-B5A7-420F-A0A0-E5B78C1BD7FF}" destId="{FC4A2245-66B3-41AF-8E0E-05AD9507E888}" srcOrd="0" destOrd="0" presId="urn:microsoft.com/office/officeart/2005/8/layout/hierarchy2"/>
    <dgm:cxn modelId="{754C1323-A60E-4BFE-B4AE-C97BB89F85AD}" type="presParOf" srcId="{C9520698-B5A7-420F-A0A0-E5B78C1BD7FF}" destId="{124DFAB8-B3B7-4CAF-92C1-90E7D9D85A35}" srcOrd="1" destOrd="0" presId="urn:microsoft.com/office/officeart/2005/8/layout/hierarchy2"/>
    <dgm:cxn modelId="{07ADFD39-D2CD-4B23-88A1-18C1450B1217}" type="presParOf" srcId="{124DFAB8-B3B7-4CAF-92C1-90E7D9D85A35}" destId="{079BEBAD-D033-4FEA-AE1C-B1DF964B0A6B}" srcOrd="0" destOrd="0" presId="urn:microsoft.com/office/officeart/2005/8/layout/hierarchy2"/>
    <dgm:cxn modelId="{7CE3A981-EB32-4097-B265-CCE1263323AD}" type="presParOf" srcId="{079BEBAD-D033-4FEA-AE1C-B1DF964B0A6B}" destId="{41ADC8F5-0B29-453F-BAAB-4972C4C251F1}" srcOrd="0" destOrd="0" presId="urn:microsoft.com/office/officeart/2005/8/layout/hierarchy2"/>
    <dgm:cxn modelId="{DAC6272F-9EF0-4CB4-B0D4-3D8F0C3437E9}" type="presParOf" srcId="{124DFAB8-B3B7-4CAF-92C1-90E7D9D85A35}" destId="{414A7FC5-93C2-40F8-A456-0EEE2ABF4F63}" srcOrd="1" destOrd="0" presId="urn:microsoft.com/office/officeart/2005/8/layout/hierarchy2"/>
    <dgm:cxn modelId="{35A97297-D285-47CC-9EF1-A14FAFF3382E}" type="presParOf" srcId="{414A7FC5-93C2-40F8-A456-0EEE2ABF4F63}" destId="{4E963170-67F9-4058-B210-BC10B78F18D4}" srcOrd="0" destOrd="0" presId="urn:microsoft.com/office/officeart/2005/8/layout/hierarchy2"/>
    <dgm:cxn modelId="{AB83CDB2-C8D0-432D-8452-E933826A7174}" type="presParOf" srcId="{414A7FC5-93C2-40F8-A456-0EEE2ABF4F63}" destId="{58827CA5-8F0D-42C3-B27B-1B371955A7B6}" srcOrd="1" destOrd="0" presId="urn:microsoft.com/office/officeart/2005/8/layout/hierarchy2"/>
    <dgm:cxn modelId="{E31AFC98-BE53-404D-AB39-46B60328A87F}" type="presParOf" srcId="{58827CA5-8F0D-42C3-B27B-1B371955A7B6}" destId="{CA05EE94-8BCB-4598-907F-072A9B6DC1B7}" srcOrd="0" destOrd="0" presId="urn:microsoft.com/office/officeart/2005/8/layout/hierarchy2"/>
    <dgm:cxn modelId="{5057A730-CC55-4D3E-9504-9640F99A9D06}" type="presParOf" srcId="{CA05EE94-8BCB-4598-907F-072A9B6DC1B7}" destId="{8A03A24B-4DDE-410C-9EBB-927483A36901}" srcOrd="0" destOrd="0" presId="urn:microsoft.com/office/officeart/2005/8/layout/hierarchy2"/>
    <dgm:cxn modelId="{28FB499F-1E28-4A31-8D80-AF08A6B681B2}" type="presParOf" srcId="{58827CA5-8F0D-42C3-B27B-1B371955A7B6}" destId="{333887BB-7312-4A7D-9AB3-A68B9967D0E8}" srcOrd="1" destOrd="0" presId="urn:microsoft.com/office/officeart/2005/8/layout/hierarchy2"/>
    <dgm:cxn modelId="{2BED39C1-66A4-4761-BEA8-BDAA5D2F901D}" type="presParOf" srcId="{333887BB-7312-4A7D-9AB3-A68B9967D0E8}" destId="{20198B3E-15CF-4B28-93AE-EA3DEB0DFC2C}" srcOrd="0" destOrd="0" presId="urn:microsoft.com/office/officeart/2005/8/layout/hierarchy2"/>
    <dgm:cxn modelId="{F09E4573-2877-4BAA-9419-FD7FED712E3D}" type="presParOf" srcId="{333887BB-7312-4A7D-9AB3-A68B9967D0E8}" destId="{1796D7E4-5085-45E8-B42F-F9B125354336}" srcOrd="1" destOrd="0" presId="urn:microsoft.com/office/officeart/2005/8/layout/hierarchy2"/>
    <dgm:cxn modelId="{D1AECAE5-0AAC-4D8A-B7E1-9E0FB901B668}" type="presParOf" srcId="{58827CA5-8F0D-42C3-B27B-1B371955A7B6}" destId="{EA857911-EFB7-4CEF-8B5D-E718EFD13BB4}" srcOrd="2" destOrd="0" presId="urn:microsoft.com/office/officeart/2005/8/layout/hierarchy2"/>
    <dgm:cxn modelId="{2BD2F02F-C8A6-48A0-9318-C51680681E3E}" type="presParOf" srcId="{EA857911-EFB7-4CEF-8B5D-E718EFD13BB4}" destId="{10FECEB9-3D07-4BA5-9B9D-FFBD180E6AE0}" srcOrd="0" destOrd="0" presId="urn:microsoft.com/office/officeart/2005/8/layout/hierarchy2"/>
    <dgm:cxn modelId="{033A5D9A-5E10-4133-9011-A35CFFE904CA}" type="presParOf" srcId="{58827CA5-8F0D-42C3-B27B-1B371955A7B6}" destId="{B7FFDDE2-F57D-4B43-ADD4-B076464DDDAC}" srcOrd="3" destOrd="0" presId="urn:microsoft.com/office/officeart/2005/8/layout/hierarchy2"/>
    <dgm:cxn modelId="{C3C4CD88-2C97-45AF-B5FA-FC313D14FB25}" type="presParOf" srcId="{B7FFDDE2-F57D-4B43-ADD4-B076464DDDAC}" destId="{83421D96-88AD-4E21-84C3-CB5355D585AE}" srcOrd="0" destOrd="0" presId="urn:microsoft.com/office/officeart/2005/8/layout/hierarchy2"/>
    <dgm:cxn modelId="{9B840CB0-682F-4761-B1EE-7F8747694FCB}" type="presParOf" srcId="{B7FFDDE2-F57D-4B43-ADD4-B076464DDDAC}" destId="{66B85A5B-1A88-4AE9-962B-98D5DEE67E37}" srcOrd="1" destOrd="0" presId="urn:microsoft.com/office/officeart/2005/8/layout/hierarchy2"/>
    <dgm:cxn modelId="{E1916B21-2ADE-47F1-8F3D-953BF8D87E19}" type="presParOf" srcId="{58827CA5-8F0D-42C3-B27B-1B371955A7B6}" destId="{46EB0004-284A-4F6F-BCBE-1343C948E016}" srcOrd="4" destOrd="0" presId="urn:microsoft.com/office/officeart/2005/8/layout/hierarchy2"/>
    <dgm:cxn modelId="{892199B5-0B80-4FD1-ACD3-6D7843860EFF}" type="presParOf" srcId="{46EB0004-284A-4F6F-BCBE-1343C948E016}" destId="{D72C6AC2-2D7B-4231-B836-B7FEBB767A8C}" srcOrd="0" destOrd="0" presId="urn:microsoft.com/office/officeart/2005/8/layout/hierarchy2"/>
    <dgm:cxn modelId="{3825B6C8-7B8B-4B52-A99C-0058EB8C0A50}" type="presParOf" srcId="{58827CA5-8F0D-42C3-B27B-1B371955A7B6}" destId="{E0F0C02D-3350-4A46-97DC-11DAF846B901}" srcOrd="5" destOrd="0" presId="urn:microsoft.com/office/officeart/2005/8/layout/hierarchy2"/>
    <dgm:cxn modelId="{1CC0F0B7-E0A0-460E-AE0F-1EDDFDEB7632}" type="presParOf" srcId="{E0F0C02D-3350-4A46-97DC-11DAF846B901}" destId="{48316AA7-4B25-427D-9E68-0BFE04EC51AA}" srcOrd="0" destOrd="0" presId="urn:microsoft.com/office/officeart/2005/8/layout/hierarchy2"/>
    <dgm:cxn modelId="{8887F10B-FC26-4867-BB91-6DB728E5D7B9}" type="presParOf" srcId="{E0F0C02D-3350-4A46-97DC-11DAF846B901}" destId="{6AE8674F-E865-4E22-8AF4-484A8C0DF780}" srcOrd="1" destOrd="0" presId="urn:microsoft.com/office/officeart/2005/8/layout/hierarchy2"/>
    <dgm:cxn modelId="{8BE34C92-827F-4CEC-938A-133C4B765A84}" type="presParOf" srcId="{58827CA5-8F0D-42C3-B27B-1B371955A7B6}" destId="{3D3CD161-CC5B-4311-9EC3-AA7616D3FD22}" srcOrd="6" destOrd="0" presId="urn:microsoft.com/office/officeart/2005/8/layout/hierarchy2"/>
    <dgm:cxn modelId="{FC4EE584-4ACE-4A61-A1BD-CEAF6085D818}" type="presParOf" srcId="{3D3CD161-CC5B-4311-9EC3-AA7616D3FD22}" destId="{E56C1FF9-5CAB-4043-BF0E-2EA0E2CD5D56}" srcOrd="0" destOrd="0" presId="urn:microsoft.com/office/officeart/2005/8/layout/hierarchy2"/>
    <dgm:cxn modelId="{34161BF1-DB84-4FFE-B230-DA4C34DBBC94}" type="presParOf" srcId="{58827CA5-8F0D-42C3-B27B-1B371955A7B6}" destId="{A2FCB453-C786-477A-A74B-F3BBDF940829}" srcOrd="7" destOrd="0" presId="urn:microsoft.com/office/officeart/2005/8/layout/hierarchy2"/>
    <dgm:cxn modelId="{829D4122-A877-4689-9C63-C1C46B467288}" type="presParOf" srcId="{A2FCB453-C786-477A-A74B-F3BBDF940829}" destId="{397EF3EA-FA21-4587-8F88-4A5B9EEEE5BD}" srcOrd="0" destOrd="0" presId="urn:microsoft.com/office/officeart/2005/8/layout/hierarchy2"/>
    <dgm:cxn modelId="{F2C0CB0A-69D9-4269-A7C4-CCAFE9CCFEFF}" type="presParOf" srcId="{A2FCB453-C786-477A-A74B-F3BBDF940829}" destId="{BDC60D41-A9D8-4E2D-A8EB-E84EC0046AC6}" srcOrd="1" destOrd="0" presId="urn:microsoft.com/office/officeart/2005/8/layout/hierarchy2"/>
    <dgm:cxn modelId="{DB2D6BE7-ACFF-48DB-9F94-09DDA816F85A}" type="presParOf" srcId="{58827CA5-8F0D-42C3-B27B-1B371955A7B6}" destId="{09925CFE-9B2D-4BB7-B2C6-758A19923DE9}" srcOrd="8" destOrd="0" presId="urn:microsoft.com/office/officeart/2005/8/layout/hierarchy2"/>
    <dgm:cxn modelId="{5B858667-BCAE-4362-A4B8-816ADAB2A6D9}" type="presParOf" srcId="{09925CFE-9B2D-4BB7-B2C6-758A19923DE9}" destId="{016F75A5-0E28-43C6-8A0F-5CB3546CD9C0}" srcOrd="0" destOrd="0" presId="urn:microsoft.com/office/officeart/2005/8/layout/hierarchy2"/>
    <dgm:cxn modelId="{DD670A0A-EF75-4925-8AE2-D30C6669C2E5}" type="presParOf" srcId="{58827CA5-8F0D-42C3-B27B-1B371955A7B6}" destId="{60477DD6-7F22-4EF5-8438-B16C8750199B}" srcOrd="9" destOrd="0" presId="urn:microsoft.com/office/officeart/2005/8/layout/hierarchy2"/>
    <dgm:cxn modelId="{D9AC577E-A724-48AD-984C-4EB077AFE870}" type="presParOf" srcId="{60477DD6-7F22-4EF5-8438-B16C8750199B}" destId="{D0F9B9AE-DB07-4289-AFBC-05A3A1206E21}" srcOrd="0" destOrd="0" presId="urn:microsoft.com/office/officeart/2005/8/layout/hierarchy2"/>
    <dgm:cxn modelId="{05AE3B8B-A042-40DD-8F49-EA840B2D0261}" type="presParOf" srcId="{60477DD6-7F22-4EF5-8438-B16C8750199B}" destId="{ABDFFF6D-1914-45BE-8F6C-DF572D149641}" srcOrd="1" destOrd="0" presId="urn:microsoft.com/office/officeart/2005/8/layout/hierarchy2"/>
    <dgm:cxn modelId="{AC0A622B-E0E1-4DA7-90FA-26B68F698482}" type="presParOf" srcId="{124DFAB8-B3B7-4CAF-92C1-90E7D9D85A35}" destId="{1C65CDF7-509D-4505-B13A-745CD3CE5035}" srcOrd="2" destOrd="0" presId="urn:microsoft.com/office/officeart/2005/8/layout/hierarchy2"/>
    <dgm:cxn modelId="{85627579-5157-4847-8A63-2EA681315D12}" type="presParOf" srcId="{1C65CDF7-509D-4505-B13A-745CD3CE5035}" destId="{BA17E86A-401E-47AC-B0C0-DF819A788FF5}" srcOrd="0" destOrd="0" presId="urn:microsoft.com/office/officeart/2005/8/layout/hierarchy2"/>
    <dgm:cxn modelId="{CBB178BE-472E-4427-964C-4D24388B1DAF}" type="presParOf" srcId="{124DFAB8-B3B7-4CAF-92C1-90E7D9D85A35}" destId="{0A0CCCD2-4968-4EB2-955D-A3C98A6524F6}" srcOrd="3" destOrd="0" presId="urn:microsoft.com/office/officeart/2005/8/layout/hierarchy2"/>
    <dgm:cxn modelId="{EA31C6CD-A560-482A-A701-62F0D2639376}" type="presParOf" srcId="{0A0CCCD2-4968-4EB2-955D-A3C98A6524F6}" destId="{DA2CA494-BA80-49B5-A707-2C567A7562B2}" srcOrd="0" destOrd="0" presId="urn:microsoft.com/office/officeart/2005/8/layout/hierarchy2"/>
    <dgm:cxn modelId="{8589E334-4793-42EF-A0A7-3D65A5528CBC}" type="presParOf" srcId="{0A0CCCD2-4968-4EB2-955D-A3C98A6524F6}" destId="{0470649F-0920-48B4-A4CE-5044866763A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9B624E-7D2C-442D-B0E9-F6E489F28961}" type="doc">
      <dgm:prSet loTypeId="urn:microsoft.com/office/officeart/2005/8/layout/process2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77B2CA86-929A-4DCB-97E3-815EBC84FFBF}">
      <dgm:prSet phldrT="[Texto]" custT="1"/>
      <dgm:spPr>
        <a:solidFill>
          <a:srgbClr val="FFFFCC"/>
        </a:solidFill>
      </dgm:spPr>
      <dgm:t>
        <a:bodyPr/>
        <a:lstStyle/>
        <a:p>
          <a:r>
            <a:rPr lang="es-MX" sz="2400" b="0" dirty="0" smtClean="0"/>
            <a:t>Planeación operacional</a:t>
          </a:r>
          <a:endParaRPr lang="es-MX" sz="2400" b="0" dirty="0"/>
        </a:p>
      </dgm:t>
    </dgm:pt>
    <dgm:pt modelId="{84E5B0CA-76B3-4692-A5CB-56549164E81A}" type="parTrans" cxnId="{87849EB8-8659-4198-9F24-6FA9658ABBB5}">
      <dgm:prSet/>
      <dgm:spPr/>
      <dgm:t>
        <a:bodyPr/>
        <a:lstStyle/>
        <a:p>
          <a:endParaRPr lang="es-MX"/>
        </a:p>
      </dgm:t>
    </dgm:pt>
    <dgm:pt modelId="{D94631F8-C384-4CC6-ADA8-2867912BC8C3}" type="sibTrans" cxnId="{87849EB8-8659-4198-9F24-6FA9658ABBB5}">
      <dgm:prSet/>
      <dgm:spPr>
        <a:solidFill>
          <a:srgbClr val="FFFF99"/>
        </a:solid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endParaRPr lang="es-MX"/>
        </a:p>
      </dgm:t>
    </dgm:pt>
    <dgm:pt modelId="{CBE14A17-0C04-4FF3-B03E-3C5D4B203B1F}">
      <dgm:prSet phldrT="[Texto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s-MX" sz="2000" dirty="0" smtClean="0"/>
            <a:t>Asignación previa de las tareas específicas </a:t>
          </a:r>
          <a:endParaRPr lang="es-MX" sz="2000" dirty="0"/>
        </a:p>
      </dgm:t>
    </dgm:pt>
    <dgm:pt modelId="{7D5096B2-5520-4A88-ACDE-4E3779D7C3D3}" type="parTrans" cxnId="{5714AFDB-0F4E-4B75-80F4-35C91A63664D}">
      <dgm:prSet/>
      <dgm:spPr/>
      <dgm:t>
        <a:bodyPr/>
        <a:lstStyle/>
        <a:p>
          <a:endParaRPr lang="es-MX"/>
        </a:p>
      </dgm:t>
    </dgm:pt>
    <dgm:pt modelId="{89F8571B-2CEA-44BA-BFA7-4B64741B930B}" type="sibTrans" cxnId="{5714AFDB-0F4E-4B75-80F4-35C91A63664D}">
      <dgm:prSet/>
      <dgm:spPr/>
      <dgm:t>
        <a:bodyPr/>
        <a:lstStyle/>
        <a:p>
          <a:endParaRPr lang="es-MX"/>
        </a:p>
      </dgm:t>
    </dgm:pt>
    <dgm:pt modelId="{C789AA99-6EA5-438F-9608-0183493B25FF}">
      <dgm:prSet phldrT="[Texto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s-MX" dirty="0" smtClean="0"/>
            <a:t>Características</a:t>
          </a:r>
          <a:endParaRPr lang="es-MX" dirty="0"/>
        </a:p>
      </dgm:t>
    </dgm:pt>
    <dgm:pt modelId="{C9D5BD51-3A74-468F-9593-44EE5937CB4C}" type="parTrans" cxnId="{BF4DE293-DE59-4FCC-9769-2B2E04DFABE4}">
      <dgm:prSet/>
      <dgm:spPr/>
      <dgm:t>
        <a:bodyPr/>
        <a:lstStyle/>
        <a:p>
          <a:endParaRPr lang="es-MX"/>
        </a:p>
      </dgm:t>
    </dgm:pt>
    <dgm:pt modelId="{50CE8EDB-C5A3-4C08-8B56-C81EA707F433}" type="sibTrans" cxnId="{BF4DE293-DE59-4FCC-9769-2B2E04DFABE4}">
      <dgm:prSet/>
      <dgm:spPr/>
      <dgm:t>
        <a:bodyPr/>
        <a:lstStyle/>
        <a:p>
          <a:endParaRPr lang="es-MX"/>
        </a:p>
      </dgm:t>
    </dgm:pt>
    <dgm:pt modelId="{C96489FA-7B8D-4F1C-88A4-091BE3801DFF}">
      <dgm:prSet phldrT="[Texto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s-MX" smtClean="0"/>
            <a:t>Es ejecutada por los jefes de menos nivel.</a:t>
          </a:r>
          <a:endParaRPr lang="es-MX" dirty="0"/>
        </a:p>
      </dgm:t>
    </dgm:pt>
    <dgm:pt modelId="{06F3390D-AF02-4D25-989C-C630E7A7A371}" type="parTrans" cxnId="{FC0735AB-BF71-4B78-B30D-53E4FEF43C33}">
      <dgm:prSet/>
      <dgm:spPr/>
      <dgm:t>
        <a:bodyPr/>
        <a:lstStyle/>
        <a:p>
          <a:endParaRPr lang="es-MX"/>
        </a:p>
      </dgm:t>
    </dgm:pt>
    <dgm:pt modelId="{09CA8F91-7F28-48BD-BF78-EC8DCAA96029}" type="sibTrans" cxnId="{FC0735AB-BF71-4B78-B30D-53E4FEF43C33}">
      <dgm:prSet/>
      <dgm:spPr/>
      <dgm:t>
        <a:bodyPr/>
        <a:lstStyle/>
        <a:p>
          <a:endParaRPr lang="es-MX"/>
        </a:p>
      </dgm:t>
    </dgm:pt>
    <dgm:pt modelId="{24785A3C-893F-420E-8DAA-9E10D3515CCF}" type="pres">
      <dgm:prSet presAssocID="{A09B624E-7D2C-442D-B0E9-F6E489F28961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8B902DD-CAB6-4425-8F8F-CEFC9AF0BC9B}" type="pres">
      <dgm:prSet presAssocID="{77B2CA86-929A-4DCB-97E3-815EBC84FFBF}" presName="node" presStyleLbl="node1" presStyleIdx="0" presStyleCnt="4" custLinFactNeighborX="-1344" custLinFactNeighborY="420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D1AE24-5076-4CD1-84FF-B1ACA5352EED}" type="pres">
      <dgm:prSet presAssocID="{D94631F8-C384-4CC6-ADA8-2867912BC8C3}" presName="sibTrans" presStyleLbl="sibTrans2D1" presStyleIdx="0" presStyleCnt="3"/>
      <dgm:spPr/>
      <dgm:t>
        <a:bodyPr/>
        <a:lstStyle/>
        <a:p>
          <a:endParaRPr lang="es-MX"/>
        </a:p>
      </dgm:t>
    </dgm:pt>
    <dgm:pt modelId="{626752C3-1C11-4720-B46E-33A46CF90C1D}" type="pres">
      <dgm:prSet presAssocID="{D94631F8-C384-4CC6-ADA8-2867912BC8C3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3FEE642C-FE99-4B0C-87CF-B434C4A4B73F}" type="pres">
      <dgm:prSet presAssocID="{CBE14A17-0C04-4FF3-B03E-3C5D4B203B1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5683BA-33DB-4337-8BAE-ABD480B5A687}" type="pres">
      <dgm:prSet presAssocID="{89F8571B-2CEA-44BA-BFA7-4B64741B930B}" presName="sibTrans" presStyleLbl="sibTrans2D1" presStyleIdx="1" presStyleCnt="3"/>
      <dgm:spPr/>
      <dgm:t>
        <a:bodyPr/>
        <a:lstStyle/>
        <a:p>
          <a:endParaRPr lang="es-MX"/>
        </a:p>
      </dgm:t>
    </dgm:pt>
    <dgm:pt modelId="{460C09D7-2948-4CF1-A9B1-D814982149F9}" type="pres">
      <dgm:prSet presAssocID="{89F8571B-2CEA-44BA-BFA7-4B64741B930B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F0543E63-8D45-41D0-97BF-925C0936E86E}" type="pres">
      <dgm:prSet presAssocID="{C789AA99-6EA5-438F-9608-0183493B25F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7AB774-3598-4C77-AE9E-49A5BB1F783D}" type="pres">
      <dgm:prSet presAssocID="{50CE8EDB-C5A3-4C08-8B56-C81EA707F433}" presName="sibTrans" presStyleLbl="sibTrans2D1" presStyleIdx="2" presStyleCnt="3"/>
      <dgm:spPr/>
      <dgm:t>
        <a:bodyPr/>
        <a:lstStyle/>
        <a:p>
          <a:endParaRPr lang="es-MX"/>
        </a:p>
      </dgm:t>
    </dgm:pt>
    <dgm:pt modelId="{8EB96AD8-3695-4485-BBFF-66A1EF0E650F}" type="pres">
      <dgm:prSet presAssocID="{50CE8EDB-C5A3-4C08-8B56-C81EA707F433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E97F308D-9D59-4E54-93AF-3B081469124D}" type="pres">
      <dgm:prSet presAssocID="{C96489FA-7B8D-4F1C-88A4-091BE3801DFF}" presName="node" presStyleLbl="node1" presStyleIdx="3" presStyleCnt="4" custLinFactX="18585" custLinFactY="-99277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3877ED1-C116-4A2A-9157-CDD6B898299C}" type="presOf" srcId="{50CE8EDB-C5A3-4C08-8B56-C81EA707F433}" destId="{FE7AB774-3598-4C77-AE9E-49A5BB1F783D}" srcOrd="0" destOrd="0" presId="urn:microsoft.com/office/officeart/2005/8/layout/process2"/>
    <dgm:cxn modelId="{2F0C7A69-284E-4375-9F61-22F6917D8EDE}" type="presOf" srcId="{C789AA99-6EA5-438F-9608-0183493B25FF}" destId="{F0543E63-8D45-41D0-97BF-925C0936E86E}" srcOrd="0" destOrd="0" presId="urn:microsoft.com/office/officeart/2005/8/layout/process2"/>
    <dgm:cxn modelId="{5714AFDB-0F4E-4B75-80F4-35C91A63664D}" srcId="{A09B624E-7D2C-442D-B0E9-F6E489F28961}" destId="{CBE14A17-0C04-4FF3-B03E-3C5D4B203B1F}" srcOrd="1" destOrd="0" parTransId="{7D5096B2-5520-4A88-ACDE-4E3779D7C3D3}" sibTransId="{89F8571B-2CEA-44BA-BFA7-4B64741B930B}"/>
    <dgm:cxn modelId="{E0B0F9F8-8901-4E45-8A5E-0A0ADFDE787A}" type="presOf" srcId="{89F8571B-2CEA-44BA-BFA7-4B64741B930B}" destId="{6A5683BA-33DB-4337-8BAE-ABD480B5A687}" srcOrd="0" destOrd="0" presId="urn:microsoft.com/office/officeart/2005/8/layout/process2"/>
    <dgm:cxn modelId="{CFA51430-B3F0-4F3B-A17A-1F9EDA9A3FDF}" type="presOf" srcId="{D94631F8-C384-4CC6-ADA8-2867912BC8C3}" destId="{CBD1AE24-5076-4CD1-84FF-B1ACA5352EED}" srcOrd="0" destOrd="0" presId="urn:microsoft.com/office/officeart/2005/8/layout/process2"/>
    <dgm:cxn modelId="{87849EB8-8659-4198-9F24-6FA9658ABBB5}" srcId="{A09B624E-7D2C-442D-B0E9-F6E489F28961}" destId="{77B2CA86-929A-4DCB-97E3-815EBC84FFBF}" srcOrd="0" destOrd="0" parTransId="{84E5B0CA-76B3-4692-A5CB-56549164E81A}" sibTransId="{D94631F8-C384-4CC6-ADA8-2867912BC8C3}"/>
    <dgm:cxn modelId="{E6CE5FB5-40BB-4AD8-A98C-F1F05FB2C9D6}" type="presOf" srcId="{C96489FA-7B8D-4F1C-88A4-091BE3801DFF}" destId="{E97F308D-9D59-4E54-93AF-3B081469124D}" srcOrd="0" destOrd="0" presId="urn:microsoft.com/office/officeart/2005/8/layout/process2"/>
    <dgm:cxn modelId="{9F35A2A7-ED05-4E4B-A0D7-C773929C4DB1}" type="presOf" srcId="{77B2CA86-929A-4DCB-97E3-815EBC84FFBF}" destId="{88B902DD-CAB6-4425-8F8F-CEFC9AF0BC9B}" srcOrd="0" destOrd="0" presId="urn:microsoft.com/office/officeart/2005/8/layout/process2"/>
    <dgm:cxn modelId="{5D5DA7A5-FB65-47F4-8799-9D8FEB0A7F71}" type="presOf" srcId="{50CE8EDB-C5A3-4C08-8B56-C81EA707F433}" destId="{8EB96AD8-3695-4485-BBFF-66A1EF0E650F}" srcOrd="1" destOrd="0" presId="urn:microsoft.com/office/officeart/2005/8/layout/process2"/>
    <dgm:cxn modelId="{49029C41-780D-4F53-89A0-6786E006528C}" type="presOf" srcId="{89F8571B-2CEA-44BA-BFA7-4B64741B930B}" destId="{460C09D7-2948-4CF1-A9B1-D814982149F9}" srcOrd="1" destOrd="0" presId="urn:microsoft.com/office/officeart/2005/8/layout/process2"/>
    <dgm:cxn modelId="{D9CD2446-A4B9-4DF5-B66B-C8791C42F2D7}" type="presOf" srcId="{D94631F8-C384-4CC6-ADA8-2867912BC8C3}" destId="{626752C3-1C11-4720-B46E-33A46CF90C1D}" srcOrd="1" destOrd="0" presId="urn:microsoft.com/office/officeart/2005/8/layout/process2"/>
    <dgm:cxn modelId="{FC0735AB-BF71-4B78-B30D-53E4FEF43C33}" srcId="{A09B624E-7D2C-442D-B0E9-F6E489F28961}" destId="{C96489FA-7B8D-4F1C-88A4-091BE3801DFF}" srcOrd="3" destOrd="0" parTransId="{06F3390D-AF02-4D25-989C-C630E7A7A371}" sibTransId="{09CA8F91-7F28-48BD-BF78-EC8DCAA96029}"/>
    <dgm:cxn modelId="{A7AFE6E9-D276-4B51-8ECD-A1A41119711D}" type="presOf" srcId="{A09B624E-7D2C-442D-B0E9-F6E489F28961}" destId="{24785A3C-893F-420E-8DAA-9E10D3515CCF}" srcOrd="0" destOrd="0" presId="urn:microsoft.com/office/officeart/2005/8/layout/process2"/>
    <dgm:cxn modelId="{BF4DE293-DE59-4FCC-9769-2B2E04DFABE4}" srcId="{A09B624E-7D2C-442D-B0E9-F6E489F28961}" destId="{C789AA99-6EA5-438F-9608-0183493B25FF}" srcOrd="2" destOrd="0" parTransId="{C9D5BD51-3A74-468F-9593-44EE5937CB4C}" sibTransId="{50CE8EDB-C5A3-4C08-8B56-C81EA707F433}"/>
    <dgm:cxn modelId="{1FBF4961-20EE-4E06-9D8C-4A4126EC1907}" type="presOf" srcId="{CBE14A17-0C04-4FF3-B03E-3C5D4B203B1F}" destId="{3FEE642C-FE99-4B0C-87CF-B434C4A4B73F}" srcOrd="0" destOrd="0" presId="urn:microsoft.com/office/officeart/2005/8/layout/process2"/>
    <dgm:cxn modelId="{C016EC37-240C-47A7-B54C-C5FAFD4BC06D}" type="presParOf" srcId="{24785A3C-893F-420E-8DAA-9E10D3515CCF}" destId="{88B902DD-CAB6-4425-8F8F-CEFC9AF0BC9B}" srcOrd="0" destOrd="0" presId="urn:microsoft.com/office/officeart/2005/8/layout/process2"/>
    <dgm:cxn modelId="{40C45F86-9239-4E09-AEA0-A5E7D6455DD6}" type="presParOf" srcId="{24785A3C-893F-420E-8DAA-9E10D3515CCF}" destId="{CBD1AE24-5076-4CD1-84FF-B1ACA5352EED}" srcOrd="1" destOrd="0" presId="urn:microsoft.com/office/officeart/2005/8/layout/process2"/>
    <dgm:cxn modelId="{5CA34E7E-F567-4F8A-A024-0F2B3238951B}" type="presParOf" srcId="{CBD1AE24-5076-4CD1-84FF-B1ACA5352EED}" destId="{626752C3-1C11-4720-B46E-33A46CF90C1D}" srcOrd="0" destOrd="0" presId="urn:microsoft.com/office/officeart/2005/8/layout/process2"/>
    <dgm:cxn modelId="{3E64803B-A5B0-4352-9448-4985CF50DE2C}" type="presParOf" srcId="{24785A3C-893F-420E-8DAA-9E10D3515CCF}" destId="{3FEE642C-FE99-4B0C-87CF-B434C4A4B73F}" srcOrd="2" destOrd="0" presId="urn:microsoft.com/office/officeart/2005/8/layout/process2"/>
    <dgm:cxn modelId="{81A19401-8E25-4C4D-87FE-0A7938EB7B8F}" type="presParOf" srcId="{24785A3C-893F-420E-8DAA-9E10D3515CCF}" destId="{6A5683BA-33DB-4337-8BAE-ABD480B5A687}" srcOrd="3" destOrd="0" presId="urn:microsoft.com/office/officeart/2005/8/layout/process2"/>
    <dgm:cxn modelId="{6DABD6DC-218E-40BC-A5B4-595B2D369FB1}" type="presParOf" srcId="{6A5683BA-33DB-4337-8BAE-ABD480B5A687}" destId="{460C09D7-2948-4CF1-A9B1-D814982149F9}" srcOrd="0" destOrd="0" presId="urn:microsoft.com/office/officeart/2005/8/layout/process2"/>
    <dgm:cxn modelId="{96CD42EF-A230-4D44-BB34-3E39B90B6C41}" type="presParOf" srcId="{24785A3C-893F-420E-8DAA-9E10D3515CCF}" destId="{F0543E63-8D45-41D0-97BF-925C0936E86E}" srcOrd="4" destOrd="0" presId="urn:microsoft.com/office/officeart/2005/8/layout/process2"/>
    <dgm:cxn modelId="{58ED4D94-2301-4BF0-AB78-4448B46DE7DB}" type="presParOf" srcId="{24785A3C-893F-420E-8DAA-9E10D3515CCF}" destId="{FE7AB774-3598-4C77-AE9E-49A5BB1F783D}" srcOrd="5" destOrd="0" presId="urn:microsoft.com/office/officeart/2005/8/layout/process2"/>
    <dgm:cxn modelId="{0257AF0A-81EF-4E85-A415-573AD7CB78C1}" type="presParOf" srcId="{FE7AB774-3598-4C77-AE9E-49A5BB1F783D}" destId="{8EB96AD8-3695-4485-BBFF-66A1EF0E650F}" srcOrd="0" destOrd="0" presId="urn:microsoft.com/office/officeart/2005/8/layout/process2"/>
    <dgm:cxn modelId="{B7B5C7A8-C3BA-487B-BD7F-E7E68FDCFF91}" type="presParOf" srcId="{24785A3C-893F-420E-8DAA-9E10D3515CCF}" destId="{E97F308D-9D59-4E54-93AF-3B081469124D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879944-A02B-44AA-B413-B46CD874718C}" type="doc">
      <dgm:prSet loTypeId="urn:microsoft.com/office/officeart/2005/8/layout/vList5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C7904E80-5DAB-4EB9-9EAC-A63FA218A1D2}">
      <dgm:prSet phldrT="[Texto]"/>
      <dgm:spPr/>
      <dgm:t>
        <a:bodyPr/>
        <a:lstStyle/>
        <a:p>
          <a:r>
            <a:rPr lang="es-MX" dirty="0" smtClean="0"/>
            <a:t>Estrategias para técnicas de negocios electrónicos</a:t>
          </a:r>
          <a:endParaRPr lang="es-MX" dirty="0"/>
        </a:p>
      </dgm:t>
    </dgm:pt>
    <dgm:pt modelId="{AF454372-9D94-484F-B634-F656C70AF8B2}" type="parTrans" cxnId="{9D5ECAC7-1B77-4743-A13C-23E6999BA9D2}">
      <dgm:prSet/>
      <dgm:spPr/>
      <dgm:t>
        <a:bodyPr/>
        <a:lstStyle/>
        <a:p>
          <a:endParaRPr lang="es-MX"/>
        </a:p>
      </dgm:t>
    </dgm:pt>
    <dgm:pt modelId="{C6F218C2-22D7-4F51-9216-89953E0DFD3C}" type="sibTrans" cxnId="{9D5ECAC7-1B77-4743-A13C-23E6999BA9D2}">
      <dgm:prSet/>
      <dgm:spPr/>
      <dgm:t>
        <a:bodyPr/>
        <a:lstStyle/>
        <a:p>
          <a:endParaRPr lang="es-MX"/>
        </a:p>
      </dgm:t>
    </dgm:pt>
    <dgm:pt modelId="{B85D90E7-AC4F-44A8-99AF-8DD66CFF1DCD}">
      <dgm:prSet phldrT="[Texto]"/>
      <dgm:spPr/>
      <dgm:t>
        <a:bodyPr/>
        <a:lstStyle/>
        <a:p>
          <a:r>
            <a:rPr lang="es-MX" dirty="0" smtClean="0"/>
            <a:t>Reducción de costos</a:t>
          </a:r>
          <a:endParaRPr lang="es-MX" dirty="0"/>
        </a:p>
      </dgm:t>
    </dgm:pt>
    <dgm:pt modelId="{C4F73CED-4560-400F-B3C9-87EA2DB3F337}" type="parTrans" cxnId="{74981E53-C7E0-4F6A-9244-243A4A71B916}">
      <dgm:prSet/>
      <dgm:spPr/>
      <dgm:t>
        <a:bodyPr/>
        <a:lstStyle/>
        <a:p>
          <a:endParaRPr lang="es-MX"/>
        </a:p>
      </dgm:t>
    </dgm:pt>
    <dgm:pt modelId="{D580D330-B55D-468D-9CC7-5B68E9A52FC5}" type="sibTrans" cxnId="{74981E53-C7E0-4F6A-9244-243A4A71B916}">
      <dgm:prSet/>
      <dgm:spPr/>
      <dgm:t>
        <a:bodyPr/>
        <a:lstStyle/>
        <a:p>
          <a:endParaRPr lang="es-MX"/>
        </a:p>
      </dgm:t>
    </dgm:pt>
    <dgm:pt modelId="{A4F98AD0-9EE4-41EF-9435-8738835A27CC}">
      <dgm:prSet phldrT="[Texto]"/>
      <dgm:spPr/>
      <dgm:t>
        <a:bodyPr/>
        <a:lstStyle/>
        <a:p>
          <a:r>
            <a:rPr lang="es-MX" dirty="0" smtClean="0"/>
            <a:t>Respuesta rápida a clientes</a:t>
          </a:r>
          <a:endParaRPr lang="es-MX" dirty="0"/>
        </a:p>
      </dgm:t>
    </dgm:pt>
    <dgm:pt modelId="{4E9FB053-3303-4DD9-BC2F-F021B93F13A8}" type="parTrans" cxnId="{5FA89D1C-A658-4130-B040-7ABCDA5255CC}">
      <dgm:prSet/>
      <dgm:spPr/>
      <dgm:t>
        <a:bodyPr/>
        <a:lstStyle/>
        <a:p>
          <a:endParaRPr lang="es-MX"/>
        </a:p>
      </dgm:t>
    </dgm:pt>
    <dgm:pt modelId="{B62A49C3-11BA-454A-BD2A-9096ED9E43EA}" type="sibTrans" cxnId="{5FA89D1C-A658-4130-B040-7ABCDA5255CC}">
      <dgm:prSet/>
      <dgm:spPr/>
      <dgm:t>
        <a:bodyPr/>
        <a:lstStyle/>
        <a:p>
          <a:endParaRPr lang="es-MX"/>
        </a:p>
      </dgm:t>
    </dgm:pt>
    <dgm:pt modelId="{FDE7570E-B56D-4F88-A8E2-F5FF215720AC}">
      <dgm:prSet phldrT="[Texto]"/>
      <dgm:spPr/>
      <dgm:t>
        <a:bodyPr/>
        <a:lstStyle/>
        <a:p>
          <a:r>
            <a:rPr lang="es-MX" dirty="0" smtClean="0"/>
            <a:t>Estrategias de servicios a clientes</a:t>
          </a:r>
          <a:endParaRPr lang="es-MX" dirty="0"/>
        </a:p>
      </dgm:t>
    </dgm:pt>
    <dgm:pt modelId="{80ED45BD-0968-47EB-94A1-0EB5BB424A04}" type="parTrans" cxnId="{44F945A1-09E8-496C-A519-A50F8F294B09}">
      <dgm:prSet/>
      <dgm:spPr/>
      <dgm:t>
        <a:bodyPr/>
        <a:lstStyle/>
        <a:p>
          <a:endParaRPr lang="es-MX"/>
        </a:p>
      </dgm:t>
    </dgm:pt>
    <dgm:pt modelId="{2A69E68E-21ED-4492-BA3E-9718C22DCA1E}" type="sibTrans" cxnId="{44F945A1-09E8-496C-A519-A50F8F294B09}">
      <dgm:prSet/>
      <dgm:spPr/>
      <dgm:t>
        <a:bodyPr/>
        <a:lstStyle/>
        <a:p>
          <a:endParaRPr lang="es-MX"/>
        </a:p>
      </dgm:t>
    </dgm:pt>
    <dgm:pt modelId="{48D7FE51-3A16-4CEB-8DBD-EB6D1A0F4D5B}">
      <dgm:prSet phldrT="[Texto]"/>
      <dgm:spPr/>
      <dgm:t>
        <a:bodyPr/>
        <a:lstStyle/>
        <a:p>
          <a:r>
            <a:rPr lang="es-MX" dirty="0" smtClean="0"/>
            <a:t>Capacitación a empleados en servicio a clientes</a:t>
          </a:r>
          <a:endParaRPr lang="es-MX" dirty="0"/>
        </a:p>
      </dgm:t>
    </dgm:pt>
    <dgm:pt modelId="{EF5B892D-DAA2-4678-8126-8B647FE18603}" type="parTrans" cxnId="{01A1C361-1D4D-4212-8DFF-3A1599209D28}">
      <dgm:prSet/>
      <dgm:spPr/>
      <dgm:t>
        <a:bodyPr/>
        <a:lstStyle/>
        <a:p>
          <a:endParaRPr lang="es-MX"/>
        </a:p>
      </dgm:t>
    </dgm:pt>
    <dgm:pt modelId="{B5D7657D-F49C-4E17-9F2E-85D03D7A6F26}" type="sibTrans" cxnId="{01A1C361-1D4D-4212-8DFF-3A1599209D28}">
      <dgm:prSet/>
      <dgm:spPr/>
      <dgm:t>
        <a:bodyPr/>
        <a:lstStyle/>
        <a:p>
          <a:endParaRPr lang="es-MX"/>
        </a:p>
      </dgm:t>
    </dgm:pt>
    <dgm:pt modelId="{43432506-75D2-4585-B58A-901F87B1D7E4}">
      <dgm:prSet phldrT="[Texto]"/>
      <dgm:spPr/>
      <dgm:t>
        <a:bodyPr/>
        <a:lstStyle/>
        <a:p>
          <a:r>
            <a:rPr lang="es-MX" dirty="0" smtClean="0"/>
            <a:t>Comunicación </a:t>
          </a:r>
          <a:endParaRPr lang="es-MX" dirty="0"/>
        </a:p>
      </dgm:t>
    </dgm:pt>
    <dgm:pt modelId="{D3F226AC-9646-42B5-94D8-CDF26EC0DFC9}" type="parTrans" cxnId="{516ED6B6-C9C9-4957-BDCE-21B69E225ADB}">
      <dgm:prSet/>
      <dgm:spPr/>
      <dgm:t>
        <a:bodyPr/>
        <a:lstStyle/>
        <a:p>
          <a:endParaRPr lang="es-MX"/>
        </a:p>
      </dgm:t>
    </dgm:pt>
    <dgm:pt modelId="{CD9BC85A-FF65-4ED8-BF18-9E4643F39115}" type="sibTrans" cxnId="{516ED6B6-C9C9-4957-BDCE-21B69E225ADB}">
      <dgm:prSet/>
      <dgm:spPr/>
      <dgm:t>
        <a:bodyPr/>
        <a:lstStyle/>
        <a:p>
          <a:endParaRPr lang="es-MX"/>
        </a:p>
      </dgm:t>
    </dgm:pt>
    <dgm:pt modelId="{B114DFD1-3911-40EC-BFA2-5D07DFD2B1FC}">
      <dgm:prSet phldrT="[Texto]"/>
      <dgm:spPr/>
      <dgm:t>
        <a:bodyPr/>
        <a:lstStyle/>
        <a:p>
          <a:r>
            <a:rPr lang="es-MX" dirty="0" smtClean="0"/>
            <a:t>Estrategias de innovación</a:t>
          </a:r>
          <a:endParaRPr lang="es-MX" dirty="0"/>
        </a:p>
      </dgm:t>
    </dgm:pt>
    <dgm:pt modelId="{A2A661BC-136B-450F-B9F7-7050B39A00B3}" type="parTrans" cxnId="{6C97B552-CAF7-40BE-8111-6F40AAB2475A}">
      <dgm:prSet/>
      <dgm:spPr/>
      <dgm:t>
        <a:bodyPr/>
        <a:lstStyle/>
        <a:p>
          <a:endParaRPr lang="es-MX"/>
        </a:p>
      </dgm:t>
    </dgm:pt>
    <dgm:pt modelId="{B7E79F5D-3076-4208-9943-F16DBC7069B2}" type="sibTrans" cxnId="{6C97B552-CAF7-40BE-8111-6F40AAB2475A}">
      <dgm:prSet/>
      <dgm:spPr/>
      <dgm:t>
        <a:bodyPr/>
        <a:lstStyle/>
        <a:p>
          <a:endParaRPr lang="es-MX"/>
        </a:p>
      </dgm:t>
    </dgm:pt>
    <dgm:pt modelId="{825B16BE-4BE8-4B2A-985A-3227C469FC22}">
      <dgm:prSet phldrT="[Texto]"/>
      <dgm:spPr/>
      <dgm:t>
        <a:bodyPr/>
        <a:lstStyle/>
        <a:p>
          <a:r>
            <a:rPr lang="es-MX" dirty="0" smtClean="0"/>
            <a:t>Tecnología </a:t>
          </a:r>
          <a:endParaRPr lang="es-MX" dirty="0"/>
        </a:p>
      </dgm:t>
    </dgm:pt>
    <dgm:pt modelId="{314885B7-9D93-4546-BDDE-1E2D96EBCB75}" type="parTrans" cxnId="{04A56535-AECC-4729-8E4C-27F435F80EF9}">
      <dgm:prSet/>
      <dgm:spPr/>
      <dgm:t>
        <a:bodyPr/>
        <a:lstStyle/>
        <a:p>
          <a:endParaRPr lang="es-MX"/>
        </a:p>
      </dgm:t>
    </dgm:pt>
    <dgm:pt modelId="{9AB2523E-1158-478E-B52D-E36EB123943F}" type="sibTrans" cxnId="{04A56535-AECC-4729-8E4C-27F435F80EF9}">
      <dgm:prSet/>
      <dgm:spPr/>
      <dgm:t>
        <a:bodyPr/>
        <a:lstStyle/>
        <a:p>
          <a:endParaRPr lang="es-MX"/>
        </a:p>
      </dgm:t>
    </dgm:pt>
    <dgm:pt modelId="{8CC7FAF0-0778-4823-8E55-B0D0321BFECE}">
      <dgm:prSet phldrT="[Texto]"/>
      <dgm:spPr/>
      <dgm:t>
        <a:bodyPr/>
        <a:lstStyle/>
        <a:p>
          <a:r>
            <a:rPr lang="es-MX" dirty="0" smtClean="0"/>
            <a:t>Necesidades</a:t>
          </a:r>
          <a:endParaRPr lang="es-MX" dirty="0"/>
        </a:p>
      </dgm:t>
    </dgm:pt>
    <dgm:pt modelId="{026DAFB4-643B-4BF3-BF54-06E961468284}" type="parTrans" cxnId="{DA884120-6C90-4C27-A065-366DDC6B7E3A}">
      <dgm:prSet/>
      <dgm:spPr/>
      <dgm:t>
        <a:bodyPr/>
        <a:lstStyle/>
        <a:p>
          <a:endParaRPr lang="es-MX"/>
        </a:p>
      </dgm:t>
    </dgm:pt>
    <dgm:pt modelId="{9A0E4087-6BA2-48F7-8547-A900CD99E2E9}" type="sibTrans" cxnId="{DA884120-6C90-4C27-A065-366DDC6B7E3A}">
      <dgm:prSet/>
      <dgm:spPr/>
      <dgm:t>
        <a:bodyPr/>
        <a:lstStyle/>
        <a:p>
          <a:endParaRPr lang="es-MX"/>
        </a:p>
      </dgm:t>
    </dgm:pt>
    <dgm:pt modelId="{88491DEE-8B94-4615-9291-268240FD9AAF}" type="pres">
      <dgm:prSet presAssocID="{82879944-A02B-44AA-B413-B46CD874718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28061E6-C707-45F0-B82B-003F9A067938}" type="pres">
      <dgm:prSet presAssocID="{C7904E80-5DAB-4EB9-9EAC-A63FA218A1D2}" presName="linNode" presStyleCnt="0"/>
      <dgm:spPr/>
    </dgm:pt>
    <dgm:pt modelId="{59E32265-B31E-430B-8A63-D52CD0C4B64C}" type="pres">
      <dgm:prSet presAssocID="{C7904E80-5DAB-4EB9-9EAC-A63FA218A1D2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393072-9F6F-4364-A133-5C138DB01513}" type="pres">
      <dgm:prSet presAssocID="{C7904E80-5DAB-4EB9-9EAC-A63FA218A1D2}" presName="descendantText" presStyleLbl="alignAccFollowNode1" presStyleIdx="0" presStyleCnt="3" custLinFactNeighborX="402" custLinFactNeighborY="-442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D38815-6CE9-4B19-A8D0-CD162AEC625B}" type="pres">
      <dgm:prSet presAssocID="{C6F218C2-22D7-4F51-9216-89953E0DFD3C}" presName="sp" presStyleCnt="0"/>
      <dgm:spPr/>
    </dgm:pt>
    <dgm:pt modelId="{0226A65E-FF19-4089-869E-2C60D1E9FBCF}" type="pres">
      <dgm:prSet presAssocID="{FDE7570E-B56D-4F88-A8E2-F5FF215720AC}" presName="linNode" presStyleCnt="0"/>
      <dgm:spPr/>
    </dgm:pt>
    <dgm:pt modelId="{02C0C156-7F87-4640-8C03-A42F4BBA06CF}" type="pres">
      <dgm:prSet presAssocID="{FDE7570E-B56D-4F88-A8E2-F5FF215720A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B0EB8A-B53F-46D7-8F68-E853D5EA9BD3}" type="pres">
      <dgm:prSet presAssocID="{FDE7570E-B56D-4F88-A8E2-F5FF215720A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04B9D3-B41E-4D2B-8C32-61597D61A889}" type="pres">
      <dgm:prSet presAssocID="{2A69E68E-21ED-4492-BA3E-9718C22DCA1E}" presName="sp" presStyleCnt="0"/>
      <dgm:spPr/>
    </dgm:pt>
    <dgm:pt modelId="{33176213-A315-43B6-912A-928547D3EC45}" type="pres">
      <dgm:prSet presAssocID="{B114DFD1-3911-40EC-BFA2-5D07DFD2B1FC}" presName="linNode" presStyleCnt="0"/>
      <dgm:spPr/>
    </dgm:pt>
    <dgm:pt modelId="{B57DA631-82B4-44F0-91C4-AEE4A81A2EBE}" type="pres">
      <dgm:prSet presAssocID="{B114DFD1-3911-40EC-BFA2-5D07DFD2B1F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2067B3-CBB2-4CEF-9627-F9C75E8D4BAF}" type="pres">
      <dgm:prSet presAssocID="{B114DFD1-3911-40EC-BFA2-5D07DFD2B1FC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DB9438C-2B56-434C-830B-905654E98982}" type="presOf" srcId="{A4F98AD0-9EE4-41EF-9435-8738835A27CC}" destId="{DC393072-9F6F-4364-A133-5C138DB01513}" srcOrd="0" destOrd="1" presId="urn:microsoft.com/office/officeart/2005/8/layout/vList5"/>
    <dgm:cxn modelId="{44F945A1-09E8-496C-A519-A50F8F294B09}" srcId="{82879944-A02B-44AA-B413-B46CD874718C}" destId="{FDE7570E-B56D-4F88-A8E2-F5FF215720AC}" srcOrd="1" destOrd="0" parTransId="{80ED45BD-0968-47EB-94A1-0EB5BB424A04}" sibTransId="{2A69E68E-21ED-4492-BA3E-9718C22DCA1E}"/>
    <dgm:cxn modelId="{BE681C02-E68E-48E2-B10C-7FC824D59BB8}" type="presOf" srcId="{B114DFD1-3911-40EC-BFA2-5D07DFD2B1FC}" destId="{B57DA631-82B4-44F0-91C4-AEE4A81A2EBE}" srcOrd="0" destOrd="0" presId="urn:microsoft.com/office/officeart/2005/8/layout/vList5"/>
    <dgm:cxn modelId="{74981E53-C7E0-4F6A-9244-243A4A71B916}" srcId="{C7904E80-5DAB-4EB9-9EAC-A63FA218A1D2}" destId="{B85D90E7-AC4F-44A8-99AF-8DD66CFF1DCD}" srcOrd="0" destOrd="0" parTransId="{C4F73CED-4560-400F-B3C9-87EA2DB3F337}" sibTransId="{D580D330-B55D-468D-9CC7-5B68E9A52FC5}"/>
    <dgm:cxn modelId="{4E534BBD-1341-4E2F-8417-50E022B0862F}" type="presOf" srcId="{8CC7FAF0-0778-4823-8E55-B0D0321BFECE}" destId="{FB2067B3-CBB2-4CEF-9627-F9C75E8D4BAF}" srcOrd="0" destOrd="1" presId="urn:microsoft.com/office/officeart/2005/8/layout/vList5"/>
    <dgm:cxn modelId="{872FEDD3-7049-4E75-BE76-4B12975587F1}" type="presOf" srcId="{825B16BE-4BE8-4B2A-985A-3227C469FC22}" destId="{FB2067B3-CBB2-4CEF-9627-F9C75E8D4BAF}" srcOrd="0" destOrd="0" presId="urn:microsoft.com/office/officeart/2005/8/layout/vList5"/>
    <dgm:cxn modelId="{04A56535-AECC-4729-8E4C-27F435F80EF9}" srcId="{B114DFD1-3911-40EC-BFA2-5D07DFD2B1FC}" destId="{825B16BE-4BE8-4B2A-985A-3227C469FC22}" srcOrd="0" destOrd="0" parTransId="{314885B7-9D93-4546-BDDE-1E2D96EBCB75}" sibTransId="{9AB2523E-1158-478E-B52D-E36EB123943F}"/>
    <dgm:cxn modelId="{EF9771D4-0064-454F-B9B3-9AA07724B411}" type="presOf" srcId="{48D7FE51-3A16-4CEB-8DBD-EB6D1A0F4D5B}" destId="{22B0EB8A-B53F-46D7-8F68-E853D5EA9BD3}" srcOrd="0" destOrd="0" presId="urn:microsoft.com/office/officeart/2005/8/layout/vList5"/>
    <dgm:cxn modelId="{EAD0693A-6951-4AC0-A99E-0EED52B60ADD}" type="presOf" srcId="{82879944-A02B-44AA-B413-B46CD874718C}" destId="{88491DEE-8B94-4615-9291-268240FD9AAF}" srcOrd="0" destOrd="0" presId="urn:microsoft.com/office/officeart/2005/8/layout/vList5"/>
    <dgm:cxn modelId="{5FA89D1C-A658-4130-B040-7ABCDA5255CC}" srcId="{C7904E80-5DAB-4EB9-9EAC-A63FA218A1D2}" destId="{A4F98AD0-9EE4-41EF-9435-8738835A27CC}" srcOrd="1" destOrd="0" parTransId="{4E9FB053-3303-4DD9-BC2F-F021B93F13A8}" sibTransId="{B62A49C3-11BA-454A-BD2A-9096ED9E43EA}"/>
    <dgm:cxn modelId="{7E93C309-8C56-4649-955A-E17B01C4C32F}" type="presOf" srcId="{C7904E80-5DAB-4EB9-9EAC-A63FA218A1D2}" destId="{59E32265-B31E-430B-8A63-D52CD0C4B64C}" srcOrd="0" destOrd="0" presId="urn:microsoft.com/office/officeart/2005/8/layout/vList5"/>
    <dgm:cxn modelId="{516ED6B6-C9C9-4957-BDCE-21B69E225ADB}" srcId="{FDE7570E-B56D-4F88-A8E2-F5FF215720AC}" destId="{43432506-75D2-4585-B58A-901F87B1D7E4}" srcOrd="1" destOrd="0" parTransId="{D3F226AC-9646-42B5-94D8-CDF26EC0DFC9}" sibTransId="{CD9BC85A-FF65-4ED8-BF18-9E4643F39115}"/>
    <dgm:cxn modelId="{6C97B552-CAF7-40BE-8111-6F40AAB2475A}" srcId="{82879944-A02B-44AA-B413-B46CD874718C}" destId="{B114DFD1-3911-40EC-BFA2-5D07DFD2B1FC}" srcOrd="2" destOrd="0" parTransId="{A2A661BC-136B-450F-B9F7-7050B39A00B3}" sibTransId="{B7E79F5D-3076-4208-9943-F16DBC7069B2}"/>
    <dgm:cxn modelId="{E55E1AF3-B025-4DD3-9130-9E166FDB8822}" type="presOf" srcId="{B85D90E7-AC4F-44A8-99AF-8DD66CFF1DCD}" destId="{DC393072-9F6F-4364-A133-5C138DB01513}" srcOrd="0" destOrd="0" presId="urn:microsoft.com/office/officeart/2005/8/layout/vList5"/>
    <dgm:cxn modelId="{9D5ECAC7-1B77-4743-A13C-23E6999BA9D2}" srcId="{82879944-A02B-44AA-B413-B46CD874718C}" destId="{C7904E80-5DAB-4EB9-9EAC-A63FA218A1D2}" srcOrd="0" destOrd="0" parTransId="{AF454372-9D94-484F-B634-F656C70AF8B2}" sibTransId="{C6F218C2-22D7-4F51-9216-89953E0DFD3C}"/>
    <dgm:cxn modelId="{DA884120-6C90-4C27-A065-366DDC6B7E3A}" srcId="{B114DFD1-3911-40EC-BFA2-5D07DFD2B1FC}" destId="{8CC7FAF0-0778-4823-8E55-B0D0321BFECE}" srcOrd="1" destOrd="0" parTransId="{026DAFB4-643B-4BF3-BF54-06E961468284}" sibTransId="{9A0E4087-6BA2-48F7-8547-A900CD99E2E9}"/>
    <dgm:cxn modelId="{E819FE6E-469B-448D-9DF1-021BE3EB514A}" type="presOf" srcId="{FDE7570E-B56D-4F88-A8E2-F5FF215720AC}" destId="{02C0C156-7F87-4640-8C03-A42F4BBA06CF}" srcOrd="0" destOrd="0" presId="urn:microsoft.com/office/officeart/2005/8/layout/vList5"/>
    <dgm:cxn modelId="{01A1C361-1D4D-4212-8DFF-3A1599209D28}" srcId="{FDE7570E-B56D-4F88-A8E2-F5FF215720AC}" destId="{48D7FE51-3A16-4CEB-8DBD-EB6D1A0F4D5B}" srcOrd="0" destOrd="0" parTransId="{EF5B892D-DAA2-4678-8126-8B647FE18603}" sibTransId="{B5D7657D-F49C-4E17-9F2E-85D03D7A6F26}"/>
    <dgm:cxn modelId="{2EEA4D0F-AAC8-49C2-9A86-8CDB05E106A2}" type="presOf" srcId="{43432506-75D2-4585-B58A-901F87B1D7E4}" destId="{22B0EB8A-B53F-46D7-8F68-E853D5EA9BD3}" srcOrd="0" destOrd="1" presId="urn:microsoft.com/office/officeart/2005/8/layout/vList5"/>
    <dgm:cxn modelId="{22CE5979-C75D-4809-8A14-BB8FA1EDA30B}" type="presParOf" srcId="{88491DEE-8B94-4615-9291-268240FD9AAF}" destId="{628061E6-C707-45F0-B82B-003F9A067938}" srcOrd="0" destOrd="0" presId="urn:microsoft.com/office/officeart/2005/8/layout/vList5"/>
    <dgm:cxn modelId="{7D5F67ED-1C08-4C62-B3C4-EDA30DC0DF20}" type="presParOf" srcId="{628061E6-C707-45F0-B82B-003F9A067938}" destId="{59E32265-B31E-430B-8A63-D52CD0C4B64C}" srcOrd="0" destOrd="0" presId="urn:microsoft.com/office/officeart/2005/8/layout/vList5"/>
    <dgm:cxn modelId="{71E93369-42B8-4B0B-8FC4-8D3D7CE44345}" type="presParOf" srcId="{628061E6-C707-45F0-B82B-003F9A067938}" destId="{DC393072-9F6F-4364-A133-5C138DB01513}" srcOrd="1" destOrd="0" presId="urn:microsoft.com/office/officeart/2005/8/layout/vList5"/>
    <dgm:cxn modelId="{25A76477-45D3-4F09-81A6-C93CF8556510}" type="presParOf" srcId="{88491DEE-8B94-4615-9291-268240FD9AAF}" destId="{96D38815-6CE9-4B19-A8D0-CD162AEC625B}" srcOrd="1" destOrd="0" presId="urn:microsoft.com/office/officeart/2005/8/layout/vList5"/>
    <dgm:cxn modelId="{C868B6A7-CA5F-4144-82CC-03E61C110124}" type="presParOf" srcId="{88491DEE-8B94-4615-9291-268240FD9AAF}" destId="{0226A65E-FF19-4089-869E-2C60D1E9FBCF}" srcOrd="2" destOrd="0" presId="urn:microsoft.com/office/officeart/2005/8/layout/vList5"/>
    <dgm:cxn modelId="{543DEE78-8B4E-4686-9809-138E5FB5437B}" type="presParOf" srcId="{0226A65E-FF19-4089-869E-2C60D1E9FBCF}" destId="{02C0C156-7F87-4640-8C03-A42F4BBA06CF}" srcOrd="0" destOrd="0" presId="urn:microsoft.com/office/officeart/2005/8/layout/vList5"/>
    <dgm:cxn modelId="{C6B0EA08-9807-4CBA-9C8D-645018E0879C}" type="presParOf" srcId="{0226A65E-FF19-4089-869E-2C60D1E9FBCF}" destId="{22B0EB8A-B53F-46D7-8F68-E853D5EA9BD3}" srcOrd="1" destOrd="0" presId="urn:microsoft.com/office/officeart/2005/8/layout/vList5"/>
    <dgm:cxn modelId="{B3C46365-EF98-426D-9683-707D0CF43EF2}" type="presParOf" srcId="{88491DEE-8B94-4615-9291-268240FD9AAF}" destId="{1E04B9D3-B41E-4D2B-8C32-61597D61A889}" srcOrd="3" destOrd="0" presId="urn:microsoft.com/office/officeart/2005/8/layout/vList5"/>
    <dgm:cxn modelId="{6A8B11F6-20A0-49D5-AC67-D58CD11C663C}" type="presParOf" srcId="{88491DEE-8B94-4615-9291-268240FD9AAF}" destId="{33176213-A315-43B6-912A-928547D3EC45}" srcOrd="4" destOrd="0" presId="urn:microsoft.com/office/officeart/2005/8/layout/vList5"/>
    <dgm:cxn modelId="{B1260AD3-5CB0-4AA9-9320-869341D59FF4}" type="presParOf" srcId="{33176213-A315-43B6-912A-928547D3EC45}" destId="{B57DA631-82B4-44F0-91C4-AEE4A81A2EBE}" srcOrd="0" destOrd="0" presId="urn:microsoft.com/office/officeart/2005/8/layout/vList5"/>
    <dgm:cxn modelId="{C6C3DB1B-639C-457E-9C42-8E7D5878D26B}" type="presParOf" srcId="{33176213-A315-43B6-912A-928547D3EC45}" destId="{FB2067B3-CBB2-4CEF-9627-F9C75E8D4BA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3F16E90-4930-4342-B705-C50BD9E47D6E}" type="doc">
      <dgm:prSet loTypeId="urn:microsoft.com/office/officeart/2005/8/layout/vList5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62DA29BC-D8A7-4F78-8F18-8CFBFCBB2E02}">
      <dgm:prSet phldrT="[Texto]"/>
      <dgm:spPr>
        <a:solidFill>
          <a:srgbClr val="FFFF99"/>
        </a:solidFill>
      </dgm:spPr>
      <dgm:t>
        <a:bodyPr/>
        <a:lstStyle/>
        <a:p>
          <a:r>
            <a:rPr lang="es-MX" dirty="0" smtClean="0"/>
            <a:t>Certidumbre</a:t>
          </a:r>
          <a:endParaRPr lang="es-MX" dirty="0"/>
        </a:p>
      </dgm:t>
    </dgm:pt>
    <dgm:pt modelId="{0CAD5FAE-7B2B-44AD-BFF7-0157B58645BD}" type="parTrans" cxnId="{01B5B0E8-8C09-441A-87E6-BA8CDC496126}">
      <dgm:prSet/>
      <dgm:spPr/>
      <dgm:t>
        <a:bodyPr/>
        <a:lstStyle/>
        <a:p>
          <a:endParaRPr lang="es-MX"/>
        </a:p>
      </dgm:t>
    </dgm:pt>
    <dgm:pt modelId="{33AF89FB-D3B0-432E-9499-93AB3EC30C88}" type="sibTrans" cxnId="{01B5B0E8-8C09-441A-87E6-BA8CDC496126}">
      <dgm:prSet/>
      <dgm:spPr/>
      <dgm:t>
        <a:bodyPr/>
        <a:lstStyle/>
        <a:p>
          <a:endParaRPr lang="es-MX"/>
        </a:p>
      </dgm:t>
    </dgm:pt>
    <dgm:pt modelId="{13ADC3E8-6EA5-48AA-809D-16C4316A0B33}">
      <dgm:prSet phldrT="[Texto]"/>
      <dgm:spPr>
        <a:solidFill>
          <a:srgbClr val="FFFF99">
            <a:alpha val="90000"/>
          </a:srgbClr>
        </a:solidFill>
      </dgm:spPr>
      <dgm:t>
        <a:bodyPr/>
        <a:lstStyle/>
        <a:p>
          <a:pPr algn="ctr"/>
          <a:r>
            <a:rPr lang="es-MX" dirty="0" smtClean="0"/>
            <a:t>Se conoce el objetivo</a:t>
          </a:r>
          <a:endParaRPr lang="es-MX" dirty="0"/>
        </a:p>
      </dgm:t>
    </dgm:pt>
    <dgm:pt modelId="{7F8F0D10-3604-46BB-8A55-CCF56C79DA7B}" type="parTrans" cxnId="{AE7EE5E3-1A06-468F-97A8-76192A82347A}">
      <dgm:prSet/>
      <dgm:spPr/>
      <dgm:t>
        <a:bodyPr/>
        <a:lstStyle/>
        <a:p>
          <a:endParaRPr lang="es-MX"/>
        </a:p>
      </dgm:t>
    </dgm:pt>
    <dgm:pt modelId="{3404400F-312D-4399-81BC-5742B16322EF}" type="sibTrans" cxnId="{AE7EE5E3-1A06-468F-97A8-76192A82347A}">
      <dgm:prSet/>
      <dgm:spPr/>
      <dgm:t>
        <a:bodyPr/>
        <a:lstStyle/>
        <a:p>
          <a:endParaRPr lang="es-MX"/>
        </a:p>
      </dgm:t>
    </dgm:pt>
    <dgm:pt modelId="{046BDFF1-F819-4181-AAC6-ED1C98F94A71}">
      <dgm:prSet phldrT="[Texto]"/>
      <dgm:spPr>
        <a:solidFill>
          <a:srgbClr val="FFFF99">
            <a:alpha val="90000"/>
          </a:srgbClr>
        </a:solidFill>
      </dgm:spPr>
      <dgm:t>
        <a:bodyPr/>
        <a:lstStyle/>
        <a:p>
          <a:pPr algn="ctr"/>
          <a:r>
            <a:rPr lang="es-MX" dirty="0" smtClean="0"/>
            <a:t>Es confiable el resultado de cada alternativa</a:t>
          </a:r>
          <a:endParaRPr lang="es-MX" dirty="0"/>
        </a:p>
      </dgm:t>
    </dgm:pt>
    <dgm:pt modelId="{899EDC48-8549-4A25-9CE7-296FE32240E5}" type="parTrans" cxnId="{A487A39E-90DE-4356-9E7E-74F606BE6136}">
      <dgm:prSet/>
      <dgm:spPr/>
      <dgm:t>
        <a:bodyPr/>
        <a:lstStyle/>
        <a:p>
          <a:endParaRPr lang="es-MX"/>
        </a:p>
      </dgm:t>
    </dgm:pt>
    <dgm:pt modelId="{B7306DE2-22BF-44E2-A883-BD402887E7CD}" type="sibTrans" cxnId="{A487A39E-90DE-4356-9E7E-74F606BE6136}">
      <dgm:prSet/>
      <dgm:spPr/>
      <dgm:t>
        <a:bodyPr/>
        <a:lstStyle/>
        <a:p>
          <a:endParaRPr lang="es-MX"/>
        </a:p>
      </dgm:t>
    </dgm:pt>
    <dgm:pt modelId="{31B513E3-E432-4D6E-926F-A32CF94F1783}">
      <dgm:prSet phldrT="[Texto]"/>
      <dgm:spPr/>
      <dgm:t>
        <a:bodyPr/>
        <a:lstStyle/>
        <a:p>
          <a:r>
            <a:rPr lang="es-MX" dirty="0" smtClean="0"/>
            <a:t>Riesgos</a:t>
          </a:r>
          <a:endParaRPr lang="es-MX" dirty="0"/>
        </a:p>
      </dgm:t>
    </dgm:pt>
    <dgm:pt modelId="{3C29492C-C8F3-4CC5-8B88-D73C04CF8E8D}" type="parTrans" cxnId="{FFAFD22B-B331-4B52-9B9A-29741282C889}">
      <dgm:prSet/>
      <dgm:spPr/>
      <dgm:t>
        <a:bodyPr/>
        <a:lstStyle/>
        <a:p>
          <a:endParaRPr lang="es-MX"/>
        </a:p>
      </dgm:t>
    </dgm:pt>
    <dgm:pt modelId="{1A828499-698C-40ED-9D3A-46805515DCF4}" type="sibTrans" cxnId="{FFAFD22B-B331-4B52-9B9A-29741282C889}">
      <dgm:prSet/>
      <dgm:spPr/>
      <dgm:t>
        <a:bodyPr/>
        <a:lstStyle/>
        <a:p>
          <a:endParaRPr lang="es-MX"/>
        </a:p>
      </dgm:t>
    </dgm:pt>
    <dgm:pt modelId="{601CDD2F-3B6E-4EA9-A0B5-8E9FC79B9571}">
      <dgm:prSet phldrT="[Texto]"/>
      <dgm:spPr/>
      <dgm:t>
        <a:bodyPr/>
        <a:lstStyle/>
        <a:p>
          <a:pPr algn="ctr"/>
          <a:r>
            <a:rPr lang="es-MX" dirty="0" smtClean="0"/>
            <a:t>No se puede pronosticar con certeza</a:t>
          </a:r>
          <a:endParaRPr lang="es-MX" dirty="0"/>
        </a:p>
      </dgm:t>
    </dgm:pt>
    <dgm:pt modelId="{F3FE212E-6344-4327-BB9B-29BFFC5D0228}" type="parTrans" cxnId="{ED7D827F-3256-44AA-AE3E-7A974EC43FDD}">
      <dgm:prSet/>
      <dgm:spPr/>
      <dgm:t>
        <a:bodyPr/>
        <a:lstStyle/>
        <a:p>
          <a:endParaRPr lang="es-MX"/>
        </a:p>
      </dgm:t>
    </dgm:pt>
    <dgm:pt modelId="{E53AEBED-745E-4106-92DB-072858F7A793}" type="sibTrans" cxnId="{ED7D827F-3256-44AA-AE3E-7A974EC43FDD}">
      <dgm:prSet/>
      <dgm:spPr/>
      <dgm:t>
        <a:bodyPr/>
        <a:lstStyle/>
        <a:p>
          <a:endParaRPr lang="es-MX"/>
        </a:p>
      </dgm:t>
    </dgm:pt>
    <dgm:pt modelId="{1415DB6B-BF10-418F-B582-FAA133DE97CF}">
      <dgm:prSet phldrT="[Texto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s-MX" dirty="0" smtClean="0"/>
            <a:t>Incertidumbre</a:t>
          </a:r>
          <a:endParaRPr lang="es-MX" dirty="0"/>
        </a:p>
      </dgm:t>
    </dgm:pt>
    <dgm:pt modelId="{235B2556-830E-40D6-BBB5-B05F55628E24}" type="parTrans" cxnId="{08C5F593-C07D-4610-910C-58ECD3505A3A}">
      <dgm:prSet/>
      <dgm:spPr/>
      <dgm:t>
        <a:bodyPr/>
        <a:lstStyle/>
        <a:p>
          <a:endParaRPr lang="es-MX"/>
        </a:p>
      </dgm:t>
    </dgm:pt>
    <dgm:pt modelId="{F33E84A2-C71D-4569-87AD-222DB57B6165}" type="sibTrans" cxnId="{08C5F593-C07D-4610-910C-58ECD3505A3A}">
      <dgm:prSet/>
      <dgm:spPr/>
      <dgm:t>
        <a:bodyPr/>
        <a:lstStyle/>
        <a:p>
          <a:endParaRPr lang="es-MX"/>
        </a:p>
      </dgm:t>
    </dgm:pt>
    <dgm:pt modelId="{9679447B-FF0E-4C5D-A4A0-FA13F4AACA83}">
      <dgm:prSet phldrT="[Texto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es-MX" dirty="0" smtClean="0"/>
            <a:t>Se sabe muy poco de las alternativas o resultados</a:t>
          </a:r>
          <a:endParaRPr lang="es-MX" dirty="0"/>
        </a:p>
      </dgm:t>
    </dgm:pt>
    <dgm:pt modelId="{78659C3B-EF85-42CA-B294-89492B39C65C}" type="parTrans" cxnId="{ABF88741-58A0-4796-8D1B-E43093C524E6}">
      <dgm:prSet/>
      <dgm:spPr/>
      <dgm:t>
        <a:bodyPr/>
        <a:lstStyle/>
        <a:p>
          <a:endParaRPr lang="es-MX"/>
        </a:p>
      </dgm:t>
    </dgm:pt>
    <dgm:pt modelId="{10F58579-7F26-4891-9E0B-9C3ABE4DEA50}" type="sibTrans" cxnId="{ABF88741-58A0-4796-8D1B-E43093C524E6}">
      <dgm:prSet/>
      <dgm:spPr/>
      <dgm:t>
        <a:bodyPr/>
        <a:lstStyle/>
        <a:p>
          <a:endParaRPr lang="es-MX"/>
        </a:p>
      </dgm:t>
    </dgm:pt>
    <dgm:pt modelId="{2B06A331-B930-4DA1-9445-2EBAE249A265}" type="pres">
      <dgm:prSet presAssocID="{23F16E90-4930-4342-B705-C50BD9E47D6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1E86202-A8B7-461E-A29F-882345FDB014}" type="pres">
      <dgm:prSet presAssocID="{62DA29BC-D8A7-4F78-8F18-8CFBFCBB2E02}" presName="linNode" presStyleCnt="0"/>
      <dgm:spPr/>
    </dgm:pt>
    <dgm:pt modelId="{C7C9C8C7-88D8-4927-A873-822F401E4B9C}" type="pres">
      <dgm:prSet presAssocID="{62DA29BC-D8A7-4F78-8F18-8CFBFCBB2E02}" presName="parentText" presStyleLbl="node1" presStyleIdx="0" presStyleCnt="3" custLinFactNeighborX="-3961" custLinFactNeighborY="73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6E671E-B276-4906-A739-21E3050D9AB2}" type="pres">
      <dgm:prSet presAssocID="{62DA29BC-D8A7-4F78-8F18-8CFBFCBB2E02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0D0F91-F1DE-43B8-B7E9-59BF970A7D00}" type="pres">
      <dgm:prSet presAssocID="{33AF89FB-D3B0-432E-9499-93AB3EC30C88}" presName="sp" presStyleCnt="0"/>
      <dgm:spPr/>
    </dgm:pt>
    <dgm:pt modelId="{5AA8EC8C-2A41-4681-BDE4-356A532A97C8}" type="pres">
      <dgm:prSet presAssocID="{31B513E3-E432-4D6E-926F-A32CF94F1783}" presName="linNode" presStyleCnt="0"/>
      <dgm:spPr/>
    </dgm:pt>
    <dgm:pt modelId="{2F5734F4-A305-4A09-B798-C9E9DDB8FED5}" type="pres">
      <dgm:prSet presAssocID="{31B513E3-E432-4D6E-926F-A32CF94F1783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993F1F-BBDC-4A2B-B4C2-14E6D262E1C6}" type="pres">
      <dgm:prSet presAssocID="{31B513E3-E432-4D6E-926F-A32CF94F1783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866127-80F2-4BB7-8101-3954313A0D91}" type="pres">
      <dgm:prSet presAssocID="{1A828499-698C-40ED-9D3A-46805515DCF4}" presName="sp" presStyleCnt="0"/>
      <dgm:spPr/>
    </dgm:pt>
    <dgm:pt modelId="{B0F713F1-214C-4596-8372-A3261D145762}" type="pres">
      <dgm:prSet presAssocID="{1415DB6B-BF10-418F-B582-FAA133DE97CF}" presName="linNode" presStyleCnt="0"/>
      <dgm:spPr/>
    </dgm:pt>
    <dgm:pt modelId="{3850F79D-0EBE-438F-8E20-81B87E856945}" type="pres">
      <dgm:prSet presAssocID="{1415DB6B-BF10-418F-B582-FAA133DE97CF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E98A4B-3330-41CC-9C9D-BD7AAD04F32A}" type="pres">
      <dgm:prSet presAssocID="{1415DB6B-BF10-418F-B582-FAA133DE97C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FAFD22B-B331-4B52-9B9A-29741282C889}" srcId="{23F16E90-4930-4342-B705-C50BD9E47D6E}" destId="{31B513E3-E432-4D6E-926F-A32CF94F1783}" srcOrd="1" destOrd="0" parTransId="{3C29492C-C8F3-4CC5-8B88-D73C04CF8E8D}" sibTransId="{1A828499-698C-40ED-9D3A-46805515DCF4}"/>
    <dgm:cxn modelId="{D5792E6F-78C2-4CDC-8D0C-294B25136540}" type="presOf" srcId="{9679447B-FF0E-4C5D-A4A0-FA13F4AACA83}" destId="{93E98A4B-3330-41CC-9C9D-BD7AAD04F32A}" srcOrd="0" destOrd="0" presId="urn:microsoft.com/office/officeart/2005/8/layout/vList5"/>
    <dgm:cxn modelId="{6D822E3D-8F72-4C6A-BDCF-4E1CE48B2C2B}" type="presOf" srcId="{1415DB6B-BF10-418F-B582-FAA133DE97CF}" destId="{3850F79D-0EBE-438F-8E20-81B87E856945}" srcOrd="0" destOrd="0" presId="urn:microsoft.com/office/officeart/2005/8/layout/vList5"/>
    <dgm:cxn modelId="{A487A39E-90DE-4356-9E7E-74F606BE6136}" srcId="{62DA29BC-D8A7-4F78-8F18-8CFBFCBB2E02}" destId="{046BDFF1-F819-4181-AAC6-ED1C98F94A71}" srcOrd="1" destOrd="0" parTransId="{899EDC48-8549-4A25-9CE7-296FE32240E5}" sibTransId="{B7306DE2-22BF-44E2-A883-BD402887E7CD}"/>
    <dgm:cxn modelId="{F98744DF-9012-408E-93F8-69CB001C2F0F}" type="presOf" srcId="{601CDD2F-3B6E-4EA9-A0B5-8E9FC79B9571}" destId="{46993F1F-BBDC-4A2B-B4C2-14E6D262E1C6}" srcOrd="0" destOrd="0" presId="urn:microsoft.com/office/officeart/2005/8/layout/vList5"/>
    <dgm:cxn modelId="{B3AB8F6A-85F7-412D-8DFD-19591916BBF0}" type="presOf" srcId="{23F16E90-4930-4342-B705-C50BD9E47D6E}" destId="{2B06A331-B930-4DA1-9445-2EBAE249A265}" srcOrd="0" destOrd="0" presId="urn:microsoft.com/office/officeart/2005/8/layout/vList5"/>
    <dgm:cxn modelId="{ED7D827F-3256-44AA-AE3E-7A974EC43FDD}" srcId="{31B513E3-E432-4D6E-926F-A32CF94F1783}" destId="{601CDD2F-3B6E-4EA9-A0B5-8E9FC79B9571}" srcOrd="0" destOrd="0" parTransId="{F3FE212E-6344-4327-BB9B-29BFFC5D0228}" sibTransId="{E53AEBED-745E-4106-92DB-072858F7A793}"/>
    <dgm:cxn modelId="{ABF88741-58A0-4796-8D1B-E43093C524E6}" srcId="{1415DB6B-BF10-418F-B582-FAA133DE97CF}" destId="{9679447B-FF0E-4C5D-A4A0-FA13F4AACA83}" srcOrd="0" destOrd="0" parTransId="{78659C3B-EF85-42CA-B294-89492B39C65C}" sibTransId="{10F58579-7F26-4891-9E0B-9C3ABE4DEA50}"/>
    <dgm:cxn modelId="{D8B250D2-1F63-48D8-884D-2FF07A520068}" type="presOf" srcId="{13ADC3E8-6EA5-48AA-809D-16C4316A0B33}" destId="{C36E671E-B276-4906-A739-21E3050D9AB2}" srcOrd="0" destOrd="0" presId="urn:microsoft.com/office/officeart/2005/8/layout/vList5"/>
    <dgm:cxn modelId="{CD7CD938-2660-4E46-892C-62A1ECC5CBC7}" type="presOf" srcId="{046BDFF1-F819-4181-AAC6-ED1C98F94A71}" destId="{C36E671E-B276-4906-A739-21E3050D9AB2}" srcOrd="0" destOrd="1" presId="urn:microsoft.com/office/officeart/2005/8/layout/vList5"/>
    <dgm:cxn modelId="{F9C5B1AC-9440-4AEC-B56E-B1960B00E116}" type="presOf" srcId="{62DA29BC-D8A7-4F78-8F18-8CFBFCBB2E02}" destId="{C7C9C8C7-88D8-4927-A873-822F401E4B9C}" srcOrd="0" destOrd="0" presId="urn:microsoft.com/office/officeart/2005/8/layout/vList5"/>
    <dgm:cxn modelId="{08C5F593-C07D-4610-910C-58ECD3505A3A}" srcId="{23F16E90-4930-4342-B705-C50BD9E47D6E}" destId="{1415DB6B-BF10-418F-B582-FAA133DE97CF}" srcOrd="2" destOrd="0" parTransId="{235B2556-830E-40D6-BBB5-B05F55628E24}" sibTransId="{F33E84A2-C71D-4569-87AD-222DB57B6165}"/>
    <dgm:cxn modelId="{01B5B0E8-8C09-441A-87E6-BA8CDC496126}" srcId="{23F16E90-4930-4342-B705-C50BD9E47D6E}" destId="{62DA29BC-D8A7-4F78-8F18-8CFBFCBB2E02}" srcOrd="0" destOrd="0" parTransId="{0CAD5FAE-7B2B-44AD-BFF7-0157B58645BD}" sibTransId="{33AF89FB-D3B0-432E-9499-93AB3EC30C88}"/>
    <dgm:cxn modelId="{D601C018-E2B9-4315-B3CF-8125FB3AA727}" type="presOf" srcId="{31B513E3-E432-4D6E-926F-A32CF94F1783}" destId="{2F5734F4-A305-4A09-B798-C9E9DDB8FED5}" srcOrd="0" destOrd="0" presId="urn:microsoft.com/office/officeart/2005/8/layout/vList5"/>
    <dgm:cxn modelId="{AE7EE5E3-1A06-468F-97A8-76192A82347A}" srcId="{62DA29BC-D8A7-4F78-8F18-8CFBFCBB2E02}" destId="{13ADC3E8-6EA5-48AA-809D-16C4316A0B33}" srcOrd="0" destOrd="0" parTransId="{7F8F0D10-3604-46BB-8A55-CCF56C79DA7B}" sibTransId="{3404400F-312D-4399-81BC-5742B16322EF}"/>
    <dgm:cxn modelId="{7549E7B8-FE3C-434F-932F-49EAA863670A}" type="presParOf" srcId="{2B06A331-B930-4DA1-9445-2EBAE249A265}" destId="{71E86202-A8B7-461E-A29F-882345FDB014}" srcOrd="0" destOrd="0" presId="urn:microsoft.com/office/officeart/2005/8/layout/vList5"/>
    <dgm:cxn modelId="{DDB9DA6F-D75D-4043-8738-F6535CF1FE1F}" type="presParOf" srcId="{71E86202-A8B7-461E-A29F-882345FDB014}" destId="{C7C9C8C7-88D8-4927-A873-822F401E4B9C}" srcOrd="0" destOrd="0" presId="urn:microsoft.com/office/officeart/2005/8/layout/vList5"/>
    <dgm:cxn modelId="{01263697-5AAE-48FB-A141-054DEA3CD4C8}" type="presParOf" srcId="{71E86202-A8B7-461E-A29F-882345FDB014}" destId="{C36E671E-B276-4906-A739-21E3050D9AB2}" srcOrd="1" destOrd="0" presId="urn:microsoft.com/office/officeart/2005/8/layout/vList5"/>
    <dgm:cxn modelId="{FDE65A2A-447E-476E-AFDB-60BB5F55E1BC}" type="presParOf" srcId="{2B06A331-B930-4DA1-9445-2EBAE249A265}" destId="{040D0F91-F1DE-43B8-B7E9-59BF970A7D00}" srcOrd="1" destOrd="0" presId="urn:microsoft.com/office/officeart/2005/8/layout/vList5"/>
    <dgm:cxn modelId="{7A9DC942-1F8C-4E61-B820-907DD84FB006}" type="presParOf" srcId="{2B06A331-B930-4DA1-9445-2EBAE249A265}" destId="{5AA8EC8C-2A41-4681-BDE4-356A532A97C8}" srcOrd="2" destOrd="0" presId="urn:microsoft.com/office/officeart/2005/8/layout/vList5"/>
    <dgm:cxn modelId="{C8AE805F-5793-4299-99BF-5DBEC35C02D8}" type="presParOf" srcId="{5AA8EC8C-2A41-4681-BDE4-356A532A97C8}" destId="{2F5734F4-A305-4A09-B798-C9E9DDB8FED5}" srcOrd="0" destOrd="0" presId="urn:microsoft.com/office/officeart/2005/8/layout/vList5"/>
    <dgm:cxn modelId="{A3922EB3-8915-4FBC-8E88-1C5120FF3CFA}" type="presParOf" srcId="{5AA8EC8C-2A41-4681-BDE4-356A532A97C8}" destId="{46993F1F-BBDC-4A2B-B4C2-14E6D262E1C6}" srcOrd="1" destOrd="0" presId="urn:microsoft.com/office/officeart/2005/8/layout/vList5"/>
    <dgm:cxn modelId="{609870FD-8D2B-4C8C-8197-651430480E4F}" type="presParOf" srcId="{2B06A331-B930-4DA1-9445-2EBAE249A265}" destId="{12866127-80F2-4BB7-8101-3954313A0D91}" srcOrd="3" destOrd="0" presId="urn:microsoft.com/office/officeart/2005/8/layout/vList5"/>
    <dgm:cxn modelId="{BA33A465-5E9B-4CA7-872F-3BEA58D92112}" type="presParOf" srcId="{2B06A331-B930-4DA1-9445-2EBAE249A265}" destId="{B0F713F1-214C-4596-8372-A3261D145762}" srcOrd="4" destOrd="0" presId="urn:microsoft.com/office/officeart/2005/8/layout/vList5"/>
    <dgm:cxn modelId="{779FEF1E-644E-45C9-9FE3-2BF66A2CF555}" type="presParOf" srcId="{B0F713F1-214C-4596-8372-A3261D145762}" destId="{3850F79D-0EBE-438F-8E20-81B87E856945}" srcOrd="0" destOrd="0" presId="urn:microsoft.com/office/officeart/2005/8/layout/vList5"/>
    <dgm:cxn modelId="{DA8C1851-C368-4571-9D9F-FD0AF71FB1AC}" type="presParOf" srcId="{B0F713F1-214C-4596-8372-A3261D145762}" destId="{93E98A4B-3330-41CC-9C9D-BD7AAD04F32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565C347-4EAA-45AF-ABE8-E025FD3545ED}" type="doc">
      <dgm:prSet loTypeId="urn:microsoft.com/office/officeart/2005/8/layout/chevron2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38A03CDA-AD99-48BF-8D60-F2AC44E5C59A}">
      <dgm:prSet phldrT="[Texto]"/>
      <dgm:spPr/>
      <dgm:t>
        <a:bodyPr/>
        <a:lstStyle/>
        <a:p>
          <a:r>
            <a:rPr lang="es-MX" b="1" dirty="0" smtClean="0"/>
            <a:t>Etapa 1</a:t>
          </a:r>
          <a:endParaRPr lang="es-MX" b="1" dirty="0"/>
        </a:p>
      </dgm:t>
    </dgm:pt>
    <dgm:pt modelId="{ED8EE8EC-BB1B-4AB4-AE55-E9AE3B88AF35}" type="parTrans" cxnId="{ECF6C527-97DE-4D55-9244-20021FF7D40C}">
      <dgm:prSet/>
      <dgm:spPr/>
      <dgm:t>
        <a:bodyPr/>
        <a:lstStyle/>
        <a:p>
          <a:endParaRPr lang="es-MX"/>
        </a:p>
      </dgm:t>
    </dgm:pt>
    <dgm:pt modelId="{7F6A0A9B-9B5F-482D-A0DD-56D4ED5DCE5F}" type="sibTrans" cxnId="{ECF6C527-97DE-4D55-9244-20021FF7D40C}">
      <dgm:prSet/>
      <dgm:spPr/>
      <dgm:t>
        <a:bodyPr/>
        <a:lstStyle/>
        <a:p>
          <a:endParaRPr lang="es-MX"/>
        </a:p>
      </dgm:t>
    </dgm:pt>
    <dgm:pt modelId="{BAE09710-280B-4761-97AE-E170BF9D4F98}">
      <dgm:prSet phldrT="[Texto]"/>
      <dgm:spPr/>
      <dgm:t>
        <a:bodyPr/>
        <a:lstStyle/>
        <a:p>
          <a:r>
            <a:rPr lang="es-MX" dirty="0" smtClean="0"/>
            <a:t>Investigar la situación</a:t>
          </a:r>
          <a:endParaRPr lang="es-MX" dirty="0"/>
        </a:p>
      </dgm:t>
    </dgm:pt>
    <dgm:pt modelId="{61A749B2-4AA7-4DBD-AC3D-E43B6B9061DC}" type="parTrans" cxnId="{D5432CC6-D67C-4964-A427-F3CD445A2B7A}">
      <dgm:prSet/>
      <dgm:spPr/>
      <dgm:t>
        <a:bodyPr/>
        <a:lstStyle/>
        <a:p>
          <a:endParaRPr lang="es-MX"/>
        </a:p>
      </dgm:t>
    </dgm:pt>
    <dgm:pt modelId="{9A42B985-F71F-4E24-8D5E-DF427ED131C3}" type="sibTrans" cxnId="{D5432CC6-D67C-4964-A427-F3CD445A2B7A}">
      <dgm:prSet/>
      <dgm:spPr/>
      <dgm:t>
        <a:bodyPr/>
        <a:lstStyle/>
        <a:p>
          <a:endParaRPr lang="es-MX"/>
        </a:p>
      </dgm:t>
    </dgm:pt>
    <dgm:pt modelId="{CE2F3650-8619-4E47-A3FD-D1F0181DFA5D}">
      <dgm:prSet phldrT="[Texto]"/>
      <dgm:spPr/>
      <dgm:t>
        <a:bodyPr/>
        <a:lstStyle/>
        <a:p>
          <a:r>
            <a:rPr lang="es-MX" b="1" dirty="0" smtClean="0"/>
            <a:t>Etapa 2</a:t>
          </a:r>
          <a:endParaRPr lang="es-MX" b="1" dirty="0"/>
        </a:p>
      </dgm:t>
    </dgm:pt>
    <dgm:pt modelId="{88676D7F-04B7-4CF4-8FCB-537F5CA131B9}" type="parTrans" cxnId="{C2DC6597-09DE-4DA8-9BEF-52B7F8B198DD}">
      <dgm:prSet/>
      <dgm:spPr/>
      <dgm:t>
        <a:bodyPr/>
        <a:lstStyle/>
        <a:p>
          <a:endParaRPr lang="es-MX"/>
        </a:p>
      </dgm:t>
    </dgm:pt>
    <dgm:pt modelId="{98EBA942-DDF3-4E43-BB14-2192261AA77D}" type="sibTrans" cxnId="{C2DC6597-09DE-4DA8-9BEF-52B7F8B198DD}">
      <dgm:prSet/>
      <dgm:spPr/>
      <dgm:t>
        <a:bodyPr/>
        <a:lstStyle/>
        <a:p>
          <a:endParaRPr lang="es-MX"/>
        </a:p>
      </dgm:t>
    </dgm:pt>
    <dgm:pt modelId="{C8E36562-D678-4AC1-AC2C-320161A7087D}">
      <dgm:prSet phldrT="[Texto]"/>
      <dgm:spPr/>
      <dgm:t>
        <a:bodyPr/>
        <a:lstStyle/>
        <a:p>
          <a:r>
            <a:rPr lang="es-MX" dirty="0" smtClean="0"/>
            <a:t>Desarrollar alternativas</a:t>
          </a:r>
          <a:endParaRPr lang="es-MX" dirty="0"/>
        </a:p>
      </dgm:t>
    </dgm:pt>
    <dgm:pt modelId="{354EE75C-3AA6-4B09-B478-60E0538097DA}" type="parTrans" cxnId="{B8AACF6D-0FAE-443C-8489-D6B3D5994936}">
      <dgm:prSet/>
      <dgm:spPr/>
      <dgm:t>
        <a:bodyPr/>
        <a:lstStyle/>
        <a:p>
          <a:endParaRPr lang="es-MX"/>
        </a:p>
      </dgm:t>
    </dgm:pt>
    <dgm:pt modelId="{A25952C8-D109-49B2-B2DE-D5F898682ECF}" type="sibTrans" cxnId="{B8AACF6D-0FAE-443C-8489-D6B3D5994936}">
      <dgm:prSet/>
      <dgm:spPr/>
      <dgm:t>
        <a:bodyPr/>
        <a:lstStyle/>
        <a:p>
          <a:endParaRPr lang="es-MX"/>
        </a:p>
      </dgm:t>
    </dgm:pt>
    <dgm:pt modelId="{0E11C310-9181-4F33-A367-E3C60929C8BC}">
      <dgm:prSet phldrT="[Texto]"/>
      <dgm:spPr/>
      <dgm:t>
        <a:bodyPr/>
        <a:lstStyle/>
        <a:p>
          <a:r>
            <a:rPr lang="es-MX" b="1" dirty="0" smtClean="0"/>
            <a:t>Etapa 3</a:t>
          </a:r>
          <a:endParaRPr lang="es-MX" b="1" dirty="0"/>
        </a:p>
      </dgm:t>
    </dgm:pt>
    <dgm:pt modelId="{E7DF47B8-DC87-408B-892C-0E0C02DB6083}" type="parTrans" cxnId="{07E44FF7-AFA8-4301-BC87-C521C7641406}">
      <dgm:prSet/>
      <dgm:spPr/>
      <dgm:t>
        <a:bodyPr/>
        <a:lstStyle/>
        <a:p>
          <a:endParaRPr lang="es-MX"/>
        </a:p>
      </dgm:t>
    </dgm:pt>
    <dgm:pt modelId="{5C83072D-7450-4270-9EB1-4C2751AA7465}" type="sibTrans" cxnId="{07E44FF7-AFA8-4301-BC87-C521C7641406}">
      <dgm:prSet/>
      <dgm:spPr/>
      <dgm:t>
        <a:bodyPr/>
        <a:lstStyle/>
        <a:p>
          <a:endParaRPr lang="es-MX"/>
        </a:p>
      </dgm:t>
    </dgm:pt>
    <dgm:pt modelId="{CFB5A126-4DA7-4E8A-B0F7-225D5AECDCA9}">
      <dgm:prSet phldrT="[Texto]"/>
      <dgm:spPr/>
      <dgm:t>
        <a:bodyPr/>
        <a:lstStyle/>
        <a:p>
          <a:r>
            <a:rPr lang="es-MX" dirty="0" smtClean="0"/>
            <a:t>Evaluar las alternativas y elegir la mejor entre las disponibles</a:t>
          </a:r>
          <a:endParaRPr lang="es-MX" dirty="0"/>
        </a:p>
      </dgm:t>
    </dgm:pt>
    <dgm:pt modelId="{35CD742C-F4B7-4B71-9098-8FD6E7885182}" type="parTrans" cxnId="{0BEEB5F9-049D-49BB-8EA7-FC253E97AE6C}">
      <dgm:prSet/>
      <dgm:spPr/>
      <dgm:t>
        <a:bodyPr/>
        <a:lstStyle/>
        <a:p>
          <a:endParaRPr lang="es-MX"/>
        </a:p>
      </dgm:t>
    </dgm:pt>
    <dgm:pt modelId="{F0C820F4-58EC-4B11-82C9-0FE6E41AC758}" type="sibTrans" cxnId="{0BEEB5F9-049D-49BB-8EA7-FC253E97AE6C}">
      <dgm:prSet/>
      <dgm:spPr/>
      <dgm:t>
        <a:bodyPr/>
        <a:lstStyle/>
        <a:p>
          <a:endParaRPr lang="es-MX"/>
        </a:p>
      </dgm:t>
    </dgm:pt>
    <dgm:pt modelId="{30F6DAF9-51EB-4944-9025-D7A19C6EC67F}">
      <dgm:prSet phldrT="[Texto]"/>
      <dgm:spPr/>
      <dgm:t>
        <a:bodyPr/>
        <a:lstStyle/>
        <a:p>
          <a:r>
            <a:rPr lang="es-MX" b="1" dirty="0" smtClean="0"/>
            <a:t>Etapa 4</a:t>
          </a:r>
          <a:endParaRPr lang="es-MX" b="1" dirty="0"/>
        </a:p>
      </dgm:t>
    </dgm:pt>
    <dgm:pt modelId="{D95D9749-DB87-4145-8E33-E0E3AB7AF3F2}" type="parTrans" cxnId="{42095007-8FC5-4C40-B349-61D2A901DB5B}">
      <dgm:prSet/>
      <dgm:spPr/>
      <dgm:t>
        <a:bodyPr/>
        <a:lstStyle/>
        <a:p>
          <a:endParaRPr lang="es-MX"/>
        </a:p>
      </dgm:t>
    </dgm:pt>
    <dgm:pt modelId="{1D42B93B-5DD6-4188-9210-02BC3C32DFD3}" type="sibTrans" cxnId="{42095007-8FC5-4C40-B349-61D2A901DB5B}">
      <dgm:prSet/>
      <dgm:spPr/>
      <dgm:t>
        <a:bodyPr/>
        <a:lstStyle/>
        <a:p>
          <a:endParaRPr lang="es-MX"/>
        </a:p>
      </dgm:t>
    </dgm:pt>
    <dgm:pt modelId="{51107656-8EB5-469F-AF8A-64CA4ED7AD2A}">
      <dgm:prSet/>
      <dgm:spPr/>
      <dgm:t>
        <a:bodyPr/>
        <a:lstStyle/>
        <a:p>
          <a:r>
            <a:rPr lang="es-MX" dirty="0" smtClean="0"/>
            <a:t>Implantar la decisión y monitorearla</a:t>
          </a:r>
          <a:endParaRPr lang="es-MX" dirty="0"/>
        </a:p>
      </dgm:t>
    </dgm:pt>
    <dgm:pt modelId="{BFA02974-0C05-47C7-9067-8B862F35850D}" type="parTrans" cxnId="{8002ECF2-4BBE-4B1E-AAC3-8F5B2D162B39}">
      <dgm:prSet/>
      <dgm:spPr/>
      <dgm:t>
        <a:bodyPr/>
        <a:lstStyle/>
        <a:p>
          <a:endParaRPr lang="es-MX"/>
        </a:p>
      </dgm:t>
    </dgm:pt>
    <dgm:pt modelId="{F64772EC-A425-4987-B73F-02F782AB0405}" type="sibTrans" cxnId="{8002ECF2-4BBE-4B1E-AAC3-8F5B2D162B39}">
      <dgm:prSet/>
      <dgm:spPr/>
      <dgm:t>
        <a:bodyPr/>
        <a:lstStyle/>
        <a:p>
          <a:endParaRPr lang="es-MX"/>
        </a:p>
      </dgm:t>
    </dgm:pt>
    <dgm:pt modelId="{A7367732-7363-4872-A3D7-ACF32B9CB704}" type="pres">
      <dgm:prSet presAssocID="{5565C347-4EAA-45AF-ABE8-E025FD3545E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7161CA1-8381-4637-A492-2EA6796636D6}" type="pres">
      <dgm:prSet presAssocID="{38A03CDA-AD99-48BF-8D60-F2AC44E5C59A}" presName="composite" presStyleCnt="0"/>
      <dgm:spPr/>
    </dgm:pt>
    <dgm:pt modelId="{AD82B753-9FBE-440C-9374-59F666A786A0}" type="pres">
      <dgm:prSet presAssocID="{38A03CDA-AD99-48BF-8D60-F2AC44E5C59A}" presName="parentText" presStyleLbl="alignNode1" presStyleIdx="0" presStyleCnt="4" custLinFactNeighborY="375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428684-8F8C-46CE-A003-E4241701C5A2}" type="pres">
      <dgm:prSet presAssocID="{38A03CDA-AD99-48BF-8D60-F2AC44E5C59A}" presName="descendantText" presStyleLbl="alignAcc1" presStyleIdx="0" presStyleCnt="4" custLinFactNeighborX="62" custLinFactNeighborY="1796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76C828-5C10-4E7C-ADCC-86E7DAF02EF8}" type="pres">
      <dgm:prSet presAssocID="{7F6A0A9B-9B5F-482D-A0DD-56D4ED5DCE5F}" presName="sp" presStyleCnt="0"/>
      <dgm:spPr/>
    </dgm:pt>
    <dgm:pt modelId="{CBF3B7CD-9D81-4406-89DB-0988BF43B5CC}" type="pres">
      <dgm:prSet presAssocID="{CE2F3650-8619-4E47-A3FD-D1F0181DFA5D}" presName="composite" presStyleCnt="0"/>
      <dgm:spPr/>
    </dgm:pt>
    <dgm:pt modelId="{C3D7D021-7215-4C34-B0C4-2FAD82D1E9BD}" type="pres">
      <dgm:prSet presAssocID="{CE2F3650-8619-4E47-A3FD-D1F0181DFA5D}" presName="parentText" presStyleLbl="alignNode1" presStyleIdx="1" presStyleCnt="4" custLinFactNeighborY="375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1F427B-F363-4708-A72B-EA485728A6AA}" type="pres">
      <dgm:prSet presAssocID="{CE2F3650-8619-4E47-A3FD-D1F0181DFA5D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C761E1-04B5-4ADB-B6A2-B645B7C7D321}" type="pres">
      <dgm:prSet presAssocID="{98EBA942-DDF3-4E43-BB14-2192261AA77D}" presName="sp" presStyleCnt="0"/>
      <dgm:spPr/>
    </dgm:pt>
    <dgm:pt modelId="{C883A1E1-3529-4DB4-91A5-78C1CDB3F185}" type="pres">
      <dgm:prSet presAssocID="{0E11C310-9181-4F33-A367-E3C60929C8BC}" presName="composite" presStyleCnt="0"/>
      <dgm:spPr/>
    </dgm:pt>
    <dgm:pt modelId="{6859C25A-7105-4700-BAF4-DD23EDE6CFF9}" type="pres">
      <dgm:prSet presAssocID="{0E11C310-9181-4F33-A367-E3C60929C8BC}" presName="parentText" presStyleLbl="alignNode1" presStyleIdx="2" presStyleCnt="4" custLinFactNeighborY="375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3E23C3-6623-406B-92AE-C50CB701F2AE}" type="pres">
      <dgm:prSet presAssocID="{0E11C310-9181-4F33-A367-E3C60929C8BC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59923E-DCA2-4B0A-AEA5-D8AD12C5854D}" type="pres">
      <dgm:prSet presAssocID="{5C83072D-7450-4270-9EB1-4C2751AA7465}" presName="sp" presStyleCnt="0"/>
      <dgm:spPr/>
    </dgm:pt>
    <dgm:pt modelId="{70E325FF-E5E5-4547-8A4C-74E99EBAE4EB}" type="pres">
      <dgm:prSet presAssocID="{30F6DAF9-51EB-4944-9025-D7A19C6EC67F}" presName="composite" presStyleCnt="0"/>
      <dgm:spPr/>
    </dgm:pt>
    <dgm:pt modelId="{4E81B32A-9FAA-4FD0-82EF-62110E756468}" type="pres">
      <dgm:prSet presAssocID="{30F6DAF9-51EB-4944-9025-D7A19C6EC67F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2B1BCE-D614-4D0D-82E7-75AA9B80E6C0}" type="pres">
      <dgm:prSet presAssocID="{30F6DAF9-51EB-4944-9025-D7A19C6EC67F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2095007-8FC5-4C40-B349-61D2A901DB5B}" srcId="{5565C347-4EAA-45AF-ABE8-E025FD3545ED}" destId="{30F6DAF9-51EB-4944-9025-D7A19C6EC67F}" srcOrd="3" destOrd="0" parTransId="{D95D9749-DB87-4145-8E33-E0E3AB7AF3F2}" sibTransId="{1D42B93B-5DD6-4188-9210-02BC3C32DFD3}"/>
    <dgm:cxn modelId="{8002ECF2-4BBE-4B1E-AAC3-8F5B2D162B39}" srcId="{30F6DAF9-51EB-4944-9025-D7A19C6EC67F}" destId="{51107656-8EB5-469F-AF8A-64CA4ED7AD2A}" srcOrd="0" destOrd="0" parTransId="{BFA02974-0C05-47C7-9067-8B862F35850D}" sibTransId="{F64772EC-A425-4987-B73F-02F782AB0405}"/>
    <dgm:cxn modelId="{4A308ACD-761E-489D-A2C4-287AC974E186}" type="presOf" srcId="{BAE09710-280B-4761-97AE-E170BF9D4F98}" destId="{FF428684-8F8C-46CE-A003-E4241701C5A2}" srcOrd="0" destOrd="0" presId="urn:microsoft.com/office/officeart/2005/8/layout/chevron2"/>
    <dgm:cxn modelId="{E3D03D4D-244E-4B6F-8BDA-CDE5649C58A1}" type="presOf" srcId="{0E11C310-9181-4F33-A367-E3C60929C8BC}" destId="{6859C25A-7105-4700-BAF4-DD23EDE6CFF9}" srcOrd="0" destOrd="0" presId="urn:microsoft.com/office/officeart/2005/8/layout/chevron2"/>
    <dgm:cxn modelId="{BC5FA09E-454D-4BED-9E72-EF5F6BF215CC}" type="presOf" srcId="{30F6DAF9-51EB-4944-9025-D7A19C6EC67F}" destId="{4E81B32A-9FAA-4FD0-82EF-62110E756468}" srcOrd="0" destOrd="0" presId="urn:microsoft.com/office/officeart/2005/8/layout/chevron2"/>
    <dgm:cxn modelId="{D5432CC6-D67C-4964-A427-F3CD445A2B7A}" srcId="{38A03CDA-AD99-48BF-8D60-F2AC44E5C59A}" destId="{BAE09710-280B-4761-97AE-E170BF9D4F98}" srcOrd="0" destOrd="0" parTransId="{61A749B2-4AA7-4DBD-AC3D-E43B6B9061DC}" sibTransId="{9A42B985-F71F-4E24-8D5E-DF427ED131C3}"/>
    <dgm:cxn modelId="{C2DC6597-09DE-4DA8-9BEF-52B7F8B198DD}" srcId="{5565C347-4EAA-45AF-ABE8-E025FD3545ED}" destId="{CE2F3650-8619-4E47-A3FD-D1F0181DFA5D}" srcOrd="1" destOrd="0" parTransId="{88676D7F-04B7-4CF4-8FCB-537F5CA131B9}" sibTransId="{98EBA942-DDF3-4E43-BB14-2192261AA77D}"/>
    <dgm:cxn modelId="{A50EFC3B-3900-4609-8B4D-F134933E824E}" type="presOf" srcId="{51107656-8EB5-469F-AF8A-64CA4ED7AD2A}" destId="{932B1BCE-D614-4D0D-82E7-75AA9B80E6C0}" srcOrd="0" destOrd="0" presId="urn:microsoft.com/office/officeart/2005/8/layout/chevron2"/>
    <dgm:cxn modelId="{D10ED854-12E4-4CA2-91CA-EB86BC3DF498}" type="presOf" srcId="{CFB5A126-4DA7-4E8A-B0F7-225D5AECDCA9}" destId="{663E23C3-6623-406B-92AE-C50CB701F2AE}" srcOrd="0" destOrd="0" presId="urn:microsoft.com/office/officeart/2005/8/layout/chevron2"/>
    <dgm:cxn modelId="{92D79E7D-9362-4427-A34A-F17A33836F92}" type="presOf" srcId="{38A03CDA-AD99-48BF-8D60-F2AC44E5C59A}" destId="{AD82B753-9FBE-440C-9374-59F666A786A0}" srcOrd="0" destOrd="0" presId="urn:microsoft.com/office/officeart/2005/8/layout/chevron2"/>
    <dgm:cxn modelId="{0BEEB5F9-049D-49BB-8EA7-FC253E97AE6C}" srcId="{0E11C310-9181-4F33-A367-E3C60929C8BC}" destId="{CFB5A126-4DA7-4E8A-B0F7-225D5AECDCA9}" srcOrd="0" destOrd="0" parTransId="{35CD742C-F4B7-4B71-9098-8FD6E7885182}" sibTransId="{F0C820F4-58EC-4B11-82C9-0FE6E41AC758}"/>
    <dgm:cxn modelId="{B3ADF1FE-2639-4F08-BF34-F50D6A057409}" type="presOf" srcId="{CE2F3650-8619-4E47-A3FD-D1F0181DFA5D}" destId="{C3D7D021-7215-4C34-B0C4-2FAD82D1E9BD}" srcOrd="0" destOrd="0" presId="urn:microsoft.com/office/officeart/2005/8/layout/chevron2"/>
    <dgm:cxn modelId="{B8AACF6D-0FAE-443C-8489-D6B3D5994936}" srcId="{CE2F3650-8619-4E47-A3FD-D1F0181DFA5D}" destId="{C8E36562-D678-4AC1-AC2C-320161A7087D}" srcOrd="0" destOrd="0" parTransId="{354EE75C-3AA6-4B09-B478-60E0538097DA}" sibTransId="{A25952C8-D109-49B2-B2DE-D5F898682ECF}"/>
    <dgm:cxn modelId="{ECF6C527-97DE-4D55-9244-20021FF7D40C}" srcId="{5565C347-4EAA-45AF-ABE8-E025FD3545ED}" destId="{38A03CDA-AD99-48BF-8D60-F2AC44E5C59A}" srcOrd="0" destOrd="0" parTransId="{ED8EE8EC-BB1B-4AB4-AE55-E9AE3B88AF35}" sibTransId="{7F6A0A9B-9B5F-482D-A0DD-56D4ED5DCE5F}"/>
    <dgm:cxn modelId="{80D54451-0540-4E4C-88BB-44E9A18D0945}" type="presOf" srcId="{5565C347-4EAA-45AF-ABE8-E025FD3545ED}" destId="{A7367732-7363-4872-A3D7-ACF32B9CB704}" srcOrd="0" destOrd="0" presId="urn:microsoft.com/office/officeart/2005/8/layout/chevron2"/>
    <dgm:cxn modelId="{024452C6-796C-46DE-90E1-61776E07E710}" type="presOf" srcId="{C8E36562-D678-4AC1-AC2C-320161A7087D}" destId="{E71F427B-F363-4708-A72B-EA485728A6AA}" srcOrd="0" destOrd="0" presId="urn:microsoft.com/office/officeart/2005/8/layout/chevron2"/>
    <dgm:cxn modelId="{07E44FF7-AFA8-4301-BC87-C521C7641406}" srcId="{5565C347-4EAA-45AF-ABE8-E025FD3545ED}" destId="{0E11C310-9181-4F33-A367-E3C60929C8BC}" srcOrd="2" destOrd="0" parTransId="{E7DF47B8-DC87-408B-892C-0E0C02DB6083}" sibTransId="{5C83072D-7450-4270-9EB1-4C2751AA7465}"/>
    <dgm:cxn modelId="{012B7CD9-289F-496C-A0DE-B6F58D8C1534}" type="presParOf" srcId="{A7367732-7363-4872-A3D7-ACF32B9CB704}" destId="{77161CA1-8381-4637-A492-2EA6796636D6}" srcOrd="0" destOrd="0" presId="urn:microsoft.com/office/officeart/2005/8/layout/chevron2"/>
    <dgm:cxn modelId="{FDA7E013-CC6D-442D-AB32-76144FA36587}" type="presParOf" srcId="{77161CA1-8381-4637-A492-2EA6796636D6}" destId="{AD82B753-9FBE-440C-9374-59F666A786A0}" srcOrd="0" destOrd="0" presId="urn:microsoft.com/office/officeart/2005/8/layout/chevron2"/>
    <dgm:cxn modelId="{5F83A6EF-3623-46B9-BF55-543D6AC5965B}" type="presParOf" srcId="{77161CA1-8381-4637-A492-2EA6796636D6}" destId="{FF428684-8F8C-46CE-A003-E4241701C5A2}" srcOrd="1" destOrd="0" presId="urn:microsoft.com/office/officeart/2005/8/layout/chevron2"/>
    <dgm:cxn modelId="{B9E4F13D-C818-4E6D-9651-10B930F0C216}" type="presParOf" srcId="{A7367732-7363-4872-A3D7-ACF32B9CB704}" destId="{5C76C828-5C10-4E7C-ADCC-86E7DAF02EF8}" srcOrd="1" destOrd="0" presId="urn:microsoft.com/office/officeart/2005/8/layout/chevron2"/>
    <dgm:cxn modelId="{558D27DD-833B-4514-8194-10623D852BFA}" type="presParOf" srcId="{A7367732-7363-4872-A3D7-ACF32B9CB704}" destId="{CBF3B7CD-9D81-4406-89DB-0988BF43B5CC}" srcOrd="2" destOrd="0" presId="urn:microsoft.com/office/officeart/2005/8/layout/chevron2"/>
    <dgm:cxn modelId="{6C647210-C604-43F7-AFC2-9A61CD52C859}" type="presParOf" srcId="{CBF3B7CD-9D81-4406-89DB-0988BF43B5CC}" destId="{C3D7D021-7215-4C34-B0C4-2FAD82D1E9BD}" srcOrd="0" destOrd="0" presId="urn:microsoft.com/office/officeart/2005/8/layout/chevron2"/>
    <dgm:cxn modelId="{9DA93508-B5FB-4A28-A4B1-F326641F9D6B}" type="presParOf" srcId="{CBF3B7CD-9D81-4406-89DB-0988BF43B5CC}" destId="{E71F427B-F363-4708-A72B-EA485728A6AA}" srcOrd="1" destOrd="0" presId="urn:microsoft.com/office/officeart/2005/8/layout/chevron2"/>
    <dgm:cxn modelId="{E1AC687C-5B2D-433C-9A6F-47CB22B153C2}" type="presParOf" srcId="{A7367732-7363-4872-A3D7-ACF32B9CB704}" destId="{AFC761E1-04B5-4ADB-B6A2-B645B7C7D321}" srcOrd="3" destOrd="0" presId="urn:microsoft.com/office/officeart/2005/8/layout/chevron2"/>
    <dgm:cxn modelId="{4EBB821E-7442-4AAA-BBEF-D6B74CCF11CD}" type="presParOf" srcId="{A7367732-7363-4872-A3D7-ACF32B9CB704}" destId="{C883A1E1-3529-4DB4-91A5-78C1CDB3F185}" srcOrd="4" destOrd="0" presId="urn:microsoft.com/office/officeart/2005/8/layout/chevron2"/>
    <dgm:cxn modelId="{7354F2C8-9408-4934-901F-DC36E5EECB85}" type="presParOf" srcId="{C883A1E1-3529-4DB4-91A5-78C1CDB3F185}" destId="{6859C25A-7105-4700-BAF4-DD23EDE6CFF9}" srcOrd="0" destOrd="0" presId="urn:microsoft.com/office/officeart/2005/8/layout/chevron2"/>
    <dgm:cxn modelId="{7D51A906-D877-4D21-AA98-C62276E1F785}" type="presParOf" srcId="{C883A1E1-3529-4DB4-91A5-78C1CDB3F185}" destId="{663E23C3-6623-406B-92AE-C50CB701F2AE}" srcOrd="1" destOrd="0" presId="urn:microsoft.com/office/officeart/2005/8/layout/chevron2"/>
    <dgm:cxn modelId="{E30F291A-B681-40A1-94F1-D20C6C53C832}" type="presParOf" srcId="{A7367732-7363-4872-A3D7-ACF32B9CB704}" destId="{7659923E-DCA2-4B0A-AEA5-D8AD12C5854D}" srcOrd="5" destOrd="0" presId="urn:microsoft.com/office/officeart/2005/8/layout/chevron2"/>
    <dgm:cxn modelId="{E4742611-CA3D-4536-9A8E-6A24CCF30918}" type="presParOf" srcId="{A7367732-7363-4872-A3D7-ACF32B9CB704}" destId="{70E325FF-E5E5-4547-8A4C-74E99EBAE4EB}" srcOrd="6" destOrd="0" presId="urn:microsoft.com/office/officeart/2005/8/layout/chevron2"/>
    <dgm:cxn modelId="{B38DFBFE-16E7-426F-87B6-7DAC49BB6F28}" type="presParOf" srcId="{70E325FF-E5E5-4547-8A4C-74E99EBAE4EB}" destId="{4E81B32A-9FAA-4FD0-82EF-62110E756468}" srcOrd="0" destOrd="0" presId="urn:microsoft.com/office/officeart/2005/8/layout/chevron2"/>
    <dgm:cxn modelId="{9E615984-0EEB-4460-AD83-C13EDE06DF79}" type="presParOf" srcId="{70E325FF-E5E5-4547-8A4C-74E99EBAE4EB}" destId="{932B1BCE-D614-4D0D-82E7-75AA9B80E6C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878D37-00B3-4F72-B3C6-472F4888F991}">
      <dsp:nvSpPr>
        <dsp:cNvPr id="0" name=""/>
        <dsp:cNvSpPr/>
      </dsp:nvSpPr>
      <dsp:spPr>
        <a:xfrm rot="5400000">
          <a:off x="-136323" y="214632"/>
          <a:ext cx="908826" cy="63617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2.1</a:t>
          </a:r>
          <a:endParaRPr lang="es-MX" sz="2400" b="1" kern="1200" dirty="0">
            <a:solidFill>
              <a:schemeClr val="tx1"/>
            </a:solidFill>
          </a:endParaRPr>
        </a:p>
      </dsp:txBody>
      <dsp:txXfrm rot="-5400000">
        <a:off x="1" y="396397"/>
        <a:ext cx="636178" cy="272648"/>
      </dsp:txXfrm>
    </dsp:sp>
    <dsp:sp modelId="{F4F69C16-A0AF-45FC-B122-4B131285ABFA}">
      <dsp:nvSpPr>
        <dsp:cNvPr id="0" name=""/>
        <dsp:cNvSpPr/>
      </dsp:nvSpPr>
      <dsp:spPr>
        <a:xfrm rot="5400000">
          <a:off x="4432801" y="-3790375"/>
          <a:ext cx="591047" cy="81842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800" kern="1200" dirty="0" smtClean="0"/>
            <a:t>Concepto</a:t>
          </a:r>
          <a:endParaRPr lang="es-MX" sz="2800" kern="1200" dirty="0"/>
        </a:p>
      </dsp:txBody>
      <dsp:txXfrm rot="-5400000">
        <a:off x="636179" y="35100"/>
        <a:ext cx="8155440" cy="533341"/>
      </dsp:txXfrm>
    </dsp:sp>
    <dsp:sp modelId="{ECF256F4-77A8-4D9D-89B7-D975E35F63D0}">
      <dsp:nvSpPr>
        <dsp:cNvPr id="0" name=""/>
        <dsp:cNvSpPr/>
      </dsp:nvSpPr>
      <dsp:spPr>
        <a:xfrm rot="5400000">
          <a:off x="-136323" y="1040624"/>
          <a:ext cx="908826" cy="63617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2.2</a:t>
          </a:r>
          <a:endParaRPr lang="es-MX" sz="2400" b="1" kern="1200" dirty="0">
            <a:solidFill>
              <a:schemeClr val="tx1"/>
            </a:solidFill>
          </a:endParaRPr>
        </a:p>
      </dsp:txBody>
      <dsp:txXfrm rot="-5400000">
        <a:off x="1" y="1222389"/>
        <a:ext cx="636178" cy="272648"/>
      </dsp:txXfrm>
    </dsp:sp>
    <dsp:sp modelId="{80C730EE-5078-435D-9D12-FCE91BDD3785}">
      <dsp:nvSpPr>
        <dsp:cNvPr id="0" name=""/>
        <dsp:cNvSpPr/>
      </dsp:nvSpPr>
      <dsp:spPr>
        <a:xfrm rot="5400000">
          <a:off x="4432956" y="-2964538"/>
          <a:ext cx="590736" cy="81842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Tipos de planes: misión, objetivos o metas, estrategias, políticas, procedimientos, reglas, programas y presupuestos</a:t>
          </a:r>
          <a:endParaRPr lang="es-MX" sz="2000" kern="1200" dirty="0"/>
        </a:p>
      </dsp:txBody>
      <dsp:txXfrm rot="-5400000">
        <a:off x="636178" y="861077"/>
        <a:ext cx="8155456" cy="533062"/>
      </dsp:txXfrm>
    </dsp:sp>
    <dsp:sp modelId="{5F446BE0-2AC3-4806-BFDB-BA5B21CB46A7}">
      <dsp:nvSpPr>
        <dsp:cNvPr id="0" name=""/>
        <dsp:cNvSpPr/>
      </dsp:nvSpPr>
      <dsp:spPr>
        <a:xfrm rot="5400000">
          <a:off x="-136323" y="1834761"/>
          <a:ext cx="908826" cy="63617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2.3</a:t>
          </a:r>
          <a:endParaRPr lang="es-MX" sz="2400" b="1" kern="1200" dirty="0">
            <a:solidFill>
              <a:schemeClr val="tx1"/>
            </a:solidFill>
          </a:endParaRPr>
        </a:p>
      </dsp:txBody>
      <dsp:txXfrm rot="-5400000">
        <a:off x="1" y="2016526"/>
        <a:ext cx="636178" cy="272648"/>
      </dsp:txXfrm>
    </dsp:sp>
    <dsp:sp modelId="{7C25F462-244F-406B-80E0-0AD3A516C557}">
      <dsp:nvSpPr>
        <dsp:cNvPr id="0" name=""/>
        <dsp:cNvSpPr/>
      </dsp:nvSpPr>
      <dsp:spPr>
        <a:xfrm rot="5400000">
          <a:off x="4432956" y="-2138547"/>
          <a:ext cx="590736" cy="81842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800" kern="1200" dirty="0" smtClean="0"/>
            <a:t>Premisas de planeación</a:t>
          </a:r>
          <a:endParaRPr lang="es-MX" sz="2800" kern="1200" dirty="0"/>
        </a:p>
      </dsp:txBody>
      <dsp:txXfrm rot="-5400000">
        <a:off x="636178" y="1687068"/>
        <a:ext cx="8155456" cy="533062"/>
      </dsp:txXfrm>
    </dsp:sp>
    <dsp:sp modelId="{69035FE8-9F32-410D-93E2-AE2CAFA93F9B}">
      <dsp:nvSpPr>
        <dsp:cNvPr id="0" name=""/>
        <dsp:cNvSpPr/>
      </dsp:nvSpPr>
      <dsp:spPr>
        <a:xfrm rot="5400000">
          <a:off x="-136323" y="2620546"/>
          <a:ext cx="908826" cy="63617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2.4</a:t>
          </a:r>
          <a:endParaRPr lang="es-MX" sz="2400" b="1" kern="1200" dirty="0">
            <a:solidFill>
              <a:schemeClr val="tx1"/>
            </a:solidFill>
          </a:endParaRPr>
        </a:p>
      </dsp:txBody>
      <dsp:txXfrm rot="-5400000">
        <a:off x="1" y="2802311"/>
        <a:ext cx="636178" cy="272648"/>
      </dsp:txXfrm>
    </dsp:sp>
    <dsp:sp modelId="{D9C28B2A-200D-448A-9C7A-B7924550DDB8}">
      <dsp:nvSpPr>
        <dsp:cNvPr id="0" name=""/>
        <dsp:cNvSpPr/>
      </dsp:nvSpPr>
      <dsp:spPr>
        <a:xfrm rot="5400000">
          <a:off x="4432956" y="-1312555"/>
          <a:ext cx="590736" cy="81842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800" kern="1200" dirty="0" smtClean="0"/>
            <a:t>Pronósticos</a:t>
          </a:r>
          <a:endParaRPr lang="es-MX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800" kern="1200" dirty="0"/>
        </a:p>
      </dsp:txBody>
      <dsp:txXfrm rot="-5400000">
        <a:off x="636178" y="2513060"/>
        <a:ext cx="8155456" cy="533062"/>
      </dsp:txXfrm>
    </dsp:sp>
    <dsp:sp modelId="{1C9DD1F7-1AFC-49D9-8364-E397E98D6B73}">
      <dsp:nvSpPr>
        <dsp:cNvPr id="0" name=""/>
        <dsp:cNvSpPr/>
      </dsp:nvSpPr>
      <dsp:spPr>
        <a:xfrm rot="5400000">
          <a:off x="-136323" y="3446538"/>
          <a:ext cx="908826" cy="63617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2.5</a:t>
          </a:r>
          <a:endParaRPr lang="es-MX" sz="2400" b="1" kern="1200" dirty="0">
            <a:solidFill>
              <a:schemeClr val="tx1"/>
            </a:solidFill>
          </a:endParaRPr>
        </a:p>
      </dsp:txBody>
      <dsp:txXfrm rot="-5400000">
        <a:off x="1" y="3628303"/>
        <a:ext cx="636178" cy="272648"/>
      </dsp:txXfrm>
    </dsp:sp>
    <dsp:sp modelId="{B1A55BA6-D447-44D2-B676-9E72BF610E4B}">
      <dsp:nvSpPr>
        <dsp:cNvPr id="0" name=""/>
        <dsp:cNvSpPr/>
      </dsp:nvSpPr>
      <dsp:spPr>
        <a:xfrm rot="5400000">
          <a:off x="4432956" y="-486563"/>
          <a:ext cx="590736" cy="81842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/>
            <a:t>Planeación estratégica, táctica y operativa</a:t>
          </a:r>
          <a:endParaRPr lang="es-ES" sz="2800" kern="1200" dirty="0"/>
        </a:p>
      </dsp:txBody>
      <dsp:txXfrm rot="-5400000">
        <a:off x="636178" y="3339052"/>
        <a:ext cx="8155456" cy="533062"/>
      </dsp:txXfrm>
    </dsp:sp>
    <dsp:sp modelId="{4A8321D7-5DD2-483F-995A-E565C5842760}">
      <dsp:nvSpPr>
        <dsp:cNvPr id="0" name=""/>
        <dsp:cNvSpPr/>
      </dsp:nvSpPr>
      <dsp:spPr>
        <a:xfrm rot="5400000">
          <a:off x="-136323" y="4272530"/>
          <a:ext cx="908826" cy="63617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2.6</a:t>
          </a:r>
          <a:endParaRPr lang="es-MX" sz="2400" b="1" kern="1200" dirty="0">
            <a:solidFill>
              <a:schemeClr val="tx1"/>
            </a:solidFill>
          </a:endParaRPr>
        </a:p>
      </dsp:txBody>
      <dsp:txXfrm rot="-5400000">
        <a:off x="1" y="4454295"/>
        <a:ext cx="636178" cy="272648"/>
      </dsp:txXfrm>
    </dsp:sp>
    <dsp:sp modelId="{446A1262-05BF-400A-B375-BF79CE586A46}">
      <dsp:nvSpPr>
        <dsp:cNvPr id="0" name=""/>
        <dsp:cNvSpPr/>
      </dsp:nvSpPr>
      <dsp:spPr>
        <a:xfrm rot="5400000">
          <a:off x="4432956" y="339428"/>
          <a:ext cx="590736" cy="81842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Planeación empresarial en el entorno global</a:t>
          </a:r>
          <a:endParaRPr lang="es-ES" sz="2700" kern="1200" dirty="0"/>
        </a:p>
      </dsp:txBody>
      <dsp:txXfrm rot="-5400000">
        <a:off x="636178" y="4165044"/>
        <a:ext cx="8155456" cy="533062"/>
      </dsp:txXfrm>
    </dsp:sp>
    <dsp:sp modelId="{713399A1-731C-49F2-8100-D5FA99D86DFE}">
      <dsp:nvSpPr>
        <dsp:cNvPr id="0" name=""/>
        <dsp:cNvSpPr/>
      </dsp:nvSpPr>
      <dsp:spPr>
        <a:xfrm rot="5400000">
          <a:off x="-136323" y="5098522"/>
          <a:ext cx="908826" cy="63617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2.7</a:t>
          </a:r>
          <a:endParaRPr lang="es-MX" sz="2400" b="1" kern="1200" dirty="0">
            <a:solidFill>
              <a:schemeClr val="tx1"/>
            </a:solidFill>
          </a:endParaRPr>
        </a:p>
      </dsp:txBody>
      <dsp:txXfrm rot="-5400000">
        <a:off x="1" y="5280287"/>
        <a:ext cx="636178" cy="272648"/>
      </dsp:txXfrm>
    </dsp:sp>
    <dsp:sp modelId="{B8F7D8F6-7128-47C7-BE55-2D7E5FF0DD7B}">
      <dsp:nvSpPr>
        <dsp:cNvPr id="0" name=""/>
        <dsp:cNvSpPr/>
      </dsp:nvSpPr>
      <dsp:spPr>
        <a:xfrm rot="5400000">
          <a:off x="4432956" y="1165419"/>
          <a:ext cx="590736" cy="81842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700" kern="1200" dirty="0" smtClean="0"/>
            <a:t>Toma de decisiones</a:t>
          </a:r>
          <a:endParaRPr lang="es-ES" sz="2700" kern="1200" dirty="0"/>
        </a:p>
      </dsp:txBody>
      <dsp:txXfrm rot="-5400000">
        <a:off x="636178" y="4991035"/>
        <a:ext cx="8155456" cy="5330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30706A-8FEF-4E52-86CE-329ADE0A6C8A}">
      <dsp:nvSpPr>
        <dsp:cNvPr id="0" name=""/>
        <dsp:cNvSpPr/>
      </dsp:nvSpPr>
      <dsp:spPr>
        <a:xfrm>
          <a:off x="0" y="0"/>
          <a:ext cx="9745300" cy="1625600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Century Gothic" panose="020B0502020202020204" pitchFamily="34" charset="0"/>
            </a:rPr>
            <a:t> “El proceso de determinar los mayores objetivos de una organización y las políticas y estrategias que gobernarán la adquisición, uso y disposición de los recursos para realizar esos objetivos” (Steiner)</a:t>
          </a:r>
          <a:endParaRPr lang="es-MX" sz="2400" kern="1200" dirty="0"/>
        </a:p>
      </dsp:txBody>
      <dsp:txXfrm>
        <a:off x="47612" y="47612"/>
        <a:ext cx="7991151" cy="1530376"/>
      </dsp:txXfrm>
    </dsp:sp>
    <dsp:sp modelId="{5630D6DD-F685-4742-A38C-C660748A5C7D}">
      <dsp:nvSpPr>
        <dsp:cNvPr id="0" name=""/>
        <dsp:cNvSpPr/>
      </dsp:nvSpPr>
      <dsp:spPr>
        <a:xfrm>
          <a:off x="859879" y="1896533"/>
          <a:ext cx="9745300" cy="16256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2503006"/>
                <a:satOff val="-4631"/>
                <a:lumOff val="1861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3">
                <a:hueOff val="-2503006"/>
                <a:satOff val="-4631"/>
                <a:lumOff val="1861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latin typeface="Century Gothic" panose="020B0502020202020204" pitchFamily="34" charset="0"/>
            </a:rPr>
            <a:t>A través de:</a:t>
          </a:r>
          <a:endParaRPr lang="es-MX" sz="2400" kern="1200" dirty="0">
            <a:latin typeface="Century Gothic" panose="020B0502020202020204" pitchFamily="34" charset="0"/>
          </a:endParaRPr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smtClean="0">
              <a:latin typeface="Century Gothic" panose="020B0502020202020204" pitchFamily="34" charset="0"/>
            </a:rPr>
            <a:t>Una ampliación y consolidación de su situación financiera.</a:t>
          </a:r>
          <a:endParaRPr lang="es-MX" sz="2000" kern="1200" dirty="0">
            <a:latin typeface="Century Gothic" panose="020B0502020202020204" pitchFamily="34" charset="0"/>
          </a:endParaRPr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smtClean="0">
              <a:latin typeface="Century Gothic" panose="020B0502020202020204" pitchFamily="34" charset="0"/>
            </a:rPr>
            <a:t>Una ampliación  de su mercado potencial.</a:t>
          </a:r>
          <a:endParaRPr lang="es-MX" sz="2000" kern="1200" dirty="0">
            <a:latin typeface="Century Gothic" panose="020B0502020202020204" pitchFamily="34" charset="0"/>
          </a:endParaRPr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smtClean="0">
              <a:latin typeface="Century Gothic" panose="020B0502020202020204" pitchFamily="34" charset="0"/>
            </a:rPr>
            <a:t>Una ampliación de sus actuales líneas del crecimiento.</a:t>
          </a:r>
          <a:endParaRPr lang="es-MX" sz="2000" kern="1200" dirty="0">
            <a:latin typeface="Century Gothic" panose="020B0502020202020204" pitchFamily="34" charset="0"/>
          </a:endParaRPr>
        </a:p>
      </dsp:txBody>
      <dsp:txXfrm>
        <a:off x="907491" y="1944145"/>
        <a:ext cx="7733556" cy="1530376"/>
      </dsp:txXfrm>
    </dsp:sp>
    <dsp:sp modelId="{3C40E592-18C2-47D6-9418-352625C3FE63}">
      <dsp:nvSpPr>
        <dsp:cNvPr id="0" name=""/>
        <dsp:cNvSpPr/>
      </dsp:nvSpPr>
      <dsp:spPr>
        <a:xfrm>
          <a:off x="2474678" y="3968851"/>
          <a:ext cx="8235460" cy="12740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5006012"/>
                <a:satOff val="-9263"/>
                <a:lumOff val="3723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3">
                <a:hueOff val="-5006012"/>
                <a:satOff val="-9263"/>
                <a:lumOff val="3723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>
              <a:latin typeface="Century Gothic" panose="020B0502020202020204" pitchFamily="34" charset="0"/>
            </a:rPr>
            <a:t>Generalmente es a largo plazo.</a:t>
          </a:r>
          <a:endParaRPr lang="es-MX" sz="2400" kern="1200" dirty="0"/>
        </a:p>
      </dsp:txBody>
      <dsp:txXfrm>
        <a:off x="2511993" y="4006166"/>
        <a:ext cx="6541237" cy="1199401"/>
      </dsp:txXfrm>
    </dsp:sp>
    <dsp:sp modelId="{244AE27A-942C-47CF-8B2C-22807B1F20F8}">
      <dsp:nvSpPr>
        <dsp:cNvPr id="0" name=""/>
        <dsp:cNvSpPr/>
      </dsp:nvSpPr>
      <dsp:spPr>
        <a:xfrm>
          <a:off x="8883124" y="1232746"/>
          <a:ext cx="667711" cy="1056640"/>
        </a:xfrm>
        <a:prstGeom prst="downArrow">
          <a:avLst>
            <a:gd name="adj1" fmla="val 55000"/>
            <a:gd name="adj2" fmla="val 45000"/>
          </a:avLst>
        </a:prstGeom>
        <a:solidFill>
          <a:srgbClr val="FFFF99"/>
        </a:solidFill>
        <a:ln w="9525" cap="rnd" cmpd="sng" algn="ctr">
          <a:solidFill>
            <a:schemeClr val="accent1">
              <a:lumMod val="60000"/>
              <a:lumOff val="4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9033359" y="1232746"/>
        <a:ext cx="367241" cy="891382"/>
      </dsp:txXfrm>
    </dsp:sp>
    <dsp:sp modelId="{C637C76F-78CE-4771-A4F1-D02984E8A5CF}">
      <dsp:nvSpPr>
        <dsp:cNvPr id="0" name=""/>
        <dsp:cNvSpPr/>
      </dsp:nvSpPr>
      <dsp:spPr>
        <a:xfrm>
          <a:off x="9743003" y="3118442"/>
          <a:ext cx="667711" cy="1056640"/>
        </a:xfrm>
        <a:prstGeom prst="downArrow">
          <a:avLst>
            <a:gd name="adj1" fmla="val 55000"/>
            <a:gd name="adj2" fmla="val 45000"/>
          </a:avLst>
        </a:prstGeom>
        <a:solidFill>
          <a:srgbClr val="FFFF99"/>
        </a:solidFill>
        <a:ln w="9525" cap="rnd" cmpd="sng" algn="ctr">
          <a:solidFill>
            <a:schemeClr val="accent1">
              <a:lumMod val="60000"/>
              <a:lumOff val="4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9893238" y="3118442"/>
        <a:ext cx="367241" cy="8913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4A2245-66B3-41AF-8E0E-05AD9507E888}">
      <dsp:nvSpPr>
        <dsp:cNvPr id="0" name=""/>
        <dsp:cNvSpPr/>
      </dsp:nvSpPr>
      <dsp:spPr>
        <a:xfrm>
          <a:off x="318182" y="2425289"/>
          <a:ext cx="2725318" cy="1356908"/>
        </a:xfrm>
        <a:prstGeom prst="roundRect">
          <a:avLst>
            <a:gd name="adj" fmla="val 10000"/>
          </a:avLst>
        </a:prstGeom>
        <a:solidFill>
          <a:srgbClr val="FFFFCC"/>
        </a:solidFill>
        <a:ln>
          <a:solidFill>
            <a:schemeClr val="accent1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0" kern="1200" dirty="0" smtClean="0"/>
            <a:t>Planeación táctica </a:t>
          </a:r>
          <a:endParaRPr lang="es-MX" sz="3600" b="0" kern="1200" dirty="0"/>
        </a:p>
      </dsp:txBody>
      <dsp:txXfrm>
        <a:off x="357924" y="2465031"/>
        <a:ext cx="2645834" cy="1277424"/>
      </dsp:txXfrm>
    </dsp:sp>
    <dsp:sp modelId="{079BEBAD-D033-4FEA-AE1C-B1DF964B0A6B}">
      <dsp:nvSpPr>
        <dsp:cNvPr id="0" name=""/>
        <dsp:cNvSpPr/>
      </dsp:nvSpPr>
      <dsp:spPr>
        <a:xfrm rot="2484242">
          <a:off x="2862831" y="3568934"/>
          <a:ext cx="1445723" cy="25770"/>
        </a:xfrm>
        <a:custGeom>
          <a:avLst/>
          <a:gdLst/>
          <a:ahLst/>
          <a:cxnLst/>
          <a:rect l="0" t="0" r="0" b="0"/>
          <a:pathLst>
            <a:path>
              <a:moveTo>
                <a:pt x="0" y="12885"/>
              </a:moveTo>
              <a:lnTo>
                <a:pt x="1445723" y="12885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549550" y="3545676"/>
        <a:ext cx="72286" cy="72286"/>
      </dsp:txXfrm>
    </dsp:sp>
    <dsp:sp modelId="{4E963170-67F9-4058-B210-BC10B78F18D4}">
      <dsp:nvSpPr>
        <dsp:cNvPr id="0" name=""/>
        <dsp:cNvSpPr/>
      </dsp:nvSpPr>
      <dsp:spPr>
        <a:xfrm>
          <a:off x="4127886" y="3612754"/>
          <a:ext cx="1772033" cy="894280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Características</a:t>
          </a:r>
          <a:endParaRPr lang="es-MX" sz="1600" kern="1200" dirty="0"/>
        </a:p>
      </dsp:txBody>
      <dsp:txXfrm>
        <a:off x="4154079" y="3638947"/>
        <a:ext cx="1719647" cy="841894"/>
      </dsp:txXfrm>
    </dsp:sp>
    <dsp:sp modelId="{CA05EE94-8BCB-4598-907F-072A9B6DC1B7}">
      <dsp:nvSpPr>
        <dsp:cNvPr id="0" name=""/>
        <dsp:cNvSpPr/>
      </dsp:nvSpPr>
      <dsp:spPr>
        <a:xfrm rot="18736063">
          <a:off x="5210598" y="2488981"/>
          <a:ext cx="4210828" cy="25770"/>
        </a:xfrm>
        <a:custGeom>
          <a:avLst/>
          <a:gdLst/>
          <a:ahLst/>
          <a:cxnLst/>
          <a:rect l="0" t="0" r="0" b="0"/>
          <a:pathLst>
            <a:path>
              <a:moveTo>
                <a:pt x="0" y="12885"/>
              </a:moveTo>
              <a:lnTo>
                <a:pt x="4210828" y="12885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7210742" y="2396595"/>
        <a:ext cx="210541" cy="210541"/>
      </dsp:txXfrm>
    </dsp:sp>
    <dsp:sp modelId="{20198B3E-15CF-4B28-93AE-EA3DEB0DFC2C}">
      <dsp:nvSpPr>
        <dsp:cNvPr id="0" name=""/>
        <dsp:cNvSpPr/>
      </dsp:nvSpPr>
      <dsp:spPr>
        <a:xfrm>
          <a:off x="8732105" y="496698"/>
          <a:ext cx="2571269" cy="894280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Se refiere a un área especifica</a:t>
          </a:r>
          <a:endParaRPr lang="es-MX" sz="1600" kern="1200" dirty="0"/>
        </a:p>
      </dsp:txBody>
      <dsp:txXfrm>
        <a:off x="8758298" y="522891"/>
        <a:ext cx="2518883" cy="841894"/>
      </dsp:txXfrm>
    </dsp:sp>
    <dsp:sp modelId="{EA857911-EFB7-4CEF-8B5D-E718EFD13BB4}">
      <dsp:nvSpPr>
        <dsp:cNvPr id="0" name=""/>
        <dsp:cNvSpPr/>
      </dsp:nvSpPr>
      <dsp:spPr>
        <a:xfrm rot="19338520">
          <a:off x="5536731" y="2982927"/>
          <a:ext cx="3480761" cy="25770"/>
        </a:xfrm>
        <a:custGeom>
          <a:avLst/>
          <a:gdLst/>
          <a:ahLst/>
          <a:cxnLst/>
          <a:rect l="0" t="0" r="0" b="0"/>
          <a:pathLst>
            <a:path>
              <a:moveTo>
                <a:pt x="0" y="12885"/>
              </a:moveTo>
              <a:lnTo>
                <a:pt x="3480761" y="12885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7190092" y="2908794"/>
        <a:ext cx="174038" cy="174038"/>
      </dsp:txXfrm>
    </dsp:sp>
    <dsp:sp modelId="{83421D96-88AD-4E21-84C3-CB5355D585AE}">
      <dsp:nvSpPr>
        <dsp:cNvPr id="0" name=""/>
        <dsp:cNvSpPr/>
      </dsp:nvSpPr>
      <dsp:spPr>
        <a:xfrm>
          <a:off x="8654303" y="1484591"/>
          <a:ext cx="2571269" cy="894280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Es conducida por ejecutivos de nivel medio.</a:t>
          </a:r>
          <a:endParaRPr lang="es-MX" sz="1600" kern="1200" dirty="0"/>
        </a:p>
      </dsp:txBody>
      <dsp:txXfrm>
        <a:off x="8680496" y="1510784"/>
        <a:ext cx="2518883" cy="841894"/>
      </dsp:txXfrm>
    </dsp:sp>
    <dsp:sp modelId="{46EB0004-284A-4F6F-BCBE-1343C948E016}">
      <dsp:nvSpPr>
        <dsp:cNvPr id="0" name=""/>
        <dsp:cNvSpPr/>
      </dsp:nvSpPr>
      <dsp:spPr>
        <a:xfrm rot="20403626">
          <a:off x="5814367" y="3560313"/>
          <a:ext cx="2854283" cy="25770"/>
        </a:xfrm>
        <a:custGeom>
          <a:avLst/>
          <a:gdLst/>
          <a:ahLst/>
          <a:cxnLst/>
          <a:rect l="0" t="0" r="0" b="0"/>
          <a:pathLst>
            <a:path>
              <a:moveTo>
                <a:pt x="0" y="12885"/>
              </a:moveTo>
              <a:lnTo>
                <a:pt x="2854283" y="12885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7170152" y="3501841"/>
        <a:ext cx="142714" cy="142714"/>
      </dsp:txXfrm>
    </dsp:sp>
    <dsp:sp modelId="{48316AA7-4B25-427D-9E68-0BFE04EC51AA}">
      <dsp:nvSpPr>
        <dsp:cNvPr id="0" name=""/>
        <dsp:cNvSpPr/>
      </dsp:nvSpPr>
      <dsp:spPr>
        <a:xfrm>
          <a:off x="8583097" y="2587668"/>
          <a:ext cx="2866221" cy="997667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Efectividad y eficiencia</a:t>
          </a:r>
          <a:endParaRPr lang="es-MX" sz="1600" kern="1200"/>
        </a:p>
      </dsp:txBody>
      <dsp:txXfrm>
        <a:off x="8612318" y="2616889"/>
        <a:ext cx="2807779" cy="939225"/>
      </dsp:txXfrm>
    </dsp:sp>
    <dsp:sp modelId="{3D3CD161-CC5B-4311-9EC3-AA7616D3FD22}">
      <dsp:nvSpPr>
        <dsp:cNvPr id="0" name=""/>
        <dsp:cNvSpPr/>
      </dsp:nvSpPr>
      <dsp:spPr>
        <a:xfrm rot="201294">
          <a:off x="5897786" y="4119870"/>
          <a:ext cx="2490113" cy="25770"/>
        </a:xfrm>
        <a:custGeom>
          <a:avLst/>
          <a:gdLst/>
          <a:ahLst/>
          <a:cxnLst/>
          <a:rect l="0" t="0" r="0" b="0"/>
          <a:pathLst>
            <a:path>
              <a:moveTo>
                <a:pt x="0" y="12885"/>
              </a:moveTo>
              <a:lnTo>
                <a:pt x="2490113" y="12885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7080590" y="4070503"/>
        <a:ext cx="124505" cy="124505"/>
      </dsp:txXfrm>
    </dsp:sp>
    <dsp:sp modelId="{397EF3EA-FA21-4587-8F88-4A5B9EEEE5BD}">
      <dsp:nvSpPr>
        <dsp:cNvPr id="0" name=""/>
        <dsp:cNvSpPr/>
      </dsp:nvSpPr>
      <dsp:spPr>
        <a:xfrm>
          <a:off x="8385765" y="3758477"/>
          <a:ext cx="3063553" cy="894280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Coordinación de recursos</a:t>
          </a:r>
          <a:endParaRPr lang="es-MX" sz="1600" kern="1200"/>
        </a:p>
      </dsp:txBody>
      <dsp:txXfrm>
        <a:off x="8411958" y="3784670"/>
        <a:ext cx="3011167" cy="841894"/>
      </dsp:txXfrm>
    </dsp:sp>
    <dsp:sp modelId="{09925CFE-9B2D-4BB7-B2C6-758A19923DE9}">
      <dsp:nvSpPr>
        <dsp:cNvPr id="0" name=""/>
        <dsp:cNvSpPr/>
      </dsp:nvSpPr>
      <dsp:spPr>
        <a:xfrm rot="1734549">
          <a:off x="5725352" y="4724227"/>
          <a:ext cx="2801767" cy="25770"/>
        </a:xfrm>
        <a:custGeom>
          <a:avLst/>
          <a:gdLst/>
          <a:ahLst/>
          <a:cxnLst/>
          <a:rect l="0" t="0" r="0" b="0"/>
          <a:pathLst>
            <a:path>
              <a:moveTo>
                <a:pt x="0" y="12885"/>
              </a:moveTo>
              <a:lnTo>
                <a:pt x="2801767" y="12885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7056192" y="4667068"/>
        <a:ext cx="140088" cy="140088"/>
      </dsp:txXfrm>
    </dsp:sp>
    <dsp:sp modelId="{D0F9B9AE-DB07-4289-AFBC-05A3A1206E21}">
      <dsp:nvSpPr>
        <dsp:cNvPr id="0" name=""/>
        <dsp:cNvSpPr/>
      </dsp:nvSpPr>
      <dsp:spPr>
        <a:xfrm>
          <a:off x="8352552" y="5000507"/>
          <a:ext cx="3096766" cy="827647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Información externa e interna.</a:t>
          </a:r>
        </a:p>
      </dsp:txBody>
      <dsp:txXfrm>
        <a:off x="8376793" y="5024748"/>
        <a:ext cx="3048284" cy="779165"/>
      </dsp:txXfrm>
    </dsp:sp>
    <dsp:sp modelId="{1C65CDF7-509D-4505-B13A-745CD3CE5035}">
      <dsp:nvSpPr>
        <dsp:cNvPr id="0" name=""/>
        <dsp:cNvSpPr/>
      </dsp:nvSpPr>
      <dsp:spPr>
        <a:xfrm rot="16960446">
          <a:off x="2125245" y="1943168"/>
          <a:ext cx="2352706" cy="25770"/>
        </a:xfrm>
        <a:custGeom>
          <a:avLst/>
          <a:gdLst/>
          <a:ahLst/>
          <a:cxnLst/>
          <a:rect l="0" t="0" r="0" b="0"/>
          <a:pathLst>
            <a:path>
              <a:moveTo>
                <a:pt x="0" y="12885"/>
              </a:moveTo>
              <a:lnTo>
                <a:pt x="2352706" y="12885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3242781" y="1897236"/>
        <a:ext cx="117635" cy="117635"/>
      </dsp:txXfrm>
    </dsp:sp>
    <dsp:sp modelId="{DA2CA494-BA80-49B5-A707-2C567A7562B2}">
      <dsp:nvSpPr>
        <dsp:cNvPr id="0" name=""/>
        <dsp:cNvSpPr/>
      </dsp:nvSpPr>
      <dsp:spPr>
        <a:xfrm>
          <a:off x="3559696" y="278386"/>
          <a:ext cx="4328118" cy="1059954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Proceso por el cual los planes son llevados a cabo, tomando en cuenta los recursos para realizar la planeación estratégica</a:t>
          </a:r>
          <a:endParaRPr lang="es-MX" sz="1600" kern="1200" dirty="0"/>
        </a:p>
      </dsp:txBody>
      <dsp:txXfrm>
        <a:off x="3590741" y="309431"/>
        <a:ext cx="4266028" cy="99786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B902DD-CAB6-4425-8F8F-CEFC9AF0BC9B}">
      <dsp:nvSpPr>
        <dsp:cNvPr id="0" name=""/>
        <dsp:cNvSpPr/>
      </dsp:nvSpPr>
      <dsp:spPr>
        <a:xfrm>
          <a:off x="3308446" y="25758"/>
          <a:ext cx="2456773" cy="1087180"/>
        </a:xfrm>
        <a:prstGeom prst="roundRect">
          <a:avLst>
            <a:gd name="adj" fmla="val 10000"/>
          </a:avLst>
        </a:prstGeom>
        <a:solidFill>
          <a:srgbClr val="FFFFCC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dirty="0" smtClean="0"/>
            <a:t>Planeación operacional</a:t>
          </a:r>
          <a:endParaRPr lang="es-MX" sz="2400" b="0" kern="1200" dirty="0"/>
        </a:p>
      </dsp:txBody>
      <dsp:txXfrm>
        <a:off x="3340288" y="57600"/>
        <a:ext cx="2393089" cy="1023496"/>
      </dsp:txXfrm>
    </dsp:sp>
    <dsp:sp modelId="{CBD1AE24-5076-4CD1-84FF-B1ACA5352EED}">
      <dsp:nvSpPr>
        <dsp:cNvPr id="0" name=""/>
        <dsp:cNvSpPr/>
      </dsp:nvSpPr>
      <dsp:spPr>
        <a:xfrm rot="5329416">
          <a:off x="4358019" y="1128700"/>
          <a:ext cx="390647" cy="489231"/>
        </a:xfrm>
        <a:prstGeom prst="rightArrow">
          <a:avLst>
            <a:gd name="adj1" fmla="val 60000"/>
            <a:gd name="adj2" fmla="val 50000"/>
          </a:avLst>
        </a:prstGeom>
        <a:solidFill>
          <a:srgbClr val="FFFF99"/>
        </a:solidFill>
        <a:ln>
          <a:solidFill>
            <a:schemeClr val="accent1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 rot="-5400000">
        <a:off x="4405370" y="1178004"/>
        <a:ext cx="293539" cy="273453"/>
      </dsp:txXfrm>
    </dsp:sp>
    <dsp:sp modelId="{3FEE642C-FE99-4B0C-87CF-B434C4A4B73F}">
      <dsp:nvSpPr>
        <dsp:cNvPr id="0" name=""/>
        <dsp:cNvSpPr/>
      </dsp:nvSpPr>
      <dsp:spPr>
        <a:xfrm>
          <a:off x="3341465" y="1633693"/>
          <a:ext cx="2456773" cy="1087180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Asignación previa de las tareas específicas </a:t>
          </a:r>
          <a:endParaRPr lang="es-MX" sz="2000" kern="1200" dirty="0"/>
        </a:p>
      </dsp:txBody>
      <dsp:txXfrm>
        <a:off x="3373307" y="1665535"/>
        <a:ext cx="2393089" cy="1023496"/>
      </dsp:txXfrm>
    </dsp:sp>
    <dsp:sp modelId="{6A5683BA-33DB-4337-8BAE-ABD480B5A687}">
      <dsp:nvSpPr>
        <dsp:cNvPr id="0" name=""/>
        <dsp:cNvSpPr/>
      </dsp:nvSpPr>
      <dsp:spPr>
        <a:xfrm rot="5400000">
          <a:off x="4366006" y="2748053"/>
          <a:ext cx="407692" cy="48923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 rot="-5400000">
        <a:off x="4423083" y="2788822"/>
        <a:ext cx="293539" cy="285384"/>
      </dsp:txXfrm>
    </dsp:sp>
    <dsp:sp modelId="{F0543E63-8D45-41D0-97BF-925C0936E86E}">
      <dsp:nvSpPr>
        <dsp:cNvPr id="0" name=""/>
        <dsp:cNvSpPr/>
      </dsp:nvSpPr>
      <dsp:spPr>
        <a:xfrm>
          <a:off x="3341465" y="3264464"/>
          <a:ext cx="2456773" cy="1087180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Características</a:t>
          </a:r>
          <a:endParaRPr lang="es-MX" sz="2000" kern="1200" dirty="0"/>
        </a:p>
      </dsp:txBody>
      <dsp:txXfrm>
        <a:off x="3373307" y="3296306"/>
        <a:ext cx="2393089" cy="1023496"/>
      </dsp:txXfrm>
    </dsp:sp>
    <dsp:sp modelId="{FE7AB774-3598-4C77-AE9E-49A5BB1F783D}">
      <dsp:nvSpPr>
        <dsp:cNvPr id="0" name=""/>
        <dsp:cNvSpPr/>
      </dsp:nvSpPr>
      <dsp:spPr>
        <a:xfrm rot="9275">
          <a:off x="5855312" y="3567368"/>
          <a:ext cx="342444" cy="48923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>
        <a:off x="5855312" y="3665075"/>
        <a:ext cx="239711" cy="293539"/>
      </dsp:txXfrm>
    </dsp:sp>
    <dsp:sp modelId="{E97F308D-9D59-4E54-93AF-3B081469124D}">
      <dsp:nvSpPr>
        <dsp:cNvPr id="0" name=""/>
        <dsp:cNvSpPr/>
      </dsp:nvSpPr>
      <dsp:spPr>
        <a:xfrm>
          <a:off x="6254830" y="3272324"/>
          <a:ext cx="2456773" cy="1087180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Es ejecutada por los jefes de menos nivel.</a:t>
          </a:r>
          <a:endParaRPr lang="es-MX" sz="2000" kern="1200" dirty="0"/>
        </a:p>
      </dsp:txBody>
      <dsp:txXfrm>
        <a:off x="6286672" y="3304166"/>
        <a:ext cx="2393089" cy="102349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393072-9F6F-4364-A133-5C138DB01513}">
      <dsp:nvSpPr>
        <dsp:cNvPr id="0" name=""/>
        <dsp:cNvSpPr/>
      </dsp:nvSpPr>
      <dsp:spPr>
        <a:xfrm rot="5400000">
          <a:off x="5317360" y="-1997024"/>
          <a:ext cx="1454706" cy="5689142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Reducción de costos</a:t>
          </a:r>
          <a:endParaRPr lang="es-MX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Respuesta rápida a clientes</a:t>
          </a:r>
          <a:endParaRPr lang="es-MX" sz="2700" kern="1200" dirty="0"/>
        </a:p>
      </dsp:txBody>
      <dsp:txXfrm rot="-5400000">
        <a:off x="3200143" y="191206"/>
        <a:ext cx="5618129" cy="1312680"/>
      </dsp:txXfrm>
    </dsp:sp>
    <dsp:sp modelId="{59E32265-B31E-430B-8A63-D52CD0C4B64C}">
      <dsp:nvSpPr>
        <dsp:cNvPr id="0" name=""/>
        <dsp:cNvSpPr/>
      </dsp:nvSpPr>
      <dsp:spPr>
        <a:xfrm>
          <a:off x="0" y="2755"/>
          <a:ext cx="3200142" cy="181838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Estrategias para técnicas de negocios electrónicos</a:t>
          </a:r>
          <a:endParaRPr lang="es-MX" sz="2700" kern="1200" dirty="0"/>
        </a:p>
      </dsp:txBody>
      <dsp:txXfrm>
        <a:off x="88766" y="91521"/>
        <a:ext cx="3022610" cy="1640850"/>
      </dsp:txXfrm>
    </dsp:sp>
    <dsp:sp modelId="{22B0EB8A-B53F-46D7-8F68-E853D5EA9BD3}">
      <dsp:nvSpPr>
        <dsp:cNvPr id="0" name=""/>
        <dsp:cNvSpPr/>
      </dsp:nvSpPr>
      <dsp:spPr>
        <a:xfrm rot="5400000">
          <a:off x="5317360" y="-23322"/>
          <a:ext cx="1454706" cy="5689142"/>
        </a:xfrm>
        <a:prstGeom prst="round2SameRect">
          <a:avLst/>
        </a:prstGeom>
        <a:solidFill>
          <a:schemeClr val="accent4">
            <a:tint val="40000"/>
            <a:alpha val="90000"/>
            <a:hueOff val="-2430779"/>
            <a:satOff val="23548"/>
            <a:lumOff val="2428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-2430779"/>
              <a:satOff val="23548"/>
              <a:lumOff val="24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Capacitación a empleados en servicio a clientes</a:t>
          </a:r>
          <a:endParaRPr lang="es-MX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Comunicación </a:t>
          </a:r>
          <a:endParaRPr lang="es-MX" sz="2700" kern="1200" dirty="0"/>
        </a:p>
      </dsp:txBody>
      <dsp:txXfrm rot="-5400000">
        <a:off x="3200143" y="2164909"/>
        <a:ext cx="5618129" cy="1312680"/>
      </dsp:txXfrm>
    </dsp:sp>
    <dsp:sp modelId="{02C0C156-7F87-4640-8C03-A42F4BBA06CF}">
      <dsp:nvSpPr>
        <dsp:cNvPr id="0" name=""/>
        <dsp:cNvSpPr/>
      </dsp:nvSpPr>
      <dsp:spPr>
        <a:xfrm>
          <a:off x="0" y="1912057"/>
          <a:ext cx="3200142" cy="1818382"/>
        </a:xfrm>
        <a:prstGeom prst="roundRect">
          <a:avLst/>
        </a:prstGeom>
        <a:gradFill rotWithShape="0">
          <a:gsLst>
            <a:gs pos="0">
              <a:schemeClr val="accent4">
                <a:hueOff val="-1825086"/>
                <a:satOff val="6087"/>
                <a:lumOff val="9608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4">
                <a:hueOff val="-1825086"/>
                <a:satOff val="6087"/>
                <a:lumOff val="9608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Estrategias de servicios a clientes</a:t>
          </a:r>
          <a:endParaRPr lang="es-MX" sz="2700" kern="1200" dirty="0"/>
        </a:p>
      </dsp:txBody>
      <dsp:txXfrm>
        <a:off x="88766" y="2000823"/>
        <a:ext cx="3022610" cy="1640850"/>
      </dsp:txXfrm>
    </dsp:sp>
    <dsp:sp modelId="{FB2067B3-CBB2-4CEF-9627-F9C75E8D4BAF}">
      <dsp:nvSpPr>
        <dsp:cNvPr id="0" name=""/>
        <dsp:cNvSpPr/>
      </dsp:nvSpPr>
      <dsp:spPr>
        <a:xfrm rot="5400000">
          <a:off x="5317360" y="1885979"/>
          <a:ext cx="1454706" cy="5689142"/>
        </a:xfrm>
        <a:prstGeom prst="round2SameRect">
          <a:avLst/>
        </a:prstGeom>
        <a:solidFill>
          <a:schemeClr val="accent4">
            <a:tint val="40000"/>
            <a:alpha val="90000"/>
            <a:hueOff val="-4861557"/>
            <a:satOff val="47095"/>
            <a:lumOff val="4855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-4861557"/>
              <a:satOff val="47095"/>
              <a:lumOff val="485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Tecnología </a:t>
          </a:r>
          <a:endParaRPr lang="es-MX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Necesidades</a:t>
          </a:r>
          <a:endParaRPr lang="es-MX" sz="2700" kern="1200" dirty="0"/>
        </a:p>
      </dsp:txBody>
      <dsp:txXfrm rot="-5400000">
        <a:off x="3200143" y="4074210"/>
        <a:ext cx="5618129" cy="1312680"/>
      </dsp:txXfrm>
    </dsp:sp>
    <dsp:sp modelId="{B57DA631-82B4-44F0-91C4-AEE4A81A2EBE}">
      <dsp:nvSpPr>
        <dsp:cNvPr id="0" name=""/>
        <dsp:cNvSpPr/>
      </dsp:nvSpPr>
      <dsp:spPr>
        <a:xfrm>
          <a:off x="0" y="3821359"/>
          <a:ext cx="3200142" cy="1818382"/>
        </a:xfrm>
        <a:prstGeom prst="roundRect">
          <a:avLst/>
        </a:prstGeom>
        <a:gradFill rotWithShape="0">
          <a:gsLst>
            <a:gs pos="0">
              <a:schemeClr val="accent4">
                <a:hueOff val="-3650173"/>
                <a:satOff val="12174"/>
                <a:lumOff val="19216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4">
                <a:hueOff val="-3650173"/>
                <a:satOff val="12174"/>
                <a:lumOff val="19216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Estrategias de innovación</a:t>
          </a:r>
          <a:endParaRPr lang="es-MX" sz="2700" kern="1200" dirty="0"/>
        </a:p>
      </dsp:txBody>
      <dsp:txXfrm>
        <a:off x="88766" y="3910125"/>
        <a:ext cx="3022610" cy="16408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6E671E-B276-4906-A739-21E3050D9AB2}">
      <dsp:nvSpPr>
        <dsp:cNvPr id="0" name=""/>
        <dsp:cNvSpPr/>
      </dsp:nvSpPr>
      <dsp:spPr>
        <a:xfrm rot="5400000">
          <a:off x="4828539" y="-1725189"/>
          <a:ext cx="1397000" cy="5201920"/>
        </a:xfrm>
        <a:prstGeom prst="round2SameRect">
          <a:avLst/>
        </a:prstGeom>
        <a:solidFill>
          <a:srgbClr val="FFFF99">
            <a:alpha val="90000"/>
          </a:srgb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600" kern="1200" dirty="0" smtClean="0"/>
            <a:t>Se conoce el objetivo</a:t>
          </a:r>
          <a:endParaRPr lang="es-MX" sz="2600" kern="1200" dirty="0"/>
        </a:p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600" kern="1200" dirty="0" smtClean="0"/>
            <a:t>Es confiable el resultado de cada alternativa</a:t>
          </a:r>
          <a:endParaRPr lang="es-MX" sz="2600" kern="1200" dirty="0"/>
        </a:p>
      </dsp:txBody>
      <dsp:txXfrm rot="-5400000">
        <a:off x="2926079" y="245467"/>
        <a:ext cx="5133724" cy="1260608"/>
      </dsp:txXfrm>
    </dsp:sp>
    <dsp:sp modelId="{C7C9C8C7-88D8-4927-A873-822F401E4B9C}">
      <dsp:nvSpPr>
        <dsp:cNvPr id="0" name=""/>
        <dsp:cNvSpPr/>
      </dsp:nvSpPr>
      <dsp:spPr>
        <a:xfrm>
          <a:off x="0" y="15533"/>
          <a:ext cx="2926080" cy="1746250"/>
        </a:xfrm>
        <a:prstGeom prst="roundRect">
          <a:avLst/>
        </a:prstGeom>
        <a:solidFill>
          <a:srgbClr val="FFFF99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Certidumbre</a:t>
          </a:r>
          <a:endParaRPr lang="es-MX" sz="2700" kern="1200" dirty="0"/>
        </a:p>
      </dsp:txBody>
      <dsp:txXfrm>
        <a:off x="85245" y="100778"/>
        <a:ext cx="2755590" cy="1575760"/>
      </dsp:txXfrm>
    </dsp:sp>
    <dsp:sp modelId="{46993F1F-BBDC-4A2B-B4C2-14E6D262E1C6}">
      <dsp:nvSpPr>
        <dsp:cNvPr id="0" name=""/>
        <dsp:cNvSpPr/>
      </dsp:nvSpPr>
      <dsp:spPr>
        <a:xfrm rot="5400000">
          <a:off x="4828539" y="108373"/>
          <a:ext cx="1397000" cy="5201920"/>
        </a:xfrm>
        <a:prstGeom prst="round2SameRect">
          <a:avLst/>
        </a:prstGeom>
        <a:solidFill>
          <a:schemeClr val="accent5">
            <a:tint val="40000"/>
            <a:alpha val="90000"/>
            <a:hueOff val="10367925"/>
            <a:satOff val="-13722"/>
            <a:lumOff val="-1278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10367925"/>
              <a:satOff val="-13722"/>
              <a:lumOff val="-12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600" kern="1200" dirty="0" smtClean="0"/>
            <a:t>No se puede pronosticar con certeza</a:t>
          </a:r>
          <a:endParaRPr lang="es-MX" sz="2600" kern="1200" dirty="0"/>
        </a:p>
      </dsp:txBody>
      <dsp:txXfrm rot="-5400000">
        <a:off x="2926079" y="2079029"/>
        <a:ext cx="5133724" cy="1260608"/>
      </dsp:txXfrm>
    </dsp:sp>
    <dsp:sp modelId="{2F5734F4-A305-4A09-B798-C9E9DDB8FED5}">
      <dsp:nvSpPr>
        <dsp:cNvPr id="0" name=""/>
        <dsp:cNvSpPr/>
      </dsp:nvSpPr>
      <dsp:spPr>
        <a:xfrm>
          <a:off x="0" y="1836208"/>
          <a:ext cx="2926080" cy="1746250"/>
        </a:xfrm>
        <a:prstGeom prst="roundRect">
          <a:avLst/>
        </a:prstGeom>
        <a:gradFill rotWithShape="0">
          <a:gsLst>
            <a:gs pos="0">
              <a:schemeClr val="accent5">
                <a:hueOff val="10077129"/>
                <a:satOff val="-4709"/>
                <a:lumOff val="-5294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5">
                <a:hueOff val="10077129"/>
                <a:satOff val="-4709"/>
                <a:lumOff val="-5294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Riesgos</a:t>
          </a:r>
          <a:endParaRPr lang="es-MX" sz="2700" kern="1200" dirty="0"/>
        </a:p>
      </dsp:txBody>
      <dsp:txXfrm>
        <a:off x="85245" y="1921453"/>
        <a:ext cx="2755590" cy="1575760"/>
      </dsp:txXfrm>
    </dsp:sp>
    <dsp:sp modelId="{93E98A4B-3330-41CC-9C9D-BD7AAD04F32A}">
      <dsp:nvSpPr>
        <dsp:cNvPr id="0" name=""/>
        <dsp:cNvSpPr/>
      </dsp:nvSpPr>
      <dsp:spPr>
        <a:xfrm rot="5400000">
          <a:off x="4828539" y="1941936"/>
          <a:ext cx="1397000" cy="5201920"/>
        </a:xfrm>
        <a:prstGeom prst="round2SameRect">
          <a:avLst/>
        </a:prstGeom>
        <a:solidFill>
          <a:schemeClr val="accent3">
            <a:lumMod val="20000"/>
            <a:lumOff val="80000"/>
          </a:schemeClr>
        </a:solidFill>
        <a:ln w="9525" cap="rnd" cmpd="sng" algn="ctr">
          <a:solidFill>
            <a:schemeClr val="accent5">
              <a:tint val="40000"/>
              <a:alpha val="90000"/>
              <a:hueOff val="20735850"/>
              <a:satOff val="-27444"/>
              <a:lumOff val="-255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600" kern="1200" dirty="0" smtClean="0"/>
            <a:t>Se sabe muy poco de las alternativas o resultados</a:t>
          </a:r>
          <a:endParaRPr lang="es-MX" sz="2600" kern="1200" dirty="0"/>
        </a:p>
      </dsp:txBody>
      <dsp:txXfrm rot="-5400000">
        <a:off x="2926079" y="3912592"/>
        <a:ext cx="5133724" cy="1260608"/>
      </dsp:txXfrm>
    </dsp:sp>
    <dsp:sp modelId="{3850F79D-0EBE-438F-8E20-81B87E856945}">
      <dsp:nvSpPr>
        <dsp:cNvPr id="0" name=""/>
        <dsp:cNvSpPr/>
      </dsp:nvSpPr>
      <dsp:spPr>
        <a:xfrm>
          <a:off x="0" y="3669771"/>
          <a:ext cx="2926080" cy="1746250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Incertidumbre</a:t>
          </a:r>
          <a:endParaRPr lang="es-MX" sz="2700" kern="1200" dirty="0"/>
        </a:p>
      </dsp:txBody>
      <dsp:txXfrm>
        <a:off x="85245" y="3755016"/>
        <a:ext cx="2755590" cy="157576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82B753-9FBE-440C-9374-59F666A786A0}">
      <dsp:nvSpPr>
        <dsp:cNvPr id="0" name=""/>
        <dsp:cNvSpPr/>
      </dsp:nvSpPr>
      <dsp:spPr>
        <a:xfrm rot="5400000">
          <a:off x="-230348" y="291601"/>
          <a:ext cx="1535654" cy="1074958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/>
            <a:t>Etapa 1</a:t>
          </a:r>
          <a:endParaRPr lang="es-MX" sz="2200" b="1" kern="1200" dirty="0"/>
        </a:p>
      </dsp:txBody>
      <dsp:txXfrm rot="-5400000">
        <a:off x="0" y="598732"/>
        <a:ext cx="1074958" cy="460696"/>
      </dsp:txXfrm>
    </dsp:sp>
    <dsp:sp modelId="{FF428684-8F8C-46CE-A003-E4241701C5A2}">
      <dsp:nvSpPr>
        <dsp:cNvPr id="0" name=""/>
        <dsp:cNvSpPr/>
      </dsp:nvSpPr>
      <dsp:spPr>
        <a:xfrm rot="5400000">
          <a:off x="4494838" y="-3236929"/>
          <a:ext cx="998175" cy="78379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000" kern="1200" dirty="0" smtClean="0"/>
            <a:t>Investigar la situación</a:t>
          </a:r>
          <a:endParaRPr lang="es-MX" sz="3000" kern="1200" dirty="0"/>
        </a:p>
      </dsp:txBody>
      <dsp:txXfrm rot="-5400000">
        <a:off x="1074958" y="231678"/>
        <a:ext cx="7789209" cy="900721"/>
      </dsp:txXfrm>
    </dsp:sp>
    <dsp:sp modelId="{C3D7D021-7215-4C34-B0C4-2FAD82D1E9BD}">
      <dsp:nvSpPr>
        <dsp:cNvPr id="0" name=""/>
        <dsp:cNvSpPr/>
      </dsp:nvSpPr>
      <dsp:spPr>
        <a:xfrm rot="5400000">
          <a:off x="-230348" y="1683396"/>
          <a:ext cx="1535654" cy="1074958"/>
        </a:xfrm>
        <a:prstGeom prst="chevron">
          <a:avLst/>
        </a:prstGeom>
        <a:gradFill rotWithShape="0">
          <a:gsLst>
            <a:gs pos="0">
              <a:schemeClr val="accent4">
                <a:hueOff val="-1216724"/>
                <a:satOff val="4058"/>
                <a:lumOff val="6405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4">
                <a:hueOff val="-1216724"/>
                <a:satOff val="4058"/>
                <a:lumOff val="6405"/>
                <a:alphaOff val="0"/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4">
              <a:hueOff val="-1216724"/>
              <a:satOff val="4058"/>
              <a:lumOff val="640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/>
            <a:t>Etapa 2</a:t>
          </a:r>
          <a:endParaRPr lang="es-MX" sz="2200" b="1" kern="1200" dirty="0"/>
        </a:p>
      </dsp:txBody>
      <dsp:txXfrm rot="-5400000">
        <a:off x="0" y="1990527"/>
        <a:ext cx="1074958" cy="460696"/>
      </dsp:txXfrm>
    </dsp:sp>
    <dsp:sp modelId="{E71F427B-F363-4708-A72B-EA485728A6AA}">
      <dsp:nvSpPr>
        <dsp:cNvPr id="0" name=""/>
        <dsp:cNvSpPr/>
      </dsp:nvSpPr>
      <dsp:spPr>
        <a:xfrm rot="5400000">
          <a:off x="4494838" y="-2024496"/>
          <a:ext cx="998175" cy="78379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-1216724"/>
              <a:satOff val="4058"/>
              <a:lumOff val="640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000" kern="1200" dirty="0" smtClean="0"/>
            <a:t>Desarrollar alternativas</a:t>
          </a:r>
          <a:endParaRPr lang="es-MX" sz="3000" kern="1200" dirty="0"/>
        </a:p>
      </dsp:txBody>
      <dsp:txXfrm rot="-5400000">
        <a:off x="1074958" y="1444111"/>
        <a:ext cx="7789209" cy="900721"/>
      </dsp:txXfrm>
    </dsp:sp>
    <dsp:sp modelId="{6859C25A-7105-4700-BAF4-DD23EDE6CFF9}">
      <dsp:nvSpPr>
        <dsp:cNvPr id="0" name=""/>
        <dsp:cNvSpPr/>
      </dsp:nvSpPr>
      <dsp:spPr>
        <a:xfrm rot="5400000">
          <a:off x="-230348" y="3075191"/>
          <a:ext cx="1535654" cy="1074958"/>
        </a:xfrm>
        <a:prstGeom prst="chevron">
          <a:avLst/>
        </a:prstGeom>
        <a:gradFill rotWithShape="0">
          <a:gsLst>
            <a:gs pos="0">
              <a:schemeClr val="accent4">
                <a:hueOff val="-2433449"/>
                <a:satOff val="8116"/>
                <a:lumOff val="12811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4">
                <a:hueOff val="-2433449"/>
                <a:satOff val="8116"/>
                <a:lumOff val="12811"/>
                <a:alphaOff val="0"/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4">
              <a:hueOff val="-2433449"/>
              <a:satOff val="8116"/>
              <a:lumOff val="1281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/>
            <a:t>Etapa 3</a:t>
          </a:r>
          <a:endParaRPr lang="es-MX" sz="2200" b="1" kern="1200" dirty="0"/>
        </a:p>
      </dsp:txBody>
      <dsp:txXfrm rot="-5400000">
        <a:off x="0" y="3382322"/>
        <a:ext cx="1074958" cy="460696"/>
      </dsp:txXfrm>
    </dsp:sp>
    <dsp:sp modelId="{663E23C3-6623-406B-92AE-C50CB701F2AE}">
      <dsp:nvSpPr>
        <dsp:cNvPr id="0" name=""/>
        <dsp:cNvSpPr/>
      </dsp:nvSpPr>
      <dsp:spPr>
        <a:xfrm rot="5400000">
          <a:off x="4494838" y="-632700"/>
          <a:ext cx="998175" cy="78379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-2433449"/>
              <a:satOff val="8116"/>
              <a:lumOff val="1281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000" kern="1200" dirty="0" smtClean="0"/>
            <a:t>Evaluar las alternativas y elegir la mejor entre las disponibles</a:t>
          </a:r>
          <a:endParaRPr lang="es-MX" sz="3000" kern="1200" dirty="0"/>
        </a:p>
      </dsp:txBody>
      <dsp:txXfrm rot="-5400000">
        <a:off x="1074958" y="2835907"/>
        <a:ext cx="7789209" cy="900721"/>
      </dsp:txXfrm>
    </dsp:sp>
    <dsp:sp modelId="{4E81B32A-9FAA-4FD0-82EF-62110E756468}">
      <dsp:nvSpPr>
        <dsp:cNvPr id="0" name=""/>
        <dsp:cNvSpPr/>
      </dsp:nvSpPr>
      <dsp:spPr>
        <a:xfrm rot="5400000">
          <a:off x="-230348" y="4409323"/>
          <a:ext cx="1535654" cy="1074958"/>
        </a:xfrm>
        <a:prstGeom prst="chevron">
          <a:avLst/>
        </a:prstGeom>
        <a:gradFill rotWithShape="0">
          <a:gsLst>
            <a:gs pos="0">
              <a:schemeClr val="accent4">
                <a:hueOff val="-3650173"/>
                <a:satOff val="12174"/>
                <a:lumOff val="19216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4">
                <a:hueOff val="-3650173"/>
                <a:satOff val="12174"/>
                <a:lumOff val="19216"/>
                <a:alphaOff val="0"/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4">
              <a:hueOff val="-3650173"/>
              <a:satOff val="12174"/>
              <a:lumOff val="1921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/>
            <a:t>Etapa 4</a:t>
          </a:r>
          <a:endParaRPr lang="es-MX" sz="2200" b="1" kern="1200" dirty="0"/>
        </a:p>
      </dsp:txBody>
      <dsp:txXfrm rot="-5400000">
        <a:off x="0" y="4716454"/>
        <a:ext cx="1074958" cy="460696"/>
      </dsp:txXfrm>
    </dsp:sp>
    <dsp:sp modelId="{932B1BCE-D614-4D0D-82E7-75AA9B80E6C0}">
      <dsp:nvSpPr>
        <dsp:cNvPr id="0" name=""/>
        <dsp:cNvSpPr/>
      </dsp:nvSpPr>
      <dsp:spPr>
        <a:xfrm rot="5400000">
          <a:off x="4494838" y="759094"/>
          <a:ext cx="998175" cy="78379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-3650173"/>
              <a:satOff val="12174"/>
              <a:lumOff val="1921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000" kern="1200" dirty="0" smtClean="0"/>
            <a:t>Implantar la decisión y monitorearla</a:t>
          </a:r>
          <a:endParaRPr lang="es-MX" sz="3000" kern="1200" dirty="0"/>
        </a:p>
      </dsp:txBody>
      <dsp:txXfrm rot="-5400000">
        <a:off x="1074958" y="4227702"/>
        <a:ext cx="7789209" cy="9007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7E14B-F070-42CA-82D7-96EE6D3CC5EC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A5251-98E7-4949-868A-CBFD7BE6522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44938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5F4BFC-6B68-4E3F-BA69-47F9382A9CB9}" type="slidenum">
              <a:rPr lang="es-ES" smtClean="0"/>
              <a:t>1</a:t>
            </a:fld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encabezado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s-ES" dirty="0" smtClean="0"/>
              <a:t>UNIVERSIDAD AUTÓNOMA DEL ESTADO DE MÉXICO                                                                        CENTRO UNIVERSITARIO UAEM ECATEPEC                                                    ADMINISTRACIÓN DE LAS PYMES</a:t>
            </a:r>
            <a:endParaRPr lang="es-ES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s-ES" dirty="0" smtClean="0"/>
              <a:t>DRA. SARA LILIA GARCÍA PÉREZ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16780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D0306-3219-4B7E-894A-07A37298D2AD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5285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image" Target="../media/image3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7.png"/><Relationship Id="rId5" Type="http://schemas.openxmlformats.org/officeDocument/2006/relationships/image" Target="../media/image30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173"/>
            <a:ext cx="12189369" cy="15559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76" y="790732"/>
            <a:ext cx="12195176" cy="6067267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391886" y="778645"/>
            <a:ext cx="11390539" cy="55520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pt-BR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16200" y="1530508"/>
            <a:ext cx="8610600" cy="1290637"/>
          </a:xfrm>
        </p:spPr>
        <p:txBody>
          <a:bodyPr anchor="ctr">
            <a:normAutofit/>
          </a:bodyPr>
          <a:lstStyle>
            <a:lvl1pPr algn="r">
              <a:defRPr sz="5300" baseline="0">
                <a:solidFill>
                  <a:srgbClr val="07A6A7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s-419" dirty="0" smtClean="0"/>
              <a:t>Haga clic para editar Título</a:t>
            </a:r>
            <a:endParaRPr lang="pt-B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76800" y="3002121"/>
            <a:ext cx="6350000" cy="1084262"/>
          </a:xfrm>
        </p:spPr>
        <p:txBody>
          <a:bodyPr anchor="ctr">
            <a:normAutofit/>
          </a:bodyPr>
          <a:lstStyle>
            <a:lvl1pPr marL="0" indent="0" algn="r">
              <a:buNone/>
              <a:defRPr sz="3100">
                <a:solidFill>
                  <a:srgbClr val="543118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419" dirty="0" smtClean="0"/>
              <a:t>Haga clic para editar subtítulo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8B457-8A64-4EB6-A4F3-A5DE5F35A65B}" type="datetimeFigureOut">
              <a:rPr lang="pt-BR" smtClean="0"/>
              <a:t>11/09/2019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CA9D-3678-480A-9280-FD105C3663C8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76" y="6442845"/>
            <a:ext cx="12195175" cy="4151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" y="6340197"/>
            <a:ext cx="10058400" cy="41648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5283200"/>
            <a:ext cx="1362075" cy="12477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394" y="5989635"/>
            <a:ext cx="2352675" cy="4286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475" y="273208"/>
            <a:ext cx="7886700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3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6" y="0"/>
            <a:ext cx="12192000" cy="16462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9" y="5068603"/>
            <a:ext cx="2328203" cy="13464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"/>
            <a:ext cx="10086975" cy="1276350"/>
          </a:xfrm>
        </p:spPr>
        <p:txBody>
          <a:bodyPr>
            <a:normAutofit/>
          </a:bodyPr>
          <a:lstStyle>
            <a:lvl1pPr>
              <a:defRPr sz="43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pt-BR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 rot="17700000">
            <a:off x="7445653" y="3233409"/>
            <a:ext cx="5500242" cy="712787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3100">
                <a:solidFill>
                  <a:srgbClr val="543118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14" name="Picture 13"/>
          <p:cNvPicPr preferRelativeResize="0"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03663" y="0"/>
            <a:ext cx="2497666" cy="572346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2" r="2857" b="1068"/>
          <a:stretch/>
        </p:blipFill>
        <p:spPr>
          <a:xfrm>
            <a:off x="9135533" y="946934"/>
            <a:ext cx="3056467" cy="591212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9" name="Vertical Text Placeholder 18"/>
          <p:cNvSpPr>
            <a:spLocks noGrp="1"/>
          </p:cNvSpPr>
          <p:nvPr>
            <p:ph type="body" orient="vert" sz="quarter" idx="18"/>
          </p:nvPr>
        </p:nvSpPr>
        <p:spPr>
          <a:xfrm>
            <a:off x="333376" y="1514475"/>
            <a:ext cx="7924800" cy="3438525"/>
          </a:xfrm>
        </p:spPr>
        <p:txBody>
          <a:bodyPr vert="eaVert"/>
          <a:lstStyle>
            <a:lvl1pPr marL="0" indent="0">
              <a:buFontTx/>
              <a:buNone/>
              <a:defRPr>
                <a:solidFill>
                  <a:srgbClr val="543118"/>
                </a:solidFill>
              </a:defRPr>
            </a:lvl1pPr>
            <a:lvl2pPr marL="457200" indent="0">
              <a:buFontTx/>
              <a:buNone/>
              <a:defRPr>
                <a:solidFill>
                  <a:srgbClr val="543118"/>
                </a:solidFill>
              </a:defRPr>
            </a:lvl2pPr>
            <a:lvl3pPr marL="914400" indent="0">
              <a:buFontTx/>
              <a:buNone/>
              <a:defRPr>
                <a:solidFill>
                  <a:srgbClr val="543118"/>
                </a:solidFill>
              </a:defRPr>
            </a:lvl3pPr>
            <a:lvl4pPr marL="1371600" indent="0">
              <a:buFontTx/>
              <a:buNone/>
              <a:defRPr>
                <a:solidFill>
                  <a:srgbClr val="543118"/>
                </a:solidFill>
              </a:defRPr>
            </a:lvl4pPr>
            <a:lvl5pPr marL="1828800" indent="0">
              <a:buFontTx/>
              <a:buNone/>
              <a:defRPr>
                <a:solidFill>
                  <a:srgbClr val="543118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81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texto vertica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Data 15"/>
          <p:cNvSpPr/>
          <p:nvPr/>
        </p:nvSpPr>
        <p:spPr>
          <a:xfrm rot="1440000">
            <a:off x="9560750" y="-561092"/>
            <a:ext cx="1057294" cy="7984800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0595 h 10595"/>
              <a:gd name="connsiteX1" fmla="*/ 2647 w 10000"/>
              <a:gd name="connsiteY1" fmla="*/ 0 h 10595"/>
              <a:gd name="connsiteX2" fmla="*/ 10000 w 10000"/>
              <a:gd name="connsiteY2" fmla="*/ 595 h 10595"/>
              <a:gd name="connsiteX3" fmla="*/ 8000 w 10000"/>
              <a:gd name="connsiteY3" fmla="*/ 10595 h 10595"/>
              <a:gd name="connsiteX4" fmla="*/ 0 w 10000"/>
              <a:gd name="connsiteY4" fmla="*/ 10595 h 10595"/>
              <a:gd name="connsiteX0" fmla="*/ 0 w 10924"/>
              <a:gd name="connsiteY0" fmla="*/ 10778 h 10778"/>
              <a:gd name="connsiteX1" fmla="*/ 2647 w 10924"/>
              <a:gd name="connsiteY1" fmla="*/ 183 h 10778"/>
              <a:gd name="connsiteX2" fmla="*/ 10924 w 10924"/>
              <a:gd name="connsiteY2" fmla="*/ 0 h 10778"/>
              <a:gd name="connsiteX3" fmla="*/ 8000 w 10924"/>
              <a:gd name="connsiteY3" fmla="*/ 10778 h 10778"/>
              <a:gd name="connsiteX4" fmla="*/ 0 w 10924"/>
              <a:gd name="connsiteY4" fmla="*/ 10778 h 10778"/>
              <a:gd name="connsiteX0" fmla="*/ 0 w 8000"/>
              <a:gd name="connsiteY0" fmla="*/ 10997 h 10997"/>
              <a:gd name="connsiteX1" fmla="*/ 2647 w 8000"/>
              <a:gd name="connsiteY1" fmla="*/ 402 h 10997"/>
              <a:gd name="connsiteX2" fmla="*/ 6870 w 8000"/>
              <a:gd name="connsiteY2" fmla="*/ 0 h 10997"/>
              <a:gd name="connsiteX3" fmla="*/ 8000 w 8000"/>
              <a:gd name="connsiteY3" fmla="*/ 10997 h 10997"/>
              <a:gd name="connsiteX4" fmla="*/ 0 w 8000"/>
              <a:gd name="connsiteY4" fmla="*/ 10997 h 10997"/>
              <a:gd name="connsiteX0" fmla="*/ 0 w 10000"/>
              <a:gd name="connsiteY0" fmla="*/ 10000 h 10000"/>
              <a:gd name="connsiteX1" fmla="*/ 3309 w 10000"/>
              <a:gd name="connsiteY1" fmla="*/ 366 h 10000"/>
              <a:gd name="connsiteX2" fmla="*/ 8588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0" fmla="*/ 0 w 8588"/>
              <a:gd name="connsiteY0" fmla="*/ 10000 h 10000"/>
              <a:gd name="connsiteX1" fmla="*/ 3309 w 8588"/>
              <a:gd name="connsiteY1" fmla="*/ 366 h 10000"/>
              <a:gd name="connsiteX2" fmla="*/ 8588 w 8588"/>
              <a:gd name="connsiteY2" fmla="*/ 0 h 10000"/>
              <a:gd name="connsiteX3" fmla="*/ 8581 w 8588"/>
              <a:gd name="connsiteY3" fmla="*/ 9307 h 10000"/>
              <a:gd name="connsiteX4" fmla="*/ 0 w 8588"/>
              <a:gd name="connsiteY4" fmla="*/ 10000 h 10000"/>
              <a:gd name="connsiteX0" fmla="*/ 0 w 9262"/>
              <a:gd name="connsiteY0" fmla="*/ 9952 h 9952"/>
              <a:gd name="connsiteX1" fmla="*/ 3115 w 9262"/>
              <a:gd name="connsiteY1" fmla="*/ 366 h 9952"/>
              <a:gd name="connsiteX2" fmla="*/ 9262 w 9262"/>
              <a:gd name="connsiteY2" fmla="*/ 0 h 9952"/>
              <a:gd name="connsiteX3" fmla="*/ 9254 w 9262"/>
              <a:gd name="connsiteY3" fmla="*/ 9307 h 9952"/>
              <a:gd name="connsiteX4" fmla="*/ 0 w 9262"/>
              <a:gd name="connsiteY4" fmla="*/ 9952 h 9952"/>
              <a:gd name="connsiteX0" fmla="*/ 0 w 9071"/>
              <a:gd name="connsiteY0" fmla="*/ 9943 h 9943"/>
              <a:gd name="connsiteX1" fmla="*/ 2434 w 9071"/>
              <a:gd name="connsiteY1" fmla="*/ 368 h 9943"/>
              <a:gd name="connsiteX2" fmla="*/ 9071 w 9071"/>
              <a:gd name="connsiteY2" fmla="*/ 0 h 9943"/>
              <a:gd name="connsiteX3" fmla="*/ 9062 w 9071"/>
              <a:gd name="connsiteY3" fmla="*/ 9352 h 9943"/>
              <a:gd name="connsiteX4" fmla="*/ 0 w 9071"/>
              <a:gd name="connsiteY4" fmla="*/ 9943 h 9943"/>
              <a:gd name="connsiteX0" fmla="*/ 0 w 10325"/>
              <a:gd name="connsiteY0" fmla="*/ 9909 h 9909"/>
              <a:gd name="connsiteX1" fmla="*/ 3008 w 10325"/>
              <a:gd name="connsiteY1" fmla="*/ 370 h 9909"/>
              <a:gd name="connsiteX2" fmla="*/ 10325 w 10325"/>
              <a:gd name="connsiteY2" fmla="*/ 0 h 9909"/>
              <a:gd name="connsiteX3" fmla="*/ 10315 w 10325"/>
              <a:gd name="connsiteY3" fmla="*/ 9406 h 9909"/>
              <a:gd name="connsiteX4" fmla="*/ 0 w 10325"/>
              <a:gd name="connsiteY4" fmla="*/ 9909 h 9909"/>
              <a:gd name="connsiteX0" fmla="*/ 0 w 10000"/>
              <a:gd name="connsiteY0" fmla="*/ 10000 h 10000"/>
              <a:gd name="connsiteX1" fmla="*/ 2913 w 10000"/>
              <a:gd name="connsiteY1" fmla="*/ 373 h 10000"/>
              <a:gd name="connsiteX2" fmla="*/ 10000 w 10000"/>
              <a:gd name="connsiteY2" fmla="*/ 0 h 10000"/>
              <a:gd name="connsiteX3" fmla="*/ 8037 w 10000"/>
              <a:gd name="connsiteY3" fmla="*/ 9517 h 10000"/>
              <a:gd name="connsiteX4" fmla="*/ 0 w 10000"/>
              <a:gd name="connsiteY4" fmla="*/ 10000 h 10000"/>
              <a:gd name="connsiteX0" fmla="*/ 0 w 10142"/>
              <a:gd name="connsiteY0" fmla="*/ 10008 h 10008"/>
              <a:gd name="connsiteX1" fmla="*/ 2913 w 10142"/>
              <a:gd name="connsiteY1" fmla="*/ 381 h 10008"/>
              <a:gd name="connsiteX2" fmla="*/ 10142 w 10142"/>
              <a:gd name="connsiteY2" fmla="*/ 0 h 10008"/>
              <a:gd name="connsiteX3" fmla="*/ 8037 w 10142"/>
              <a:gd name="connsiteY3" fmla="*/ 9525 h 10008"/>
              <a:gd name="connsiteX4" fmla="*/ 0 w 10142"/>
              <a:gd name="connsiteY4" fmla="*/ 10008 h 10008"/>
              <a:gd name="connsiteX0" fmla="*/ 0 w 10142"/>
              <a:gd name="connsiteY0" fmla="*/ 10008 h 10008"/>
              <a:gd name="connsiteX1" fmla="*/ 3055 w 10142"/>
              <a:gd name="connsiteY1" fmla="*/ 373 h 10008"/>
              <a:gd name="connsiteX2" fmla="*/ 10142 w 10142"/>
              <a:gd name="connsiteY2" fmla="*/ 0 h 10008"/>
              <a:gd name="connsiteX3" fmla="*/ 8037 w 10142"/>
              <a:gd name="connsiteY3" fmla="*/ 9525 h 10008"/>
              <a:gd name="connsiteX4" fmla="*/ 0 w 10142"/>
              <a:gd name="connsiteY4" fmla="*/ 10008 h 10008"/>
              <a:gd name="connsiteX0" fmla="*/ 0 w 10221"/>
              <a:gd name="connsiteY0" fmla="*/ 10035 h 10035"/>
              <a:gd name="connsiteX1" fmla="*/ 3134 w 10221"/>
              <a:gd name="connsiteY1" fmla="*/ 373 h 10035"/>
              <a:gd name="connsiteX2" fmla="*/ 10221 w 10221"/>
              <a:gd name="connsiteY2" fmla="*/ 0 h 10035"/>
              <a:gd name="connsiteX3" fmla="*/ 8116 w 10221"/>
              <a:gd name="connsiteY3" fmla="*/ 9525 h 10035"/>
              <a:gd name="connsiteX4" fmla="*/ 0 w 10221"/>
              <a:gd name="connsiteY4" fmla="*/ 10035 h 10035"/>
              <a:gd name="connsiteX0" fmla="*/ 0 w 10221"/>
              <a:gd name="connsiteY0" fmla="*/ 10035 h 10035"/>
              <a:gd name="connsiteX1" fmla="*/ 3134 w 10221"/>
              <a:gd name="connsiteY1" fmla="*/ 373 h 10035"/>
              <a:gd name="connsiteX2" fmla="*/ 10221 w 10221"/>
              <a:gd name="connsiteY2" fmla="*/ 0 h 10035"/>
              <a:gd name="connsiteX3" fmla="*/ 8145 w 10221"/>
              <a:gd name="connsiteY3" fmla="*/ 9565 h 10035"/>
              <a:gd name="connsiteX4" fmla="*/ 0 w 10221"/>
              <a:gd name="connsiteY4" fmla="*/ 10035 h 10035"/>
              <a:gd name="connsiteX0" fmla="*/ 0 w 10221"/>
              <a:gd name="connsiteY0" fmla="*/ 10035 h 10035"/>
              <a:gd name="connsiteX1" fmla="*/ 3170 w 10221"/>
              <a:gd name="connsiteY1" fmla="*/ 394 h 10035"/>
              <a:gd name="connsiteX2" fmla="*/ 10221 w 10221"/>
              <a:gd name="connsiteY2" fmla="*/ 0 h 10035"/>
              <a:gd name="connsiteX3" fmla="*/ 8145 w 10221"/>
              <a:gd name="connsiteY3" fmla="*/ 9565 h 10035"/>
              <a:gd name="connsiteX4" fmla="*/ 0 w 10221"/>
              <a:gd name="connsiteY4" fmla="*/ 10035 h 10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21" h="10035">
                <a:moveTo>
                  <a:pt x="0" y="10035"/>
                </a:moveTo>
                <a:lnTo>
                  <a:pt x="3170" y="394"/>
                </a:lnTo>
                <a:lnTo>
                  <a:pt x="10221" y="0"/>
                </a:lnTo>
                <a:cubicBezTo>
                  <a:pt x="10219" y="3164"/>
                  <a:pt x="8148" y="6402"/>
                  <a:pt x="8145" y="9565"/>
                </a:cubicBezTo>
                <a:lnTo>
                  <a:pt x="0" y="10035"/>
                </a:lnTo>
                <a:close/>
              </a:path>
            </a:pathLst>
          </a:custGeom>
          <a:solidFill>
            <a:srgbClr val="E2C3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466" y="3029"/>
            <a:ext cx="5038725" cy="68580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 rot="17760000">
            <a:off x="6845775" y="2979769"/>
            <a:ext cx="6618216" cy="666991"/>
          </a:xfrm>
          <a:noFill/>
        </p:spPr>
        <p:txBody>
          <a:bodyPr anchor="ctr" anchorCtr="0">
            <a:normAutofit/>
          </a:bodyPr>
          <a:lstStyle>
            <a:lvl1pPr marL="0" indent="0" algn="ctr">
              <a:buNone/>
              <a:defRPr sz="3100">
                <a:solidFill>
                  <a:srgbClr val="543118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933450"/>
            <a:ext cx="3124200" cy="59245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753" y="76703"/>
            <a:ext cx="1562100" cy="27908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29" y="5175250"/>
            <a:ext cx="1343025" cy="1181100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 rot="17760000">
            <a:off x="5857383" y="2712726"/>
            <a:ext cx="6538247" cy="1031804"/>
          </a:xfrm>
        </p:spPr>
        <p:txBody>
          <a:bodyPr>
            <a:normAutofit/>
          </a:bodyPr>
          <a:lstStyle>
            <a:lvl1pPr algn="ctr">
              <a:defRPr sz="44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pt-BR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4734" y="1439"/>
            <a:ext cx="3105150" cy="6581775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sz="quarter" idx="15"/>
          </p:nvPr>
        </p:nvSpPr>
        <p:spPr>
          <a:xfrm>
            <a:off x="349250" y="571500"/>
            <a:ext cx="7089775" cy="4286250"/>
          </a:xfrm>
        </p:spPr>
        <p:txBody>
          <a:bodyPr vert="eaVert"/>
          <a:lstStyle>
            <a:lvl1pPr marL="0" indent="0">
              <a:buFontTx/>
              <a:buNone/>
              <a:defRPr sz="3200">
                <a:solidFill>
                  <a:srgbClr val="543118"/>
                </a:solidFill>
              </a:defRPr>
            </a:lvl1pPr>
            <a:lvl2pPr marL="457200" indent="0">
              <a:buFontTx/>
              <a:buNone/>
              <a:defRPr sz="2800">
                <a:solidFill>
                  <a:srgbClr val="543118"/>
                </a:solidFill>
              </a:defRPr>
            </a:lvl2pPr>
            <a:lvl3pPr marL="914400" indent="0">
              <a:buFontTx/>
              <a:buNone/>
              <a:defRPr sz="2400">
                <a:solidFill>
                  <a:srgbClr val="543118"/>
                </a:solidFill>
              </a:defRPr>
            </a:lvl3pPr>
            <a:lvl4pPr marL="1371600" indent="0">
              <a:buFontTx/>
              <a:buNone/>
              <a:defRPr sz="2000">
                <a:solidFill>
                  <a:srgbClr val="543118"/>
                </a:solidFill>
              </a:defRPr>
            </a:lvl4pPr>
            <a:lvl5pPr marL="1828800" indent="0">
              <a:buFontTx/>
              <a:buNone/>
              <a:defRPr>
                <a:solidFill>
                  <a:srgbClr val="543118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</p:txBody>
      </p:sp>
    </p:spTree>
    <p:extLst>
      <p:ext uri="{BB962C8B-B14F-4D97-AF65-F5344CB8AC3E}">
        <p14:creationId xmlns:p14="http://schemas.microsoft.com/office/powerpoint/2010/main" val="3710558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8B457-8A64-4EB6-A4F3-A5DE5F35A65B}" type="datetimeFigureOut">
              <a:rPr lang="pt-BR" smtClean="0"/>
              <a:t>11/09/2019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CA9D-3678-480A-9280-FD105C3663C8}" type="slidenum">
              <a:rPr lang="pt-BR" smtClean="0"/>
              <a:t>‹Nº›</a:t>
            </a:fld>
            <a:endParaRPr lang="pt-BR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175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5959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2839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48079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8257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3592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402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68299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 preferRelativeResize="0"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03663" y="0"/>
            <a:ext cx="2497666" cy="57234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2" r="2857" b="1068"/>
          <a:stretch/>
        </p:blipFill>
        <p:spPr>
          <a:xfrm>
            <a:off x="9135533" y="946934"/>
            <a:ext cx="3056467" cy="59121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999" y="341057"/>
            <a:ext cx="9182755" cy="1325563"/>
          </a:xfrm>
        </p:spPr>
        <p:txBody>
          <a:bodyPr>
            <a:normAutofit/>
          </a:bodyPr>
          <a:lstStyle>
            <a:lvl1pPr algn="l">
              <a:defRPr sz="6100">
                <a:solidFill>
                  <a:srgbClr val="07A6A7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999" y="1846334"/>
            <a:ext cx="9182755" cy="4307749"/>
          </a:xfrm>
        </p:spPr>
        <p:txBody>
          <a:bodyPr>
            <a:noAutofit/>
          </a:bodyPr>
          <a:lstStyle>
            <a:lvl1pPr marL="0" indent="0">
              <a:buNone/>
              <a:defRPr sz="2700">
                <a:solidFill>
                  <a:srgbClr val="543118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4636" y="4597650"/>
            <a:ext cx="1809750" cy="1638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969" y="5925370"/>
            <a:ext cx="3200400" cy="5238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30" y="1693818"/>
            <a:ext cx="8928000" cy="24039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5947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72412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04813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87909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2920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2567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1204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35893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48847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99621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8201" y="504967"/>
            <a:ext cx="10515600" cy="601966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7962" y="1047513"/>
            <a:ext cx="5821909" cy="1325563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148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pt-BR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029799" y="2426033"/>
            <a:ext cx="5904000" cy="0"/>
          </a:xfrm>
          <a:prstGeom prst="line">
            <a:avLst/>
          </a:prstGeom>
          <a:ln w="41275">
            <a:solidFill>
              <a:srgbClr val="E148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1067506" y="2535239"/>
            <a:ext cx="5821200" cy="165969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543118"/>
                </a:solidFill>
              </a:defRPr>
            </a:lvl1pPr>
            <a:lvl2pPr marL="457200" indent="0">
              <a:buFontTx/>
              <a:buNone/>
              <a:defRPr>
                <a:solidFill>
                  <a:srgbClr val="543118"/>
                </a:solidFill>
              </a:defRPr>
            </a:lvl2pPr>
            <a:lvl3pPr marL="914400" indent="0">
              <a:buFontTx/>
              <a:buNone/>
              <a:defRPr>
                <a:solidFill>
                  <a:srgbClr val="543118"/>
                </a:solidFill>
              </a:defRPr>
            </a:lvl3pPr>
            <a:lvl4pPr marL="1371600" indent="0">
              <a:buFontTx/>
              <a:buNone/>
              <a:defRPr>
                <a:solidFill>
                  <a:srgbClr val="543118"/>
                </a:solidFill>
              </a:defRPr>
            </a:lvl4pPr>
            <a:lvl5pPr marL="1828800" indent="0">
              <a:buFontTx/>
              <a:buNone/>
              <a:defRPr>
                <a:solidFill>
                  <a:srgbClr val="543118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"/>
          <a:stretch/>
        </p:blipFill>
        <p:spPr>
          <a:xfrm>
            <a:off x="-8466" y="5335281"/>
            <a:ext cx="12197664" cy="152021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" y="5309771"/>
            <a:ext cx="7896225" cy="1114425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61255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s objetos de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093"/>
            <a:ext cx="12192000" cy="695109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15429" y="346075"/>
            <a:ext cx="10959152" cy="59912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260596"/>
          </a:xfrm>
        </p:spPr>
        <p:txBody>
          <a:bodyPr>
            <a:normAutofit/>
          </a:bodyPr>
          <a:lstStyle>
            <a:lvl1pPr algn="ctr">
              <a:defRPr sz="5300">
                <a:solidFill>
                  <a:srgbClr val="07A6A7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pt-B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  <p:pic>
        <p:nvPicPr>
          <p:cNvPr id="23" name="Picture 22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4588" y="2396547"/>
            <a:ext cx="4885267" cy="3528000"/>
          </a:xfrm>
          <a:prstGeom prst="rect">
            <a:avLst/>
          </a:prstGeom>
        </p:spPr>
      </p:pic>
      <p:pic>
        <p:nvPicPr>
          <p:cNvPr id="24" name="Picture 23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2388" y="2387022"/>
            <a:ext cx="4885267" cy="3528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93" y="1827092"/>
            <a:ext cx="5369683" cy="81915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802" y="1846142"/>
            <a:ext cx="5159896" cy="762000"/>
          </a:xfrm>
          <a:prstGeom prst="rect">
            <a:avLst/>
          </a:prstGeom>
        </p:spPr>
      </p:pic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1324548" y="1936173"/>
            <a:ext cx="4181721" cy="435565"/>
          </a:xfrm>
        </p:spPr>
        <p:txBody>
          <a:bodyPr anchor="ctr">
            <a:noAutofit/>
          </a:bodyPr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704" y="1685925"/>
            <a:ext cx="990600" cy="876300"/>
          </a:xfrm>
          <a:prstGeom prst="rect">
            <a:avLst/>
          </a:prstGeom>
        </p:spPr>
      </p:pic>
      <p:sp>
        <p:nvSpPr>
          <p:cNvPr id="30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6683739" y="1958947"/>
            <a:ext cx="4181721" cy="435565"/>
          </a:xfrm>
        </p:spPr>
        <p:txBody>
          <a:bodyPr anchor="ctr">
            <a:noAutofit/>
          </a:bodyPr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1324548" y="2646242"/>
            <a:ext cx="4181721" cy="2954458"/>
          </a:xfrm>
        </p:spPr>
        <p:txBody>
          <a:bodyPr/>
          <a:lstStyle>
            <a:lvl1pPr marL="457200" indent="-457200">
              <a:buFont typeface="Calibri" panose="020F0502020204030204" pitchFamily="34" charset="0"/>
              <a:buChar char="◦"/>
              <a:defRPr>
                <a:solidFill>
                  <a:srgbClr val="543118"/>
                </a:solidFill>
              </a:defRPr>
            </a:lvl1pPr>
            <a:lvl2pPr marL="800100" indent="-342900">
              <a:buFont typeface="Calibri" panose="020F0502020204030204" pitchFamily="34" charset="0"/>
              <a:buChar char="◦"/>
              <a:defRPr>
                <a:solidFill>
                  <a:srgbClr val="543118"/>
                </a:solidFill>
              </a:defRPr>
            </a:lvl2pPr>
            <a:lvl3pPr marL="1257300" indent="-342900">
              <a:buFont typeface="Calibri" panose="020F0502020204030204" pitchFamily="34" charset="0"/>
              <a:buChar char="◦"/>
              <a:defRPr>
                <a:solidFill>
                  <a:srgbClr val="543118"/>
                </a:solidFill>
              </a:defRPr>
            </a:lvl3pPr>
            <a:lvl4pPr marL="1657350" indent="-285750">
              <a:buFont typeface="Calibri" panose="020F0502020204030204" pitchFamily="34" charset="0"/>
              <a:buChar char="◦"/>
              <a:defRPr>
                <a:solidFill>
                  <a:srgbClr val="543118"/>
                </a:solidFill>
              </a:defRPr>
            </a:lvl4pPr>
            <a:lvl5pPr marL="2114550" indent="-285750">
              <a:buFont typeface="Calibri" panose="020F0502020204030204" pitchFamily="34" charset="0"/>
              <a:buChar char="◦"/>
              <a:defRPr>
                <a:solidFill>
                  <a:srgbClr val="543118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31" name="Content Placeholder 4"/>
          <p:cNvSpPr>
            <a:spLocks noGrp="1"/>
          </p:cNvSpPr>
          <p:nvPr>
            <p:ph sz="quarter" idx="16"/>
          </p:nvPr>
        </p:nvSpPr>
        <p:spPr>
          <a:xfrm>
            <a:off x="6683738" y="2652564"/>
            <a:ext cx="4181721" cy="2954458"/>
          </a:xfrm>
        </p:spPr>
        <p:txBody>
          <a:bodyPr/>
          <a:lstStyle>
            <a:lvl1pPr marL="457200" indent="-457200">
              <a:buFont typeface="Calibri" panose="020F0502020204030204" pitchFamily="34" charset="0"/>
              <a:buChar char="◦"/>
              <a:defRPr>
                <a:solidFill>
                  <a:srgbClr val="543118"/>
                </a:solidFill>
              </a:defRPr>
            </a:lvl1pPr>
            <a:lvl2pPr marL="800100" indent="-342900">
              <a:buFont typeface="Calibri" panose="020F0502020204030204" pitchFamily="34" charset="0"/>
              <a:buChar char="◦"/>
              <a:defRPr>
                <a:solidFill>
                  <a:srgbClr val="543118"/>
                </a:solidFill>
              </a:defRPr>
            </a:lvl2pPr>
            <a:lvl3pPr marL="1257300" indent="-342900">
              <a:buFont typeface="Calibri" panose="020F0502020204030204" pitchFamily="34" charset="0"/>
              <a:buChar char="◦"/>
              <a:defRPr>
                <a:solidFill>
                  <a:srgbClr val="543118"/>
                </a:solidFill>
              </a:defRPr>
            </a:lvl3pPr>
            <a:lvl4pPr marL="1657350" indent="-285750">
              <a:buFont typeface="Calibri" panose="020F0502020204030204" pitchFamily="34" charset="0"/>
              <a:buChar char="◦"/>
              <a:defRPr>
                <a:solidFill>
                  <a:srgbClr val="543118"/>
                </a:solidFill>
              </a:defRPr>
            </a:lvl4pPr>
            <a:lvl5pPr marL="2114550" indent="-285750">
              <a:buFont typeface="Calibri" panose="020F0502020204030204" pitchFamily="34" charset="0"/>
              <a:buChar char="◦"/>
              <a:defRPr>
                <a:solidFill>
                  <a:srgbClr val="543118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5745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29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75241" y="365125"/>
            <a:ext cx="11509966" cy="59912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93700"/>
            <a:ext cx="10515600" cy="1260000"/>
          </a:xfrm>
        </p:spPr>
        <p:txBody>
          <a:bodyPr>
            <a:normAutofit/>
          </a:bodyPr>
          <a:lstStyle>
            <a:lvl1pPr algn="ctr">
              <a:defRPr sz="5300">
                <a:solidFill>
                  <a:srgbClr val="E148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  <p:grpSp>
        <p:nvGrpSpPr>
          <p:cNvPr id="18" name="Group 17"/>
          <p:cNvGrpSpPr/>
          <p:nvPr/>
        </p:nvGrpSpPr>
        <p:grpSpPr>
          <a:xfrm>
            <a:off x="6066642" y="1917593"/>
            <a:ext cx="5857875" cy="4415739"/>
            <a:chOff x="6096000" y="1940611"/>
            <a:chExt cx="5857875" cy="4415739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3116" y="2460625"/>
              <a:ext cx="5514975" cy="389572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1940611"/>
              <a:ext cx="5857875" cy="847725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325843" y="1917593"/>
            <a:ext cx="5857875" cy="4415739"/>
            <a:chOff x="409574" y="1940611"/>
            <a:chExt cx="5857875" cy="4415739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025" y="2460625"/>
              <a:ext cx="5514975" cy="389572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574" y="1940611"/>
              <a:ext cx="5857875" cy="847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327" y="1611312"/>
            <a:ext cx="514350" cy="2352675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946150" y="2091455"/>
            <a:ext cx="4421188" cy="464024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6715125" y="2097339"/>
            <a:ext cx="4421188" cy="490633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5"/>
          </p:nvPr>
        </p:nvSpPr>
        <p:spPr>
          <a:xfrm>
            <a:off x="946150" y="2765425"/>
            <a:ext cx="4421188" cy="3071813"/>
          </a:xfrm>
        </p:spPr>
        <p:txBody>
          <a:bodyPr>
            <a:normAutofit/>
          </a:bodyPr>
          <a:lstStyle>
            <a:lvl1pPr algn="ctr">
              <a:defRPr sz="3000">
                <a:solidFill>
                  <a:srgbClr val="543118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6"/>
          </p:nvPr>
        </p:nvSpPr>
        <p:spPr>
          <a:xfrm>
            <a:off x="6715125" y="2765318"/>
            <a:ext cx="4421188" cy="3071920"/>
          </a:xfrm>
        </p:spPr>
        <p:txBody>
          <a:bodyPr>
            <a:normAutofit/>
          </a:bodyPr>
          <a:lstStyle>
            <a:lvl1pPr algn="ctr">
              <a:defRPr sz="3000">
                <a:solidFill>
                  <a:srgbClr val="543118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8592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5318125"/>
            <a:ext cx="12192000" cy="1539875"/>
            <a:chOff x="0" y="5318125"/>
            <a:chExt cx="12192000" cy="1539875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341382"/>
              <a:ext cx="12192000" cy="151661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318125"/>
              <a:ext cx="7915275" cy="10382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9747" y="297666"/>
            <a:ext cx="9306928" cy="1325563"/>
          </a:xfrm>
        </p:spPr>
        <p:txBody>
          <a:bodyPr>
            <a:normAutofit/>
          </a:bodyPr>
          <a:lstStyle>
            <a:lvl1pPr algn="l">
              <a:defRPr sz="5300">
                <a:solidFill>
                  <a:srgbClr val="07A6A7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18" y="548367"/>
            <a:ext cx="1619250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36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443037" cy="6858000"/>
            <a:chOff x="0" y="0"/>
            <a:chExt cx="1443037" cy="6858000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114425" cy="6858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7212" y="0"/>
              <a:ext cx="885825" cy="6858000"/>
            </a:xfrm>
            <a:prstGeom prst="rect">
              <a:avLst/>
            </a:prstGeom>
          </p:spPr>
        </p:pic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5030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87700"/>
            <a:ext cx="4552950" cy="34861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550" y="5435936"/>
            <a:ext cx="1619250" cy="10572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320"/>
            <a:ext cx="4552950" cy="2695575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0" y="0"/>
            <a:ext cx="12212638" cy="1616075"/>
            <a:chOff x="0" y="0"/>
            <a:chExt cx="12212638" cy="1616075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155590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5938" y="358775"/>
              <a:ext cx="7886700" cy="12573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397" y="1416202"/>
            <a:ext cx="3662184" cy="1590859"/>
          </a:xfrm>
        </p:spPr>
        <p:txBody>
          <a:bodyPr anchor="ctr">
            <a:normAutofit/>
          </a:bodyPr>
          <a:lstStyle>
            <a:lvl1pPr algn="l">
              <a:defRPr sz="43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3594" y="1416202"/>
            <a:ext cx="6807600" cy="4657909"/>
          </a:xfrm>
        </p:spPr>
        <p:txBody>
          <a:bodyPr anchor="t">
            <a:normAutofit/>
          </a:bodyPr>
          <a:lstStyle>
            <a:lvl1pPr marL="0" indent="0" algn="l">
              <a:buNone/>
              <a:defRPr sz="3100">
                <a:solidFill>
                  <a:srgbClr val="543118"/>
                </a:solidFill>
                <a:latin typeface="Century Gothic" panose="020B0502020202020204" pitchFamily="34" charset="0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5397" y="3573956"/>
            <a:ext cx="3662184" cy="2500155"/>
          </a:xfrm>
        </p:spPr>
        <p:txBody>
          <a:bodyPr>
            <a:normAutofit/>
          </a:bodyPr>
          <a:lstStyle>
            <a:lvl1pPr marL="0" indent="0" algn="l">
              <a:buNone/>
              <a:defRPr sz="2700">
                <a:solidFill>
                  <a:srgbClr val="543118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1952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320"/>
            <a:ext cx="4552950" cy="2695575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0" y="0"/>
            <a:ext cx="12212638" cy="1616075"/>
            <a:chOff x="0" y="0"/>
            <a:chExt cx="12212638" cy="1616075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155590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5938" y="358775"/>
              <a:ext cx="7886700" cy="1257300"/>
            </a:xfrm>
            <a:prstGeom prst="rect">
              <a:avLst/>
            </a:prstGeom>
          </p:spPr>
        </p:pic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5040313" y="1333113"/>
            <a:ext cx="6808787" cy="4658400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t">
            <a:normAutofit/>
          </a:bodyPr>
          <a:lstStyle>
            <a:lvl1pPr marL="0" indent="0" algn="l">
              <a:buNone/>
              <a:defRPr sz="3100">
                <a:solidFill>
                  <a:srgbClr val="543118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s-ES" dirty="0" smtClean="0"/>
              <a:t>Haga clic en el icono para agregar una imagen</a:t>
            </a:r>
            <a:endParaRPr lang="es-419" dirty="0" smtClean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87700"/>
            <a:ext cx="4552950" cy="34861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550" y="5435936"/>
            <a:ext cx="1619250" cy="1057275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75397" y="1416202"/>
            <a:ext cx="3662184" cy="1590859"/>
          </a:xfrm>
        </p:spPr>
        <p:txBody>
          <a:bodyPr anchor="ctr">
            <a:normAutofit/>
          </a:bodyPr>
          <a:lstStyle>
            <a:lvl1pPr algn="l">
              <a:defRPr sz="43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pt-BR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275397" y="3573956"/>
            <a:ext cx="3662184" cy="2500155"/>
          </a:xfrm>
        </p:spPr>
        <p:txBody>
          <a:bodyPr>
            <a:normAutofit/>
          </a:bodyPr>
          <a:lstStyle>
            <a:lvl1pPr marL="0" indent="0" algn="l">
              <a:buNone/>
              <a:defRPr sz="2700">
                <a:solidFill>
                  <a:srgbClr val="543118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32660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 shadeToTitle="1"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768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03F1247-1C75-48F2-96BB-B944EDB5870F}" type="datetimeFigureOut">
              <a:rPr lang="es-MX" smtClean="0"/>
              <a:t>11/09/2019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9F9D111-ACCB-44BB-A0FF-59CEF0E1118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540682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  <p:sldLayoutId id="2147483813" r:id="rId14"/>
    <p:sldLayoutId id="2147483814" r:id="rId15"/>
    <p:sldLayoutId id="2147483815" r:id="rId16"/>
    <p:sldLayoutId id="2147483816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73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75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78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80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82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8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85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743200" y="245083"/>
            <a:ext cx="9308755" cy="1064733"/>
          </a:xfrm>
        </p:spPr>
        <p:txBody>
          <a:bodyPr>
            <a:normAutofit/>
          </a:bodyPr>
          <a:lstStyle/>
          <a:p>
            <a:pPr algn="ctr"/>
            <a:r>
              <a:rPr lang="es-MX" sz="3200" b="1" cap="none" dirty="0" smtClean="0">
                <a:solidFill>
                  <a:schemeClr val="bg1"/>
                </a:solidFill>
              </a:rPr>
              <a:t>Universidad Autónoma del Estado de  México</a:t>
            </a:r>
            <a:r>
              <a:rPr lang="es-MX" b="1" cap="none" dirty="0" smtClean="0">
                <a:solidFill>
                  <a:schemeClr val="bg1"/>
                </a:solidFill>
              </a:rPr>
              <a:t/>
            </a:r>
            <a:br>
              <a:rPr lang="es-MX" b="1" cap="none" dirty="0" smtClean="0">
                <a:solidFill>
                  <a:schemeClr val="bg1"/>
                </a:solidFill>
              </a:rPr>
            </a:br>
            <a:r>
              <a:rPr lang="es-MX" sz="2800" b="1" cap="none" dirty="0" smtClean="0">
                <a:solidFill>
                  <a:schemeClr val="bg1"/>
                </a:solidFill>
              </a:rPr>
              <a:t>Centro Universitario Ecatepec</a:t>
            </a:r>
            <a:endParaRPr lang="es-MX" sz="2800" b="1" cap="none" dirty="0">
              <a:solidFill>
                <a:schemeClr val="bg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04519" y="2290118"/>
            <a:ext cx="8279027" cy="3484605"/>
          </a:xfrm>
          <a:solidFill>
            <a:srgbClr val="FFFFCC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ctr"/>
            <a:endParaRPr lang="es-MX" sz="5000" b="1" dirty="0" smtClean="0">
              <a:solidFill>
                <a:schemeClr val="bg1"/>
              </a:solidFill>
            </a:endParaRPr>
          </a:p>
          <a:p>
            <a:pPr algn="ctr"/>
            <a:r>
              <a:rPr lang="es-MX" sz="5000" b="1" dirty="0" smtClean="0">
                <a:solidFill>
                  <a:schemeClr val="bg1"/>
                </a:solidFill>
              </a:rPr>
              <a:t>Administración ll</a:t>
            </a:r>
          </a:p>
          <a:p>
            <a:pPr algn="ctr"/>
            <a:endParaRPr lang="es-MX" sz="5000" b="1" dirty="0">
              <a:solidFill>
                <a:schemeClr val="bg1"/>
              </a:solidFill>
            </a:endParaRPr>
          </a:p>
          <a:p>
            <a:pPr algn="ctr"/>
            <a:r>
              <a:rPr lang="es-MX" sz="4400" b="1" dirty="0" smtClean="0">
                <a:solidFill>
                  <a:schemeClr val="bg1"/>
                </a:solidFill>
              </a:rPr>
              <a:t>Unidad 2   Planeación</a:t>
            </a:r>
            <a:endParaRPr lang="es-MX" sz="4400" b="1" dirty="0">
              <a:solidFill>
                <a:schemeClr val="bg1"/>
              </a:solidFill>
            </a:endParaRPr>
          </a:p>
          <a:p>
            <a:pPr algn="ctr"/>
            <a:endParaRPr lang="es-MX" sz="4400" b="1" dirty="0" smtClean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569600" y="6243651"/>
            <a:ext cx="5291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chemeClr val="bg1"/>
                </a:solidFill>
              </a:rPr>
              <a:t>Dra. Sara Lilia García </a:t>
            </a:r>
            <a:r>
              <a:rPr lang="es-MX" sz="2400" b="1" dirty="0" smtClean="0">
                <a:solidFill>
                  <a:schemeClr val="bg1"/>
                </a:solidFill>
              </a:rPr>
              <a:t>Pérez   2019</a:t>
            </a:r>
            <a:endParaRPr lang="es-MX" sz="2400" b="1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09" y="113278"/>
            <a:ext cx="2338967" cy="206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69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4338635" y="815794"/>
            <a:ext cx="2838677" cy="584775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  <a:alpha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Planeación</a:t>
            </a:r>
            <a:endParaRPr lang="es-MX" sz="320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10" name="Conector recto 9"/>
          <p:cNvCxnSpPr/>
          <p:nvPr/>
        </p:nvCxnSpPr>
        <p:spPr>
          <a:xfrm>
            <a:off x="1476777" y="2170236"/>
            <a:ext cx="933932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>
            <a:off x="1476777" y="2174350"/>
            <a:ext cx="0" cy="5666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>
            <a:off x="10816104" y="2170236"/>
            <a:ext cx="0" cy="5666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609356" y="2741020"/>
            <a:ext cx="1734843" cy="523220"/>
          </a:xfrm>
          <a:prstGeom prst="rect">
            <a:avLst/>
          </a:prstGeom>
          <a:gradFill>
            <a:gsLst>
              <a:gs pos="100000">
                <a:schemeClr val="tx1"/>
              </a:gs>
              <a:gs pos="100000">
                <a:schemeClr val="accent2">
                  <a:shade val="94000"/>
                  <a:lumMod val="88000"/>
                </a:schemeClr>
              </a:gs>
            </a:gsLst>
          </a:gra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Formal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9834090" y="2736906"/>
            <a:ext cx="2038596" cy="523220"/>
          </a:xfrm>
          <a:prstGeom prst="rect">
            <a:avLst/>
          </a:prstGeom>
          <a:gradFill>
            <a:gsLst>
              <a:gs pos="100000">
                <a:schemeClr val="tx1"/>
              </a:gs>
              <a:gs pos="100000">
                <a:schemeClr val="accent2">
                  <a:shade val="94000"/>
                  <a:lumMod val="88000"/>
                </a:schemeClr>
              </a:gs>
            </a:gsLst>
          </a:gra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Informal</a:t>
            </a:r>
            <a:endParaRPr lang="es-MX" sz="2800" b="1" dirty="0">
              <a:solidFill>
                <a:schemeClr val="bg1"/>
              </a:solidFill>
            </a:endParaRPr>
          </a:p>
        </p:txBody>
      </p:sp>
      <p:cxnSp>
        <p:nvCxnSpPr>
          <p:cNvPr id="34" name="Conector recto de flecha 33"/>
          <p:cNvCxnSpPr/>
          <p:nvPr/>
        </p:nvCxnSpPr>
        <p:spPr>
          <a:xfrm>
            <a:off x="1476778" y="3307092"/>
            <a:ext cx="0" cy="4470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 flipH="1">
            <a:off x="10816104" y="3272540"/>
            <a:ext cx="1" cy="4782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CuadroTexto 35"/>
          <p:cNvSpPr txBox="1"/>
          <p:nvPr/>
        </p:nvSpPr>
        <p:spPr>
          <a:xfrm>
            <a:off x="221190" y="3750831"/>
            <a:ext cx="2812296" cy="2246769"/>
          </a:xfrm>
          <a:prstGeom prst="rect">
            <a:avLst/>
          </a:prstGeom>
          <a:gradFill>
            <a:gsLst>
              <a:gs pos="100000">
                <a:schemeClr val="bg2">
                  <a:lumMod val="20000"/>
                  <a:lumOff val="80000"/>
                </a:schemeClr>
              </a:gs>
              <a:gs pos="100000">
                <a:schemeClr val="accent5">
                  <a:shade val="94000"/>
                  <a:lumMod val="88000"/>
                </a:schemeClr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Se definen metas especificas que abarcan varios años, se escriben y participan los integrantes de la organización</a:t>
            </a:r>
            <a:endParaRPr lang="es-MX" sz="2000" dirty="0">
              <a:solidFill>
                <a:schemeClr val="bg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9834090" y="3750831"/>
            <a:ext cx="2183739" cy="1938992"/>
          </a:xfrm>
          <a:prstGeom prst="rect">
            <a:avLst/>
          </a:prstGeom>
          <a:gradFill>
            <a:gsLst>
              <a:gs pos="100000">
                <a:schemeClr val="bg2">
                  <a:lumMod val="20000"/>
                  <a:lumOff val="80000"/>
                </a:schemeClr>
              </a:gs>
              <a:gs pos="100000">
                <a:schemeClr val="accent5">
                  <a:shade val="94000"/>
                  <a:lumMod val="88000"/>
                </a:schemeClr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Nada está escrito y hay pocas metas que se comparten en la organización</a:t>
            </a:r>
            <a:endParaRPr lang="es-MX" sz="2000" dirty="0">
              <a:solidFill>
                <a:schemeClr val="bg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8" name="Picture 4" descr="Resultado de imagen para que es la planeac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477" y="3210930"/>
            <a:ext cx="5175929" cy="3163068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Conector recto de flecha 8"/>
          <p:cNvCxnSpPr/>
          <p:nvPr/>
        </p:nvCxnSpPr>
        <p:spPr>
          <a:xfrm>
            <a:off x="5715000" y="1523680"/>
            <a:ext cx="9144" cy="646556"/>
          </a:xfrm>
          <a:prstGeom prst="straightConnector1">
            <a:avLst/>
          </a:prstGeom>
          <a:ln w="28575">
            <a:solidFill>
              <a:schemeClr val="bg1">
                <a:alpha val="6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028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uadroTexto 20"/>
          <p:cNvSpPr txBox="1"/>
          <p:nvPr/>
        </p:nvSpPr>
        <p:spPr>
          <a:xfrm>
            <a:off x="436527" y="2367999"/>
            <a:ext cx="42178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Identifican la función o las tareas básicas de una empresa o dependencia.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050324" y="1486300"/>
            <a:ext cx="3282696" cy="707886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chemeClr val="bg1"/>
                </a:solidFill>
              </a:rPr>
              <a:t>Misión</a:t>
            </a:r>
            <a:endParaRPr lang="es-MX" sz="4000" dirty="0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248930" y="180123"/>
            <a:ext cx="7232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bg1"/>
                </a:solidFill>
              </a:rPr>
              <a:t>2.2 Tipos de planes</a:t>
            </a:r>
            <a:endParaRPr lang="es-MX" sz="3600" b="1" dirty="0">
              <a:solidFill>
                <a:schemeClr val="bg1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082072" y="5109873"/>
            <a:ext cx="7208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Cada sistema social o las empresas deben realizar una función básica o tarea que la sociedad asigna. </a:t>
            </a:r>
            <a:endParaRPr lang="es-MX" sz="2400" dirty="0">
              <a:solidFill>
                <a:schemeClr val="bg1"/>
              </a:solidFill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6361414" y="1486300"/>
            <a:ext cx="4825570" cy="2524144"/>
            <a:chOff x="6361414" y="1486300"/>
            <a:chExt cx="4825570" cy="2524144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61414" y="1486300"/>
              <a:ext cx="4825570" cy="2524144"/>
            </a:xfrm>
            <a:prstGeom prst="rect">
              <a:avLst/>
            </a:prstGeom>
          </p:spPr>
        </p:pic>
        <p:pic>
          <p:nvPicPr>
            <p:cNvPr id="1026" name="Picture 2" descr="Resultado de imagen para misiÃ³n de la empresa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64" t="24593" b="26580"/>
            <a:stretch/>
          </p:blipFill>
          <p:spPr bwMode="auto">
            <a:xfrm rot="21166199">
              <a:off x="7245757" y="2090757"/>
              <a:ext cx="568862" cy="2068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Imagen 3"/>
            <p:cNvPicPr>
              <a:picLocks noChangeAspect="1"/>
            </p:cNvPicPr>
            <p:nvPr/>
          </p:nvPicPr>
          <p:blipFill rotWithShape="1">
            <a:blip r:embed="rId4"/>
            <a:srcRect l="30406" t="44480" r="28209" b="40598"/>
            <a:stretch/>
          </p:blipFill>
          <p:spPr>
            <a:xfrm rot="21093031">
              <a:off x="7372017" y="2814569"/>
              <a:ext cx="547640" cy="1095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02253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0080" y="3118846"/>
            <a:ext cx="9581064" cy="36945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600" dirty="0">
                <a:solidFill>
                  <a:schemeClr val="bg1"/>
                </a:solidFill>
              </a:rPr>
              <a:t>«La misión provee de una orientación, define la dirección y  dice a los miembros de la organización el </a:t>
            </a:r>
            <a:r>
              <a:rPr lang="es-MX" sz="3600" b="1" i="1" dirty="0">
                <a:solidFill>
                  <a:schemeClr val="bg1"/>
                </a:solidFill>
              </a:rPr>
              <a:t>porqué están trabajando juntos y cómo intentan hacer su contribución al </a:t>
            </a:r>
            <a:r>
              <a:rPr lang="es-MX" sz="3600" b="1" i="1" dirty="0" smtClean="0">
                <a:solidFill>
                  <a:schemeClr val="bg1"/>
                </a:solidFill>
              </a:rPr>
              <a:t>mundo</a:t>
            </a:r>
            <a:r>
              <a:rPr lang="es-MX" sz="3600" dirty="0" smtClean="0">
                <a:solidFill>
                  <a:schemeClr val="bg1"/>
                </a:solidFill>
              </a:rPr>
              <a:t>»</a:t>
            </a:r>
            <a:endParaRPr lang="es-MX" sz="3600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4" b="17251"/>
          <a:stretch/>
        </p:blipFill>
        <p:spPr bwMode="auto">
          <a:xfrm>
            <a:off x="7154536" y="347871"/>
            <a:ext cx="3873128" cy="277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1371600" y="1319871"/>
            <a:ext cx="3282696" cy="707886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chemeClr val="bg1"/>
                </a:solidFill>
              </a:rPr>
              <a:t>Misión</a:t>
            </a:r>
            <a:endParaRPr lang="es-MX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3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07968" y="1556792"/>
            <a:ext cx="5430008" cy="454225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sz="4000" dirty="0">
                <a:solidFill>
                  <a:schemeClr val="bg1"/>
                </a:solidFill>
              </a:rPr>
              <a:t>«Es una panorámica de todo lo que en un sentido amplio, quiere ser una empresa y de aquello que quiere lograr en última </a:t>
            </a:r>
            <a:r>
              <a:rPr lang="es-MX" sz="4000" dirty="0" smtClean="0">
                <a:solidFill>
                  <a:schemeClr val="bg1"/>
                </a:solidFill>
              </a:rPr>
              <a:t>instancia»</a:t>
            </a:r>
            <a:endParaRPr lang="es-MX" sz="4000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915" y="2060848"/>
            <a:ext cx="3960440" cy="2994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1883664" y="548640"/>
            <a:ext cx="3017520" cy="707886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chemeClr val="bg1"/>
                </a:solidFill>
              </a:rPr>
              <a:t>Visión</a:t>
            </a:r>
            <a:endParaRPr lang="es-MX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00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016" y="476673"/>
            <a:ext cx="8892480" cy="619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4855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947719" y="2528059"/>
            <a:ext cx="5838897" cy="2802893"/>
          </a:xfrm>
          <a:solidFill>
            <a:schemeClr val="tx2">
              <a:lumMod val="20000"/>
              <a:lumOff val="80000"/>
            </a:schemeClr>
          </a:solidFill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>
              <a:buFont typeface="Century Gothic" panose="020B0502020202020204" pitchFamily="34" charset="0"/>
              <a:buChar char="√"/>
            </a:pPr>
            <a:r>
              <a:rPr lang="es-MX" sz="2800" dirty="0" smtClean="0">
                <a:solidFill>
                  <a:schemeClr val="bg1"/>
                </a:solidFill>
              </a:rPr>
              <a:t>Fines hacia los cuales se dirige la actividad.</a:t>
            </a:r>
          </a:p>
          <a:p>
            <a:pPr algn="ctr">
              <a:buFont typeface="Century Gothic" panose="020B0502020202020204" pitchFamily="34" charset="0"/>
              <a:buChar char="√"/>
            </a:pPr>
            <a:r>
              <a:rPr lang="es-MX" sz="2800" dirty="0" smtClean="0">
                <a:solidFill>
                  <a:schemeClr val="bg1"/>
                </a:solidFill>
              </a:rPr>
              <a:t>Representa el fin al que se dirige la organización, la integración del personal, dirección y el control</a:t>
            </a:r>
            <a:endParaRPr lang="es-MX" sz="2800" dirty="0">
              <a:solidFill>
                <a:schemeClr val="bg1"/>
              </a:solidFill>
            </a:endParaRPr>
          </a:p>
        </p:txBody>
      </p:sp>
      <p:pic>
        <p:nvPicPr>
          <p:cNvPr id="3074" name="Picture 2" descr="Resultado de imagen para tipos de planes objetivos o met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68" y="2835528"/>
            <a:ext cx="5008205" cy="3320573"/>
          </a:xfrm>
          <a:prstGeom prst="flowChartAlternateProcess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lecha curvada hacia abajo 12"/>
          <p:cNvSpPr/>
          <p:nvPr/>
        </p:nvSpPr>
        <p:spPr>
          <a:xfrm rot="1331627">
            <a:off x="4378817" y="309093"/>
            <a:ext cx="3734873" cy="1639417"/>
          </a:xfrm>
          <a:prstGeom prst="curvedDownArrow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14184" y="1318054"/>
            <a:ext cx="4975654" cy="707886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chemeClr val="bg1"/>
                </a:solidFill>
              </a:rPr>
              <a:t>Objetivos o metas</a:t>
            </a:r>
            <a:endParaRPr lang="es-MX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31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/>
          <p:cNvSpPr txBox="1">
            <a:spLocks/>
          </p:cNvSpPr>
          <p:nvPr/>
        </p:nvSpPr>
        <p:spPr>
          <a:xfrm>
            <a:off x="5494637" y="1123820"/>
            <a:ext cx="5848865" cy="4716805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9pPr>
          </a:lstStyle>
          <a:p>
            <a:pPr marL="0" indent="0" algn="ctr">
              <a:buNone/>
            </a:pPr>
            <a:r>
              <a:rPr lang="es-MX" sz="3200" dirty="0" smtClean="0">
                <a:solidFill>
                  <a:schemeClr val="bg1"/>
                </a:solidFill>
              </a:rPr>
              <a:t>Forma en que se determinan los objetivos básicos a largo plazo en una empresa.</a:t>
            </a:r>
          </a:p>
          <a:p>
            <a:pPr marL="0" indent="0" algn="ctr">
              <a:buNone/>
            </a:pPr>
            <a:r>
              <a:rPr lang="es-MX" sz="3200" b="1" dirty="0" smtClean="0">
                <a:solidFill>
                  <a:schemeClr val="bg1"/>
                </a:solidFill>
              </a:rPr>
              <a:t>Instrumentación </a:t>
            </a:r>
            <a:r>
              <a:rPr lang="es-MX" sz="3200" dirty="0" smtClean="0">
                <a:solidFill>
                  <a:schemeClr val="bg1"/>
                </a:solidFill>
              </a:rPr>
              <a:t>de los cursos de acción y la asignación de los recursos necesarios para alcanzar los objetivos.</a:t>
            </a:r>
            <a:endParaRPr lang="es-MX" sz="3200" dirty="0">
              <a:solidFill>
                <a:schemeClr val="bg1"/>
              </a:solidFill>
            </a:endParaRPr>
          </a:p>
        </p:txBody>
      </p:sp>
      <p:pic>
        <p:nvPicPr>
          <p:cNvPr id="9" name="Picture 4" descr="Resultado de imagen para estrategi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42" y="2716201"/>
            <a:ext cx="4430332" cy="328651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746842" y="881730"/>
            <a:ext cx="3017520" cy="707886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chemeClr val="bg1"/>
                </a:solidFill>
              </a:rPr>
              <a:t>Estrategias</a:t>
            </a:r>
            <a:endParaRPr lang="es-MX" sz="4000" dirty="0">
              <a:solidFill>
                <a:schemeClr val="bg1"/>
              </a:solidFill>
            </a:endParaRPr>
          </a:p>
        </p:txBody>
      </p:sp>
      <p:sp>
        <p:nvSpPr>
          <p:cNvPr id="2" name="Flecha curvada hacia abajo 1"/>
          <p:cNvSpPr/>
          <p:nvPr/>
        </p:nvSpPr>
        <p:spPr>
          <a:xfrm>
            <a:off x="3764363" y="370704"/>
            <a:ext cx="1829130" cy="691978"/>
          </a:xfrm>
          <a:prstGeom prst="curvedDownArrow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14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701732" y="538580"/>
            <a:ext cx="5312257" cy="1883344"/>
          </a:xfr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Font typeface="Century Gothic" panose="020B0502020202020204" pitchFamily="34" charset="0"/>
              <a:buChar char="√"/>
            </a:pPr>
            <a:r>
              <a:rPr lang="es-MX" sz="2400" dirty="0" smtClean="0">
                <a:solidFill>
                  <a:schemeClr val="bg1"/>
                </a:solidFill>
              </a:rPr>
              <a:t>Declaraciones o interpretaciones generales que orientan las reflexiones para la toma de decisiones. </a:t>
            </a:r>
            <a:endParaRPr lang="es-MX" sz="2400" dirty="0">
              <a:solidFill>
                <a:schemeClr val="bg1"/>
              </a:solidFill>
            </a:endParaRP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715517" y="3369469"/>
            <a:ext cx="5083921" cy="23970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Century Gothic" panose="020B0502020202020204" pitchFamily="34" charset="0"/>
              <a:buChar char="√"/>
            </a:pPr>
            <a:r>
              <a:rPr lang="es-MX" sz="2400" dirty="0" smtClean="0">
                <a:solidFill>
                  <a:schemeClr val="bg1"/>
                </a:solidFill>
              </a:rPr>
              <a:t>Definen un área dentro de la cual debe tomarse una decisión y asegura que ésta sea congruente con un objetivo y contribuya a su logro.</a:t>
            </a:r>
            <a:endParaRPr lang="es-MX" sz="2400" dirty="0">
              <a:solidFill>
                <a:schemeClr val="bg1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422345" y="1087677"/>
            <a:ext cx="3017520" cy="707886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chemeClr val="bg1"/>
                </a:solidFill>
              </a:rPr>
              <a:t>Políticas</a:t>
            </a:r>
            <a:endParaRPr lang="es-MX" sz="4000" dirty="0">
              <a:solidFill>
                <a:schemeClr val="bg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0611" y="3611138"/>
            <a:ext cx="4454611" cy="2390641"/>
          </a:xfrm>
          <a:prstGeom prst="rect">
            <a:avLst/>
          </a:prstGeom>
        </p:spPr>
      </p:pic>
      <p:sp>
        <p:nvSpPr>
          <p:cNvPr id="5" name="Flecha curvada hacia arriba 4"/>
          <p:cNvSpPr/>
          <p:nvPr/>
        </p:nvSpPr>
        <p:spPr>
          <a:xfrm flipV="1">
            <a:off x="3995351" y="305645"/>
            <a:ext cx="1919417" cy="782031"/>
          </a:xfrm>
          <a:prstGeom prst="curvedUpArrow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46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2"/>
          <p:cNvSpPr txBox="1">
            <a:spLocks/>
          </p:cNvSpPr>
          <p:nvPr/>
        </p:nvSpPr>
        <p:spPr>
          <a:xfrm>
            <a:off x="6327511" y="2382656"/>
            <a:ext cx="4932219" cy="20715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dirty="0" smtClean="0">
                <a:solidFill>
                  <a:schemeClr val="bg1"/>
                </a:solidFill>
              </a:rPr>
              <a:t>Planes que establecen un método de actuación necesarios para soportar actividades futuras.</a:t>
            </a:r>
          </a:p>
          <a:p>
            <a:pPr marL="0" indent="0" algn="ctr">
              <a:buNone/>
            </a:pPr>
            <a:r>
              <a:rPr lang="es-MX" dirty="0" smtClean="0">
                <a:solidFill>
                  <a:schemeClr val="bg1"/>
                </a:solidFill>
              </a:rPr>
              <a:t> Secuencias cronológicas de acciones requeridas, lineamientos para actuar.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3" name="Flecha curvada hacia abajo 12"/>
          <p:cNvSpPr/>
          <p:nvPr/>
        </p:nvSpPr>
        <p:spPr>
          <a:xfrm>
            <a:off x="4276721" y="1644411"/>
            <a:ext cx="2184210" cy="947232"/>
          </a:xfrm>
          <a:prstGeom prst="curvedDownArrow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8" t="-6492" r="21804" b="8714"/>
          <a:stretch/>
        </p:blipFill>
        <p:spPr bwMode="auto">
          <a:xfrm>
            <a:off x="1191981" y="2443362"/>
            <a:ext cx="3084740" cy="3055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491470" y="642642"/>
            <a:ext cx="4014628" cy="707886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chemeClr val="bg1"/>
                </a:solidFill>
              </a:rPr>
              <a:t>Procedimientos</a:t>
            </a:r>
            <a:endParaRPr lang="es-MX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61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rir llave 6"/>
          <p:cNvSpPr/>
          <p:nvPr/>
        </p:nvSpPr>
        <p:spPr>
          <a:xfrm>
            <a:off x="2451605" y="742299"/>
            <a:ext cx="922985" cy="4190412"/>
          </a:xfrm>
          <a:prstGeom prst="leftBrace">
            <a:avLst/>
          </a:prstGeom>
          <a:ln>
            <a:solidFill>
              <a:srgbClr val="FFFF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2887051" y="852346"/>
            <a:ext cx="24593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</a:rPr>
              <a:t>Establecen  acciones específicas necesarias, o su ausencia, para evitar que existan desviaciones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10" name="Flecha a la derecha con muesca 9"/>
          <p:cNvSpPr/>
          <p:nvPr/>
        </p:nvSpPr>
        <p:spPr>
          <a:xfrm>
            <a:off x="5596428" y="1965280"/>
            <a:ext cx="1906301" cy="758942"/>
          </a:xfrm>
          <a:prstGeom prst="notchedRightArrow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 smtClean="0">
              <a:solidFill>
                <a:schemeClr val="bg1"/>
              </a:solidFill>
            </a:endParaRPr>
          </a:p>
          <a:p>
            <a:pPr algn="ctr"/>
            <a:r>
              <a:rPr lang="es-MX" dirty="0" smtClean="0">
                <a:solidFill>
                  <a:schemeClr val="bg1"/>
                </a:solidFill>
              </a:rPr>
              <a:t>Finalidad</a:t>
            </a:r>
          </a:p>
          <a:p>
            <a:pPr algn="ctr"/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593086" y="1436810"/>
            <a:ext cx="39385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</a:rPr>
              <a:t>Manifestar una decisión gerencial sobre si cierta acción debe seguirse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29627" y="4944664"/>
            <a:ext cx="2394857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En las políticas se puede usar discreción y en las reglas no permite discreción en su aplicación </a:t>
            </a:r>
            <a:endParaRPr lang="es-MX" b="1" dirty="0"/>
          </a:p>
        </p:txBody>
      </p:sp>
      <p:sp>
        <p:nvSpPr>
          <p:cNvPr id="3" name="Arco de bloque 2"/>
          <p:cNvSpPr/>
          <p:nvPr/>
        </p:nvSpPr>
        <p:spPr>
          <a:xfrm>
            <a:off x="542897" y="4346570"/>
            <a:ext cx="1690984" cy="1172281"/>
          </a:xfrm>
          <a:prstGeom prst="blockArc">
            <a:avLst/>
          </a:prstGeom>
          <a:solidFill>
            <a:srgbClr val="FFFF99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 i="1" dirty="0">
              <a:solidFill>
                <a:schemeClr val="bg1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310237" y="2240973"/>
            <a:ext cx="1831601" cy="707886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chemeClr val="bg1"/>
                </a:solidFill>
              </a:rPr>
              <a:t>Reglas</a:t>
            </a:r>
            <a:endParaRPr lang="es-MX" sz="4000" dirty="0">
              <a:solidFill>
                <a:schemeClr val="bg1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48811" y="4285951"/>
            <a:ext cx="1079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Nota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9634" y="3951126"/>
            <a:ext cx="3297447" cy="219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4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9894" y="260648"/>
            <a:ext cx="11171422" cy="3413428"/>
          </a:xfrm>
        </p:spPr>
        <p:txBody>
          <a:bodyPr>
            <a:normAutofit/>
          </a:bodyPr>
          <a:lstStyle/>
          <a:p>
            <a:pPr algn="l"/>
            <a:r>
              <a:rPr lang="es-MX" sz="4000" cap="none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Unidad de aprendizaje: </a:t>
            </a:r>
            <a:r>
              <a:rPr lang="es-MX" sz="4000" b="1" cap="none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Administración  II</a:t>
            </a:r>
            <a:br>
              <a:rPr lang="es-MX" sz="4000" b="1" cap="none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es-MX" sz="4000" cap="none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Programa Educativo: </a:t>
            </a:r>
            <a:r>
              <a:rPr lang="es-MX" sz="4000" b="1" cap="none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Licenciatura en Administración</a:t>
            </a:r>
            <a:br>
              <a:rPr lang="es-MX" sz="4000" b="1" cap="none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es-MX" sz="4000" cap="none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Clave: </a:t>
            </a:r>
            <a:r>
              <a:rPr lang="es-MX" sz="4000" b="1" cap="none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LAMM07</a:t>
            </a:r>
            <a:br>
              <a:rPr lang="es-MX" sz="4000" b="1" cap="none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es-MX" sz="4000" cap="none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Créditos: </a:t>
            </a:r>
            <a:r>
              <a:rPr lang="es-MX" sz="4000" b="1" cap="none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10</a:t>
            </a:r>
            <a:r>
              <a:rPr lang="es-MX" sz="4000" b="1" cap="none" dirty="0" smtClean="0"/>
              <a:t/>
            </a:r>
            <a:br>
              <a:rPr lang="es-MX" sz="4000" b="1" cap="none" dirty="0" smtClean="0"/>
            </a:br>
            <a:endParaRPr lang="es-ES" sz="4000" cap="non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2" t="14982" r="10777" b="11673"/>
          <a:stretch/>
        </p:blipFill>
        <p:spPr bwMode="auto">
          <a:xfrm>
            <a:off x="3237029" y="2401067"/>
            <a:ext cx="8405336" cy="3816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15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brir llave 4"/>
          <p:cNvSpPr/>
          <p:nvPr/>
        </p:nvSpPr>
        <p:spPr>
          <a:xfrm>
            <a:off x="3924936" y="81893"/>
            <a:ext cx="584149" cy="3110553"/>
          </a:xfrm>
          <a:prstGeom prst="leftBrace">
            <a:avLst/>
          </a:prstGeom>
          <a:noFill/>
          <a:ln>
            <a:solidFill>
              <a:srgbClr val="FFFF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4217010" y="201497"/>
            <a:ext cx="766737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</a:rPr>
              <a:t>Complejos de metas, políticas, procedimientos, reglas, asignaciones de tareas, pasos a seguir, recursos a emplear y otros elementos necesarios para realizar un curso de acción determinado.</a:t>
            </a:r>
            <a:endParaRPr lang="es-MX" sz="2800" dirty="0">
              <a:solidFill>
                <a:schemeClr val="bg1"/>
              </a:solidFill>
            </a:endParaRPr>
          </a:p>
        </p:txBody>
      </p:sp>
      <p:pic>
        <p:nvPicPr>
          <p:cNvPr id="2050" name="Picture 2" descr="Resultado de imagen para tipos de planes progra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488" y="3602025"/>
            <a:ext cx="5274901" cy="3024277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210620" y="1145339"/>
            <a:ext cx="3273986" cy="707886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chemeClr val="bg1"/>
                </a:solidFill>
              </a:rPr>
              <a:t>Programas</a:t>
            </a:r>
            <a:endParaRPr lang="es-MX" sz="4000" dirty="0">
              <a:solidFill>
                <a:schemeClr val="bg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594" y="3410904"/>
            <a:ext cx="5610225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94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400800" y="3528379"/>
            <a:ext cx="4455886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solidFill>
                  <a:sysClr val="windowText" lastClr="000000"/>
                </a:solidFill>
              </a:rPr>
              <a:t>En términos numéricos, el informe de los resultados esperados </a:t>
            </a:r>
            <a:endParaRPr lang="es-MX" sz="2400" dirty="0">
              <a:solidFill>
                <a:sysClr val="windowText" lastClr="000000"/>
              </a:solidFill>
            </a:endParaRPr>
          </a:p>
          <a:p>
            <a:pPr algn="ctr"/>
            <a:r>
              <a:rPr lang="es-MX" sz="2400" dirty="0" smtClean="0">
                <a:solidFill>
                  <a:sysClr val="windowText" lastClr="000000"/>
                </a:solidFill>
              </a:rPr>
              <a:t>“Plan cuantificado”</a:t>
            </a:r>
            <a:endParaRPr lang="es-MX" sz="2400" dirty="0">
              <a:solidFill>
                <a:sysClr val="windowText" lastClr="000000"/>
              </a:solidFill>
            </a:endParaRPr>
          </a:p>
        </p:txBody>
      </p:sp>
      <p:sp>
        <p:nvSpPr>
          <p:cNvPr id="6" name="Flecha curvada hacia abajo 5"/>
          <p:cNvSpPr/>
          <p:nvPr/>
        </p:nvSpPr>
        <p:spPr>
          <a:xfrm rot="1843339">
            <a:off x="4368246" y="1295487"/>
            <a:ext cx="3042849" cy="1119729"/>
          </a:xfrm>
          <a:prstGeom prst="curvedDownArrow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5122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90" y="3033280"/>
            <a:ext cx="4368208" cy="2910319"/>
          </a:xfrm>
          <a:prstGeom prst="flowChartAlternateProcess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sultado de imagen para presupues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033" y="256591"/>
            <a:ext cx="4389339" cy="270113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218306" y="1375998"/>
            <a:ext cx="4213099" cy="707886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chemeClr val="bg1"/>
                </a:solidFill>
              </a:rPr>
              <a:t>Presupuestos</a:t>
            </a:r>
            <a:endParaRPr lang="es-MX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38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86831" y="1265841"/>
            <a:ext cx="5255309" cy="2792627"/>
          </a:xfr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Ambiente anticipado en el que se espera que los planes operen: supuestos o pronósticos de las condiciones futuras y conocidas que afectarán la operación de los planes.</a:t>
            </a:r>
            <a:endParaRPr lang="es-MX" sz="24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170" name="Picture 2" descr="Resultado de imagen para premisas de planeac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82" y="1483460"/>
            <a:ext cx="4106216" cy="228123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2248930" y="180123"/>
            <a:ext cx="7232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bg1"/>
                </a:solidFill>
              </a:rPr>
              <a:t>2.3 Premisas de planeación</a:t>
            </a:r>
            <a:endParaRPr lang="es-MX" sz="3600" b="1" dirty="0">
              <a:solidFill>
                <a:schemeClr val="bg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2398" y="4588474"/>
            <a:ext cx="3438878" cy="191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85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97739" y="3811734"/>
            <a:ext cx="11525363" cy="25545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000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Por su naturaleza pueden ser:</a:t>
            </a:r>
            <a:endParaRPr lang="es-MX" sz="20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r>
              <a:rPr lang="es-MX" sz="2000" dirty="0">
                <a:solidFill>
                  <a:srgbClr val="AABBCC"/>
                </a:solidFill>
              </a:rPr>
              <a:t/>
            </a:r>
            <a:br>
              <a:rPr lang="es-MX" sz="2000" dirty="0">
                <a:solidFill>
                  <a:srgbClr val="AABBCC"/>
                </a:solidFill>
              </a:rPr>
            </a:br>
            <a:r>
              <a:rPr lang="es-MX" sz="20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1. </a:t>
            </a:r>
            <a:r>
              <a:rPr lang="es-MX" sz="2000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Internas:</a:t>
            </a:r>
            <a:r>
              <a:rPr lang="es-MX" sz="2000" dirty="0">
                <a:solidFill>
                  <a:srgbClr val="AABBCC"/>
                </a:solidFill>
              </a:rPr>
              <a:t> </a:t>
            </a:r>
            <a:r>
              <a:rPr lang="es-MX" sz="20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Cuando se originan dentro de la empresa y pueden influir en el logro de los propósitos (variaciones de capital, ausentismo, rotación de personal, accidentes, siniestros, emplazamientos a huelga, </a:t>
            </a:r>
            <a:r>
              <a:rPr lang="es-MX" sz="20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innovaciones, etc.)</a:t>
            </a:r>
          </a:p>
          <a:p>
            <a:endParaRPr lang="es-MX" sz="2000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r>
              <a:rPr lang="es-MX" sz="20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2</a:t>
            </a:r>
            <a:r>
              <a:rPr lang="es-MX" sz="20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. </a:t>
            </a:r>
            <a:r>
              <a:rPr lang="es-MX" sz="2000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Externas:</a:t>
            </a:r>
            <a:r>
              <a:rPr lang="es-MX" sz="20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 Son factores o condiciones cuyo origen es ajeno a la empresa, pero que pueden tener efecto decisivo en el desarrollo de sus </a:t>
            </a:r>
            <a:r>
              <a:rPr lang="es-MX" sz="20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actividades.</a:t>
            </a:r>
            <a:endParaRPr lang="es-MX" sz="2000" b="0" i="0" dirty="0">
              <a:solidFill>
                <a:schemeClr val="bg1">
                  <a:lumMod val="85000"/>
                  <a:lumOff val="15000"/>
                </a:schemeClr>
              </a:solidFill>
              <a:effectLst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1008254"/>
            <a:ext cx="4507899" cy="236128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248930" y="180123"/>
            <a:ext cx="7232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bg1"/>
                </a:solidFill>
              </a:rPr>
              <a:t>2.3 Premisas de planeación</a:t>
            </a:r>
            <a:endParaRPr lang="es-MX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47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69658" y="1050468"/>
            <a:ext cx="2329542" cy="625326"/>
          </a:xfrm>
          <a:solidFill>
            <a:schemeClr val="tx2">
              <a:lumMod val="20000"/>
              <a:lumOff val="80000"/>
            </a:schemeClr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s-MX" kern="0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Cuantitativos</a:t>
            </a:r>
            <a:endParaRPr lang="es-MX" kern="0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4" name="Abrir llave 3"/>
          <p:cNvSpPr/>
          <p:nvPr/>
        </p:nvSpPr>
        <p:spPr>
          <a:xfrm>
            <a:off x="3483429" y="537029"/>
            <a:ext cx="711200" cy="5805714"/>
          </a:xfrm>
          <a:prstGeom prst="leftBrace">
            <a:avLst/>
          </a:prstGeom>
          <a:noFill/>
          <a:ln>
            <a:solidFill>
              <a:srgbClr val="FFFF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3969658" y="5059603"/>
            <a:ext cx="2169885" cy="6284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es-MX" kern="0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Cualitativos</a:t>
            </a:r>
            <a:endParaRPr lang="es-MX" kern="0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568411" y="3690551"/>
            <a:ext cx="2166551" cy="2521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r>
              <a:rPr lang="es-MX" sz="1800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Anticipaciones de los acontecimientos con acierto y oportunidad</a:t>
            </a:r>
            <a:endParaRPr lang="es-MX" sz="1800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9" name="Flecha derecha 8"/>
          <p:cNvSpPr/>
          <p:nvPr/>
        </p:nvSpPr>
        <p:spPr>
          <a:xfrm>
            <a:off x="6299200" y="1119108"/>
            <a:ext cx="1175657" cy="488046"/>
          </a:xfrm>
          <a:prstGeom prst="rightArrow">
            <a:avLst/>
          </a:prstGeom>
          <a:solidFill>
            <a:srgbClr val="FFFF99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Flecha derecha 9"/>
          <p:cNvSpPr/>
          <p:nvPr/>
        </p:nvSpPr>
        <p:spPr>
          <a:xfrm>
            <a:off x="6139543" y="5134068"/>
            <a:ext cx="1175657" cy="488046"/>
          </a:xfrm>
          <a:prstGeom prst="rightArrow">
            <a:avLst/>
          </a:prstGeom>
          <a:solidFill>
            <a:srgbClr val="FFFF99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7474857" y="4757908"/>
            <a:ext cx="3991429" cy="145420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/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r>
              <a:rPr lang="es-MX" kern="0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Buen juicio y  opiniones de conocedores para predecir resultados</a:t>
            </a:r>
            <a:endParaRPr lang="es-MX" kern="0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2" name="Marcador de contenido 2"/>
          <p:cNvSpPr txBox="1">
            <a:spLocks/>
          </p:cNvSpPr>
          <p:nvPr/>
        </p:nvSpPr>
        <p:spPr>
          <a:xfrm>
            <a:off x="7561942" y="717850"/>
            <a:ext cx="4034972" cy="141816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/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r>
              <a:rPr lang="es-MX" kern="0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Reglas matemáticas o conjunto de datos para predecir resultados</a:t>
            </a:r>
            <a:endParaRPr lang="es-MX" kern="0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pic>
        <p:nvPicPr>
          <p:cNvPr id="6146" name="Picture 2" descr="Resultado de imagen para pronostic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293" y="2316143"/>
            <a:ext cx="4087813" cy="224748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/>
          <p:cNvSpPr txBox="1"/>
          <p:nvPr/>
        </p:nvSpPr>
        <p:spPr>
          <a:xfrm>
            <a:off x="81204" y="1426934"/>
            <a:ext cx="3426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bg1"/>
                </a:solidFill>
              </a:rPr>
              <a:t>2.4               Pronósticos</a:t>
            </a:r>
            <a:endParaRPr lang="es-MX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42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425001" y="2614410"/>
            <a:ext cx="2421229" cy="130076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FF00">
                <a:alpha val="60000"/>
              </a:srgb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Estratégica</a:t>
            </a:r>
            <a:endParaRPr lang="es-MX" sz="2400" dirty="0"/>
          </a:p>
        </p:txBody>
      </p:sp>
      <p:sp>
        <p:nvSpPr>
          <p:cNvPr id="5" name="Rectángulo redondeado 4"/>
          <p:cNvSpPr/>
          <p:nvPr/>
        </p:nvSpPr>
        <p:spPr>
          <a:xfrm>
            <a:off x="4288664" y="2582211"/>
            <a:ext cx="2884868" cy="115909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FF00">
                <a:alpha val="60000"/>
              </a:srgb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Táctica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8828466" y="2614410"/>
            <a:ext cx="2884868" cy="115909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FF00">
                <a:alpha val="60000"/>
              </a:srgb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Operativa</a:t>
            </a:r>
            <a:endParaRPr lang="es-MX" sz="2400" dirty="0"/>
          </a:p>
        </p:txBody>
      </p:sp>
      <p:pic>
        <p:nvPicPr>
          <p:cNvPr id="1026" name="Picture 2" descr="Resultado de imagen para planeacion estrategic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5" t="28993" r="8308"/>
          <a:stretch/>
        </p:blipFill>
        <p:spPr bwMode="auto">
          <a:xfrm>
            <a:off x="391855" y="4146996"/>
            <a:ext cx="2711953" cy="1738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planeacion operati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3433" y="4089035"/>
            <a:ext cx="3089901" cy="1878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planeacion tactic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079" y="3996743"/>
            <a:ext cx="2831331" cy="1888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ector recto de flecha 6"/>
          <p:cNvCxnSpPr>
            <a:endCxn id="4" idx="0"/>
          </p:cNvCxnSpPr>
          <p:nvPr/>
        </p:nvCxnSpPr>
        <p:spPr>
          <a:xfrm flipH="1">
            <a:off x="1635616" y="1281826"/>
            <a:ext cx="2087887" cy="13325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>
            <a:endCxn id="6" idx="0"/>
          </p:cNvCxnSpPr>
          <p:nvPr/>
        </p:nvCxnSpPr>
        <p:spPr>
          <a:xfrm>
            <a:off x="7186410" y="1359842"/>
            <a:ext cx="3084490" cy="12545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>
            <a:endCxn id="5" idx="0"/>
          </p:cNvCxnSpPr>
          <p:nvPr/>
        </p:nvCxnSpPr>
        <p:spPr>
          <a:xfrm>
            <a:off x="5597118" y="1281826"/>
            <a:ext cx="133980" cy="13003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3156600" y="726459"/>
            <a:ext cx="4596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bg1"/>
                </a:solidFill>
              </a:rPr>
              <a:t>2.5 Planeación</a:t>
            </a:r>
            <a:endParaRPr lang="es-MX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66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redondeado 1"/>
          <p:cNvSpPr/>
          <p:nvPr/>
        </p:nvSpPr>
        <p:spPr>
          <a:xfrm>
            <a:off x="3219717" y="141667"/>
            <a:ext cx="4250030" cy="940159"/>
          </a:xfrm>
          <a:prstGeom prst="roundRect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  <a:alpha val="6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spc="50" dirty="0" smtClean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Planeación estratégica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90857758"/>
              </p:ext>
            </p:extLst>
          </p:nvPr>
        </p:nvGraphicFramePr>
        <p:xfrm>
          <a:off x="1040326" y="1285731"/>
          <a:ext cx="1146505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Resultado de imagen para planeacion estrategica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57" b="11707"/>
          <a:stretch/>
        </p:blipFill>
        <p:spPr bwMode="auto">
          <a:xfrm>
            <a:off x="386366" y="4881137"/>
            <a:ext cx="2691685" cy="1797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14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039161126"/>
              </p:ext>
            </p:extLst>
          </p:nvPr>
        </p:nvGraphicFramePr>
        <p:xfrm>
          <a:off x="463639" y="270455"/>
          <a:ext cx="11449319" cy="6246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91" y="526288"/>
            <a:ext cx="3450510" cy="112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n relacionad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467" y="5066526"/>
            <a:ext cx="2471714" cy="1346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35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687121814"/>
              </p:ext>
            </p:extLst>
          </p:nvPr>
        </p:nvGraphicFramePr>
        <p:xfrm>
          <a:off x="1842397" y="402583"/>
          <a:ext cx="9139705" cy="5985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redondeado 5"/>
          <p:cNvSpPr/>
          <p:nvPr/>
        </p:nvSpPr>
        <p:spPr>
          <a:xfrm>
            <a:off x="6993228" y="5364051"/>
            <a:ext cx="3065171" cy="106894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Actividades programables</a:t>
            </a:r>
            <a:r>
              <a:rPr lang="es-MX" dirty="0"/>
              <a:t>.</a:t>
            </a:r>
          </a:p>
          <a:p>
            <a:pPr algn="ctr"/>
            <a:endParaRPr lang="es-MX" dirty="0"/>
          </a:p>
        </p:txBody>
      </p:sp>
      <p:sp>
        <p:nvSpPr>
          <p:cNvPr id="7" name="Rectángulo redondeado 6"/>
          <p:cNvSpPr/>
          <p:nvPr/>
        </p:nvSpPr>
        <p:spPr>
          <a:xfrm>
            <a:off x="1842397" y="3870101"/>
            <a:ext cx="2356834" cy="73409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Cubre periodos reducidos</a:t>
            </a:r>
          </a:p>
        </p:txBody>
      </p:sp>
      <p:sp>
        <p:nvSpPr>
          <p:cNvPr id="8" name="Rectángulo redondeado 7"/>
          <p:cNvSpPr/>
          <p:nvPr/>
        </p:nvSpPr>
        <p:spPr>
          <a:xfrm>
            <a:off x="3290911" y="5190185"/>
            <a:ext cx="2369713" cy="114622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Siguen </a:t>
            </a:r>
            <a:r>
              <a:rPr lang="es-MX" dirty="0">
                <a:solidFill>
                  <a:schemeClr val="bg1"/>
                </a:solidFill>
              </a:rPr>
              <a:t>procedimientos y normas</a:t>
            </a:r>
            <a:r>
              <a:rPr lang="es-MX" dirty="0"/>
              <a:t>.</a:t>
            </a:r>
          </a:p>
        </p:txBody>
      </p:sp>
      <p:sp>
        <p:nvSpPr>
          <p:cNvPr id="9" name="Flecha abajo 8"/>
          <p:cNvSpPr/>
          <p:nvPr/>
        </p:nvSpPr>
        <p:spPr>
          <a:xfrm>
            <a:off x="7109138" y="4900412"/>
            <a:ext cx="618186" cy="373487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Flecha abajo 9"/>
          <p:cNvSpPr/>
          <p:nvPr/>
        </p:nvSpPr>
        <p:spPr>
          <a:xfrm>
            <a:off x="5163712" y="4842456"/>
            <a:ext cx="496912" cy="347729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Flecha abajo 10"/>
          <p:cNvSpPr/>
          <p:nvPr/>
        </p:nvSpPr>
        <p:spPr>
          <a:xfrm rot="5400000">
            <a:off x="4276769" y="3976444"/>
            <a:ext cx="679897" cy="518728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249" y="1166145"/>
            <a:ext cx="2936910" cy="184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10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3654" y="585033"/>
            <a:ext cx="10556267" cy="733021"/>
          </a:xfr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s-MX" b="1" cap="none" dirty="0" smtClean="0"/>
              <a:t>2.6 Planeación empresarial en el entorno global </a:t>
            </a:r>
            <a:endParaRPr lang="es-MX" b="1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65838" y="2743200"/>
            <a:ext cx="5832390" cy="279262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3200" dirty="0" smtClean="0">
                <a:solidFill>
                  <a:schemeClr val="bg1"/>
                </a:solidFill>
              </a:rPr>
              <a:t>Los gerentes enfrentan una competencia global cada vez más intensa y más exigencias impuestas por las mayores expectativas de desempeño de inversionistas y clientes.</a:t>
            </a:r>
          </a:p>
          <a:p>
            <a:pPr algn="ctr"/>
            <a:endParaRPr lang="es-MX" sz="3200" dirty="0">
              <a:solidFill>
                <a:schemeClr val="bg1"/>
              </a:solidFill>
            </a:endParaRPr>
          </a:p>
        </p:txBody>
      </p:sp>
      <p:pic>
        <p:nvPicPr>
          <p:cNvPr id="3074" name="Picture 2" descr="Resultado de imagen para planeacion empresarial en el entorno glob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84" r="26068" b="56333"/>
          <a:stretch/>
        </p:blipFill>
        <p:spPr bwMode="auto">
          <a:xfrm>
            <a:off x="9904774" y="2633193"/>
            <a:ext cx="1994963" cy="188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n relacionad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2" b="9296"/>
          <a:stretch/>
        </p:blipFill>
        <p:spPr bwMode="auto">
          <a:xfrm>
            <a:off x="338913" y="2633193"/>
            <a:ext cx="3094819" cy="199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033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527382" y="404665"/>
            <a:ext cx="11425269" cy="20162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36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Carácter </a:t>
            </a:r>
            <a:r>
              <a:rPr lang="es-MX" sz="36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 la Unidad de Aprendizaje: </a:t>
            </a:r>
            <a:r>
              <a:rPr lang="es-MX" sz="3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Obligatoria</a:t>
            </a:r>
          </a:p>
          <a:p>
            <a:pPr marL="0" indent="0">
              <a:buNone/>
            </a:pPr>
            <a:r>
              <a:rPr lang="es-MX" sz="36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Núcleo </a:t>
            </a:r>
            <a:r>
              <a:rPr lang="es-MX" sz="36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 formación: </a:t>
            </a:r>
            <a:r>
              <a:rPr lang="es-MX" sz="3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Básico</a:t>
            </a:r>
            <a:endParaRPr lang="es-MX" sz="36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s-MX" sz="36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Modalidad</a:t>
            </a:r>
            <a:r>
              <a:rPr lang="es-MX" sz="36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es-MX" sz="3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Presencial</a:t>
            </a:r>
          </a:p>
          <a:p>
            <a:pPr marL="0" indent="0">
              <a:buNone/>
            </a:pPr>
            <a:endParaRPr lang="es-MX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8" t="21048" r="9228" b="6985"/>
          <a:stretch/>
        </p:blipFill>
        <p:spPr bwMode="auto">
          <a:xfrm>
            <a:off x="239350" y="2636458"/>
            <a:ext cx="11794757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Elipse"/>
          <p:cNvSpPr/>
          <p:nvPr/>
        </p:nvSpPr>
        <p:spPr>
          <a:xfrm>
            <a:off x="1967541" y="3212976"/>
            <a:ext cx="1440160" cy="5760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1" name="10 Conector recto de flecha"/>
          <p:cNvCxnSpPr/>
          <p:nvPr/>
        </p:nvCxnSpPr>
        <p:spPr>
          <a:xfrm flipH="1">
            <a:off x="3215681" y="651353"/>
            <a:ext cx="5990949" cy="241760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494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152238317"/>
              </p:ext>
            </p:extLst>
          </p:nvPr>
        </p:nvGraphicFramePr>
        <p:xfrm>
          <a:off x="499414" y="655272"/>
          <a:ext cx="8889285" cy="5642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Resultado de imagen para negocios electronico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3246" y="931236"/>
            <a:ext cx="2451541" cy="1064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sultado de imagen para servicio al client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3246" y="2799773"/>
            <a:ext cx="2033833" cy="135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Resultado de imagen para innovacio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9230" y="4713019"/>
            <a:ext cx="2475557" cy="139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41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99501" y="314579"/>
            <a:ext cx="6711409" cy="723390"/>
          </a:xfr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b="1" cap="none" dirty="0" smtClean="0">
                <a:solidFill>
                  <a:schemeClr val="bg1"/>
                </a:solidFill>
              </a:rPr>
              <a:t>2.7 Toma de decisiones </a:t>
            </a:r>
            <a:endParaRPr lang="es-MX" b="1" cap="none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46975" y="1441623"/>
            <a:ext cx="10354614" cy="49334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 smtClean="0">
                <a:solidFill>
                  <a:schemeClr val="bg1"/>
                </a:solidFill>
              </a:rPr>
              <a:t>Relaciona las circunstancias presentes de la organización con acciones que la llevarán hacia el futuro.</a:t>
            </a:r>
          </a:p>
          <a:p>
            <a:pPr marL="0" indent="0">
              <a:buNone/>
            </a:pPr>
            <a:endParaRPr lang="es-MX" sz="24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s-MX" sz="2400" b="1" dirty="0" smtClean="0">
                <a:solidFill>
                  <a:schemeClr val="bg1"/>
                </a:solidFill>
              </a:rPr>
              <a:t>Decisiones :</a:t>
            </a:r>
          </a:p>
          <a:p>
            <a:pPr marL="0" indent="0">
              <a:buNone/>
            </a:pPr>
            <a:r>
              <a:rPr lang="es-MX" sz="2400" b="1" dirty="0" smtClean="0">
                <a:solidFill>
                  <a:schemeClr val="bg1"/>
                </a:solidFill>
              </a:rPr>
              <a:t>Programadas: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400" dirty="0" smtClean="0">
                <a:solidFill>
                  <a:schemeClr val="bg1"/>
                </a:solidFill>
              </a:rPr>
              <a:t>Se toman de acuerdo a políticas, procedimientos o reglas, escritas o no escritas.</a:t>
            </a:r>
          </a:p>
          <a:p>
            <a:pPr marL="0" indent="0">
              <a:buNone/>
            </a:pPr>
            <a:r>
              <a:rPr lang="es-MX" sz="2400" b="1" dirty="0" smtClean="0">
                <a:solidFill>
                  <a:schemeClr val="bg1"/>
                </a:solidFill>
              </a:rPr>
              <a:t>No programadas: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400" dirty="0" smtClean="0">
                <a:solidFill>
                  <a:schemeClr val="bg1"/>
                </a:solidFill>
              </a:rPr>
              <a:t>Abordan problemas poco frecuentes  o excepcionales.</a:t>
            </a:r>
          </a:p>
          <a:p>
            <a:pPr>
              <a:buFont typeface="Wingdings" panose="05000000000000000000" pitchFamily="2" charset="2"/>
              <a:buChar char="ü"/>
            </a:pPr>
            <a:endParaRPr lang="es-MX" sz="2400" dirty="0">
              <a:solidFill>
                <a:schemeClr val="bg1"/>
              </a:solidFill>
            </a:endParaRPr>
          </a:p>
        </p:txBody>
      </p:sp>
      <p:pic>
        <p:nvPicPr>
          <p:cNvPr id="5122" name="Picture 2" descr="Resultado de imagen para toma de decision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590" y="2443970"/>
            <a:ext cx="2730320" cy="136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39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983280068"/>
              </p:ext>
            </p:extLst>
          </p:nvPr>
        </p:nvGraphicFramePr>
        <p:xfrm>
          <a:off x="2907764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 descr="Resultado de imagen para certidumbre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46"/>
          <a:stretch/>
        </p:blipFill>
        <p:spPr bwMode="auto">
          <a:xfrm>
            <a:off x="186189" y="888643"/>
            <a:ext cx="2721575" cy="140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Resultado de imagen para riesgo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35" y="2692276"/>
            <a:ext cx="2618683" cy="1473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Resultado de imagen para incertidumbr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78" y="4349667"/>
            <a:ext cx="2544995" cy="178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18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35617" y="87051"/>
            <a:ext cx="8463972" cy="712019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  <a:alpha val="6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Modelo racional para tomar decisiones</a:t>
            </a:r>
            <a:endParaRPr lang="es-MX" sz="2800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564720014"/>
              </p:ext>
            </p:extLst>
          </p:nvPr>
        </p:nvGraphicFramePr>
        <p:xfrm>
          <a:off x="631065" y="1139781"/>
          <a:ext cx="8912895" cy="5718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0" name="Picture 2" descr="Resultado de imagen para toma de decisione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399" y="1549515"/>
            <a:ext cx="2632769" cy="159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385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76" y="257340"/>
            <a:ext cx="8534400" cy="1507067"/>
          </a:xfrm>
        </p:spPr>
        <p:txBody>
          <a:bodyPr/>
          <a:lstStyle/>
          <a:p>
            <a:pPr algn="ctr"/>
            <a:r>
              <a:rPr lang="es-MX" sz="4400" b="1" cap="none" dirty="0" smtClean="0">
                <a:solidFill>
                  <a:schemeClr val="bg1"/>
                </a:solidFill>
              </a:rPr>
              <a:t>Conclusiones</a:t>
            </a:r>
            <a:r>
              <a:rPr lang="es-MX" cap="none" dirty="0" smtClean="0"/>
              <a:t> </a:t>
            </a:r>
            <a:endParaRPr lang="es-MX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82595" y="1416908"/>
            <a:ext cx="10522156" cy="4967415"/>
          </a:xfr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800" dirty="0" smtClean="0">
                <a:solidFill>
                  <a:schemeClr val="bg1"/>
                </a:solidFill>
              </a:rPr>
              <a:t>Mediante el estudio de la unidad 2 de la Unidad de Aprendizaje de Administración II: “Planeación” se destaca la importancia de esta etapa del proceso administrativo, porque es en la que se define el camino a seguir en todas las entidades económicas.</a:t>
            </a:r>
          </a:p>
          <a:p>
            <a:pPr marL="0" indent="0" algn="just">
              <a:buNone/>
            </a:pPr>
            <a:endParaRPr lang="es-MX" sz="28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s-MX" sz="2800" dirty="0" smtClean="0">
                <a:solidFill>
                  <a:schemeClr val="bg1"/>
                </a:solidFill>
              </a:rPr>
              <a:t>Además, en esta etapa se identifica de forma precisa qué se realiza, los elementos que la integran y los resultados que se obtienen como evidencia de la aplicación de la planeación.</a:t>
            </a:r>
            <a:endParaRPr lang="es-MX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21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76" y="257340"/>
            <a:ext cx="8534400" cy="1507067"/>
          </a:xfrm>
        </p:spPr>
        <p:txBody>
          <a:bodyPr/>
          <a:lstStyle/>
          <a:p>
            <a:pPr algn="ctr"/>
            <a:r>
              <a:rPr lang="es-MX" sz="4400" b="1" cap="none" dirty="0" smtClean="0">
                <a:solidFill>
                  <a:schemeClr val="bg1"/>
                </a:solidFill>
              </a:rPr>
              <a:t>Bibliografía consultada</a:t>
            </a:r>
            <a:r>
              <a:rPr lang="es-MX" cap="none" dirty="0" smtClean="0"/>
              <a:t> </a:t>
            </a:r>
            <a:endParaRPr lang="es-MX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94487" y="1764406"/>
            <a:ext cx="10110264" cy="4619917"/>
          </a:xfr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dirty="0" err="1">
                <a:solidFill>
                  <a:schemeClr val="bg1"/>
                </a:solidFill>
              </a:rPr>
              <a:t>Bateman</a:t>
            </a:r>
            <a:r>
              <a:rPr lang="es-MX" dirty="0">
                <a:solidFill>
                  <a:schemeClr val="bg1"/>
                </a:solidFill>
              </a:rPr>
              <a:t>, T. y Snell, S. (2001). </a:t>
            </a:r>
            <a:r>
              <a:rPr lang="es-MX" i="1" dirty="0">
                <a:solidFill>
                  <a:schemeClr val="bg1"/>
                </a:solidFill>
              </a:rPr>
              <a:t>Administración: Una Ventaja Competitiva</a:t>
            </a:r>
            <a:r>
              <a:rPr lang="es-MX" dirty="0">
                <a:solidFill>
                  <a:schemeClr val="bg1"/>
                </a:solidFill>
              </a:rPr>
              <a:t>. 4ª ed. Editorial McGraw Hill Interamericana S.A. de C.V., México. </a:t>
            </a:r>
          </a:p>
          <a:p>
            <a:r>
              <a:rPr lang="es-MX" dirty="0" err="1">
                <a:solidFill>
                  <a:schemeClr val="bg1"/>
                </a:solidFill>
              </a:rPr>
              <a:t>Hellriegell,D</a:t>
            </a:r>
            <a:r>
              <a:rPr lang="es-MX" dirty="0">
                <a:solidFill>
                  <a:schemeClr val="bg1"/>
                </a:solidFill>
              </a:rPr>
              <a:t>., Jackson, S. E. y </a:t>
            </a:r>
            <a:r>
              <a:rPr lang="es-MX" dirty="0" err="1">
                <a:solidFill>
                  <a:schemeClr val="bg1"/>
                </a:solidFill>
              </a:rPr>
              <a:t>Slocum</a:t>
            </a:r>
            <a:r>
              <a:rPr lang="es-MX" dirty="0">
                <a:solidFill>
                  <a:schemeClr val="bg1"/>
                </a:solidFill>
              </a:rPr>
              <a:t> J. W. Jr. (2017). Administración</a:t>
            </a:r>
            <a:r>
              <a:rPr lang="es-MX" i="1" dirty="0">
                <a:solidFill>
                  <a:schemeClr val="bg1"/>
                </a:solidFill>
              </a:rPr>
              <a:t>. Un enfoque basado en competencias</a:t>
            </a:r>
            <a:r>
              <a:rPr lang="es-MX" dirty="0">
                <a:solidFill>
                  <a:schemeClr val="bg1"/>
                </a:solidFill>
              </a:rPr>
              <a:t>. 12ª ed. </a:t>
            </a:r>
            <a:r>
              <a:rPr lang="es-MX" dirty="0" err="1">
                <a:solidFill>
                  <a:schemeClr val="bg1"/>
                </a:solidFill>
              </a:rPr>
              <a:t>Cengage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Learning</a:t>
            </a:r>
            <a:r>
              <a:rPr lang="es-MX" dirty="0">
                <a:solidFill>
                  <a:schemeClr val="bg1"/>
                </a:solidFill>
              </a:rPr>
              <a:t> Editores, S.A. de C.V. México. </a:t>
            </a:r>
          </a:p>
          <a:p>
            <a:r>
              <a:rPr lang="es-MX" dirty="0" err="1">
                <a:solidFill>
                  <a:schemeClr val="bg1"/>
                </a:solidFill>
              </a:rPr>
              <a:t>Koontz</a:t>
            </a:r>
            <a:r>
              <a:rPr lang="es-MX" dirty="0">
                <a:solidFill>
                  <a:schemeClr val="bg1"/>
                </a:solidFill>
              </a:rPr>
              <a:t>, H.,</a:t>
            </a:r>
            <a:r>
              <a:rPr lang="es-MX" dirty="0" err="1">
                <a:solidFill>
                  <a:schemeClr val="bg1"/>
                </a:solidFill>
              </a:rPr>
              <a:t>Weihrich</a:t>
            </a:r>
            <a:r>
              <a:rPr lang="es-MX" dirty="0">
                <a:solidFill>
                  <a:schemeClr val="bg1"/>
                </a:solidFill>
              </a:rPr>
              <a:t> H., &amp; </a:t>
            </a:r>
            <a:r>
              <a:rPr lang="es-MX" dirty="0" err="1">
                <a:solidFill>
                  <a:schemeClr val="bg1"/>
                </a:solidFill>
              </a:rPr>
              <a:t>Cannice</a:t>
            </a:r>
            <a:r>
              <a:rPr lang="es-MX" dirty="0">
                <a:solidFill>
                  <a:schemeClr val="bg1"/>
                </a:solidFill>
              </a:rPr>
              <a:t>, M. (2014). </a:t>
            </a:r>
            <a:r>
              <a:rPr lang="es-MX" i="1" dirty="0">
                <a:solidFill>
                  <a:schemeClr val="bg1"/>
                </a:solidFill>
              </a:rPr>
              <a:t>Administración: una Perspectiva Global y Empresarial</a:t>
            </a:r>
            <a:r>
              <a:rPr lang="es-MX" dirty="0">
                <a:solidFill>
                  <a:schemeClr val="bg1"/>
                </a:solidFill>
              </a:rPr>
              <a:t>. 14ª ed. McGraw-Hill. México </a:t>
            </a:r>
          </a:p>
          <a:p>
            <a:r>
              <a:rPr lang="es-MX" dirty="0" err="1">
                <a:solidFill>
                  <a:schemeClr val="bg1"/>
                </a:solidFill>
              </a:rPr>
              <a:t>Robbins</a:t>
            </a:r>
            <a:r>
              <a:rPr lang="es-MX" dirty="0">
                <a:solidFill>
                  <a:schemeClr val="bg1"/>
                </a:solidFill>
              </a:rPr>
              <a:t>, S. P. &amp; </a:t>
            </a:r>
            <a:r>
              <a:rPr lang="es-MX" dirty="0" err="1">
                <a:solidFill>
                  <a:schemeClr val="bg1"/>
                </a:solidFill>
              </a:rPr>
              <a:t>Coulter</a:t>
            </a:r>
            <a:r>
              <a:rPr lang="es-MX" dirty="0">
                <a:solidFill>
                  <a:schemeClr val="bg1"/>
                </a:solidFill>
              </a:rPr>
              <a:t>, Mary. (2014) </a:t>
            </a:r>
            <a:r>
              <a:rPr lang="es-MX" i="1" dirty="0">
                <a:solidFill>
                  <a:schemeClr val="bg1"/>
                </a:solidFill>
              </a:rPr>
              <a:t>Administración</a:t>
            </a:r>
            <a:r>
              <a:rPr lang="es-MX" dirty="0">
                <a:solidFill>
                  <a:schemeClr val="bg1"/>
                </a:solidFill>
              </a:rPr>
              <a:t>. 12ª ed. Pearson Educación. México. </a:t>
            </a:r>
          </a:p>
          <a:p>
            <a:r>
              <a:rPr lang="es-MX" dirty="0" err="1">
                <a:solidFill>
                  <a:schemeClr val="bg1"/>
                </a:solidFill>
              </a:rPr>
              <a:t>Hitt</a:t>
            </a:r>
            <a:r>
              <a:rPr lang="es-MX" dirty="0">
                <a:solidFill>
                  <a:schemeClr val="bg1"/>
                </a:solidFill>
              </a:rPr>
              <a:t>, Michael A. (2006). </a:t>
            </a:r>
            <a:r>
              <a:rPr lang="es-MX" i="1" dirty="0">
                <a:solidFill>
                  <a:schemeClr val="bg1"/>
                </a:solidFill>
              </a:rPr>
              <a:t>Administración, </a:t>
            </a:r>
            <a:r>
              <a:rPr lang="es-MX" dirty="0">
                <a:solidFill>
                  <a:schemeClr val="bg1"/>
                </a:solidFill>
              </a:rPr>
              <a:t>9ª </a:t>
            </a:r>
            <a:r>
              <a:rPr lang="es-MX" dirty="0" err="1">
                <a:solidFill>
                  <a:schemeClr val="bg1"/>
                </a:solidFill>
              </a:rPr>
              <a:t>ed</a:t>
            </a:r>
            <a:r>
              <a:rPr lang="es-MX" dirty="0">
                <a:solidFill>
                  <a:schemeClr val="bg1"/>
                </a:solidFill>
              </a:rPr>
              <a:t>, Editorial Pearson Educación, México.</a:t>
            </a:r>
          </a:p>
        </p:txBody>
      </p:sp>
    </p:spTree>
    <p:extLst>
      <p:ext uri="{BB962C8B-B14F-4D97-AF65-F5344CB8AC3E}">
        <p14:creationId xmlns:p14="http://schemas.microsoft.com/office/powerpoint/2010/main" val="286633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0" y="2780928"/>
            <a:ext cx="12192000" cy="3168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es-MX" sz="3600" dirty="0" smtClean="0"/>
          </a:p>
          <a:p>
            <a:pPr marL="0" indent="0" algn="ctr">
              <a:buFont typeface="Arial" pitchFamily="34" charset="0"/>
              <a:buNone/>
            </a:pPr>
            <a:r>
              <a:rPr lang="es-MX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Conocimientos Previos: </a:t>
            </a:r>
            <a:r>
              <a:rPr lang="es-MX" sz="4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Administración I</a:t>
            </a:r>
            <a:endParaRPr lang="es-MX" sz="40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ctr">
              <a:buFont typeface="Arial" pitchFamily="34" charset="0"/>
              <a:buNone/>
            </a:pPr>
            <a:r>
              <a:rPr lang="es-MX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Unidad de Aprendizaje Antecedente: </a:t>
            </a:r>
            <a:r>
              <a:rPr lang="es-MX" sz="4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Administración I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Unidad de Aprendizaje Consecuente: </a:t>
            </a:r>
            <a:r>
              <a:rPr lang="es-MX" sz="4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Ninguna</a:t>
            </a:r>
          </a:p>
          <a:p>
            <a:pPr marL="0" indent="0" algn="ctr">
              <a:buFont typeface="Arial" pitchFamily="34" charset="0"/>
              <a:buNone/>
            </a:pPr>
            <a:endParaRPr lang="es-MX" sz="3600" b="1" dirty="0"/>
          </a:p>
        </p:txBody>
      </p:sp>
      <p:pic>
        <p:nvPicPr>
          <p:cNvPr id="5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0" y="770312"/>
            <a:ext cx="3748021" cy="1807082"/>
          </a:xfrm>
          <a:prstGeom prst="rect">
            <a:avLst/>
          </a:prstGeom>
        </p:spPr>
      </p:pic>
      <p:pic>
        <p:nvPicPr>
          <p:cNvPr id="6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32" y="770313"/>
            <a:ext cx="4318000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94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9349" y="44625"/>
            <a:ext cx="11809312" cy="864097"/>
          </a:xfrm>
        </p:spPr>
        <p:txBody>
          <a:bodyPr>
            <a:noAutofit/>
          </a:bodyPr>
          <a:lstStyle/>
          <a:p>
            <a:pPr algn="ctr"/>
            <a:r>
              <a:rPr lang="es-MX" b="1" cap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 de la Unidad de Aprendizaje</a:t>
            </a:r>
            <a:endParaRPr lang="es-MX" b="1" cap="non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85520" y="1203329"/>
            <a:ext cx="6463141" cy="526253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s-MX" sz="3600" dirty="0" smtClean="0">
                <a:solidFill>
                  <a:schemeClr val="bg1"/>
                </a:solidFill>
              </a:rPr>
              <a:t>«</a:t>
            </a:r>
            <a:r>
              <a:rPr lang="es-MX" sz="3600" dirty="0">
                <a:solidFill>
                  <a:schemeClr val="bg1"/>
                </a:solidFill>
              </a:rPr>
              <a:t>Conocer los fundamentos teóricos del proceso administrativo mediante una exploración de todas sus etapas y componentes que permitan integrar una visión global de la administración y valorar la importancia de su aplicación en las </a:t>
            </a:r>
            <a:r>
              <a:rPr lang="es-MX" sz="3600" dirty="0" smtClean="0">
                <a:solidFill>
                  <a:schemeClr val="bg1"/>
                </a:solidFill>
              </a:rPr>
              <a:t>organizaciones»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5" name="4 Llamada de nube"/>
          <p:cNvSpPr/>
          <p:nvPr/>
        </p:nvSpPr>
        <p:spPr>
          <a:xfrm>
            <a:off x="656184" y="908722"/>
            <a:ext cx="4830960" cy="2592287"/>
          </a:xfrm>
          <a:prstGeom prst="cloudCallout">
            <a:avLst>
              <a:gd name="adj1" fmla="val -16823"/>
              <a:gd name="adj2" fmla="val 6557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81" y="4005065"/>
            <a:ext cx="4704523" cy="2352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upo 7"/>
          <p:cNvGrpSpPr/>
          <p:nvPr/>
        </p:nvGrpSpPr>
        <p:grpSpPr>
          <a:xfrm>
            <a:off x="1252151" y="1322691"/>
            <a:ext cx="3526034" cy="1888524"/>
            <a:chOff x="1252151" y="1322691"/>
            <a:chExt cx="3526034" cy="188852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3630" y="2487093"/>
              <a:ext cx="2006347" cy="7241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52151" y="1372440"/>
              <a:ext cx="1611998" cy="1111351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5"/>
            <a:srcRect l="21330" b="20020"/>
            <a:stretch/>
          </p:blipFill>
          <p:spPr>
            <a:xfrm>
              <a:off x="2864149" y="1322691"/>
              <a:ext cx="1914036" cy="11611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427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98196" y="2401867"/>
            <a:ext cx="8534400" cy="3615267"/>
          </a:xfrm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pPr>
              <a:buFont typeface="Calibri" panose="020F0502020204030204" pitchFamily="34" charset="0"/>
              <a:buChar char="√"/>
            </a:pPr>
            <a:r>
              <a:rPr lang="es-ES" sz="36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Unidad 1. Proceso Administrativo 	</a:t>
            </a:r>
          </a:p>
          <a:p>
            <a:pPr>
              <a:buFont typeface="Calibri" panose="020F0502020204030204" pitchFamily="34" charset="0"/>
              <a:buChar char="√"/>
            </a:pPr>
            <a:r>
              <a:rPr lang="es-ES" sz="3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Unidad 2. Planeación 	</a:t>
            </a:r>
          </a:p>
          <a:p>
            <a:pPr>
              <a:buFont typeface="Calibri" panose="020F0502020204030204" pitchFamily="34" charset="0"/>
              <a:buChar char="√"/>
            </a:pPr>
            <a:r>
              <a:rPr lang="es-ES" sz="36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Unidad 3. Organización 	</a:t>
            </a:r>
          </a:p>
          <a:p>
            <a:pPr>
              <a:buFont typeface="Calibri" panose="020F0502020204030204" pitchFamily="34" charset="0"/>
              <a:buChar char="√"/>
            </a:pPr>
            <a:r>
              <a:rPr lang="es-ES" sz="36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Unidad 4. Dirección 	</a:t>
            </a:r>
          </a:p>
          <a:p>
            <a:pPr>
              <a:buFont typeface="Calibri" panose="020F0502020204030204" pitchFamily="34" charset="0"/>
              <a:buChar char="√"/>
            </a:pPr>
            <a:r>
              <a:rPr lang="es-ES" sz="36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Unidad 5.Control 	</a:t>
            </a:r>
          </a:p>
          <a:p>
            <a:pPr>
              <a:buFont typeface="Calibri" panose="020F0502020204030204" pitchFamily="34" charset="0"/>
              <a:buChar char="√"/>
            </a:pP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335566" y="691945"/>
            <a:ext cx="9521904" cy="1054477"/>
          </a:xfrm>
        </p:spPr>
        <p:txBody>
          <a:bodyPr>
            <a:normAutofit/>
          </a:bodyPr>
          <a:lstStyle/>
          <a:p>
            <a:r>
              <a:rPr lang="es-MX" b="1" cap="none" dirty="0" smtClean="0">
                <a:solidFill>
                  <a:schemeClr val="bg1"/>
                </a:solidFill>
              </a:rPr>
              <a:t>Contenido de la Unidad de Aprendizaje</a:t>
            </a:r>
            <a:endParaRPr lang="es-MX" b="1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94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42768" y="2018270"/>
            <a:ext cx="9753600" cy="2734961"/>
          </a:xfrm>
          <a:solidFill>
            <a:srgbClr val="FFFFCC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s-MX" sz="4000" cap="none" dirty="0" smtClean="0">
                <a:solidFill>
                  <a:schemeClr val="bg1"/>
                </a:solidFill>
              </a:rPr>
              <a:t>Comprender los elementos de la planeación y sus técnicas principales, identificando los momentos y áreas funcionales para su aplicación</a:t>
            </a:r>
            <a:endParaRPr lang="es-MX" sz="4000" cap="none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430162" y="255373"/>
            <a:ext cx="7232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bg1"/>
                </a:solidFill>
              </a:rPr>
              <a:t>Objetivo de la unidad 2</a:t>
            </a:r>
            <a:endParaRPr lang="es-MX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0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1356958" y="194936"/>
            <a:ext cx="8856984" cy="864096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3600" b="1" cap="none" dirty="0" smtClean="0">
                <a:solidFill>
                  <a:schemeClr val="bg1"/>
                </a:solidFill>
                <a:latin typeface="Century Gothic" panose="020B0502020202020204" pitchFamily="34" charset="0"/>
                <a:cs typeface="Calibri" pitchFamily="34" charset="0"/>
              </a:rPr>
              <a:t>Contenido Unidad 2</a:t>
            </a:r>
            <a:endParaRPr lang="es-MX" sz="3600" b="1" cap="none" dirty="0">
              <a:solidFill>
                <a:schemeClr val="bg1"/>
              </a:solidFill>
              <a:latin typeface="Century Gothic" panose="020B0502020202020204" pitchFamily="34" charset="0"/>
              <a:cs typeface="Calibri" pitchFamily="34" charset="0"/>
            </a:endParaRPr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2345169106"/>
              </p:ext>
            </p:extLst>
          </p:nvPr>
        </p:nvGraphicFramePr>
        <p:xfrm>
          <a:off x="1742118" y="980728"/>
          <a:ext cx="8820472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33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717070" y="1764536"/>
            <a:ext cx="2838677" cy="707886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Planeación</a:t>
            </a:r>
            <a:endParaRPr lang="es-MX" sz="400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5074508" y="1633745"/>
            <a:ext cx="6664162" cy="969496"/>
          </a:xfrm>
          <a:prstGeom prst="rect">
            <a:avLst/>
          </a:prstGeom>
          <a:gradFill>
            <a:gsLst>
              <a:gs pos="100000">
                <a:schemeClr val="tx2">
                  <a:lumMod val="40000"/>
                  <a:lumOff val="60000"/>
                </a:schemeClr>
              </a:gs>
              <a:gs pos="100000">
                <a:schemeClr val="accent1">
                  <a:tint val="84000"/>
                  <a:satMod val="160000"/>
                </a:schemeClr>
              </a:gs>
            </a:gsLst>
          </a:gra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9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Define metas de la organización, establece estrategia general para alcanzarlas y traza planes exhaustivos para integrar y coordinar el trabajo de la organización</a:t>
            </a:r>
            <a:endParaRPr lang="es-MX" sz="1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857669" y="3335254"/>
            <a:ext cx="2470417" cy="1631216"/>
          </a:xfrm>
          <a:prstGeom prst="rect">
            <a:avLst/>
          </a:prstGeom>
          <a:gradFill>
            <a:gsLst>
              <a:gs pos="100000">
                <a:schemeClr val="tx2">
                  <a:lumMod val="40000"/>
                  <a:lumOff val="60000"/>
                </a:schemeClr>
              </a:gs>
              <a:gs pos="100000">
                <a:schemeClr val="accent1">
                  <a:tint val="84000"/>
                  <a:satMod val="160000"/>
                </a:schemeClr>
              </a:gs>
            </a:gsLst>
          </a:gra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</a:rPr>
              <a:t>Fines: </a:t>
            </a:r>
            <a:r>
              <a:rPr lang="es-MX" sz="2000" dirty="0" smtClean="0">
                <a:solidFill>
                  <a:schemeClr val="bg1"/>
                </a:solidFill>
              </a:rPr>
              <a:t> Qué hay que hacer</a:t>
            </a:r>
          </a:p>
          <a:p>
            <a:pPr algn="ctr"/>
            <a:endParaRPr lang="es-MX" sz="2000" dirty="0" smtClean="0">
              <a:solidFill>
                <a:schemeClr val="bg1"/>
              </a:solidFill>
            </a:endParaRPr>
          </a:p>
          <a:p>
            <a:pPr algn="ctr"/>
            <a:r>
              <a:rPr lang="es-MX" sz="2000" b="1" dirty="0" smtClean="0">
                <a:solidFill>
                  <a:schemeClr val="bg1"/>
                </a:solidFill>
              </a:rPr>
              <a:t>Medios: </a:t>
            </a:r>
            <a:r>
              <a:rPr lang="es-MX" sz="2000" dirty="0" smtClean="0">
                <a:solidFill>
                  <a:schemeClr val="bg1"/>
                </a:solidFill>
              </a:rPr>
              <a:t> Cómo hay qué hacerlo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2430162" y="255373"/>
            <a:ext cx="7232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bg1"/>
                </a:solidFill>
              </a:rPr>
              <a:t>2.1 Concepto</a:t>
            </a:r>
            <a:endParaRPr lang="es-MX" sz="3600" b="1" dirty="0">
              <a:solidFill>
                <a:schemeClr val="bg1"/>
              </a:solidFill>
            </a:endParaRPr>
          </a:p>
        </p:txBody>
      </p:sp>
      <p:sp>
        <p:nvSpPr>
          <p:cNvPr id="2" name="Flecha curvada hacia abajo 1"/>
          <p:cNvSpPr/>
          <p:nvPr/>
        </p:nvSpPr>
        <p:spPr>
          <a:xfrm>
            <a:off x="3555747" y="1260389"/>
            <a:ext cx="1419907" cy="504147"/>
          </a:xfrm>
          <a:prstGeom prst="curvedDownArrow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" name="Flecha abajo 2"/>
          <p:cNvSpPr/>
          <p:nvPr/>
        </p:nvSpPr>
        <p:spPr>
          <a:xfrm>
            <a:off x="1952368" y="2603241"/>
            <a:ext cx="378940" cy="584802"/>
          </a:xfrm>
          <a:prstGeom prst="downArrow">
            <a:avLst/>
          </a:prstGeom>
          <a:solidFill>
            <a:srgbClr val="FF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0570" y="3413900"/>
            <a:ext cx="4054046" cy="2849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03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hoo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D7_Designslide_V2_School new.potx" id="{8DB0681D-4294-439B-B0C9-BD98A9C3C5F6}" vid="{7F1AA6CD-5A4A-433C-8D5D-257429031F98}"/>
    </a:ext>
  </a:extLst>
</a:theme>
</file>

<file path=ppt/theme/theme2.xml><?xml version="1.0" encoding="utf-8"?>
<a:theme xmlns:a="http://schemas.openxmlformats.org/drawingml/2006/main" name="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789</TotalTime>
  <Words>1238</Words>
  <Application>Microsoft Office PowerPoint</Application>
  <PresentationFormat>Panorámica</PresentationFormat>
  <Paragraphs>170</Paragraphs>
  <Slides>35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35</vt:i4>
      </vt:variant>
    </vt:vector>
  </HeadingPairs>
  <TitlesOfParts>
    <vt:vector size="44" baseType="lpstr">
      <vt:lpstr>Arial</vt:lpstr>
      <vt:lpstr>Calibri</vt:lpstr>
      <vt:lpstr>Calibri Light</vt:lpstr>
      <vt:lpstr>Century Gothic</vt:lpstr>
      <vt:lpstr>Tahoma</vt:lpstr>
      <vt:lpstr>Wingdings</vt:lpstr>
      <vt:lpstr>Wingdings 3</vt:lpstr>
      <vt:lpstr>School</vt:lpstr>
      <vt:lpstr>Sector</vt:lpstr>
      <vt:lpstr>Universidad Autónoma del Estado de  México Centro Universitario Ecatepec</vt:lpstr>
      <vt:lpstr>Unidad de aprendizaje: Administración  II Programa Educativo: Licenciatura en Administración Clave: LAMM07 Créditos: 10 </vt:lpstr>
      <vt:lpstr>Presentación de PowerPoint</vt:lpstr>
      <vt:lpstr>Presentación de PowerPoint</vt:lpstr>
      <vt:lpstr>Objetivo de la Unidad de Aprendizaje</vt:lpstr>
      <vt:lpstr>Contenido de la Unidad de Aprendizaje</vt:lpstr>
      <vt:lpstr>Comprender los elementos de la planeación y sus técnicas principales, identificando los momentos y áreas funcionales para su aplicación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2.6 Planeación empresarial en el entorno global </vt:lpstr>
      <vt:lpstr>Presentación de PowerPoint</vt:lpstr>
      <vt:lpstr>2.7 Toma de decisiones </vt:lpstr>
      <vt:lpstr>Presentación de PowerPoint</vt:lpstr>
      <vt:lpstr>Presentación de PowerPoint</vt:lpstr>
      <vt:lpstr>Conclusiones </vt:lpstr>
      <vt:lpstr>Bibliografía consultada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Mariana Jaqueline Huesca Dimas</dc:creator>
  <cp:lastModifiedBy>CU UAEM</cp:lastModifiedBy>
  <cp:revision>101</cp:revision>
  <dcterms:created xsi:type="dcterms:W3CDTF">2019-03-12T02:21:38Z</dcterms:created>
  <dcterms:modified xsi:type="dcterms:W3CDTF">2019-09-11T12:47:23Z</dcterms:modified>
</cp:coreProperties>
</file>