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2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3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318" r:id="rId2"/>
    <p:sldId id="319" r:id="rId3"/>
    <p:sldId id="257" r:id="rId4"/>
    <p:sldId id="320" r:id="rId5"/>
    <p:sldId id="322" r:id="rId6"/>
    <p:sldId id="323" r:id="rId7"/>
    <p:sldId id="307" r:id="rId8"/>
    <p:sldId id="308" r:id="rId9"/>
    <p:sldId id="266" r:id="rId10"/>
    <p:sldId id="270" r:id="rId11"/>
    <p:sldId id="291" r:id="rId12"/>
    <p:sldId id="293" r:id="rId13"/>
    <p:sldId id="309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97" r:id="rId22"/>
    <p:sldId id="299" r:id="rId23"/>
    <p:sldId id="305" r:id="rId24"/>
    <p:sldId id="300" r:id="rId25"/>
    <p:sldId id="310" r:id="rId26"/>
    <p:sldId id="311" r:id="rId27"/>
    <p:sldId id="298" r:id="rId28"/>
    <p:sldId id="301" r:id="rId29"/>
    <p:sldId id="302" r:id="rId30"/>
    <p:sldId id="303" r:id="rId31"/>
    <p:sldId id="314" r:id="rId32"/>
    <p:sldId id="304" r:id="rId33"/>
    <p:sldId id="315" r:id="rId34"/>
    <p:sldId id="306" r:id="rId35"/>
    <p:sldId id="312" r:id="rId36"/>
    <p:sldId id="313" r:id="rId37"/>
    <p:sldId id="316" r:id="rId38"/>
    <p:sldId id="325" r:id="rId39"/>
    <p:sldId id="328" r:id="rId40"/>
    <p:sldId id="329" r:id="rId41"/>
    <p:sldId id="332" r:id="rId42"/>
    <p:sldId id="326" r:id="rId43"/>
    <p:sldId id="327" r:id="rId44"/>
    <p:sldId id="317" r:id="rId45"/>
    <p:sldId id="324" r:id="rId4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6" autoAdjust="0"/>
    <p:restoredTop sz="95288"/>
  </p:normalViewPr>
  <p:slideViewPr>
    <p:cSldViewPr snapToGrid="0">
      <p:cViewPr varScale="1">
        <p:scale>
          <a:sx n="88" d="100"/>
          <a:sy n="88" d="100"/>
        </p:scale>
        <p:origin x="6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slide" Target="../slides/slide13.xml"/><Relationship Id="rId1" Type="http://schemas.openxmlformats.org/officeDocument/2006/relationships/slide" Target="../slides/slide8.xml"/><Relationship Id="rId6" Type="http://schemas.openxmlformats.org/officeDocument/2006/relationships/slide" Target="../slides/slide37.xml"/><Relationship Id="rId5" Type="http://schemas.openxmlformats.org/officeDocument/2006/relationships/slide" Target="../slides/slide34.xml"/><Relationship Id="rId4" Type="http://schemas.openxmlformats.org/officeDocument/2006/relationships/slide" Target="../slides/slide31.xml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hyperlink" Target="mailto:dgutierrezl@uaemex.mx" TargetMode="Externa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2.xml"/><Relationship Id="rId6" Type="http://schemas.openxmlformats.org/officeDocument/2006/relationships/slide" Target="../slides/slide42.xml"/><Relationship Id="rId5" Type="http://schemas.openxmlformats.org/officeDocument/2006/relationships/slide" Target="../slides/slide44.xml"/><Relationship Id="rId4" Type="http://schemas.openxmlformats.org/officeDocument/2006/relationships/slide" Target="../slides/slide6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g"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hyperlink" Target="mailto:dgutierrezl@uaemex.mx" TargetMode="External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4F4BE-9272-4ADF-B39C-BA77E0545D95}" type="doc">
      <dgm:prSet loTypeId="urn:microsoft.com/office/officeart/2005/8/layout/process4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C5DE518-627E-4BCB-BB8B-CEF4B615BA3C}">
      <dgm:prSet custT="1"/>
      <dgm:spPr/>
      <dgm:t>
        <a:bodyPr/>
        <a:lstStyle/>
        <a:p>
          <a:pPr rtl="0"/>
          <a:r>
            <a:rPr lang="es-MX" sz="1100" b="1" dirty="0" smtClean="0">
              <a:solidFill>
                <a:schemeClr val="tx1"/>
              </a:solidFill>
            </a:rPr>
            <a:t>Organismos académico</a:t>
          </a:r>
          <a:endParaRPr lang="es-MX" sz="1100" dirty="0">
            <a:solidFill>
              <a:schemeClr val="tx1"/>
            </a:solidFill>
          </a:endParaRPr>
        </a:p>
      </dgm:t>
    </dgm:pt>
    <dgm:pt modelId="{8D0A2EAC-FB0A-48DE-83D2-243DD82C0D9C}" type="parTrans" cxnId="{6C12E6CE-4AAC-4BE3-BAA4-7612E061B177}">
      <dgm:prSet/>
      <dgm:spPr/>
      <dgm:t>
        <a:bodyPr/>
        <a:lstStyle/>
        <a:p>
          <a:endParaRPr lang="es-MX"/>
        </a:p>
      </dgm:t>
    </dgm:pt>
    <dgm:pt modelId="{943B0D91-19B2-444D-AD4A-B943C986411F}" type="sibTrans" cxnId="{6C12E6CE-4AAC-4BE3-BAA4-7612E061B177}">
      <dgm:prSet/>
      <dgm:spPr/>
      <dgm:t>
        <a:bodyPr/>
        <a:lstStyle/>
        <a:p>
          <a:endParaRPr lang="es-MX"/>
        </a:p>
      </dgm:t>
    </dgm:pt>
    <dgm:pt modelId="{7969794D-BE0C-40C2-B9BA-210A8A31B26C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Planeación y Formulación de Programas</a:t>
          </a:r>
          <a:endParaRPr lang="es-MX" dirty="0">
            <a:solidFill>
              <a:schemeClr val="tx1"/>
            </a:solidFill>
          </a:endParaRPr>
        </a:p>
      </dgm:t>
    </dgm:pt>
    <dgm:pt modelId="{B0293810-C75E-4ECC-A96B-ED62D469051C}" type="parTrans" cxnId="{26E82816-B5E0-4E80-96EC-649FAFA0F914}">
      <dgm:prSet/>
      <dgm:spPr/>
      <dgm:t>
        <a:bodyPr/>
        <a:lstStyle/>
        <a:p>
          <a:endParaRPr lang="es-MX"/>
        </a:p>
      </dgm:t>
    </dgm:pt>
    <dgm:pt modelId="{8DAB03DF-3ECE-4A12-9899-18CA3BFBA193}" type="sibTrans" cxnId="{26E82816-B5E0-4E80-96EC-649FAFA0F914}">
      <dgm:prSet/>
      <dgm:spPr/>
      <dgm:t>
        <a:bodyPr/>
        <a:lstStyle/>
        <a:p>
          <a:endParaRPr lang="es-MX"/>
        </a:p>
      </dgm:t>
    </dgm:pt>
    <dgm:pt modelId="{DBEE90F5-9ECF-4956-A607-B55FD514A007}">
      <dgm:prSet custT="1"/>
      <dgm:spPr/>
      <dgm:t>
        <a:bodyPr/>
        <a:lstStyle/>
        <a:p>
          <a:pPr rtl="0"/>
          <a:r>
            <a:rPr lang="es-MX" sz="1100" b="1" dirty="0" smtClean="0">
              <a:solidFill>
                <a:schemeClr val="tx1"/>
              </a:solidFill>
            </a:rPr>
            <a:t>Clave:</a:t>
          </a:r>
          <a:r>
            <a:rPr lang="es-MX" sz="1100" dirty="0" smtClean="0">
              <a:solidFill>
                <a:schemeClr val="tx1"/>
              </a:solidFill>
            </a:rPr>
            <a:t> 	</a:t>
          </a:r>
          <a:endParaRPr lang="es-MX" sz="1100" dirty="0">
            <a:solidFill>
              <a:schemeClr val="tx1"/>
            </a:solidFill>
          </a:endParaRPr>
        </a:p>
      </dgm:t>
    </dgm:pt>
    <dgm:pt modelId="{5460C7F4-F5F2-4F14-A9D1-0346724621DF}" type="parTrans" cxnId="{359C6C82-E574-42C4-989D-66A9DF3A7F4A}">
      <dgm:prSet/>
      <dgm:spPr/>
      <dgm:t>
        <a:bodyPr/>
        <a:lstStyle/>
        <a:p>
          <a:endParaRPr lang="es-MX"/>
        </a:p>
      </dgm:t>
    </dgm:pt>
    <dgm:pt modelId="{4F36F920-6E15-4CCA-A92F-9EB42BA842F9}" type="sibTrans" cxnId="{359C6C82-E574-42C4-989D-66A9DF3A7F4A}">
      <dgm:prSet/>
      <dgm:spPr/>
      <dgm:t>
        <a:bodyPr/>
        <a:lstStyle/>
        <a:p>
          <a:endParaRPr lang="es-MX"/>
        </a:p>
      </dgm:t>
    </dgm:pt>
    <dgm:pt modelId="{1AFFD522-00EE-4B0B-B642-5B57AA24872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L42813	</a:t>
          </a:r>
          <a:endParaRPr lang="es-MX" dirty="0">
            <a:solidFill>
              <a:schemeClr val="tx1"/>
            </a:solidFill>
          </a:endParaRPr>
        </a:p>
      </dgm:t>
    </dgm:pt>
    <dgm:pt modelId="{3FBFBA8D-5B22-4159-8581-CA55B33172A0}" type="parTrans" cxnId="{BECFB280-0836-423D-95A7-3D94600C4416}">
      <dgm:prSet/>
      <dgm:spPr/>
      <dgm:t>
        <a:bodyPr/>
        <a:lstStyle/>
        <a:p>
          <a:endParaRPr lang="es-MX"/>
        </a:p>
      </dgm:t>
    </dgm:pt>
    <dgm:pt modelId="{1A0A31FB-1336-44E6-AC07-B4A191F088EF}" type="sibTrans" cxnId="{BECFB280-0836-423D-95A7-3D94600C4416}">
      <dgm:prSet/>
      <dgm:spPr/>
      <dgm:t>
        <a:bodyPr/>
        <a:lstStyle/>
        <a:p>
          <a:endParaRPr lang="es-MX"/>
        </a:p>
      </dgm:t>
    </dgm:pt>
    <dgm:pt modelId="{E327ED3B-EB2A-4ED7-9DC6-A442DB706751}">
      <dgm:prSet custT="1"/>
      <dgm:spPr/>
      <dgm:t>
        <a:bodyPr/>
        <a:lstStyle/>
        <a:p>
          <a:pPr rtl="0"/>
          <a:r>
            <a:rPr lang="es-MX" sz="1100" b="1" dirty="0" smtClean="0">
              <a:solidFill>
                <a:schemeClr val="tx1"/>
              </a:solidFill>
            </a:rPr>
            <a:t>Unidad: </a:t>
          </a:r>
          <a:endParaRPr lang="es-MX" sz="1100" dirty="0">
            <a:solidFill>
              <a:schemeClr val="tx1"/>
            </a:solidFill>
          </a:endParaRPr>
        </a:p>
      </dgm:t>
    </dgm:pt>
    <dgm:pt modelId="{212B8DBC-FE2C-4CFD-AB36-4D6556E5E2DE}" type="parTrans" cxnId="{02BF2CB1-7424-4E4A-8C5A-3AB032BA485E}">
      <dgm:prSet/>
      <dgm:spPr/>
      <dgm:t>
        <a:bodyPr/>
        <a:lstStyle/>
        <a:p>
          <a:endParaRPr lang="es-MX"/>
        </a:p>
      </dgm:t>
    </dgm:pt>
    <dgm:pt modelId="{BA41E0DE-588E-4D9A-9659-87521DA3F044}" type="sibTrans" cxnId="{02BF2CB1-7424-4E4A-8C5A-3AB032BA485E}">
      <dgm:prSet/>
      <dgm:spPr/>
      <dgm:t>
        <a:bodyPr/>
        <a:lstStyle/>
        <a:p>
          <a:endParaRPr lang="es-MX"/>
        </a:p>
      </dgm:t>
    </dgm:pt>
    <dgm:pt modelId="{7888BA5D-4076-4C09-A226-41BAF6B3A135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2</a:t>
          </a:r>
          <a:endParaRPr lang="es-MX" dirty="0">
            <a:solidFill>
              <a:schemeClr val="tx1"/>
            </a:solidFill>
          </a:endParaRPr>
        </a:p>
      </dgm:t>
    </dgm:pt>
    <dgm:pt modelId="{4FAC1B9C-A775-49F4-BC94-811B4F1175C6}" type="parTrans" cxnId="{B8000D28-D1A6-4BA3-96B4-DF0756E980A1}">
      <dgm:prSet/>
      <dgm:spPr/>
      <dgm:t>
        <a:bodyPr/>
        <a:lstStyle/>
        <a:p>
          <a:endParaRPr lang="es-MX"/>
        </a:p>
      </dgm:t>
    </dgm:pt>
    <dgm:pt modelId="{9265F8D8-B3CF-4366-B7F9-A339DFED04FE}" type="sibTrans" cxnId="{B8000D28-D1A6-4BA3-96B4-DF0756E980A1}">
      <dgm:prSet/>
      <dgm:spPr/>
      <dgm:t>
        <a:bodyPr/>
        <a:lstStyle/>
        <a:p>
          <a:endParaRPr lang="es-MX"/>
        </a:p>
      </dgm:t>
    </dgm:pt>
    <dgm:pt modelId="{BD1CAF3D-B752-4FD7-8630-29A2668A7E0D}">
      <dgm:prSet custT="1"/>
      <dgm:spPr/>
      <dgm:t>
        <a:bodyPr/>
        <a:lstStyle/>
        <a:p>
          <a:pPr rtl="0"/>
          <a:r>
            <a:rPr lang="es-MX" sz="1100" b="1" dirty="0" smtClean="0">
              <a:solidFill>
                <a:schemeClr val="tx1"/>
              </a:solidFill>
            </a:rPr>
            <a:t>Tema : </a:t>
          </a:r>
          <a:endParaRPr lang="es-MX" sz="1100" dirty="0">
            <a:solidFill>
              <a:schemeClr val="tx1"/>
            </a:solidFill>
          </a:endParaRPr>
        </a:p>
      </dgm:t>
    </dgm:pt>
    <dgm:pt modelId="{69CC426A-E65C-48C1-87F2-DE1037E00E23}" type="parTrans" cxnId="{3AF1BC2A-FCB2-4E7E-B33E-ED8D026ADFAC}">
      <dgm:prSet/>
      <dgm:spPr/>
      <dgm:t>
        <a:bodyPr/>
        <a:lstStyle/>
        <a:p>
          <a:endParaRPr lang="es-MX"/>
        </a:p>
      </dgm:t>
    </dgm:pt>
    <dgm:pt modelId="{A81A12F7-7547-4C3F-8026-F8B281112C2A}" type="sibTrans" cxnId="{3AF1BC2A-FCB2-4E7E-B33E-ED8D026ADFAC}">
      <dgm:prSet/>
      <dgm:spPr/>
      <dgm:t>
        <a:bodyPr/>
        <a:lstStyle/>
        <a:p>
          <a:endParaRPr lang="es-MX"/>
        </a:p>
      </dgm:t>
    </dgm:pt>
    <dgm:pt modelId="{6478787A-6147-4932-9A04-D9BE289F379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Ciclo </a:t>
          </a:r>
          <a:r>
            <a:rPr lang="es-MX" dirty="0" smtClean="0">
              <a:solidFill>
                <a:schemeClr val="tx1"/>
              </a:solidFill>
            </a:rPr>
            <a:t>presupuestario</a:t>
          </a:r>
          <a:endParaRPr lang="es-MX" dirty="0">
            <a:solidFill>
              <a:schemeClr val="tx1"/>
            </a:solidFill>
          </a:endParaRPr>
        </a:p>
      </dgm:t>
    </dgm:pt>
    <dgm:pt modelId="{A49E62BD-3DCF-4FA0-8215-1059DE18A832}" type="parTrans" cxnId="{0D7C1397-C3E3-4A7A-9B2E-93DB46C3E4DD}">
      <dgm:prSet/>
      <dgm:spPr/>
      <dgm:t>
        <a:bodyPr/>
        <a:lstStyle/>
        <a:p>
          <a:endParaRPr lang="es-MX"/>
        </a:p>
      </dgm:t>
    </dgm:pt>
    <dgm:pt modelId="{619FBA7F-75BD-46FF-835C-D8CAA87079D0}" type="sibTrans" cxnId="{0D7C1397-C3E3-4A7A-9B2E-93DB46C3E4DD}">
      <dgm:prSet/>
      <dgm:spPr/>
      <dgm:t>
        <a:bodyPr/>
        <a:lstStyle/>
        <a:p>
          <a:endParaRPr lang="es-MX"/>
        </a:p>
      </dgm:t>
    </dgm:pt>
    <dgm:pt modelId="{413680E9-8672-4774-AC8F-4419AF50E50A}">
      <dgm:prSet custT="1"/>
      <dgm:spPr/>
      <dgm:t>
        <a:bodyPr/>
        <a:lstStyle/>
        <a:p>
          <a:pPr rtl="0"/>
          <a:r>
            <a:rPr lang="es-MX" sz="1100" b="1" dirty="0" smtClean="0">
              <a:solidFill>
                <a:schemeClr val="tx1"/>
              </a:solidFill>
            </a:rPr>
            <a:t>Unidad de Aprendizaje:</a:t>
          </a:r>
          <a:r>
            <a:rPr lang="es-MX" sz="1100" dirty="0" smtClean="0">
              <a:solidFill>
                <a:schemeClr val="tx1"/>
              </a:solidFill>
            </a:rPr>
            <a:t> 	</a:t>
          </a:r>
          <a:endParaRPr lang="es-MX" sz="1100" dirty="0">
            <a:solidFill>
              <a:schemeClr val="tx1"/>
            </a:solidFill>
          </a:endParaRPr>
        </a:p>
      </dgm:t>
    </dgm:pt>
    <dgm:pt modelId="{DC6073EF-4560-4841-A8BE-C0E3F4F54FA9}" type="parTrans" cxnId="{EE4B2563-8D93-45CB-A209-DC49E68525BC}">
      <dgm:prSet/>
      <dgm:spPr/>
      <dgm:t>
        <a:bodyPr/>
        <a:lstStyle/>
        <a:p>
          <a:endParaRPr lang="es-MX"/>
        </a:p>
      </dgm:t>
    </dgm:pt>
    <dgm:pt modelId="{C107F5A7-C879-4195-BA8B-FDD0A739E695}" type="sibTrans" cxnId="{EE4B2563-8D93-45CB-A209-DC49E68525BC}">
      <dgm:prSet/>
      <dgm:spPr/>
      <dgm:t>
        <a:bodyPr/>
        <a:lstStyle/>
        <a:p>
          <a:endParaRPr lang="es-MX"/>
        </a:p>
      </dgm:t>
    </dgm:pt>
    <dgm:pt modelId="{F8B6DA17-00C2-43F2-8980-52D99644D2C5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Facultad de Ciencias Políticas y Sociales</a:t>
          </a:r>
          <a:endParaRPr lang="es-MX" sz="1100" dirty="0">
            <a:solidFill>
              <a:schemeClr val="tx1"/>
            </a:solidFill>
          </a:endParaRPr>
        </a:p>
      </dgm:t>
    </dgm:pt>
    <dgm:pt modelId="{BA6486E6-8E2B-411C-BD24-DF18052D2809}" type="parTrans" cxnId="{0685F551-600E-417B-ABA4-51A9249B032C}">
      <dgm:prSet/>
      <dgm:spPr/>
      <dgm:t>
        <a:bodyPr/>
        <a:lstStyle/>
        <a:p>
          <a:endParaRPr lang="es-MX"/>
        </a:p>
      </dgm:t>
    </dgm:pt>
    <dgm:pt modelId="{442A74CB-2E52-455A-83AB-F42127A859F9}" type="sibTrans" cxnId="{0685F551-600E-417B-ABA4-51A9249B032C}">
      <dgm:prSet/>
      <dgm:spPr/>
      <dgm:t>
        <a:bodyPr/>
        <a:lstStyle/>
        <a:p>
          <a:endParaRPr lang="es-MX"/>
        </a:p>
      </dgm:t>
    </dgm:pt>
    <dgm:pt modelId="{F58548BD-4083-4EAD-A614-9FD93F74FE17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Programa educativo</a:t>
          </a:r>
          <a:endParaRPr lang="es-MX" sz="1100" dirty="0">
            <a:solidFill>
              <a:schemeClr val="tx1"/>
            </a:solidFill>
          </a:endParaRPr>
        </a:p>
      </dgm:t>
    </dgm:pt>
    <dgm:pt modelId="{7A42AC30-0738-4B8A-9245-BE19E547AC90}" type="parTrans" cxnId="{0E3DCF41-2C51-4A2B-A258-9B9C0005F160}">
      <dgm:prSet/>
      <dgm:spPr/>
      <dgm:t>
        <a:bodyPr/>
        <a:lstStyle/>
        <a:p>
          <a:endParaRPr lang="es-MX"/>
        </a:p>
      </dgm:t>
    </dgm:pt>
    <dgm:pt modelId="{819FE64B-F114-48D1-9B35-0C74A697FED1}" type="sibTrans" cxnId="{0E3DCF41-2C51-4A2B-A258-9B9C0005F160}">
      <dgm:prSet/>
      <dgm:spPr/>
      <dgm:t>
        <a:bodyPr/>
        <a:lstStyle/>
        <a:p>
          <a:endParaRPr lang="es-MX"/>
        </a:p>
      </dgm:t>
    </dgm:pt>
    <dgm:pt modelId="{1AD043A2-3A05-473E-B599-83AE2133AC65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Lic. En Ciencias Políticas y Administración Pública</a:t>
          </a:r>
          <a:endParaRPr lang="es-MX" sz="1100" dirty="0">
            <a:solidFill>
              <a:schemeClr val="tx1"/>
            </a:solidFill>
          </a:endParaRPr>
        </a:p>
      </dgm:t>
    </dgm:pt>
    <dgm:pt modelId="{4F7A3E69-7DB8-4765-B2D0-E8C39EEE064F}" type="parTrans" cxnId="{8A6E6385-AA81-430E-A1D9-80C5F9464AD1}">
      <dgm:prSet/>
      <dgm:spPr/>
      <dgm:t>
        <a:bodyPr/>
        <a:lstStyle/>
        <a:p>
          <a:endParaRPr lang="es-MX"/>
        </a:p>
      </dgm:t>
    </dgm:pt>
    <dgm:pt modelId="{78EA4014-E79D-4DF0-A0D9-0EFA5DDBF87F}" type="sibTrans" cxnId="{8A6E6385-AA81-430E-A1D9-80C5F9464AD1}">
      <dgm:prSet/>
      <dgm:spPr/>
      <dgm:t>
        <a:bodyPr/>
        <a:lstStyle/>
        <a:p>
          <a:endParaRPr lang="es-MX"/>
        </a:p>
      </dgm:t>
    </dgm:pt>
    <dgm:pt modelId="{4004D24F-A175-4F05-803E-EDC110AFFFB2}" type="pres">
      <dgm:prSet presAssocID="{87F4F4BE-9272-4ADF-B39C-BA77E0545D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032B98-9EA2-4B15-B63D-A4694F8015A5}" type="pres">
      <dgm:prSet presAssocID="{BD1CAF3D-B752-4FD7-8630-29A2668A7E0D}" presName="boxAndChildren" presStyleCnt="0"/>
      <dgm:spPr/>
    </dgm:pt>
    <dgm:pt modelId="{CCD6A813-2661-4E49-AB8A-32D2021BA2C3}" type="pres">
      <dgm:prSet presAssocID="{BD1CAF3D-B752-4FD7-8630-29A2668A7E0D}" presName="parentTextBox" presStyleLbl="node1" presStyleIdx="0" presStyleCnt="6"/>
      <dgm:spPr/>
      <dgm:t>
        <a:bodyPr/>
        <a:lstStyle/>
        <a:p>
          <a:endParaRPr lang="es-MX"/>
        </a:p>
      </dgm:t>
    </dgm:pt>
    <dgm:pt modelId="{1ECB5584-B306-455A-8335-D45BE9A7AFF0}" type="pres">
      <dgm:prSet presAssocID="{BD1CAF3D-B752-4FD7-8630-29A2668A7E0D}" presName="entireBox" presStyleLbl="node1" presStyleIdx="0" presStyleCnt="6"/>
      <dgm:spPr/>
      <dgm:t>
        <a:bodyPr/>
        <a:lstStyle/>
        <a:p>
          <a:endParaRPr lang="es-MX"/>
        </a:p>
      </dgm:t>
    </dgm:pt>
    <dgm:pt modelId="{099F33C4-9608-41E6-BF02-3C090AE5B0A6}" type="pres">
      <dgm:prSet presAssocID="{BD1CAF3D-B752-4FD7-8630-29A2668A7E0D}" presName="descendantBox" presStyleCnt="0"/>
      <dgm:spPr/>
    </dgm:pt>
    <dgm:pt modelId="{D160E3A7-3F05-4993-8302-5226197C62AF}" type="pres">
      <dgm:prSet presAssocID="{6478787A-6147-4932-9A04-D9BE289F3798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60B35D-95B1-4ECF-9C71-6608BB1EBD9C}" type="pres">
      <dgm:prSet presAssocID="{BA41E0DE-588E-4D9A-9659-87521DA3F044}" presName="sp" presStyleCnt="0"/>
      <dgm:spPr/>
    </dgm:pt>
    <dgm:pt modelId="{E2F4EAD9-E43D-43EA-8AC6-D52114DC1FD4}" type="pres">
      <dgm:prSet presAssocID="{E327ED3B-EB2A-4ED7-9DC6-A442DB706751}" presName="arrowAndChildren" presStyleCnt="0"/>
      <dgm:spPr/>
    </dgm:pt>
    <dgm:pt modelId="{9F3756C7-4EAB-4DB0-AED1-3F02F1274ECA}" type="pres">
      <dgm:prSet presAssocID="{E327ED3B-EB2A-4ED7-9DC6-A442DB706751}" presName="parentTextArrow" presStyleLbl="node1" presStyleIdx="0" presStyleCnt="6"/>
      <dgm:spPr/>
      <dgm:t>
        <a:bodyPr/>
        <a:lstStyle/>
        <a:p>
          <a:endParaRPr lang="es-MX"/>
        </a:p>
      </dgm:t>
    </dgm:pt>
    <dgm:pt modelId="{B275019E-DE61-4122-9378-BF04CB0CB040}" type="pres">
      <dgm:prSet presAssocID="{E327ED3B-EB2A-4ED7-9DC6-A442DB706751}" presName="arrow" presStyleLbl="node1" presStyleIdx="1" presStyleCnt="6"/>
      <dgm:spPr/>
      <dgm:t>
        <a:bodyPr/>
        <a:lstStyle/>
        <a:p>
          <a:endParaRPr lang="es-MX"/>
        </a:p>
      </dgm:t>
    </dgm:pt>
    <dgm:pt modelId="{223D3909-255F-47B9-B825-C9850EEF6616}" type="pres">
      <dgm:prSet presAssocID="{E327ED3B-EB2A-4ED7-9DC6-A442DB706751}" presName="descendantArrow" presStyleCnt="0"/>
      <dgm:spPr/>
    </dgm:pt>
    <dgm:pt modelId="{06A70A0E-F347-458D-A459-6E07EAFDA60B}" type="pres">
      <dgm:prSet presAssocID="{7888BA5D-4076-4C09-A226-41BAF6B3A135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EFFDF3-FA3A-4A05-8BE7-7F298B0A1597}" type="pres">
      <dgm:prSet presAssocID="{4F36F920-6E15-4CCA-A92F-9EB42BA842F9}" presName="sp" presStyleCnt="0"/>
      <dgm:spPr/>
    </dgm:pt>
    <dgm:pt modelId="{02480792-1E1C-437A-9713-F8A6276A1764}" type="pres">
      <dgm:prSet presAssocID="{DBEE90F5-9ECF-4956-A607-B55FD514A007}" presName="arrowAndChildren" presStyleCnt="0"/>
      <dgm:spPr/>
    </dgm:pt>
    <dgm:pt modelId="{548EAC7E-8A18-4D56-B45C-C3515FD0279A}" type="pres">
      <dgm:prSet presAssocID="{DBEE90F5-9ECF-4956-A607-B55FD514A007}" presName="parentTextArrow" presStyleLbl="node1" presStyleIdx="1" presStyleCnt="6"/>
      <dgm:spPr/>
      <dgm:t>
        <a:bodyPr/>
        <a:lstStyle/>
        <a:p>
          <a:endParaRPr lang="es-MX"/>
        </a:p>
      </dgm:t>
    </dgm:pt>
    <dgm:pt modelId="{10B86B89-0671-405C-9510-8725CA297A55}" type="pres">
      <dgm:prSet presAssocID="{DBEE90F5-9ECF-4956-A607-B55FD514A007}" presName="arrow" presStyleLbl="node1" presStyleIdx="2" presStyleCnt="6"/>
      <dgm:spPr/>
      <dgm:t>
        <a:bodyPr/>
        <a:lstStyle/>
        <a:p>
          <a:endParaRPr lang="es-MX"/>
        </a:p>
      </dgm:t>
    </dgm:pt>
    <dgm:pt modelId="{8FD3CDF5-7005-4256-A7F4-C8ADA2455E4E}" type="pres">
      <dgm:prSet presAssocID="{DBEE90F5-9ECF-4956-A607-B55FD514A007}" presName="descendantArrow" presStyleCnt="0"/>
      <dgm:spPr/>
    </dgm:pt>
    <dgm:pt modelId="{4EB49A4A-7A1B-4A81-A2B5-212FB786A167}" type="pres">
      <dgm:prSet presAssocID="{1AFFD522-00EE-4B0B-B642-5B57AA248728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63B1F5-23D0-4CD6-9527-6C7F9F8D55DA}" type="pres">
      <dgm:prSet presAssocID="{C107F5A7-C879-4195-BA8B-FDD0A739E695}" presName="sp" presStyleCnt="0"/>
      <dgm:spPr/>
    </dgm:pt>
    <dgm:pt modelId="{57408609-C735-4FE2-921B-48FD43F75855}" type="pres">
      <dgm:prSet presAssocID="{413680E9-8672-4774-AC8F-4419AF50E50A}" presName="arrowAndChildren" presStyleCnt="0"/>
      <dgm:spPr/>
    </dgm:pt>
    <dgm:pt modelId="{06835948-CF46-47AD-997D-5B52013446AF}" type="pres">
      <dgm:prSet presAssocID="{413680E9-8672-4774-AC8F-4419AF50E50A}" presName="parentTextArrow" presStyleLbl="node1" presStyleIdx="2" presStyleCnt="6"/>
      <dgm:spPr/>
      <dgm:t>
        <a:bodyPr/>
        <a:lstStyle/>
        <a:p>
          <a:endParaRPr lang="es-MX"/>
        </a:p>
      </dgm:t>
    </dgm:pt>
    <dgm:pt modelId="{299D9126-00F6-4CFD-83F3-757B75C8D887}" type="pres">
      <dgm:prSet presAssocID="{413680E9-8672-4774-AC8F-4419AF50E50A}" presName="arrow" presStyleLbl="node1" presStyleIdx="3" presStyleCnt="6"/>
      <dgm:spPr/>
      <dgm:t>
        <a:bodyPr/>
        <a:lstStyle/>
        <a:p>
          <a:endParaRPr lang="es-MX"/>
        </a:p>
      </dgm:t>
    </dgm:pt>
    <dgm:pt modelId="{9E2712E6-B02C-467F-8700-98DB5BCFB705}" type="pres">
      <dgm:prSet presAssocID="{413680E9-8672-4774-AC8F-4419AF50E50A}" presName="descendantArrow" presStyleCnt="0"/>
      <dgm:spPr/>
    </dgm:pt>
    <dgm:pt modelId="{AB742BF3-3298-4D31-800A-9E4CEAEF268B}" type="pres">
      <dgm:prSet presAssocID="{7969794D-BE0C-40C2-B9BA-210A8A31B26C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0B36FA-EC03-42E2-B935-B7892C17FFFD}" type="pres">
      <dgm:prSet presAssocID="{819FE64B-F114-48D1-9B35-0C74A697FED1}" presName="sp" presStyleCnt="0"/>
      <dgm:spPr/>
    </dgm:pt>
    <dgm:pt modelId="{EB928A99-ABA9-4C8E-B9B8-E8235A899319}" type="pres">
      <dgm:prSet presAssocID="{F58548BD-4083-4EAD-A614-9FD93F74FE17}" presName="arrowAndChildren" presStyleCnt="0"/>
      <dgm:spPr/>
    </dgm:pt>
    <dgm:pt modelId="{A94509D7-F260-4909-9667-A76E19FA0B5B}" type="pres">
      <dgm:prSet presAssocID="{F58548BD-4083-4EAD-A614-9FD93F74FE17}" presName="parentTextArrow" presStyleLbl="node1" presStyleIdx="3" presStyleCnt="6"/>
      <dgm:spPr/>
      <dgm:t>
        <a:bodyPr/>
        <a:lstStyle/>
        <a:p>
          <a:endParaRPr lang="es-MX"/>
        </a:p>
      </dgm:t>
    </dgm:pt>
    <dgm:pt modelId="{F693B0D5-CADE-4424-B59F-B74B4BA9BA92}" type="pres">
      <dgm:prSet presAssocID="{F58548BD-4083-4EAD-A614-9FD93F74FE17}" presName="arrow" presStyleLbl="node1" presStyleIdx="4" presStyleCnt="6"/>
      <dgm:spPr/>
      <dgm:t>
        <a:bodyPr/>
        <a:lstStyle/>
        <a:p>
          <a:endParaRPr lang="es-MX"/>
        </a:p>
      </dgm:t>
    </dgm:pt>
    <dgm:pt modelId="{B8793116-5CF8-4117-BBD8-8DE1C8E46AA5}" type="pres">
      <dgm:prSet presAssocID="{F58548BD-4083-4EAD-A614-9FD93F74FE17}" presName="descendantArrow" presStyleCnt="0"/>
      <dgm:spPr/>
    </dgm:pt>
    <dgm:pt modelId="{1CFB4ED4-9292-4825-B5AE-B676847064CF}" type="pres">
      <dgm:prSet presAssocID="{1AD043A2-3A05-473E-B599-83AE2133AC65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4BF4FF-9023-46FA-A65A-0D31AC595615}" type="pres">
      <dgm:prSet presAssocID="{943B0D91-19B2-444D-AD4A-B943C986411F}" presName="sp" presStyleCnt="0"/>
      <dgm:spPr/>
    </dgm:pt>
    <dgm:pt modelId="{D0E698E1-E025-49C3-8228-86BCAB8D572A}" type="pres">
      <dgm:prSet presAssocID="{1C5DE518-627E-4BCB-BB8B-CEF4B615BA3C}" presName="arrowAndChildren" presStyleCnt="0"/>
      <dgm:spPr/>
    </dgm:pt>
    <dgm:pt modelId="{A404C500-AE12-4C53-A9BF-F48E22D9CDF2}" type="pres">
      <dgm:prSet presAssocID="{1C5DE518-627E-4BCB-BB8B-CEF4B615BA3C}" presName="parentTextArrow" presStyleLbl="node1" presStyleIdx="4" presStyleCnt="6"/>
      <dgm:spPr/>
      <dgm:t>
        <a:bodyPr/>
        <a:lstStyle/>
        <a:p>
          <a:endParaRPr lang="es-MX"/>
        </a:p>
      </dgm:t>
    </dgm:pt>
    <dgm:pt modelId="{CE92C8E6-23B2-43D9-A4F9-0C4E304135E0}" type="pres">
      <dgm:prSet presAssocID="{1C5DE518-627E-4BCB-BB8B-CEF4B615BA3C}" presName="arrow" presStyleLbl="node1" presStyleIdx="5" presStyleCnt="6"/>
      <dgm:spPr/>
      <dgm:t>
        <a:bodyPr/>
        <a:lstStyle/>
        <a:p>
          <a:endParaRPr lang="es-MX"/>
        </a:p>
      </dgm:t>
    </dgm:pt>
    <dgm:pt modelId="{F749286B-DA3B-4A02-968D-F33A15CE03C3}" type="pres">
      <dgm:prSet presAssocID="{1C5DE518-627E-4BCB-BB8B-CEF4B615BA3C}" presName="descendantArrow" presStyleCnt="0"/>
      <dgm:spPr/>
    </dgm:pt>
    <dgm:pt modelId="{0B3D0F7A-1F3A-46A0-827B-4B2818F2DD3A}" type="pres">
      <dgm:prSet presAssocID="{F8B6DA17-00C2-43F2-8980-52D99644D2C5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85F551-600E-417B-ABA4-51A9249B032C}" srcId="{1C5DE518-627E-4BCB-BB8B-CEF4B615BA3C}" destId="{F8B6DA17-00C2-43F2-8980-52D99644D2C5}" srcOrd="0" destOrd="0" parTransId="{BA6486E6-8E2B-411C-BD24-DF18052D2809}" sibTransId="{442A74CB-2E52-455A-83AB-F42127A859F9}"/>
    <dgm:cxn modelId="{BAA7E10F-5ED5-4C52-8ADD-B3217773AF69}" type="presOf" srcId="{1AD043A2-3A05-473E-B599-83AE2133AC65}" destId="{1CFB4ED4-9292-4825-B5AE-B676847064CF}" srcOrd="0" destOrd="0" presId="urn:microsoft.com/office/officeart/2005/8/layout/process4"/>
    <dgm:cxn modelId="{1E68FE39-88DB-4238-B463-565EABB5E719}" type="presOf" srcId="{87F4F4BE-9272-4ADF-B39C-BA77E0545D95}" destId="{4004D24F-A175-4F05-803E-EDC110AFFFB2}" srcOrd="0" destOrd="0" presId="urn:microsoft.com/office/officeart/2005/8/layout/process4"/>
    <dgm:cxn modelId="{07D29E14-EE90-4595-A9DD-B12DA1D3F204}" type="presOf" srcId="{E327ED3B-EB2A-4ED7-9DC6-A442DB706751}" destId="{B275019E-DE61-4122-9378-BF04CB0CB040}" srcOrd="1" destOrd="0" presId="urn:microsoft.com/office/officeart/2005/8/layout/process4"/>
    <dgm:cxn modelId="{B8000D28-D1A6-4BA3-96B4-DF0756E980A1}" srcId="{E327ED3B-EB2A-4ED7-9DC6-A442DB706751}" destId="{7888BA5D-4076-4C09-A226-41BAF6B3A135}" srcOrd="0" destOrd="0" parTransId="{4FAC1B9C-A775-49F4-BC94-811B4F1175C6}" sibTransId="{9265F8D8-B3CF-4366-B7F9-A339DFED04FE}"/>
    <dgm:cxn modelId="{3AF1BC2A-FCB2-4E7E-B33E-ED8D026ADFAC}" srcId="{87F4F4BE-9272-4ADF-B39C-BA77E0545D95}" destId="{BD1CAF3D-B752-4FD7-8630-29A2668A7E0D}" srcOrd="5" destOrd="0" parTransId="{69CC426A-E65C-48C1-87F2-DE1037E00E23}" sibTransId="{A81A12F7-7547-4C3F-8026-F8B281112C2A}"/>
    <dgm:cxn modelId="{5AE14D3E-9478-4012-B242-654BBE82A685}" type="presOf" srcId="{1C5DE518-627E-4BCB-BB8B-CEF4B615BA3C}" destId="{CE92C8E6-23B2-43D9-A4F9-0C4E304135E0}" srcOrd="1" destOrd="0" presId="urn:microsoft.com/office/officeart/2005/8/layout/process4"/>
    <dgm:cxn modelId="{49698138-A760-41ED-9F14-CA708ED740B2}" type="presOf" srcId="{DBEE90F5-9ECF-4956-A607-B55FD514A007}" destId="{10B86B89-0671-405C-9510-8725CA297A55}" srcOrd="1" destOrd="0" presId="urn:microsoft.com/office/officeart/2005/8/layout/process4"/>
    <dgm:cxn modelId="{359C6C82-E574-42C4-989D-66A9DF3A7F4A}" srcId="{87F4F4BE-9272-4ADF-B39C-BA77E0545D95}" destId="{DBEE90F5-9ECF-4956-A607-B55FD514A007}" srcOrd="3" destOrd="0" parTransId="{5460C7F4-F5F2-4F14-A9D1-0346724621DF}" sibTransId="{4F36F920-6E15-4CCA-A92F-9EB42BA842F9}"/>
    <dgm:cxn modelId="{0E3DCF41-2C51-4A2B-A258-9B9C0005F160}" srcId="{87F4F4BE-9272-4ADF-B39C-BA77E0545D95}" destId="{F58548BD-4083-4EAD-A614-9FD93F74FE17}" srcOrd="1" destOrd="0" parTransId="{7A42AC30-0738-4B8A-9245-BE19E547AC90}" sibTransId="{819FE64B-F114-48D1-9B35-0C74A697FED1}"/>
    <dgm:cxn modelId="{26E82816-B5E0-4E80-96EC-649FAFA0F914}" srcId="{413680E9-8672-4774-AC8F-4419AF50E50A}" destId="{7969794D-BE0C-40C2-B9BA-210A8A31B26C}" srcOrd="0" destOrd="0" parTransId="{B0293810-C75E-4ECC-A96B-ED62D469051C}" sibTransId="{8DAB03DF-3ECE-4A12-9899-18CA3BFBA193}"/>
    <dgm:cxn modelId="{10733F74-913B-4B8A-8800-15403274B403}" type="presOf" srcId="{1AFFD522-00EE-4B0B-B642-5B57AA248728}" destId="{4EB49A4A-7A1B-4A81-A2B5-212FB786A167}" srcOrd="0" destOrd="0" presId="urn:microsoft.com/office/officeart/2005/8/layout/process4"/>
    <dgm:cxn modelId="{723AC9F9-CCE5-4A26-9817-EEAFC606C669}" type="presOf" srcId="{7969794D-BE0C-40C2-B9BA-210A8A31B26C}" destId="{AB742BF3-3298-4D31-800A-9E4CEAEF268B}" srcOrd="0" destOrd="0" presId="urn:microsoft.com/office/officeart/2005/8/layout/process4"/>
    <dgm:cxn modelId="{8A6E6385-AA81-430E-A1D9-80C5F9464AD1}" srcId="{F58548BD-4083-4EAD-A614-9FD93F74FE17}" destId="{1AD043A2-3A05-473E-B599-83AE2133AC65}" srcOrd="0" destOrd="0" parTransId="{4F7A3E69-7DB8-4765-B2D0-E8C39EEE064F}" sibTransId="{78EA4014-E79D-4DF0-A0D9-0EFA5DDBF87F}"/>
    <dgm:cxn modelId="{4D8A2572-A8C4-4925-AB8D-78C978D47565}" type="presOf" srcId="{7888BA5D-4076-4C09-A226-41BAF6B3A135}" destId="{06A70A0E-F347-458D-A459-6E07EAFDA60B}" srcOrd="0" destOrd="0" presId="urn:microsoft.com/office/officeart/2005/8/layout/process4"/>
    <dgm:cxn modelId="{6C12E6CE-4AAC-4BE3-BAA4-7612E061B177}" srcId="{87F4F4BE-9272-4ADF-B39C-BA77E0545D95}" destId="{1C5DE518-627E-4BCB-BB8B-CEF4B615BA3C}" srcOrd="0" destOrd="0" parTransId="{8D0A2EAC-FB0A-48DE-83D2-243DD82C0D9C}" sibTransId="{943B0D91-19B2-444D-AD4A-B943C986411F}"/>
    <dgm:cxn modelId="{837959BF-8AF6-4025-BB09-ADD22FFE7B0D}" type="presOf" srcId="{F58548BD-4083-4EAD-A614-9FD93F74FE17}" destId="{A94509D7-F260-4909-9667-A76E19FA0B5B}" srcOrd="0" destOrd="0" presId="urn:microsoft.com/office/officeart/2005/8/layout/process4"/>
    <dgm:cxn modelId="{9B272C31-9FCD-4858-9C14-13F948D83E61}" type="presOf" srcId="{DBEE90F5-9ECF-4956-A607-B55FD514A007}" destId="{548EAC7E-8A18-4D56-B45C-C3515FD0279A}" srcOrd="0" destOrd="0" presId="urn:microsoft.com/office/officeart/2005/8/layout/process4"/>
    <dgm:cxn modelId="{920C2E36-5E95-40CC-8EAA-EF74DD7E5DB3}" type="presOf" srcId="{BD1CAF3D-B752-4FD7-8630-29A2668A7E0D}" destId="{CCD6A813-2661-4E49-AB8A-32D2021BA2C3}" srcOrd="0" destOrd="0" presId="urn:microsoft.com/office/officeart/2005/8/layout/process4"/>
    <dgm:cxn modelId="{45D69EDD-C4A2-4FBA-8604-BFB63FA0B89E}" type="presOf" srcId="{BD1CAF3D-B752-4FD7-8630-29A2668A7E0D}" destId="{1ECB5584-B306-455A-8335-D45BE9A7AFF0}" srcOrd="1" destOrd="0" presId="urn:microsoft.com/office/officeart/2005/8/layout/process4"/>
    <dgm:cxn modelId="{0D7C1397-C3E3-4A7A-9B2E-93DB46C3E4DD}" srcId="{BD1CAF3D-B752-4FD7-8630-29A2668A7E0D}" destId="{6478787A-6147-4932-9A04-D9BE289F3798}" srcOrd="0" destOrd="0" parTransId="{A49E62BD-3DCF-4FA0-8215-1059DE18A832}" sibTransId="{619FBA7F-75BD-46FF-835C-D8CAA87079D0}"/>
    <dgm:cxn modelId="{458DCE53-5DC3-495F-BBD2-F27639D1DD98}" type="presOf" srcId="{F8B6DA17-00C2-43F2-8980-52D99644D2C5}" destId="{0B3D0F7A-1F3A-46A0-827B-4B2818F2DD3A}" srcOrd="0" destOrd="0" presId="urn:microsoft.com/office/officeart/2005/8/layout/process4"/>
    <dgm:cxn modelId="{02BF2CB1-7424-4E4A-8C5A-3AB032BA485E}" srcId="{87F4F4BE-9272-4ADF-B39C-BA77E0545D95}" destId="{E327ED3B-EB2A-4ED7-9DC6-A442DB706751}" srcOrd="4" destOrd="0" parTransId="{212B8DBC-FE2C-4CFD-AB36-4D6556E5E2DE}" sibTransId="{BA41E0DE-588E-4D9A-9659-87521DA3F044}"/>
    <dgm:cxn modelId="{F9A1A5EC-FB5F-454E-96F4-EB3A34FF5911}" type="presOf" srcId="{E327ED3B-EB2A-4ED7-9DC6-A442DB706751}" destId="{9F3756C7-4EAB-4DB0-AED1-3F02F1274ECA}" srcOrd="0" destOrd="0" presId="urn:microsoft.com/office/officeart/2005/8/layout/process4"/>
    <dgm:cxn modelId="{81F9D0DA-3D87-4849-BD78-D7CDCBCB70BA}" type="presOf" srcId="{413680E9-8672-4774-AC8F-4419AF50E50A}" destId="{06835948-CF46-47AD-997D-5B52013446AF}" srcOrd="0" destOrd="0" presId="urn:microsoft.com/office/officeart/2005/8/layout/process4"/>
    <dgm:cxn modelId="{EE4B2563-8D93-45CB-A209-DC49E68525BC}" srcId="{87F4F4BE-9272-4ADF-B39C-BA77E0545D95}" destId="{413680E9-8672-4774-AC8F-4419AF50E50A}" srcOrd="2" destOrd="0" parTransId="{DC6073EF-4560-4841-A8BE-C0E3F4F54FA9}" sibTransId="{C107F5A7-C879-4195-BA8B-FDD0A739E695}"/>
    <dgm:cxn modelId="{BECFB280-0836-423D-95A7-3D94600C4416}" srcId="{DBEE90F5-9ECF-4956-A607-B55FD514A007}" destId="{1AFFD522-00EE-4B0B-B642-5B57AA248728}" srcOrd="0" destOrd="0" parTransId="{3FBFBA8D-5B22-4159-8581-CA55B33172A0}" sibTransId="{1A0A31FB-1336-44E6-AC07-B4A191F088EF}"/>
    <dgm:cxn modelId="{4D37E6E3-071C-4A7B-AA58-585D3F1A55D6}" type="presOf" srcId="{F58548BD-4083-4EAD-A614-9FD93F74FE17}" destId="{F693B0D5-CADE-4424-B59F-B74B4BA9BA92}" srcOrd="1" destOrd="0" presId="urn:microsoft.com/office/officeart/2005/8/layout/process4"/>
    <dgm:cxn modelId="{7DA83FDC-5B14-483E-A777-4B8789926EB3}" type="presOf" srcId="{6478787A-6147-4932-9A04-D9BE289F3798}" destId="{D160E3A7-3F05-4993-8302-5226197C62AF}" srcOrd="0" destOrd="0" presId="urn:microsoft.com/office/officeart/2005/8/layout/process4"/>
    <dgm:cxn modelId="{2A1004F4-AC74-4A7F-80EF-EEE7F644E677}" type="presOf" srcId="{413680E9-8672-4774-AC8F-4419AF50E50A}" destId="{299D9126-00F6-4CFD-83F3-757B75C8D887}" srcOrd="1" destOrd="0" presId="urn:microsoft.com/office/officeart/2005/8/layout/process4"/>
    <dgm:cxn modelId="{E3D968F5-ADF7-4096-9D64-F73AD0847B5C}" type="presOf" srcId="{1C5DE518-627E-4BCB-BB8B-CEF4B615BA3C}" destId="{A404C500-AE12-4C53-A9BF-F48E22D9CDF2}" srcOrd="0" destOrd="0" presId="urn:microsoft.com/office/officeart/2005/8/layout/process4"/>
    <dgm:cxn modelId="{E83E26F7-A46A-4A7D-ABAD-E9B32CAA7C93}" type="presParOf" srcId="{4004D24F-A175-4F05-803E-EDC110AFFFB2}" destId="{B1032B98-9EA2-4B15-B63D-A4694F8015A5}" srcOrd="0" destOrd="0" presId="urn:microsoft.com/office/officeart/2005/8/layout/process4"/>
    <dgm:cxn modelId="{C46B7360-19EA-445A-B625-AB19CD441E43}" type="presParOf" srcId="{B1032B98-9EA2-4B15-B63D-A4694F8015A5}" destId="{CCD6A813-2661-4E49-AB8A-32D2021BA2C3}" srcOrd="0" destOrd="0" presId="urn:microsoft.com/office/officeart/2005/8/layout/process4"/>
    <dgm:cxn modelId="{57EE7D2B-22E7-4EAE-BBF3-BAB315228870}" type="presParOf" srcId="{B1032B98-9EA2-4B15-B63D-A4694F8015A5}" destId="{1ECB5584-B306-455A-8335-D45BE9A7AFF0}" srcOrd="1" destOrd="0" presId="urn:microsoft.com/office/officeart/2005/8/layout/process4"/>
    <dgm:cxn modelId="{F42C7669-11A5-4005-B37F-AD06EFAED980}" type="presParOf" srcId="{B1032B98-9EA2-4B15-B63D-A4694F8015A5}" destId="{099F33C4-9608-41E6-BF02-3C090AE5B0A6}" srcOrd="2" destOrd="0" presId="urn:microsoft.com/office/officeart/2005/8/layout/process4"/>
    <dgm:cxn modelId="{52F20683-F2A1-4665-8947-1F25ADE3AB62}" type="presParOf" srcId="{099F33C4-9608-41E6-BF02-3C090AE5B0A6}" destId="{D160E3A7-3F05-4993-8302-5226197C62AF}" srcOrd="0" destOrd="0" presId="urn:microsoft.com/office/officeart/2005/8/layout/process4"/>
    <dgm:cxn modelId="{46D99020-F252-4279-BE5A-6078B1583C0A}" type="presParOf" srcId="{4004D24F-A175-4F05-803E-EDC110AFFFB2}" destId="{C960B35D-95B1-4ECF-9C71-6608BB1EBD9C}" srcOrd="1" destOrd="0" presId="urn:microsoft.com/office/officeart/2005/8/layout/process4"/>
    <dgm:cxn modelId="{7F971687-02E6-467C-A6A8-448D5048E3D1}" type="presParOf" srcId="{4004D24F-A175-4F05-803E-EDC110AFFFB2}" destId="{E2F4EAD9-E43D-43EA-8AC6-D52114DC1FD4}" srcOrd="2" destOrd="0" presId="urn:microsoft.com/office/officeart/2005/8/layout/process4"/>
    <dgm:cxn modelId="{13D5CB9A-B605-479A-96A0-ED564F22FF34}" type="presParOf" srcId="{E2F4EAD9-E43D-43EA-8AC6-D52114DC1FD4}" destId="{9F3756C7-4EAB-4DB0-AED1-3F02F1274ECA}" srcOrd="0" destOrd="0" presId="urn:microsoft.com/office/officeart/2005/8/layout/process4"/>
    <dgm:cxn modelId="{6DD74138-4A83-44F8-9ECB-B841E9DEA8A4}" type="presParOf" srcId="{E2F4EAD9-E43D-43EA-8AC6-D52114DC1FD4}" destId="{B275019E-DE61-4122-9378-BF04CB0CB040}" srcOrd="1" destOrd="0" presId="urn:microsoft.com/office/officeart/2005/8/layout/process4"/>
    <dgm:cxn modelId="{9AB00318-3613-4D8E-8F76-6C31E95CF7AE}" type="presParOf" srcId="{E2F4EAD9-E43D-43EA-8AC6-D52114DC1FD4}" destId="{223D3909-255F-47B9-B825-C9850EEF6616}" srcOrd="2" destOrd="0" presId="urn:microsoft.com/office/officeart/2005/8/layout/process4"/>
    <dgm:cxn modelId="{39E7EC52-7102-45B9-84EB-16E9592F6E4D}" type="presParOf" srcId="{223D3909-255F-47B9-B825-C9850EEF6616}" destId="{06A70A0E-F347-458D-A459-6E07EAFDA60B}" srcOrd="0" destOrd="0" presId="urn:microsoft.com/office/officeart/2005/8/layout/process4"/>
    <dgm:cxn modelId="{C8CC1693-AC84-4510-AE2D-7EAEDACB6E1F}" type="presParOf" srcId="{4004D24F-A175-4F05-803E-EDC110AFFFB2}" destId="{70EFFDF3-FA3A-4A05-8BE7-7F298B0A1597}" srcOrd="3" destOrd="0" presId="urn:microsoft.com/office/officeart/2005/8/layout/process4"/>
    <dgm:cxn modelId="{D1508F80-9164-4CAC-AAE2-B76A30E30E0B}" type="presParOf" srcId="{4004D24F-A175-4F05-803E-EDC110AFFFB2}" destId="{02480792-1E1C-437A-9713-F8A6276A1764}" srcOrd="4" destOrd="0" presId="urn:microsoft.com/office/officeart/2005/8/layout/process4"/>
    <dgm:cxn modelId="{FD5269CB-DCF2-47EA-AFC5-B29B804F896F}" type="presParOf" srcId="{02480792-1E1C-437A-9713-F8A6276A1764}" destId="{548EAC7E-8A18-4D56-B45C-C3515FD0279A}" srcOrd="0" destOrd="0" presId="urn:microsoft.com/office/officeart/2005/8/layout/process4"/>
    <dgm:cxn modelId="{1011F913-DBE9-46ED-9B23-E91327ADCCF4}" type="presParOf" srcId="{02480792-1E1C-437A-9713-F8A6276A1764}" destId="{10B86B89-0671-405C-9510-8725CA297A55}" srcOrd="1" destOrd="0" presId="urn:microsoft.com/office/officeart/2005/8/layout/process4"/>
    <dgm:cxn modelId="{4CE75D74-D80F-4C2F-B36C-9A8EF6C3B707}" type="presParOf" srcId="{02480792-1E1C-437A-9713-F8A6276A1764}" destId="{8FD3CDF5-7005-4256-A7F4-C8ADA2455E4E}" srcOrd="2" destOrd="0" presId="urn:microsoft.com/office/officeart/2005/8/layout/process4"/>
    <dgm:cxn modelId="{D31D1B69-F1C3-4C72-95B0-1D9C01526847}" type="presParOf" srcId="{8FD3CDF5-7005-4256-A7F4-C8ADA2455E4E}" destId="{4EB49A4A-7A1B-4A81-A2B5-212FB786A167}" srcOrd="0" destOrd="0" presId="urn:microsoft.com/office/officeart/2005/8/layout/process4"/>
    <dgm:cxn modelId="{AE452831-5DC5-4555-85BF-49347A904896}" type="presParOf" srcId="{4004D24F-A175-4F05-803E-EDC110AFFFB2}" destId="{6863B1F5-23D0-4CD6-9527-6C7F9F8D55DA}" srcOrd="5" destOrd="0" presId="urn:microsoft.com/office/officeart/2005/8/layout/process4"/>
    <dgm:cxn modelId="{5B276D1C-3051-49C4-87B3-ACB69982772D}" type="presParOf" srcId="{4004D24F-A175-4F05-803E-EDC110AFFFB2}" destId="{57408609-C735-4FE2-921B-48FD43F75855}" srcOrd="6" destOrd="0" presId="urn:microsoft.com/office/officeart/2005/8/layout/process4"/>
    <dgm:cxn modelId="{A7EDDE86-D6A5-4477-B78A-A1F1F7285E36}" type="presParOf" srcId="{57408609-C735-4FE2-921B-48FD43F75855}" destId="{06835948-CF46-47AD-997D-5B52013446AF}" srcOrd="0" destOrd="0" presId="urn:microsoft.com/office/officeart/2005/8/layout/process4"/>
    <dgm:cxn modelId="{267D43F6-16FB-4E82-96C9-171DB38C6E7A}" type="presParOf" srcId="{57408609-C735-4FE2-921B-48FD43F75855}" destId="{299D9126-00F6-4CFD-83F3-757B75C8D887}" srcOrd="1" destOrd="0" presId="urn:microsoft.com/office/officeart/2005/8/layout/process4"/>
    <dgm:cxn modelId="{E1F13254-1CFB-41ED-922E-75363B885463}" type="presParOf" srcId="{57408609-C735-4FE2-921B-48FD43F75855}" destId="{9E2712E6-B02C-467F-8700-98DB5BCFB705}" srcOrd="2" destOrd="0" presId="urn:microsoft.com/office/officeart/2005/8/layout/process4"/>
    <dgm:cxn modelId="{47A00906-25E2-49F0-B609-AD90B3B94697}" type="presParOf" srcId="{9E2712E6-B02C-467F-8700-98DB5BCFB705}" destId="{AB742BF3-3298-4D31-800A-9E4CEAEF268B}" srcOrd="0" destOrd="0" presId="urn:microsoft.com/office/officeart/2005/8/layout/process4"/>
    <dgm:cxn modelId="{6264F598-58C9-4A09-A0D8-582FBB56E273}" type="presParOf" srcId="{4004D24F-A175-4F05-803E-EDC110AFFFB2}" destId="{A30B36FA-EC03-42E2-B935-B7892C17FFFD}" srcOrd="7" destOrd="0" presId="urn:microsoft.com/office/officeart/2005/8/layout/process4"/>
    <dgm:cxn modelId="{D1163C56-BA3E-4B5D-845D-B930D59A9239}" type="presParOf" srcId="{4004D24F-A175-4F05-803E-EDC110AFFFB2}" destId="{EB928A99-ABA9-4C8E-B9B8-E8235A899319}" srcOrd="8" destOrd="0" presId="urn:microsoft.com/office/officeart/2005/8/layout/process4"/>
    <dgm:cxn modelId="{80329954-0D39-4614-9531-24661B63FC87}" type="presParOf" srcId="{EB928A99-ABA9-4C8E-B9B8-E8235A899319}" destId="{A94509D7-F260-4909-9667-A76E19FA0B5B}" srcOrd="0" destOrd="0" presId="urn:microsoft.com/office/officeart/2005/8/layout/process4"/>
    <dgm:cxn modelId="{325FC858-12D3-45BF-8846-457AC277D7C3}" type="presParOf" srcId="{EB928A99-ABA9-4C8E-B9B8-E8235A899319}" destId="{F693B0D5-CADE-4424-B59F-B74B4BA9BA92}" srcOrd="1" destOrd="0" presId="urn:microsoft.com/office/officeart/2005/8/layout/process4"/>
    <dgm:cxn modelId="{42315014-85BD-40EA-B966-264F35D5A69E}" type="presParOf" srcId="{EB928A99-ABA9-4C8E-B9B8-E8235A899319}" destId="{B8793116-5CF8-4117-BBD8-8DE1C8E46AA5}" srcOrd="2" destOrd="0" presId="urn:microsoft.com/office/officeart/2005/8/layout/process4"/>
    <dgm:cxn modelId="{B8467012-F4DF-4FB9-A91E-FE0E870F5031}" type="presParOf" srcId="{B8793116-5CF8-4117-BBD8-8DE1C8E46AA5}" destId="{1CFB4ED4-9292-4825-B5AE-B676847064CF}" srcOrd="0" destOrd="0" presId="urn:microsoft.com/office/officeart/2005/8/layout/process4"/>
    <dgm:cxn modelId="{66BCD97B-5CD1-4E2D-8FC0-B7294F485BB6}" type="presParOf" srcId="{4004D24F-A175-4F05-803E-EDC110AFFFB2}" destId="{B84BF4FF-9023-46FA-A65A-0D31AC595615}" srcOrd="9" destOrd="0" presId="urn:microsoft.com/office/officeart/2005/8/layout/process4"/>
    <dgm:cxn modelId="{1673D1D1-7DB9-447F-A90C-B01557F18B61}" type="presParOf" srcId="{4004D24F-A175-4F05-803E-EDC110AFFFB2}" destId="{D0E698E1-E025-49C3-8228-86BCAB8D572A}" srcOrd="10" destOrd="0" presId="urn:microsoft.com/office/officeart/2005/8/layout/process4"/>
    <dgm:cxn modelId="{41AB58BC-F87C-4E9D-A7AA-6B1CE4C45B59}" type="presParOf" srcId="{D0E698E1-E025-49C3-8228-86BCAB8D572A}" destId="{A404C500-AE12-4C53-A9BF-F48E22D9CDF2}" srcOrd="0" destOrd="0" presId="urn:microsoft.com/office/officeart/2005/8/layout/process4"/>
    <dgm:cxn modelId="{100FE981-E3D7-49A1-8557-456BFCE6EBA3}" type="presParOf" srcId="{D0E698E1-E025-49C3-8228-86BCAB8D572A}" destId="{CE92C8E6-23B2-43D9-A4F9-0C4E304135E0}" srcOrd="1" destOrd="0" presId="urn:microsoft.com/office/officeart/2005/8/layout/process4"/>
    <dgm:cxn modelId="{105065E7-9BCC-4080-9282-271D76B30EA5}" type="presParOf" srcId="{D0E698E1-E025-49C3-8228-86BCAB8D572A}" destId="{F749286B-DA3B-4A02-968D-F33A15CE03C3}" srcOrd="2" destOrd="0" presId="urn:microsoft.com/office/officeart/2005/8/layout/process4"/>
    <dgm:cxn modelId="{A053FF11-84DC-461F-9DAE-C4AC2E16F8A2}" type="presParOf" srcId="{F749286B-DA3B-4A02-968D-F33A15CE03C3}" destId="{0B3D0F7A-1F3A-46A0-827B-4B2818F2DD3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FA0B986-08CB-4368-AEA0-BA5492405A45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31D2CB7-C295-4DEE-A2D0-CFD65BB9CBDE}">
      <dgm:prSet phldrT="[Texto]"/>
      <dgm:spPr/>
      <dgm:t>
        <a:bodyPr/>
        <a:lstStyle/>
        <a:p>
          <a:r>
            <a:rPr lang="es-MX" dirty="0" smtClean="0"/>
            <a:t>No Exclusión</a:t>
          </a:r>
          <a:endParaRPr lang="es-MX" dirty="0"/>
        </a:p>
      </dgm:t>
    </dgm:pt>
    <dgm:pt modelId="{8F6E2ECB-C75F-4958-B32C-2280F940E18F}" type="parTrans" cxnId="{3BC3AE4B-1988-441F-BBCA-D3C3602F4011}">
      <dgm:prSet/>
      <dgm:spPr/>
      <dgm:t>
        <a:bodyPr/>
        <a:lstStyle/>
        <a:p>
          <a:endParaRPr lang="es-MX"/>
        </a:p>
      </dgm:t>
    </dgm:pt>
    <dgm:pt modelId="{1F0C7571-C704-4100-92DD-8CD42CEF22B6}" type="sibTrans" cxnId="{3BC3AE4B-1988-441F-BBCA-D3C3602F4011}">
      <dgm:prSet/>
      <dgm:spPr/>
      <dgm:t>
        <a:bodyPr/>
        <a:lstStyle/>
        <a:p>
          <a:endParaRPr lang="es-MX"/>
        </a:p>
      </dgm:t>
    </dgm:pt>
    <dgm:pt modelId="{71D41111-79EF-40D7-A7AF-7D0B70956897}">
      <dgm:prSet phldrT="[Texto]"/>
      <dgm:spPr/>
      <dgm:t>
        <a:bodyPr/>
        <a:lstStyle/>
        <a:p>
          <a:r>
            <a:rPr lang="es-MX" dirty="0" smtClean="0"/>
            <a:t>No rivalidad</a:t>
          </a:r>
          <a:endParaRPr lang="es-MX" dirty="0"/>
        </a:p>
      </dgm:t>
    </dgm:pt>
    <dgm:pt modelId="{65BB0A19-BBF1-49EC-B503-981FB4A201E9}" type="parTrans" cxnId="{9146ED70-90C8-4029-A0AB-A780D095C7E5}">
      <dgm:prSet/>
      <dgm:spPr/>
      <dgm:t>
        <a:bodyPr/>
        <a:lstStyle/>
        <a:p>
          <a:endParaRPr lang="es-MX"/>
        </a:p>
      </dgm:t>
    </dgm:pt>
    <dgm:pt modelId="{1F2FC773-D254-445F-A497-214BB8F4FCB5}" type="sibTrans" cxnId="{9146ED70-90C8-4029-A0AB-A780D095C7E5}">
      <dgm:prSet/>
      <dgm:spPr/>
      <dgm:t>
        <a:bodyPr/>
        <a:lstStyle/>
        <a:p>
          <a:endParaRPr lang="es-MX"/>
        </a:p>
      </dgm:t>
    </dgm:pt>
    <dgm:pt modelId="{6C21C791-3128-47B3-922C-48244628704D}" type="pres">
      <dgm:prSet presAssocID="{1FA0B986-08CB-4368-AEA0-BA5492405A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128D2EF-9FA3-48A1-B21E-8DC60B090788}" type="pres">
      <dgm:prSet presAssocID="{B31D2CB7-C295-4DEE-A2D0-CFD65BB9CBDE}" presName="compNode" presStyleCnt="0"/>
      <dgm:spPr/>
    </dgm:pt>
    <dgm:pt modelId="{FCD7AF9B-E73C-4D1A-A19C-BCEC9ED2BD0A}" type="pres">
      <dgm:prSet presAssocID="{B31D2CB7-C295-4DEE-A2D0-CFD65BB9CBDE}" presName="pict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31AA10A7-AFA1-401B-B2EE-7E6145D76542}" type="pres">
      <dgm:prSet presAssocID="{B31D2CB7-C295-4DEE-A2D0-CFD65BB9CBDE}" presName="textRec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0A37A7-0531-4DED-847C-32455005C783}" type="pres">
      <dgm:prSet presAssocID="{1F0C7571-C704-4100-92DD-8CD42CEF22B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948AAA3-4A33-4103-B840-833DF985713D}" type="pres">
      <dgm:prSet presAssocID="{71D41111-79EF-40D7-A7AF-7D0B70956897}" presName="compNode" presStyleCnt="0"/>
      <dgm:spPr/>
    </dgm:pt>
    <dgm:pt modelId="{2D10AF9C-4CC0-4F8C-98EA-3661B83D273F}" type="pres">
      <dgm:prSet presAssocID="{71D41111-79EF-40D7-A7AF-7D0B70956897}" presName="pictRect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D9029828-2258-4757-9C61-0B2212C3F327}" type="pres">
      <dgm:prSet presAssocID="{71D41111-79EF-40D7-A7AF-7D0B70956897}" presName="textRec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ADDC3B-F7E2-4D46-A691-68EDB8A2D258}" type="presOf" srcId="{B31D2CB7-C295-4DEE-A2D0-CFD65BB9CBDE}" destId="{31AA10A7-AFA1-401B-B2EE-7E6145D76542}" srcOrd="0" destOrd="0" presId="urn:microsoft.com/office/officeart/2005/8/layout/pList1"/>
    <dgm:cxn modelId="{9146ED70-90C8-4029-A0AB-A780D095C7E5}" srcId="{1FA0B986-08CB-4368-AEA0-BA5492405A45}" destId="{71D41111-79EF-40D7-A7AF-7D0B70956897}" srcOrd="1" destOrd="0" parTransId="{65BB0A19-BBF1-49EC-B503-981FB4A201E9}" sibTransId="{1F2FC773-D254-445F-A497-214BB8F4FCB5}"/>
    <dgm:cxn modelId="{1082F069-5744-47F5-A238-30B17B5D7790}" type="presOf" srcId="{1F0C7571-C704-4100-92DD-8CD42CEF22B6}" destId="{E50A37A7-0531-4DED-847C-32455005C783}" srcOrd="0" destOrd="0" presId="urn:microsoft.com/office/officeart/2005/8/layout/pList1"/>
    <dgm:cxn modelId="{3BC3AE4B-1988-441F-BBCA-D3C3602F4011}" srcId="{1FA0B986-08CB-4368-AEA0-BA5492405A45}" destId="{B31D2CB7-C295-4DEE-A2D0-CFD65BB9CBDE}" srcOrd="0" destOrd="0" parTransId="{8F6E2ECB-C75F-4958-B32C-2280F940E18F}" sibTransId="{1F0C7571-C704-4100-92DD-8CD42CEF22B6}"/>
    <dgm:cxn modelId="{1D17E476-7D00-48E6-A44C-77704BA4B11B}" type="presOf" srcId="{1FA0B986-08CB-4368-AEA0-BA5492405A45}" destId="{6C21C791-3128-47B3-922C-48244628704D}" srcOrd="0" destOrd="0" presId="urn:microsoft.com/office/officeart/2005/8/layout/pList1"/>
    <dgm:cxn modelId="{9E9CD541-2643-4486-B3A9-E2C8D39E5C49}" type="presOf" srcId="{71D41111-79EF-40D7-A7AF-7D0B70956897}" destId="{D9029828-2258-4757-9C61-0B2212C3F327}" srcOrd="0" destOrd="0" presId="urn:microsoft.com/office/officeart/2005/8/layout/pList1"/>
    <dgm:cxn modelId="{C700930A-640A-4BD8-A0AA-FF77FC22BAAB}" type="presParOf" srcId="{6C21C791-3128-47B3-922C-48244628704D}" destId="{D128D2EF-9FA3-48A1-B21E-8DC60B090788}" srcOrd="0" destOrd="0" presId="urn:microsoft.com/office/officeart/2005/8/layout/pList1"/>
    <dgm:cxn modelId="{8CB58029-614F-4E75-B8A2-38942E4239AB}" type="presParOf" srcId="{D128D2EF-9FA3-48A1-B21E-8DC60B090788}" destId="{FCD7AF9B-E73C-4D1A-A19C-BCEC9ED2BD0A}" srcOrd="0" destOrd="0" presId="urn:microsoft.com/office/officeart/2005/8/layout/pList1"/>
    <dgm:cxn modelId="{35BE572A-C10C-41FD-B003-9D69F0C1553D}" type="presParOf" srcId="{D128D2EF-9FA3-48A1-B21E-8DC60B090788}" destId="{31AA10A7-AFA1-401B-B2EE-7E6145D76542}" srcOrd="1" destOrd="0" presId="urn:microsoft.com/office/officeart/2005/8/layout/pList1"/>
    <dgm:cxn modelId="{D9D261F5-CBD2-45F1-B95C-9E0709D0BF9E}" type="presParOf" srcId="{6C21C791-3128-47B3-922C-48244628704D}" destId="{E50A37A7-0531-4DED-847C-32455005C783}" srcOrd="1" destOrd="0" presId="urn:microsoft.com/office/officeart/2005/8/layout/pList1"/>
    <dgm:cxn modelId="{C3D6B2AC-FB20-4BD9-B9AF-7B8A6277F032}" type="presParOf" srcId="{6C21C791-3128-47B3-922C-48244628704D}" destId="{2948AAA3-4A33-4103-B840-833DF985713D}" srcOrd="2" destOrd="0" presId="urn:microsoft.com/office/officeart/2005/8/layout/pList1"/>
    <dgm:cxn modelId="{E944762D-CBA0-409F-AE2F-D26260C5CE72}" type="presParOf" srcId="{2948AAA3-4A33-4103-B840-833DF985713D}" destId="{2D10AF9C-4CC0-4F8C-98EA-3661B83D273F}" srcOrd="0" destOrd="0" presId="urn:microsoft.com/office/officeart/2005/8/layout/pList1"/>
    <dgm:cxn modelId="{044D7A5A-9C28-4C49-8413-607B23E797C4}" type="presParOf" srcId="{2948AAA3-4A33-4103-B840-833DF985713D}" destId="{D9029828-2258-4757-9C61-0B2212C3F32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03941E0-CB11-45E6-8F44-347E8D98E8CC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0A3AA94-3CE5-469A-91A9-E7830E0DD46F}">
      <dgm:prSet/>
      <dgm:spPr/>
      <dgm:t>
        <a:bodyPr/>
        <a:lstStyle/>
        <a:p>
          <a:pPr rtl="0"/>
          <a:r>
            <a:rPr lang="es-ES" dirty="0" smtClean="0"/>
            <a:t>El Estado necesita recursos para proveer bienes y servicios, llevar acciones de política pública y disminuir los efectos de las fallas del mercado.</a:t>
          </a:r>
          <a:endParaRPr lang="es-MX" dirty="0"/>
        </a:p>
      </dgm:t>
    </dgm:pt>
    <dgm:pt modelId="{9D6335F2-0335-4598-ADD0-B6CE796B3292}" type="parTrans" cxnId="{7A39C147-0786-4C85-94D5-1FB1E8589F43}">
      <dgm:prSet/>
      <dgm:spPr/>
      <dgm:t>
        <a:bodyPr/>
        <a:lstStyle/>
        <a:p>
          <a:endParaRPr lang="es-MX"/>
        </a:p>
      </dgm:t>
    </dgm:pt>
    <dgm:pt modelId="{E4D013D4-A1E5-40F5-B4E8-5BD365B263EA}" type="sibTrans" cxnId="{7A39C147-0786-4C85-94D5-1FB1E8589F43}">
      <dgm:prSet/>
      <dgm:spPr/>
      <dgm:t>
        <a:bodyPr/>
        <a:lstStyle/>
        <a:p>
          <a:endParaRPr lang="es-MX"/>
        </a:p>
      </dgm:t>
    </dgm:pt>
    <dgm:pt modelId="{7DC48F16-FC8A-41AF-BF32-A5D1BF1E5D3A}" type="pres">
      <dgm:prSet presAssocID="{503941E0-CB11-45E6-8F44-347E8D98E8C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019DFFC3-F108-45E5-95B1-FE0A540B7DD6}" type="pres">
      <dgm:prSet presAssocID="{D0A3AA94-3CE5-469A-91A9-E7830E0DD46F}" presName="composite" presStyleCnt="0"/>
      <dgm:spPr/>
    </dgm:pt>
    <dgm:pt modelId="{66C608D7-DA8F-4F46-A710-FC23E2351C5A}" type="pres">
      <dgm:prSet presAssocID="{D0A3AA94-3CE5-469A-91A9-E7830E0DD46F}" presName="Accent" presStyleLbl="alignNode1" presStyleIdx="0" presStyleCnt="1">
        <dgm:presLayoutVars>
          <dgm:chMax val="0"/>
          <dgm:chPref val="0"/>
        </dgm:presLayoutVars>
      </dgm:prSet>
      <dgm:spPr/>
    </dgm:pt>
    <dgm:pt modelId="{6ABAF0D3-B47F-4DBC-907D-D94E30517361}" type="pres">
      <dgm:prSet presAssocID="{D0A3AA94-3CE5-469A-91A9-E7830E0DD46F}" presName="Image" presStyleLbl="bgImgPlace1" presStyleIdx="0" presStyleCnt="1" custScaleX="54129" custScaleY="55861" custLinFactNeighborX="-16341" custLinFactNeighborY="-2904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DE1D9F1B-0618-4A01-87AC-843934B5C1EE}" type="pres">
      <dgm:prSet presAssocID="{D0A3AA94-3CE5-469A-91A9-E7830E0DD46F}" presName="Parent" presStyleLbl="fgAccFollowNode1" presStyleIdx="0" presStyleCnt="1" custScaleX="148735" custScaleY="1194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FAD483-4D34-431D-A9CA-A899813018BC}" type="pres">
      <dgm:prSet presAssocID="{D0A3AA94-3CE5-469A-91A9-E7830E0DD46F}" presName="Space" presStyleCnt="0">
        <dgm:presLayoutVars>
          <dgm:chMax val="0"/>
          <dgm:chPref val="0"/>
        </dgm:presLayoutVars>
      </dgm:prSet>
      <dgm:spPr/>
    </dgm:pt>
  </dgm:ptLst>
  <dgm:cxnLst>
    <dgm:cxn modelId="{7A39C147-0786-4C85-94D5-1FB1E8589F43}" srcId="{503941E0-CB11-45E6-8F44-347E8D98E8CC}" destId="{D0A3AA94-3CE5-469A-91A9-E7830E0DD46F}" srcOrd="0" destOrd="0" parTransId="{9D6335F2-0335-4598-ADD0-B6CE796B3292}" sibTransId="{E4D013D4-A1E5-40F5-B4E8-5BD365B263EA}"/>
    <dgm:cxn modelId="{AFC11BA7-2255-40F4-8528-4A86C984B8EB}" type="presOf" srcId="{D0A3AA94-3CE5-469A-91A9-E7830E0DD46F}" destId="{DE1D9F1B-0618-4A01-87AC-843934B5C1EE}" srcOrd="0" destOrd="0" presId="urn:microsoft.com/office/officeart/2008/layout/AlternatingPictureCircles"/>
    <dgm:cxn modelId="{6BF06F87-D9A8-44D6-B1F7-64709E0A52DD}" type="presOf" srcId="{503941E0-CB11-45E6-8F44-347E8D98E8CC}" destId="{7DC48F16-FC8A-41AF-BF32-A5D1BF1E5D3A}" srcOrd="0" destOrd="0" presId="urn:microsoft.com/office/officeart/2008/layout/AlternatingPictureCircles"/>
    <dgm:cxn modelId="{C1766939-3E81-490A-B368-1DB0DE51BF37}" type="presParOf" srcId="{7DC48F16-FC8A-41AF-BF32-A5D1BF1E5D3A}" destId="{019DFFC3-F108-45E5-95B1-FE0A540B7DD6}" srcOrd="0" destOrd="0" presId="urn:microsoft.com/office/officeart/2008/layout/AlternatingPictureCircles"/>
    <dgm:cxn modelId="{70AE6496-4D69-481F-91C2-D1577EC3F352}" type="presParOf" srcId="{019DFFC3-F108-45E5-95B1-FE0A540B7DD6}" destId="{66C608D7-DA8F-4F46-A710-FC23E2351C5A}" srcOrd="0" destOrd="0" presId="urn:microsoft.com/office/officeart/2008/layout/AlternatingPictureCircles"/>
    <dgm:cxn modelId="{50AED94F-B5F9-41C7-9A0C-6DACB35ADA68}" type="presParOf" srcId="{019DFFC3-F108-45E5-95B1-FE0A540B7DD6}" destId="{6ABAF0D3-B47F-4DBC-907D-D94E30517361}" srcOrd="1" destOrd="0" presId="urn:microsoft.com/office/officeart/2008/layout/AlternatingPictureCircles"/>
    <dgm:cxn modelId="{D2AF4273-7087-4E32-974B-DD6960325EBD}" type="presParOf" srcId="{019DFFC3-F108-45E5-95B1-FE0A540B7DD6}" destId="{DE1D9F1B-0618-4A01-87AC-843934B5C1EE}" srcOrd="2" destOrd="0" presId="urn:microsoft.com/office/officeart/2008/layout/AlternatingPictureCircles"/>
    <dgm:cxn modelId="{83D949EC-00CC-4E51-8BBC-FBAE1F10FBEE}" type="presParOf" srcId="{019DFFC3-F108-45E5-95B1-FE0A540B7DD6}" destId="{15FAD483-4D34-431D-A9CA-A899813018BC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F728DA-D5F0-44B3-B2BF-6AFDA2E4E677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20032E5-B2E6-4CBD-9083-1A330842DF2A}">
      <dgm:prSet phldrT="[Texto]" custT="1"/>
      <dgm:spPr/>
      <dgm:t>
        <a:bodyPr/>
        <a:lstStyle/>
        <a:p>
          <a:pPr algn="ctr"/>
          <a:endParaRPr lang="es-ES" sz="2800" dirty="0" smtClean="0"/>
        </a:p>
        <a:p>
          <a:pPr algn="ctr"/>
          <a:endParaRPr lang="es-ES" sz="2800" dirty="0" smtClean="0"/>
        </a:p>
        <a:p>
          <a:pPr algn="ctr"/>
          <a:r>
            <a:rPr lang="es-ES" sz="2800" dirty="0" smtClean="0"/>
            <a:t>Agrupa el consumo de bienes y servicios y a la inversión gubernamental.</a:t>
          </a:r>
          <a:endParaRPr lang="es-MX" dirty="0"/>
        </a:p>
      </dgm:t>
    </dgm:pt>
    <dgm:pt modelId="{E3E43984-6141-41DD-A900-BD20F7479B03}" type="parTrans" cxnId="{45AA111D-3723-428B-88C0-6CBC5F7607A1}">
      <dgm:prSet/>
      <dgm:spPr/>
      <dgm:t>
        <a:bodyPr/>
        <a:lstStyle/>
        <a:p>
          <a:endParaRPr lang="es-MX"/>
        </a:p>
      </dgm:t>
    </dgm:pt>
    <dgm:pt modelId="{21C0D838-8D97-4E3D-96FD-EF6B11A6850E}" type="sibTrans" cxnId="{45AA111D-3723-428B-88C0-6CBC5F7607A1}">
      <dgm:prSet/>
      <dgm:spPr/>
      <dgm:t>
        <a:bodyPr/>
        <a:lstStyle/>
        <a:p>
          <a:endParaRPr lang="es-MX"/>
        </a:p>
      </dgm:t>
    </dgm:pt>
    <dgm:pt modelId="{A792FCFC-51F0-4A10-8615-9F72460A6D39}">
      <dgm:prSet phldrT="[Texto]" custT="1"/>
      <dgm:spPr/>
      <dgm:t>
        <a:bodyPr/>
        <a:lstStyle/>
        <a:p>
          <a:pPr algn="ctr"/>
          <a:endParaRPr lang="es-ES" sz="2400" dirty="0" smtClean="0"/>
        </a:p>
        <a:p>
          <a:pPr algn="ctr"/>
          <a:r>
            <a:rPr lang="es-ES" sz="2400" dirty="0" smtClean="0"/>
            <a:t>“Es el instrumento más poderoso a disposición del Estado para influir en la asignación y distribución de los </a:t>
          </a:r>
          <a:r>
            <a:rPr lang="es-ES" sz="2400" dirty="0" smtClean="0"/>
            <a:t>ingresos </a:t>
          </a:r>
          <a:r>
            <a:rPr lang="es-ES" sz="2400" dirty="0" smtClean="0"/>
            <a:t>y en la estabilización o desestabilización de la economía”.</a:t>
          </a:r>
          <a:endParaRPr lang="es-MX" dirty="0"/>
        </a:p>
      </dgm:t>
    </dgm:pt>
    <dgm:pt modelId="{196BCE12-37CA-43A0-A8E6-208DFC7AC5C3}" type="sibTrans" cxnId="{8D39FBE9-A070-44EE-9467-6C68AAB88275}">
      <dgm:prSet/>
      <dgm:spPr/>
      <dgm:t>
        <a:bodyPr/>
        <a:lstStyle/>
        <a:p>
          <a:endParaRPr lang="es-MX"/>
        </a:p>
      </dgm:t>
    </dgm:pt>
    <dgm:pt modelId="{A6A79C57-763E-4D08-A5F8-649512BB6CCB}" type="parTrans" cxnId="{8D39FBE9-A070-44EE-9467-6C68AAB88275}">
      <dgm:prSet/>
      <dgm:spPr/>
      <dgm:t>
        <a:bodyPr/>
        <a:lstStyle/>
        <a:p>
          <a:endParaRPr lang="es-MX"/>
        </a:p>
      </dgm:t>
    </dgm:pt>
    <dgm:pt modelId="{5EC9DD15-5D71-4A79-8CC4-AF80D14974EC}" type="pres">
      <dgm:prSet presAssocID="{61F728DA-D5F0-44B3-B2BF-6AFDA2E4E677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F7F81A-9C82-4ABE-BB01-5F7635D5FE2A}" type="pres">
      <dgm:prSet presAssocID="{61F728DA-D5F0-44B3-B2BF-6AFDA2E4E677}" presName="Background" presStyleLbl="bgImgPlace1" presStyleIdx="0" presStyleCnt="1" custScaleX="95929" custScaleY="72251"/>
      <dgm:spPr/>
    </dgm:pt>
    <dgm:pt modelId="{16F4489D-00BD-442A-921E-BE489659E677}" type="pres">
      <dgm:prSet presAssocID="{61F728DA-D5F0-44B3-B2BF-6AFDA2E4E677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750A27-D4F3-460D-82FB-120056F43E0A}" type="pres">
      <dgm:prSet presAssocID="{61F728DA-D5F0-44B3-B2BF-6AFDA2E4E677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68BA8C-71C8-42BE-878C-62559A10E81D}" type="pres">
      <dgm:prSet presAssocID="{61F728DA-D5F0-44B3-B2BF-6AFDA2E4E677}" presName="Plus" presStyleLbl="alignNode1" presStyleIdx="0" presStyleCnt="2"/>
      <dgm:spPr/>
    </dgm:pt>
    <dgm:pt modelId="{38B770A9-5066-477D-8A46-B8605EBC6FBB}" type="pres">
      <dgm:prSet presAssocID="{61F728DA-D5F0-44B3-B2BF-6AFDA2E4E677}" presName="Minus" presStyleLbl="alignNode1" presStyleIdx="1" presStyleCnt="2"/>
      <dgm:spPr/>
    </dgm:pt>
    <dgm:pt modelId="{DD5ED10F-C41F-43EB-AF33-871C733787BB}" type="pres">
      <dgm:prSet presAssocID="{61F728DA-D5F0-44B3-B2BF-6AFDA2E4E677}" presName="Divider" presStyleLbl="parChTrans1D1" presStyleIdx="0" presStyleCnt="1"/>
      <dgm:spPr/>
    </dgm:pt>
  </dgm:ptLst>
  <dgm:cxnLst>
    <dgm:cxn modelId="{8D39FBE9-A070-44EE-9467-6C68AAB88275}" srcId="{61F728DA-D5F0-44B3-B2BF-6AFDA2E4E677}" destId="{A792FCFC-51F0-4A10-8615-9F72460A6D39}" srcOrd="0" destOrd="0" parTransId="{A6A79C57-763E-4D08-A5F8-649512BB6CCB}" sibTransId="{196BCE12-37CA-43A0-A8E6-208DFC7AC5C3}"/>
    <dgm:cxn modelId="{4DD2688B-76F9-4119-91C3-2FB6B2308897}" type="presOf" srcId="{A792FCFC-51F0-4A10-8615-9F72460A6D39}" destId="{16F4489D-00BD-442A-921E-BE489659E677}" srcOrd="0" destOrd="0" presId="urn:microsoft.com/office/officeart/2009/3/layout/PlusandMinus"/>
    <dgm:cxn modelId="{45AA111D-3723-428B-88C0-6CBC5F7607A1}" srcId="{61F728DA-D5F0-44B3-B2BF-6AFDA2E4E677}" destId="{220032E5-B2E6-4CBD-9083-1A330842DF2A}" srcOrd="1" destOrd="0" parTransId="{E3E43984-6141-41DD-A900-BD20F7479B03}" sibTransId="{21C0D838-8D97-4E3D-96FD-EF6B11A6850E}"/>
    <dgm:cxn modelId="{E93281F7-30BC-44B7-9277-953C81F30F78}" type="presOf" srcId="{220032E5-B2E6-4CBD-9083-1A330842DF2A}" destId="{9F750A27-D4F3-460D-82FB-120056F43E0A}" srcOrd="0" destOrd="0" presId="urn:microsoft.com/office/officeart/2009/3/layout/PlusandMinus"/>
    <dgm:cxn modelId="{5871DF35-F7E0-45C8-B4B5-26A7B6169ED6}" type="presOf" srcId="{61F728DA-D5F0-44B3-B2BF-6AFDA2E4E677}" destId="{5EC9DD15-5D71-4A79-8CC4-AF80D14974EC}" srcOrd="0" destOrd="0" presId="urn:microsoft.com/office/officeart/2009/3/layout/PlusandMinus"/>
    <dgm:cxn modelId="{D35A1A5C-196C-4E62-BEEA-09D1455CD481}" type="presParOf" srcId="{5EC9DD15-5D71-4A79-8CC4-AF80D14974EC}" destId="{D4F7F81A-9C82-4ABE-BB01-5F7635D5FE2A}" srcOrd="0" destOrd="0" presId="urn:microsoft.com/office/officeart/2009/3/layout/PlusandMinus"/>
    <dgm:cxn modelId="{6240BBEB-95B6-4143-BBB1-4691FDA30675}" type="presParOf" srcId="{5EC9DD15-5D71-4A79-8CC4-AF80D14974EC}" destId="{16F4489D-00BD-442A-921E-BE489659E677}" srcOrd="1" destOrd="0" presId="urn:microsoft.com/office/officeart/2009/3/layout/PlusandMinus"/>
    <dgm:cxn modelId="{E2E41CA3-01A9-468C-856F-35E42DEE2600}" type="presParOf" srcId="{5EC9DD15-5D71-4A79-8CC4-AF80D14974EC}" destId="{9F750A27-D4F3-460D-82FB-120056F43E0A}" srcOrd="2" destOrd="0" presId="urn:microsoft.com/office/officeart/2009/3/layout/PlusandMinus"/>
    <dgm:cxn modelId="{49847905-6C53-40BC-BFE2-4B3AD91F1474}" type="presParOf" srcId="{5EC9DD15-5D71-4A79-8CC4-AF80D14974EC}" destId="{5568BA8C-71C8-42BE-878C-62559A10E81D}" srcOrd="3" destOrd="0" presId="urn:microsoft.com/office/officeart/2009/3/layout/PlusandMinus"/>
    <dgm:cxn modelId="{4FF6C621-E8ED-41CF-9230-3C6F069A0960}" type="presParOf" srcId="{5EC9DD15-5D71-4A79-8CC4-AF80D14974EC}" destId="{38B770A9-5066-477D-8A46-B8605EBC6FBB}" srcOrd="4" destOrd="0" presId="urn:microsoft.com/office/officeart/2009/3/layout/PlusandMinus"/>
    <dgm:cxn modelId="{0F0116CD-10BC-4EE1-A2B2-5F46C7D92BD1}" type="presParOf" srcId="{5EC9DD15-5D71-4A79-8CC4-AF80D14974EC}" destId="{DD5ED10F-C41F-43EB-AF33-871C733787BB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203C65A-19A9-624B-8EB3-866C5C852460}" type="doc">
      <dgm:prSet loTypeId="urn:microsoft.com/office/officeart/2005/8/layout/bList2" loCatId="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36CC1E7-116C-A640-A3B1-A78A51405966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Salarios, prestaciones, viáticos, pensiones y compra de bienes y servicios.</a:t>
          </a:r>
          <a:endParaRPr lang="es-ES" sz="2000" dirty="0">
            <a:solidFill>
              <a:schemeClr val="tx1"/>
            </a:solidFill>
          </a:endParaRPr>
        </a:p>
      </dgm:t>
    </dgm:pt>
    <dgm:pt modelId="{630EADFC-B355-064B-9FAA-DE5C1B9E49BD}" type="parTrans" cxnId="{1C97750F-E2B0-B14B-A5DB-0A13513C9D8B}">
      <dgm:prSet/>
      <dgm:spPr/>
      <dgm:t>
        <a:bodyPr/>
        <a:lstStyle/>
        <a:p>
          <a:endParaRPr lang="es-ES"/>
        </a:p>
      </dgm:t>
    </dgm:pt>
    <dgm:pt modelId="{0951E676-E0E4-2F42-B980-683693698CA3}" type="sibTrans" cxnId="{1C97750F-E2B0-B14B-A5DB-0A13513C9D8B}">
      <dgm:prSet/>
      <dgm:spPr/>
      <dgm:t>
        <a:bodyPr/>
        <a:lstStyle/>
        <a:p>
          <a:endParaRPr lang="es-ES"/>
        </a:p>
      </dgm:t>
    </dgm:pt>
    <dgm:pt modelId="{60C54CE2-792A-D24C-AB01-43F257069591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Proyectos de infraestructura e incremento de producción de bienes y servicios públicos.</a:t>
          </a:r>
          <a:endParaRPr lang="es-ES" sz="2000" dirty="0">
            <a:solidFill>
              <a:schemeClr val="tx1"/>
            </a:solidFill>
          </a:endParaRPr>
        </a:p>
      </dgm:t>
    </dgm:pt>
    <dgm:pt modelId="{59A84E95-8F0D-764E-A929-AD132012FFE0}" type="parTrans" cxnId="{9DBEC97C-C32A-6444-9E12-0B4A3C18462A}">
      <dgm:prSet/>
      <dgm:spPr/>
      <dgm:t>
        <a:bodyPr/>
        <a:lstStyle/>
        <a:p>
          <a:endParaRPr lang="es-ES"/>
        </a:p>
      </dgm:t>
    </dgm:pt>
    <dgm:pt modelId="{D2267484-613D-314E-BE79-6DA015A2AD0C}" type="sibTrans" cxnId="{9DBEC97C-C32A-6444-9E12-0B4A3C18462A}">
      <dgm:prSet/>
      <dgm:spPr/>
      <dgm:t>
        <a:bodyPr/>
        <a:lstStyle/>
        <a:p>
          <a:endParaRPr lang="es-ES"/>
        </a:p>
      </dgm:t>
    </dgm:pt>
    <dgm:pt modelId="{19D634AE-D2FD-A44A-A3AA-1E8DC2977F59}">
      <dgm:prSet custT="1"/>
      <dgm:spPr/>
      <dgm:t>
        <a:bodyPr/>
        <a:lstStyle/>
        <a:p>
          <a:pPr algn="ctr"/>
          <a:r>
            <a:rPr lang="es-ES" sz="3600" dirty="0" smtClean="0"/>
            <a:t>Gasto corriente</a:t>
          </a:r>
          <a:endParaRPr lang="es-ES" sz="3600" dirty="0"/>
        </a:p>
      </dgm:t>
    </dgm:pt>
    <dgm:pt modelId="{2AB56903-B52B-7143-9D61-7391EE181041}" type="parTrans" cxnId="{B80E4B99-4928-254E-81D4-AABE8F4B3991}">
      <dgm:prSet/>
      <dgm:spPr/>
      <dgm:t>
        <a:bodyPr/>
        <a:lstStyle/>
        <a:p>
          <a:endParaRPr lang="es-ES"/>
        </a:p>
      </dgm:t>
    </dgm:pt>
    <dgm:pt modelId="{2DDBA4E4-FCE0-4E4B-9B01-7579A0C83ABF}" type="sibTrans" cxnId="{B80E4B99-4928-254E-81D4-AABE8F4B3991}">
      <dgm:prSet/>
      <dgm:spPr/>
      <dgm:t>
        <a:bodyPr/>
        <a:lstStyle/>
        <a:p>
          <a:endParaRPr lang="es-ES"/>
        </a:p>
      </dgm:t>
    </dgm:pt>
    <dgm:pt modelId="{10DA1E77-34EE-374E-BD13-0FF65298A25F}">
      <dgm:prSet custT="1"/>
      <dgm:spPr/>
      <dgm:t>
        <a:bodyPr/>
        <a:lstStyle/>
        <a:p>
          <a:pPr algn="ctr"/>
          <a:r>
            <a:rPr lang="es-ES" sz="3600" dirty="0" smtClean="0"/>
            <a:t>Gasto de capital</a:t>
          </a:r>
          <a:endParaRPr lang="es-ES" sz="3600" dirty="0"/>
        </a:p>
      </dgm:t>
    </dgm:pt>
    <dgm:pt modelId="{47FD85D0-59AB-3044-87BB-57E3B7BA69D1}" type="parTrans" cxnId="{170405F3-473C-2D46-B030-B1B814672225}">
      <dgm:prSet/>
      <dgm:spPr/>
      <dgm:t>
        <a:bodyPr/>
        <a:lstStyle/>
        <a:p>
          <a:endParaRPr lang="es-ES"/>
        </a:p>
      </dgm:t>
    </dgm:pt>
    <dgm:pt modelId="{A5A3A03D-11DA-B948-8D56-48E4291C266C}" type="sibTrans" cxnId="{170405F3-473C-2D46-B030-B1B814672225}">
      <dgm:prSet/>
      <dgm:spPr/>
      <dgm:t>
        <a:bodyPr/>
        <a:lstStyle/>
        <a:p>
          <a:endParaRPr lang="es-ES"/>
        </a:p>
      </dgm:t>
    </dgm:pt>
    <dgm:pt modelId="{B764B994-D3D2-CF4E-ADFD-B30F14E8A288}" type="pres">
      <dgm:prSet presAssocID="{D203C65A-19A9-624B-8EB3-866C5C852460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77CB5C-17F4-7B45-B85C-4BC99383EA6A}" type="pres">
      <dgm:prSet presAssocID="{936CC1E7-116C-A640-A3B1-A78A51405966}" presName="compNode" presStyleCnt="0"/>
      <dgm:spPr/>
      <dgm:t>
        <a:bodyPr/>
        <a:lstStyle/>
        <a:p>
          <a:endParaRPr lang="es-MX"/>
        </a:p>
      </dgm:t>
    </dgm:pt>
    <dgm:pt modelId="{BC1334DD-9504-2F44-94FD-077625471B48}" type="pres">
      <dgm:prSet presAssocID="{936CC1E7-116C-A640-A3B1-A78A51405966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8CE358-C50C-4542-BDFF-4D11F7F50440}" type="pres">
      <dgm:prSet presAssocID="{936CC1E7-116C-A640-A3B1-A78A5140596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E78297-E7B0-BD48-B790-D30780BFAC75}" type="pres">
      <dgm:prSet presAssocID="{936CC1E7-116C-A640-A3B1-A78A51405966}" presName="parentRect" presStyleLbl="alignNode1" presStyleIdx="0" presStyleCnt="2" custScaleX="107359" custScaleY="241548"/>
      <dgm:spPr/>
      <dgm:t>
        <a:bodyPr/>
        <a:lstStyle/>
        <a:p>
          <a:endParaRPr lang="es-ES"/>
        </a:p>
      </dgm:t>
    </dgm:pt>
    <dgm:pt modelId="{0409C2C0-2F15-4C44-B2ED-BAB60A08F458}" type="pres">
      <dgm:prSet presAssocID="{936CC1E7-116C-A640-A3B1-A78A51405966}" presName="adorn" presStyleLbl="fgAccFollowNode1" presStyleIdx="0" presStyleCnt="2" custScaleX="14772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7152674-3CCD-CD42-96C6-060337D50376}" type="pres">
      <dgm:prSet presAssocID="{0951E676-E0E4-2F42-B980-683693698CA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CE57A58-E4AA-474C-B082-3700EE9F4B00}" type="pres">
      <dgm:prSet presAssocID="{60C54CE2-792A-D24C-AB01-43F257069591}" presName="compNode" presStyleCnt="0"/>
      <dgm:spPr/>
      <dgm:t>
        <a:bodyPr/>
        <a:lstStyle/>
        <a:p>
          <a:endParaRPr lang="es-MX"/>
        </a:p>
      </dgm:t>
    </dgm:pt>
    <dgm:pt modelId="{CA847A11-2DEF-7D43-903E-F35BF1351A1E}" type="pres">
      <dgm:prSet presAssocID="{60C54CE2-792A-D24C-AB01-43F257069591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FA2700-F3AC-F547-98EC-A508F1F48751}" type="pres">
      <dgm:prSet presAssocID="{60C54CE2-792A-D24C-AB01-43F25706959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31AB5F-210B-C148-8E52-5B0265276E95}" type="pres">
      <dgm:prSet presAssocID="{60C54CE2-792A-D24C-AB01-43F257069591}" presName="parentRect" presStyleLbl="alignNode1" presStyleIdx="1" presStyleCnt="2" custScaleY="236352"/>
      <dgm:spPr/>
      <dgm:t>
        <a:bodyPr/>
        <a:lstStyle/>
        <a:p>
          <a:endParaRPr lang="es-MX"/>
        </a:p>
      </dgm:t>
    </dgm:pt>
    <dgm:pt modelId="{42035940-8299-7A47-88CA-0437877A0161}" type="pres">
      <dgm:prSet presAssocID="{60C54CE2-792A-D24C-AB01-43F257069591}" presName="adorn" presStyleLbl="fgAccFollowNode1" presStyleIdx="1" presStyleCnt="2" custScaleX="14876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9DBEC97C-C32A-6444-9E12-0B4A3C18462A}" srcId="{D203C65A-19A9-624B-8EB3-866C5C852460}" destId="{60C54CE2-792A-D24C-AB01-43F257069591}" srcOrd="1" destOrd="0" parTransId="{59A84E95-8F0D-764E-A929-AD132012FFE0}" sibTransId="{D2267484-613D-314E-BE79-6DA015A2AD0C}"/>
    <dgm:cxn modelId="{37585934-BC43-4933-9107-7733C5A92C30}" type="presOf" srcId="{936CC1E7-116C-A640-A3B1-A78A51405966}" destId="{A78CE358-C50C-4542-BDFF-4D11F7F50440}" srcOrd="0" destOrd="0" presId="urn:microsoft.com/office/officeart/2005/8/layout/bList2"/>
    <dgm:cxn modelId="{EBB7A53C-C34D-4E60-A159-07E317C02939}" type="presOf" srcId="{60C54CE2-792A-D24C-AB01-43F257069591}" destId="{DE31AB5F-210B-C148-8E52-5B0265276E95}" srcOrd="1" destOrd="0" presId="urn:microsoft.com/office/officeart/2005/8/layout/bList2"/>
    <dgm:cxn modelId="{B80E4B99-4928-254E-81D4-AABE8F4B3991}" srcId="{936CC1E7-116C-A640-A3B1-A78A51405966}" destId="{19D634AE-D2FD-A44A-A3AA-1E8DC2977F59}" srcOrd="0" destOrd="0" parTransId="{2AB56903-B52B-7143-9D61-7391EE181041}" sibTransId="{2DDBA4E4-FCE0-4E4B-9B01-7579A0C83ABF}"/>
    <dgm:cxn modelId="{6465EF95-FCA6-432E-8BDC-1F04084C2D87}" type="presOf" srcId="{936CC1E7-116C-A640-A3B1-A78A51405966}" destId="{7EE78297-E7B0-BD48-B790-D30780BFAC75}" srcOrd="1" destOrd="0" presId="urn:microsoft.com/office/officeart/2005/8/layout/bList2"/>
    <dgm:cxn modelId="{37F8B326-D00C-45C2-90A9-8C8F2042AE0D}" type="presOf" srcId="{60C54CE2-792A-D24C-AB01-43F257069591}" destId="{24FA2700-F3AC-F547-98EC-A508F1F48751}" srcOrd="0" destOrd="0" presId="urn:microsoft.com/office/officeart/2005/8/layout/bList2"/>
    <dgm:cxn modelId="{710C87C8-E3F3-4765-BA1D-009B1F69C44D}" type="presOf" srcId="{10DA1E77-34EE-374E-BD13-0FF65298A25F}" destId="{CA847A11-2DEF-7D43-903E-F35BF1351A1E}" srcOrd="0" destOrd="0" presId="urn:microsoft.com/office/officeart/2005/8/layout/bList2"/>
    <dgm:cxn modelId="{763A3A77-EEDA-4480-A0E8-1E6325617811}" type="presOf" srcId="{0951E676-E0E4-2F42-B980-683693698CA3}" destId="{C7152674-3CCD-CD42-96C6-060337D50376}" srcOrd="0" destOrd="0" presId="urn:microsoft.com/office/officeart/2005/8/layout/bList2"/>
    <dgm:cxn modelId="{170405F3-473C-2D46-B030-B1B814672225}" srcId="{60C54CE2-792A-D24C-AB01-43F257069591}" destId="{10DA1E77-34EE-374E-BD13-0FF65298A25F}" srcOrd="0" destOrd="0" parTransId="{47FD85D0-59AB-3044-87BB-57E3B7BA69D1}" sibTransId="{A5A3A03D-11DA-B948-8D56-48E4291C266C}"/>
    <dgm:cxn modelId="{3EB249DB-B1DD-440B-A7BE-75EE2CF00856}" type="presOf" srcId="{D203C65A-19A9-624B-8EB3-866C5C852460}" destId="{B764B994-D3D2-CF4E-ADFD-B30F14E8A288}" srcOrd="0" destOrd="0" presId="urn:microsoft.com/office/officeart/2005/8/layout/bList2"/>
    <dgm:cxn modelId="{1C97750F-E2B0-B14B-A5DB-0A13513C9D8B}" srcId="{D203C65A-19A9-624B-8EB3-866C5C852460}" destId="{936CC1E7-116C-A640-A3B1-A78A51405966}" srcOrd="0" destOrd="0" parTransId="{630EADFC-B355-064B-9FAA-DE5C1B9E49BD}" sibTransId="{0951E676-E0E4-2F42-B980-683693698CA3}"/>
    <dgm:cxn modelId="{F682966C-4B21-4236-A84A-F97CB908C4DA}" type="presOf" srcId="{19D634AE-D2FD-A44A-A3AA-1E8DC2977F59}" destId="{BC1334DD-9504-2F44-94FD-077625471B48}" srcOrd="0" destOrd="0" presId="urn:microsoft.com/office/officeart/2005/8/layout/bList2"/>
    <dgm:cxn modelId="{0A13D151-DF6D-41AD-932F-95CAB4C35A14}" type="presParOf" srcId="{B764B994-D3D2-CF4E-ADFD-B30F14E8A288}" destId="{9177CB5C-17F4-7B45-B85C-4BC99383EA6A}" srcOrd="0" destOrd="0" presId="urn:microsoft.com/office/officeart/2005/8/layout/bList2"/>
    <dgm:cxn modelId="{1B67BAC3-3AA8-47FA-BEE0-286EFC288936}" type="presParOf" srcId="{9177CB5C-17F4-7B45-B85C-4BC99383EA6A}" destId="{BC1334DD-9504-2F44-94FD-077625471B48}" srcOrd="0" destOrd="0" presId="urn:microsoft.com/office/officeart/2005/8/layout/bList2"/>
    <dgm:cxn modelId="{084BDC48-1EEB-4706-9B81-C72B49868883}" type="presParOf" srcId="{9177CB5C-17F4-7B45-B85C-4BC99383EA6A}" destId="{A78CE358-C50C-4542-BDFF-4D11F7F50440}" srcOrd="1" destOrd="0" presId="urn:microsoft.com/office/officeart/2005/8/layout/bList2"/>
    <dgm:cxn modelId="{DD6CF521-D8C4-4400-AEBB-B2ECC74B1A74}" type="presParOf" srcId="{9177CB5C-17F4-7B45-B85C-4BC99383EA6A}" destId="{7EE78297-E7B0-BD48-B790-D30780BFAC75}" srcOrd="2" destOrd="0" presId="urn:microsoft.com/office/officeart/2005/8/layout/bList2"/>
    <dgm:cxn modelId="{B65E7F78-6D33-4B67-BD6C-07F096988F2A}" type="presParOf" srcId="{9177CB5C-17F4-7B45-B85C-4BC99383EA6A}" destId="{0409C2C0-2F15-4C44-B2ED-BAB60A08F458}" srcOrd="3" destOrd="0" presId="urn:microsoft.com/office/officeart/2005/8/layout/bList2"/>
    <dgm:cxn modelId="{09BDE574-2AE9-42E7-9165-FBDDB640C1FA}" type="presParOf" srcId="{B764B994-D3D2-CF4E-ADFD-B30F14E8A288}" destId="{C7152674-3CCD-CD42-96C6-060337D50376}" srcOrd="1" destOrd="0" presId="urn:microsoft.com/office/officeart/2005/8/layout/bList2"/>
    <dgm:cxn modelId="{0961D9D9-24A3-4D8F-A9B2-8819CA05AC0E}" type="presParOf" srcId="{B764B994-D3D2-CF4E-ADFD-B30F14E8A288}" destId="{9CE57A58-E4AA-474C-B082-3700EE9F4B00}" srcOrd="2" destOrd="0" presId="urn:microsoft.com/office/officeart/2005/8/layout/bList2"/>
    <dgm:cxn modelId="{F3831F8C-EF42-4BC7-BE58-2C5CFFB47A71}" type="presParOf" srcId="{9CE57A58-E4AA-474C-B082-3700EE9F4B00}" destId="{CA847A11-2DEF-7D43-903E-F35BF1351A1E}" srcOrd="0" destOrd="0" presId="urn:microsoft.com/office/officeart/2005/8/layout/bList2"/>
    <dgm:cxn modelId="{B724118E-7CCF-45B7-AC75-B1F49FCEA949}" type="presParOf" srcId="{9CE57A58-E4AA-474C-B082-3700EE9F4B00}" destId="{24FA2700-F3AC-F547-98EC-A508F1F48751}" srcOrd="1" destOrd="0" presId="urn:microsoft.com/office/officeart/2005/8/layout/bList2"/>
    <dgm:cxn modelId="{EEE3CE53-7765-4CE3-AE97-FD62517D3A48}" type="presParOf" srcId="{9CE57A58-E4AA-474C-B082-3700EE9F4B00}" destId="{DE31AB5F-210B-C148-8E52-5B0265276E95}" srcOrd="2" destOrd="0" presId="urn:microsoft.com/office/officeart/2005/8/layout/bList2"/>
    <dgm:cxn modelId="{EAA1CB2B-4BBD-4E03-A863-380C3B02447E}" type="presParOf" srcId="{9CE57A58-E4AA-474C-B082-3700EE9F4B00}" destId="{42035940-8299-7A47-88CA-0437877A0161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4C85780-8838-4014-8CB2-548DABF61778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4310B29-9DFB-43E7-8598-E8E72B280429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El gobierno requiere de recursos para funcionar, brindar bienes y servicios, crear infraestructura o atender compromisos.</a:t>
          </a:r>
          <a:endParaRPr lang="es-MX" dirty="0">
            <a:solidFill>
              <a:schemeClr val="tx1"/>
            </a:solidFill>
          </a:endParaRPr>
        </a:p>
      </dgm:t>
    </dgm:pt>
    <dgm:pt modelId="{574E0990-29FA-42EA-9E2C-737DA01021DF}" type="parTrans" cxnId="{3DA61159-2518-4923-BAC8-DF23BA24B585}">
      <dgm:prSet/>
      <dgm:spPr/>
      <dgm:t>
        <a:bodyPr/>
        <a:lstStyle/>
        <a:p>
          <a:endParaRPr lang="es-MX"/>
        </a:p>
      </dgm:t>
    </dgm:pt>
    <dgm:pt modelId="{734ECF62-2090-4FCD-8C56-F5FAB79EC393}" type="sibTrans" cxnId="{3DA61159-2518-4923-BAC8-DF23BA24B585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  <dgm:t>
        <a:bodyPr/>
        <a:lstStyle/>
        <a:p>
          <a:endParaRPr lang="es-MX"/>
        </a:p>
      </dgm:t>
    </dgm:pt>
    <dgm:pt modelId="{CD81A0EC-FC9B-4AFE-A9D1-8F92355E283D}" type="pres">
      <dgm:prSet presAssocID="{14C85780-8838-4014-8CB2-548DABF617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C85CA7BE-6CDD-4488-83B1-F8DB146EB0A3}" type="pres">
      <dgm:prSet presAssocID="{14310B29-9DFB-43E7-8598-E8E72B280429}" presName="parTx1" presStyleLbl="node1" presStyleIdx="0" presStyleCnt="1" custScaleX="116907" custScaleY="182094"/>
      <dgm:spPr/>
      <dgm:t>
        <a:bodyPr/>
        <a:lstStyle/>
        <a:p>
          <a:endParaRPr lang="es-MX"/>
        </a:p>
      </dgm:t>
    </dgm:pt>
    <dgm:pt modelId="{D3CCB749-E0DB-4AD4-A85A-54DF582C4101}" type="pres">
      <dgm:prSet presAssocID="{734ECF62-2090-4FCD-8C56-F5FAB79EC393}" presName="picture1" presStyleCnt="0"/>
      <dgm:spPr/>
    </dgm:pt>
    <dgm:pt modelId="{A39B7521-6B36-4FC1-ACCE-898B62EBA142}" type="pres">
      <dgm:prSet presAssocID="{734ECF62-2090-4FCD-8C56-F5FAB79EC393}" presName="imageRepeatNode" presStyleLbl="fgImgPlace1" presStyleIdx="0" presStyleCnt="1" custScaleX="54054" custScaleY="59139" custLinFactNeighborX="-12723" custLinFactNeighborY="9160"/>
      <dgm:spPr/>
      <dgm:t>
        <a:bodyPr/>
        <a:lstStyle/>
        <a:p>
          <a:endParaRPr lang="es-MX"/>
        </a:p>
      </dgm:t>
    </dgm:pt>
  </dgm:ptLst>
  <dgm:cxnLst>
    <dgm:cxn modelId="{CA49820E-0AD1-4FBF-99C3-A28F3B692C75}" type="presOf" srcId="{734ECF62-2090-4FCD-8C56-F5FAB79EC393}" destId="{A39B7521-6B36-4FC1-ACCE-898B62EBA142}" srcOrd="0" destOrd="0" presId="urn:microsoft.com/office/officeart/2008/layout/AscendingPictureAccentProcess"/>
    <dgm:cxn modelId="{FF102ED3-01A8-4178-9309-E4D04892DB04}" type="presOf" srcId="{14310B29-9DFB-43E7-8598-E8E72B280429}" destId="{C85CA7BE-6CDD-4488-83B1-F8DB146EB0A3}" srcOrd="0" destOrd="0" presId="urn:microsoft.com/office/officeart/2008/layout/AscendingPictureAccentProcess"/>
    <dgm:cxn modelId="{3DA61159-2518-4923-BAC8-DF23BA24B585}" srcId="{14C85780-8838-4014-8CB2-548DABF61778}" destId="{14310B29-9DFB-43E7-8598-E8E72B280429}" srcOrd="0" destOrd="0" parTransId="{574E0990-29FA-42EA-9E2C-737DA01021DF}" sibTransId="{734ECF62-2090-4FCD-8C56-F5FAB79EC393}"/>
    <dgm:cxn modelId="{D94E2658-89A8-4DCC-B157-17731D6C8B15}" type="presOf" srcId="{14C85780-8838-4014-8CB2-548DABF61778}" destId="{CD81A0EC-FC9B-4AFE-A9D1-8F92355E283D}" srcOrd="0" destOrd="0" presId="urn:microsoft.com/office/officeart/2008/layout/AscendingPictureAccentProcess"/>
    <dgm:cxn modelId="{4626A4EB-C082-4046-B8FC-B5FF2B1D4768}" type="presParOf" srcId="{CD81A0EC-FC9B-4AFE-A9D1-8F92355E283D}" destId="{C85CA7BE-6CDD-4488-83B1-F8DB146EB0A3}" srcOrd="0" destOrd="0" presId="urn:microsoft.com/office/officeart/2008/layout/AscendingPictureAccentProcess"/>
    <dgm:cxn modelId="{F510C319-EF62-433F-8DAA-010A72625D11}" type="presParOf" srcId="{CD81A0EC-FC9B-4AFE-A9D1-8F92355E283D}" destId="{D3CCB749-E0DB-4AD4-A85A-54DF582C4101}" srcOrd="1" destOrd="0" presId="urn:microsoft.com/office/officeart/2008/layout/AscendingPictureAccentProcess"/>
    <dgm:cxn modelId="{C60BCFB5-53C5-482B-9346-377663488CC7}" type="presParOf" srcId="{D3CCB749-E0DB-4AD4-A85A-54DF582C4101}" destId="{A39B7521-6B36-4FC1-ACCE-898B62EBA142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203C65A-19A9-624B-8EB3-866C5C852460}" type="doc">
      <dgm:prSet loTypeId="urn:microsoft.com/office/officeart/2005/8/layout/bList2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36CC1E7-116C-A640-A3B1-A78A51405966}">
      <dgm:prSet phldrT="[Texto]" custT="1"/>
      <dgm:spPr/>
      <dgm:t>
        <a:bodyPr/>
        <a:lstStyle/>
        <a:p>
          <a:pPr algn="l"/>
          <a:r>
            <a:rPr lang="es-ES" sz="2000" dirty="0" smtClean="0">
              <a:solidFill>
                <a:schemeClr val="tx1"/>
              </a:solidFill>
            </a:rPr>
            <a:t>- Impuesto sobre la renta</a:t>
          </a:r>
        </a:p>
        <a:p>
          <a:pPr algn="r"/>
          <a:r>
            <a:rPr lang="es-ES" sz="2000" dirty="0" smtClean="0">
              <a:solidFill>
                <a:schemeClr val="tx1"/>
              </a:solidFill>
            </a:rPr>
            <a:t>- Impuesto al valor agregado</a:t>
          </a:r>
        </a:p>
        <a:p>
          <a:pPr algn="r"/>
          <a:r>
            <a:rPr lang="es-ES" sz="2000" dirty="0" smtClean="0">
              <a:solidFill>
                <a:schemeClr val="tx1"/>
              </a:solidFill>
            </a:rPr>
            <a:t>- Impuesto especial sobre producción y servicios</a:t>
          </a:r>
        </a:p>
        <a:p>
          <a:pPr algn="r"/>
          <a:r>
            <a:rPr lang="es-ES" sz="2000" dirty="0" smtClean="0">
              <a:solidFill>
                <a:schemeClr val="tx1"/>
              </a:solidFill>
            </a:rPr>
            <a:t>- Impuesto a la importación</a:t>
          </a:r>
        </a:p>
        <a:p>
          <a:pPr algn="r"/>
          <a:r>
            <a:rPr lang="es-ES" sz="2000" dirty="0" smtClean="0">
              <a:solidFill>
                <a:schemeClr val="tx1"/>
              </a:solidFill>
            </a:rPr>
            <a:t>-Impuesto por la actividad de exploración y extracción de hidrocarburos</a:t>
          </a:r>
        </a:p>
        <a:p>
          <a:pPr algn="r"/>
          <a:r>
            <a:rPr lang="es-ES" sz="2000" dirty="0" smtClean="0">
              <a:solidFill>
                <a:schemeClr val="tx1"/>
              </a:solidFill>
            </a:rPr>
            <a:t>- Otros impuestos</a:t>
          </a:r>
        </a:p>
      </dgm:t>
    </dgm:pt>
    <dgm:pt modelId="{630EADFC-B355-064B-9FAA-DE5C1B9E49BD}" type="parTrans" cxnId="{1C97750F-E2B0-B14B-A5DB-0A13513C9D8B}">
      <dgm:prSet/>
      <dgm:spPr/>
      <dgm:t>
        <a:bodyPr/>
        <a:lstStyle/>
        <a:p>
          <a:endParaRPr lang="es-ES"/>
        </a:p>
      </dgm:t>
    </dgm:pt>
    <dgm:pt modelId="{0951E676-E0E4-2F42-B980-683693698CA3}" type="sibTrans" cxnId="{1C97750F-E2B0-B14B-A5DB-0A13513C9D8B}">
      <dgm:prSet/>
      <dgm:spPr/>
      <dgm:t>
        <a:bodyPr/>
        <a:lstStyle/>
        <a:p>
          <a:endParaRPr lang="es-ES"/>
        </a:p>
      </dgm:t>
    </dgm:pt>
    <dgm:pt modelId="{60C54CE2-792A-D24C-AB01-43F257069591}">
      <dgm:prSet phldrT="[Texto]" custT="1"/>
      <dgm:spPr/>
      <dgm:t>
        <a:bodyPr/>
        <a:lstStyle/>
        <a:p>
          <a:r>
            <a:rPr lang="es-ES" sz="2800" dirty="0" smtClean="0">
              <a:solidFill>
                <a:schemeClr val="tx1"/>
              </a:solidFill>
            </a:rPr>
            <a:t>Derechos</a:t>
          </a:r>
        </a:p>
        <a:p>
          <a:r>
            <a:rPr lang="es-ES" sz="2800" dirty="0" smtClean="0">
              <a:solidFill>
                <a:schemeClr val="tx1"/>
              </a:solidFill>
            </a:rPr>
            <a:t>Aprovechamientos</a:t>
          </a:r>
        </a:p>
        <a:p>
          <a:r>
            <a:rPr lang="es-ES" sz="2800" dirty="0" smtClean="0">
              <a:solidFill>
                <a:schemeClr val="tx1"/>
              </a:solidFill>
            </a:rPr>
            <a:t>Otros</a:t>
          </a:r>
          <a:endParaRPr lang="es-ES" sz="2800" dirty="0">
            <a:solidFill>
              <a:schemeClr val="tx1"/>
            </a:solidFill>
          </a:endParaRPr>
        </a:p>
      </dgm:t>
    </dgm:pt>
    <dgm:pt modelId="{59A84E95-8F0D-764E-A929-AD132012FFE0}" type="parTrans" cxnId="{9DBEC97C-C32A-6444-9E12-0B4A3C18462A}">
      <dgm:prSet/>
      <dgm:spPr/>
      <dgm:t>
        <a:bodyPr/>
        <a:lstStyle/>
        <a:p>
          <a:endParaRPr lang="es-ES"/>
        </a:p>
      </dgm:t>
    </dgm:pt>
    <dgm:pt modelId="{D2267484-613D-314E-BE79-6DA015A2AD0C}" type="sibTrans" cxnId="{9DBEC97C-C32A-6444-9E12-0B4A3C18462A}">
      <dgm:prSet/>
      <dgm:spPr/>
      <dgm:t>
        <a:bodyPr/>
        <a:lstStyle/>
        <a:p>
          <a:endParaRPr lang="es-ES"/>
        </a:p>
      </dgm:t>
    </dgm:pt>
    <dgm:pt modelId="{19D634AE-D2FD-A44A-A3AA-1E8DC2977F59}">
      <dgm:prSet custT="1"/>
      <dgm:spPr/>
      <dgm:t>
        <a:bodyPr/>
        <a:lstStyle/>
        <a:p>
          <a:pPr algn="ctr"/>
          <a:r>
            <a:rPr lang="es-ES" sz="3200" dirty="0" smtClean="0"/>
            <a:t>Ingresos tributarios</a:t>
          </a:r>
          <a:endParaRPr lang="es-ES" sz="3200" dirty="0"/>
        </a:p>
      </dgm:t>
    </dgm:pt>
    <dgm:pt modelId="{2AB56903-B52B-7143-9D61-7391EE181041}" type="parTrans" cxnId="{B80E4B99-4928-254E-81D4-AABE8F4B3991}">
      <dgm:prSet/>
      <dgm:spPr/>
      <dgm:t>
        <a:bodyPr/>
        <a:lstStyle/>
        <a:p>
          <a:endParaRPr lang="es-ES"/>
        </a:p>
      </dgm:t>
    </dgm:pt>
    <dgm:pt modelId="{2DDBA4E4-FCE0-4E4B-9B01-7579A0C83ABF}" type="sibTrans" cxnId="{B80E4B99-4928-254E-81D4-AABE8F4B3991}">
      <dgm:prSet/>
      <dgm:spPr/>
      <dgm:t>
        <a:bodyPr/>
        <a:lstStyle/>
        <a:p>
          <a:endParaRPr lang="es-ES"/>
        </a:p>
      </dgm:t>
    </dgm:pt>
    <dgm:pt modelId="{10DA1E77-34EE-374E-BD13-0FF65298A25F}">
      <dgm:prSet custT="1"/>
      <dgm:spPr/>
      <dgm:t>
        <a:bodyPr/>
        <a:lstStyle/>
        <a:p>
          <a:pPr algn="ctr"/>
          <a:r>
            <a:rPr lang="es-ES" sz="3200" dirty="0" smtClean="0"/>
            <a:t>Ingresos no tributarios</a:t>
          </a:r>
          <a:endParaRPr lang="es-ES" sz="3200" dirty="0"/>
        </a:p>
      </dgm:t>
    </dgm:pt>
    <dgm:pt modelId="{47FD85D0-59AB-3044-87BB-57E3B7BA69D1}" type="parTrans" cxnId="{170405F3-473C-2D46-B030-B1B814672225}">
      <dgm:prSet/>
      <dgm:spPr/>
      <dgm:t>
        <a:bodyPr/>
        <a:lstStyle/>
        <a:p>
          <a:endParaRPr lang="es-ES"/>
        </a:p>
      </dgm:t>
    </dgm:pt>
    <dgm:pt modelId="{A5A3A03D-11DA-B948-8D56-48E4291C266C}" type="sibTrans" cxnId="{170405F3-473C-2D46-B030-B1B814672225}">
      <dgm:prSet/>
      <dgm:spPr/>
      <dgm:t>
        <a:bodyPr/>
        <a:lstStyle/>
        <a:p>
          <a:endParaRPr lang="es-ES"/>
        </a:p>
      </dgm:t>
    </dgm:pt>
    <dgm:pt modelId="{B764B994-D3D2-CF4E-ADFD-B30F14E8A288}" type="pres">
      <dgm:prSet presAssocID="{D203C65A-19A9-624B-8EB3-866C5C852460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77CB5C-17F4-7B45-B85C-4BC99383EA6A}" type="pres">
      <dgm:prSet presAssocID="{936CC1E7-116C-A640-A3B1-A78A51405966}" presName="compNode" presStyleCnt="0"/>
      <dgm:spPr/>
      <dgm:t>
        <a:bodyPr/>
        <a:lstStyle/>
        <a:p>
          <a:endParaRPr lang="es-MX"/>
        </a:p>
      </dgm:t>
    </dgm:pt>
    <dgm:pt modelId="{BC1334DD-9504-2F44-94FD-077625471B48}" type="pres">
      <dgm:prSet presAssocID="{936CC1E7-116C-A640-A3B1-A78A51405966}" presName="childRect" presStyleLbl="bgAcc1" presStyleIdx="0" presStyleCnt="2" custScaleX="146723" custScaleY="30142" custLinFactNeighborX="-15571" custLinFactNeighborY="-169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8CE358-C50C-4542-BDFF-4D11F7F50440}" type="pres">
      <dgm:prSet presAssocID="{936CC1E7-116C-A640-A3B1-A78A5140596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E78297-E7B0-BD48-B790-D30780BFAC75}" type="pres">
      <dgm:prSet presAssocID="{936CC1E7-116C-A640-A3B1-A78A51405966}" presName="parentRect" presStyleLbl="alignNode1" presStyleIdx="0" presStyleCnt="2" custScaleX="143271" custScaleY="377123" custLinFactNeighborX="-2991" custLinFactNeighborY="41505"/>
      <dgm:spPr/>
      <dgm:t>
        <a:bodyPr/>
        <a:lstStyle/>
        <a:p>
          <a:endParaRPr lang="es-ES"/>
        </a:p>
      </dgm:t>
    </dgm:pt>
    <dgm:pt modelId="{0409C2C0-2F15-4C44-B2ED-BAB60A08F458}" type="pres">
      <dgm:prSet presAssocID="{936CC1E7-116C-A640-A3B1-A78A51405966}" presName="adorn" presStyleLbl="fgAccFollowNode1" presStyleIdx="0" presStyleCnt="2" custScaleX="109381" custScaleY="92686" custLinFactNeighborX="20535" custLinFactNeighborY="-9999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7152674-3CCD-CD42-96C6-060337D50376}" type="pres">
      <dgm:prSet presAssocID="{0951E676-E0E4-2F42-B980-683693698CA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CE57A58-E4AA-474C-B082-3700EE9F4B00}" type="pres">
      <dgm:prSet presAssocID="{60C54CE2-792A-D24C-AB01-43F257069591}" presName="compNode" presStyleCnt="0"/>
      <dgm:spPr/>
      <dgm:t>
        <a:bodyPr/>
        <a:lstStyle/>
        <a:p>
          <a:endParaRPr lang="es-MX"/>
        </a:p>
      </dgm:t>
    </dgm:pt>
    <dgm:pt modelId="{CA847A11-2DEF-7D43-903E-F35BF1351A1E}" type="pres">
      <dgm:prSet presAssocID="{60C54CE2-792A-D24C-AB01-43F257069591}" presName="childRect" presStyleLbl="bgAcc1" presStyleIdx="1" presStyleCnt="2" custScaleX="144446" custScaleY="32199" custLinFactNeighborX="-5043" custLinFactNeighborY="-170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FA2700-F3AC-F547-98EC-A508F1F48751}" type="pres">
      <dgm:prSet presAssocID="{60C54CE2-792A-D24C-AB01-43F25706959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31AB5F-210B-C148-8E52-5B0265276E95}" type="pres">
      <dgm:prSet presAssocID="{60C54CE2-792A-D24C-AB01-43F257069591}" presName="parentRect" presStyleLbl="alignNode1" presStyleIdx="1" presStyleCnt="2" custScaleX="139266" custScaleY="377123" custLinFactNeighborX="-4050" custLinFactNeighborY="39100"/>
      <dgm:spPr/>
      <dgm:t>
        <a:bodyPr/>
        <a:lstStyle/>
        <a:p>
          <a:endParaRPr lang="es-MX"/>
        </a:p>
      </dgm:t>
    </dgm:pt>
    <dgm:pt modelId="{42035940-8299-7A47-88CA-0437877A0161}" type="pres">
      <dgm:prSet presAssocID="{60C54CE2-792A-D24C-AB01-43F257069591}" presName="adorn" presStyleLbl="fgAccFollowNode1" presStyleIdx="1" presStyleCnt="2" custScaleX="100361" custScaleY="85458" custLinFactY="35701" custLinFactNeighborX="-1069" custLinFactNeighborY="10000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9DBEC97C-C32A-6444-9E12-0B4A3C18462A}" srcId="{D203C65A-19A9-624B-8EB3-866C5C852460}" destId="{60C54CE2-792A-D24C-AB01-43F257069591}" srcOrd="1" destOrd="0" parTransId="{59A84E95-8F0D-764E-A929-AD132012FFE0}" sibTransId="{D2267484-613D-314E-BE79-6DA015A2AD0C}"/>
    <dgm:cxn modelId="{B80E4B99-4928-254E-81D4-AABE8F4B3991}" srcId="{936CC1E7-116C-A640-A3B1-A78A51405966}" destId="{19D634AE-D2FD-A44A-A3AA-1E8DC2977F59}" srcOrd="0" destOrd="0" parTransId="{2AB56903-B52B-7143-9D61-7391EE181041}" sibTransId="{2DDBA4E4-FCE0-4E4B-9B01-7579A0C83ABF}"/>
    <dgm:cxn modelId="{234FE021-E8FB-4876-A5A2-BA63AE001D9B}" type="presOf" srcId="{60C54CE2-792A-D24C-AB01-43F257069591}" destId="{24FA2700-F3AC-F547-98EC-A508F1F48751}" srcOrd="0" destOrd="0" presId="urn:microsoft.com/office/officeart/2005/8/layout/bList2"/>
    <dgm:cxn modelId="{F8D3539B-DA12-4C6B-AB8F-CABD0FA922F8}" type="presOf" srcId="{936CC1E7-116C-A640-A3B1-A78A51405966}" destId="{A78CE358-C50C-4542-BDFF-4D11F7F50440}" srcOrd="0" destOrd="0" presId="urn:microsoft.com/office/officeart/2005/8/layout/bList2"/>
    <dgm:cxn modelId="{170405F3-473C-2D46-B030-B1B814672225}" srcId="{60C54CE2-792A-D24C-AB01-43F257069591}" destId="{10DA1E77-34EE-374E-BD13-0FF65298A25F}" srcOrd="0" destOrd="0" parTransId="{47FD85D0-59AB-3044-87BB-57E3B7BA69D1}" sibTransId="{A5A3A03D-11DA-B948-8D56-48E4291C266C}"/>
    <dgm:cxn modelId="{125DF341-D9D9-4138-9FB0-D276CD3507D8}" type="presOf" srcId="{60C54CE2-792A-D24C-AB01-43F257069591}" destId="{DE31AB5F-210B-C148-8E52-5B0265276E95}" srcOrd="1" destOrd="0" presId="urn:microsoft.com/office/officeart/2005/8/layout/bList2"/>
    <dgm:cxn modelId="{D179FBFF-CE8D-4868-A29C-5090981E610B}" type="presOf" srcId="{D203C65A-19A9-624B-8EB3-866C5C852460}" destId="{B764B994-D3D2-CF4E-ADFD-B30F14E8A288}" srcOrd="0" destOrd="0" presId="urn:microsoft.com/office/officeart/2005/8/layout/bList2"/>
    <dgm:cxn modelId="{58A51BA9-7D10-4D85-9C28-BC0AD566280A}" type="presOf" srcId="{10DA1E77-34EE-374E-BD13-0FF65298A25F}" destId="{CA847A11-2DEF-7D43-903E-F35BF1351A1E}" srcOrd="0" destOrd="0" presId="urn:microsoft.com/office/officeart/2005/8/layout/bList2"/>
    <dgm:cxn modelId="{F0F403A1-5461-46AD-ADB3-4B631D471DA5}" type="presOf" srcId="{19D634AE-D2FD-A44A-A3AA-1E8DC2977F59}" destId="{BC1334DD-9504-2F44-94FD-077625471B48}" srcOrd="0" destOrd="0" presId="urn:microsoft.com/office/officeart/2005/8/layout/bList2"/>
    <dgm:cxn modelId="{1C97750F-E2B0-B14B-A5DB-0A13513C9D8B}" srcId="{D203C65A-19A9-624B-8EB3-866C5C852460}" destId="{936CC1E7-116C-A640-A3B1-A78A51405966}" srcOrd="0" destOrd="0" parTransId="{630EADFC-B355-064B-9FAA-DE5C1B9E49BD}" sibTransId="{0951E676-E0E4-2F42-B980-683693698CA3}"/>
    <dgm:cxn modelId="{526805CD-9F56-4B34-8DB5-433861AF7508}" type="presOf" srcId="{0951E676-E0E4-2F42-B980-683693698CA3}" destId="{C7152674-3CCD-CD42-96C6-060337D50376}" srcOrd="0" destOrd="0" presId="urn:microsoft.com/office/officeart/2005/8/layout/bList2"/>
    <dgm:cxn modelId="{737426E5-8F44-4BE7-ADEF-B005AB0317EC}" type="presOf" srcId="{936CC1E7-116C-A640-A3B1-A78A51405966}" destId="{7EE78297-E7B0-BD48-B790-D30780BFAC75}" srcOrd="1" destOrd="0" presId="urn:microsoft.com/office/officeart/2005/8/layout/bList2"/>
    <dgm:cxn modelId="{44086B03-5C0B-4CE2-A897-3B7C7A71990D}" type="presParOf" srcId="{B764B994-D3D2-CF4E-ADFD-B30F14E8A288}" destId="{9177CB5C-17F4-7B45-B85C-4BC99383EA6A}" srcOrd="0" destOrd="0" presId="urn:microsoft.com/office/officeart/2005/8/layout/bList2"/>
    <dgm:cxn modelId="{EDD09C40-D6CE-4E03-A1F3-7E121F3D4906}" type="presParOf" srcId="{9177CB5C-17F4-7B45-B85C-4BC99383EA6A}" destId="{BC1334DD-9504-2F44-94FD-077625471B48}" srcOrd="0" destOrd="0" presId="urn:microsoft.com/office/officeart/2005/8/layout/bList2"/>
    <dgm:cxn modelId="{4B5F542A-F316-404D-A48A-161D1AA87DEB}" type="presParOf" srcId="{9177CB5C-17F4-7B45-B85C-4BC99383EA6A}" destId="{A78CE358-C50C-4542-BDFF-4D11F7F50440}" srcOrd="1" destOrd="0" presId="urn:microsoft.com/office/officeart/2005/8/layout/bList2"/>
    <dgm:cxn modelId="{8D40A7BB-8FBF-434F-98F9-64A676912664}" type="presParOf" srcId="{9177CB5C-17F4-7B45-B85C-4BC99383EA6A}" destId="{7EE78297-E7B0-BD48-B790-D30780BFAC75}" srcOrd="2" destOrd="0" presId="urn:microsoft.com/office/officeart/2005/8/layout/bList2"/>
    <dgm:cxn modelId="{16D592A2-A31A-47A6-B0ED-F264B0593331}" type="presParOf" srcId="{9177CB5C-17F4-7B45-B85C-4BC99383EA6A}" destId="{0409C2C0-2F15-4C44-B2ED-BAB60A08F458}" srcOrd="3" destOrd="0" presId="urn:microsoft.com/office/officeart/2005/8/layout/bList2"/>
    <dgm:cxn modelId="{CDB5CCB2-7E95-458A-830E-7B2111B8F4C6}" type="presParOf" srcId="{B764B994-D3D2-CF4E-ADFD-B30F14E8A288}" destId="{C7152674-3CCD-CD42-96C6-060337D50376}" srcOrd="1" destOrd="0" presId="urn:microsoft.com/office/officeart/2005/8/layout/bList2"/>
    <dgm:cxn modelId="{4C74F6E9-E627-40CF-828E-61D9915C7D11}" type="presParOf" srcId="{B764B994-D3D2-CF4E-ADFD-B30F14E8A288}" destId="{9CE57A58-E4AA-474C-B082-3700EE9F4B00}" srcOrd="2" destOrd="0" presId="urn:microsoft.com/office/officeart/2005/8/layout/bList2"/>
    <dgm:cxn modelId="{1E42D8FF-3132-4874-902A-114BF4E1A966}" type="presParOf" srcId="{9CE57A58-E4AA-474C-B082-3700EE9F4B00}" destId="{CA847A11-2DEF-7D43-903E-F35BF1351A1E}" srcOrd="0" destOrd="0" presId="urn:microsoft.com/office/officeart/2005/8/layout/bList2"/>
    <dgm:cxn modelId="{D4B44C52-98C5-48D4-BBF7-ECA1E1911492}" type="presParOf" srcId="{9CE57A58-E4AA-474C-B082-3700EE9F4B00}" destId="{24FA2700-F3AC-F547-98EC-A508F1F48751}" srcOrd="1" destOrd="0" presId="urn:microsoft.com/office/officeart/2005/8/layout/bList2"/>
    <dgm:cxn modelId="{E90FEE65-0E65-4A86-8F6D-BEDDE38CF5E8}" type="presParOf" srcId="{9CE57A58-E4AA-474C-B082-3700EE9F4B00}" destId="{DE31AB5F-210B-C148-8E52-5B0265276E95}" srcOrd="2" destOrd="0" presId="urn:microsoft.com/office/officeart/2005/8/layout/bList2"/>
    <dgm:cxn modelId="{7EF8CE2A-89DD-4F60-92B1-AAB1EE31427F}" type="presParOf" srcId="{9CE57A58-E4AA-474C-B082-3700EE9F4B00}" destId="{42035940-8299-7A47-88CA-0437877A0161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9837D57-5C22-AA4C-BA81-58A2D5D80707}" type="doc">
      <dgm:prSet loTypeId="urn:microsoft.com/office/officeart/2005/8/layout/hierarchy2" loCatId="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E85CEE3-87BE-7D4E-8727-05CEF8217FB7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Tipos de impuesto</a:t>
          </a:r>
          <a:endParaRPr lang="es-ES" sz="2000" dirty="0">
            <a:solidFill>
              <a:schemeClr val="tx1"/>
            </a:solidFill>
          </a:endParaRPr>
        </a:p>
      </dgm:t>
    </dgm:pt>
    <dgm:pt modelId="{223631F1-C385-FA40-BE3B-AA9EC7565135}" type="parTrans" cxnId="{35086328-53D1-8346-BAAE-44DC934460A8}">
      <dgm:prSet/>
      <dgm:spPr/>
      <dgm:t>
        <a:bodyPr/>
        <a:lstStyle/>
        <a:p>
          <a:endParaRPr lang="es-ES"/>
        </a:p>
      </dgm:t>
    </dgm:pt>
    <dgm:pt modelId="{DC17AF58-7414-C844-A7C2-1EFF66433CF0}" type="sibTrans" cxnId="{35086328-53D1-8346-BAAE-44DC934460A8}">
      <dgm:prSet/>
      <dgm:spPr/>
      <dgm:t>
        <a:bodyPr/>
        <a:lstStyle/>
        <a:p>
          <a:endParaRPr lang="es-ES"/>
        </a:p>
      </dgm:t>
    </dgm:pt>
    <dgm:pt modelId="{98D15076-4D9E-674A-A12D-CD243737DB81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Los que gravan el ingreso</a:t>
          </a:r>
          <a:endParaRPr lang="es-ES" sz="2000" dirty="0">
            <a:solidFill>
              <a:schemeClr val="tx1"/>
            </a:solidFill>
          </a:endParaRPr>
        </a:p>
      </dgm:t>
    </dgm:pt>
    <dgm:pt modelId="{A6793B3E-B093-6944-9E73-5CAF187A1EDE}" type="parTrans" cxnId="{D07A0739-4B51-7940-B9E8-13DF34B3EE05}">
      <dgm:prSet/>
      <dgm:spPr/>
      <dgm:t>
        <a:bodyPr/>
        <a:lstStyle/>
        <a:p>
          <a:endParaRPr lang="es-ES"/>
        </a:p>
      </dgm:t>
    </dgm:pt>
    <dgm:pt modelId="{7314F4C8-EBCB-1246-837A-AB9C8B5DA760}" type="sibTrans" cxnId="{D07A0739-4B51-7940-B9E8-13DF34B3EE05}">
      <dgm:prSet/>
      <dgm:spPr/>
      <dgm:t>
        <a:bodyPr/>
        <a:lstStyle/>
        <a:p>
          <a:endParaRPr lang="es-ES"/>
        </a:p>
      </dgm:t>
    </dgm:pt>
    <dgm:pt modelId="{9B6FE4E3-00F3-F44E-B858-48A237B81FC7}">
      <dgm:prSet phldrT="[Texto]"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Tienen un impacto directo en el ingreso disponible para ahorro o inversión</a:t>
          </a:r>
          <a:endParaRPr lang="es-ES" sz="1800" dirty="0">
            <a:solidFill>
              <a:schemeClr val="tx1"/>
            </a:solidFill>
          </a:endParaRPr>
        </a:p>
      </dgm:t>
    </dgm:pt>
    <dgm:pt modelId="{956E40A2-6EC5-DF4B-B8B7-18C915987A58}" type="parTrans" cxnId="{B7FC2CEB-BA78-244D-B85F-7E5AA99BB214}">
      <dgm:prSet/>
      <dgm:spPr/>
      <dgm:t>
        <a:bodyPr/>
        <a:lstStyle/>
        <a:p>
          <a:endParaRPr lang="es-ES"/>
        </a:p>
      </dgm:t>
    </dgm:pt>
    <dgm:pt modelId="{319DA46C-3542-B644-984A-CE6C3D9CFE21}" type="sibTrans" cxnId="{B7FC2CEB-BA78-244D-B85F-7E5AA99BB214}">
      <dgm:prSet/>
      <dgm:spPr/>
      <dgm:t>
        <a:bodyPr/>
        <a:lstStyle/>
        <a:p>
          <a:endParaRPr lang="es-ES"/>
        </a:p>
      </dgm:t>
    </dgm:pt>
    <dgm:pt modelId="{27EDBBF6-090F-5642-893B-97AEA2E63773}">
      <dgm:prSet phldrT="[Texto]"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Los que gravan el consumo</a:t>
          </a:r>
          <a:endParaRPr lang="es-ES" sz="1800" dirty="0">
            <a:solidFill>
              <a:schemeClr val="tx1"/>
            </a:solidFill>
          </a:endParaRPr>
        </a:p>
      </dgm:t>
    </dgm:pt>
    <dgm:pt modelId="{4F2E64F9-C320-E142-9F46-2342C042398F}" type="parTrans" cxnId="{F4AE1DF6-847B-BA4E-B286-E9B41BE10A19}">
      <dgm:prSet/>
      <dgm:spPr/>
      <dgm:t>
        <a:bodyPr/>
        <a:lstStyle/>
        <a:p>
          <a:endParaRPr lang="es-ES"/>
        </a:p>
      </dgm:t>
    </dgm:pt>
    <dgm:pt modelId="{821B194E-0CE9-4E4F-84A5-451544C39278}" type="sibTrans" cxnId="{F4AE1DF6-847B-BA4E-B286-E9B41BE10A19}">
      <dgm:prSet/>
      <dgm:spPr/>
      <dgm:t>
        <a:bodyPr/>
        <a:lstStyle/>
        <a:p>
          <a:endParaRPr lang="es-ES"/>
        </a:p>
      </dgm:t>
    </dgm:pt>
    <dgm:pt modelId="{14D07ACB-CBF5-A044-BB16-D00C19E95B76}">
      <dgm:prSet phldrT="[Texto]"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Representan un encarecimiento de bienes y servicios</a:t>
          </a:r>
          <a:endParaRPr lang="es-ES" sz="1800" dirty="0">
            <a:solidFill>
              <a:schemeClr val="tx1"/>
            </a:solidFill>
          </a:endParaRPr>
        </a:p>
      </dgm:t>
    </dgm:pt>
    <dgm:pt modelId="{9D19934E-A3CE-7347-B6F0-C58C57077DE6}" type="parTrans" cxnId="{975AB44F-5354-5044-9AF2-1698EAF8DF0C}">
      <dgm:prSet/>
      <dgm:spPr/>
      <dgm:t>
        <a:bodyPr/>
        <a:lstStyle/>
        <a:p>
          <a:endParaRPr lang="es-ES"/>
        </a:p>
      </dgm:t>
    </dgm:pt>
    <dgm:pt modelId="{0D9AC57A-A903-F848-A7BB-4BB2870DB052}" type="sibTrans" cxnId="{975AB44F-5354-5044-9AF2-1698EAF8DF0C}">
      <dgm:prSet/>
      <dgm:spPr/>
      <dgm:t>
        <a:bodyPr/>
        <a:lstStyle/>
        <a:p>
          <a:endParaRPr lang="es-ES"/>
        </a:p>
      </dgm:t>
    </dgm:pt>
    <dgm:pt modelId="{4220E092-D37C-4D4C-AA89-EC1C8DF5D371}">
      <dgm:prSet phldrT="[Texto]"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Son regresivos porque afecta a todos los consumidores por igual</a:t>
          </a:r>
          <a:endParaRPr lang="es-ES" sz="1800" dirty="0">
            <a:solidFill>
              <a:schemeClr val="tx1"/>
            </a:solidFill>
          </a:endParaRPr>
        </a:p>
      </dgm:t>
    </dgm:pt>
    <dgm:pt modelId="{08543B5D-3776-DF47-84D1-ED12EC80C87B}" type="parTrans" cxnId="{7CBC6487-2BB0-0F4B-B3C9-C19642319B05}">
      <dgm:prSet/>
      <dgm:spPr/>
      <dgm:t>
        <a:bodyPr/>
        <a:lstStyle/>
        <a:p>
          <a:endParaRPr lang="es-ES"/>
        </a:p>
      </dgm:t>
    </dgm:pt>
    <dgm:pt modelId="{B476231A-44C7-E84C-8DA3-DB3C4DBDCD1A}" type="sibTrans" cxnId="{7CBC6487-2BB0-0F4B-B3C9-C19642319B05}">
      <dgm:prSet/>
      <dgm:spPr/>
      <dgm:t>
        <a:bodyPr/>
        <a:lstStyle/>
        <a:p>
          <a:endParaRPr lang="es-ES"/>
        </a:p>
      </dgm:t>
    </dgm:pt>
    <dgm:pt modelId="{840DA539-C1B0-3D4C-8979-691575D2A4B3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Son progresivos porque a mayor ingreso, mayor es el impuesto</a:t>
          </a:r>
          <a:endParaRPr lang="es-ES" sz="1800" dirty="0">
            <a:solidFill>
              <a:schemeClr val="tx1"/>
            </a:solidFill>
          </a:endParaRPr>
        </a:p>
      </dgm:t>
    </dgm:pt>
    <dgm:pt modelId="{89BB0197-E614-1A48-8D1C-93624756F6F1}" type="parTrans" cxnId="{A8DC7E5C-0CA5-D548-9EEF-050A8933833D}">
      <dgm:prSet/>
      <dgm:spPr/>
      <dgm:t>
        <a:bodyPr/>
        <a:lstStyle/>
        <a:p>
          <a:endParaRPr lang="es-ES"/>
        </a:p>
      </dgm:t>
    </dgm:pt>
    <dgm:pt modelId="{AC181847-5A52-0A46-AEBE-6ADE2A6F81D8}" type="sibTrans" cxnId="{A8DC7E5C-0CA5-D548-9EEF-050A8933833D}">
      <dgm:prSet/>
      <dgm:spPr/>
      <dgm:t>
        <a:bodyPr/>
        <a:lstStyle/>
        <a:p>
          <a:endParaRPr lang="es-ES"/>
        </a:p>
      </dgm:t>
    </dgm:pt>
    <dgm:pt modelId="{792B7743-14F5-AD48-918C-FCB8AB2406C7}" type="pres">
      <dgm:prSet presAssocID="{E9837D57-5C22-AA4C-BA81-58A2D5D8070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AC7427-AA00-C24B-A063-CDA69445F299}" type="pres">
      <dgm:prSet presAssocID="{3E85CEE3-87BE-7D4E-8727-05CEF8217FB7}" presName="root1" presStyleCnt="0"/>
      <dgm:spPr/>
      <dgm:t>
        <a:bodyPr/>
        <a:lstStyle/>
        <a:p>
          <a:endParaRPr lang="es-MX"/>
        </a:p>
      </dgm:t>
    </dgm:pt>
    <dgm:pt modelId="{576D432B-9C39-F54A-AC47-7CC9D86F8DA2}" type="pres">
      <dgm:prSet presAssocID="{3E85CEE3-87BE-7D4E-8727-05CEF8217FB7}" presName="LevelOneTextNode" presStyleLbl="node0" presStyleIdx="0" presStyleCnt="1" custScaleX="5876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8499609-71B5-5E44-9646-173561CCE02C}" type="pres">
      <dgm:prSet presAssocID="{3E85CEE3-87BE-7D4E-8727-05CEF8217FB7}" presName="level2hierChild" presStyleCnt="0"/>
      <dgm:spPr/>
      <dgm:t>
        <a:bodyPr/>
        <a:lstStyle/>
        <a:p>
          <a:endParaRPr lang="es-MX"/>
        </a:p>
      </dgm:t>
    </dgm:pt>
    <dgm:pt modelId="{6ACFD6FD-BD7D-5A48-A048-7688E962BD48}" type="pres">
      <dgm:prSet presAssocID="{A6793B3E-B093-6944-9E73-5CAF187A1EDE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DC214C4F-CE9F-FD44-A8BB-949F926A1342}" type="pres">
      <dgm:prSet presAssocID="{A6793B3E-B093-6944-9E73-5CAF187A1EDE}" presName="connTx" presStyleLbl="parChTrans1D2" presStyleIdx="0" presStyleCnt="2"/>
      <dgm:spPr/>
      <dgm:t>
        <a:bodyPr/>
        <a:lstStyle/>
        <a:p>
          <a:endParaRPr lang="es-MX"/>
        </a:p>
      </dgm:t>
    </dgm:pt>
    <dgm:pt modelId="{3F039F0E-FBAC-2E4D-9CB0-D503C4294C4C}" type="pres">
      <dgm:prSet presAssocID="{98D15076-4D9E-674A-A12D-CD243737DB81}" presName="root2" presStyleCnt="0"/>
      <dgm:spPr/>
      <dgm:t>
        <a:bodyPr/>
        <a:lstStyle/>
        <a:p>
          <a:endParaRPr lang="es-MX"/>
        </a:p>
      </dgm:t>
    </dgm:pt>
    <dgm:pt modelId="{1206A5A9-B6BC-AD46-BB8C-40CA4E258579}" type="pres">
      <dgm:prSet presAssocID="{98D15076-4D9E-674A-A12D-CD243737DB8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EEFB45-5CD4-104E-A60D-1E32772A581E}" type="pres">
      <dgm:prSet presAssocID="{98D15076-4D9E-674A-A12D-CD243737DB81}" presName="level3hierChild" presStyleCnt="0"/>
      <dgm:spPr/>
      <dgm:t>
        <a:bodyPr/>
        <a:lstStyle/>
        <a:p>
          <a:endParaRPr lang="es-MX"/>
        </a:p>
      </dgm:t>
    </dgm:pt>
    <dgm:pt modelId="{444B9278-EC81-0F42-AA8A-79953C8ACF0C}" type="pres">
      <dgm:prSet presAssocID="{956E40A2-6EC5-DF4B-B8B7-18C915987A58}" presName="conn2-1" presStyleLbl="parChTrans1D3" presStyleIdx="0" presStyleCnt="4"/>
      <dgm:spPr/>
      <dgm:t>
        <a:bodyPr/>
        <a:lstStyle/>
        <a:p>
          <a:endParaRPr lang="es-MX"/>
        </a:p>
      </dgm:t>
    </dgm:pt>
    <dgm:pt modelId="{EDA587E2-F8E3-6D42-A18E-94FDBCB19BAE}" type="pres">
      <dgm:prSet presAssocID="{956E40A2-6EC5-DF4B-B8B7-18C915987A58}" presName="connTx" presStyleLbl="parChTrans1D3" presStyleIdx="0" presStyleCnt="4"/>
      <dgm:spPr/>
      <dgm:t>
        <a:bodyPr/>
        <a:lstStyle/>
        <a:p>
          <a:endParaRPr lang="es-MX"/>
        </a:p>
      </dgm:t>
    </dgm:pt>
    <dgm:pt modelId="{2059DAD8-C8F5-8F40-9209-47A8BB28CD93}" type="pres">
      <dgm:prSet presAssocID="{9B6FE4E3-00F3-F44E-B858-48A237B81FC7}" presName="root2" presStyleCnt="0"/>
      <dgm:spPr/>
      <dgm:t>
        <a:bodyPr/>
        <a:lstStyle/>
        <a:p>
          <a:endParaRPr lang="es-MX"/>
        </a:p>
      </dgm:t>
    </dgm:pt>
    <dgm:pt modelId="{B67C3556-1EBD-9F4B-9EA9-7E56824FCC48}" type="pres">
      <dgm:prSet presAssocID="{9B6FE4E3-00F3-F44E-B858-48A237B81FC7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23FDED4-66A6-7B4B-AD03-15E474D95019}" type="pres">
      <dgm:prSet presAssocID="{9B6FE4E3-00F3-F44E-B858-48A237B81FC7}" presName="level3hierChild" presStyleCnt="0"/>
      <dgm:spPr/>
      <dgm:t>
        <a:bodyPr/>
        <a:lstStyle/>
        <a:p>
          <a:endParaRPr lang="es-MX"/>
        </a:p>
      </dgm:t>
    </dgm:pt>
    <dgm:pt modelId="{31D30D96-CFBC-FA4D-8F33-85D56A4F167F}" type="pres">
      <dgm:prSet presAssocID="{89BB0197-E614-1A48-8D1C-93624756F6F1}" presName="conn2-1" presStyleLbl="parChTrans1D3" presStyleIdx="1" presStyleCnt="4"/>
      <dgm:spPr/>
      <dgm:t>
        <a:bodyPr/>
        <a:lstStyle/>
        <a:p>
          <a:endParaRPr lang="es-MX"/>
        </a:p>
      </dgm:t>
    </dgm:pt>
    <dgm:pt modelId="{B33B8278-CCFC-864B-8F90-96D91BD9C83F}" type="pres">
      <dgm:prSet presAssocID="{89BB0197-E614-1A48-8D1C-93624756F6F1}" presName="connTx" presStyleLbl="parChTrans1D3" presStyleIdx="1" presStyleCnt="4"/>
      <dgm:spPr/>
      <dgm:t>
        <a:bodyPr/>
        <a:lstStyle/>
        <a:p>
          <a:endParaRPr lang="es-MX"/>
        </a:p>
      </dgm:t>
    </dgm:pt>
    <dgm:pt modelId="{76593096-3F49-D949-B23C-F6A76FA02B9A}" type="pres">
      <dgm:prSet presAssocID="{840DA539-C1B0-3D4C-8979-691575D2A4B3}" presName="root2" presStyleCnt="0"/>
      <dgm:spPr/>
      <dgm:t>
        <a:bodyPr/>
        <a:lstStyle/>
        <a:p>
          <a:endParaRPr lang="es-MX"/>
        </a:p>
      </dgm:t>
    </dgm:pt>
    <dgm:pt modelId="{48850749-982A-7942-9C42-A715D03870C7}" type="pres">
      <dgm:prSet presAssocID="{840DA539-C1B0-3D4C-8979-691575D2A4B3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D0E0C5-B4BD-984C-938D-66C6EB7E44BE}" type="pres">
      <dgm:prSet presAssocID="{840DA539-C1B0-3D4C-8979-691575D2A4B3}" presName="level3hierChild" presStyleCnt="0"/>
      <dgm:spPr/>
      <dgm:t>
        <a:bodyPr/>
        <a:lstStyle/>
        <a:p>
          <a:endParaRPr lang="es-MX"/>
        </a:p>
      </dgm:t>
    </dgm:pt>
    <dgm:pt modelId="{F6454583-41E0-3D4A-8E50-FE48C5AEED45}" type="pres">
      <dgm:prSet presAssocID="{4F2E64F9-C320-E142-9F46-2342C042398F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CEF43794-322A-274C-A0E8-9FDA37BD45D6}" type="pres">
      <dgm:prSet presAssocID="{4F2E64F9-C320-E142-9F46-2342C042398F}" presName="connTx" presStyleLbl="parChTrans1D2" presStyleIdx="1" presStyleCnt="2"/>
      <dgm:spPr/>
      <dgm:t>
        <a:bodyPr/>
        <a:lstStyle/>
        <a:p>
          <a:endParaRPr lang="es-MX"/>
        </a:p>
      </dgm:t>
    </dgm:pt>
    <dgm:pt modelId="{99232F75-E876-C747-B1A7-3A734DE87A88}" type="pres">
      <dgm:prSet presAssocID="{27EDBBF6-090F-5642-893B-97AEA2E63773}" presName="root2" presStyleCnt="0"/>
      <dgm:spPr/>
      <dgm:t>
        <a:bodyPr/>
        <a:lstStyle/>
        <a:p>
          <a:endParaRPr lang="es-MX"/>
        </a:p>
      </dgm:t>
    </dgm:pt>
    <dgm:pt modelId="{E1D0FE04-B029-ED45-8DD4-ED97D85723F4}" type="pres">
      <dgm:prSet presAssocID="{27EDBBF6-090F-5642-893B-97AEA2E6377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EC3F754-F03D-E646-A7D2-9B53A0EFFD0E}" type="pres">
      <dgm:prSet presAssocID="{27EDBBF6-090F-5642-893B-97AEA2E63773}" presName="level3hierChild" presStyleCnt="0"/>
      <dgm:spPr/>
      <dgm:t>
        <a:bodyPr/>
        <a:lstStyle/>
        <a:p>
          <a:endParaRPr lang="es-MX"/>
        </a:p>
      </dgm:t>
    </dgm:pt>
    <dgm:pt modelId="{0381E269-05D9-AB43-A253-646292E9A058}" type="pres">
      <dgm:prSet presAssocID="{9D19934E-A3CE-7347-B6F0-C58C57077DE6}" presName="conn2-1" presStyleLbl="parChTrans1D3" presStyleIdx="2" presStyleCnt="4"/>
      <dgm:spPr/>
      <dgm:t>
        <a:bodyPr/>
        <a:lstStyle/>
        <a:p>
          <a:endParaRPr lang="es-MX"/>
        </a:p>
      </dgm:t>
    </dgm:pt>
    <dgm:pt modelId="{D08AB035-2D97-8542-9D69-7293D5327538}" type="pres">
      <dgm:prSet presAssocID="{9D19934E-A3CE-7347-B6F0-C58C57077DE6}" presName="connTx" presStyleLbl="parChTrans1D3" presStyleIdx="2" presStyleCnt="4"/>
      <dgm:spPr/>
      <dgm:t>
        <a:bodyPr/>
        <a:lstStyle/>
        <a:p>
          <a:endParaRPr lang="es-MX"/>
        </a:p>
      </dgm:t>
    </dgm:pt>
    <dgm:pt modelId="{DB8D3709-E0F1-7F41-89E6-A63AD86E73A0}" type="pres">
      <dgm:prSet presAssocID="{14D07ACB-CBF5-A044-BB16-D00C19E95B76}" presName="root2" presStyleCnt="0"/>
      <dgm:spPr/>
      <dgm:t>
        <a:bodyPr/>
        <a:lstStyle/>
        <a:p>
          <a:endParaRPr lang="es-MX"/>
        </a:p>
      </dgm:t>
    </dgm:pt>
    <dgm:pt modelId="{A8BBFE1B-A96B-2D49-9994-6E77D834C99E}" type="pres">
      <dgm:prSet presAssocID="{14D07ACB-CBF5-A044-BB16-D00C19E95B76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2F8E5E0-5297-554B-8D0C-D89F29B8D61A}" type="pres">
      <dgm:prSet presAssocID="{14D07ACB-CBF5-A044-BB16-D00C19E95B76}" presName="level3hierChild" presStyleCnt="0"/>
      <dgm:spPr/>
      <dgm:t>
        <a:bodyPr/>
        <a:lstStyle/>
        <a:p>
          <a:endParaRPr lang="es-MX"/>
        </a:p>
      </dgm:t>
    </dgm:pt>
    <dgm:pt modelId="{C031C0E8-E772-174A-B1EC-F73D3BA41499}" type="pres">
      <dgm:prSet presAssocID="{08543B5D-3776-DF47-84D1-ED12EC80C87B}" presName="conn2-1" presStyleLbl="parChTrans1D3" presStyleIdx="3" presStyleCnt="4"/>
      <dgm:spPr/>
      <dgm:t>
        <a:bodyPr/>
        <a:lstStyle/>
        <a:p>
          <a:endParaRPr lang="es-MX"/>
        </a:p>
      </dgm:t>
    </dgm:pt>
    <dgm:pt modelId="{0EDF59D0-8596-894B-9BDE-2B98FBD74CC7}" type="pres">
      <dgm:prSet presAssocID="{08543B5D-3776-DF47-84D1-ED12EC80C87B}" presName="connTx" presStyleLbl="parChTrans1D3" presStyleIdx="3" presStyleCnt="4"/>
      <dgm:spPr/>
      <dgm:t>
        <a:bodyPr/>
        <a:lstStyle/>
        <a:p>
          <a:endParaRPr lang="es-MX"/>
        </a:p>
      </dgm:t>
    </dgm:pt>
    <dgm:pt modelId="{B31ABAEB-9D0B-5E4D-86A7-ABFC7834DF26}" type="pres">
      <dgm:prSet presAssocID="{4220E092-D37C-4D4C-AA89-EC1C8DF5D371}" presName="root2" presStyleCnt="0"/>
      <dgm:spPr/>
      <dgm:t>
        <a:bodyPr/>
        <a:lstStyle/>
        <a:p>
          <a:endParaRPr lang="es-MX"/>
        </a:p>
      </dgm:t>
    </dgm:pt>
    <dgm:pt modelId="{C1A3D605-6AA0-B546-A52F-970661028F48}" type="pres">
      <dgm:prSet presAssocID="{4220E092-D37C-4D4C-AA89-EC1C8DF5D371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7DBEE8E-1E9E-D141-8152-796ED3964B4D}" type="pres">
      <dgm:prSet presAssocID="{4220E092-D37C-4D4C-AA89-EC1C8DF5D371}" presName="level3hierChild" presStyleCnt="0"/>
      <dgm:spPr/>
      <dgm:t>
        <a:bodyPr/>
        <a:lstStyle/>
        <a:p>
          <a:endParaRPr lang="es-MX"/>
        </a:p>
      </dgm:t>
    </dgm:pt>
  </dgm:ptLst>
  <dgm:cxnLst>
    <dgm:cxn modelId="{60E4769E-D28D-44FA-AB4A-6B22734941C3}" type="presOf" srcId="{27EDBBF6-090F-5642-893B-97AEA2E63773}" destId="{E1D0FE04-B029-ED45-8DD4-ED97D85723F4}" srcOrd="0" destOrd="0" presId="urn:microsoft.com/office/officeart/2005/8/layout/hierarchy2"/>
    <dgm:cxn modelId="{C45370EA-1EE0-46F2-851A-47AA003C9161}" type="presOf" srcId="{A6793B3E-B093-6944-9E73-5CAF187A1EDE}" destId="{DC214C4F-CE9F-FD44-A8BB-949F926A1342}" srcOrd="1" destOrd="0" presId="urn:microsoft.com/office/officeart/2005/8/layout/hierarchy2"/>
    <dgm:cxn modelId="{D07A0739-4B51-7940-B9E8-13DF34B3EE05}" srcId="{3E85CEE3-87BE-7D4E-8727-05CEF8217FB7}" destId="{98D15076-4D9E-674A-A12D-CD243737DB81}" srcOrd="0" destOrd="0" parTransId="{A6793B3E-B093-6944-9E73-5CAF187A1EDE}" sibTransId="{7314F4C8-EBCB-1246-837A-AB9C8B5DA760}"/>
    <dgm:cxn modelId="{1FD7EBB1-E21B-4CB8-8A09-01290B607897}" type="presOf" srcId="{9B6FE4E3-00F3-F44E-B858-48A237B81FC7}" destId="{B67C3556-1EBD-9F4B-9EA9-7E56824FCC48}" srcOrd="0" destOrd="0" presId="urn:microsoft.com/office/officeart/2005/8/layout/hierarchy2"/>
    <dgm:cxn modelId="{DC94B1F5-1116-4B39-AFD1-4345012E0DEA}" type="presOf" srcId="{9D19934E-A3CE-7347-B6F0-C58C57077DE6}" destId="{D08AB035-2D97-8542-9D69-7293D5327538}" srcOrd="1" destOrd="0" presId="urn:microsoft.com/office/officeart/2005/8/layout/hierarchy2"/>
    <dgm:cxn modelId="{209BDF12-25E6-495B-BABF-AA1315A691AF}" type="presOf" srcId="{A6793B3E-B093-6944-9E73-5CAF187A1EDE}" destId="{6ACFD6FD-BD7D-5A48-A048-7688E962BD48}" srcOrd="0" destOrd="0" presId="urn:microsoft.com/office/officeart/2005/8/layout/hierarchy2"/>
    <dgm:cxn modelId="{B7FC2CEB-BA78-244D-B85F-7E5AA99BB214}" srcId="{98D15076-4D9E-674A-A12D-CD243737DB81}" destId="{9B6FE4E3-00F3-F44E-B858-48A237B81FC7}" srcOrd="0" destOrd="0" parTransId="{956E40A2-6EC5-DF4B-B8B7-18C915987A58}" sibTransId="{319DA46C-3542-B644-984A-CE6C3D9CFE21}"/>
    <dgm:cxn modelId="{DE6F7217-AB0E-490A-8DCA-B95B533E8F3F}" type="presOf" srcId="{89BB0197-E614-1A48-8D1C-93624756F6F1}" destId="{B33B8278-CCFC-864B-8F90-96D91BD9C83F}" srcOrd="1" destOrd="0" presId="urn:microsoft.com/office/officeart/2005/8/layout/hierarchy2"/>
    <dgm:cxn modelId="{975AB44F-5354-5044-9AF2-1698EAF8DF0C}" srcId="{27EDBBF6-090F-5642-893B-97AEA2E63773}" destId="{14D07ACB-CBF5-A044-BB16-D00C19E95B76}" srcOrd="0" destOrd="0" parTransId="{9D19934E-A3CE-7347-B6F0-C58C57077DE6}" sibTransId="{0D9AC57A-A903-F848-A7BB-4BB2870DB052}"/>
    <dgm:cxn modelId="{9560C0D0-CFF4-44CE-A1D7-460C8BEBC66C}" type="presOf" srcId="{4F2E64F9-C320-E142-9F46-2342C042398F}" destId="{F6454583-41E0-3D4A-8E50-FE48C5AEED45}" srcOrd="0" destOrd="0" presId="urn:microsoft.com/office/officeart/2005/8/layout/hierarchy2"/>
    <dgm:cxn modelId="{F9134178-EE23-410C-9972-EA1D1203D707}" type="presOf" srcId="{956E40A2-6EC5-DF4B-B8B7-18C915987A58}" destId="{444B9278-EC81-0F42-AA8A-79953C8ACF0C}" srcOrd="0" destOrd="0" presId="urn:microsoft.com/office/officeart/2005/8/layout/hierarchy2"/>
    <dgm:cxn modelId="{A8DC7E5C-0CA5-D548-9EEF-050A8933833D}" srcId="{98D15076-4D9E-674A-A12D-CD243737DB81}" destId="{840DA539-C1B0-3D4C-8979-691575D2A4B3}" srcOrd="1" destOrd="0" parTransId="{89BB0197-E614-1A48-8D1C-93624756F6F1}" sibTransId="{AC181847-5A52-0A46-AEBE-6ADE2A6F81D8}"/>
    <dgm:cxn modelId="{0331E37D-2633-44F1-BC4C-61516CD023CB}" type="presOf" srcId="{08543B5D-3776-DF47-84D1-ED12EC80C87B}" destId="{0EDF59D0-8596-894B-9BDE-2B98FBD74CC7}" srcOrd="1" destOrd="0" presId="urn:microsoft.com/office/officeart/2005/8/layout/hierarchy2"/>
    <dgm:cxn modelId="{715445DB-6142-4BDA-BF14-71A96B4E3432}" type="presOf" srcId="{4220E092-D37C-4D4C-AA89-EC1C8DF5D371}" destId="{C1A3D605-6AA0-B546-A52F-970661028F48}" srcOrd="0" destOrd="0" presId="urn:microsoft.com/office/officeart/2005/8/layout/hierarchy2"/>
    <dgm:cxn modelId="{28CC6515-B4D6-4155-BF89-8AEB9E6359EE}" type="presOf" srcId="{956E40A2-6EC5-DF4B-B8B7-18C915987A58}" destId="{EDA587E2-F8E3-6D42-A18E-94FDBCB19BAE}" srcOrd="1" destOrd="0" presId="urn:microsoft.com/office/officeart/2005/8/layout/hierarchy2"/>
    <dgm:cxn modelId="{F4AE1DF6-847B-BA4E-B286-E9B41BE10A19}" srcId="{3E85CEE3-87BE-7D4E-8727-05CEF8217FB7}" destId="{27EDBBF6-090F-5642-893B-97AEA2E63773}" srcOrd="1" destOrd="0" parTransId="{4F2E64F9-C320-E142-9F46-2342C042398F}" sibTransId="{821B194E-0CE9-4E4F-84A5-451544C39278}"/>
    <dgm:cxn modelId="{EDFF9049-86D4-4768-8F3B-82E79EA40B7B}" type="presOf" srcId="{9D19934E-A3CE-7347-B6F0-C58C57077DE6}" destId="{0381E269-05D9-AB43-A253-646292E9A058}" srcOrd="0" destOrd="0" presId="urn:microsoft.com/office/officeart/2005/8/layout/hierarchy2"/>
    <dgm:cxn modelId="{14FA7A00-4DE7-4B9D-9C9F-947384B34429}" type="presOf" srcId="{E9837D57-5C22-AA4C-BA81-58A2D5D80707}" destId="{792B7743-14F5-AD48-918C-FCB8AB2406C7}" srcOrd="0" destOrd="0" presId="urn:microsoft.com/office/officeart/2005/8/layout/hierarchy2"/>
    <dgm:cxn modelId="{956D4162-DC46-4208-BD60-F53194972014}" type="presOf" srcId="{4F2E64F9-C320-E142-9F46-2342C042398F}" destId="{CEF43794-322A-274C-A0E8-9FDA37BD45D6}" srcOrd="1" destOrd="0" presId="urn:microsoft.com/office/officeart/2005/8/layout/hierarchy2"/>
    <dgm:cxn modelId="{538BEAE9-C234-4755-AEFC-F11779419690}" type="presOf" srcId="{14D07ACB-CBF5-A044-BB16-D00C19E95B76}" destId="{A8BBFE1B-A96B-2D49-9994-6E77D834C99E}" srcOrd="0" destOrd="0" presId="urn:microsoft.com/office/officeart/2005/8/layout/hierarchy2"/>
    <dgm:cxn modelId="{C4908784-FDC0-49EB-8014-66E1DD9F9188}" type="presOf" srcId="{89BB0197-E614-1A48-8D1C-93624756F6F1}" destId="{31D30D96-CFBC-FA4D-8F33-85D56A4F167F}" srcOrd="0" destOrd="0" presId="urn:microsoft.com/office/officeart/2005/8/layout/hierarchy2"/>
    <dgm:cxn modelId="{7CBC6487-2BB0-0F4B-B3C9-C19642319B05}" srcId="{27EDBBF6-090F-5642-893B-97AEA2E63773}" destId="{4220E092-D37C-4D4C-AA89-EC1C8DF5D371}" srcOrd="1" destOrd="0" parTransId="{08543B5D-3776-DF47-84D1-ED12EC80C87B}" sibTransId="{B476231A-44C7-E84C-8DA3-DB3C4DBDCD1A}"/>
    <dgm:cxn modelId="{2AE1758F-F450-4A38-9645-E203233E563F}" type="presOf" srcId="{98D15076-4D9E-674A-A12D-CD243737DB81}" destId="{1206A5A9-B6BC-AD46-BB8C-40CA4E258579}" srcOrd="0" destOrd="0" presId="urn:microsoft.com/office/officeart/2005/8/layout/hierarchy2"/>
    <dgm:cxn modelId="{35086328-53D1-8346-BAAE-44DC934460A8}" srcId="{E9837D57-5C22-AA4C-BA81-58A2D5D80707}" destId="{3E85CEE3-87BE-7D4E-8727-05CEF8217FB7}" srcOrd="0" destOrd="0" parTransId="{223631F1-C385-FA40-BE3B-AA9EC7565135}" sibTransId="{DC17AF58-7414-C844-A7C2-1EFF66433CF0}"/>
    <dgm:cxn modelId="{64E54C49-9D39-499A-A540-69E8705A7781}" type="presOf" srcId="{08543B5D-3776-DF47-84D1-ED12EC80C87B}" destId="{C031C0E8-E772-174A-B1EC-F73D3BA41499}" srcOrd="0" destOrd="0" presId="urn:microsoft.com/office/officeart/2005/8/layout/hierarchy2"/>
    <dgm:cxn modelId="{0B1013EB-32AA-49AF-A4BF-E45808AFFB76}" type="presOf" srcId="{3E85CEE3-87BE-7D4E-8727-05CEF8217FB7}" destId="{576D432B-9C39-F54A-AC47-7CC9D86F8DA2}" srcOrd="0" destOrd="0" presId="urn:microsoft.com/office/officeart/2005/8/layout/hierarchy2"/>
    <dgm:cxn modelId="{2E2B421A-E8D3-40D4-AF92-474A782174C8}" type="presOf" srcId="{840DA539-C1B0-3D4C-8979-691575D2A4B3}" destId="{48850749-982A-7942-9C42-A715D03870C7}" srcOrd="0" destOrd="0" presId="urn:microsoft.com/office/officeart/2005/8/layout/hierarchy2"/>
    <dgm:cxn modelId="{1AD99478-A7C9-4BAA-8B31-217ADC2B68E1}" type="presParOf" srcId="{792B7743-14F5-AD48-918C-FCB8AB2406C7}" destId="{EFAC7427-AA00-C24B-A063-CDA69445F299}" srcOrd="0" destOrd="0" presId="urn:microsoft.com/office/officeart/2005/8/layout/hierarchy2"/>
    <dgm:cxn modelId="{315A68AA-FBD8-4826-BC6D-1F98C457027A}" type="presParOf" srcId="{EFAC7427-AA00-C24B-A063-CDA69445F299}" destId="{576D432B-9C39-F54A-AC47-7CC9D86F8DA2}" srcOrd="0" destOrd="0" presId="urn:microsoft.com/office/officeart/2005/8/layout/hierarchy2"/>
    <dgm:cxn modelId="{17542FD4-64E9-438A-96FB-908F3C2062E2}" type="presParOf" srcId="{EFAC7427-AA00-C24B-A063-CDA69445F299}" destId="{98499609-71B5-5E44-9646-173561CCE02C}" srcOrd="1" destOrd="0" presId="urn:microsoft.com/office/officeart/2005/8/layout/hierarchy2"/>
    <dgm:cxn modelId="{2758A3D8-9E21-4C3E-A9B0-C0A6589E35DE}" type="presParOf" srcId="{98499609-71B5-5E44-9646-173561CCE02C}" destId="{6ACFD6FD-BD7D-5A48-A048-7688E962BD48}" srcOrd="0" destOrd="0" presId="urn:microsoft.com/office/officeart/2005/8/layout/hierarchy2"/>
    <dgm:cxn modelId="{470EC089-7D07-4B80-A9F4-FCEE11D44B36}" type="presParOf" srcId="{6ACFD6FD-BD7D-5A48-A048-7688E962BD48}" destId="{DC214C4F-CE9F-FD44-A8BB-949F926A1342}" srcOrd="0" destOrd="0" presId="urn:microsoft.com/office/officeart/2005/8/layout/hierarchy2"/>
    <dgm:cxn modelId="{1119F700-6D16-432A-AB64-D2C3DCF94048}" type="presParOf" srcId="{98499609-71B5-5E44-9646-173561CCE02C}" destId="{3F039F0E-FBAC-2E4D-9CB0-D503C4294C4C}" srcOrd="1" destOrd="0" presId="urn:microsoft.com/office/officeart/2005/8/layout/hierarchy2"/>
    <dgm:cxn modelId="{EEAB7982-095F-4413-A00B-5E0C5029401C}" type="presParOf" srcId="{3F039F0E-FBAC-2E4D-9CB0-D503C4294C4C}" destId="{1206A5A9-B6BC-AD46-BB8C-40CA4E258579}" srcOrd="0" destOrd="0" presId="urn:microsoft.com/office/officeart/2005/8/layout/hierarchy2"/>
    <dgm:cxn modelId="{D3EA7FBA-5BE4-4D86-907E-D0FD1A8BA0B5}" type="presParOf" srcId="{3F039F0E-FBAC-2E4D-9CB0-D503C4294C4C}" destId="{5BEEFB45-5CD4-104E-A60D-1E32772A581E}" srcOrd="1" destOrd="0" presId="urn:microsoft.com/office/officeart/2005/8/layout/hierarchy2"/>
    <dgm:cxn modelId="{7C74264F-5CB8-423A-B103-BA8E32075C64}" type="presParOf" srcId="{5BEEFB45-5CD4-104E-A60D-1E32772A581E}" destId="{444B9278-EC81-0F42-AA8A-79953C8ACF0C}" srcOrd="0" destOrd="0" presId="urn:microsoft.com/office/officeart/2005/8/layout/hierarchy2"/>
    <dgm:cxn modelId="{12F6A457-23E6-49EC-A8E1-418793E10705}" type="presParOf" srcId="{444B9278-EC81-0F42-AA8A-79953C8ACF0C}" destId="{EDA587E2-F8E3-6D42-A18E-94FDBCB19BAE}" srcOrd="0" destOrd="0" presId="urn:microsoft.com/office/officeart/2005/8/layout/hierarchy2"/>
    <dgm:cxn modelId="{3B94CD1C-F5C6-4FFC-B3A4-6F1F89B8E544}" type="presParOf" srcId="{5BEEFB45-5CD4-104E-A60D-1E32772A581E}" destId="{2059DAD8-C8F5-8F40-9209-47A8BB28CD93}" srcOrd="1" destOrd="0" presId="urn:microsoft.com/office/officeart/2005/8/layout/hierarchy2"/>
    <dgm:cxn modelId="{9030C9F1-5667-4EB1-B37E-145984E1AFD8}" type="presParOf" srcId="{2059DAD8-C8F5-8F40-9209-47A8BB28CD93}" destId="{B67C3556-1EBD-9F4B-9EA9-7E56824FCC48}" srcOrd="0" destOrd="0" presId="urn:microsoft.com/office/officeart/2005/8/layout/hierarchy2"/>
    <dgm:cxn modelId="{E6ECFFC8-36F9-4BA4-831C-63F45BE9B2D9}" type="presParOf" srcId="{2059DAD8-C8F5-8F40-9209-47A8BB28CD93}" destId="{223FDED4-66A6-7B4B-AD03-15E474D95019}" srcOrd="1" destOrd="0" presId="urn:microsoft.com/office/officeart/2005/8/layout/hierarchy2"/>
    <dgm:cxn modelId="{A31E7F4A-06F0-4F07-9A02-9A01A49CE824}" type="presParOf" srcId="{5BEEFB45-5CD4-104E-A60D-1E32772A581E}" destId="{31D30D96-CFBC-FA4D-8F33-85D56A4F167F}" srcOrd="2" destOrd="0" presId="urn:microsoft.com/office/officeart/2005/8/layout/hierarchy2"/>
    <dgm:cxn modelId="{94330BCB-62F8-4B2D-AE63-FF16175BE4CD}" type="presParOf" srcId="{31D30D96-CFBC-FA4D-8F33-85D56A4F167F}" destId="{B33B8278-CCFC-864B-8F90-96D91BD9C83F}" srcOrd="0" destOrd="0" presId="urn:microsoft.com/office/officeart/2005/8/layout/hierarchy2"/>
    <dgm:cxn modelId="{AFD3ECD1-7B98-47F9-AE0B-B4E0A1E31801}" type="presParOf" srcId="{5BEEFB45-5CD4-104E-A60D-1E32772A581E}" destId="{76593096-3F49-D949-B23C-F6A76FA02B9A}" srcOrd="3" destOrd="0" presId="urn:microsoft.com/office/officeart/2005/8/layout/hierarchy2"/>
    <dgm:cxn modelId="{F6B8C73A-FA41-4B7B-A1DB-F8E06FF8D762}" type="presParOf" srcId="{76593096-3F49-D949-B23C-F6A76FA02B9A}" destId="{48850749-982A-7942-9C42-A715D03870C7}" srcOrd="0" destOrd="0" presId="urn:microsoft.com/office/officeart/2005/8/layout/hierarchy2"/>
    <dgm:cxn modelId="{4565853D-D6EE-4C73-AB8E-0054AF291EF6}" type="presParOf" srcId="{76593096-3F49-D949-B23C-F6A76FA02B9A}" destId="{74D0E0C5-B4BD-984C-938D-66C6EB7E44BE}" srcOrd="1" destOrd="0" presId="urn:microsoft.com/office/officeart/2005/8/layout/hierarchy2"/>
    <dgm:cxn modelId="{CE9F1A85-08E1-4A2E-8DAE-5CEDC3320A1B}" type="presParOf" srcId="{98499609-71B5-5E44-9646-173561CCE02C}" destId="{F6454583-41E0-3D4A-8E50-FE48C5AEED45}" srcOrd="2" destOrd="0" presId="urn:microsoft.com/office/officeart/2005/8/layout/hierarchy2"/>
    <dgm:cxn modelId="{7618A901-0B56-4A90-BF1E-B34A4BF61BEC}" type="presParOf" srcId="{F6454583-41E0-3D4A-8E50-FE48C5AEED45}" destId="{CEF43794-322A-274C-A0E8-9FDA37BD45D6}" srcOrd="0" destOrd="0" presId="urn:microsoft.com/office/officeart/2005/8/layout/hierarchy2"/>
    <dgm:cxn modelId="{91DEFF08-F5ED-4037-8880-E733AD338FD4}" type="presParOf" srcId="{98499609-71B5-5E44-9646-173561CCE02C}" destId="{99232F75-E876-C747-B1A7-3A734DE87A88}" srcOrd="3" destOrd="0" presId="urn:microsoft.com/office/officeart/2005/8/layout/hierarchy2"/>
    <dgm:cxn modelId="{1C4CF1E2-0159-4D6D-A21E-CADF25C2AFA2}" type="presParOf" srcId="{99232F75-E876-C747-B1A7-3A734DE87A88}" destId="{E1D0FE04-B029-ED45-8DD4-ED97D85723F4}" srcOrd="0" destOrd="0" presId="urn:microsoft.com/office/officeart/2005/8/layout/hierarchy2"/>
    <dgm:cxn modelId="{9E44BE03-8DA0-44E7-A574-AC39AE99BDBE}" type="presParOf" srcId="{99232F75-E876-C747-B1A7-3A734DE87A88}" destId="{9EC3F754-F03D-E646-A7D2-9B53A0EFFD0E}" srcOrd="1" destOrd="0" presId="urn:microsoft.com/office/officeart/2005/8/layout/hierarchy2"/>
    <dgm:cxn modelId="{1DC002BE-5ED3-493D-A86D-5900DAA039E8}" type="presParOf" srcId="{9EC3F754-F03D-E646-A7D2-9B53A0EFFD0E}" destId="{0381E269-05D9-AB43-A253-646292E9A058}" srcOrd="0" destOrd="0" presId="urn:microsoft.com/office/officeart/2005/8/layout/hierarchy2"/>
    <dgm:cxn modelId="{876C71C3-493B-49AD-823E-E48B3E6BA347}" type="presParOf" srcId="{0381E269-05D9-AB43-A253-646292E9A058}" destId="{D08AB035-2D97-8542-9D69-7293D5327538}" srcOrd="0" destOrd="0" presId="urn:microsoft.com/office/officeart/2005/8/layout/hierarchy2"/>
    <dgm:cxn modelId="{14A4A825-0402-4C7E-AD53-A04192799D08}" type="presParOf" srcId="{9EC3F754-F03D-E646-A7D2-9B53A0EFFD0E}" destId="{DB8D3709-E0F1-7F41-89E6-A63AD86E73A0}" srcOrd="1" destOrd="0" presId="urn:microsoft.com/office/officeart/2005/8/layout/hierarchy2"/>
    <dgm:cxn modelId="{185CDB28-13CA-4F7C-844D-16157C055350}" type="presParOf" srcId="{DB8D3709-E0F1-7F41-89E6-A63AD86E73A0}" destId="{A8BBFE1B-A96B-2D49-9994-6E77D834C99E}" srcOrd="0" destOrd="0" presId="urn:microsoft.com/office/officeart/2005/8/layout/hierarchy2"/>
    <dgm:cxn modelId="{0442C82B-8654-4482-89DF-F8935E943488}" type="presParOf" srcId="{DB8D3709-E0F1-7F41-89E6-A63AD86E73A0}" destId="{A2F8E5E0-5297-554B-8D0C-D89F29B8D61A}" srcOrd="1" destOrd="0" presId="urn:microsoft.com/office/officeart/2005/8/layout/hierarchy2"/>
    <dgm:cxn modelId="{E1478618-DC0E-4E88-9488-A4155F7172CF}" type="presParOf" srcId="{9EC3F754-F03D-E646-A7D2-9B53A0EFFD0E}" destId="{C031C0E8-E772-174A-B1EC-F73D3BA41499}" srcOrd="2" destOrd="0" presId="urn:microsoft.com/office/officeart/2005/8/layout/hierarchy2"/>
    <dgm:cxn modelId="{2146D88D-1F9C-47D4-8F51-E7A706FD7FD9}" type="presParOf" srcId="{C031C0E8-E772-174A-B1EC-F73D3BA41499}" destId="{0EDF59D0-8596-894B-9BDE-2B98FBD74CC7}" srcOrd="0" destOrd="0" presId="urn:microsoft.com/office/officeart/2005/8/layout/hierarchy2"/>
    <dgm:cxn modelId="{4519B701-737D-4FEB-8C1C-61319D46D449}" type="presParOf" srcId="{9EC3F754-F03D-E646-A7D2-9B53A0EFFD0E}" destId="{B31ABAEB-9D0B-5E4D-86A7-ABFC7834DF26}" srcOrd="3" destOrd="0" presId="urn:microsoft.com/office/officeart/2005/8/layout/hierarchy2"/>
    <dgm:cxn modelId="{12CF4435-93D8-487E-96BC-B24F1B2F0F87}" type="presParOf" srcId="{B31ABAEB-9D0B-5E4D-86A7-ABFC7834DF26}" destId="{C1A3D605-6AA0-B546-A52F-970661028F48}" srcOrd="0" destOrd="0" presId="urn:microsoft.com/office/officeart/2005/8/layout/hierarchy2"/>
    <dgm:cxn modelId="{5F706A0B-693E-4C03-BBF5-66F4988A0E70}" type="presParOf" srcId="{B31ABAEB-9D0B-5E4D-86A7-ABFC7834DF26}" destId="{17DBEE8E-1E9E-D141-8152-796ED3964B4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9837D57-5C22-AA4C-BA81-58A2D5D80707}" type="doc">
      <dgm:prSet loTypeId="urn:microsoft.com/office/officeart/2005/8/layout/hierarchy2" loCatId="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E85CEE3-87BE-7D4E-8727-05CEF8217FB7}">
      <dgm:prSet phldrT="[Texto]" custT="1"/>
      <dgm:spPr/>
      <dgm:t>
        <a:bodyPr/>
        <a:lstStyle/>
        <a:p>
          <a:r>
            <a:rPr lang="es-ES" sz="2000" smtClean="0">
              <a:solidFill>
                <a:schemeClr val="tx1"/>
              </a:solidFill>
            </a:rPr>
            <a:t>Impacto de los impuestos</a:t>
          </a:r>
          <a:endParaRPr lang="es-ES" sz="2000" dirty="0">
            <a:solidFill>
              <a:schemeClr val="tx1"/>
            </a:solidFill>
          </a:endParaRPr>
        </a:p>
      </dgm:t>
    </dgm:pt>
    <dgm:pt modelId="{223631F1-C385-FA40-BE3B-AA9EC7565135}" type="parTrans" cxnId="{35086328-53D1-8346-BAAE-44DC934460A8}">
      <dgm:prSet/>
      <dgm:spPr/>
      <dgm:t>
        <a:bodyPr/>
        <a:lstStyle/>
        <a:p>
          <a:endParaRPr lang="es-ES"/>
        </a:p>
      </dgm:t>
    </dgm:pt>
    <dgm:pt modelId="{DC17AF58-7414-C844-A7C2-1EFF66433CF0}" type="sibTrans" cxnId="{35086328-53D1-8346-BAAE-44DC934460A8}">
      <dgm:prSet/>
      <dgm:spPr/>
      <dgm:t>
        <a:bodyPr/>
        <a:lstStyle/>
        <a:p>
          <a:endParaRPr lang="es-ES"/>
        </a:p>
      </dgm:t>
    </dgm:pt>
    <dgm:pt modelId="{98D15076-4D9E-674A-A12D-CD243737DB81}">
      <dgm:prSet phldrT="[Texto]" custT="1"/>
      <dgm:spPr/>
      <dgm:t>
        <a:bodyPr/>
        <a:lstStyle/>
        <a:p>
          <a:r>
            <a:rPr lang="es-ES" sz="2000" smtClean="0">
              <a:solidFill>
                <a:schemeClr val="tx1"/>
              </a:solidFill>
            </a:rPr>
            <a:t>Ingreso</a:t>
          </a:r>
          <a:endParaRPr lang="es-ES" sz="2000" dirty="0">
            <a:solidFill>
              <a:schemeClr val="tx1"/>
            </a:solidFill>
          </a:endParaRPr>
        </a:p>
      </dgm:t>
    </dgm:pt>
    <dgm:pt modelId="{A6793B3E-B093-6944-9E73-5CAF187A1EDE}" type="parTrans" cxnId="{D07A0739-4B51-7940-B9E8-13DF34B3EE05}">
      <dgm:prSet/>
      <dgm:spPr/>
      <dgm:t>
        <a:bodyPr/>
        <a:lstStyle/>
        <a:p>
          <a:endParaRPr lang="es-ES"/>
        </a:p>
      </dgm:t>
    </dgm:pt>
    <dgm:pt modelId="{7314F4C8-EBCB-1246-837A-AB9C8B5DA760}" type="sibTrans" cxnId="{D07A0739-4B51-7940-B9E8-13DF34B3EE05}">
      <dgm:prSet/>
      <dgm:spPr/>
      <dgm:t>
        <a:bodyPr/>
        <a:lstStyle/>
        <a:p>
          <a:endParaRPr lang="es-ES"/>
        </a:p>
      </dgm:t>
    </dgm:pt>
    <dgm:pt modelId="{9B6FE4E3-00F3-F44E-B858-48A237B81FC7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sz="1800" dirty="0">
            <a:solidFill>
              <a:srgbClr val="000000"/>
            </a:solidFill>
          </a:endParaRPr>
        </a:p>
      </dgm:t>
    </dgm:pt>
    <dgm:pt modelId="{956E40A2-6EC5-DF4B-B8B7-18C915987A58}" type="parTrans" cxnId="{B7FC2CEB-BA78-244D-B85F-7E5AA99BB214}">
      <dgm:prSet/>
      <dgm:spPr/>
      <dgm:t>
        <a:bodyPr/>
        <a:lstStyle/>
        <a:p>
          <a:endParaRPr lang="es-ES"/>
        </a:p>
      </dgm:t>
    </dgm:pt>
    <dgm:pt modelId="{319DA46C-3542-B644-984A-CE6C3D9CFE21}" type="sibTrans" cxnId="{B7FC2CEB-BA78-244D-B85F-7E5AA99BB214}">
      <dgm:prSet/>
      <dgm:spPr/>
      <dgm:t>
        <a:bodyPr/>
        <a:lstStyle/>
        <a:p>
          <a:endParaRPr lang="es-ES"/>
        </a:p>
      </dgm:t>
    </dgm:pt>
    <dgm:pt modelId="{27EDBBF6-090F-5642-893B-97AEA2E63773}">
      <dgm:prSet phldrT="[Texto]"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Ahorro</a:t>
          </a:r>
          <a:endParaRPr lang="es-ES" sz="1800" dirty="0">
            <a:solidFill>
              <a:schemeClr val="tx1"/>
            </a:solidFill>
          </a:endParaRPr>
        </a:p>
      </dgm:t>
    </dgm:pt>
    <dgm:pt modelId="{4F2E64F9-C320-E142-9F46-2342C042398F}" type="parTrans" cxnId="{F4AE1DF6-847B-BA4E-B286-E9B41BE10A19}">
      <dgm:prSet/>
      <dgm:spPr/>
      <dgm:t>
        <a:bodyPr/>
        <a:lstStyle/>
        <a:p>
          <a:endParaRPr lang="es-ES"/>
        </a:p>
      </dgm:t>
    </dgm:pt>
    <dgm:pt modelId="{821B194E-0CE9-4E4F-84A5-451544C39278}" type="sibTrans" cxnId="{F4AE1DF6-847B-BA4E-B286-E9B41BE10A19}">
      <dgm:prSet/>
      <dgm:spPr/>
      <dgm:t>
        <a:bodyPr/>
        <a:lstStyle/>
        <a:p>
          <a:endParaRPr lang="es-ES"/>
        </a:p>
      </dgm:t>
    </dgm:pt>
    <dgm:pt modelId="{4220E092-D37C-4D4C-AA89-EC1C8DF5D371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 sz="1800" dirty="0">
            <a:solidFill>
              <a:srgbClr val="000000"/>
            </a:solidFill>
          </a:endParaRPr>
        </a:p>
      </dgm:t>
    </dgm:pt>
    <dgm:pt modelId="{08543B5D-3776-DF47-84D1-ED12EC80C87B}" type="parTrans" cxnId="{7CBC6487-2BB0-0F4B-B3C9-C19642319B05}">
      <dgm:prSet/>
      <dgm:spPr/>
      <dgm:t>
        <a:bodyPr/>
        <a:lstStyle/>
        <a:p>
          <a:endParaRPr lang="es-ES"/>
        </a:p>
      </dgm:t>
    </dgm:pt>
    <dgm:pt modelId="{B476231A-44C7-E84C-8DA3-DB3C4DBDCD1A}" type="sibTrans" cxnId="{7CBC6487-2BB0-0F4B-B3C9-C19642319B05}">
      <dgm:prSet/>
      <dgm:spPr/>
      <dgm:t>
        <a:bodyPr/>
        <a:lstStyle/>
        <a:p>
          <a:endParaRPr lang="es-ES"/>
        </a:p>
      </dgm:t>
    </dgm:pt>
    <dgm:pt modelId="{1F2AB225-6697-EB40-BC41-9A49B4ED3397}">
      <dgm:prSet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Consumo</a:t>
          </a:r>
          <a:endParaRPr lang="es-ES" sz="1800" dirty="0">
            <a:solidFill>
              <a:schemeClr val="tx1"/>
            </a:solidFill>
          </a:endParaRPr>
        </a:p>
      </dgm:t>
    </dgm:pt>
    <dgm:pt modelId="{596381A9-80B5-2740-81C2-F2D9E697CFCC}" type="parTrans" cxnId="{C0E11236-BC02-ED4A-AE1B-7FFB85EAA46F}">
      <dgm:prSet/>
      <dgm:spPr/>
      <dgm:t>
        <a:bodyPr/>
        <a:lstStyle/>
        <a:p>
          <a:endParaRPr lang="es-ES"/>
        </a:p>
      </dgm:t>
    </dgm:pt>
    <dgm:pt modelId="{E36A1BE0-D8C2-1944-8D36-890933041DFD}" type="sibTrans" cxnId="{C0E11236-BC02-ED4A-AE1B-7FFB85EAA46F}">
      <dgm:prSet/>
      <dgm:spPr/>
      <dgm:t>
        <a:bodyPr/>
        <a:lstStyle/>
        <a:p>
          <a:endParaRPr lang="es-ES"/>
        </a:p>
      </dgm:t>
    </dgm:pt>
    <dgm:pt modelId="{7C691EC5-FE45-4144-8E02-D46477EE5ADF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 sz="1800" dirty="0">
            <a:solidFill>
              <a:srgbClr val="000000"/>
            </a:solidFill>
          </a:endParaRPr>
        </a:p>
      </dgm:t>
    </dgm:pt>
    <dgm:pt modelId="{F771385C-9003-4C42-82BC-91AE36CC8522}" type="parTrans" cxnId="{94B8E686-DFF6-2342-ADDF-B6CC2F7173F8}">
      <dgm:prSet/>
      <dgm:spPr/>
      <dgm:t>
        <a:bodyPr/>
        <a:lstStyle/>
        <a:p>
          <a:endParaRPr lang="es-ES"/>
        </a:p>
      </dgm:t>
    </dgm:pt>
    <dgm:pt modelId="{AAB71C03-2E3C-B942-8F18-CF3C74668045}" type="sibTrans" cxnId="{94B8E686-DFF6-2342-ADDF-B6CC2F7173F8}">
      <dgm:prSet/>
      <dgm:spPr/>
      <dgm:t>
        <a:bodyPr/>
        <a:lstStyle/>
        <a:p>
          <a:endParaRPr lang="es-ES"/>
        </a:p>
      </dgm:t>
    </dgm:pt>
    <dgm:pt modelId="{E3117CC0-6FA6-9A4D-99FC-1F9464635728}">
      <dgm:prSet custT="1"/>
      <dgm:spPr/>
      <dgm:t>
        <a:bodyPr/>
        <a:lstStyle/>
        <a:p>
          <a:r>
            <a:rPr lang="es-ES" sz="1800" smtClean="0">
              <a:solidFill>
                <a:schemeClr val="tx1"/>
              </a:solidFill>
            </a:rPr>
            <a:t>Inversión</a:t>
          </a:r>
          <a:endParaRPr lang="es-ES" sz="1800" dirty="0">
            <a:solidFill>
              <a:schemeClr val="tx1"/>
            </a:solidFill>
          </a:endParaRPr>
        </a:p>
      </dgm:t>
    </dgm:pt>
    <dgm:pt modelId="{A1E09489-4BD7-2F41-992D-11402A7E2A6C}" type="parTrans" cxnId="{57A68E6C-D6BF-074F-8648-FD41CC7ABBAF}">
      <dgm:prSet/>
      <dgm:spPr/>
      <dgm:t>
        <a:bodyPr/>
        <a:lstStyle/>
        <a:p>
          <a:endParaRPr lang="es-ES"/>
        </a:p>
      </dgm:t>
    </dgm:pt>
    <dgm:pt modelId="{8E198224-3969-494D-A7D0-EACEE4609FFB}" type="sibTrans" cxnId="{57A68E6C-D6BF-074F-8648-FD41CC7ABBAF}">
      <dgm:prSet/>
      <dgm:spPr/>
      <dgm:t>
        <a:bodyPr/>
        <a:lstStyle/>
        <a:p>
          <a:endParaRPr lang="es-ES"/>
        </a:p>
      </dgm:t>
    </dgm:pt>
    <dgm:pt modelId="{7CBE3A26-8003-9A4F-9251-D4A232316BB3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 sz="1800" dirty="0">
            <a:solidFill>
              <a:srgbClr val="000000"/>
            </a:solidFill>
          </a:endParaRPr>
        </a:p>
      </dgm:t>
    </dgm:pt>
    <dgm:pt modelId="{D0A03B2F-325A-3048-BF91-2E738B066EBD}" type="parTrans" cxnId="{382B8E45-263D-2A48-AD9E-C859CA9F72B4}">
      <dgm:prSet/>
      <dgm:spPr/>
      <dgm:t>
        <a:bodyPr/>
        <a:lstStyle/>
        <a:p>
          <a:endParaRPr lang="es-ES"/>
        </a:p>
      </dgm:t>
    </dgm:pt>
    <dgm:pt modelId="{65AFF714-0851-E847-87CD-67524DDF912E}" type="sibTrans" cxnId="{382B8E45-263D-2A48-AD9E-C859CA9F72B4}">
      <dgm:prSet/>
      <dgm:spPr/>
      <dgm:t>
        <a:bodyPr/>
        <a:lstStyle/>
        <a:p>
          <a:endParaRPr lang="es-ES"/>
        </a:p>
      </dgm:t>
    </dgm:pt>
    <dgm:pt modelId="{792B7743-14F5-AD48-918C-FCB8AB2406C7}" type="pres">
      <dgm:prSet presAssocID="{E9837D57-5C22-AA4C-BA81-58A2D5D8070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AC7427-AA00-C24B-A063-CDA69445F299}" type="pres">
      <dgm:prSet presAssocID="{3E85CEE3-87BE-7D4E-8727-05CEF8217FB7}" presName="root1" presStyleCnt="0"/>
      <dgm:spPr/>
      <dgm:t>
        <a:bodyPr/>
        <a:lstStyle/>
        <a:p>
          <a:endParaRPr lang="es-MX"/>
        </a:p>
      </dgm:t>
    </dgm:pt>
    <dgm:pt modelId="{576D432B-9C39-F54A-AC47-7CC9D86F8DA2}" type="pres">
      <dgm:prSet presAssocID="{3E85CEE3-87BE-7D4E-8727-05CEF8217FB7}" presName="LevelOneTextNode" presStyleLbl="node0" presStyleIdx="0" presStyleCnt="1" custScaleX="5876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8499609-71B5-5E44-9646-173561CCE02C}" type="pres">
      <dgm:prSet presAssocID="{3E85CEE3-87BE-7D4E-8727-05CEF8217FB7}" presName="level2hierChild" presStyleCnt="0"/>
      <dgm:spPr/>
      <dgm:t>
        <a:bodyPr/>
        <a:lstStyle/>
        <a:p>
          <a:endParaRPr lang="es-MX"/>
        </a:p>
      </dgm:t>
    </dgm:pt>
    <dgm:pt modelId="{6ACFD6FD-BD7D-5A48-A048-7688E962BD48}" type="pres">
      <dgm:prSet presAssocID="{A6793B3E-B093-6944-9E73-5CAF187A1EDE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DC214C4F-CE9F-FD44-A8BB-949F926A1342}" type="pres">
      <dgm:prSet presAssocID="{A6793B3E-B093-6944-9E73-5CAF187A1EDE}" presName="connTx" presStyleLbl="parChTrans1D2" presStyleIdx="0" presStyleCnt="4"/>
      <dgm:spPr/>
      <dgm:t>
        <a:bodyPr/>
        <a:lstStyle/>
        <a:p>
          <a:endParaRPr lang="es-MX"/>
        </a:p>
      </dgm:t>
    </dgm:pt>
    <dgm:pt modelId="{3F039F0E-FBAC-2E4D-9CB0-D503C4294C4C}" type="pres">
      <dgm:prSet presAssocID="{98D15076-4D9E-674A-A12D-CD243737DB81}" presName="root2" presStyleCnt="0"/>
      <dgm:spPr/>
      <dgm:t>
        <a:bodyPr/>
        <a:lstStyle/>
        <a:p>
          <a:endParaRPr lang="es-MX"/>
        </a:p>
      </dgm:t>
    </dgm:pt>
    <dgm:pt modelId="{1206A5A9-B6BC-AD46-BB8C-40CA4E258579}" type="pres">
      <dgm:prSet presAssocID="{98D15076-4D9E-674A-A12D-CD243737DB81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EEFB45-5CD4-104E-A60D-1E32772A581E}" type="pres">
      <dgm:prSet presAssocID="{98D15076-4D9E-674A-A12D-CD243737DB81}" presName="level3hierChild" presStyleCnt="0"/>
      <dgm:spPr/>
      <dgm:t>
        <a:bodyPr/>
        <a:lstStyle/>
        <a:p>
          <a:endParaRPr lang="es-MX"/>
        </a:p>
      </dgm:t>
    </dgm:pt>
    <dgm:pt modelId="{444B9278-EC81-0F42-AA8A-79953C8ACF0C}" type="pres">
      <dgm:prSet presAssocID="{956E40A2-6EC5-DF4B-B8B7-18C915987A58}" presName="conn2-1" presStyleLbl="parChTrans1D3" presStyleIdx="0" presStyleCnt="4"/>
      <dgm:spPr/>
      <dgm:t>
        <a:bodyPr/>
        <a:lstStyle/>
        <a:p>
          <a:endParaRPr lang="es-MX"/>
        </a:p>
      </dgm:t>
    </dgm:pt>
    <dgm:pt modelId="{EDA587E2-F8E3-6D42-A18E-94FDBCB19BAE}" type="pres">
      <dgm:prSet presAssocID="{956E40A2-6EC5-DF4B-B8B7-18C915987A58}" presName="connTx" presStyleLbl="parChTrans1D3" presStyleIdx="0" presStyleCnt="4"/>
      <dgm:spPr/>
      <dgm:t>
        <a:bodyPr/>
        <a:lstStyle/>
        <a:p>
          <a:endParaRPr lang="es-MX"/>
        </a:p>
      </dgm:t>
    </dgm:pt>
    <dgm:pt modelId="{2059DAD8-C8F5-8F40-9209-47A8BB28CD93}" type="pres">
      <dgm:prSet presAssocID="{9B6FE4E3-00F3-F44E-B858-48A237B81FC7}" presName="root2" presStyleCnt="0"/>
      <dgm:spPr/>
      <dgm:t>
        <a:bodyPr/>
        <a:lstStyle/>
        <a:p>
          <a:endParaRPr lang="es-MX"/>
        </a:p>
      </dgm:t>
    </dgm:pt>
    <dgm:pt modelId="{B67C3556-1EBD-9F4B-9EA9-7E56824FCC48}" type="pres">
      <dgm:prSet presAssocID="{9B6FE4E3-00F3-F44E-B858-48A237B81FC7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23FDED4-66A6-7B4B-AD03-15E474D95019}" type="pres">
      <dgm:prSet presAssocID="{9B6FE4E3-00F3-F44E-B858-48A237B81FC7}" presName="level3hierChild" presStyleCnt="0"/>
      <dgm:spPr/>
      <dgm:t>
        <a:bodyPr/>
        <a:lstStyle/>
        <a:p>
          <a:endParaRPr lang="es-MX"/>
        </a:p>
      </dgm:t>
    </dgm:pt>
    <dgm:pt modelId="{F6454583-41E0-3D4A-8E50-FE48C5AEED45}" type="pres">
      <dgm:prSet presAssocID="{4F2E64F9-C320-E142-9F46-2342C042398F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CEF43794-322A-274C-A0E8-9FDA37BD45D6}" type="pres">
      <dgm:prSet presAssocID="{4F2E64F9-C320-E142-9F46-2342C042398F}" presName="connTx" presStyleLbl="parChTrans1D2" presStyleIdx="1" presStyleCnt="4"/>
      <dgm:spPr/>
      <dgm:t>
        <a:bodyPr/>
        <a:lstStyle/>
        <a:p>
          <a:endParaRPr lang="es-MX"/>
        </a:p>
      </dgm:t>
    </dgm:pt>
    <dgm:pt modelId="{99232F75-E876-C747-B1A7-3A734DE87A88}" type="pres">
      <dgm:prSet presAssocID="{27EDBBF6-090F-5642-893B-97AEA2E63773}" presName="root2" presStyleCnt="0"/>
      <dgm:spPr/>
      <dgm:t>
        <a:bodyPr/>
        <a:lstStyle/>
        <a:p>
          <a:endParaRPr lang="es-MX"/>
        </a:p>
      </dgm:t>
    </dgm:pt>
    <dgm:pt modelId="{E1D0FE04-B029-ED45-8DD4-ED97D85723F4}" type="pres">
      <dgm:prSet presAssocID="{27EDBBF6-090F-5642-893B-97AEA2E63773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EC3F754-F03D-E646-A7D2-9B53A0EFFD0E}" type="pres">
      <dgm:prSet presAssocID="{27EDBBF6-090F-5642-893B-97AEA2E63773}" presName="level3hierChild" presStyleCnt="0"/>
      <dgm:spPr/>
      <dgm:t>
        <a:bodyPr/>
        <a:lstStyle/>
        <a:p>
          <a:endParaRPr lang="es-MX"/>
        </a:p>
      </dgm:t>
    </dgm:pt>
    <dgm:pt modelId="{C031C0E8-E772-174A-B1EC-F73D3BA41499}" type="pres">
      <dgm:prSet presAssocID="{08543B5D-3776-DF47-84D1-ED12EC80C87B}" presName="conn2-1" presStyleLbl="parChTrans1D3" presStyleIdx="1" presStyleCnt="4"/>
      <dgm:spPr/>
      <dgm:t>
        <a:bodyPr/>
        <a:lstStyle/>
        <a:p>
          <a:endParaRPr lang="es-MX"/>
        </a:p>
      </dgm:t>
    </dgm:pt>
    <dgm:pt modelId="{0EDF59D0-8596-894B-9BDE-2B98FBD74CC7}" type="pres">
      <dgm:prSet presAssocID="{08543B5D-3776-DF47-84D1-ED12EC80C87B}" presName="connTx" presStyleLbl="parChTrans1D3" presStyleIdx="1" presStyleCnt="4"/>
      <dgm:spPr/>
      <dgm:t>
        <a:bodyPr/>
        <a:lstStyle/>
        <a:p>
          <a:endParaRPr lang="es-MX"/>
        </a:p>
      </dgm:t>
    </dgm:pt>
    <dgm:pt modelId="{B31ABAEB-9D0B-5E4D-86A7-ABFC7834DF26}" type="pres">
      <dgm:prSet presAssocID="{4220E092-D37C-4D4C-AA89-EC1C8DF5D371}" presName="root2" presStyleCnt="0"/>
      <dgm:spPr/>
      <dgm:t>
        <a:bodyPr/>
        <a:lstStyle/>
        <a:p>
          <a:endParaRPr lang="es-MX"/>
        </a:p>
      </dgm:t>
    </dgm:pt>
    <dgm:pt modelId="{C1A3D605-6AA0-B546-A52F-970661028F48}" type="pres">
      <dgm:prSet presAssocID="{4220E092-D37C-4D4C-AA89-EC1C8DF5D37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7DBEE8E-1E9E-D141-8152-796ED3964B4D}" type="pres">
      <dgm:prSet presAssocID="{4220E092-D37C-4D4C-AA89-EC1C8DF5D371}" presName="level3hierChild" presStyleCnt="0"/>
      <dgm:spPr/>
      <dgm:t>
        <a:bodyPr/>
        <a:lstStyle/>
        <a:p>
          <a:endParaRPr lang="es-MX"/>
        </a:p>
      </dgm:t>
    </dgm:pt>
    <dgm:pt modelId="{0FD0CCB1-2979-3043-BF4F-44B67E7419FB}" type="pres">
      <dgm:prSet presAssocID="{596381A9-80B5-2740-81C2-F2D9E697CFCC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F8E1A562-A8DC-C144-B7BD-DAE83C0BE55A}" type="pres">
      <dgm:prSet presAssocID="{596381A9-80B5-2740-81C2-F2D9E697CFCC}" presName="connTx" presStyleLbl="parChTrans1D2" presStyleIdx="2" presStyleCnt="4"/>
      <dgm:spPr/>
      <dgm:t>
        <a:bodyPr/>
        <a:lstStyle/>
        <a:p>
          <a:endParaRPr lang="es-MX"/>
        </a:p>
      </dgm:t>
    </dgm:pt>
    <dgm:pt modelId="{6A4661E1-4EEC-DD43-9B6F-232781FBE2F1}" type="pres">
      <dgm:prSet presAssocID="{1F2AB225-6697-EB40-BC41-9A49B4ED3397}" presName="root2" presStyleCnt="0"/>
      <dgm:spPr/>
      <dgm:t>
        <a:bodyPr/>
        <a:lstStyle/>
        <a:p>
          <a:endParaRPr lang="es-MX"/>
        </a:p>
      </dgm:t>
    </dgm:pt>
    <dgm:pt modelId="{676BE63C-D6EA-EC49-8221-2904CC46A203}" type="pres">
      <dgm:prSet presAssocID="{1F2AB225-6697-EB40-BC41-9A49B4ED3397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F8AE86F-F945-B346-B511-D33C22A1D675}" type="pres">
      <dgm:prSet presAssocID="{1F2AB225-6697-EB40-BC41-9A49B4ED3397}" presName="level3hierChild" presStyleCnt="0"/>
      <dgm:spPr/>
      <dgm:t>
        <a:bodyPr/>
        <a:lstStyle/>
        <a:p>
          <a:endParaRPr lang="es-MX"/>
        </a:p>
      </dgm:t>
    </dgm:pt>
    <dgm:pt modelId="{E862CE60-11B0-3F46-8A28-413206D1E147}" type="pres">
      <dgm:prSet presAssocID="{F771385C-9003-4C42-82BC-91AE36CC8522}" presName="conn2-1" presStyleLbl="parChTrans1D3" presStyleIdx="2" presStyleCnt="4"/>
      <dgm:spPr/>
      <dgm:t>
        <a:bodyPr/>
        <a:lstStyle/>
        <a:p>
          <a:endParaRPr lang="es-MX"/>
        </a:p>
      </dgm:t>
    </dgm:pt>
    <dgm:pt modelId="{9CFEF2EC-A8F3-B046-8475-DD32E0E965CF}" type="pres">
      <dgm:prSet presAssocID="{F771385C-9003-4C42-82BC-91AE36CC8522}" presName="connTx" presStyleLbl="parChTrans1D3" presStyleIdx="2" presStyleCnt="4"/>
      <dgm:spPr/>
      <dgm:t>
        <a:bodyPr/>
        <a:lstStyle/>
        <a:p>
          <a:endParaRPr lang="es-MX"/>
        </a:p>
      </dgm:t>
    </dgm:pt>
    <dgm:pt modelId="{29B2B61C-046E-3242-80A2-C187A5E59F8D}" type="pres">
      <dgm:prSet presAssocID="{7C691EC5-FE45-4144-8E02-D46477EE5ADF}" presName="root2" presStyleCnt="0"/>
      <dgm:spPr/>
      <dgm:t>
        <a:bodyPr/>
        <a:lstStyle/>
        <a:p>
          <a:endParaRPr lang="es-MX"/>
        </a:p>
      </dgm:t>
    </dgm:pt>
    <dgm:pt modelId="{B86638A0-7C06-CF4F-AC6A-C91D6D039325}" type="pres">
      <dgm:prSet presAssocID="{7C691EC5-FE45-4144-8E02-D46477EE5ADF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213032F-1C43-DD43-938D-E9694EB5BDC3}" type="pres">
      <dgm:prSet presAssocID="{7C691EC5-FE45-4144-8E02-D46477EE5ADF}" presName="level3hierChild" presStyleCnt="0"/>
      <dgm:spPr/>
      <dgm:t>
        <a:bodyPr/>
        <a:lstStyle/>
        <a:p>
          <a:endParaRPr lang="es-MX"/>
        </a:p>
      </dgm:t>
    </dgm:pt>
    <dgm:pt modelId="{84799622-2A10-F14B-9068-A2C6DE399F97}" type="pres">
      <dgm:prSet presAssocID="{A1E09489-4BD7-2F41-992D-11402A7E2A6C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E30ACC6D-9704-724D-BE0C-C9FFBFBB2B60}" type="pres">
      <dgm:prSet presAssocID="{A1E09489-4BD7-2F41-992D-11402A7E2A6C}" presName="connTx" presStyleLbl="parChTrans1D2" presStyleIdx="3" presStyleCnt="4"/>
      <dgm:spPr/>
      <dgm:t>
        <a:bodyPr/>
        <a:lstStyle/>
        <a:p>
          <a:endParaRPr lang="es-MX"/>
        </a:p>
      </dgm:t>
    </dgm:pt>
    <dgm:pt modelId="{C1A0D71B-5EF4-7149-975F-29E9D6201840}" type="pres">
      <dgm:prSet presAssocID="{E3117CC0-6FA6-9A4D-99FC-1F9464635728}" presName="root2" presStyleCnt="0"/>
      <dgm:spPr/>
      <dgm:t>
        <a:bodyPr/>
        <a:lstStyle/>
        <a:p>
          <a:endParaRPr lang="es-MX"/>
        </a:p>
      </dgm:t>
    </dgm:pt>
    <dgm:pt modelId="{A0DF68D7-9D90-6846-8250-0C550A353151}" type="pres">
      <dgm:prSet presAssocID="{E3117CC0-6FA6-9A4D-99FC-1F946463572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1ADB369-BC7B-684E-B57A-4F08E4727284}" type="pres">
      <dgm:prSet presAssocID="{E3117CC0-6FA6-9A4D-99FC-1F9464635728}" presName="level3hierChild" presStyleCnt="0"/>
      <dgm:spPr/>
      <dgm:t>
        <a:bodyPr/>
        <a:lstStyle/>
        <a:p>
          <a:endParaRPr lang="es-MX"/>
        </a:p>
      </dgm:t>
    </dgm:pt>
    <dgm:pt modelId="{750DFAE1-4B8C-A241-AD62-5CA16E4BBCE1}" type="pres">
      <dgm:prSet presAssocID="{D0A03B2F-325A-3048-BF91-2E738B066EBD}" presName="conn2-1" presStyleLbl="parChTrans1D3" presStyleIdx="3" presStyleCnt="4"/>
      <dgm:spPr/>
      <dgm:t>
        <a:bodyPr/>
        <a:lstStyle/>
        <a:p>
          <a:endParaRPr lang="es-MX"/>
        </a:p>
      </dgm:t>
    </dgm:pt>
    <dgm:pt modelId="{BFAB1863-A042-EE48-AE53-A201AAE3B863}" type="pres">
      <dgm:prSet presAssocID="{D0A03B2F-325A-3048-BF91-2E738B066EBD}" presName="connTx" presStyleLbl="parChTrans1D3" presStyleIdx="3" presStyleCnt="4"/>
      <dgm:spPr/>
      <dgm:t>
        <a:bodyPr/>
        <a:lstStyle/>
        <a:p>
          <a:endParaRPr lang="es-MX"/>
        </a:p>
      </dgm:t>
    </dgm:pt>
    <dgm:pt modelId="{E7F408A4-88A4-2C4A-A6F2-64BF475B6665}" type="pres">
      <dgm:prSet presAssocID="{7CBE3A26-8003-9A4F-9251-D4A232316BB3}" presName="root2" presStyleCnt="0"/>
      <dgm:spPr/>
      <dgm:t>
        <a:bodyPr/>
        <a:lstStyle/>
        <a:p>
          <a:endParaRPr lang="es-MX"/>
        </a:p>
      </dgm:t>
    </dgm:pt>
    <dgm:pt modelId="{B7415781-E86C-A644-A062-E4D545D1C3A0}" type="pres">
      <dgm:prSet presAssocID="{7CBE3A26-8003-9A4F-9251-D4A232316BB3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B065DCC-E8E4-4B4C-8E05-2A7716EEC45A}" type="pres">
      <dgm:prSet presAssocID="{7CBE3A26-8003-9A4F-9251-D4A232316BB3}" presName="level3hierChild" presStyleCnt="0"/>
      <dgm:spPr/>
      <dgm:t>
        <a:bodyPr/>
        <a:lstStyle/>
        <a:p>
          <a:endParaRPr lang="es-MX"/>
        </a:p>
      </dgm:t>
    </dgm:pt>
  </dgm:ptLst>
  <dgm:cxnLst>
    <dgm:cxn modelId="{D07A0739-4B51-7940-B9E8-13DF34B3EE05}" srcId="{3E85CEE3-87BE-7D4E-8727-05CEF8217FB7}" destId="{98D15076-4D9E-674A-A12D-CD243737DB81}" srcOrd="0" destOrd="0" parTransId="{A6793B3E-B093-6944-9E73-5CAF187A1EDE}" sibTransId="{7314F4C8-EBCB-1246-837A-AB9C8B5DA760}"/>
    <dgm:cxn modelId="{FC769404-FBAB-462F-893F-02535F3FB6C6}" type="presOf" srcId="{1F2AB225-6697-EB40-BC41-9A49B4ED3397}" destId="{676BE63C-D6EA-EC49-8221-2904CC46A203}" srcOrd="0" destOrd="0" presId="urn:microsoft.com/office/officeart/2005/8/layout/hierarchy2"/>
    <dgm:cxn modelId="{AE14447C-53E3-4414-9435-ADBB97F16B80}" type="presOf" srcId="{7C691EC5-FE45-4144-8E02-D46477EE5ADF}" destId="{B86638A0-7C06-CF4F-AC6A-C91D6D039325}" srcOrd="0" destOrd="0" presId="urn:microsoft.com/office/officeart/2005/8/layout/hierarchy2"/>
    <dgm:cxn modelId="{9C05A47D-A429-4316-8990-B305323FB481}" type="presOf" srcId="{4F2E64F9-C320-E142-9F46-2342C042398F}" destId="{F6454583-41E0-3D4A-8E50-FE48C5AEED45}" srcOrd="0" destOrd="0" presId="urn:microsoft.com/office/officeart/2005/8/layout/hierarchy2"/>
    <dgm:cxn modelId="{B7FC2CEB-BA78-244D-B85F-7E5AA99BB214}" srcId="{98D15076-4D9E-674A-A12D-CD243737DB81}" destId="{9B6FE4E3-00F3-F44E-B858-48A237B81FC7}" srcOrd="0" destOrd="0" parTransId="{956E40A2-6EC5-DF4B-B8B7-18C915987A58}" sibTransId="{319DA46C-3542-B644-984A-CE6C3D9CFE21}"/>
    <dgm:cxn modelId="{57A68E6C-D6BF-074F-8648-FD41CC7ABBAF}" srcId="{3E85CEE3-87BE-7D4E-8727-05CEF8217FB7}" destId="{E3117CC0-6FA6-9A4D-99FC-1F9464635728}" srcOrd="3" destOrd="0" parTransId="{A1E09489-4BD7-2F41-992D-11402A7E2A6C}" sibTransId="{8E198224-3969-494D-A7D0-EACEE4609FFB}"/>
    <dgm:cxn modelId="{40082BE4-3D7C-484C-97D2-0FD13A67AB01}" type="presOf" srcId="{A6793B3E-B093-6944-9E73-5CAF187A1EDE}" destId="{6ACFD6FD-BD7D-5A48-A048-7688E962BD48}" srcOrd="0" destOrd="0" presId="urn:microsoft.com/office/officeart/2005/8/layout/hierarchy2"/>
    <dgm:cxn modelId="{E7B5F790-CC64-469B-B647-7F9D89DB34D6}" type="presOf" srcId="{4F2E64F9-C320-E142-9F46-2342C042398F}" destId="{CEF43794-322A-274C-A0E8-9FDA37BD45D6}" srcOrd="1" destOrd="0" presId="urn:microsoft.com/office/officeart/2005/8/layout/hierarchy2"/>
    <dgm:cxn modelId="{F15DC833-C76A-4562-A53C-D9FFA6E0D2CF}" type="presOf" srcId="{E3117CC0-6FA6-9A4D-99FC-1F9464635728}" destId="{A0DF68D7-9D90-6846-8250-0C550A353151}" srcOrd="0" destOrd="0" presId="urn:microsoft.com/office/officeart/2005/8/layout/hierarchy2"/>
    <dgm:cxn modelId="{382B8E45-263D-2A48-AD9E-C859CA9F72B4}" srcId="{E3117CC0-6FA6-9A4D-99FC-1F9464635728}" destId="{7CBE3A26-8003-9A4F-9251-D4A232316BB3}" srcOrd="0" destOrd="0" parTransId="{D0A03B2F-325A-3048-BF91-2E738B066EBD}" sibTransId="{65AFF714-0851-E847-87CD-67524DDF912E}"/>
    <dgm:cxn modelId="{9FCA5E60-A865-4F80-9A7D-798A862B556F}" type="presOf" srcId="{A1E09489-4BD7-2F41-992D-11402A7E2A6C}" destId="{84799622-2A10-F14B-9068-A2C6DE399F97}" srcOrd="0" destOrd="0" presId="urn:microsoft.com/office/officeart/2005/8/layout/hierarchy2"/>
    <dgm:cxn modelId="{A05002CD-E976-46B5-865B-2EB2770CB6A9}" type="presOf" srcId="{E9837D57-5C22-AA4C-BA81-58A2D5D80707}" destId="{792B7743-14F5-AD48-918C-FCB8AB2406C7}" srcOrd="0" destOrd="0" presId="urn:microsoft.com/office/officeart/2005/8/layout/hierarchy2"/>
    <dgm:cxn modelId="{8BCF1B71-0FC8-49E3-94E2-948FFDD5FA63}" type="presOf" srcId="{98D15076-4D9E-674A-A12D-CD243737DB81}" destId="{1206A5A9-B6BC-AD46-BB8C-40CA4E258579}" srcOrd="0" destOrd="0" presId="urn:microsoft.com/office/officeart/2005/8/layout/hierarchy2"/>
    <dgm:cxn modelId="{AB122483-53A9-42EC-ABFC-7E26F2C26551}" type="presOf" srcId="{7CBE3A26-8003-9A4F-9251-D4A232316BB3}" destId="{B7415781-E86C-A644-A062-E4D545D1C3A0}" srcOrd="0" destOrd="0" presId="urn:microsoft.com/office/officeart/2005/8/layout/hierarchy2"/>
    <dgm:cxn modelId="{B0B34492-B294-4328-9EA8-BEE4D526E4BB}" type="presOf" srcId="{A6793B3E-B093-6944-9E73-5CAF187A1EDE}" destId="{DC214C4F-CE9F-FD44-A8BB-949F926A1342}" srcOrd="1" destOrd="0" presId="urn:microsoft.com/office/officeart/2005/8/layout/hierarchy2"/>
    <dgm:cxn modelId="{C05AB33F-9227-4706-8480-2BE9F39704BA}" type="presOf" srcId="{3E85CEE3-87BE-7D4E-8727-05CEF8217FB7}" destId="{576D432B-9C39-F54A-AC47-7CC9D86F8DA2}" srcOrd="0" destOrd="0" presId="urn:microsoft.com/office/officeart/2005/8/layout/hierarchy2"/>
    <dgm:cxn modelId="{F2FDEFF4-8EA5-413B-90D6-E843F8AB05FC}" type="presOf" srcId="{9B6FE4E3-00F3-F44E-B858-48A237B81FC7}" destId="{B67C3556-1EBD-9F4B-9EA9-7E56824FCC48}" srcOrd="0" destOrd="0" presId="urn:microsoft.com/office/officeart/2005/8/layout/hierarchy2"/>
    <dgm:cxn modelId="{49E63E9A-C484-483C-95FD-9E4C80D71384}" type="presOf" srcId="{D0A03B2F-325A-3048-BF91-2E738B066EBD}" destId="{BFAB1863-A042-EE48-AE53-A201AAE3B863}" srcOrd="1" destOrd="0" presId="urn:microsoft.com/office/officeart/2005/8/layout/hierarchy2"/>
    <dgm:cxn modelId="{F4AE1DF6-847B-BA4E-B286-E9B41BE10A19}" srcId="{3E85CEE3-87BE-7D4E-8727-05CEF8217FB7}" destId="{27EDBBF6-090F-5642-893B-97AEA2E63773}" srcOrd="1" destOrd="0" parTransId="{4F2E64F9-C320-E142-9F46-2342C042398F}" sibTransId="{821B194E-0CE9-4E4F-84A5-451544C39278}"/>
    <dgm:cxn modelId="{23018460-14C8-450D-8D9C-6CB6D724538C}" type="presOf" srcId="{D0A03B2F-325A-3048-BF91-2E738B066EBD}" destId="{750DFAE1-4B8C-A241-AD62-5CA16E4BBCE1}" srcOrd="0" destOrd="0" presId="urn:microsoft.com/office/officeart/2005/8/layout/hierarchy2"/>
    <dgm:cxn modelId="{45F96252-E82D-4F3F-8A2F-319FE21E48EB}" type="presOf" srcId="{A1E09489-4BD7-2F41-992D-11402A7E2A6C}" destId="{E30ACC6D-9704-724D-BE0C-C9FFBFBB2B60}" srcOrd="1" destOrd="0" presId="urn:microsoft.com/office/officeart/2005/8/layout/hierarchy2"/>
    <dgm:cxn modelId="{D5F556EF-8E84-489D-B6D8-9C945F15F965}" type="presOf" srcId="{08543B5D-3776-DF47-84D1-ED12EC80C87B}" destId="{0EDF59D0-8596-894B-9BDE-2B98FBD74CC7}" srcOrd="1" destOrd="0" presId="urn:microsoft.com/office/officeart/2005/8/layout/hierarchy2"/>
    <dgm:cxn modelId="{5E143B0D-B406-4EC4-B037-82E867FEDC42}" type="presOf" srcId="{956E40A2-6EC5-DF4B-B8B7-18C915987A58}" destId="{444B9278-EC81-0F42-AA8A-79953C8ACF0C}" srcOrd="0" destOrd="0" presId="urn:microsoft.com/office/officeart/2005/8/layout/hierarchy2"/>
    <dgm:cxn modelId="{CBF251C5-BF19-4388-B259-2AA3E2A9A2A1}" type="presOf" srcId="{F771385C-9003-4C42-82BC-91AE36CC8522}" destId="{9CFEF2EC-A8F3-B046-8475-DD32E0E965CF}" srcOrd="1" destOrd="0" presId="urn:microsoft.com/office/officeart/2005/8/layout/hierarchy2"/>
    <dgm:cxn modelId="{16E81768-7907-49A5-90F3-4BB4E57AFA14}" type="presOf" srcId="{F771385C-9003-4C42-82BC-91AE36CC8522}" destId="{E862CE60-11B0-3F46-8A28-413206D1E147}" srcOrd="0" destOrd="0" presId="urn:microsoft.com/office/officeart/2005/8/layout/hierarchy2"/>
    <dgm:cxn modelId="{3C8FA9F5-3A7E-462F-9854-B45936CCC279}" type="presOf" srcId="{596381A9-80B5-2740-81C2-F2D9E697CFCC}" destId="{0FD0CCB1-2979-3043-BF4F-44B67E7419FB}" srcOrd="0" destOrd="0" presId="urn:microsoft.com/office/officeart/2005/8/layout/hierarchy2"/>
    <dgm:cxn modelId="{1BEEC189-DD94-4C5E-B5AC-6A9638837B1B}" type="presOf" srcId="{4220E092-D37C-4D4C-AA89-EC1C8DF5D371}" destId="{C1A3D605-6AA0-B546-A52F-970661028F48}" srcOrd="0" destOrd="0" presId="urn:microsoft.com/office/officeart/2005/8/layout/hierarchy2"/>
    <dgm:cxn modelId="{94B8E686-DFF6-2342-ADDF-B6CC2F7173F8}" srcId="{1F2AB225-6697-EB40-BC41-9A49B4ED3397}" destId="{7C691EC5-FE45-4144-8E02-D46477EE5ADF}" srcOrd="0" destOrd="0" parTransId="{F771385C-9003-4C42-82BC-91AE36CC8522}" sibTransId="{AAB71C03-2E3C-B942-8F18-CF3C74668045}"/>
    <dgm:cxn modelId="{4EB9098D-DB0D-4A3B-9C18-94AFB98307BA}" type="presOf" srcId="{08543B5D-3776-DF47-84D1-ED12EC80C87B}" destId="{C031C0E8-E772-174A-B1EC-F73D3BA41499}" srcOrd="0" destOrd="0" presId="urn:microsoft.com/office/officeart/2005/8/layout/hierarchy2"/>
    <dgm:cxn modelId="{C0E11236-BC02-ED4A-AE1B-7FFB85EAA46F}" srcId="{3E85CEE3-87BE-7D4E-8727-05CEF8217FB7}" destId="{1F2AB225-6697-EB40-BC41-9A49B4ED3397}" srcOrd="2" destOrd="0" parTransId="{596381A9-80B5-2740-81C2-F2D9E697CFCC}" sibTransId="{E36A1BE0-D8C2-1944-8D36-890933041DFD}"/>
    <dgm:cxn modelId="{7CBC6487-2BB0-0F4B-B3C9-C19642319B05}" srcId="{27EDBBF6-090F-5642-893B-97AEA2E63773}" destId="{4220E092-D37C-4D4C-AA89-EC1C8DF5D371}" srcOrd="0" destOrd="0" parTransId="{08543B5D-3776-DF47-84D1-ED12EC80C87B}" sibTransId="{B476231A-44C7-E84C-8DA3-DB3C4DBDCD1A}"/>
    <dgm:cxn modelId="{91FBF8D0-2988-4911-A6E1-FA2A72C188A4}" type="presOf" srcId="{956E40A2-6EC5-DF4B-B8B7-18C915987A58}" destId="{EDA587E2-F8E3-6D42-A18E-94FDBCB19BAE}" srcOrd="1" destOrd="0" presId="urn:microsoft.com/office/officeart/2005/8/layout/hierarchy2"/>
    <dgm:cxn modelId="{6A294662-02E4-4001-A5DD-BBAF7D2BCA18}" type="presOf" srcId="{596381A9-80B5-2740-81C2-F2D9E697CFCC}" destId="{F8E1A562-A8DC-C144-B7BD-DAE83C0BE55A}" srcOrd="1" destOrd="0" presId="urn:microsoft.com/office/officeart/2005/8/layout/hierarchy2"/>
    <dgm:cxn modelId="{35086328-53D1-8346-BAAE-44DC934460A8}" srcId="{E9837D57-5C22-AA4C-BA81-58A2D5D80707}" destId="{3E85CEE3-87BE-7D4E-8727-05CEF8217FB7}" srcOrd="0" destOrd="0" parTransId="{223631F1-C385-FA40-BE3B-AA9EC7565135}" sibTransId="{DC17AF58-7414-C844-A7C2-1EFF66433CF0}"/>
    <dgm:cxn modelId="{6C7F1D31-7E30-42AD-A349-50F732FAC910}" type="presOf" srcId="{27EDBBF6-090F-5642-893B-97AEA2E63773}" destId="{E1D0FE04-B029-ED45-8DD4-ED97D85723F4}" srcOrd="0" destOrd="0" presId="urn:microsoft.com/office/officeart/2005/8/layout/hierarchy2"/>
    <dgm:cxn modelId="{A12C9C15-E535-4192-B576-814B26C818FF}" type="presParOf" srcId="{792B7743-14F5-AD48-918C-FCB8AB2406C7}" destId="{EFAC7427-AA00-C24B-A063-CDA69445F299}" srcOrd="0" destOrd="0" presId="urn:microsoft.com/office/officeart/2005/8/layout/hierarchy2"/>
    <dgm:cxn modelId="{FCF4CC7A-14EF-4A98-A34A-BA43BF93175D}" type="presParOf" srcId="{EFAC7427-AA00-C24B-A063-CDA69445F299}" destId="{576D432B-9C39-F54A-AC47-7CC9D86F8DA2}" srcOrd="0" destOrd="0" presId="urn:microsoft.com/office/officeart/2005/8/layout/hierarchy2"/>
    <dgm:cxn modelId="{D58047A7-FF04-455E-84FD-07F8ACF2097B}" type="presParOf" srcId="{EFAC7427-AA00-C24B-A063-CDA69445F299}" destId="{98499609-71B5-5E44-9646-173561CCE02C}" srcOrd="1" destOrd="0" presId="urn:microsoft.com/office/officeart/2005/8/layout/hierarchy2"/>
    <dgm:cxn modelId="{5396F63F-D571-4FC2-AFBC-72440A1C949F}" type="presParOf" srcId="{98499609-71B5-5E44-9646-173561CCE02C}" destId="{6ACFD6FD-BD7D-5A48-A048-7688E962BD48}" srcOrd="0" destOrd="0" presId="urn:microsoft.com/office/officeart/2005/8/layout/hierarchy2"/>
    <dgm:cxn modelId="{6B9AAF15-0303-440F-AA4E-32E0C4AD371E}" type="presParOf" srcId="{6ACFD6FD-BD7D-5A48-A048-7688E962BD48}" destId="{DC214C4F-CE9F-FD44-A8BB-949F926A1342}" srcOrd="0" destOrd="0" presId="urn:microsoft.com/office/officeart/2005/8/layout/hierarchy2"/>
    <dgm:cxn modelId="{B6DD27B6-8519-40B1-ABBB-6D90C9B90E9A}" type="presParOf" srcId="{98499609-71B5-5E44-9646-173561CCE02C}" destId="{3F039F0E-FBAC-2E4D-9CB0-D503C4294C4C}" srcOrd="1" destOrd="0" presId="urn:microsoft.com/office/officeart/2005/8/layout/hierarchy2"/>
    <dgm:cxn modelId="{FACA0DF8-9F27-4438-969E-EBAFFBFEB0B1}" type="presParOf" srcId="{3F039F0E-FBAC-2E4D-9CB0-D503C4294C4C}" destId="{1206A5A9-B6BC-AD46-BB8C-40CA4E258579}" srcOrd="0" destOrd="0" presId="urn:microsoft.com/office/officeart/2005/8/layout/hierarchy2"/>
    <dgm:cxn modelId="{42F27655-5552-4F65-8D1B-BA3EBEEB11B2}" type="presParOf" srcId="{3F039F0E-FBAC-2E4D-9CB0-D503C4294C4C}" destId="{5BEEFB45-5CD4-104E-A60D-1E32772A581E}" srcOrd="1" destOrd="0" presId="urn:microsoft.com/office/officeart/2005/8/layout/hierarchy2"/>
    <dgm:cxn modelId="{5145853F-26E3-49C7-85AE-A2A87E800F21}" type="presParOf" srcId="{5BEEFB45-5CD4-104E-A60D-1E32772A581E}" destId="{444B9278-EC81-0F42-AA8A-79953C8ACF0C}" srcOrd="0" destOrd="0" presId="urn:microsoft.com/office/officeart/2005/8/layout/hierarchy2"/>
    <dgm:cxn modelId="{C1532FBA-FB97-4F8E-ADD6-8AAD9FAAEB15}" type="presParOf" srcId="{444B9278-EC81-0F42-AA8A-79953C8ACF0C}" destId="{EDA587E2-F8E3-6D42-A18E-94FDBCB19BAE}" srcOrd="0" destOrd="0" presId="urn:microsoft.com/office/officeart/2005/8/layout/hierarchy2"/>
    <dgm:cxn modelId="{EEA7D0B0-105B-41D3-8696-976EF065DDD7}" type="presParOf" srcId="{5BEEFB45-5CD4-104E-A60D-1E32772A581E}" destId="{2059DAD8-C8F5-8F40-9209-47A8BB28CD93}" srcOrd="1" destOrd="0" presId="urn:microsoft.com/office/officeart/2005/8/layout/hierarchy2"/>
    <dgm:cxn modelId="{442A49C5-59B7-4D53-AA41-6E8511272D21}" type="presParOf" srcId="{2059DAD8-C8F5-8F40-9209-47A8BB28CD93}" destId="{B67C3556-1EBD-9F4B-9EA9-7E56824FCC48}" srcOrd="0" destOrd="0" presId="urn:microsoft.com/office/officeart/2005/8/layout/hierarchy2"/>
    <dgm:cxn modelId="{35335DE6-D0E9-4388-B967-C661B1A2CCB3}" type="presParOf" srcId="{2059DAD8-C8F5-8F40-9209-47A8BB28CD93}" destId="{223FDED4-66A6-7B4B-AD03-15E474D95019}" srcOrd="1" destOrd="0" presId="urn:microsoft.com/office/officeart/2005/8/layout/hierarchy2"/>
    <dgm:cxn modelId="{D78DACC9-A24C-4C65-BB52-EC8901720DCF}" type="presParOf" srcId="{98499609-71B5-5E44-9646-173561CCE02C}" destId="{F6454583-41E0-3D4A-8E50-FE48C5AEED45}" srcOrd="2" destOrd="0" presId="urn:microsoft.com/office/officeart/2005/8/layout/hierarchy2"/>
    <dgm:cxn modelId="{B38407BE-3A69-4F7D-8CF3-C28CD07A8C19}" type="presParOf" srcId="{F6454583-41E0-3D4A-8E50-FE48C5AEED45}" destId="{CEF43794-322A-274C-A0E8-9FDA37BD45D6}" srcOrd="0" destOrd="0" presId="urn:microsoft.com/office/officeart/2005/8/layout/hierarchy2"/>
    <dgm:cxn modelId="{0213CAE6-DB80-4DA2-B6E8-9979B2ADA957}" type="presParOf" srcId="{98499609-71B5-5E44-9646-173561CCE02C}" destId="{99232F75-E876-C747-B1A7-3A734DE87A88}" srcOrd="3" destOrd="0" presId="urn:microsoft.com/office/officeart/2005/8/layout/hierarchy2"/>
    <dgm:cxn modelId="{8EA45043-6D71-4C1D-950A-DB4A9EEF5D66}" type="presParOf" srcId="{99232F75-E876-C747-B1A7-3A734DE87A88}" destId="{E1D0FE04-B029-ED45-8DD4-ED97D85723F4}" srcOrd="0" destOrd="0" presId="urn:microsoft.com/office/officeart/2005/8/layout/hierarchy2"/>
    <dgm:cxn modelId="{756FD831-9832-4328-B3EB-1DE64FDC26C7}" type="presParOf" srcId="{99232F75-E876-C747-B1A7-3A734DE87A88}" destId="{9EC3F754-F03D-E646-A7D2-9B53A0EFFD0E}" srcOrd="1" destOrd="0" presId="urn:microsoft.com/office/officeart/2005/8/layout/hierarchy2"/>
    <dgm:cxn modelId="{35C7D2C3-D7F8-42DD-A9B8-35F5F56F19CD}" type="presParOf" srcId="{9EC3F754-F03D-E646-A7D2-9B53A0EFFD0E}" destId="{C031C0E8-E772-174A-B1EC-F73D3BA41499}" srcOrd="0" destOrd="0" presId="urn:microsoft.com/office/officeart/2005/8/layout/hierarchy2"/>
    <dgm:cxn modelId="{085044C2-544E-4AAA-AD94-97828AEDE43F}" type="presParOf" srcId="{C031C0E8-E772-174A-B1EC-F73D3BA41499}" destId="{0EDF59D0-8596-894B-9BDE-2B98FBD74CC7}" srcOrd="0" destOrd="0" presId="urn:microsoft.com/office/officeart/2005/8/layout/hierarchy2"/>
    <dgm:cxn modelId="{8C16B0AB-5695-4FA4-9281-0DC304C16F78}" type="presParOf" srcId="{9EC3F754-F03D-E646-A7D2-9B53A0EFFD0E}" destId="{B31ABAEB-9D0B-5E4D-86A7-ABFC7834DF26}" srcOrd="1" destOrd="0" presId="urn:microsoft.com/office/officeart/2005/8/layout/hierarchy2"/>
    <dgm:cxn modelId="{4D8AA773-CCAF-4247-9659-17C4C133E287}" type="presParOf" srcId="{B31ABAEB-9D0B-5E4D-86A7-ABFC7834DF26}" destId="{C1A3D605-6AA0-B546-A52F-970661028F48}" srcOrd="0" destOrd="0" presId="urn:microsoft.com/office/officeart/2005/8/layout/hierarchy2"/>
    <dgm:cxn modelId="{00BAD31D-B4DD-4294-8E87-24CD12DF2814}" type="presParOf" srcId="{B31ABAEB-9D0B-5E4D-86A7-ABFC7834DF26}" destId="{17DBEE8E-1E9E-D141-8152-796ED3964B4D}" srcOrd="1" destOrd="0" presId="urn:microsoft.com/office/officeart/2005/8/layout/hierarchy2"/>
    <dgm:cxn modelId="{C3BBD57D-F96C-4E42-AC1B-CD7F89FDEBA3}" type="presParOf" srcId="{98499609-71B5-5E44-9646-173561CCE02C}" destId="{0FD0CCB1-2979-3043-BF4F-44B67E7419FB}" srcOrd="4" destOrd="0" presId="urn:microsoft.com/office/officeart/2005/8/layout/hierarchy2"/>
    <dgm:cxn modelId="{C8BC9F0D-4D5F-4859-8FEF-E411409B5DAB}" type="presParOf" srcId="{0FD0CCB1-2979-3043-BF4F-44B67E7419FB}" destId="{F8E1A562-A8DC-C144-B7BD-DAE83C0BE55A}" srcOrd="0" destOrd="0" presId="urn:microsoft.com/office/officeart/2005/8/layout/hierarchy2"/>
    <dgm:cxn modelId="{D281856D-B78C-4FC4-AB05-D7B1C2FD5AF0}" type="presParOf" srcId="{98499609-71B5-5E44-9646-173561CCE02C}" destId="{6A4661E1-4EEC-DD43-9B6F-232781FBE2F1}" srcOrd="5" destOrd="0" presId="urn:microsoft.com/office/officeart/2005/8/layout/hierarchy2"/>
    <dgm:cxn modelId="{CBDE1BED-EEDF-42B2-9DC5-0732F0B6E76D}" type="presParOf" srcId="{6A4661E1-4EEC-DD43-9B6F-232781FBE2F1}" destId="{676BE63C-D6EA-EC49-8221-2904CC46A203}" srcOrd="0" destOrd="0" presId="urn:microsoft.com/office/officeart/2005/8/layout/hierarchy2"/>
    <dgm:cxn modelId="{899EDCEE-84F3-4898-8161-F69BABBAE8EB}" type="presParOf" srcId="{6A4661E1-4EEC-DD43-9B6F-232781FBE2F1}" destId="{3F8AE86F-F945-B346-B511-D33C22A1D675}" srcOrd="1" destOrd="0" presId="urn:microsoft.com/office/officeart/2005/8/layout/hierarchy2"/>
    <dgm:cxn modelId="{4F2AA506-AC61-488E-A28D-B6A3ADCDC5BE}" type="presParOf" srcId="{3F8AE86F-F945-B346-B511-D33C22A1D675}" destId="{E862CE60-11B0-3F46-8A28-413206D1E147}" srcOrd="0" destOrd="0" presId="urn:microsoft.com/office/officeart/2005/8/layout/hierarchy2"/>
    <dgm:cxn modelId="{69455731-C1AA-45EF-B6EC-7B57BDC08F5D}" type="presParOf" srcId="{E862CE60-11B0-3F46-8A28-413206D1E147}" destId="{9CFEF2EC-A8F3-B046-8475-DD32E0E965CF}" srcOrd="0" destOrd="0" presId="urn:microsoft.com/office/officeart/2005/8/layout/hierarchy2"/>
    <dgm:cxn modelId="{E74D0B64-0C86-46FD-96C6-B400E9D71BA0}" type="presParOf" srcId="{3F8AE86F-F945-B346-B511-D33C22A1D675}" destId="{29B2B61C-046E-3242-80A2-C187A5E59F8D}" srcOrd="1" destOrd="0" presId="urn:microsoft.com/office/officeart/2005/8/layout/hierarchy2"/>
    <dgm:cxn modelId="{E56373B8-9060-45CB-A183-A9F286DD0892}" type="presParOf" srcId="{29B2B61C-046E-3242-80A2-C187A5E59F8D}" destId="{B86638A0-7C06-CF4F-AC6A-C91D6D039325}" srcOrd="0" destOrd="0" presId="urn:microsoft.com/office/officeart/2005/8/layout/hierarchy2"/>
    <dgm:cxn modelId="{D55B989D-B965-4286-824A-B529316D1FEF}" type="presParOf" srcId="{29B2B61C-046E-3242-80A2-C187A5E59F8D}" destId="{0213032F-1C43-DD43-938D-E9694EB5BDC3}" srcOrd="1" destOrd="0" presId="urn:microsoft.com/office/officeart/2005/8/layout/hierarchy2"/>
    <dgm:cxn modelId="{6056A201-7C5F-400C-8D67-AD399FC337A4}" type="presParOf" srcId="{98499609-71B5-5E44-9646-173561CCE02C}" destId="{84799622-2A10-F14B-9068-A2C6DE399F97}" srcOrd="6" destOrd="0" presId="urn:microsoft.com/office/officeart/2005/8/layout/hierarchy2"/>
    <dgm:cxn modelId="{2927837D-80C6-4940-8CEF-779C8C8842F5}" type="presParOf" srcId="{84799622-2A10-F14B-9068-A2C6DE399F97}" destId="{E30ACC6D-9704-724D-BE0C-C9FFBFBB2B60}" srcOrd="0" destOrd="0" presId="urn:microsoft.com/office/officeart/2005/8/layout/hierarchy2"/>
    <dgm:cxn modelId="{246A73F7-B8F1-4AB4-9F40-A97E57392529}" type="presParOf" srcId="{98499609-71B5-5E44-9646-173561CCE02C}" destId="{C1A0D71B-5EF4-7149-975F-29E9D6201840}" srcOrd="7" destOrd="0" presId="urn:microsoft.com/office/officeart/2005/8/layout/hierarchy2"/>
    <dgm:cxn modelId="{44EAF7E5-362D-4DAF-9904-42B498B5E545}" type="presParOf" srcId="{C1A0D71B-5EF4-7149-975F-29E9D6201840}" destId="{A0DF68D7-9D90-6846-8250-0C550A353151}" srcOrd="0" destOrd="0" presId="urn:microsoft.com/office/officeart/2005/8/layout/hierarchy2"/>
    <dgm:cxn modelId="{C08AB599-1C73-48EE-9128-26ED693E83C9}" type="presParOf" srcId="{C1A0D71B-5EF4-7149-975F-29E9D6201840}" destId="{11ADB369-BC7B-684E-B57A-4F08E4727284}" srcOrd="1" destOrd="0" presId="urn:microsoft.com/office/officeart/2005/8/layout/hierarchy2"/>
    <dgm:cxn modelId="{8CC4F372-31E3-4427-9747-C6175D9A2C78}" type="presParOf" srcId="{11ADB369-BC7B-684E-B57A-4F08E4727284}" destId="{750DFAE1-4B8C-A241-AD62-5CA16E4BBCE1}" srcOrd="0" destOrd="0" presId="urn:microsoft.com/office/officeart/2005/8/layout/hierarchy2"/>
    <dgm:cxn modelId="{D76584F3-998C-4427-BE19-C96EC6966D59}" type="presParOf" srcId="{750DFAE1-4B8C-A241-AD62-5CA16E4BBCE1}" destId="{BFAB1863-A042-EE48-AE53-A201AAE3B863}" srcOrd="0" destOrd="0" presId="urn:microsoft.com/office/officeart/2005/8/layout/hierarchy2"/>
    <dgm:cxn modelId="{279A561B-D8D1-45E1-882B-AFF4B051439A}" type="presParOf" srcId="{11ADB369-BC7B-684E-B57A-4F08E4727284}" destId="{E7F408A4-88A4-2C4A-A6F2-64BF475B6665}" srcOrd="1" destOrd="0" presId="urn:microsoft.com/office/officeart/2005/8/layout/hierarchy2"/>
    <dgm:cxn modelId="{2803F884-C6FE-412D-9E06-03A5B38DED25}" type="presParOf" srcId="{E7F408A4-88A4-2C4A-A6F2-64BF475B6665}" destId="{B7415781-E86C-A644-A062-E4D545D1C3A0}" srcOrd="0" destOrd="0" presId="urn:microsoft.com/office/officeart/2005/8/layout/hierarchy2"/>
    <dgm:cxn modelId="{36A9B4F3-06CF-4E10-AE43-0695784364B3}" type="presParOf" srcId="{E7F408A4-88A4-2C4A-A6F2-64BF475B6665}" destId="{CB065DCC-E8E4-4B4C-8E05-2A7716EEC45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D764517-5350-44E5-AB3D-62BB033E6FB4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6B6DDF-117D-4A4B-BB8C-B9FED247A56F}">
      <dgm:prSet custT="1"/>
      <dgm:spPr/>
      <dgm:t>
        <a:bodyPr/>
        <a:lstStyle/>
        <a:p>
          <a:pPr algn="ctr" rtl="0"/>
          <a:endParaRPr lang="es-ES" sz="2800" dirty="0" smtClean="0"/>
        </a:p>
        <a:p>
          <a:pPr algn="ctr" rtl="0"/>
          <a:r>
            <a:rPr lang="es-ES" sz="2800" dirty="0" smtClean="0"/>
            <a:t>El Estado prevé los gastos de un periodo determinado de acuerdo con los ingresos necesarios para cubrirlos.</a:t>
          </a:r>
          <a:endParaRPr lang="es-MX" sz="2800" dirty="0"/>
        </a:p>
      </dgm:t>
    </dgm:pt>
    <dgm:pt modelId="{07BBFBC1-7282-4441-BEE0-7EF70100F07A}" type="parTrans" cxnId="{0B4329F4-4FC5-4D25-804C-9E473E986E74}">
      <dgm:prSet/>
      <dgm:spPr/>
      <dgm:t>
        <a:bodyPr/>
        <a:lstStyle/>
        <a:p>
          <a:endParaRPr lang="es-MX"/>
        </a:p>
      </dgm:t>
    </dgm:pt>
    <dgm:pt modelId="{5ECD87D9-FE19-4741-98A9-16193C91311A}" type="sibTrans" cxnId="{0B4329F4-4FC5-4D25-804C-9E473E986E74}">
      <dgm:prSet/>
      <dgm:spPr/>
      <dgm:t>
        <a:bodyPr/>
        <a:lstStyle/>
        <a:p>
          <a:endParaRPr lang="es-MX"/>
        </a:p>
      </dgm:t>
    </dgm:pt>
    <dgm:pt modelId="{15B1B55A-43ED-4518-997B-E3230264B580}">
      <dgm:prSet/>
      <dgm:spPr/>
      <dgm:t>
        <a:bodyPr/>
        <a:lstStyle/>
        <a:p>
          <a:pPr algn="ctr" rtl="0"/>
          <a:r>
            <a:rPr lang="es-ES" dirty="0" smtClean="0"/>
            <a:t>El GNT se divide en:</a:t>
          </a:r>
        </a:p>
        <a:p>
          <a:pPr algn="ctr" rtl="0"/>
          <a:r>
            <a:rPr lang="es-ES" dirty="0" smtClean="0"/>
            <a:t> </a:t>
          </a:r>
        </a:p>
        <a:p>
          <a:pPr algn="ctr" rtl="0"/>
          <a:r>
            <a:rPr lang="es-ES" dirty="0" smtClean="0"/>
            <a:t>gasto programable </a:t>
          </a:r>
        </a:p>
        <a:p>
          <a:pPr algn="ctr" rtl="0"/>
          <a:r>
            <a:rPr lang="es-ES" dirty="0" smtClean="0"/>
            <a:t>y </a:t>
          </a:r>
        </a:p>
        <a:p>
          <a:pPr algn="ctr" rtl="0"/>
          <a:r>
            <a:rPr lang="es-ES" dirty="0" smtClean="0"/>
            <a:t>gasto no programable.</a:t>
          </a:r>
          <a:endParaRPr lang="es-MX" dirty="0"/>
        </a:p>
      </dgm:t>
    </dgm:pt>
    <dgm:pt modelId="{7967203A-FE5C-406B-B787-EC1ACF881741}" type="parTrans" cxnId="{B02C69CC-C1C5-4245-8725-EA1B47AE451A}">
      <dgm:prSet/>
      <dgm:spPr/>
      <dgm:t>
        <a:bodyPr/>
        <a:lstStyle/>
        <a:p>
          <a:endParaRPr lang="es-MX"/>
        </a:p>
      </dgm:t>
    </dgm:pt>
    <dgm:pt modelId="{ABF91125-C618-444D-A39C-867A3B6DC660}" type="sibTrans" cxnId="{B02C69CC-C1C5-4245-8725-EA1B47AE451A}">
      <dgm:prSet/>
      <dgm:spPr/>
      <dgm:t>
        <a:bodyPr/>
        <a:lstStyle/>
        <a:p>
          <a:endParaRPr lang="es-MX"/>
        </a:p>
      </dgm:t>
    </dgm:pt>
    <dgm:pt modelId="{BC1B73EA-8048-47C7-AAFA-3EA81F92571D}" type="pres">
      <dgm:prSet presAssocID="{0D764517-5350-44E5-AB3D-62BB033E6FB4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4AB9C27-6956-4ECA-8BD8-67A1B658219F}" type="pres">
      <dgm:prSet presAssocID="{0D764517-5350-44E5-AB3D-62BB033E6FB4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9DBEC4-3073-4000-A1CB-87D2298AE880}" type="pres">
      <dgm:prSet presAssocID="{0D764517-5350-44E5-AB3D-62BB033E6FB4}" presName="LeftNode" presStyleLbl="bgImgPlace1" presStyleIdx="0" presStyleCnt="2" custScaleX="209652" custScaleY="145518" custLinFactX="-16336" custLinFactNeighborX="-100000" custLinFactNeighborY="-2451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C38FEE73-B8BA-40C1-86FE-D3D8BC51D2CC}" type="pres">
      <dgm:prSet presAssocID="{0D764517-5350-44E5-AB3D-62BB033E6FB4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153304-4937-4A49-B437-31C51AC24BAF}" type="pres">
      <dgm:prSet presAssocID="{0D764517-5350-44E5-AB3D-62BB033E6FB4}" presName="RightNode" presStyleLbl="bgImgPlace1" presStyleIdx="1" presStyleCnt="2" custScaleX="200886" custScaleY="145147" custLinFactX="13120" custLinFactNeighborX="100000" custLinFactNeighborY="-142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C20F9286-BC1E-4065-A816-D8EDC8290D84}" type="pres">
      <dgm:prSet presAssocID="{0D764517-5350-44E5-AB3D-62BB033E6FB4}" presName="TopArrow" presStyleLbl="node1" presStyleIdx="0" presStyleCnt="2" custLinFactNeighborX="5793" custLinFactNeighborY="19698"/>
      <dgm:spPr/>
    </dgm:pt>
    <dgm:pt modelId="{7C264ECD-472C-4DB5-9BB7-93BB11BE2808}" type="pres">
      <dgm:prSet presAssocID="{0D764517-5350-44E5-AB3D-62BB033E6FB4}" presName="BottomArrow" presStyleLbl="node1" presStyleIdx="1" presStyleCnt="2" custLinFactNeighborX="-7749" custLinFactNeighborY="-8449"/>
      <dgm:spPr/>
    </dgm:pt>
  </dgm:ptLst>
  <dgm:cxnLst>
    <dgm:cxn modelId="{8F1A1D77-1E8E-42FF-BD79-EE19B0143A1B}" type="presOf" srcId="{15B1B55A-43ED-4518-997B-E3230264B580}" destId="{C38FEE73-B8BA-40C1-86FE-D3D8BC51D2CC}" srcOrd="0" destOrd="0" presId="urn:microsoft.com/office/officeart/2009/layout/ReverseList"/>
    <dgm:cxn modelId="{98216599-4560-45AE-B6B7-8F70C79B8FDF}" type="presOf" srcId="{15B1B55A-43ED-4518-997B-E3230264B580}" destId="{78153304-4937-4A49-B437-31C51AC24BAF}" srcOrd="1" destOrd="0" presId="urn:microsoft.com/office/officeart/2009/layout/ReverseList"/>
    <dgm:cxn modelId="{B02C69CC-C1C5-4245-8725-EA1B47AE451A}" srcId="{0D764517-5350-44E5-AB3D-62BB033E6FB4}" destId="{15B1B55A-43ED-4518-997B-E3230264B580}" srcOrd="1" destOrd="0" parTransId="{7967203A-FE5C-406B-B787-EC1ACF881741}" sibTransId="{ABF91125-C618-444D-A39C-867A3B6DC660}"/>
    <dgm:cxn modelId="{FF5192A8-25FF-4ECB-B7A1-9B5CE9CBE415}" type="presOf" srcId="{206B6DDF-117D-4A4B-BB8C-B9FED247A56F}" destId="{EA9DBEC4-3073-4000-A1CB-87D2298AE880}" srcOrd="1" destOrd="0" presId="urn:microsoft.com/office/officeart/2009/layout/ReverseList"/>
    <dgm:cxn modelId="{DF6AF04E-802E-4328-AD3F-B1BC9E592E25}" type="presOf" srcId="{206B6DDF-117D-4A4B-BB8C-B9FED247A56F}" destId="{84AB9C27-6956-4ECA-8BD8-67A1B658219F}" srcOrd="0" destOrd="0" presId="urn:microsoft.com/office/officeart/2009/layout/ReverseList"/>
    <dgm:cxn modelId="{0B4329F4-4FC5-4D25-804C-9E473E986E74}" srcId="{0D764517-5350-44E5-AB3D-62BB033E6FB4}" destId="{206B6DDF-117D-4A4B-BB8C-B9FED247A56F}" srcOrd="0" destOrd="0" parTransId="{07BBFBC1-7282-4441-BEE0-7EF70100F07A}" sibTransId="{5ECD87D9-FE19-4741-98A9-16193C91311A}"/>
    <dgm:cxn modelId="{7C5F474F-6E53-4609-9752-4FD071A05C84}" type="presOf" srcId="{0D764517-5350-44E5-AB3D-62BB033E6FB4}" destId="{BC1B73EA-8048-47C7-AAFA-3EA81F92571D}" srcOrd="0" destOrd="0" presId="urn:microsoft.com/office/officeart/2009/layout/ReverseList"/>
    <dgm:cxn modelId="{25C9EAA8-F1C9-4F00-85CB-B827A38C619C}" type="presParOf" srcId="{BC1B73EA-8048-47C7-AAFA-3EA81F92571D}" destId="{84AB9C27-6956-4ECA-8BD8-67A1B658219F}" srcOrd="0" destOrd="0" presId="urn:microsoft.com/office/officeart/2009/layout/ReverseList"/>
    <dgm:cxn modelId="{4C0D875F-BC9C-4363-8D1E-C74BEBF13B59}" type="presParOf" srcId="{BC1B73EA-8048-47C7-AAFA-3EA81F92571D}" destId="{EA9DBEC4-3073-4000-A1CB-87D2298AE880}" srcOrd="1" destOrd="0" presId="urn:microsoft.com/office/officeart/2009/layout/ReverseList"/>
    <dgm:cxn modelId="{0BBED9CA-990D-4964-A3B9-DF54553DEF77}" type="presParOf" srcId="{BC1B73EA-8048-47C7-AAFA-3EA81F92571D}" destId="{C38FEE73-B8BA-40C1-86FE-D3D8BC51D2CC}" srcOrd="2" destOrd="0" presId="urn:microsoft.com/office/officeart/2009/layout/ReverseList"/>
    <dgm:cxn modelId="{79B806FD-5F77-46D6-AB6C-8F6A1AF2D40B}" type="presParOf" srcId="{BC1B73EA-8048-47C7-AAFA-3EA81F92571D}" destId="{78153304-4937-4A49-B437-31C51AC24BAF}" srcOrd="3" destOrd="0" presId="urn:microsoft.com/office/officeart/2009/layout/ReverseList"/>
    <dgm:cxn modelId="{2BC47CFA-5690-48F6-A8B7-DF33D0C409FA}" type="presParOf" srcId="{BC1B73EA-8048-47C7-AAFA-3EA81F92571D}" destId="{C20F9286-BC1E-4065-A816-D8EDC8290D84}" srcOrd="4" destOrd="0" presId="urn:microsoft.com/office/officeart/2009/layout/ReverseList"/>
    <dgm:cxn modelId="{A4428F1F-B1D9-43F5-94CD-B8AFB21B2AE8}" type="presParOf" srcId="{BC1B73EA-8048-47C7-AAFA-3EA81F92571D}" destId="{7C264ECD-472C-4DB5-9BB7-93BB11BE2808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52AC595-4B66-444C-B248-03DC18E8F431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3D4B9D5-9BAE-42F3-9085-59EA0260B096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Con la finalidad de dar seguimiento puntual e implementar mecanismos de evaluación que impulsen el ejercicio del gasto público.</a:t>
          </a:r>
          <a:endParaRPr lang="es-MX" dirty="0">
            <a:solidFill>
              <a:schemeClr val="tx1"/>
            </a:solidFill>
          </a:endParaRPr>
        </a:p>
      </dgm:t>
    </dgm:pt>
    <dgm:pt modelId="{9251D371-25FC-4C9C-9A9F-2C1708CFA5BD}" type="parTrans" cxnId="{2101D169-7303-4330-A01E-480D24A7380B}">
      <dgm:prSet/>
      <dgm:spPr/>
      <dgm:t>
        <a:bodyPr/>
        <a:lstStyle/>
        <a:p>
          <a:endParaRPr lang="es-MX"/>
        </a:p>
      </dgm:t>
    </dgm:pt>
    <dgm:pt modelId="{6EFA44EF-0BAC-4CCA-B652-7C2B38D111D5}" type="sibTrans" cxnId="{2101D169-7303-4330-A01E-480D24A7380B}">
      <dgm:prSet/>
      <dgm:spPr/>
      <dgm:t>
        <a:bodyPr/>
        <a:lstStyle/>
        <a:p>
          <a:endParaRPr lang="es-MX"/>
        </a:p>
      </dgm:t>
    </dgm:pt>
    <dgm:pt modelId="{36E611FD-3768-45A6-B634-5F2FB7308EE4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Siguiendo principios de </a:t>
          </a:r>
          <a:r>
            <a:rPr lang="es-ES" b="1" dirty="0" smtClean="0">
              <a:solidFill>
                <a:schemeClr val="tx1"/>
              </a:solidFill>
            </a:rPr>
            <a:t>eficiencia, eficacia, transparencia y rendición de cuentas</a:t>
          </a:r>
          <a:r>
            <a:rPr lang="es-ES" dirty="0" smtClean="0">
              <a:solidFill>
                <a:schemeClr val="tx1"/>
              </a:solidFill>
            </a:rPr>
            <a:t>.</a:t>
          </a:r>
          <a:endParaRPr lang="es-MX" dirty="0">
            <a:solidFill>
              <a:schemeClr val="tx1"/>
            </a:solidFill>
          </a:endParaRPr>
        </a:p>
      </dgm:t>
    </dgm:pt>
    <dgm:pt modelId="{2D14B5A6-222A-4B69-B2B5-227552B89A47}" type="parTrans" cxnId="{5A53C580-077B-4D2E-A6A9-1EF4D2FB5CE5}">
      <dgm:prSet/>
      <dgm:spPr/>
      <dgm:t>
        <a:bodyPr/>
        <a:lstStyle/>
        <a:p>
          <a:endParaRPr lang="es-MX"/>
        </a:p>
      </dgm:t>
    </dgm:pt>
    <dgm:pt modelId="{AB195D4B-D5A0-4B62-A5F5-AF1DF3BCCE58}" type="sibTrans" cxnId="{5A53C580-077B-4D2E-A6A9-1EF4D2FB5CE5}">
      <dgm:prSet/>
      <dgm:spPr/>
      <dgm:t>
        <a:bodyPr/>
        <a:lstStyle/>
        <a:p>
          <a:endParaRPr lang="es-MX"/>
        </a:p>
      </dgm:t>
    </dgm:pt>
    <dgm:pt modelId="{435FF93A-4DAC-4EA5-822E-A72032B02480}" type="pres">
      <dgm:prSet presAssocID="{E52AC595-4B66-444C-B248-03DC18E8F43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DBD5827-7119-4308-AA69-6EA44D434CCC}" type="pres">
      <dgm:prSet presAssocID="{03D4B9D5-9BAE-42F3-9085-59EA0260B096}" presName="horFlow" presStyleCnt="0"/>
      <dgm:spPr/>
    </dgm:pt>
    <dgm:pt modelId="{F5E5354A-D10E-40B5-A0E7-8EC5F76256F6}" type="pres">
      <dgm:prSet presAssocID="{03D4B9D5-9BAE-42F3-9085-59EA0260B096}" presName="bigChev" presStyleLbl="node1" presStyleIdx="0" presStyleCnt="2" custScaleX="131828" custLinFactNeighborX="-6805" custLinFactNeighborY="3503"/>
      <dgm:spPr/>
      <dgm:t>
        <a:bodyPr/>
        <a:lstStyle/>
        <a:p>
          <a:endParaRPr lang="es-MX"/>
        </a:p>
      </dgm:t>
    </dgm:pt>
    <dgm:pt modelId="{DDE21634-7DF5-460F-AA84-51E9F2AFCB6E}" type="pres">
      <dgm:prSet presAssocID="{03D4B9D5-9BAE-42F3-9085-59EA0260B096}" presName="vSp" presStyleCnt="0"/>
      <dgm:spPr/>
    </dgm:pt>
    <dgm:pt modelId="{C6129B36-CB06-455D-8CAE-7113818DE6EC}" type="pres">
      <dgm:prSet presAssocID="{36E611FD-3768-45A6-B634-5F2FB7308EE4}" presName="horFlow" presStyleCnt="0"/>
      <dgm:spPr/>
    </dgm:pt>
    <dgm:pt modelId="{319A78D7-0EC4-4A3F-B08A-D7A69BDF805D}" type="pres">
      <dgm:prSet presAssocID="{36E611FD-3768-45A6-B634-5F2FB7308EE4}" presName="bigChev" presStyleLbl="node1" presStyleIdx="1" presStyleCnt="2" custScaleX="116785" custLinFactNeighborX="18613" custLinFactNeighborY="-4503"/>
      <dgm:spPr/>
      <dgm:t>
        <a:bodyPr/>
        <a:lstStyle/>
        <a:p>
          <a:endParaRPr lang="es-MX"/>
        </a:p>
      </dgm:t>
    </dgm:pt>
  </dgm:ptLst>
  <dgm:cxnLst>
    <dgm:cxn modelId="{208EC256-D7DF-40A6-B756-596CE8BEC342}" type="presOf" srcId="{36E611FD-3768-45A6-B634-5F2FB7308EE4}" destId="{319A78D7-0EC4-4A3F-B08A-D7A69BDF805D}" srcOrd="0" destOrd="0" presId="urn:microsoft.com/office/officeart/2005/8/layout/lProcess3"/>
    <dgm:cxn modelId="{5A53C580-077B-4D2E-A6A9-1EF4D2FB5CE5}" srcId="{E52AC595-4B66-444C-B248-03DC18E8F431}" destId="{36E611FD-3768-45A6-B634-5F2FB7308EE4}" srcOrd="1" destOrd="0" parTransId="{2D14B5A6-222A-4B69-B2B5-227552B89A47}" sibTransId="{AB195D4B-D5A0-4B62-A5F5-AF1DF3BCCE58}"/>
    <dgm:cxn modelId="{2101D169-7303-4330-A01E-480D24A7380B}" srcId="{E52AC595-4B66-444C-B248-03DC18E8F431}" destId="{03D4B9D5-9BAE-42F3-9085-59EA0260B096}" srcOrd="0" destOrd="0" parTransId="{9251D371-25FC-4C9C-9A9F-2C1708CFA5BD}" sibTransId="{6EFA44EF-0BAC-4CCA-B652-7C2B38D111D5}"/>
    <dgm:cxn modelId="{49EEF9C2-3169-43F2-9D6A-0B8F6CC5A1E4}" type="presOf" srcId="{E52AC595-4B66-444C-B248-03DC18E8F431}" destId="{435FF93A-4DAC-4EA5-822E-A72032B02480}" srcOrd="0" destOrd="0" presId="urn:microsoft.com/office/officeart/2005/8/layout/lProcess3"/>
    <dgm:cxn modelId="{4E9CE9BB-5722-4AB0-B090-0E83CFDAC70A}" type="presOf" srcId="{03D4B9D5-9BAE-42F3-9085-59EA0260B096}" destId="{F5E5354A-D10E-40B5-A0E7-8EC5F76256F6}" srcOrd="0" destOrd="0" presId="urn:microsoft.com/office/officeart/2005/8/layout/lProcess3"/>
    <dgm:cxn modelId="{49E62483-6E47-4229-88AF-5D1A5C2A7615}" type="presParOf" srcId="{435FF93A-4DAC-4EA5-822E-A72032B02480}" destId="{9DBD5827-7119-4308-AA69-6EA44D434CCC}" srcOrd="0" destOrd="0" presId="urn:microsoft.com/office/officeart/2005/8/layout/lProcess3"/>
    <dgm:cxn modelId="{FE61E27F-8327-41EB-930A-DEB95460955A}" type="presParOf" srcId="{9DBD5827-7119-4308-AA69-6EA44D434CCC}" destId="{F5E5354A-D10E-40B5-A0E7-8EC5F76256F6}" srcOrd="0" destOrd="0" presId="urn:microsoft.com/office/officeart/2005/8/layout/lProcess3"/>
    <dgm:cxn modelId="{2EB5DA62-3557-4C7D-8DA1-35C8D4D80E3F}" type="presParOf" srcId="{435FF93A-4DAC-4EA5-822E-A72032B02480}" destId="{DDE21634-7DF5-460F-AA84-51E9F2AFCB6E}" srcOrd="1" destOrd="0" presId="urn:microsoft.com/office/officeart/2005/8/layout/lProcess3"/>
    <dgm:cxn modelId="{DD5B23D7-7401-4C52-8A65-9947F614E296}" type="presParOf" srcId="{435FF93A-4DAC-4EA5-822E-A72032B02480}" destId="{C6129B36-CB06-455D-8CAE-7113818DE6EC}" srcOrd="2" destOrd="0" presId="urn:microsoft.com/office/officeart/2005/8/layout/lProcess3"/>
    <dgm:cxn modelId="{36B7647F-10B7-4221-BEBA-CE42D932A5EC}" type="presParOf" srcId="{C6129B36-CB06-455D-8CAE-7113818DE6EC}" destId="{319A78D7-0EC4-4A3F-B08A-D7A69BDF805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91C7C-49A8-439A-8598-990E458EEA0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DA2D8E3-84C5-48CB-B452-7CADD5B53C98}">
      <dgm:prSet custT="1"/>
      <dgm:spPr/>
      <dgm:t>
        <a:bodyPr/>
        <a:lstStyle/>
        <a:p>
          <a:pPr algn="ctr" rtl="0"/>
          <a:r>
            <a:rPr lang="es-MX" sz="1800" dirty="0" smtClean="0">
              <a:hlinkClick xmlns:r="http://schemas.openxmlformats.org/officeDocument/2006/relationships" r:id="rId1" action="ppaction://hlinksldjump"/>
            </a:rPr>
            <a:t>Papel del Estado en la Economía</a:t>
          </a:r>
          <a:endParaRPr lang="es-MX" sz="1800" dirty="0"/>
        </a:p>
      </dgm:t>
    </dgm:pt>
    <dgm:pt modelId="{2BF3A9AF-AC2C-46B9-9177-4B3ECC779873}" type="parTrans" cxnId="{AC3DA902-3B8F-45FD-A738-89A8F2693160}">
      <dgm:prSet/>
      <dgm:spPr/>
      <dgm:t>
        <a:bodyPr/>
        <a:lstStyle/>
        <a:p>
          <a:endParaRPr lang="es-MX"/>
        </a:p>
      </dgm:t>
    </dgm:pt>
    <dgm:pt modelId="{61F0BC2B-971E-4048-8E0A-D8DA0FCC9E8F}" type="sibTrans" cxnId="{AC3DA902-3B8F-45FD-A738-89A8F2693160}">
      <dgm:prSet/>
      <dgm:spPr/>
      <dgm:t>
        <a:bodyPr/>
        <a:lstStyle/>
        <a:p>
          <a:endParaRPr lang="es-MX"/>
        </a:p>
      </dgm:t>
    </dgm:pt>
    <dgm:pt modelId="{F6339763-95E2-4D81-BCAC-5572D21E89F3}">
      <dgm:prSet custT="1"/>
      <dgm:spPr/>
      <dgm:t>
        <a:bodyPr/>
        <a:lstStyle/>
        <a:p>
          <a:pPr algn="ctr" rtl="0"/>
          <a:r>
            <a:rPr lang="es-MX" sz="1800" dirty="0" smtClean="0">
              <a:hlinkClick xmlns:r="http://schemas.openxmlformats.org/officeDocument/2006/relationships" r:id="rId2" action="ppaction://hlinksldjump"/>
            </a:rPr>
            <a:t>Gasto Público</a:t>
          </a:r>
          <a:endParaRPr lang="es-MX" sz="1800" dirty="0"/>
        </a:p>
      </dgm:t>
    </dgm:pt>
    <dgm:pt modelId="{3F9DB8E1-CBA6-409C-954E-A6DA9A2EA5AB}" type="parTrans" cxnId="{AC9D8422-5664-4557-AC45-AAA2BF9E304A}">
      <dgm:prSet/>
      <dgm:spPr/>
      <dgm:t>
        <a:bodyPr/>
        <a:lstStyle/>
        <a:p>
          <a:endParaRPr lang="es-MX"/>
        </a:p>
      </dgm:t>
    </dgm:pt>
    <dgm:pt modelId="{6C9DD94F-7087-4928-926F-0AEE192C288E}" type="sibTrans" cxnId="{AC9D8422-5664-4557-AC45-AAA2BF9E304A}">
      <dgm:prSet/>
      <dgm:spPr/>
      <dgm:t>
        <a:bodyPr/>
        <a:lstStyle/>
        <a:p>
          <a:endParaRPr lang="es-MX"/>
        </a:p>
      </dgm:t>
    </dgm:pt>
    <dgm:pt modelId="{98F998FC-63E7-49E3-AA75-0E01AB146B1E}">
      <dgm:prSet custT="1"/>
      <dgm:spPr/>
      <dgm:t>
        <a:bodyPr/>
        <a:lstStyle/>
        <a:p>
          <a:pPr algn="ctr" rtl="0"/>
          <a:r>
            <a:rPr lang="es-MX" sz="1800" dirty="0" smtClean="0">
              <a:hlinkClick xmlns:r="http://schemas.openxmlformats.org/officeDocument/2006/relationships" r:id="rId3" action="ppaction://hlinksldjump"/>
            </a:rPr>
            <a:t>Ciclo Presupuestario en México</a:t>
          </a:r>
          <a:endParaRPr lang="es-MX" sz="1800" dirty="0"/>
        </a:p>
      </dgm:t>
    </dgm:pt>
    <dgm:pt modelId="{DA1D8720-38F7-4ACD-8B13-3CD2F86BF6B3}" type="parTrans" cxnId="{5ECE9C27-C78C-4DFC-9B85-8594A78732B1}">
      <dgm:prSet/>
      <dgm:spPr/>
      <dgm:t>
        <a:bodyPr/>
        <a:lstStyle/>
        <a:p>
          <a:endParaRPr lang="es-MX"/>
        </a:p>
      </dgm:t>
    </dgm:pt>
    <dgm:pt modelId="{AB4F59B5-CCED-413F-8424-58E3C7336EAA}" type="sibTrans" cxnId="{5ECE9C27-C78C-4DFC-9B85-8594A78732B1}">
      <dgm:prSet/>
      <dgm:spPr/>
      <dgm:t>
        <a:bodyPr/>
        <a:lstStyle/>
        <a:p>
          <a:endParaRPr lang="es-MX"/>
        </a:p>
      </dgm:t>
    </dgm:pt>
    <dgm:pt modelId="{21F947AE-DED3-4ACB-8179-51A17B147AD9}">
      <dgm:prSet custT="1"/>
      <dgm:spPr/>
      <dgm:t>
        <a:bodyPr/>
        <a:lstStyle/>
        <a:p>
          <a:pPr algn="ctr" rtl="0"/>
          <a:r>
            <a:rPr lang="es-MX" sz="1800" dirty="0" smtClean="0">
              <a:hlinkClick xmlns:r="http://schemas.openxmlformats.org/officeDocument/2006/relationships" r:id="rId4" action="ppaction://hlinksldjump"/>
            </a:rPr>
            <a:t>Actividades de Repaso</a:t>
          </a:r>
          <a:endParaRPr lang="es-MX" sz="1800" dirty="0"/>
        </a:p>
      </dgm:t>
    </dgm:pt>
    <dgm:pt modelId="{29641B4D-EF14-4AA4-9E71-08FEB608FF64}" type="parTrans" cxnId="{52E9D053-DE98-49C5-9AAA-5835B2B178E6}">
      <dgm:prSet/>
      <dgm:spPr/>
      <dgm:t>
        <a:bodyPr/>
        <a:lstStyle/>
        <a:p>
          <a:endParaRPr lang="es-MX"/>
        </a:p>
      </dgm:t>
    </dgm:pt>
    <dgm:pt modelId="{128D3552-C85E-4B22-8764-35239C6643AF}" type="sibTrans" cxnId="{52E9D053-DE98-49C5-9AAA-5835B2B178E6}">
      <dgm:prSet/>
      <dgm:spPr/>
      <dgm:t>
        <a:bodyPr/>
        <a:lstStyle/>
        <a:p>
          <a:endParaRPr lang="es-MX"/>
        </a:p>
      </dgm:t>
    </dgm:pt>
    <dgm:pt modelId="{1F6E782F-6DE3-48A4-B46E-1046AF25DF5C}">
      <dgm:prSet custT="1"/>
      <dgm:spPr/>
      <dgm:t>
        <a:bodyPr/>
        <a:lstStyle/>
        <a:p>
          <a:pPr algn="ctr" rtl="0"/>
          <a:r>
            <a:rPr lang="es-MX" sz="1800" dirty="0" smtClean="0">
              <a:hlinkClick xmlns:r="http://schemas.openxmlformats.org/officeDocument/2006/relationships" r:id="rId5" action="ppaction://hlinksldjump"/>
            </a:rPr>
            <a:t>Trabajo </a:t>
          </a:r>
          <a:r>
            <a:rPr lang="es-MX" sz="1800" dirty="0" err="1" smtClean="0">
              <a:hlinkClick xmlns:r="http://schemas.openxmlformats.org/officeDocument/2006/relationships" r:id="rId5" action="ppaction://hlinksldjump"/>
            </a:rPr>
            <a:t>Extraclase</a:t>
          </a:r>
          <a:endParaRPr lang="es-MX" sz="1800" dirty="0"/>
        </a:p>
      </dgm:t>
    </dgm:pt>
    <dgm:pt modelId="{C9B5B16A-392C-41A5-81B9-88A0046BF9E4}" type="parTrans" cxnId="{BE31C5DF-B393-447E-A6DC-A4AF5351B4FE}">
      <dgm:prSet/>
      <dgm:spPr/>
      <dgm:t>
        <a:bodyPr/>
        <a:lstStyle/>
        <a:p>
          <a:endParaRPr lang="es-MX"/>
        </a:p>
      </dgm:t>
    </dgm:pt>
    <dgm:pt modelId="{0542AFC0-D046-4C06-B33F-2ED114F9191F}" type="sibTrans" cxnId="{BE31C5DF-B393-447E-A6DC-A4AF5351B4FE}">
      <dgm:prSet/>
      <dgm:spPr/>
      <dgm:t>
        <a:bodyPr/>
        <a:lstStyle/>
        <a:p>
          <a:endParaRPr lang="es-MX"/>
        </a:p>
      </dgm:t>
    </dgm:pt>
    <dgm:pt modelId="{32682B8C-F065-4355-9EBB-6BF0272CC1C2}">
      <dgm:prSet custT="1"/>
      <dgm:spPr/>
      <dgm:t>
        <a:bodyPr/>
        <a:lstStyle/>
        <a:p>
          <a:pPr algn="ctr" rtl="0"/>
          <a:r>
            <a:rPr lang="es-MX" sz="1800" dirty="0" smtClean="0">
              <a:hlinkClick xmlns:r="http://schemas.openxmlformats.org/officeDocument/2006/relationships" r:id="rId6" action="ppaction://hlinksldjump"/>
            </a:rPr>
            <a:t>Fuentes Consultadas</a:t>
          </a:r>
          <a:endParaRPr lang="es-MX" sz="1800" dirty="0"/>
        </a:p>
      </dgm:t>
    </dgm:pt>
    <dgm:pt modelId="{1E47892C-3EDD-4BFC-AB69-915602C58750}" type="parTrans" cxnId="{12D38ECD-E359-44AB-8BF2-254BBDD84DF8}">
      <dgm:prSet/>
      <dgm:spPr/>
      <dgm:t>
        <a:bodyPr/>
        <a:lstStyle/>
        <a:p>
          <a:endParaRPr lang="es-MX"/>
        </a:p>
      </dgm:t>
    </dgm:pt>
    <dgm:pt modelId="{DC3D984E-2BB4-4D7D-A187-B32F89F1A4F0}" type="sibTrans" cxnId="{12D38ECD-E359-44AB-8BF2-254BBDD84DF8}">
      <dgm:prSet/>
      <dgm:spPr/>
      <dgm:t>
        <a:bodyPr/>
        <a:lstStyle/>
        <a:p>
          <a:endParaRPr lang="es-MX"/>
        </a:p>
      </dgm:t>
    </dgm:pt>
    <dgm:pt modelId="{53E62CDB-7E13-426E-B301-3208B4D61A1A}">
      <dgm:prSet custT="1"/>
      <dgm:spPr/>
      <dgm:t>
        <a:bodyPr/>
        <a:lstStyle/>
        <a:p>
          <a:pPr algn="ctr" rtl="0"/>
          <a:r>
            <a:rPr lang="es-MX" sz="1800" dirty="0" smtClean="0">
              <a:solidFill>
                <a:schemeClr val="tx1"/>
              </a:solidFill>
            </a:rPr>
            <a:t>Contenido Temático</a:t>
          </a:r>
          <a:endParaRPr lang="es-MX" sz="1800" dirty="0">
            <a:solidFill>
              <a:schemeClr val="tx1"/>
            </a:solidFill>
          </a:endParaRPr>
        </a:p>
      </dgm:t>
    </dgm:pt>
    <dgm:pt modelId="{C0E02E33-2E55-43FE-9DB2-A8045C88D6AC}" type="parTrans" cxnId="{2ECA081E-7840-4FE0-9632-7D04BCA60DE2}">
      <dgm:prSet/>
      <dgm:spPr/>
      <dgm:t>
        <a:bodyPr/>
        <a:lstStyle/>
        <a:p>
          <a:endParaRPr lang="es-MX"/>
        </a:p>
      </dgm:t>
    </dgm:pt>
    <dgm:pt modelId="{28B8315E-C473-449A-8255-1F4B08DD9951}" type="sibTrans" cxnId="{2ECA081E-7840-4FE0-9632-7D04BCA60DE2}">
      <dgm:prSet/>
      <dgm:spPr/>
      <dgm:t>
        <a:bodyPr/>
        <a:lstStyle/>
        <a:p>
          <a:endParaRPr lang="es-MX"/>
        </a:p>
      </dgm:t>
    </dgm:pt>
    <dgm:pt modelId="{B2C7B860-E25F-4F42-A188-18049CA3BC4A}" type="pres">
      <dgm:prSet presAssocID="{D1091C7C-49A8-439A-8598-990E458EEA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109B5D5-B886-4FE0-A0C1-404FB1C16D5A}" type="pres">
      <dgm:prSet presAssocID="{53E62CDB-7E13-426E-B301-3208B4D61A1A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508947-6827-448F-8F5B-2A2BE73157EE}" type="pres">
      <dgm:prSet presAssocID="{28B8315E-C473-449A-8255-1F4B08DD9951}" presName="spacer" presStyleCnt="0"/>
      <dgm:spPr/>
    </dgm:pt>
    <dgm:pt modelId="{E0867D04-EFD4-4358-8916-7F0469014AE7}" type="pres">
      <dgm:prSet presAssocID="{1DA2D8E3-84C5-48CB-B452-7CADD5B53C98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C3ADE-06AD-43E3-BC60-61AED89C271E}" type="pres">
      <dgm:prSet presAssocID="{61F0BC2B-971E-4048-8E0A-D8DA0FCC9E8F}" presName="spacer" presStyleCnt="0"/>
      <dgm:spPr/>
      <dgm:t>
        <a:bodyPr/>
        <a:lstStyle/>
        <a:p>
          <a:endParaRPr lang="es-MX"/>
        </a:p>
      </dgm:t>
    </dgm:pt>
    <dgm:pt modelId="{6B148279-1664-4803-933C-DEE869651220}" type="pres">
      <dgm:prSet presAssocID="{F6339763-95E2-4D81-BCAC-5572D21E89F3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CC53EB-7B3E-4318-9E58-24E353D19760}" type="pres">
      <dgm:prSet presAssocID="{6C9DD94F-7087-4928-926F-0AEE192C288E}" presName="spacer" presStyleCnt="0"/>
      <dgm:spPr/>
      <dgm:t>
        <a:bodyPr/>
        <a:lstStyle/>
        <a:p>
          <a:endParaRPr lang="es-MX"/>
        </a:p>
      </dgm:t>
    </dgm:pt>
    <dgm:pt modelId="{8EAB0CE7-2760-4D25-BB97-09DF09A7380A}" type="pres">
      <dgm:prSet presAssocID="{98F998FC-63E7-49E3-AA75-0E01AB146B1E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CA4BAC-3F46-495F-A699-947EF83B56B4}" type="pres">
      <dgm:prSet presAssocID="{AB4F59B5-CCED-413F-8424-58E3C7336EAA}" presName="spacer" presStyleCnt="0"/>
      <dgm:spPr/>
      <dgm:t>
        <a:bodyPr/>
        <a:lstStyle/>
        <a:p>
          <a:endParaRPr lang="es-MX"/>
        </a:p>
      </dgm:t>
    </dgm:pt>
    <dgm:pt modelId="{6EC705FB-496C-4B4D-930E-3B17885E3087}" type="pres">
      <dgm:prSet presAssocID="{21F947AE-DED3-4ACB-8179-51A17B147AD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9504B5-EB53-4D71-87AB-228309779464}" type="pres">
      <dgm:prSet presAssocID="{128D3552-C85E-4B22-8764-35239C6643AF}" presName="spacer" presStyleCnt="0"/>
      <dgm:spPr/>
      <dgm:t>
        <a:bodyPr/>
        <a:lstStyle/>
        <a:p>
          <a:endParaRPr lang="es-MX"/>
        </a:p>
      </dgm:t>
    </dgm:pt>
    <dgm:pt modelId="{4544DF84-A173-4158-88A3-8ECFF1553D5F}" type="pres">
      <dgm:prSet presAssocID="{1F6E782F-6DE3-48A4-B46E-1046AF25DF5C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612882-55E9-4787-9467-96D34DAD2B5D}" type="pres">
      <dgm:prSet presAssocID="{0542AFC0-D046-4C06-B33F-2ED114F9191F}" presName="spacer" presStyleCnt="0"/>
      <dgm:spPr/>
      <dgm:t>
        <a:bodyPr/>
        <a:lstStyle/>
        <a:p>
          <a:endParaRPr lang="es-MX"/>
        </a:p>
      </dgm:t>
    </dgm:pt>
    <dgm:pt modelId="{AE441B1B-DDF4-4A34-8CBF-980ED3FF3B67}" type="pres">
      <dgm:prSet presAssocID="{32682B8C-F065-4355-9EBB-6BF0272CC1C2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D40636-362B-4455-B07A-199380284D61}" type="presOf" srcId="{53E62CDB-7E13-426E-B301-3208B4D61A1A}" destId="{1109B5D5-B886-4FE0-A0C1-404FB1C16D5A}" srcOrd="0" destOrd="0" presId="urn:microsoft.com/office/officeart/2005/8/layout/vList2"/>
    <dgm:cxn modelId="{6DBFBB39-60C7-484F-850B-E48B715C176F}" type="presOf" srcId="{32682B8C-F065-4355-9EBB-6BF0272CC1C2}" destId="{AE441B1B-DDF4-4A34-8CBF-980ED3FF3B67}" srcOrd="0" destOrd="0" presId="urn:microsoft.com/office/officeart/2005/8/layout/vList2"/>
    <dgm:cxn modelId="{657B74FF-A417-4D5D-B3CA-E72B68313829}" type="presOf" srcId="{1DA2D8E3-84C5-48CB-B452-7CADD5B53C98}" destId="{E0867D04-EFD4-4358-8916-7F0469014AE7}" srcOrd="0" destOrd="0" presId="urn:microsoft.com/office/officeart/2005/8/layout/vList2"/>
    <dgm:cxn modelId="{BE31C5DF-B393-447E-A6DC-A4AF5351B4FE}" srcId="{D1091C7C-49A8-439A-8598-990E458EEA07}" destId="{1F6E782F-6DE3-48A4-B46E-1046AF25DF5C}" srcOrd="5" destOrd="0" parTransId="{C9B5B16A-392C-41A5-81B9-88A0046BF9E4}" sibTransId="{0542AFC0-D046-4C06-B33F-2ED114F9191F}"/>
    <dgm:cxn modelId="{AC9D8422-5664-4557-AC45-AAA2BF9E304A}" srcId="{D1091C7C-49A8-439A-8598-990E458EEA07}" destId="{F6339763-95E2-4D81-BCAC-5572D21E89F3}" srcOrd="2" destOrd="0" parTransId="{3F9DB8E1-CBA6-409C-954E-A6DA9A2EA5AB}" sibTransId="{6C9DD94F-7087-4928-926F-0AEE192C288E}"/>
    <dgm:cxn modelId="{5ECE9C27-C78C-4DFC-9B85-8594A78732B1}" srcId="{D1091C7C-49A8-439A-8598-990E458EEA07}" destId="{98F998FC-63E7-49E3-AA75-0E01AB146B1E}" srcOrd="3" destOrd="0" parTransId="{DA1D8720-38F7-4ACD-8B13-3CD2F86BF6B3}" sibTransId="{AB4F59B5-CCED-413F-8424-58E3C7336EAA}"/>
    <dgm:cxn modelId="{12D38ECD-E359-44AB-8BF2-254BBDD84DF8}" srcId="{D1091C7C-49A8-439A-8598-990E458EEA07}" destId="{32682B8C-F065-4355-9EBB-6BF0272CC1C2}" srcOrd="6" destOrd="0" parTransId="{1E47892C-3EDD-4BFC-AB69-915602C58750}" sibTransId="{DC3D984E-2BB4-4D7D-A187-B32F89F1A4F0}"/>
    <dgm:cxn modelId="{2ECA081E-7840-4FE0-9632-7D04BCA60DE2}" srcId="{D1091C7C-49A8-439A-8598-990E458EEA07}" destId="{53E62CDB-7E13-426E-B301-3208B4D61A1A}" srcOrd="0" destOrd="0" parTransId="{C0E02E33-2E55-43FE-9DB2-A8045C88D6AC}" sibTransId="{28B8315E-C473-449A-8255-1F4B08DD9951}"/>
    <dgm:cxn modelId="{2C84792F-D65A-422B-A6D0-6A73AC2263DC}" type="presOf" srcId="{D1091C7C-49A8-439A-8598-990E458EEA07}" destId="{B2C7B860-E25F-4F42-A188-18049CA3BC4A}" srcOrd="0" destOrd="0" presId="urn:microsoft.com/office/officeart/2005/8/layout/vList2"/>
    <dgm:cxn modelId="{3111AE61-61A8-46FA-86ED-846CD2839758}" type="presOf" srcId="{F6339763-95E2-4D81-BCAC-5572D21E89F3}" destId="{6B148279-1664-4803-933C-DEE869651220}" srcOrd="0" destOrd="0" presId="urn:microsoft.com/office/officeart/2005/8/layout/vList2"/>
    <dgm:cxn modelId="{52E9D053-DE98-49C5-9AAA-5835B2B178E6}" srcId="{D1091C7C-49A8-439A-8598-990E458EEA07}" destId="{21F947AE-DED3-4ACB-8179-51A17B147AD9}" srcOrd="4" destOrd="0" parTransId="{29641B4D-EF14-4AA4-9E71-08FEB608FF64}" sibTransId="{128D3552-C85E-4B22-8764-35239C6643AF}"/>
    <dgm:cxn modelId="{D3AA37CA-9889-46AC-B82F-EA220BC95B0B}" type="presOf" srcId="{21F947AE-DED3-4ACB-8179-51A17B147AD9}" destId="{6EC705FB-496C-4B4D-930E-3B17885E3087}" srcOrd="0" destOrd="0" presId="urn:microsoft.com/office/officeart/2005/8/layout/vList2"/>
    <dgm:cxn modelId="{DE0A12D3-BE03-4F39-880D-E08B82F7FEE5}" type="presOf" srcId="{98F998FC-63E7-49E3-AA75-0E01AB146B1E}" destId="{8EAB0CE7-2760-4D25-BB97-09DF09A7380A}" srcOrd="0" destOrd="0" presId="urn:microsoft.com/office/officeart/2005/8/layout/vList2"/>
    <dgm:cxn modelId="{AC3DA902-3B8F-45FD-A738-89A8F2693160}" srcId="{D1091C7C-49A8-439A-8598-990E458EEA07}" destId="{1DA2D8E3-84C5-48CB-B452-7CADD5B53C98}" srcOrd="1" destOrd="0" parTransId="{2BF3A9AF-AC2C-46B9-9177-4B3ECC779873}" sibTransId="{61F0BC2B-971E-4048-8E0A-D8DA0FCC9E8F}"/>
    <dgm:cxn modelId="{5E760C00-8730-4A57-BB08-43081511A54A}" type="presOf" srcId="{1F6E782F-6DE3-48A4-B46E-1046AF25DF5C}" destId="{4544DF84-A173-4158-88A3-8ECFF1553D5F}" srcOrd="0" destOrd="0" presId="urn:microsoft.com/office/officeart/2005/8/layout/vList2"/>
    <dgm:cxn modelId="{C8ED5EF1-71D5-410B-9E20-F156132B23E5}" type="presParOf" srcId="{B2C7B860-E25F-4F42-A188-18049CA3BC4A}" destId="{1109B5D5-B886-4FE0-A0C1-404FB1C16D5A}" srcOrd="0" destOrd="0" presId="urn:microsoft.com/office/officeart/2005/8/layout/vList2"/>
    <dgm:cxn modelId="{B8092946-DE3C-4DBD-B400-C7076214EB27}" type="presParOf" srcId="{B2C7B860-E25F-4F42-A188-18049CA3BC4A}" destId="{09508947-6827-448F-8F5B-2A2BE73157EE}" srcOrd="1" destOrd="0" presId="urn:microsoft.com/office/officeart/2005/8/layout/vList2"/>
    <dgm:cxn modelId="{2F416A6C-5086-4BA5-94FC-BCBF5356C748}" type="presParOf" srcId="{B2C7B860-E25F-4F42-A188-18049CA3BC4A}" destId="{E0867D04-EFD4-4358-8916-7F0469014AE7}" srcOrd="2" destOrd="0" presId="urn:microsoft.com/office/officeart/2005/8/layout/vList2"/>
    <dgm:cxn modelId="{55BE9C47-2C3B-4C51-AE3A-01D2F1AB3E3D}" type="presParOf" srcId="{B2C7B860-E25F-4F42-A188-18049CA3BC4A}" destId="{4DDC3ADE-06AD-43E3-BC60-61AED89C271E}" srcOrd="3" destOrd="0" presId="urn:microsoft.com/office/officeart/2005/8/layout/vList2"/>
    <dgm:cxn modelId="{FCE2EEFC-50D5-41E4-B7EC-743865C081E4}" type="presParOf" srcId="{B2C7B860-E25F-4F42-A188-18049CA3BC4A}" destId="{6B148279-1664-4803-933C-DEE869651220}" srcOrd="4" destOrd="0" presId="urn:microsoft.com/office/officeart/2005/8/layout/vList2"/>
    <dgm:cxn modelId="{5960F375-CDB7-42A0-BAA1-19BF16BFD16F}" type="presParOf" srcId="{B2C7B860-E25F-4F42-A188-18049CA3BC4A}" destId="{E1CC53EB-7B3E-4318-9E58-24E353D19760}" srcOrd="5" destOrd="0" presId="urn:microsoft.com/office/officeart/2005/8/layout/vList2"/>
    <dgm:cxn modelId="{6DD9D483-307D-493C-AB0A-FAD1FCEAFA70}" type="presParOf" srcId="{B2C7B860-E25F-4F42-A188-18049CA3BC4A}" destId="{8EAB0CE7-2760-4D25-BB97-09DF09A7380A}" srcOrd="6" destOrd="0" presId="urn:microsoft.com/office/officeart/2005/8/layout/vList2"/>
    <dgm:cxn modelId="{9374AC0F-8BCE-4239-9BDB-D0B4E7E24F39}" type="presParOf" srcId="{B2C7B860-E25F-4F42-A188-18049CA3BC4A}" destId="{0BCA4BAC-3F46-495F-A699-947EF83B56B4}" srcOrd="7" destOrd="0" presId="urn:microsoft.com/office/officeart/2005/8/layout/vList2"/>
    <dgm:cxn modelId="{F225E693-B70E-479A-B6EB-3E160865760E}" type="presParOf" srcId="{B2C7B860-E25F-4F42-A188-18049CA3BC4A}" destId="{6EC705FB-496C-4B4D-930E-3B17885E3087}" srcOrd="8" destOrd="0" presId="urn:microsoft.com/office/officeart/2005/8/layout/vList2"/>
    <dgm:cxn modelId="{8B7D792F-D315-444E-B5A0-7AC89D712C80}" type="presParOf" srcId="{B2C7B860-E25F-4F42-A188-18049CA3BC4A}" destId="{F79504B5-EB53-4D71-87AB-228309779464}" srcOrd="9" destOrd="0" presId="urn:microsoft.com/office/officeart/2005/8/layout/vList2"/>
    <dgm:cxn modelId="{DCC1597A-37FE-4736-9FEF-F8815B9CB737}" type="presParOf" srcId="{B2C7B860-E25F-4F42-A188-18049CA3BC4A}" destId="{4544DF84-A173-4158-88A3-8ECFF1553D5F}" srcOrd="10" destOrd="0" presId="urn:microsoft.com/office/officeart/2005/8/layout/vList2"/>
    <dgm:cxn modelId="{7D42DB5D-2AB6-467D-98CB-473484B68F7B}" type="presParOf" srcId="{B2C7B860-E25F-4F42-A188-18049CA3BC4A}" destId="{30612882-55E9-4787-9467-96D34DAD2B5D}" srcOrd="11" destOrd="0" presId="urn:microsoft.com/office/officeart/2005/8/layout/vList2"/>
    <dgm:cxn modelId="{8726A777-941D-4648-8D3D-CC162E2F4E1B}" type="presParOf" srcId="{B2C7B860-E25F-4F42-A188-18049CA3BC4A}" destId="{AE441B1B-DDF4-4A34-8CBF-980ED3FF3B6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B9F4137-1E8A-48DB-8A03-679F15BD6119}" type="doc">
      <dgm:prSet loTypeId="urn:microsoft.com/office/officeart/2005/8/layout/StepDownProcess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23C42CD-5368-4353-B8A9-63498F3F473B}">
      <dgm:prSet phldrT="[Texto]"/>
      <dgm:spPr/>
      <dgm:t>
        <a:bodyPr/>
        <a:lstStyle/>
        <a:p>
          <a:r>
            <a:rPr lang="es-ES" dirty="0" smtClean="0"/>
            <a:t>¿Quién gasta?</a:t>
          </a:r>
          <a:endParaRPr lang="es-MX" dirty="0"/>
        </a:p>
      </dgm:t>
    </dgm:pt>
    <dgm:pt modelId="{6D92CD57-2B66-4B85-9B2F-9B4EAEFEEEAA}" type="parTrans" cxnId="{FA689216-16AB-4D36-9BE7-C1A907FB2F8C}">
      <dgm:prSet/>
      <dgm:spPr/>
      <dgm:t>
        <a:bodyPr/>
        <a:lstStyle/>
        <a:p>
          <a:endParaRPr lang="es-MX"/>
        </a:p>
      </dgm:t>
    </dgm:pt>
    <dgm:pt modelId="{FC7B62EC-013D-41B4-99F0-C0A501EC9B42}" type="sibTrans" cxnId="{FA689216-16AB-4D36-9BE7-C1A907FB2F8C}">
      <dgm:prSet/>
      <dgm:spPr/>
      <dgm:t>
        <a:bodyPr/>
        <a:lstStyle/>
        <a:p>
          <a:endParaRPr lang="es-MX"/>
        </a:p>
      </dgm:t>
    </dgm:pt>
    <dgm:pt modelId="{3DB6D994-1218-4AC1-BBD3-9425262DCBB7}">
      <dgm:prSet phldrT="[Texto]" custT="1"/>
      <dgm:spPr/>
      <dgm:t>
        <a:bodyPr/>
        <a:lstStyle/>
        <a:p>
          <a:pPr algn="ctr"/>
          <a:r>
            <a:rPr lang="es-MX" sz="2400" dirty="0" smtClean="0"/>
            <a:t>Administrativa</a:t>
          </a:r>
          <a:endParaRPr lang="es-MX" sz="2400" dirty="0"/>
        </a:p>
      </dgm:t>
    </dgm:pt>
    <dgm:pt modelId="{2A320869-8F01-44C3-B5F7-84F1CD1DB9EC}" type="parTrans" cxnId="{987E0B1C-277D-468B-B3D7-AC9ADFE5F47B}">
      <dgm:prSet/>
      <dgm:spPr/>
      <dgm:t>
        <a:bodyPr/>
        <a:lstStyle/>
        <a:p>
          <a:endParaRPr lang="es-MX"/>
        </a:p>
      </dgm:t>
    </dgm:pt>
    <dgm:pt modelId="{6A71273B-7F16-4C96-948F-779A0AD7D21B}" type="sibTrans" cxnId="{987E0B1C-277D-468B-B3D7-AC9ADFE5F47B}">
      <dgm:prSet/>
      <dgm:spPr/>
      <dgm:t>
        <a:bodyPr/>
        <a:lstStyle/>
        <a:p>
          <a:endParaRPr lang="es-MX"/>
        </a:p>
      </dgm:t>
    </dgm:pt>
    <dgm:pt modelId="{F49BE5FB-6A25-4F2B-A776-5AD9DDCBB8A2}">
      <dgm:prSet phldrT="[Texto]"/>
      <dgm:spPr/>
      <dgm:t>
        <a:bodyPr/>
        <a:lstStyle/>
        <a:p>
          <a:r>
            <a:rPr lang="es-ES" dirty="0" smtClean="0"/>
            <a:t>¿Para qué? </a:t>
          </a:r>
          <a:endParaRPr lang="es-MX" dirty="0"/>
        </a:p>
      </dgm:t>
    </dgm:pt>
    <dgm:pt modelId="{39114AAD-A9F0-4F63-A3DD-0D5B9DFE74FA}" type="parTrans" cxnId="{9CC3D169-73FB-48EA-B7DC-D055C0D1A897}">
      <dgm:prSet/>
      <dgm:spPr/>
      <dgm:t>
        <a:bodyPr/>
        <a:lstStyle/>
        <a:p>
          <a:endParaRPr lang="es-MX"/>
        </a:p>
      </dgm:t>
    </dgm:pt>
    <dgm:pt modelId="{054F97D5-5203-4F67-A9E9-883725A4A7BE}" type="sibTrans" cxnId="{9CC3D169-73FB-48EA-B7DC-D055C0D1A897}">
      <dgm:prSet/>
      <dgm:spPr/>
      <dgm:t>
        <a:bodyPr/>
        <a:lstStyle/>
        <a:p>
          <a:endParaRPr lang="es-MX"/>
        </a:p>
      </dgm:t>
    </dgm:pt>
    <dgm:pt modelId="{6A6999D4-619E-4F08-A741-CDD8F558C274}">
      <dgm:prSet phldrT="[Texto]" custT="1"/>
      <dgm:spPr/>
      <dgm:t>
        <a:bodyPr/>
        <a:lstStyle/>
        <a:p>
          <a:pPr algn="ctr"/>
          <a:r>
            <a:rPr lang="es-MX" sz="2400" dirty="0" smtClean="0"/>
            <a:t>Funcional y Programática</a:t>
          </a:r>
          <a:endParaRPr lang="es-MX" sz="2400" dirty="0"/>
        </a:p>
      </dgm:t>
    </dgm:pt>
    <dgm:pt modelId="{A52FC21F-FD5B-4A43-91B7-AAEF0DE6985F}" type="parTrans" cxnId="{305B2AAB-37C6-40DB-A83F-D9CDC991A7F0}">
      <dgm:prSet/>
      <dgm:spPr/>
      <dgm:t>
        <a:bodyPr/>
        <a:lstStyle/>
        <a:p>
          <a:endParaRPr lang="es-MX"/>
        </a:p>
      </dgm:t>
    </dgm:pt>
    <dgm:pt modelId="{F308199E-7E88-43AA-83AA-14BAD47DF76A}" type="sibTrans" cxnId="{305B2AAB-37C6-40DB-A83F-D9CDC991A7F0}">
      <dgm:prSet/>
      <dgm:spPr/>
      <dgm:t>
        <a:bodyPr/>
        <a:lstStyle/>
        <a:p>
          <a:endParaRPr lang="es-MX"/>
        </a:p>
      </dgm:t>
    </dgm:pt>
    <dgm:pt modelId="{7BE1249D-A036-4DD4-ACFA-986664B8E757}">
      <dgm:prSet phldrT="[Texto]"/>
      <dgm:spPr/>
      <dgm:t>
        <a:bodyPr/>
        <a:lstStyle/>
        <a:p>
          <a:r>
            <a:rPr lang="es-ES" dirty="0" smtClean="0"/>
            <a:t>¿En qué se gasta?</a:t>
          </a:r>
          <a:endParaRPr lang="es-MX" dirty="0"/>
        </a:p>
      </dgm:t>
    </dgm:pt>
    <dgm:pt modelId="{9C2E0BAC-6CA6-435D-BF2C-0FF13023C959}" type="parTrans" cxnId="{4921D1E6-75B5-4E07-8B9D-7C93D81066A5}">
      <dgm:prSet/>
      <dgm:spPr/>
      <dgm:t>
        <a:bodyPr/>
        <a:lstStyle/>
        <a:p>
          <a:endParaRPr lang="es-MX"/>
        </a:p>
      </dgm:t>
    </dgm:pt>
    <dgm:pt modelId="{0309A9FB-0DAA-46F5-B561-AD21507154F4}" type="sibTrans" cxnId="{4921D1E6-75B5-4E07-8B9D-7C93D81066A5}">
      <dgm:prSet/>
      <dgm:spPr/>
      <dgm:t>
        <a:bodyPr/>
        <a:lstStyle/>
        <a:p>
          <a:endParaRPr lang="es-MX"/>
        </a:p>
      </dgm:t>
    </dgm:pt>
    <dgm:pt modelId="{427E8584-D258-4DA6-841F-E3C64E24027F}">
      <dgm:prSet phldrT="[Texto]" custT="1"/>
      <dgm:spPr/>
      <dgm:t>
        <a:bodyPr/>
        <a:lstStyle/>
        <a:p>
          <a:r>
            <a:rPr lang="es-MX" sz="2400" dirty="0" smtClean="0"/>
            <a:t>Económica</a:t>
          </a:r>
          <a:endParaRPr lang="es-MX" sz="2400" dirty="0"/>
        </a:p>
      </dgm:t>
    </dgm:pt>
    <dgm:pt modelId="{D8ED9DB4-F566-4491-BFA4-2B8EEC59AC6B}" type="parTrans" cxnId="{57C3BE5F-6CE7-4054-9355-F632B3E2BC0E}">
      <dgm:prSet/>
      <dgm:spPr/>
      <dgm:t>
        <a:bodyPr/>
        <a:lstStyle/>
        <a:p>
          <a:endParaRPr lang="es-MX"/>
        </a:p>
      </dgm:t>
    </dgm:pt>
    <dgm:pt modelId="{DDA87432-78D3-4E5E-939D-429A01D63C33}" type="sibTrans" cxnId="{57C3BE5F-6CE7-4054-9355-F632B3E2BC0E}">
      <dgm:prSet/>
      <dgm:spPr/>
      <dgm:t>
        <a:bodyPr/>
        <a:lstStyle/>
        <a:p>
          <a:endParaRPr lang="es-MX"/>
        </a:p>
      </dgm:t>
    </dgm:pt>
    <dgm:pt modelId="{C6AF205F-9719-489C-BF33-0F9F05AFD545}" type="pres">
      <dgm:prSet presAssocID="{3B9F4137-1E8A-48DB-8A03-679F15BD611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2CED8AC-B3BC-4E91-AFCA-7B72F00C00E2}" type="pres">
      <dgm:prSet presAssocID="{C23C42CD-5368-4353-B8A9-63498F3F473B}" presName="composite" presStyleCnt="0"/>
      <dgm:spPr/>
      <dgm:t>
        <a:bodyPr/>
        <a:lstStyle/>
        <a:p>
          <a:endParaRPr lang="es-MX"/>
        </a:p>
      </dgm:t>
    </dgm:pt>
    <dgm:pt modelId="{C1DA1FC5-5D76-4F31-9F10-96B403AF0B7E}" type="pres">
      <dgm:prSet presAssocID="{C23C42CD-5368-4353-B8A9-63498F3F473B}" presName="bentUpArrow1" presStyleLbl="alignImgPlace1" presStyleIdx="0" presStyleCnt="2"/>
      <dgm:spPr/>
      <dgm:t>
        <a:bodyPr/>
        <a:lstStyle/>
        <a:p>
          <a:endParaRPr lang="es-MX"/>
        </a:p>
      </dgm:t>
    </dgm:pt>
    <dgm:pt modelId="{34466D42-5076-41EA-930E-33F5793ADB41}" type="pres">
      <dgm:prSet presAssocID="{C23C42CD-5368-4353-B8A9-63498F3F473B}" presName="ParentText" presStyleLbl="node1" presStyleIdx="0" presStyleCnt="3" custLinFactNeighborY="664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82FB75-AF04-47AF-89C6-DDED58E6332A}" type="pres">
      <dgm:prSet presAssocID="{C23C42CD-5368-4353-B8A9-63498F3F473B}" presName="ChildText" presStyleLbl="revTx" presStyleIdx="0" presStyleCnt="3" custScaleX="214839" custLinFactNeighborX="92229" custLinFactNeighborY="31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48C45C-34FF-4A09-92E9-F328E6FA6931}" type="pres">
      <dgm:prSet presAssocID="{FC7B62EC-013D-41B4-99F0-C0A501EC9B42}" presName="sibTrans" presStyleCnt="0"/>
      <dgm:spPr/>
      <dgm:t>
        <a:bodyPr/>
        <a:lstStyle/>
        <a:p>
          <a:endParaRPr lang="es-MX"/>
        </a:p>
      </dgm:t>
    </dgm:pt>
    <dgm:pt modelId="{3E5081C0-BFE8-42DD-AECB-47376A3C3CF7}" type="pres">
      <dgm:prSet presAssocID="{F49BE5FB-6A25-4F2B-A776-5AD9DDCBB8A2}" presName="composite" presStyleCnt="0"/>
      <dgm:spPr/>
      <dgm:t>
        <a:bodyPr/>
        <a:lstStyle/>
        <a:p>
          <a:endParaRPr lang="es-MX"/>
        </a:p>
      </dgm:t>
    </dgm:pt>
    <dgm:pt modelId="{78D167C7-4495-4062-BED1-5750EE8895B4}" type="pres">
      <dgm:prSet presAssocID="{F49BE5FB-6A25-4F2B-A776-5AD9DDCBB8A2}" presName="bentUpArrow1" presStyleLbl="alignImgPlace1" presStyleIdx="1" presStyleCnt="2"/>
      <dgm:spPr/>
      <dgm:t>
        <a:bodyPr/>
        <a:lstStyle/>
        <a:p>
          <a:endParaRPr lang="es-MX"/>
        </a:p>
      </dgm:t>
    </dgm:pt>
    <dgm:pt modelId="{52D47A75-508F-4D51-BA5B-8809851E635D}" type="pres">
      <dgm:prSet presAssocID="{F49BE5FB-6A25-4F2B-A776-5AD9DDCBB8A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846BCC-03C7-4F27-8CFE-4042536CDBB9}" type="pres">
      <dgm:prSet presAssocID="{F49BE5FB-6A25-4F2B-A776-5AD9DDCBB8A2}" presName="ChildText" presStyleLbl="revTx" presStyleIdx="1" presStyleCnt="3" custScaleX="207178" custLinFactNeighborX="77473" custLinFactNeighborY="-63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D4A172-2D98-41AB-8E76-29C10B42BB35}" type="pres">
      <dgm:prSet presAssocID="{054F97D5-5203-4F67-A9E9-883725A4A7BE}" presName="sibTrans" presStyleCnt="0"/>
      <dgm:spPr/>
      <dgm:t>
        <a:bodyPr/>
        <a:lstStyle/>
        <a:p>
          <a:endParaRPr lang="es-MX"/>
        </a:p>
      </dgm:t>
    </dgm:pt>
    <dgm:pt modelId="{0CE1EE2C-5DB7-4916-A0FD-52705EE6FE89}" type="pres">
      <dgm:prSet presAssocID="{7BE1249D-A036-4DD4-ACFA-986664B8E757}" presName="composite" presStyleCnt="0"/>
      <dgm:spPr/>
      <dgm:t>
        <a:bodyPr/>
        <a:lstStyle/>
        <a:p>
          <a:endParaRPr lang="es-MX"/>
        </a:p>
      </dgm:t>
    </dgm:pt>
    <dgm:pt modelId="{6C74B8E1-C7AC-4E40-A49C-1E028DC80543}" type="pres">
      <dgm:prSet presAssocID="{7BE1249D-A036-4DD4-ACFA-986664B8E757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2F6049-7EB2-4700-AFF3-B40880C6F22E}" type="pres">
      <dgm:prSet presAssocID="{7BE1249D-A036-4DD4-ACFA-986664B8E757}" presName="FinalChildText" presStyleLbl="revTx" presStyleIdx="2" presStyleCnt="3" custScaleX="144299" custLinFactNeighborX="38208" custLinFactNeighborY="-3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4B21F2-B817-42C6-9F99-351E288825AB}" type="presOf" srcId="{C23C42CD-5368-4353-B8A9-63498F3F473B}" destId="{34466D42-5076-41EA-930E-33F5793ADB41}" srcOrd="0" destOrd="0" presId="urn:microsoft.com/office/officeart/2005/8/layout/StepDownProcess"/>
    <dgm:cxn modelId="{4921D1E6-75B5-4E07-8B9D-7C93D81066A5}" srcId="{3B9F4137-1E8A-48DB-8A03-679F15BD6119}" destId="{7BE1249D-A036-4DD4-ACFA-986664B8E757}" srcOrd="2" destOrd="0" parTransId="{9C2E0BAC-6CA6-435D-BF2C-0FF13023C959}" sibTransId="{0309A9FB-0DAA-46F5-B561-AD21507154F4}"/>
    <dgm:cxn modelId="{57C3BE5F-6CE7-4054-9355-F632B3E2BC0E}" srcId="{7BE1249D-A036-4DD4-ACFA-986664B8E757}" destId="{427E8584-D258-4DA6-841F-E3C64E24027F}" srcOrd="0" destOrd="0" parTransId="{D8ED9DB4-F566-4491-BFA4-2B8EEC59AC6B}" sibTransId="{DDA87432-78D3-4E5E-939D-429A01D63C33}"/>
    <dgm:cxn modelId="{305B2AAB-37C6-40DB-A83F-D9CDC991A7F0}" srcId="{F49BE5FB-6A25-4F2B-A776-5AD9DDCBB8A2}" destId="{6A6999D4-619E-4F08-A741-CDD8F558C274}" srcOrd="0" destOrd="0" parTransId="{A52FC21F-FD5B-4A43-91B7-AAEF0DE6985F}" sibTransId="{F308199E-7E88-43AA-83AA-14BAD47DF76A}"/>
    <dgm:cxn modelId="{987E0B1C-277D-468B-B3D7-AC9ADFE5F47B}" srcId="{C23C42CD-5368-4353-B8A9-63498F3F473B}" destId="{3DB6D994-1218-4AC1-BBD3-9425262DCBB7}" srcOrd="0" destOrd="0" parTransId="{2A320869-8F01-44C3-B5F7-84F1CD1DB9EC}" sibTransId="{6A71273B-7F16-4C96-948F-779A0AD7D21B}"/>
    <dgm:cxn modelId="{07DDFB03-91C5-4E8B-8077-83CCA05A6B23}" type="presOf" srcId="{427E8584-D258-4DA6-841F-E3C64E24027F}" destId="{9D2F6049-7EB2-4700-AFF3-B40880C6F22E}" srcOrd="0" destOrd="0" presId="urn:microsoft.com/office/officeart/2005/8/layout/StepDownProcess"/>
    <dgm:cxn modelId="{A6333CC8-1B94-4961-AEF1-743884E12A3C}" type="presOf" srcId="{7BE1249D-A036-4DD4-ACFA-986664B8E757}" destId="{6C74B8E1-C7AC-4E40-A49C-1E028DC80543}" srcOrd="0" destOrd="0" presId="urn:microsoft.com/office/officeart/2005/8/layout/StepDownProcess"/>
    <dgm:cxn modelId="{4B45A077-30C6-4E55-A132-C14A5D0F0731}" type="presOf" srcId="{F49BE5FB-6A25-4F2B-A776-5AD9DDCBB8A2}" destId="{52D47A75-508F-4D51-BA5B-8809851E635D}" srcOrd="0" destOrd="0" presId="urn:microsoft.com/office/officeart/2005/8/layout/StepDownProcess"/>
    <dgm:cxn modelId="{F42C5229-F2C1-4FAC-80C2-B50852426DE9}" type="presOf" srcId="{3B9F4137-1E8A-48DB-8A03-679F15BD6119}" destId="{C6AF205F-9719-489C-BF33-0F9F05AFD545}" srcOrd="0" destOrd="0" presId="urn:microsoft.com/office/officeart/2005/8/layout/StepDownProcess"/>
    <dgm:cxn modelId="{9CC3D169-73FB-48EA-B7DC-D055C0D1A897}" srcId="{3B9F4137-1E8A-48DB-8A03-679F15BD6119}" destId="{F49BE5FB-6A25-4F2B-A776-5AD9DDCBB8A2}" srcOrd="1" destOrd="0" parTransId="{39114AAD-A9F0-4F63-A3DD-0D5B9DFE74FA}" sibTransId="{054F97D5-5203-4F67-A9E9-883725A4A7BE}"/>
    <dgm:cxn modelId="{50FD053F-29CB-4B0C-8BE0-B0BFE90C7D16}" type="presOf" srcId="{3DB6D994-1218-4AC1-BBD3-9425262DCBB7}" destId="{6782FB75-AF04-47AF-89C6-DDED58E6332A}" srcOrd="0" destOrd="0" presId="urn:microsoft.com/office/officeart/2005/8/layout/StepDownProcess"/>
    <dgm:cxn modelId="{02F4C040-B2AA-44A8-954D-8783FE7852CB}" type="presOf" srcId="{6A6999D4-619E-4F08-A741-CDD8F558C274}" destId="{CF846BCC-03C7-4F27-8CFE-4042536CDBB9}" srcOrd="0" destOrd="0" presId="urn:microsoft.com/office/officeart/2005/8/layout/StepDownProcess"/>
    <dgm:cxn modelId="{FA689216-16AB-4D36-9BE7-C1A907FB2F8C}" srcId="{3B9F4137-1E8A-48DB-8A03-679F15BD6119}" destId="{C23C42CD-5368-4353-B8A9-63498F3F473B}" srcOrd="0" destOrd="0" parTransId="{6D92CD57-2B66-4B85-9B2F-9B4EAEFEEEAA}" sibTransId="{FC7B62EC-013D-41B4-99F0-C0A501EC9B42}"/>
    <dgm:cxn modelId="{82811B21-4C2C-474B-B6D1-2F52F2070B55}" type="presParOf" srcId="{C6AF205F-9719-489C-BF33-0F9F05AFD545}" destId="{B2CED8AC-B3BC-4E91-AFCA-7B72F00C00E2}" srcOrd="0" destOrd="0" presId="urn:microsoft.com/office/officeart/2005/8/layout/StepDownProcess"/>
    <dgm:cxn modelId="{E57530BA-7226-4478-8A32-E62E72132EF3}" type="presParOf" srcId="{B2CED8AC-B3BC-4E91-AFCA-7B72F00C00E2}" destId="{C1DA1FC5-5D76-4F31-9F10-96B403AF0B7E}" srcOrd="0" destOrd="0" presId="urn:microsoft.com/office/officeart/2005/8/layout/StepDownProcess"/>
    <dgm:cxn modelId="{A9C791AD-FC09-40B4-A339-1DF55E5EB6E5}" type="presParOf" srcId="{B2CED8AC-B3BC-4E91-AFCA-7B72F00C00E2}" destId="{34466D42-5076-41EA-930E-33F5793ADB41}" srcOrd="1" destOrd="0" presId="urn:microsoft.com/office/officeart/2005/8/layout/StepDownProcess"/>
    <dgm:cxn modelId="{24D3045A-7B6E-474D-BD79-D9D3D74336BA}" type="presParOf" srcId="{B2CED8AC-B3BC-4E91-AFCA-7B72F00C00E2}" destId="{6782FB75-AF04-47AF-89C6-DDED58E6332A}" srcOrd="2" destOrd="0" presId="urn:microsoft.com/office/officeart/2005/8/layout/StepDownProcess"/>
    <dgm:cxn modelId="{9A57326C-0747-444C-81A5-38DA876A9126}" type="presParOf" srcId="{C6AF205F-9719-489C-BF33-0F9F05AFD545}" destId="{3048C45C-34FF-4A09-92E9-F328E6FA6931}" srcOrd="1" destOrd="0" presId="urn:microsoft.com/office/officeart/2005/8/layout/StepDownProcess"/>
    <dgm:cxn modelId="{8232916F-ECE4-4BE2-8435-BC74A80C4F7B}" type="presParOf" srcId="{C6AF205F-9719-489C-BF33-0F9F05AFD545}" destId="{3E5081C0-BFE8-42DD-AECB-47376A3C3CF7}" srcOrd="2" destOrd="0" presId="urn:microsoft.com/office/officeart/2005/8/layout/StepDownProcess"/>
    <dgm:cxn modelId="{1DB25001-B594-4FED-BF30-F9AEA5EACBC0}" type="presParOf" srcId="{3E5081C0-BFE8-42DD-AECB-47376A3C3CF7}" destId="{78D167C7-4495-4062-BED1-5750EE8895B4}" srcOrd="0" destOrd="0" presId="urn:microsoft.com/office/officeart/2005/8/layout/StepDownProcess"/>
    <dgm:cxn modelId="{224ACA57-B13D-4553-941C-B8D3C2861813}" type="presParOf" srcId="{3E5081C0-BFE8-42DD-AECB-47376A3C3CF7}" destId="{52D47A75-508F-4D51-BA5B-8809851E635D}" srcOrd="1" destOrd="0" presId="urn:microsoft.com/office/officeart/2005/8/layout/StepDownProcess"/>
    <dgm:cxn modelId="{B7C84AB2-07FA-4D9D-86D9-958C1F592576}" type="presParOf" srcId="{3E5081C0-BFE8-42DD-AECB-47376A3C3CF7}" destId="{CF846BCC-03C7-4F27-8CFE-4042536CDBB9}" srcOrd="2" destOrd="0" presId="urn:microsoft.com/office/officeart/2005/8/layout/StepDownProcess"/>
    <dgm:cxn modelId="{380DE2DC-32E1-4AD9-9F97-B5D541F95D30}" type="presParOf" srcId="{C6AF205F-9719-489C-BF33-0F9F05AFD545}" destId="{59D4A172-2D98-41AB-8E76-29C10B42BB35}" srcOrd="3" destOrd="0" presId="urn:microsoft.com/office/officeart/2005/8/layout/StepDownProcess"/>
    <dgm:cxn modelId="{2F013B28-1508-436B-B319-0006E3DA6EA5}" type="presParOf" srcId="{C6AF205F-9719-489C-BF33-0F9F05AFD545}" destId="{0CE1EE2C-5DB7-4916-A0FD-52705EE6FE89}" srcOrd="4" destOrd="0" presId="urn:microsoft.com/office/officeart/2005/8/layout/StepDownProcess"/>
    <dgm:cxn modelId="{264C4FD4-33E6-40ED-A380-E5C63F012335}" type="presParOf" srcId="{0CE1EE2C-5DB7-4916-A0FD-52705EE6FE89}" destId="{6C74B8E1-C7AC-4E40-A49C-1E028DC80543}" srcOrd="0" destOrd="0" presId="urn:microsoft.com/office/officeart/2005/8/layout/StepDownProcess"/>
    <dgm:cxn modelId="{550AC10B-2826-400E-B502-BA6F341DC76D}" type="presParOf" srcId="{0CE1EE2C-5DB7-4916-A0FD-52705EE6FE89}" destId="{9D2F6049-7EB2-4700-AFF3-B40880C6F22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CF14210-D0CE-9B4F-9E81-6EA09CC65388}" type="doc">
      <dgm:prSet loTypeId="urn:microsoft.com/office/officeart/2005/8/layout/hierarchy2" loCatId="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9DEB16C-20ED-6C48-997E-2A0D553ADA1A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Clasificación del Gasto Público</a:t>
          </a:r>
          <a:endParaRPr lang="es-ES" dirty="0">
            <a:solidFill>
              <a:schemeClr val="tx1"/>
            </a:solidFill>
          </a:endParaRPr>
        </a:p>
      </dgm:t>
    </dgm:pt>
    <dgm:pt modelId="{966EE5A3-1FB5-D248-B0F3-81E43A1E8685}" type="parTrans" cxnId="{736CE08A-4187-2F44-9989-FD8DB585A669}">
      <dgm:prSet/>
      <dgm:spPr/>
      <dgm:t>
        <a:bodyPr/>
        <a:lstStyle/>
        <a:p>
          <a:endParaRPr lang="es-ES"/>
        </a:p>
      </dgm:t>
    </dgm:pt>
    <dgm:pt modelId="{CAF33850-98B1-594A-A40D-DF7CE2172E83}" type="sibTrans" cxnId="{736CE08A-4187-2F44-9989-FD8DB585A669}">
      <dgm:prSet/>
      <dgm:spPr/>
      <dgm:t>
        <a:bodyPr/>
        <a:lstStyle/>
        <a:p>
          <a:endParaRPr lang="es-ES"/>
        </a:p>
      </dgm:t>
    </dgm:pt>
    <dgm:pt modelId="{D1B7C825-0107-104C-B646-4A70094B827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Administrativa</a:t>
          </a:r>
          <a:endParaRPr lang="es-ES" dirty="0">
            <a:solidFill>
              <a:schemeClr val="tx1"/>
            </a:solidFill>
          </a:endParaRPr>
        </a:p>
      </dgm:t>
    </dgm:pt>
    <dgm:pt modelId="{7EAACA26-01D9-1140-91ED-C07240B42135}" type="parTrans" cxnId="{BED88E9E-C550-2D45-A298-F22609A4B74A}">
      <dgm:prSet/>
      <dgm:spPr/>
      <dgm:t>
        <a:bodyPr/>
        <a:lstStyle/>
        <a:p>
          <a:endParaRPr lang="es-ES"/>
        </a:p>
      </dgm:t>
    </dgm:pt>
    <dgm:pt modelId="{269796C7-8EE4-C44C-9001-5BEAA44302F1}" type="sibTrans" cxnId="{BED88E9E-C550-2D45-A298-F22609A4B74A}">
      <dgm:prSet/>
      <dgm:spPr/>
      <dgm:t>
        <a:bodyPr/>
        <a:lstStyle/>
        <a:p>
          <a:endParaRPr lang="es-ES"/>
        </a:p>
      </dgm:t>
    </dgm:pt>
    <dgm:pt modelId="{522806BE-B06B-5241-9FCA-AEA1A932B74E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¿Quién gasta?	</a:t>
          </a:r>
          <a:endParaRPr lang="es-ES" dirty="0" smtClean="0">
            <a:solidFill>
              <a:schemeClr val="tx1"/>
            </a:solidFill>
          </a:endParaRPr>
        </a:p>
      </dgm:t>
    </dgm:pt>
    <dgm:pt modelId="{627D513D-E049-F749-A17A-3133D8059298}" type="parTrans" cxnId="{FE1CB51D-82E8-CA49-BE5A-EB42FBC428F0}">
      <dgm:prSet/>
      <dgm:spPr/>
      <dgm:t>
        <a:bodyPr/>
        <a:lstStyle/>
        <a:p>
          <a:endParaRPr lang="es-ES"/>
        </a:p>
      </dgm:t>
    </dgm:pt>
    <dgm:pt modelId="{5D1FE742-8923-9E4C-B0C3-92E84268B255}" type="sibTrans" cxnId="{FE1CB51D-82E8-CA49-BE5A-EB42FBC428F0}">
      <dgm:prSet/>
      <dgm:spPr/>
      <dgm:t>
        <a:bodyPr/>
        <a:lstStyle/>
        <a:p>
          <a:endParaRPr lang="es-ES"/>
        </a:p>
      </dgm:t>
    </dgm:pt>
    <dgm:pt modelId="{7A01E1A3-96F5-E041-8279-C539330EFD96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Funcional y programática</a:t>
          </a:r>
          <a:endParaRPr lang="es-ES" dirty="0">
            <a:solidFill>
              <a:schemeClr val="tx1"/>
            </a:solidFill>
          </a:endParaRPr>
        </a:p>
      </dgm:t>
    </dgm:pt>
    <dgm:pt modelId="{6098F4B2-85F1-374C-A25C-DAFCB930BAB4}" type="parTrans" cxnId="{7030E436-F7BD-5B49-AD7E-B8F170524ACA}">
      <dgm:prSet/>
      <dgm:spPr/>
      <dgm:t>
        <a:bodyPr/>
        <a:lstStyle/>
        <a:p>
          <a:endParaRPr lang="es-ES"/>
        </a:p>
      </dgm:t>
    </dgm:pt>
    <dgm:pt modelId="{09754F3E-4911-5642-AB72-BE5A0FD79B81}" type="sibTrans" cxnId="{7030E436-F7BD-5B49-AD7E-B8F170524ACA}">
      <dgm:prSet/>
      <dgm:spPr/>
      <dgm:t>
        <a:bodyPr/>
        <a:lstStyle/>
        <a:p>
          <a:endParaRPr lang="es-ES"/>
        </a:p>
      </dgm:t>
    </dgm:pt>
    <dgm:pt modelId="{2F150E86-70A3-8E4C-9126-C51CBA9BEC29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¿Para qué gasta?</a:t>
          </a:r>
          <a:endParaRPr lang="es-ES" dirty="0">
            <a:solidFill>
              <a:schemeClr val="tx1"/>
            </a:solidFill>
          </a:endParaRPr>
        </a:p>
      </dgm:t>
    </dgm:pt>
    <dgm:pt modelId="{D0AC0866-FB75-6043-892F-B17FB0344A10}" type="parTrans" cxnId="{F0AED91F-C4DC-3E42-9DC5-252E1579E3EE}">
      <dgm:prSet/>
      <dgm:spPr/>
      <dgm:t>
        <a:bodyPr/>
        <a:lstStyle/>
        <a:p>
          <a:endParaRPr lang="es-ES"/>
        </a:p>
      </dgm:t>
    </dgm:pt>
    <dgm:pt modelId="{B7E67124-505F-3742-8BF8-8665277F0ED7}" type="sibTrans" cxnId="{F0AED91F-C4DC-3E42-9DC5-252E1579E3EE}">
      <dgm:prSet/>
      <dgm:spPr/>
      <dgm:t>
        <a:bodyPr/>
        <a:lstStyle/>
        <a:p>
          <a:endParaRPr lang="es-ES"/>
        </a:p>
      </dgm:t>
    </dgm:pt>
    <dgm:pt modelId="{6B15628A-CB3B-EC43-8B56-CD0853BAF7DC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Ramo y/o sector</a:t>
          </a:r>
          <a:endParaRPr lang="es-ES" dirty="0" smtClean="0">
            <a:solidFill>
              <a:schemeClr val="tx1"/>
            </a:solidFill>
          </a:endParaRPr>
        </a:p>
      </dgm:t>
    </dgm:pt>
    <dgm:pt modelId="{E07D438A-F97F-5D46-8666-D932752FA8E2}" type="parTrans" cxnId="{A0F945C8-3440-0543-A49D-AFCCBE0D23FC}">
      <dgm:prSet/>
      <dgm:spPr/>
      <dgm:t>
        <a:bodyPr/>
        <a:lstStyle/>
        <a:p>
          <a:endParaRPr lang="es-ES"/>
        </a:p>
      </dgm:t>
    </dgm:pt>
    <dgm:pt modelId="{FA1A4A30-2C52-E642-A54F-E8B6D244FB22}" type="sibTrans" cxnId="{A0F945C8-3440-0543-A49D-AFCCBE0D23FC}">
      <dgm:prSet/>
      <dgm:spPr/>
      <dgm:t>
        <a:bodyPr/>
        <a:lstStyle/>
        <a:p>
          <a:endParaRPr lang="es-ES"/>
        </a:p>
      </dgm:t>
    </dgm:pt>
    <dgm:pt modelId="{F6679D80-88E9-BB4F-8BD6-C091A960EA8D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Finalidad, función, actividad y modalidad (programa)</a:t>
          </a:r>
          <a:endParaRPr lang="es-ES" dirty="0">
            <a:solidFill>
              <a:schemeClr val="tx1"/>
            </a:solidFill>
          </a:endParaRPr>
        </a:p>
      </dgm:t>
    </dgm:pt>
    <dgm:pt modelId="{66BE5D13-4D64-464B-B49A-339010AA129C}" type="parTrans" cxnId="{83E4415E-FF80-EF47-B42C-2446624A0867}">
      <dgm:prSet/>
      <dgm:spPr/>
      <dgm:t>
        <a:bodyPr/>
        <a:lstStyle/>
        <a:p>
          <a:endParaRPr lang="es-ES"/>
        </a:p>
      </dgm:t>
    </dgm:pt>
    <dgm:pt modelId="{3380ECC5-B04D-BC4F-8362-B48FB20CAD72}" type="sibTrans" cxnId="{83E4415E-FF80-EF47-B42C-2446624A0867}">
      <dgm:prSet/>
      <dgm:spPr/>
      <dgm:t>
        <a:bodyPr/>
        <a:lstStyle/>
        <a:p>
          <a:endParaRPr lang="es-ES"/>
        </a:p>
      </dgm:t>
    </dgm:pt>
    <dgm:pt modelId="{4D93D24B-FA81-C841-8FAD-8D7BE126CBFD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Económica</a:t>
          </a:r>
          <a:endParaRPr lang="es-ES" dirty="0">
            <a:solidFill>
              <a:schemeClr val="tx1"/>
            </a:solidFill>
          </a:endParaRPr>
        </a:p>
      </dgm:t>
    </dgm:pt>
    <dgm:pt modelId="{C3EAFA48-7896-444D-B001-D1F65B86479A}" type="parTrans" cxnId="{E9F02370-0A24-6D40-9F8E-B43E80102750}">
      <dgm:prSet/>
      <dgm:spPr/>
      <dgm:t>
        <a:bodyPr/>
        <a:lstStyle/>
        <a:p>
          <a:endParaRPr lang="es-ES"/>
        </a:p>
      </dgm:t>
    </dgm:pt>
    <dgm:pt modelId="{BFB23FE6-7D02-E846-8E3B-819619398685}" type="sibTrans" cxnId="{E9F02370-0A24-6D40-9F8E-B43E80102750}">
      <dgm:prSet/>
      <dgm:spPr/>
      <dgm:t>
        <a:bodyPr/>
        <a:lstStyle/>
        <a:p>
          <a:endParaRPr lang="es-ES"/>
        </a:p>
      </dgm:t>
    </dgm:pt>
    <dgm:pt modelId="{8DF1D7CE-2776-0D45-8662-40EEB76A4AB0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¿En qué gasta</a:t>
          </a:r>
          <a:endParaRPr lang="es-ES" dirty="0">
            <a:solidFill>
              <a:schemeClr val="tx1"/>
            </a:solidFill>
          </a:endParaRPr>
        </a:p>
      </dgm:t>
    </dgm:pt>
    <dgm:pt modelId="{55617FD9-62DC-554F-B82E-54A2DBE0AF3C}" type="parTrans" cxnId="{F43CA2FE-C989-9546-84F2-9D3FA9D62DA4}">
      <dgm:prSet/>
      <dgm:spPr/>
      <dgm:t>
        <a:bodyPr/>
        <a:lstStyle/>
        <a:p>
          <a:endParaRPr lang="es-ES"/>
        </a:p>
      </dgm:t>
    </dgm:pt>
    <dgm:pt modelId="{6065A9FE-DA31-B647-BBD4-EF128E94E890}" type="sibTrans" cxnId="{F43CA2FE-C989-9546-84F2-9D3FA9D62DA4}">
      <dgm:prSet/>
      <dgm:spPr/>
      <dgm:t>
        <a:bodyPr/>
        <a:lstStyle/>
        <a:p>
          <a:endParaRPr lang="es-ES"/>
        </a:p>
      </dgm:t>
    </dgm:pt>
    <dgm:pt modelId="{4D335F20-FB43-4647-A3BB-3EA1C3C2ECA6}">
      <dgm:prSet phldrT="[Texto]"/>
      <dgm:spPr/>
      <dgm:t>
        <a:bodyPr/>
        <a:lstStyle/>
        <a:p>
          <a:r>
            <a:rPr lang="es-ES" smtClean="0">
              <a:solidFill>
                <a:schemeClr val="tx1"/>
              </a:solidFill>
            </a:rPr>
            <a:t>Tipo de gasto, objeto del gasto, fuente de financiamiento</a:t>
          </a:r>
          <a:endParaRPr lang="es-ES" dirty="0">
            <a:solidFill>
              <a:schemeClr val="tx1"/>
            </a:solidFill>
          </a:endParaRPr>
        </a:p>
      </dgm:t>
    </dgm:pt>
    <dgm:pt modelId="{E5421E21-E73A-6F48-8BD5-7002E14CAF90}" type="parTrans" cxnId="{814FEB6B-548F-CA4B-B30D-D547D0C09FDB}">
      <dgm:prSet/>
      <dgm:spPr/>
      <dgm:t>
        <a:bodyPr/>
        <a:lstStyle/>
        <a:p>
          <a:endParaRPr lang="es-ES"/>
        </a:p>
      </dgm:t>
    </dgm:pt>
    <dgm:pt modelId="{BFF923EC-EDD2-D84B-B506-ABB48777B2F0}" type="sibTrans" cxnId="{814FEB6B-548F-CA4B-B30D-D547D0C09FDB}">
      <dgm:prSet/>
      <dgm:spPr/>
      <dgm:t>
        <a:bodyPr/>
        <a:lstStyle/>
        <a:p>
          <a:endParaRPr lang="es-ES"/>
        </a:p>
      </dgm:t>
    </dgm:pt>
    <dgm:pt modelId="{EA617C26-0503-784E-B9C0-FE6B282DD251}" type="pres">
      <dgm:prSet presAssocID="{6CF14210-D0CE-9B4F-9E81-6EA09CC653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35C450D-E1B3-E84A-A1BD-B75414D58C21}" type="pres">
      <dgm:prSet presAssocID="{C9DEB16C-20ED-6C48-997E-2A0D553ADA1A}" presName="root1" presStyleCnt="0"/>
      <dgm:spPr/>
      <dgm:t>
        <a:bodyPr/>
        <a:lstStyle/>
        <a:p>
          <a:endParaRPr lang="es-MX"/>
        </a:p>
      </dgm:t>
    </dgm:pt>
    <dgm:pt modelId="{098B987C-31A2-B34A-976D-962854528293}" type="pres">
      <dgm:prSet presAssocID="{C9DEB16C-20ED-6C48-997E-2A0D553ADA1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B1C7953-4500-5449-B5DA-74AE379442C6}" type="pres">
      <dgm:prSet presAssocID="{C9DEB16C-20ED-6C48-997E-2A0D553ADA1A}" presName="level2hierChild" presStyleCnt="0"/>
      <dgm:spPr/>
      <dgm:t>
        <a:bodyPr/>
        <a:lstStyle/>
        <a:p>
          <a:endParaRPr lang="es-MX"/>
        </a:p>
      </dgm:t>
    </dgm:pt>
    <dgm:pt modelId="{304CD4A3-F5B2-8046-B3B5-EEE9ED6FCD04}" type="pres">
      <dgm:prSet presAssocID="{7EAACA26-01D9-1140-91ED-C07240B42135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729BCBE9-428A-844D-841B-AE74B5B679F1}" type="pres">
      <dgm:prSet presAssocID="{7EAACA26-01D9-1140-91ED-C07240B42135}" presName="connTx" presStyleLbl="parChTrans1D2" presStyleIdx="0" presStyleCnt="3"/>
      <dgm:spPr/>
      <dgm:t>
        <a:bodyPr/>
        <a:lstStyle/>
        <a:p>
          <a:endParaRPr lang="es-MX"/>
        </a:p>
      </dgm:t>
    </dgm:pt>
    <dgm:pt modelId="{8DB08D55-2210-8449-ACC5-3215B66ACE3F}" type="pres">
      <dgm:prSet presAssocID="{D1B7C825-0107-104C-B646-4A70094B8277}" presName="root2" presStyleCnt="0"/>
      <dgm:spPr/>
      <dgm:t>
        <a:bodyPr/>
        <a:lstStyle/>
        <a:p>
          <a:endParaRPr lang="es-MX"/>
        </a:p>
      </dgm:t>
    </dgm:pt>
    <dgm:pt modelId="{BC956103-C118-2B43-BBAC-EF649FAD974F}" type="pres">
      <dgm:prSet presAssocID="{D1B7C825-0107-104C-B646-4A70094B827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0480A4-8567-CF44-910C-D564736892D4}" type="pres">
      <dgm:prSet presAssocID="{D1B7C825-0107-104C-B646-4A70094B8277}" presName="level3hierChild" presStyleCnt="0"/>
      <dgm:spPr/>
      <dgm:t>
        <a:bodyPr/>
        <a:lstStyle/>
        <a:p>
          <a:endParaRPr lang="es-MX"/>
        </a:p>
      </dgm:t>
    </dgm:pt>
    <dgm:pt modelId="{BA15709F-C864-E741-8549-574AD54B3327}" type="pres">
      <dgm:prSet presAssocID="{627D513D-E049-F749-A17A-3133D8059298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01C497FC-5FB7-474A-BE6F-DD60F2BCA6D4}" type="pres">
      <dgm:prSet presAssocID="{627D513D-E049-F749-A17A-3133D8059298}" presName="connTx" presStyleLbl="parChTrans1D3" presStyleIdx="0" presStyleCnt="3"/>
      <dgm:spPr/>
      <dgm:t>
        <a:bodyPr/>
        <a:lstStyle/>
        <a:p>
          <a:endParaRPr lang="es-MX"/>
        </a:p>
      </dgm:t>
    </dgm:pt>
    <dgm:pt modelId="{AA3A7D2E-9DCB-0240-B938-7E14DC8B61C7}" type="pres">
      <dgm:prSet presAssocID="{522806BE-B06B-5241-9FCA-AEA1A932B74E}" presName="root2" presStyleCnt="0"/>
      <dgm:spPr/>
      <dgm:t>
        <a:bodyPr/>
        <a:lstStyle/>
        <a:p>
          <a:endParaRPr lang="es-MX"/>
        </a:p>
      </dgm:t>
    </dgm:pt>
    <dgm:pt modelId="{E8E4484A-62EC-8540-AB27-D358A1B2D3A8}" type="pres">
      <dgm:prSet presAssocID="{522806BE-B06B-5241-9FCA-AEA1A932B74E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5381661-E1DE-0940-BE4C-D16E974BC97A}" type="pres">
      <dgm:prSet presAssocID="{522806BE-B06B-5241-9FCA-AEA1A932B74E}" presName="level3hierChild" presStyleCnt="0"/>
      <dgm:spPr/>
      <dgm:t>
        <a:bodyPr/>
        <a:lstStyle/>
        <a:p>
          <a:endParaRPr lang="es-MX"/>
        </a:p>
      </dgm:t>
    </dgm:pt>
    <dgm:pt modelId="{9BF32F2C-C0C1-9C42-9935-84D6D52A8ECA}" type="pres">
      <dgm:prSet presAssocID="{E07D438A-F97F-5D46-8666-D932752FA8E2}" presName="conn2-1" presStyleLbl="parChTrans1D4" presStyleIdx="0" presStyleCnt="3"/>
      <dgm:spPr/>
      <dgm:t>
        <a:bodyPr/>
        <a:lstStyle/>
        <a:p>
          <a:endParaRPr lang="es-MX"/>
        </a:p>
      </dgm:t>
    </dgm:pt>
    <dgm:pt modelId="{9A855C92-A0AA-C64F-A3F6-864C179EBF55}" type="pres">
      <dgm:prSet presAssocID="{E07D438A-F97F-5D46-8666-D932752FA8E2}" presName="connTx" presStyleLbl="parChTrans1D4" presStyleIdx="0" presStyleCnt="3"/>
      <dgm:spPr/>
      <dgm:t>
        <a:bodyPr/>
        <a:lstStyle/>
        <a:p>
          <a:endParaRPr lang="es-MX"/>
        </a:p>
      </dgm:t>
    </dgm:pt>
    <dgm:pt modelId="{79E11851-BCD6-3849-8A73-5E9DDAA91FF9}" type="pres">
      <dgm:prSet presAssocID="{6B15628A-CB3B-EC43-8B56-CD0853BAF7DC}" presName="root2" presStyleCnt="0"/>
      <dgm:spPr/>
      <dgm:t>
        <a:bodyPr/>
        <a:lstStyle/>
        <a:p>
          <a:endParaRPr lang="es-MX"/>
        </a:p>
      </dgm:t>
    </dgm:pt>
    <dgm:pt modelId="{466E9587-8C9F-A04B-8E9D-4FE8459A0394}" type="pres">
      <dgm:prSet presAssocID="{6B15628A-CB3B-EC43-8B56-CD0853BAF7DC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5BEF058-B54F-F548-A947-D1BC34BF4A04}" type="pres">
      <dgm:prSet presAssocID="{6B15628A-CB3B-EC43-8B56-CD0853BAF7DC}" presName="level3hierChild" presStyleCnt="0"/>
      <dgm:spPr/>
      <dgm:t>
        <a:bodyPr/>
        <a:lstStyle/>
        <a:p>
          <a:endParaRPr lang="es-MX"/>
        </a:p>
      </dgm:t>
    </dgm:pt>
    <dgm:pt modelId="{BEE989C7-8EB2-3240-B6D9-378780193064}" type="pres">
      <dgm:prSet presAssocID="{6098F4B2-85F1-374C-A25C-DAFCB930BAB4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58C4B15A-4E3C-404B-8248-777397562E8A}" type="pres">
      <dgm:prSet presAssocID="{6098F4B2-85F1-374C-A25C-DAFCB930BAB4}" presName="connTx" presStyleLbl="parChTrans1D2" presStyleIdx="1" presStyleCnt="3"/>
      <dgm:spPr/>
      <dgm:t>
        <a:bodyPr/>
        <a:lstStyle/>
        <a:p>
          <a:endParaRPr lang="es-MX"/>
        </a:p>
      </dgm:t>
    </dgm:pt>
    <dgm:pt modelId="{7FC54AC6-289B-8546-A7BB-8F460B9BE095}" type="pres">
      <dgm:prSet presAssocID="{7A01E1A3-96F5-E041-8279-C539330EFD96}" presName="root2" presStyleCnt="0"/>
      <dgm:spPr/>
      <dgm:t>
        <a:bodyPr/>
        <a:lstStyle/>
        <a:p>
          <a:endParaRPr lang="es-MX"/>
        </a:p>
      </dgm:t>
    </dgm:pt>
    <dgm:pt modelId="{BEDD523E-73DB-DC48-AC69-81837E354F25}" type="pres">
      <dgm:prSet presAssocID="{7A01E1A3-96F5-E041-8279-C539330EFD96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CD76494-DA41-B44D-A672-008DC07AFD9A}" type="pres">
      <dgm:prSet presAssocID="{7A01E1A3-96F5-E041-8279-C539330EFD96}" presName="level3hierChild" presStyleCnt="0"/>
      <dgm:spPr/>
      <dgm:t>
        <a:bodyPr/>
        <a:lstStyle/>
        <a:p>
          <a:endParaRPr lang="es-MX"/>
        </a:p>
      </dgm:t>
    </dgm:pt>
    <dgm:pt modelId="{79441C2B-3709-2D4E-937A-D8E39E400055}" type="pres">
      <dgm:prSet presAssocID="{D0AC0866-FB75-6043-892F-B17FB0344A10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E9D5FF60-08EC-AC4B-A637-3E91148F4BCB}" type="pres">
      <dgm:prSet presAssocID="{D0AC0866-FB75-6043-892F-B17FB0344A10}" presName="connTx" presStyleLbl="parChTrans1D3" presStyleIdx="1" presStyleCnt="3"/>
      <dgm:spPr/>
      <dgm:t>
        <a:bodyPr/>
        <a:lstStyle/>
        <a:p>
          <a:endParaRPr lang="es-MX"/>
        </a:p>
      </dgm:t>
    </dgm:pt>
    <dgm:pt modelId="{00C1D89F-E0C2-B743-979E-65B1354BD390}" type="pres">
      <dgm:prSet presAssocID="{2F150E86-70A3-8E4C-9126-C51CBA9BEC29}" presName="root2" presStyleCnt="0"/>
      <dgm:spPr/>
      <dgm:t>
        <a:bodyPr/>
        <a:lstStyle/>
        <a:p>
          <a:endParaRPr lang="es-MX"/>
        </a:p>
      </dgm:t>
    </dgm:pt>
    <dgm:pt modelId="{785BD832-6F29-A745-9F67-7B60F7D8857C}" type="pres">
      <dgm:prSet presAssocID="{2F150E86-70A3-8E4C-9126-C51CBA9BEC29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C9804E0-BBEA-6246-8E4C-78A7D9135161}" type="pres">
      <dgm:prSet presAssocID="{2F150E86-70A3-8E4C-9126-C51CBA9BEC29}" presName="level3hierChild" presStyleCnt="0"/>
      <dgm:spPr/>
      <dgm:t>
        <a:bodyPr/>
        <a:lstStyle/>
        <a:p>
          <a:endParaRPr lang="es-MX"/>
        </a:p>
      </dgm:t>
    </dgm:pt>
    <dgm:pt modelId="{1160FC89-8161-E747-8270-E68FCC634ED9}" type="pres">
      <dgm:prSet presAssocID="{66BE5D13-4D64-464B-B49A-339010AA129C}" presName="conn2-1" presStyleLbl="parChTrans1D4" presStyleIdx="1" presStyleCnt="3"/>
      <dgm:spPr/>
      <dgm:t>
        <a:bodyPr/>
        <a:lstStyle/>
        <a:p>
          <a:endParaRPr lang="es-MX"/>
        </a:p>
      </dgm:t>
    </dgm:pt>
    <dgm:pt modelId="{F2349159-3300-D442-97B9-BE338C6E8742}" type="pres">
      <dgm:prSet presAssocID="{66BE5D13-4D64-464B-B49A-339010AA129C}" presName="connTx" presStyleLbl="parChTrans1D4" presStyleIdx="1" presStyleCnt="3"/>
      <dgm:spPr/>
      <dgm:t>
        <a:bodyPr/>
        <a:lstStyle/>
        <a:p>
          <a:endParaRPr lang="es-MX"/>
        </a:p>
      </dgm:t>
    </dgm:pt>
    <dgm:pt modelId="{CFEAE3F4-EE10-E840-9A14-D4D62AD9A4B9}" type="pres">
      <dgm:prSet presAssocID="{F6679D80-88E9-BB4F-8BD6-C091A960EA8D}" presName="root2" presStyleCnt="0"/>
      <dgm:spPr/>
      <dgm:t>
        <a:bodyPr/>
        <a:lstStyle/>
        <a:p>
          <a:endParaRPr lang="es-MX"/>
        </a:p>
      </dgm:t>
    </dgm:pt>
    <dgm:pt modelId="{56E7AC0C-14F2-3848-A941-E79BF3B6F880}" type="pres">
      <dgm:prSet presAssocID="{F6679D80-88E9-BB4F-8BD6-C091A960EA8D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537D8B6-4E02-6440-89A3-F04DC50BEDCD}" type="pres">
      <dgm:prSet presAssocID="{F6679D80-88E9-BB4F-8BD6-C091A960EA8D}" presName="level3hierChild" presStyleCnt="0"/>
      <dgm:spPr/>
      <dgm:t>
        <a:bodyPr/>
        <a:lstStyle/>
        <a:p>
          <a:endParaRPr lang="es-MX"/>
        </a:p>
      </dgm:t>
    </dgm:pt>
    <dgm:pt modelId="{C5C14541-E2E7-0841-9B50-56FF1E4ECFB9}" type="pres">
      <dgm:prSet presAssocID="{C3EAFA48-7896-444D-B001-D1F65B86479A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576D0A3D-6E87-6041-9C6D-38A3EE10FC2F}" type="pres">
      <dgm:prSet presAssocID="{C3EAFA48-7896-444D-B001-D1F65B86479A}" presName="connTx" presStyleLbl="parChTrans1D2" presStyleIdx="2" presStyleCnt="3"/>
      <dgm:spPr/>
      <dgm:t>
        <a:bodyPr/>
        <a:lstStyle/>
        <a:p>
          <a:endParaRPr lang="es-MX"/>
        </a:p>
      </dgm:t>
    </dgm:pt>
    <dgm:pt modelId="{947B8356-3ED2-CA48-93D6-29A76D3C8894}" type="pres">
      <dgm:prSet presAssocID="{4D93D24B-FA81-C841-8FAD-8D7BE126CBFD}" presName="root2" presStyleCnt="0"/>
      <dgm:spPr/>
      <dgm:t>
        <a:bodyPr/>
        <a:lstStyle/>
        <a:p>
          <a:endParaRPr lang="es-MX"/>
        </a:p>
      </dgm:t>
    </dgm:pt>
    <dgm:pt modelId="{3BA9C7D0-72FD-F14B-83FD-228191CC209B}" type="pres">
      <dgm:prSet presAssocID="{4D93D24B-FA81-C841-8FAD-8D7BE126CBF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29BDDA-F92D-204A-BBEB-5BAF9DFE0276}" type="pres">
      <dgm:prSet presAssocID="{4D93D24B-FA81-C841-8FAD-8D7BE126CBFD}" presName="level3hierChild" presStyleCnt="0"/>
      <dgm:spPr/>
      <dgm:t>
        <a:bodyPr/>
        <a:lstStyle/>
        <a:p>
          <a:endParaRPr lang="es-MX"/>
        </a:p>
      </dgm:t>
    </dgm:pt>
    <dgm:pt modelId="{D9BEA8B7-40A2-AC4B-B5AB-07159541BD34}" type="pres">
      <dgm:prSet presAssocID="{55617FD9-62DC-554F-B82E-54A2DBE0AF3C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6A7C7ECB-E3CA-0843-A6FB-341DF932C642}" type="pres">
      <dgm:prSet presAssocID="{55617FD9-62DC-554F-B82E-54A2DBE0AF3C}" presName="connTx" presStyleLbl="parChTrans1D3" presStyleIdx="2" presStyleCnt="3"/>
      <dgm:spPr/>
      <dgm:t>
        <a:bodyPr/>
        <a:lstStyle/>
        <a:p>
          <a:endParaRPr lang="es-MX"/>
        </a:p>
      </dgm:t>
    </dgm:pt>
    <dgm:pt modelId="{BF41BF44-AF99-5D4B-99E8-54327FF5D49C}" type="pres">
      <dgm:prSet presAssocID="{8DF1D7CE-2776-0D45-8662-40EEB76A4AB0}" presName="root2" presStyleCnt="0"/>
      <dgm:spPr/>
      <dgm:t>
        <a:bodyPr/>
        <a:lstStyle/>
        <a:p>
          <a:endParaRPr lang="es-MX"/>
        </a:p>
      </dgm:t>
    </dgm:pt>
    <dgm:pt modelId="{3CDF9259-95F3-AF47-9EF7-7299D3513E58}" type="pres">
      <dgm:prSet presAssocID="{8DF1D7CE-2776-0D45-8662-40EEB76A4AB0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A7C1B74-A0C1-334B-9C4C-C72431259D78}" type="pres">
      <dgm:prSet presAssocID="{8DF1D7CE-2776-0D45-8662-40EEB76A4AB0}" presName="level3hierChild" presStyleCnt="0"/>
      <dgm:spPr/>
      <dgm:t>
        <a:bodyPr/>
        <a:lstStyle/>
        <a:p>
          <a:endParaRPr lang="es-MX"/>
        </a:p>
      </dgm:t>
    </dgm:pt>
    <dgm:pt modelId="{9564B97C-9A1D-7843-86B6-6AA0D2409360}" type="pres">
      <dgm:prSet presAssocID="{E5421E21-E73A-6F48-8BD5-7002E14CAF90}" presName="conn2-1" presStyleLbl="parChTrans1D4" presStyleIdx="2" presStyleCnt="3"/>
      <dgm:spPr/>
      <dgm:t>
        <a:bodyPr/>
        <a:lstStyle/>
        <a:p>
          <a:endParaRPr lang="es-MX"/>
        </a:p>
      </dgm:t>
    </dgm:pt>
    <dgm:pt modelId="{F84A79CE-AAB7-4844-BCBC-9BBC042F59CD}" type="pres">
      <dgm:prSet presAssocID="{E5421E21-E73A-6F48-8BD5-7002E14CAF90}" presName="connTx" presStyleLbl="parChTrans1D4" presStyleIdx="2" presStyleCnt="3"/>
      <dgm:spPr/>
      <dgm:t>
        <a:bodyPr/>
        <a:lstStyle/>
        <a:p>
          <a:endParaRPr lang="es-MX"/>
        </a:p>
      </dgm:t>
    </dgm:pt>
    <dgm:pt modelId="{5DD0B2FB-C33E-DC4A-A81A-4458D8CEACB8}" type="pres">
      <dgm:prSet presAssocID="{4D335F20-FB43-4647-A3BB-3EA1C3C2ECA6}" presName="root2" presStyleCnt="0"/>
      <dgm:spPr/>
      <dgm:t>
        <a:bodyPr/>
        <a:lstStyle/>
        <a:p>
          <a:endParaRPr lang="es-MX"/>
        </a:p>
      </dgm:t>
    </dgm:pt>
    <dgm:pt modelId="{A15E6F5D-9A5D-EF4B-97A0-380DE8A06B05}" type="pres">
      <dgm:prSet presAssocID="{4D335F20-FB43-4647-A3BB-3EA1C3C2ECA6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5E296C0-4666-2D4F-AED5-C4526E278AA0}" type="pres">
      <dgm:prSet presAssocID="{4D335F20-FB43-4647-A3BB-3EA1C3C2ECA6}" presName="level3hierChild" presStyleCnt="0"/>
      <dgm:spPr/>
      <dgm:t>
        <a:bodyPr/>
        <a:lstStyle/>
        <a:p>
          <a:endParaRPr lang="es-MX"/>
        </a:p>
      </dgm:t>
    </dgm:pt>
  </dgm:ptLst>
  <dgm:cxnLst>
    <dgm:cxn modelId="{9585E584-2610-4855-9D90-38989C620463}" type="presOf" srcId="{7EAACA26-01D9-1140-91ED-C07240B42135}" destId="{729BCBE9-428A-844D-841B-AE74B5B679F1}" srcOrd="1" destOrd="0" presId="urn:microsoft.com/office/officeart/2005/8/layout/hierarchy2"/>
    <dgm:cxn modelId="{83E4415E-FF80-EF47-B42C-2446624A0867}" srcId="{2F150E86-70A3-8E4C-9126-C51CBA9BEC29}" destId="{F6679D80-88E9-BB4F-8BD6-C091A960EA8D}" srcOrd="0" destOrd="0" parTransId="{66BE5D13-4D64-464B-B49A-339010AA129C}" sibTransId="{3380ECC5-B04D-BC4F-8362-B48FB20CAD72}"/>
    <dgm:cxn modelId="{1DE9C2C3-25AB-4E71-AEA9-914231572C6E}" type="presOf" srcId="{C3EAFA48-7896-444D-B001-D1F65B86479A}" destId="{C5C14541-E2E7-0841-9B50-56FF1E4ECFB9}" srcOrd="0" destOrd="0" presId="urn:microsoft.com/office/officeart/2005/8/layout/hierarchy2"/>
    <dgm:cxn modelId="{3E9A7DBD-8B79-4C0F-A326-1ADBF0061E09}" type="presOf" srcId="{D1B7C825-0107-104C-B646-4A70094B8277}" destId="{BC956103-C118-2B43-BBAC-EF649FAD974F}" srcOrd="0" destOrd="0" presId="urn:microsoft.com/office/officeart/2005/8/layout/hierarchy2"/>
    <dgm:cxn modelId="{20CD7608-8D15-4275-BBF9-83652E441A81}" type="presOf" srcId="{D0AC0866-FB75-6043-892F-B17FB0344A10}" destId="{79441C2B-3709-2D4E-937A-D8E39E400055}" srcOrd="0" destOrd="0" presId="urn:microsoft.com/office/officeart/2005/8/layout/hierarchy2"/>
    <dgm:cxn modelId="{4701D84F-0E94-44E5-AADC-6819812163EC}" type="presOf" srcId="{4D335F20-FB43-4647-A3BB-3EA1C3C2ECA6}" destId="{A15E6F5D-9A5D-EF4B-97A0-380DE8A06B05}" srcOrd="0" destOrd="0" presId="urn:microsoft.com/office/officeart/2005/8/layout/hierarchy2"/>
    <dgm:cxn modelId="{E9F02370-0A24-6D40-9F8E-B43E80102750}" srcId="{C9DEB16C-20ED-6C48-997E-2A0D553ADA1A}" destId="{4D93D24B-FA81-C841-8FAD-8D7BE126CBFD}" srcOrd="2" destOrd="0" parTransId="{C3EAFA48-7896-444D-B001-D1F65B86479A}" sibTransId="{BFB23FE6-7D02-E846-8E3B-819619398685}"/>
    <dgm:cxn modelId="{220714D7-0CB5-4796-91F1-295C918B0868}" type="presOf" srcId="{8DF1D7CE-2776-0D45-8662-40EEB76A4AB0}" destId="{3CDF9259-95F3-AF47-9EF7-7299D3513E58}" srcOrd="0" destOrd="0" presId="urn:microsoft.com/office/officeart/2005/8/layout/hierarchy2"/>
    <dgm:cxn modelId="{AEEB3C66-01C6-454F-93EE-FF3608D14F9E}" type="presOf" srcId="{66BE5D13-4D64-464B-B49A-339010AA129C}" destId="{F2349159-3300-D442-97B9-BE338C6E8742}" srcOrd="1" destOrd="0" presId="urn:microsoft.com/office/officeart/2005/8/layout/hierarchy2"/>
    <dgm:cxn modelId="{BED88E9E-C550-2D45-A298-F22609A4B74A}" srcId="{C9DEB16C-20ED-6C48-997E-2A0D553ADA1A}" destId="{D1B7C825-0107-104C-B646-4A70094B8277}" srcOrd="0" destOrd="0" parTransId="{7EAACA26-01D9-1140-91ED-C07240B42135}" sibTransId="{269796C7-8EE4-C44C-9001-5BEAA44302F1}"/>
    <dgm:cxn modelId="{038D64F8-6265-4627-BBD4-7A0754D5676C}" type="presOf" srcId="{55617FD9-62DC-554F-B82E-54A2DBE0AF3C}" destId="{6A7C7ECB-E3CA-0843-A6FB-341DF932C642}" srcOrd="1" destOrd="0" presId="urn:microsoft.com/office/officeart/2005/8/layout/hierarchy2"/>
    <dgm:cxn modelId="{DF7EEBE8-235C-4842-99EC-87F0441BC130}" type="presOf" srcId="{E5421E21-E73A-6F48-8BD5-7002E14CAF90}" destId="{F84A79CE-AAB7-4844-BCBC-9BBC042F59CD}" srcOrd="1" destOrd="0" presId="urn:microsoft.com/office/officeart/2005/8/layout/hierarchy2"/>
    <dgm:cxn modelId="{B8756A82-9FEB-49DC-8FB2-A03CC40CA91F}" type="presOf" srcId="{627D513D-E049-F749-A17A-3133D8059298}" destId="{BA15709F-C864-E741-8549-574AD54B3327}" srcOrd="0" destOrd="0" presId="urn:microsoft.com/office/officeart/2005/8/layout/hierarchy2"/>
    <dgm:cxn modelId="{0ACB2E3A-9CE6-45D3-88B8-37BC136D5253}" type="presOf" srcId="{F6679D80-88E9-BB4F-8BD6-C091A960EA8D}" destId="{56E7AC0C-14F2-3848-A941-E79BF3B6F880}" srcOrd="0" destOrd="0" presId="urn:microsoft.com/office/officeart/2005/8/layout/hierarchy2"/>
    <dgm:cxn modelId="{FE1CB51D-82E8-CA49-BE5A-EB42FBC428F0}" srcId="{D1B7C825-0107-104C-B646-4A70094B8277}" destId="{522806BE-B06B-5241-9FCA-AEA1A932B74E}" srcOrd="0" destOrd="0" parTransId="{627D513D-E049-F749-A17A-3133D8059298}" sibTransId="{5D1FE742-8923-9E4C-B0C3-92E84268B255}"/>
    <dgm:cxn modelId="{7030E436-F7BD-5B49-AD7E-B8F170524ACA}" srcId="{C9DEB16C-20ED-6C48-997E-2A0D553ADA1A}" destId="{7A01E1A3-96F5-E041-8279-C539330EFD96}" srcOrd="1" destOrd="0" parTransId="{6098F4B2-85F1-374C-A25C-DAFCB930BAB4}" sibTransId="{09754F3E-4911-5642-AB72-BE5A0FD79B81}"/>
    <dgm:cxn modelId="{1C40889C-E4D7-4BB2-BE39-482124B0FD95}" type="presOf" srcId="{6098F4B2-85F1-374C-A25C-DAFCB930BAB4}" destId="{58C4B15A-4E3C-404B-8248-777397562E8A}" srcOrd="1" destOrd="0" presId="urn:microsoft.com/office/officeart/2005/8/layout/hierarchy2"/>
    <dgm:cxn modelId="{F43CA2FE-C989-9546-84F2-9D3FA9D62DA4}" srcId="{4D93D24B-FA81-C841-8FAD-8D7BE126CBFD}" destId="{8DF1D7CE-2776-0D45-8662-40EEB76A4AB0}" srcOrd="0" destOrd="0" parTransId="{55617FD9-62DC-554F-B82E-54A2DBE0AF3C}" sibTransId="{6065A9FE-DA31-B647-BBD4-EF128E94E890}"/>
    <dgm:cxn modelId="{2DF6E60E-3682-4094-B6CF-E9F3D3D8E2FA}" type="presOf" srcId="{6098F4B2-85F1-374C-A25C-DAFCB930BAB4}" destId="{BEE989C7-8EB2-3240-B6D9-378780193064}" srcOrd="0" destOrd="0" presId="urn:microsoft.com/office/officeart/2005/8/layout/hierarchy2"/>
    <dgm:cxn modelId="{1B9E4825-A7B2-4C14-87DF-5E0570ADA822}" type="presOf" srcId="{C3EAFA48-7896-444D-B001-D1F65B86479A}" destId="{576D0A3D-6E87-6041-9C6D-38A3EE10FC2F}" srcOrd="1" destOrd="0" presId="urn:microsoft.com/office/officeart/2005/8/layout/hierarchy2"/>
    <dgm:cxn modelId="{FF6E3169-1ADC-4EBA-83BB-5A1C47BA11B3}" type="presOf" srcId="{4D93D24B-FA81-C841-8FAD-8D7BE126CBFD}" destId="{3BA9C7D0-72FD-F14B-83FD-228191CC209B}" srcOrd="0" destOrd="0" presId="urn:microsoft.com/office/officeart/2005/8/layout/hierarchy2"/>
    <dgm:cxn modelId="{F66268D3-F70A-4808-A6AE-2F039E4FD231}" type="presOf" srcId="{E07D438A-F97F-5D46-8666-D932752FA8E2}" destId="{9A855C92-A0AA-C64F-A3F6-864C179EBF55}" srcOrd="1" destOrd="0" presId="urn:microsoft.com/office/officeart/2005/8/layout/hierarchy2"/>
    <dgm:cxn modelId="{95A3F993-97F6-479A-83A8-01BC876DA8BB}" type="presOf" srcId="{522806BE-B06B-5241-9FCA-AEA1A932B74E}" destId="{E8E4484A-62EC-8540-AB27-D358A1B2D3A8}" srcOrd="0" destOrd="0" presId="urn:microsoft.com/office/officeart/2005/8/layout/hierarchy2"/>
    <dgm:cxn modelId="{5E11649A-ADE7-4552-95C1-BE89901E7767}" type="presOf" srcId="{55617FD9-62DC-554F-B82E-54A2DBE0AF3C}" destId="{D9BEA8B7-40A2-AC4B-B5AB-07159541BD34}" srcOrd="0" destOrd="0" presId="urn:microsoft.com/office/officeart/2005/8/layout/hierarchy2"/>
    <dgm:cxn modelId="{7AB66164-EE0A-4ECF-A6A2-C831B021AE36}" type="presOf" srcId="{7EAACA26-01D9-1140-91ED-C07240B42135}" destId="{304CD4A3-F5B2-8046-B3B5-EEE9ED6FCD04}" srcOrd="0" destOrd="0" presId="urn:microsoft.com/office/officeart/2005/8/layout/hierarchy2"/>
    <dgm:cxn modelId="{9E2C835B-A26A-4CBC-B33A-4AAA490F9F05}" type="presOf" srcId="{E5421E21-E73A-6F48-8BD5-7002E14CAF90}" destId="{9564B97C-9A1D-7843-86B6-6AA0D2409360}" srcOrd="0" destOrd="0" presId="urn:microsoft.com/office/officeart/2005/8/layout/hierarchy2"/>
    <dgm:cxn modelId="{8EAB989E-A76D-4B39-BD1B-178CD8EAABDE}" type="presOf" srcId="{C9DEB16C-20ED-6C48-997E-2A0D553ADA1A}" destId="{098B987C-31A2-B34A-976D-962854528293}" srcOrd="0" destOrd="0" presId="urn:microsoft.com/office/officeart/2005/8/layout/hierarchy2"/>
    <dgm:cxn modelId="{A8B4AAFD-61DE-4EE4-AC21-7F6B65E3F000}" type="presOf" srcId="{2F150E86-70A3-8E4C-9126-C51CBA9BEC29}" destId="{785BD832-6F29-A745-9F67-7B60F7D8857C}" srcOrd="0" destOrd="0" presId="urn:microsoft.com/office/officeart/2005/8/layout/hierarchy2"/>
    <dgm:cxn modelId="{DF0CD9D1-A281-4E51-9810-80DD1A0FF2E2}" type="presOf" srcId="{627D513D-E049-F749-A17A-3133D8059298}" destId="{01C497FC-5FB7-474A-BE6F-DD60F2BCA6D4}" srcOrd="1" destOrd="0" presId="urn:microsoft.com/office/officeart/2005/8/layout/hierarchy2"/>
    <dgm:cxn modelId="{CD0A46DA-057C-4484-8879-DE5A16209F04}" type="presOf" srcId="{D0AC0866-FB75-6043-892F-B17FB0344A10}" destId="{E9D5FF60-08EC-AC4B-A637-3E91148F4BCB}" srcOrd="1" destOrd="0" presId="urn:microsoft.com/office/officeart/2005/8/layout/hierarchy2"/>
    <dgm:cxn modelId="{814FEB6B-548F-CA4B-B30D-D547D0C09FDB}" srcId="{8DF1D7CE-2776-0D45-8662-40EEB76A4AB0}" destId="{4D335F20-FB43-4647-A3BB-3EA1C3C2ECA6}" srcOrd="0" destOrd="0" parTransId="{E5421E21-E73A-6F48-8BD5-7002E14CAF90}" sibTransId="{BFF923EC-EDD2-D84B-B506-ABB48777B2F0}"/>
    <dgm:cxn modelId="{F0AED91F-C4DC-3E42-9DC5-252E1579E3EE}" srcId="{7A01E1A3-96F5-E041-8279-C539330EFD96}" destId="{2F150E86-70A3-8E4C-9126-C51CBA9BEC29}" srcOrd="0" destOrd="0" parTransId="{D0AC0866-FB75-6043-892F-B17FB0344A10}" sibTransId="{B7E67124-505F-3742-8BF8-8665277F0ED7}"/>
    <dgm:cxn modelId="{2376343E-08E9-417B-86E2-06CC317CDB89}" type="presOf" srcId="{6CF14210-D0CE-9B4F-9E81-6EA09CC65388}" destId="{EA617C26-0503-784E-B9C0-FE6B282DD251}" srcOrd="0" destOrd="0" presId="urn:microsoft.com/office/officeart/2005/8/layout/hierarchy2"/>
    <dgm:cxn modelId="{71E35BEF-BB5D-4704-9176-AF81D488E76D}" type="presOf" srcId="{66BE5D13-4D64-464B-B49A-339010AA129C}" destId="{1160FC89-8161-E747-8270-E68FCC634ED9}" srcOrd="0" destOrd="0" presId="urn:microsoft.com/office/officeart/2005/8/layout/hierarchy2"/>
    <dgm:cxn modelId="{A0F945C8-3440-0543-A49D-AFCCBE0D23FC}" srcId="{522806BE-B06B-5241-9FCA-AEA1A932B74E}" destId="{6B15628A-CB3B-EC43-8B56-CD0853BAF7DC}" srcOrd="0" destOrd="0" parTransId="{E07D438A-F97F-5D46-8666-D932752FA8E2}" sibTransId="{FA1A4A30-2C52-E642-A54F-E8B6D244FB22}"/>
    <dgm:cxn modelId="{7CF33061-EF51-4787-B782-E95584AB0E54}" type="presOf" srcId="{7A01E1A3-96F5-E041-8279-C539330EFD96}" destId="{BEDD523E-73DB-DC48-AC69-81837E354F25}" srcOrd="0" destOrd="0" presId="urn:microsoft.com/office/officeart/2005/8/layout/hierarchy2"/>
    <dgm:cxn modelId="{E3C97C14-AFAA-463F-B86F-87B95DD81629}" type="presOf" srcId="{6B15628A-CB3B-EC43-8B56-CD0853BAF7DC}" destId="{466E9587-8C9F-A04B-8E9D-4FE8459A0394}" srcOrd="0" destOrd="0" presId="urn:microsoft.com/office/officeart/2005/8/layout/hierarchy2"/>
    <dgm:cxn modelId="{FBA59CF6-D4D5-47AE-951E-1619CA97D8CC}" type="presOf" srcId="{E07D438A-F97F-5D46-8666-D932752FA8E2}" destId="{9BF32F2C-C0C1-9C42-9935-84D6D52A8ECA}" srcOrd="0" destOrd="0" presId="urn:microsoft.com/office/officeart/2005/8/layout/hierarchy2"/>
    <dgm:cxn modelId="{736CE08A-4187-2F44-9989-FD8DB585A669}" srcId="{6CF14210-D0CE-9B4F-9E81-6EA09CC65388}" destId="{C9DEB16C-20ED-6C48-997E-2A0D553ADA1A}" srcOrd="0" destOrd="0" parTransId="{966EE5A3-1FB5-D248-B0F3-81E43A1E8685}" sibTransId="{CAF33850-98B1-594A-A40D-DF7CE2172E83}"/>
    <dgm:cxn modelId="{5F807485-FDB2-4AEB-B71D-B74B83071DF0}" type="presParOf" srcId="{EA617C26-0503-784E-B9C0-FE6B282DD251}" destId="{035C450D-E1B3-E84A-A1BD-B75414D58C21}" srcOrd="0" destOrd="0" presId="urn:microsoft.com/office/officeart/2005/8/layout/hierarchy2"/>
    <dgm:cxn modelId="{D10F6472-CC23-4C5F-BD54-1EF791972304}" type="presParOf" srcId="{035C450D-E1B3-E84A-A1BD-B75414D58C21}" destId="{098B987C-31A2-B34A-976D-962854528293}" srcOrd="0" destOrd="0" presId="urn:microsoft.com/office/officeart/2005/8/layout/hierarchy2"/>
    <dgm:cxn modelId="{90030890-7182-4FC4-80D2-2BAEB7C6E2D0}" type="presParOf" srcId="{035C450D-E1B3-E84A-A1BD-B75414D58C21}" destId="{EB1C7953-4500-5449-B5DA-74AE379442C6}" srcOrd="1" destOrd="0" presId="urn:microsoft.com/office/officeart/2005/8/layout/hierarchy2"/>
    <dgm:cxn modelId="{04591551-5DE3-400F-8B5E-CA35D1094D03}" type="presParOf" srcId="{EB1C7953-4500-5449-B5DA-74AE379442C6}" destId="{304CD4A3-F5B2-8046-B3B5-EEE9ED6FCD04}" srcOrd="0" destOrd="0" presId="urn:microsoft.com/office/officeart/2005/8/layout/hierarchy2"/>
    <dgm:cxn modelId="{DEF11379-FC2D-4785-BB73-FDADA4C16B9A}" type="presParOf" srcId="{304CD4A3-F5B2-8046-B3B5-EEE9ED6FCD04}" destId="{729BCBE9-428A-844D-841B-AE74B5B679F1}" srcOrd="0" destOrd="0" presId="urn:microsoft.com/office/officeart/2005/8/layout/hierarchy2"/>
    <dgm:cxn modelId="{13B220E9-9B8C-4F41-BEC5-3D9ADF9BBEC8}" type="presParOf" srcId="{EB1C7953-4500-5449-B5DA-74AE379442C6}" destId="{8DB08D55-2210-8449-ACC5-3215B66ACE3F}" srcOrd="1" destOrd="0" presId="urn:microsoft.com/office/officeart/2005/8/layout/hierarchy2"/>
    <dgm:cxn modelId="{B2360A12-994E-41A5-8653-39AC7BBF33D0}" type="presParOf" srcId="{8DB08D55-2210-8449-ACC5-3215B66ACE3F}" destId="{BC956103-C118-2B43-BBAC-EF649FAD974F}" srcOrd="0" destOrd="0" presId="urn:microsoft.com/office/officeart/2005/8/layout/hierarchy2"/>
    <dgm:cxn modelId="{834DEFDD-BC63-4340-8AD3-E6E04F3EFFC1}" type="presParOf" srcId="{8DB08D55-2210-8449-ACC5-3215B66ACE3F}" destId="{DE0480A4-8567-CF44-910C-D564736892D4}" srcOrd="1" destOrd="0" presId="urn:microsoft.com/office/officeart/2005/8/layout/hierarchy2"/>
    <dgm:cxn modelId="{769A5937-7BF2-4C4B-86B0-66D0CFF1F515}" type="presParOf" srcId="{DE0480A4-8567-CF44-910C-D564736892D4}" destId="{BA15709F-C864-E741-8549-574AD54B3327}" srcOrd="0" destOrd="0" presId="urn:microsoft.com/office/officeart/2005/8/layout/hierarchy2"/>
    <dgm:cxn modelId="{5F91B77D-8DF3-42EB-A584-BE3A480DD625}" type="presParOf" srcId="{BA15709F-C864-E741-8549-574AD54B3327}" destId="{01C497FC-5FB7-474A-BE6F-DD60F2BCA6D4}" srcOrd="0" destOrd="0" presId="urn:microsoft.com/office/officeart/2005/8/layout/hierarchy2"/>
    <dgm:cxn modelId="{0E0E53D9-0F82-4B52-AF59-AC5C487C4107}" type="presParOf" srcId="{DE0480A4-8567-CF44-910C-D564736892D4}" destId="{AA3A7D2E-9DCB-0240-B938-7E14DC8B61C7}" srcOrd="1" destOrd="0" presId="urn:microsoft.com/office/officeart/2005/8/layout/hierarchy2"/>
    <dgm:cxn modelId="{93CAC90D-DAA4-4A0E-B773-BE96C351C6C6}" type="presParOf" srcId="{AA3A7D2E-9DCB-0240-B938-7E14DC8B61C7}" destId="{E8E4484A-62EC-8540-AB27-D358A1B2D3A8}" srcOrd="0" destOrd="0" presId="urn:microsoft.com/office/officeart/2005/8/layout/hierarchy2"/>
    <dgm:cxn modelId="{593092FB-3B90-4252-826B-AF33565736B6}" type="presParOf" srcId="{AA3A7D2E-9DCB-0240-B938-7E14DC8B61C7}" destId="{A5381661-E1DE-0940-BE4C-D16E974BC97A}" srcOrd="1" destOrd="0" presId="urn:microsoft.com/office/officeart/2005/8/layout/hierarchy2"/>
    <dgm:cxn modelId="{AD83D2F3-0E8D-4521-8239-7DCBA689A678}" type="presParOf" srcId="{A5381661-E1DE-0940-BE4C-D16E974BC97A}" destId="{9BF32F2C-C0C1-9C42-9935-84D6D52A8ECA}" srcOrd="0" destOrd="0" presId="urn:microsoft.com/office/officeart/2005/8/layout/hierarchy2"/>
    <dgm:cxn modelId="{972377C6-CE7C-40CC-A2E8-E0827985DECA}" type="presParOf" srcId="{9BF32F2C-C0C1-9C42-9935-84D6D52A8ECA}" destId="{9A855C92-A0AA-C64F-A3F6-864C179EBF55}" srcOrd="0" destOrd="0" presId="urn:microsoft.com/office/officeart/2005/8/layout/hierarchy2"/>
    <dgm:cxn modelId="{0524DC30-D81C-4C57-A0E9-64974EA5B7F7}" type="presParOf" srcId="{A5381661-E1DE-0940-BE4C-D16E974BC97A}" destId="{79E11851-BCD6-3849-8A73-5E9DDAA91FF9}" srcOrd="1" destOrd="0" presId="urn:microsoft.com/office/officeart/2005/8/layout/hierarchy2"/>
    <dgm:cxn modelId="{F99D8B84-B073-4D11-95A8-F044A064BB5B}" type="presParOf" srcId="{79E11851-BCD6-3849-8A73-5E9DDAA91FF9}" destId="{466E9587-8C9F-A04B-8E9D-4FE8459A0394}" srcOrd="0" destOrd="0" presId="urn:microsoft.com/office/officeart/2005/8/layout/hierarchy2"/>
    <dgm:cxn modelId="{336C63EE-E8C6-4D10-82EE-DEB44379C07E}" type="presParOf" srcId="{79E11851-BCD6-3849-8A73-5E9DDAA91FF9}" destId="{05BEF058-B54F-F548-A947-D1BC34BF4A04}" srcOrd="1" destOrd="0" presId="urn:microsoft.com/office/officeart/2005/8/layout/hierarchy2"/>
    <dgm:cxn modelId="{F00FA04C-CBDE-44AE-A3DE-916E218C857A}" type="presParOf" srcId="{EB1C7953-4500-5449-B5DA-74AE379442C6}" destId="{BEE989C7-8EB2-3240-B6D9-378780193064}" srcOrd="2" destOrd="0" presId="urn:microsoft.com/office/officeart/2005/8/layout/hierarchy2"/>
    <dgm:cxn modelId="{A903AE3D-03FF-4433-97AF-314ADC8B93AC}" type="presParOf" srcId="{BEE989C7-8EB2-3240-B6D9-378780193064}" destId="{58C4B15A-4E3C-404B-8248-777397562E8A}" srcOrd="0" destOrd="0" presId="urn:microsoft.com/office/officeart/2005/8/layout/hierarchy2"/>
    <dgm:cxn modelId="{3F8A259E-B20B-41C2-898F-65F163339057}" type="presParOf" srcId="{EB1C7953-4500-5449-B5DA-74AE379442C6}" destId="{7FC54AC6-289B-8546-A7BB-8F460B9BE095}" srcOrd="3" destOrd="0" presId="urn:microsoft.com/office/officeart/2005/8/layout/hierarchy2"/>
    <dgm:cxn modelId="{CFB307EE-FB9D-4D4D-80EA-2D7FE4473051}" type="presParOf" srcId="{7FC54AC6-289B-8546-A7BB-8F460B9BE095}" destId="{BEDD523E-73DB-DC48-AC69-81837E354F25}" srcOrd="0" destOrd="0" presId="urn:microsoft.com/office/officeart/2005/8/layout/hierarchy2"/>
    <dgm:cxn modelId="{BC3A4FAF-388A-41EF-A60E-42AE2AE47ED8}" type="presParOf" srcId="{7FC54AC6-289B-8546-A7BB-8F460B9BE095}" destId="{3CD76494-DA41-B44D-A672-008DC07AFD9A}" srcOrd="1" destOrd="0" presId="urn:microsoft.com/office/officeart/2005/8/layout/hierarchy2"/>
    <dgm:cxn modelId="{0B50D42F-5E4A-42F8-82C4-4C8F2E02751F}" type="presParOf" srcId="{3CD76494-DA41-B44D-A672-008DC07AFD9A}" destId="{79441C2B-3709-2D4E-937A-D8E39E400055}" srcOrd="0" destOrd="0" presId="urn:microsoft.com/office/officeart/2005/8/layout/hierarchy2"/>
    <dgm:cxn modelId="{EDE61CE7-484A-47A2-98EE-0A6B3CD29FC0}" type="presParOf" srcId="{79441C2B-3709-2D4E-937A-D8E39E400055}" destId="{E9D5FF60-08EC-AC4B-A637-3E91148F4BCB}" srcOrd="0" destOrd="0" presId="urn:microsoft.com/office/officeart/2005/8/layout/hierarchy2"/>
    <dgm:cxn modelId="{4882A030-F872-4FB6-9F85-15C8AEE4FD37}" type="presParOf" srcId="{3CD76494-DA41-B44D-A672-008DC07AFD9A}" destId="{00C1D89F-E0C2-B743-979E-65B1354BD390}" srcOrd="1" destOrd="0" presId="urn:microsoft.com/office/officeart/2005/8/layout/hierarchy2"/>
    <dgm:cxn modelId="{FF0FD360-0572-45CA-AC24-3F7DEA04544E}" type="presParOf" srcId="{00C1D89F-E0C2-B743-979E-65B1354BD390}" destId="{785BD832-6F29-A745-9F67-7B60F7D8857C}" srcOrd="0" destOrd="0" presId="urn:microsoft.com/office/officeart/2005/8/layout/hierarchy2"/>
    <dgm:cxn modelId="{B230F618-842B-405B-92A0-3D313FAEB2BF}" type="presParOf" srcId="{00C1D89F-E0C2-B743-979E-65B1354BD390}" destId="{7C9804E0-BBEA-6246-8E4C-78A7D9135161}" srcOrd="1" destOrd="0" presId="urn:microsoft.com/office/officeart/2005/8/layout/hierarchy2"/>
    <dgm:cxn modelId="{543400BB-11F4-4F2B-89FD-B900F06D198E}" type="presParOf" srcId="{7C9804E0-BBEA-6246-8E4C-78A7D9135161}" destId="{1160FC89-8161-E747-8270-E68FCC634ED9}" srcOrd="0" destOrd="0" presId="urn:microsoft.com/office/officeart/2005/8/layout/hierarchy2"/>
    <dgm:cxn modelId="{0352C5F9-5966-4F6C-BF25-CA4C231F4827}" type="presParOf" srcId="{1160FC89-8161-E747-8270-E68FCC634ED9}" destId="{F2349159-3300-D442-97B9-BE338C6E8742}" srcOrd="0" destOrd="0" presId="urn:microsoft.com/office/officeart/2005/8/layout/hierarchy2"/>
    <dgm:cxn modelId="{D3373D44-DDAE-45AD-8958-A57138698578}" type="presParOf" srcId="{7C9804E0-BBEA-6246-8E4C-78A7D9135161}" destId="{CFEAE3F4-EE10-E840-9A14-D4D62AD9A4B9}" srcOrd="1" destOrd="0" presId="urn:microsoft.com/office/officeart/2005/8/layout/hierarchy2"/>
    <dgm:cxn modelId="{45FFD069-8C4C-41EA-9B08-6BAD2B7F847B}" type="presParOf" srcId="{CFEAE3F4-EE10-E840-9A14-D4D62AD9A4B9}" destId="{56E7AC0C-14F2-3848-A941-E79BF3B6F880}" srcOrd="0" destOrd="0" presId="urn:microsoft.com/office/officeart/2005/8/layout/hierarchy2"/>
    <dgm:cxn modelId="{B7622E30-19CC-42CE-9410-AF026A76664F}" type="presParOf" srcId="{CFEAE3F4-EE10-E840-9A14-D4D62AD9A4B9}" destId="{A537D8B6-4E02-6440-89A3-F04DC50BEDCD}" srcOrd="1" destOrd="0" presId="urn:microsoft.com/office/officeart/2005/8/layout/hierarchy2"/>
    <dgm:cxn modelId="{D891C2D9-EAE4-4E25-ADF3-33429401413C}" type="presParOf" srcId="{EB1C7953-4500-5449-B5DA-74AE379442C6}" destId="{C5C14541-E2E7-0841-9B50-56FF1E4ECFB9}" srcOrd="4" destOrd="0" presId="urn:microsoft.com/office/officeart/2005/8/layout/hierarchy2"/>
    <dgm:cxn modelId="{2A905FF0-5A71-45C8-806C-8783623BB14B}" type="presParOf" srcId="{C5C14541-E2E7-0841-9B50-56FF1E4ECFB9}" destId="{576D0A3D-6E87-6041-9C6D-38A3EE10FC2F}" srcOrd="0" destOrd="0" presId="urn:microsoft.com/office/officeart/2005/8/layout/hierarchy2"/>
    <dgm:cxn modelId="{C59A2A69-5CA3-4DA7-92B5-6CA72E6FFBC7}" type="presParOf" srcId="{EB1C7953-4500-5449-B5DA-74AE379442C6}" destId="{947B8356-3ED2-CA48-93D6-29A76D3C8894}" srcOrd="5" destOrd="0" presId="urn:microsoft.com/office/officeart/2005/8/layout/hierarchy2"/>
    <dgm:cxn modelId="{75A499C2-9E91-4D24-978D-C924A172172B}" type="presParOf" srcId="{947B8356-3ED2-CA48-93D6-29A76D3C8894}" destId="{3BA9C7D0-72FD-F14B-83FD-228191CC209B}" srcOrd="0" destOrd="0" presId="urn:microsoft.com/office/officeart/2005/8/layout/hierarchy2"/>
    <dgm:cxn modelId="{6F780CB5-2D91-4B74-9DCE-9C94BE4CF3A4}" type="presParOf" srcId="{947B8356-3ED2-CA48-93D6-29A76D3C8894}" destId="{1B29BDDA-F92D-204A-BBEB-5BAF9DFE0276}" srcOrd="1" destOrd="0" presId="urn:microsoft.com/office/officeart/2005/8/layout/hierarchy2"/>
    <dgm:cxn modelId="{0BB39837-1ED4-4F4D-9364-AC5EE6D97CE8}" type="presParOf" srcId="{1B29BDDA-F92D-204A-BBEB-5BAF9DFE0276}" destId="{D9BEA8B7-40A2-AC4B-B5AB-07159541BD34}" srcOrd="0" destOrd="0" presId="urn:microsoft.com/office/officeart/2005/8/layout/hierarchy2"/>
    <dgm:cxn modelId="{22A8AC33-D739-480F-8A7B-AD179A08D79B}" type="presParOf" srcId="{D9BEA8B7-40A2-AC4B-B5AB-07159541BD34}" destId="{6A7C7ECB-E3CA-0843-A6FB-341DF932C642}" srcOrd="0" destOrd="0" presId="urn:microsoft.com/office/officeart/2005/8/layout/hierarchy2"/>
    <dgm:cxn modelId="{2FBFDB20-9C32-4CBF-A044-E88561519768}" type="presParOf" srcId="{1B29BDDA-F92D-204A-BBEB-5BAF9DFE0276}" destId="{BF41BF44-AF99-5D4B-99E8-54327FF5D49C}" srcOrd="1" destOrd="0" presId="urn:microsoft.com/office/officeart/2005/8/layout/hierarchy2"/>
    <dgm:cxn modelId="{95F45C3B-8EFF-4E43-BA09-8392349D1351}" type="presParOf" srcId="{BF41BF44-AF99-5D4B-99E8-54327FF5D49C}" destId="{3CDF9259-95F3-AF47-9EF7-7299D3513E58}" srcOrd="0" destOrd="0" presId="urn:microsoft.com/office/officeart/2005/8/layout/hierarchy2"/>
    <dgm:cxn modelId="{A107086F-ECF7-4D93-A5DB-AE507776B0D7}" type="presParOf" srcId="{BF41BF44-AF99-5D4B-99E8-54327FF5D49C}" destId="{9A7C1B74-A0C1-334B-9C4C-C72431259D78}" srcOrd="1" destOrd="0" presId="urn:microsoft.com/office/officeart/2005/8/layout/hierarchy2"/>
    <dgm:cxn modelId="{5BB66BF9-E21C-441D-8B2E-970D26E902BC}" type="presParOf" srcId="{9A7C1B74-A0C1-334B-9C4C-C72431259D78}" destId="{9564B97C-9A1D-7843-86B6-6AA0D2409360}" srcOrd="0" destOrd="0" presId="urn:microsoft.com/office/officeart/2005/8/layout/hierarchy2"/>
    <dgm:cxn modelId="{FCEDBB88-4E5C-4D0F-A657-62CAA9A7732C}" type="presParOf" srcId="{9564B97C-9A1D-7843-86B6-6AA0D2409360}" destId="{F84A79CE-AAB7-4844-BCBC-9BBC042F59CD}" srcOrd="0" destOrd="0" presId="urn:microsoft.com/office/officeart/2005/8/layout/hierarchy2"/>
    <dgm:cxn modelId="{29F11B82-7297-4B61-B3E7-F1C23D8B98AB}" type="presParOf" srcId="{9A7C1B74-A0C1-334B-9C4C-C72431259D78}" destId="{5DD0B2FB-C33E-DC4A-A81A-4458D8CEACB8}" srcOrd="1" destOrd="0" presId="urn:microsoft.com/office/officeart/2005/8/layout/hierarchy2"/>
    <dgm:cxn modelId="{0F1AF88B-6634-49F3-A5FF-2BC4A645A653}" type="presParOf" srcId="{5DD0B2FB-C33E-DC4A-A81A-4458D8CEACB8}" destId="{A15E6F5D-9A5D-EF4B-97A0-380DE8A06B05}" srcOrd="0" destOrd="0" presId="urn:microsoft.com/office/officeart/2005/8/layout/hierarchy2"/>
    <dgm:cxn modelId="{93795BF3-3394-4CD9-83AF-C432370C0202}" type="presParOf" srcId="{5DD0B2FB-C33E-DC4A-A81A-4458D8CEACB8}" destId="{75E296C0-4666-2D4F-AED5-C4526E278AA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84EE459-EF23-4062-90A6-E126717BBF54}" type="doc">
      <dgm:prSet loTypeId="urn:microsoft.com/office/officeart/2005/8/layout/target3" loCatId="relationship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0DABED8-36EF-47E6-97B7-5361BE15D68B}">
      <dgm:prSet/>
      <dgm:spPr/>
      <dgm:t>
        <a:bodyPr/>
        <a:lstStyle/>
        <a:p>
          <a:pPr rtl="0"/>
          <a:r>
            <a:rPr lang="es-ES" dirty="0" smtClean="0"/>
            <a:t>Se establecen las erogaciones que realizará el Gobierno Federal de entre el 1º de enero y el 31 de diciembre de cada año.</a:t>
          </a:r>
          <a:endParaRPr lang="es-MX" dirty="0"/>
        </a:p>
      </dgm:t>
    </dgm:pt>
    <dgm:pt modelId="{5277A082-A2F0-4500-B1AF-3A39BAEE1DC2}" type="parTrans" cxnId="{178D0792-4B8E-403E-956A-01579F50747C}">
      <dgm:prSet/>
      <dgm:spPr/>
      <dgm:t>
        <a:bodyPr/>
        <a:lstStyle/>
        <a:p>
          <a:endParaRPr lang="es-MX"/>
        </a:p>
      </dgm:t>
    </dgm:pt>
    <dgm:pt modelId="{7EBC0109-5AB4-4576-AA38-38250DA471CF}" type="sibTrans" cxnId="{178D0792-4B8E-403E-956A-01579F50747C}">
      <dgm:prSet/>
      <dgm:spPr/>
      <dgm:t>
        <a:bodyPr/>
        <a:lstStyle/>
        <a:p>
          <a:endParaRPr lang="es-MX"/>
        </a:p>
      </dgm:t>
    </dgm:pt>
    <dgm:pt modelId="{1C8E7AC3-786E-45D1-9BB8-7C8CCF088A03}">
      <dgm:prSet/>
      <dgm:spPr/>
      <dgm:t>
        <a:bodyPr/>
        <a:lstStyle/>
        <a:p>
          <a:pPr rtl="0"/>
          <a:r>
            <a:rPr lang="es-ES" dirty="0" smtClean="0"/>
            <a:t>Participan el Poder Ejecutivo y el Legislativo (C. Diputados) en su elaboración.</a:t>
          </a:r>
          <a:endParaRPr lang="es-MX" dirty="0"/>
        </a:p>
      </dgm:t>
    </dgm:pt>
    <dgm:pt modelId="{6F3FFA0B-5557-4BF3-8153-B88131FEE0E7}" type="parTrans" cxnId="{F78BBE9B-36CC-44B9-8C07-640022A48EC3}">
      <dgm:prSet/>
      <dgm:spPr/>
      <dgm:t>
        <a:bodyPr/>
        <a:lstStyle/>
        <a:p>
          <a:endParaRPr lang="es-MX"/>
        </a:p>
      </dgm:t>
    </dgm:pt>
    <dgm:pt modelId="{F44EB0DD-D37F-4E64-9D91-D9D0D429D53E}" type="sibTrans" cxnId="{F78BBE9B-36CC-44B9-8C07-640022A48EC3}">
      <dgm:prSet/>
      <dgm:spPr/>
      <dgm:t>
        <a:bodyPr/>
        <a:lstStyle/>
        <a:p>
          <a:endParaRPr lang="es-MX"/>
        </a:p>
      </dgm:t>
    </dgm:pt>
    <dgm:pt modelId="{6A20C2FB-DF3B-4C90-A2C4-BE64D3570155}">
      <dgm:prSet/>
      <dgm:spPr/>
      <dgm:t>
        <a:bodyPr/>
        <a:lstStyle/>
        <a:p>
          <a:pPr rtl="0"/>
          <a:r>
            <a:rPr lang="es-ES" dirty="0" smtClean="0"/>
            <a:t>Gasto Neto Total = Monto total del presupuesto.</a:t>
          </a:r>
          <a:endParaRPr lang="es-MX" dirty="0"/>
        </a:p>
      </dgm:t>
    </dgm:pt>
    <dgm:pt modelId="{BF3B0BC9-DBD7-4D05-B6B5-7C00CBD8CAE8}" type="parTrans" cxnId="{8C751A6B-8B59-48C3-816E-A6DD38CC712B}">
      <dgm:prSet/>
      <dgm:spPr/>
      <dgm:t>
        <a:bodyPr/>
        <a:lstStyle/>
        <a:p>
          <a:endParaRPr lang="es-MX"/>
        </a:p>
      </dgm:t>
    </dgm:pt>
    <dgm:pt modelId="{1A476383-6062-4425-A0A8-8C48985F7E11}" type="sibTrans" cxnId="{8C751A6B-8B59-48C3-816E-A6DD38CC712B}">
      <dgm:prSet/>
      <dgm:spPr/>
      <dgm:t>
        <a:bodyPr/>
        <a:lstStyle/>
        <a:p>
          <a:endParaRPr lang="es-MX"/>
        </a:p>
      </dgm:t>
    </dgm:pt>
    <dgm:pt modelId="{9B193397-05D2-4AFA-BBA9-48791C780FF4}" type="pres">
      <dgm:prSet presAssocID="{584EE459-EF23-4062-90A6-E126717BBF5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EE76B9-F003-4F0B-B785-79FF73B63C94}" type="pres">
      <dgm:prSet presAssocID="{A0DABED8-36EF-47E6-97B7-5361BE15D68B}" presName="circle1" presStyleLbl="node1" presStyleIdx="0" presStyleCnt="3"/>
      <dgm:spPr/>
    </dgm:pt>
    <dgm:pt modelId="{3A4E47FD-42AE-4AEA-BD24-1EA907BA3BBB}" type="pres">
      <dgm:prSet presAssocID="{A0DABED8-36EF-47E6-97B7-5361BE15D68B}" presName="space" presStyleCnt="0"/>
      <dgm:spPr/>
    </dgm:pt>
    <dgm:pt modelId="{9C6E4664-5BAA-4CAD-9118-64E72197205C}" type="pres">
      <dgm:prSet presAssocID="{A0DABED8-36EF-47E6-97B7-5361BE15D68B}" presName="rect1" presStyleLbl="alignAcc1" presStyleIdx="0" presStyleCnt="3"/>
      <dgm:spPr/>
      <dgm:t>
        <a:bodyPr/>
        <a:lstStyle/>
        <a:p>
          <a:endParaRPr lang="es-MX"/>
        </a:p>
      </dgm:t>
    </dgm:pt>
    <dgm:pt modelId="{5A6AD3FC-AF28-48AD-912B-FC142439EE4B}" type="pres">
      <dgm:prSet presAssocID="{1C8E7AC3-786E-45D1-9BB8-7C8CCF088A03}" presName="vertSpace2" presStyleLbl="node1" presStyleIdx="0" presStyleCnt="3"/>
      <dgm:spPr/>
    </dgm:pt>
    <dgm:pt modelId="{106B85B3-E30E-4B48-B99B-CC8E0A62EB34}" type="pres">
      <dgm:prSet presAssocID="{1C8E7AC3-786E-45D1-9BB8-7C8CCF088A03}" presName="circle2" presStyleLbl="node1" presStyleIdx="1" presStyleCnt="3"/>
      <dgm:spPr/>
    </dgm:pt>
    <dgm:pt modelId="{082C4D8E-16A5-4CEC-86A9-511F689047C5}" type="pres">
      <dgm:prSet presAssocID="{1C8E7AC3-786E-45D1-9BB8-7C8CCF088A03}" presName="rect2" presStyleLbl="alignAcc1" presStyleIdx="1" presStyleCnt="3"/>
      <dgm:spPr/>
      <dgm:t>
        <a:bodyPr/>
        <a:lstStyle/>
        <a:p>
          <a:endParaRPr lang="es-MX"/>
        </a:p>
      </dgm:t>
    </dgm:pt>
    <dgm:pt modelId="{79E5B382-BB6A-48DE-91F8-175D49A2D5D5}" type="pres">
      <dgm:prSet presAssocID="{6A20C2FB-DF3B-4C90-A2C4-BE64D3570155}" presName="vertSpace3" presStyleLbl="node1" presStyleIdx="1" presStyleCnt="3"/>
      <dgm:spPr/>
    </dgm:pt>
    <dgm:pt modelId="{9178DEFE-EC05-4DF5-BAAB-7174E756D329}" type="pres">
      <dgm:prSet presAssocID="{6A20C2FB-DF3B-4C90-A2C4-BE64D3570155}" presName="circle3" presStyleLbl="node1" presStyleIdx="2" presStyleCnt="3"/>
      <dgm:spPr/>
    </dgm:pt>
    <dgm:pt modelId="{122ACDF5-1C96-4D56-BF11-CA36735E218C}" type="pres">
      <dgm:prSet presAssocID="{6A20C2FB-DF3B-4C90-A2C4-BE64D3570155}" presName="rect3" presStyleLbl="alignAcc1" presStyleIdx="2" presStyleCnt="3"/>
      <dgm:spPr/>
      <dgm:t>
        <a:bodyPr/>
        <a:lstStyle/>
        <a:p>
          <a:endParaRPr lang="es-MX"/>
        </a:p>
      </dgm:t>
    </dgm:pt>
    <dgm:pt modelId="{16BC3747-9E97-45D1-9E22-5C6C23AD0728}" type="pres">
      <dgm:prSet presAssocID="{A0DABED8-36EF-47E6-97B7-5361BE15D68B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FBF212-504F-427D-8A51-7E3903289C7D}" type="pres">
      <dgm:prSet presAssocID="{1C8E7AC3-786E-45D1-9BB8-7C8CCF088A0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0D7AD1-7ABE-4F74-9654-F17493ABB9BF}" type="pres">
      <dgm:prSet presAssocID="{6A20C2FB-DF3B-4C90-A2C4-BE64D3570155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A8903D-5B20-4993-BF27-8960ACC4056D}" type="presOf" srcId="{6A20C2FB-DF3B-4C90-A2C4-BE64D3570155}" destId="{BE0D7AD1-7ABE-4F74-9654-F17493ABB9BF}" srcOrd="1" destOrd="0" presId="urn:microsoft.com/office/officeart/2005/8/layout/target3"/>
    <dgm:cxn modelId="{A4EBA225-35B6-4445-8A64-93D4C7D875C1}" type="presOf" srcId="{1C8E7AC3-786E-45D1-9BB8-7C8CCF088A03}" destId="{082C4D8E-16A5-4CEC-86A9-511F689047C5}" srcOrd="0" destOrd="0" presId="urn:microsoft.com/office/officeart/2005/8/layout/target3"/>
    <dgm:cxn modelId="{49D2F94D-F7AC-4ACF-97E6-6AF38087B464}" type="presOf" srcId="{6A20C2FB-DF3B-4C90-A2C4-BE64D3570155}" destId="{122ACDF5-1C96-4D56-BF11-CA36735E218C}" srcOrd="0" destOrd="0" presId="urn:microsoft.com/office/officeart/2005/8/layout/target3"/>
    <dgm:cxn modelId="{12E39ADE-7D5A-4CD1-A92E-31EE5E76F298}" type="presOf" srcId="{A0DABED8-36EF-47E6-97B7-5361BE15D68B}" destId="{16BC3747-9E97-45D1-9E22-5C6C23AD0728}" srcOrd="1" destOrd="0" presId="urn:microsoft.com/office/officeart/2005/8/layout/target3"/>
    <dgm:cxn modelId="{178D0792-4B8E-403E-956A-01579F50747C}" srcId="{584EE459-EF23-4062-90A6-E126717BBF54}" destId="{A0DABED8-36EF-47E6-97B7-5361BE15D68B}" srcOrd="0" destOrd="0" parTransId="{5277A082-A2F0-4500-B1AF-3A39BAEE1DC2}" sibTransId="{7EBC0109-5AB4-4576-AA38-38250DA471CF}"/>
    <dgm:cxn modelId="{07E71624-BE6E-4509-83D8-D1FBF45D8FB9}" type="presOf" srcId="{584EE459-EF23-4062-90A6-E126717BBF54}" destId="{9B193397-05D2-4AFA-BBA9-48791C780FF4}" srcOrd="0" destOrd="0" presId="urn:microsoft.com/office/officeart/2005/8/layout/target3"/>
    <dgm:cxn modelId="{7A77FB93-D59D-40EE-AE70-D83C2F88A077}" type="presOf" srcId="{1C8E7AC3-786E-45D1-9BB8-7C8CCF088A03}" destId="{7CFBF212-504F-427D-8A51-7E3903289C7D}" srcOrd="1" destOrd="0" presId="urn:microsoft.com/office/officeart/2005/8/layout/target3"/>
    <dgm:cxn modelId="{8C751A6B-8B59-48C3-816E-A6DD38CC712B}" srcId="{584EE459-EF23-4062-90A6-E126717BBF54}" destId="{6A20C2FB-DF3B-4C90-A2C4-BE64D3570155}" srcOrd="2" destOrd="0" parTransId="{BF3B0BC9-DBD7-4D05-B6B5-7C00CBD8CAE8}" sibTransId="{1A476383-6062-4425-A0A8-8C48985F7E11}"/>
    <dgm:cxn modelId="{F78BBE9B-36CC-44B9-8C07-640022A48EC3}" srcId="{584EE459-EF23-4062-90A6-E126717BBF54}" destId="{1C8E7AC3-786E-45D1-9BB8-7C8CCF088A03}" srcOrd="1" destOrd="0" parTransId="{6F3FFA0B-5557-4BF3-8153-B88131FEE0E7}" sibTransId="{F44EB0DD-D37F-4E64-9D91-D9D0D429D53E}"/>
    <dgm:cxn modelId="{ED76CEEC-2048-4411-9963-B2E44849ECE3}" type="presOf" srcId="{A0DABED8-36EF-47E6-97B7-5361BE15D68B}" destId="{9C6E4664-5BAA-4CAD-9118-64E72197205C}" srcOrd="0" destOrd="0" presId="urn:microsoft.com/office/officeart/2005/8/layout/target3"/>
    <dgm:cxn modelId="{F07512CE-5BD6-47B1-801E-A774F43500E4}" type="presParOf" srcId="{9B193397-05D2-4AFA-BBA9-48791C780FF4}" destId="{57EE76B9-F003-4F0B-B785-79FF73B63C94}" srcOrd="0" destOrd="0" presId="urn:microsoft.com/office/officeart/2005/8/layout/target3"/>
    <dgm:cxn modelId="{B501AD76-45ED-40E0-B651-F55FE5F7A90F}" type="presParOf" srcId="{9B193397-05D2-4AFA-BBA9-48791C780FF4}" destId="{3A4E47FD-42AE-4AEA-BD24-1EA907BA3BBB}" srcOrd="1" destOrd="0" presId="urn:microsoft.com/office/officeart/2005/8/layout/target3"/>
    <dgm:cxn modelId="{13240E03-055E-4B58-BA4E-EB31003E6E2C}" type="presParOf" srcId="{9B193397-05D2-4AFA-BBA9-48791C780FF4}" destId="{9C6E4664-5BAA-4CAD-9118-64E72197205C}" srcOrd="2" destOrd="0" presId="urn:microsoft.com/office/officeart/2005/8/layout/target3"/>
    <dgm:cxn modelId="{0F0F615C-9B65-40F7-96A5-5F3EA9BCFE40}" type="presParOf" srcId="{9B193397-05D2-4AFA-BBA9-48791C780FF4}" destId="{5A6AD3FC-AF28-48AD-912B-FC142439EE4B}" srcOrd="3" destOrd="0" presId="urn:microsoft.com/office/officeart/2005/8/layout/target3"/>
    <dgm:cxn modelId="{BAEF1AF7-ED2E-40E4-BEC0-1339013A1E60}" type="presParOf" srcId="{9B193397-05D2-4AFA-BBA9-48791C780FF4}" destId="{106B85B3-E30E-4B48-B99B-CC8E0A62EB34}" srcOrd="4" destOrd="0" presId="urn:microsoft.com/office/officeart/2005/8/layout/target3"/>
    <dgm:cxn modelId="{2A4FABFC-A9A9-4228-ABE9-294A7B7CFE64}" type="presParOf" srcId="{9B193397-05D2-4AFA-BBA9-48791C780FF4}" destId="{082C4D8E-16A5-4CEC-86A9-511F689047C5}" srcOrd="5" destOrd="0" presId="urn:microsoft.com/office/officeart/2005/8/layout/target3"/>
    <dgm:cxn modelId="{09E29EB6-A860-48E8-B685-DC19D1D6A6DA}" type="presParOf" srcId="{9B193397-05D2-4AFA-BBA9-48791C780FF4}" destId="{79E5B382-BB6A-48DE-91F8-175D49A2D5D5}" srcOrd="6" destOrd="0" presId="urn:microsoft.com/office/officeart/2005/8/layout/target3"/>
    <dgm:cxn modelId="{B083F86E-9ED5-49AC-BB13-59BAAADCBFD4}" type="presParOf" srcId="{9B193397-05D2-4AFA-BBA9-48791C780FF4}" destId="{9178DEFE-EC05-4DF5-BAAB-7174E756D329}" srcOrd="7" destOrd="0" presId="urn:microsoft.com/office/officeart/2005/8/layout/target3"/>
    <dgm:cxn modelId="{9944B4EE-D550-45D3-A019-DED25BA5D27E}" type="presParOf" srcId="{9B193397-05D2-4AFA-BBA9-48791C780FF4}" destId="{122ACDF5-1C96-4D56-BF11-CA36735E218C}" srcOrd="8" destOrd="0" presId="urn:microsoft.com/office/officeart/2005/8/layout/target3"/>
    <dgm:cxn modelId="{B9BF8C31-EB91-4340-AFC8-4B55E5B8BA30}" type="presParOf" srcId="{9B193397-05D2-4AFA-BBA9-48791C780FF4}" destId="{16BC3747-9E97-45D1-9E22-5C6C23AD0728}" srcOrd="9" destOrd="0" presId="urn:microsoft.com/office/officeart/2005/8/layout/target3"/>
    <dgm:cxn modelId="{E0AB32F3-C680-479D-8B43-75D72BFE2803}" type="presParOf" srcId="{9B193397-05D2-4AFA-BBA9-48791C780FF4}" destId="{7CFBF212-504F-427D-8A51-7E3903289C7D}" srcOrd="10" destOrd="0" presId="urn:microsoft.com/office/officeart/2005/8/layout/target3"/>
    <dgm:cxn modelId="{68E6B11D-C24A-4AEB-BC89-5D361EC91D9E}" type="presParOf" srcId="{9B193397-05D2-4AFA-BBA9-48791C780FF4}" destId="{BE0D7AD1-7ABE-4F74-9654-F17493ABB9BF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7284005-4E16-40DB-9C26-6A43D9C5624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BEB2905-3E80-4A93-B66B-67615E59D306}">
      <dgm:prSet/>
      <dgm:spPr/>
      <dgm:t>
        <a:bodyPr/>
        <a:lstStyle/>
        <a:p>
          <a:pPr rtl="0"/>
          <a:r>
            <a:rPr lang="es-MX" b="0" dirty="0" smtClean="0">
              <a:solidFill>
                <a:schemeClr val="tx1"/>
              </a:solidFill>
            </a:rPr>
            <a:t>Actualmente el PEF se elabora considerando elementos de la NGP como un modelo organizacional enfocado a la consolidación de una AP eficiente y eficaz.</a:t>
          </a:r>
          <a:endParaRPr lang="es-MX" b="0" dirty="0">
            <a:solidFill>
              <a:schemeClr val="tx1"/>
            </a:solidFill>
          </a:endParaRPr>
        </a:p>
      </dgm:t>
    </dgm:pt>
    <dgm:pt modelId="{C291AFA4-79B1-4D18-95F2-C40B1FF5149D}" type="parTrans" cxnId="{832262F4-616B-4724-982C-928C7A93D07A}">
      <dgm:prSet/>
      <dgm:spPr/>
      <dgm:t>
        <a:bodyPr/>
        <a:lstStyle/>
        <a:p>
          <a:endParaRPr lang="es-MX"/>
        </a:p>
      </dgm:t>
    </dgm:pt>
    <dgm:pt modelId="{C54D29C7-BA81-4CF0-A570-B3C7C8415955}" type="sibTrans" cxnId="{832262F4-616B-4724-982C-928C7A93D07A}">
      <dgm:prSet/>
      <dgm:spPr/>
      <dgm:t>
        <a:bodyPr/>
        <a:lstStyle/>
        <a:p>
          <a:endParaRPr lang="es-MX"/>
        </a:p>
      </dgm:t>
    </dgm:pt>
    <dgm:pt modelId="{76FA7C76-2261-4D5F-BE77-FE312AE20A38}" type="pres">
      <dgm:prSet presAssocID="{17284005-4E16-40DB-9C26-6A43D9C5624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581880-02A6-4441-AA62-1F633605876E}" type="pres">
      <dgm:prSet presAssocID="{6BEB2905-3E80-4A93-B66B-67615E59D306}" presName="composite" presStyleCnt="0"/>
      <dgm:spPr/>
    </dgm:pt>
    <dgm:pt modelId="{70864FFD-9BE4-4C02-90F0-2F9768F7D8C1}" type="pres">
      <dgm:prSet presAssocID="{6BEB2905-3E80-4A93-B66B-67615E59D306}" presName="imgShp" presStyleLbl="fgImgPlace1" presStyleIdx="0" presStyleCnt="1" custLinFactNeighborX="-46014" custLinFactNeighborY="-439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5DE5BDB0-712B-42B9-84A3-D83C5AC63123}" type="pres">
      <dgm:prSet presAssocID="{6BEB2905-3E80-4A93-B66B-67615E59D306}" presName="txShp" presStyleLbl="node1" presStyleIdx="0" presStyleCnt="1" custScaleX="1165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2262F4-616B-4724-982C-928C7A93D07A}" srcId="{17284005-4E16-40DB-9C26-6A43D9C56249}" destId="{6BEB2905-3E80-4A93-B66B-67615E59D306}" srcOrd="0" destOrd="0" parTransId="{C291AFA4-79B1-4D18-95F2-C40B1FF5149D}" sibTransId="{C54D29C7-BA81-4CF0-A570-B3C7C8415955}"/>
    <dgm:cxn modelId="{B9D9C0CD-9FA8-43F6-8D2B-85BAE79B7176}" type="presOf" srcId="{17284005-4E16-40DB-9C26-6A43D9C56249}" destId="{76FA7C76-2261-4D5F-BE77-FE312AE20A38}" srcOrd="0" destOrd="0" presId="urn:microsoft.com/office/officeart/2005/8/layout/vList3"/>
    <dgm:cxn modelId="{246A20B6-DD24-4BDB-B74C-E8C9B6B37452}" type="presOf" srcId="{6BEB2905-3E80-4A93-B66B-67615E59D306}" destId="{5DE5BDB0-712B-42B9-84A3-D83C5AC63123}" srcOrd="0" destOrd="0" presId="urn:microsoft.com/office/officeart/2005/8/layout/vList3"/>
    <dgm:cxn modelId="{12F4B5BA-72F2-4C41-8AED-5A11D942BBB9}" type="presParOf" srcId="{76FA7C76-2261-4D5F-BE77-FE312AE20A38}" destId="{87581880-02A6-4441-AA62-1F633605876E}" srcOrd="0" destOrd="0" presId="urn:microsoft.com/office/officeart/2005/8/layout/vList3"/>
    <dgm:cxn modelId="{2F5B30B9-AB27-4DAC-86ED-624A6B052148}" type="presParOf" srcId="{87581880-02A6-4441-AA62-1F633605876E}" destId="{70864FFD-9BE4-4C02-90F0-2F9768F7D8C1}" srcOrd="0" destOrd="0" presId="urn:microsoft.com/office/officeart/2005/8/layout/vList3"/>
    <dgm:cxn modelId="{5702EB13-953D-40F6-A84F-25FCD7381379}" type="presParOf" srcId="{87581880-02A6-4441-AA62-1F633605876E}" destId="{5DE5BDB0-712B-42B9-84A3-D83C5AC6312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4FBBACB1-7C87-4933-8358-050065FD81BA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EF358365-406C-42D5-B2E7-C9C749BDFC9A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Programación</a:t>
          </a:r>
        </a:p>
        <a:p>
          <a:r>
            <a:rPr lang="es-MX" sz="1800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May-Sep</a:t>
          </a:r>
          <a:endParaRPr lang="es-MX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FF18D3E-8B98-44AD-9835-B06DA63D8881}" type="parTrans" cxnId="{F0BE3434-2F7C-4948-AE01-61F933929D17}">
      <dgm:prSet/>
      <dgm:spPr/>
      <dgm:t>
        <a:bodyPr/>
        <a:lstStyle/>
        <a:p>
          <a:endParaRPr lang="es-MX"/>
        </a:p>
      </dgm:t>
    </dgm:pt>
    <dgm:pt modelId="{3D1917D7-803A-4710-BA33-EDE6B9CA3699}" type="sibTrans" cxnId="{F0BE3434-2F7C-4948-AE01-61F933929D17}">
      <dgm:prSet/>
      <dgm:spPr/>
      <dgm:t>
        <a:bodyPr/>
        <a:lstStyle/>
        <a:p>
          <a:endParaRPr lang="es-MX"/>
        </a:p>
      </dgm:t>
    </dgm:pt>
    <dgm:pt modelId="{42881FC1-6C77-48A8-8ACA-444B00703F43}">
      <dgm:prSet phldrT="[Texto]"/>
      <dgm:spPr/>
      <dgm:t>
        <a:bodyPr/>
        <a:lstStyle/>
        <a:p>
          <a:r>
            <a:rPr lang="es-MX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Presupuestación</a:t>
          </a:r>
          <a:endParaRPr lang="es-MX" b="1" dirty="0" smtClean="0">
            <a:solidFill>
              <a:schemeClr val="tx1">
                <a:lumMod val="85000"/>
                <a:lumOff val="15000"/>
              </a:schemeClr>
            </a:solidFill>
          </a:endParaRPr>
        </a:p>
        <a:p>
          <a:r>
            <a:rPr lang="es-MX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Sep</a:t>
          </a:r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-Nov</a:t>
          </a:r>
          <a:endParaRPr lang="es-MX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E7887F7-566E-425F-87F3-F8F8D2FF5E05}" type="parTrans" cxnId="{F09BD206-EA3A-46BE-B7E8-1EC623FAB080}">
      <dgm:prSet/>
      <dgm:spPr/>
      <dgm:t>
        <a:bodyPr/>
        <a:lstStyle/>
        <a:p>
          <a:endParaRPr lang="es-MX"/>
        </a:p>
      </dgm:t>
    </dgm:pt>
    <dgm:pt modelId="{9A50044E-1706-43F9-8EA0-DEF6E2D99EEE}" type="sibTrans" cxnId="{F09BD206-EA3A-46BE-B7E8-1EC623FAB080}">
      <dgm:prSet/>
      <dgm:spPr/>
      <dgm:t>
        <a:bodyPr/>
        <a:lstStyle/>
        <a:p>
          <a:endParaRPr lang="es-MX"/>
        </a:p>
      </dgm:t>
    </dgm:pt>
    <dgm:pt modelId="{0104D7E2-59E5-4414-814D-7A6F8146E8A9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Ejercicio y Control</a:t>
          </a:r>
        </a:p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Ene-Dic</a:t>
          </a:r>
          <a:endParaRPr lang="es-MX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FD0E27B-C6FC-4963-AB17-0F7019049705}" type="parTrans" cxnId="{91208A5D-2155-477F-9C3B-BD0C424B97FF}">
      <dgm:prSet/>
      <dgm:spPr/>
      <dgm:t>
        <a:bodyPr/>
        <a:lstStyle/>
        <a:p>
          <a:endParaRPr lang="es-MX"/>
        </a:p>
      </dgm:t>
    </dgm:pt>
    <dgm:pt modelId="{439F8CA3-6CEA-4492-B221-1310D3828A54}" type="sibTrans" cxnId="{91208A5D-2155-477F-9C3B-BD0C424B97FF}">
      <dgm:prSet/>
      <dgm:spPr/>
      <dgm:t>
        <a:bodyPr/>
        <a:lstStyle/>
        <a:p>
          <a:endParaRPr lang="es-MX"/>
        </a:p>
      </dgm:t>
    </dgm:pt>
    <dgm:pt modelId="{45E83579-37B1-495E-ABC9-08A4B19E911D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Seguimiento</a:t>
          </a:r>
        </a:p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Abr, Jul, Oct, Ene</a:t>
          </a:r>
          <a:endParaRPr lang="es-MX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E055A0C-4781-440E-BD84-430D28475458}" type="parTrans" cxnId="{EDC9481D-B269-4077-BA63-5A74332D5E6D}">
      <dgm:prSet/>
      <dgm:spPr/>
      <dgm:t>
        <a:bodyPr/>
        <a:lstStyle/>
        <a:p>
          <a:endParaRPr lang="es-MX"/>
        </a:p>
      </dgm:t>
    </dgm:pt>
    <dgm:pt modelId="{6CB333E4-E3DA-40F6-8F41-712C839A2CA0}" type="sibTrans" cxnId="{EDC9481D-B269-4077-BA63-5A74332D5E6D}">
      <dgm:prSet/>
      <dgm:spPr/>
      <dgm:t>
        <a:bodyPr/>
        <a:lstStyle/>
        <a:p>
          <a:endParaRPr lang="es-MX"/>
        </a:p>
      </dgm:t>
    </dgm:pt>
    <dgm:pt modelId="{C3BF37A5-AA48-4447-A059-D38AE1C5DF90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Planeación</a:t>
          </a:r>
        </a:p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Ene-Abr</a:t>
          </a:r>
          <a:endParaRPr lang="es-MX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AC10B8E-61F5-4BD9-89DB-DBCBEB941A98}" type="parTrans" cxnId="{ED2E7893-E710-47D0-89D9-1FEA1678FAC7}">
      <dgm:prSet/>
      <dgm:spPr/>
      <dgm:t>
        <a:bodyPr/>
        <a:lstStyle/>
        <a:p>
          <a:endParaRPr lang="es-MX"/>
        </a:p>
      </dgm:t>
    </dgm:pt>
    <dgm:pt modelId="{4FBC88B1-904F-4462-B4CA-788D333F0A1B}" type="sibTrans" cxnId="{ED2E7893-E710-47D0-89D9-1FEA1678FAC7}">
      <dgm:prSet/>
      <dgm:spPr/>
      <dgm:t>
        <a:bodyPr/>
        <a:lstStyle/>
        <a:p>
          <a:endParaRPr lang="es-MX"/>
        </a:p>
      </dgm:t>
    </dgm:pt>
    <dgm:pt modelId="{50268CD4-DEFD-4B45-819A-4F4259A5493C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Rendición de cuentas</a:t>
          </a:r>
        </a:p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Abril año </a:t>
          </a:r>
          <a:r>
            <a:rPr lang="es-MX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sig</a:t>
          </a:r>
          <a:endParaRPr lang="es-MX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B3D6F74-0EA2-4A7C-A7A4-B18C7E2B71EA}" type="parTrans" cxnId="{E6EB2AA0-80B3-416C-812A-9B26C0D103A7}">
      <dgm:prSet/>
      <dgm:spPr/>
      <dgm:t>
        <a:bodyPr/>
        <a:lstStyle/>
        <a:p>
          <a:endParaRPr lang="es-MX"/>
        </a:p>
      </dgm:t>
    </dgm:pt>
    <dgm:pt modelId="{B3A11B28-2C91-44AC-984D-F51626881050}" type="sibTrans" cxnId="{E6EB2AA0-80B3-416C-812A-9B26C0D103A7}">
      <dgm:prSet/>
      <dgm:spPr/>
      <dgm:t>
        <a:bodyPr/>
        <a:lstStyle/>
        <a:p>
          <a:endParaRPr lang="es-MX"/>
        </a:p>
      </dgm:t>
    </dgm:pt>
    <dgm:pt modelId="{ABCD13DC-F4E5-4C40-9358-E4139EF65525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Evaluación</a:t>
          </a:r>
        </a:p>
        <a:p>
          <a:r>
            <a:rPr lang="es-MX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Ene a Dic</a:t>
          </a:r>
          <a:endParaRPr lang="es-MX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A5C4B7B-AFD0-46BF-856F-1545FE922E85}" type="parTrans" cxnId="{C1037D8B-16D0-47D3-8011-A41A5BCAFE9D}">
      <dgm:prSet/>
      <dgm:spPr/>
      <dgm:t>
        <a:bodyPr/>
        <a:lstStyle/>
        <a:p>
          <a:endParaRPr lang="es-MX"/>
        </a:p>
      </dgm:t>
    </dgm:pt>
    <dgm:pt modelId="{4A8273DF-962C-4434-B4DA-CDE318AB8DCA}" type="sibTrans" cxnId="{C1037D8B-16D0-47D3-8011-A41A5BCAFE9D}">
      <dgm:prSet/>
      <dgm:spPr/>
      <dgm:t>
        <a:bodyPr/>
        <a:lstStyle/>
        <a:p>
          <a:endParaRPr lang="es-MX"/>
        </a:p>
      </dgm:t>
    </dgm:pt>
    <dgm:pt modelId="{73BC9E83-DB50-4706-B1DC-2FB69DF17F53}" type="pres">
      <dgm:prSet presAssocID="{4FBBACB1-7C87-4933-8358-050065FD81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D72E0C-3F7D-4E06-8482-B5860974B16C}" type="pres">
      <dgm:prSet presAssocID="{4FBBACB1-7C87-4933-8358-050065FD81BA}" presName="cycle" presStyleCnt="0"/>
      <dgm:spPr/>
      <dgm:t>
        <a:bodyPr/>
        <a:lstStyle/>
        <a:p>
          <a:endParaRPr lang="es-MX"/>
        </a:p>
      </dgm:t>
    </dgm:pt>
    <dgm:pt modelId="{4095B2D2-1ED1-48F7-8A6B-EB125F42F9A2}" type="pres">
      <dgm:prSet presAssocID="{EF358365-406C-42D5-B2E7-C9C749BDFC9A}" presName="nodeFirstNode" presStyleLbl="node1" presStyleIdx="0" presStyleCnt="7" custScaleX="113553" custRadScaleRad="101332" custRadScaleInc="160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5C14F4-9D8D-4617-8779-DD657741EA8A}" type="pres">
      <dgm:prSet presAssocID="{3D1917D7-803A-4710-BA33-EDE6B9CA3699}" presName="sibTransFirstNode" presStyleLbl="bgShp" presStyleIdx="0" presStyleCnt="1" custAng="18401621" custLinFactNeighborX="1859" custLinFactNeighborY="-557"/>
      <dgm:spPr/>
      <dgm:t>
        <a:bodyPr/>
        <a:lstStyle/>
        <a:p>
          <a:endParaRPr lang="es-MX"/>
        </a:p>
      </dgm:t>
    </dgm:pt>
    <dgm:pt modelId="{01BEDE37-536D-41A9-B88E-2F86B45FC73B}" type="pres">
      <dgm:prSet presAssocID="{42881FC1-6C77-48A8-8ACA-444B00703F43}" presName="nodeFollowingNodes" presStyleLbl="node1" presStyleIdx="1" presStyleCnt="7" custRadScaleRad="114036" custRadScaleInc="255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660FD0-AB14-4894-9AA7-E594A807A411}" type="pres">
      <dgm:prSet presAssocID="{0104D7E2-59E5-4414-814D-7A6F8146E8A9}" presName="nodeFollowingNodes" presStyleLbl="node1" presStyleIdx="2" presStyleCnt="7" custRadScaleRad="115685" custRadScaleInc="-72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049597-45BF-46A5-B42F-F151601D90DB}" type="pres">
      <dgm:prSet presAssocID="{45E83579-37B1-495E-ABC9-08A4B19E911D}" presName="nodeFollowingNodes" presStyleLbl="node1" presStyleIdx="3" presStyleCnt="7" custRadScaleRad="100042" custRadScaleInc="-60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9336BA-D07D-458C-AA69-B2A69DFEFBD2}" type="pres">
      <dgm:prSet presAssocID="{ABCD13DC-F4E5-4C40-9358-E4139EF65525}" presName="nodeFollowingNodes" presStyleLbl="node1" presStyleIdx="4" presStyleCnt="7" custRadScaleRad="104996" custRadScaleInc="253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A04111-35E8-426A-8B2D-7B023CC31179}" type="pres">
      <dgm:prSet presAssocID="{50268CD4-DEFD-4B45-819A-4F4259A5493C}" presName="nodeFollowingNodes" presStyleLbl="node1" presStyleIdx="5" presStyleCnt="7" custRadScaleRad="93711" custRadScaleInc="109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DB2F4A-F577-438F-911B-CC3BFD62C048}" type="pres">
      <dgm:prSet presAssocID="{C3BF37A5-AA48-4447-A059-D38AE1C5DF90}" presName="nodeFollowingNodes" presStyleLbl="node1" presStyleIdx="6" presStyleCnt="7" custRadScaleRad="107569" custRadScaleInc="-76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625AE5-360B-434A-BBB4-1B357CFB6304}" type="presOf" srcId="{0104D7E2-59E5-4414-814D-7A6F8146E8A9}" destId="{87660FD0-AB14-4894-9AA7-E594A807A411}" srcOrd="0" destOrd="0" presId="urn:microsoft.com/office/officeart/2005/8/layout/cycle3"/>
    <dgm:cxn modelId="{F09BD206-EA3A-46BE-B7E8-1EC623FAB080}" srcId="{4FBBACB1-7C87-4933-8358-050065FD81BA}" destId="{42881FC1-6C77-48A8-8ACA-444B00703F43}" srcOrd="1" destOrd="0" parTransId="{FE7887F7-566E-425F-87F3-F8F8D2FF5E05}" sibTransId="{9A50044E-1706-43F9-8EA0-DEF6E2D99EEE}"/>
    <dgm:cxn modelId="{9B4CFC64-C646-4BEE-BB0D-5FE89824C2A1}" type="presOf" srcId="{C3BF37A5-AA48-4447-A059-D38AE1C5DF90}" destId="{99DB2F4A-F577-438F-911B-CC3BFD62C048}" srcOrd="0" destOrd="0" presId="urn:microsoft.com/office/officeart/2005/8/layout/cycle3"/>
    <dgm:cxn modelId="{1031B4A2-BFE3-48EE-9085-369FCFD76119}" type="presOf" srcId="{3D1917D7-803A-4710-BA33-EDE6B9CA3699}" destId="{D25C14F4-9D8D-4617-8779-DD657741EA8A}" srcOrd="0" destOrd="0" presId="urn:microsoft.com/office/officeart/2005/8/layout/cycle3"/>
    <dgm:cxn modelId="{C1037D8B-16D0-47D3-8011-A41A5BCAFE9D}" srcId="{4FBBACB1-7C87-4933-8358-050065FD81BA}" destId="{ABCD13DC-F4E5-4C40-9358-E4139EF65525}" srcOrd="4" destOrd="0" parTransId="{5A5C4B7B-AFD0-46BF-856F-1545FE922E85}" sibTransId="{4A8273DF-962C-4434-B4DA-CDE318AB8DCA}"/>
    <dgm:cxn modelId="{F0BE3434-2F7C-4948-AE01-61F933929D17}" srcId="{4FBBACB1-7C87-4933-8358-050065FD81BA}" destId="{EF358365-406C-42D5-B2E7-C9C749BDFC9A}" srcOrd="0" destOrd="0" parTransId="{2FF18D3E-8B98-44AD-9835-B06DA63D8881}" sibTransId="{3D1917D7-803A-4710-BA33-EDE6B9CA3699}"/>
    <dgm:cxn modelId="{E6EB2AA0-80B3-416C-812A-9B26C0D103A7}" srcId="{4FBBACB1-7C87-4933-8358-050065FD81BA}" destId="{50268CD4-DEFD-4B45-819A-4F4259A5493C}" srcOrd="5" destOrd="0" parTransId="{3B3D6F74-0EA2-4A7C-A7A4-B18C7E2B71EA}" sibTransId="{B3A11B28-2C91-44AC-984D-F51626881050}"/>
    <dgm:cxn modelId="{304377BE-B4F9-489F-A342-118AF4E027A0}" type="presOf" srcId="{50268CD4-DEFD-4B45-819A-4F4259A5493C}" destId="{BDA04111-35E8-426A-8B2D-7B023CC31179}" srcOrd="0" destOrd="0" presId="urn:microsoft.com/office/officeart/2005/8/layout/cycle3"/>
    <dgm:cxn modelId="{EDC9481D-B269-4077-BA63-5A74332D5E6D}" srcId="{4FBBACB1-7C87-4933-8358-050065FD81BA}" destId="{45E83579-37B1-495E-ABC9-08A4B19E911D}" srcOrd="3" destOrd="0" parTransId="{2E055A0C-4781-440E-BD84-430D28475458}" sibTransId="{6CB333E4-E3DA-40F6-8F41-712C839A2CA0}"/>
    <dgm:cxn modelId="{077F4E08-DA0E-4AFD-A052-121C310003D9}" type="presOf" srcId="{ABCD13DC-F4E5-4C40-9358-E4139EF65525}" destId="{E79336BA-D07D-458C-AA69-B2A69DFEFBD2}" srcOrd="0" destOrd="0" presId="urn:microsoft.com/office/officeart/2005/8/layout/cycle3"/>
    <dgm:cxn modelId="{91208A5D-2155-477F-9C3B-BD0C424B97FF}" srcId="{4FBBACB1-7C87-4933-8358-050065FD81BA}" destId="{0104D7E2-59E5-4414-814D-7A6F8146E8A9}" srcOrd="2" destOrd="0" parTransId="{7FD0E27B-C6FC-4963-AB17-0F7019049705}" sibTransId="{439F8CA3-6CEA-4492-B221-1310D3828A54}"/>
    <dgm:cxn modelId="{ED2E7893-E710-47D0-89D9-1FEA1678FAC7}" srcId="{4FBBACB1-7C87-4933-8358-050065FD81BA}" destId="{C3BF37A5-AA48-4447-A059-D38AE1C5DF90}" srcOrd="6" destOrd="0" parTransId="{5AC10B8E-61F5-4BD9-89DB-DBCBEB941A98}" sibTransId="{4FBC88B1-904F-4462-B4CA-788D333F0A1B}"/>
    <dgm:cxn modelId="{867A76BC-AB2B-4862-9E79-C65912AEF66A}" type="presOf" srcId="{EF358365-406C-42D5-B2E7-C9C749BDFC9A}" destId="{4095B2D2-1ED1-48F7-8A6B-EB125F42F9A2}" srcOrd="0" destOrd="0" presId="urn:microsoft.com/office/officeart/2005/8/layout/cycle3"/>
    <dgm:cxn modelId="{0625A5CF-F890-4C23-8EA0-DE71A2771DDF}" type="presOf" srcId="{45E83579-37B1-495E-ABC9-08A4B19E911D}" destId="{C5049597-45BF-46A5-B42F-F151601D90DB}" srcOrd="0" destOrd="0" presId="urn:microsoft.com/office/officeart/2005/8/layout/cycle3"/>
    <dgm:cxn modelId="{BC3B2280-6217-49B5-AEBA-9D0F9675CF07}" type="presOf" srcId="{42881FC1-6C77-48A8-8ACA-444B00703F43}" destId="{01BEDE37-536D-41A9-B88E-2F86B45FC73B}" srcOrd="0" destOrd="0" presId="urn:microsoft.com/office/officeart/2005/8/layout/cycle3"/>
    <dgm:cxn modelId="{17851168-A143-4FD4-852C-BBADE9A2F3E8}" type="presOf" srcId="{4FBBACB1-7C87-4933-8358-050065FD81BA}" destId="{73BC9E83-DB50-4706-B1DC-2FB69DF17F53}" srcOrd="0" destOrd="0" presId="urn:microsoft.com/office/officeart/2005/8/layout/cycle3"/>
    <dgm:cxn modelId="{99589A15-3E5C-4A14-AFC8-BFF8374F35DC}" type="presParOf" srcId="{73BC9E83-DB50-4706-B1DC-2FB69DF17F53}" destId="{13D72E0C-3F7D-4E06-8482-B5860974B16C}" srcOrd="0" destOrd="0" presId="urn:microsoft.com/office/officeart/2005/8/layout/cycle3"/>
    <dgm:cxn modelId="{F654F0BB-B492-4799-9D60-D5E13015DEF6}" type="presParOf" srcId="{13D72E0C-3F7D-4E06-8482-B5860974B16C}" destId="{4095B2D2-1ED1-48F7-8A6B-EB125F42F9A2}" srcOrd="0" destOrd="0" presId="urn:microsoft.com/office/officeart/2005/8/layout/cycle3"/>
    <dgm:cxn modelId="{CF65599E-1F03-4AF0-933F-3786D949BA33}" type="presParOf" srcId="{13D72E0C-3F7D-4E06-8482-B5860974B16C}" destId="{D25C14F4-9D8D-4617-8779-DD657741EA8A}" srcOrd="1" destOrd="0" presId="urn:microsoft.com/office/officeart/2005/8/layout/cycle3"/>
    <dgm:cxn modelId="{46B47B49-5C57-45E7-BE3F-C0D6490C888F}" type="presParOf" srcId="{13D72E0C-3F7D-4E06-8482-B5860974B16C}" destId="{01BEDE37-536D-41A9-B88E-2F86B45FC73B}" srcOrd="2" destOrd="0" presId="urn:microsoft.com/office/officeart/2005/8/layout/cycle3"/>
    <dgm:cxn modelId="{A143F0F5-B34E-4F87-B63A-6EAB9CC29627}" type="presParOf" srcId="{13D72E0C-3F7D-4E06-8482-B5860974B16C}" destId="{87660FD0-AB14-4894-9AA7-E594A807A411}" srcOrd="3" destOrd="0" presId="urn:microsoft.com/office/officeart/2005/8/layout/cycle3"/>
    <dgm:cxn modelId="{E0F089A5-FB8B-4948-877B-71113B392FF7}" type="presParOf" srcId="{13D72E0C-3F7D-4E06-8482-B5860974B16C}" destId="{C5049597-45BF-46A5-B42F-F151601D90DB}" srcOrd="4" destOrd="0" presId="urn:microsoft.com/office/officeart/2005/8/layout/cycle3"/>
    <dgm:cxn modelId="{8FEFBB2A-47E7-46DB-888F-355B6CF8E376}" type="presParOf" srcId="{13D72E0C-3F7D-4E06-8482-B5860974B16C}" destId="{E79336BA-D07D-458C-AA69-B2A69DFEFBD2}" srcOrd="5" destOrd="0" presId="urn:microsoft.com/office/officeart/2005/8/layout/cycle3"/>
    <dgm:cxn modelId="{C249908C-C49E-495C-92F8-6EFA54E6CDEF}" type="presParOf" srcId="{13D72E0C-3F7D-4E06-8482-B5860974B16C}" destId="{BDA04111-35E8-426A-8B2D-7B023CC31179}" srcOrd="6" destOrd="0" presId="urn:microsoft.com/office/officeart/2005/8/layout/cycle3"/>
    <dgm:cxn modelId="{1E6E5455-CB7F-4585-81B6-A1F962461D9E}" type="presParOf" srcId="{13D72E0C-3F7D-4E06-8482-B5860974B16C}" destId="{99DB2F4A-F577-438F-911B-CC3BFD62C048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C8D31D1-20F8-458D-86B2-BF5E66F93694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0786758-D4CD-4950-9144-6955AD4D0A0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Jun</a:t>
          </a:r>
          <a:r>
            <a:rPr lang="es-MX" dirty="0" smtClean="0"/>
            <a:t> </a:t>
          </a:r>
          <a:r>
            <a:rPr lang="es-MX" dirty="0" smtClean="0">
              <a:solidFill>
                <a:schemeClr val="tx1"/>
              </a:solidFill>
            </a:rPr>
            <a:t>30</a:t>
          </a:r>
          <a:endParaRPr lang="es-MX" dirty="0">
            <a:solidFill>
              <a:schemeClr val="tx1"/>
            </a:solidFill>
          </a:endParaRPr>
        </a:p>
      </dgm:t>
    </dgm:pt>
    <dgm:pt modelId="{7A1A7699-0C0E-4C77-8FDA-BF8CABFA00FC}" type="parTrans" cxnId="{AFE2F157-2E07-4B87-B5BB-19152448B12C}">
      <dgm:prSet/>
      <dgm:spPr/>
      <dgm:t>
        <a:bodyPr/>
        <a:lstStyle/>
        <a:p>
          <a:endParaRPr lang="es-MX"/>
        </a:p>
      </dgm:t>
    </dgm:pt>
    <dgm:pt modelId="{E3955C81-B17D-4593-90B7-838F606DCABF}" type="sibTrans" cxnId="{AFE2F157-2E07-4B87-B5BB-19152448B12C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Abr 1</a:t>
          </a:r>
          <a:endParaRPr lang="es-MX" sz="2400" dirty="0">
            <a:solidFill>
              <a:schemeClr val="tx1"/>
            </a:solidFill>
          </a:endParaRPr>
        </a:p>
      </dgm:t>
    </dgm:pt>
    <dgm:pt modelId="{44F2EF62-1996-4B42-B7CB-A3C191DBB50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Sep</a:t>
          </a:r>
          <a:r>
            <a:rPr lang="es-MX" dirty="0" smtClean="0"/>
            <a:t> </a:t>
          </a:r>
          <a:r>
            <a:rPr lang="es-MX" dirty="0" smtClean="0">
              <a:solidFill>
                <a:schemeClr val="tx1"/>
              </a:solidFill>
            </a:rPr>
            <a:t>8</a:t>
          </a:r>
          <a:endParaRPr lang="es-MX" dirty="0">
            <a:solidFill>
              <a:schemeClr val="tx1"/>
            </a:solidFill>
          </a:endParaRPr>
        </a:p>
      </dgm:t>
    </dgm:pt>
    <dgm:pt modelId="{3DF9E4F1-00C8-4EBF-B1D5-594CE5F38E7D}" type="parTrans" cxnId="{EB85B42F-7470-40A4-BC80-AC693354C0B1}">
      <dgm:prSet/>
      <dgm:spPr/>
      <dgm:t>
        <a:bodyPr/>
        <a:lstStyle/>
        <a:p>
          <a:endParaRPr lang="es-MX"/>
        </a:p>
      </dgm:t>
    </dgm:pt>
    <dgm:pt modelId="{47DB28DA-4766-4A27-A084-5B0DB952D052}" type="sibTrans" cxnId="{EB85B42F-7470-40A4-BC80-AC693354C0B1}">
      <dgm:prSet/>
      <dgm:spPr>
        <a:noFill/>
        <a:ln>
          <a:noFill/>
        </a:ln>
      </dgm:spPr>
      <dgm:t>
        <a:bodyPr/>
        <a:lstStyle/>
        <a:p>
          <a:endParaRPr lang="es-MX" dirty="0"/>
        </a:p>
      </dgm:t>
    </dgm:pt>
    <dgm:pt modelId="{F953ED53-7B24-45C6-9C55-0A1B79DD00A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Nov 15</a:t>
          </a:r>
          <a:endParaRPr lang="es-MX" dirty="0">
            <a:solidFill>
              <a:schemeClr val="tx1"/>
            </a:solidFill>
          </a:endParaRPr>
        </a:p>
      </dgm:t>
    </dgm:pt>
    <dgm:pt modelId="{2DCB290B-427C-42CF-B897-DD995899DE82}" type="parTrans" cxnId="{7B5F406A-17A4-4EF5-A4D4-4A4C0993237D}">
      <dgm:prSet/>
      <dgm:spPr/>
      <dgm:t>
        <a:bodyPr/>
        <a:lstStyle/>
        <a:p>
          <a:endParaRPr lang="es-MX"/>
        </a:p>
      </dgm:t>
    </dgm:pt>
    <dgm:pt modelId="{52F963F7-F934-4AEC-8400-86455DA8FC00}" type="sibTrans" cxnId="{7B5F406A-17A4-4EF5-A4D4-4A4C0993237D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Oct 31</a:t>
          </a:r>
          <a:endParaRPr lang="es-MX" dirty="0">
            <a:solidFill>
              <a:schemeClr val="tx1"/>
            </a:solidFill>
          </a:endParaRPr>
        </a:p>
      </dgm:t>
    </dgm:pt>
    <dgm:pt modelId="{A22F1F39-A28E-4102-B225-7E870A82402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Oct 20</a:t>
          </a:r>
          <a:endParaRPr lang="es-MX" dirty="0">
            <a:solidFill>
              <a:schemeClr val="tx1"/>
            </a:solidFill>
          </a:endParaRPr>
        </a:p>
      </dgm:t>
    </dgm:pt>
    <dgm:pt modelId="{B2771B59-59FA-4912-A507-E54705FBE334}" type="parTrans" cxnId="{4C42AB97-17EC-41AA-BA99-FAD3F26FE0F9}">
      <dgm:prSet/>
      <dgm:spPr/>
      <dgm:t>
        <a:bodyPr/>
        <a:lstStyle/>
        <a:p>
          <a:endParaRPr lang="es-MX"/>
        </a:p>
      </dgm:t>
    </dgm:pt>
    <dgm:pt modelId="{6C1F03BF-6D4B-481A-BFF5-54B8D6D5BAB3}" type="sibTrans" cxnId="{4C42AB97-17EC-41AA-BA99-FAD3F26FE0F9}">
      <dgm:prSet/>
      <dgm:spPr>
        <a:solidFill>
          <a:schemeClr val="bg1"/>
        </a:solidFill>
      </dgm:spPr>
      <dgm:t>
        <a:bodyPr/>
        <a:lstStyle/>
        <a:p>
          <a:endParaRPr lang="es-MX"/>
        </a:p>
      </dgm:t>
    </dgm:pt>
    <dgm:pt modelId="{BACEF807-4305-47CC-A018-94D6B9468AAF}" type="pres">
      <dgm:prSet presAssocID="{EC8D31D1-20F8-458D-86B2-BF5E66F93694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8661773-D145-4906-BD64-F018570F01B0}" type="pres">
      <dgm:prSet presAssocID="{10786758-D4CD-4950-9144-6955AD4D0A01}" presName="composite" presStyleCnt="0"/>
      <dgm:spPr/>
    </dgm:pt>
    <dgm:pt modelId="{4107E0D2-43A5-4A51-8233-2E9869750871}" type="pres">
      <dgm:prSet presAssocID="{10786758-D4CD-4950-9144-6955AD4D0A01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B474CF-AF02-4BC1-BBB4-039112EB86D9}" type="pres">
      <dgm:prSet presAssocID="{10786758-D4CD-4950-9144-6955AD4D0A01}" presName="Childtext1" presStyleLbl="revTx" presStyleIdx="0" presStyleCnt="4" custLinFactNeighborX="-70273" custLinFactNeighborY="84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4293D2-69E1-45C4-8778-D49970F739EE}" type="pres">
      <dgm:prSet presAssocID="{10786758-D4CD-4950-9144-6955AD4D0A01}" presName="BalanceSpacing" presStyleCnt="0"/>
      <dgm:spPr/>
    </dgm:pt>
    <dgm:pt modelId="{45F7F23F-92B8-4435-B681-3CFC5B012969}" type="pres">
      <dgm:prSet presAssocID="{10786758-D4CD-4950-9144-6955AD4D0A01}" presName="BalanceSpacing1" presStyleCnt="0"/>
      <dgm:spPr/>
    </dgm:pt>
    <dgm:pt modelId="{BB9475C3-944F-4EF2-A4E1-72732A66C33E}" type="pres">
      <dgm:prSet presAssocID="{E3955C81-B17D-4593-90B7-838F606DCABF}" presName="Accent1Text" presStyleLbl="node1" presStyleIdx="1" presStyleCnt="8"/>
      <dgm:spPr/>
      <dgm:t>
        <a:bodyPr/>
        <a:lstStyle/>
        <a:p>
          <a:endParaRPr lang="es-MX"/>
        </a:p>
      </dgm:t>
    </dgm:pt>
    <dgm:pt modelId="{575D68CC-7A39-4C58-B1E0-C1CFB11D3B52}" type="pres">
      <dgm:prSet presAssocID="{E3955C81-B17D-4593-90B7-838F606DCABF}" presName="spaceBetweenRectangles" presStyleCnt="0"/>
      <dgm:spPr/>
    </dgm:pt>
    <dgm:pt modelId="{CF3E3638-CA87-47DF-8F4A-E361E2373E34}" type="pres">
      <dgm:prSet presAssocID="{44F2EF62-1996-4B42-B7CB-A3C191DBB50E}" presName="composite" presStyleCnt="0"/>
      <dgm:spPr/>
    </dgm:pt>
    <dgm:pt modelId="{8BD443B2-4244-4BAA-AE9C-FF0067780058}" type="pres">
      <dgm:prSet presAssocID="{44F2EF62-1996-4B42-B7CB-A3C191DBB50E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C86B0E-F5C0-417E-8500-0FB2AA0F1760}" type="pres">
      <dgm:prSet presAssocID="{44F2EF62-1996-4B42-B7CB-A3C191DBB50E}" presName="Childtext1" presStyleLbl="revTx" presStyleIdx="1" presStyleCnt="4" custLinFactY="-33519" custLinFactNeighborX="3904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E68274-FCFD-4C9B-8AF7-2453A1940A89}" type="pres">
      <dgm:prSet presAssocID="{44F2EF62-1996-4B42-B7CB-A3C191DBB50E}" presName="BalanceSpacing" presStyleCnt="0"/>
      <dgm:spPr/>
    </dgm:pt>
    <dgm:pt modelId="{843B9694-1922-41CE-AB52-5183D3CC3720}" type="pres">
      <dgm:prSet presAssocID="{44F2EF62-1996-4B42-B7CB-A3C191DBB50E}" presName="BalanceSpacing1" presStyleCnt="0"/>
      <dgm:spPr/>
    </dgm:pt>
    <dgm:pt modelId="{0D3B89AB-A298-420D-A218-E34B805B2E2E}" type="pres">
      <dgm:prSet presAssocID="{47DB28DA-4766-4A27-A084-5B0DB952D052}" presName="Accent1Text" presStyleLbl="node1" presStyleIdx="3" presStyleCnt="8" custScaleX="240479" custLinFactX="10917" custLinFactNeighborX="100000" custLinFactNeighborY="-3052"/>
      <dgm:spPr>
        <a:prstGeom prst="rect">
          <a:avLst/>
        </a:prstGeom>
      </dgm:spPr>
      <dgm:t>
        <a:bodyPr/>
        <a:lstStyle/>
        <a:p>
          <a:endParaRPr lang="es-MX"/>
        </a:p>
      </dgm:t>
    </dgm:pt>
    <dgm:pt modelId="{B224E2CF-6995-4E7A-91C7-D1883D45405D}" type="pres">
      <dgm:prSet presAssocID="{47DB28DA-4766-4A27-A084-5B0DB952D052}" presName="spaceBetweenRectangles" presStyleCnt="0"/>
      <dgm:spPr/>
    </dgm:pt>
    <dgm:pt modelId="{6E14B8A3-7F0E-4A09-9FD8-22B3219E48F2}" type="pres">
      <dgm:prSet presAssocID="{F953ED53-7B24-45C6-9C55-0A1B79DD00AB}" presName="composite" presStyleCnt="0"/>
      <dgm:spPr/>
    </dgm:pt>
    <dgm:pt modelId="{1586DF65-5135-4444-97A6-89B094A54780}" type="pres">
      <dgm:prSet presAssocID="{F953ED53-7B24-45C6-9C55-0A1B79DD00AB}" presName="Parent1" presStyleLbl="node1" presStyleIdx="4" presStyleCnt="8" custLinFactNeighborX="-52244" custLinFactNeighborY="804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38913B-1101-403A-B5A2-A3E2B2E10E88}" type="pres">
      <dgm:prSet presAssocID="{F953ED53-7B24-45C6-9C55-0A1B79DD00AB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3EC6B65-8345-4237-9136-C048C3BF03D6}" type="pres">
      <dgm:prSet presAssocID="{F953ED53-7B24-45C6-9C55-0A1B79DD00AB}" presName="BalanceSpacing" presStyleCnt="0"/>
      <dgm:spPr/>
    </dgm:pt>
    <dgm:pt modelId="{35548325-6DAB-4D4A-9791-4351A57B2246}" type="pres">
      <dgm:prSet presAssocID="{F953ED53-7B24-45C6-9C55-0A1B79DD00AB}" presName="BalanceSpacing1" presStyleCnt="0"/>
      <dgm:spPr/>
    </dgm:pt>
    <dgm:pt modelId="{56B70338-21D3-496E-BA99-607A8D1F5A42}" type="pres">
      <dgm:prSet presAssocID="{52F963F7-F934-4AEC-8400-86455DA8FC00}" presName="Accent1Text" presStyleLbl="node1" presStyleIdx="5" presStyleCnt="8" custLinFactNeighborX="-52244" custLinFactNeighborY="81629"/>
      <dgm:spPr/>
      <dgm:t>
        <a:bodyPr/>
        <a:lstStyle/>
        <a:p>
          <a:endParaRPr lang="es-MX"/>
        </a:p>
      </dgm:t>
    </dgm:pt>
    <dgm:pt modelId="{6B26809A-8C20-4D91-AF04-34146A104970}" type="pres">
      <dgm:prSet presAssocID="{52F963F7-F934-4AEC-8400-86455DA8FC00}" presName="spaceBetweenRectangles" presStyleCnt="0"/>
      <dgm:spPr/>
    </dgm:pt>
    <dgm:pt modelId="{5E46D2FA-F8DE-48B8-A3EE-DDE5401F5CE7}" type="pres">
      <dgm:prSet presAssocID="{A22F1F39-A28E-4102-B225-7E870A824026}" presName="composite" presStyleCnt="0"/>
      <dgm:spPr/>
    </dgm:pt>
    <dgm:pt modelId="{882A489F-6D0E-44A6-B157-582A4FCF675E}" type="pres">
      <dgm:prSet presAssocID="{A22F1F39-A28E-4102-B225-7E870A824026}" presName="Parent1" presStyleLbl="node1" presStyleIdx="6" presStyleCnt="8" custLinFactNeighborX="-52244" custLinFactNeighborY="-853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66D6CD-FAD0-49E4-BB1D-769DB28B18AF}" type="pres">
      <dgm:prSet presAssocID="{A22F1F39-A28E-4102-B225-7E870A824026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FF4F0EA5-64C2-474B-88FC-C46F26B1030D}" type="pres">
      <dgm:prSet presAssocID="{A22F1F39-A28E-4102-B225-7E870A824026}" presName="BalanceSpacing" presStyleCnt="0"/>
      <dgm:spPr/>
    </dgm:pt>
    <dgm:pt modelId="{7828F95E-9E28-4E4B-818C-C8630FABC53F}" type="pres">
      <dgm:prSet presAssocID="{A22F1F39-A28E-4102-B225-7E870A824026}" presName="BalanceSpacing1" presStyleCnt="0"/>
      <dgm:spPr/>
    </dgm:pt>
    <dgm:pt modelId="{1FD99507-373D-4567-8E2D-25C6E15FAC96}" type="pres">
      <dgm:prSet presAssocID="{6C1F03BF-6D4B-481A-BFF5-54B8D6D5BAB3}" presName="Accent1Text" presStyleLbl="node1" presStyleIdx="7" presStyleCnt="8" custLinFactX="100000" custLinFactNeighborX="101514" custLinFactNeighborY="-41742"/>
      <dgm:spPr/>
      <dgm:t>
        <a:bodyPr/>
        <a:lstStyle/>
        <a:p>
          <a:endParaRPr lang="es-MX"/>
        </a:p>
      </dgm:t>
    </dgm:pt>
  </dgm:ptLst>
  <dgm:cxnLst>
    <dgm:cxn modelId="{EB85B42F-7470-40A4-BC80-AC693354C0B1}" srcId="{EC8D31D1-20F8-458D-86B2-BF5E66F93694}" destId="{44F2EF62-1996-4B42-B7CB-A3C191DBB50E}" srcOrd="1" destOrd="0" parTransId="{3DF9E4F1-00C8-4EBF-B1D5-594CE5F38E7D}" sibTransId="{47DB28DA-4766-4A27-A084-5B0DB952D052}"/>
    <dgm:cxn modelId="{7B5F406A-17A4-4EF5-A4D4-4A4C0993237D}" srcId="{EC8D31D1-20F8-458D-86B2-BF5E66F93694}" destId="{F953ED53-7B24-45C6-9C55-0A1B79DD00AB}" srcOrd="2" destOrd="0" parTransId="{2DCB290B-427C-42CF-B897-DD995899DE82}" sibTransId="{52F963F7-F934-4AEC-8400-86455DA8FC00}"/>
    <dgm:cxn modelId="{566266E9-657F-4855-A7D9-763A5C11FD14}" type="presOf" srcId="{E3955C81-B17D-4593-90B7-838F606DCABF}" destId="{BB9475C3-944F-4EF2-A4E1-72732A66C33E}" srcOrd="0" destOrd="0" presId="urn:microsoft.com/office/officeart/2008/layout/AlternatingHexagons"/>
    <dgm:cxn modelId="{28AA54F9-47E6-4DF0-8F9A-023E57FBF940}" type="presOf" srcId="{44F2EF62-1996-4B42-B7CB-A3C191DBB50E}" destId="{8BD443B2-4244-4BAA-AE9C-FF0067780058}" srcOrd="0" destOrd="0" presId="urn:microsoft.com/office/officeart/2008/layout/AlternatingHexagons"/>
    <dgm:cxn modelId="{2FF45C1A-08CE-4A4C-8279-8BDF4828FDC5}" type="presOf" srcId="{A22F1F39-A28E-4102-B225-7E870A824026}" destId="{882A489F-6D0E-44A6-B157-582A4FCF675E}" srcOrd="0" destOrd="0" presId="urn:microsoft.com/office/officeart/2008/layout/AlternatingHexagons"/>
    <dgm:cxn modelId="{4CA11FC1-DDA4-48F3-A899-FF08045877C5}" type="presOf" srcId="{10786758-D4CD-4950-9144-6955AD4D0A01}" destId="{4107E0D2-43A5-4A51-8233-2E9869750871}" srcOrd="0" destOrd="0" presId="urn:microsoft.com/office/officeart/2008/layout/AlternatingHexagons"/>
    <dgm:cxn modelId="{27A46B48-506A-4374-AF52-EC2609CEFE45}" type="presOf" srcId="{47DB28DA-4766-4A27-A084-5B0DB952D052}" destId="{0D3B89AB-A298-420D-A218-E34B805B2E2E}" srcOrd="0" destOrd="0" presId="urn:microsoft.com/office/officeart/2008/layout/AlternatingHexagons"/>
    <dgm:cxn modelId="{4C42AB97-17EC-41AA-BA99-FAD3F26FE0F9}" srcId="{EC8D31D1-20F8-458D-86B2-BF5E66F93694}" destId="{A22F1F39-A28E-4102-B225-7E870A824026}" srcOrd="3" destOrd="0" parTransId="{B2771B59-59FA-4912-A507-E54705FBE334}" sibTransId="{6C1F03BF-6D4B-481A-BFF5-54B8D6D5BAB3}"/>
    <dgm:cxn modelId="{E7645000-5A12-4420-B710-33B57B4D79CF}" type="presOf" srcId="{F953ED53-7B24-45C6-9C55-0A1B79DD00AB}" destId="{1586DF65-5135-4444-97A6-89B094A54780}" srcOrd="0" destOrd="0" presId="urn:microsoft.com/office/officeart/2008/layout/AlternatingHexagons"/>
    <dgm:cxn modelId="{36138867-B1F3-4AC9-92DB-DA558D55E8A3}" type="presOf" srcId="{6C1F03BF-6D4B-481A-BFF5-54B8D6D5BAB3}" destId="{1FD99507-373D-4567-8E2D-25C6E15FAC96}" srcOrd="0" destOrd="0" presId="urn:microsoft.com/office/officeart/2008/layout/AlternatingHexagons"/>
    <dgm:cxn modelId="{FEE50D02-0E17-4FE4-8042-8F582CBEA80E}" type="presOf" srcId="{EC8D31D1-20F8-458D-86B2-BF5E66F93694}" destId="{BACEF807-4305-47CC-A018-94D6B9468AAF}" srcOrd="0" destOrd="0" presId="urn:microsoft.com/office/officeart/2008/layout/AlternatingHexagons"/>
    <dgm:cxn modelId="{B6CE57D0-4F66-4CA5-95EE-C5F714D6C460}" type="presOf" srcId="{52F963F7-F934-4AEC-8400-86455DA8FC00}" destId="{56B70338-21D3-496E-BA99-607A8D1F5A42}" srcOrd="0" destOrd="0" presId="urn:microsoft.com/office/officeart/2008/layout/AlternatingHexagons"/>
    <dgm:cxn modelId="{AFE2F157-2E07-4B87-B5BB-19152448B12C}" srcId="{EC8D31D1-20F8-458D-86B2-BF5E66F93694}" destId="{10786758-D4CD-4950-9144-6955AD4D0A01}" srcOrd="0" destOrd="0" parTransId="{7A1A7699-0C0E-4C77-8FDA-BF8CABFA00FC}" sibTransId="{E3955C81-B17D-4593-90B7-838F606DCABF}"/>
    <dgm:cxn modelId="{A671964B-195D-4AE0-A372-47B32D5817D7}" type="presParOf" srcId="{BACEF807-4305-47CC-A018-94D6B9468AAF}" destId="{D8661773-D145-4906-BD64-F018570F01B0}" srcOrd="0" destOrd="0" presId="urn:microsoft.com/office/officeart/2008/layout/AlternatingHexagons"/>
    <dgm:cxn modelId="{633EA3D7-4E0C-4C5F-BD51-BD441E134CFE}" type="presParOf" srcId="{D8661773-D145-4906-BD64-F018570F01B0}" destId="{4107E0D2-43A5-4A51-8233-2E9869750871}" srcOrd="0" destOrd="0" presId="urn:microsoft.com/office/officeart/2008/layout/AlternatingHexagons"/>
    <dgm:cxn modelId="{A76216D9-FBF9-424A-BB17-92027D52656D}" type="presParOf" srcId="{D8661773-D145-4906-BD64-F018570F01B0}" destId="{B5B474CF-AF02-4BC1-BBB4-039112EB86D9}" srcOrd="1" destOrd="0" presId="urn:microsoft.com/office/officeart/2008/layout/AlternatingHexagons"/>
    <dgm:cxn modelId="{E4544EAD-2BBB-4486-A34A-3B6BFF38CE61}" type="presParOf" srcId="{D8661773-D145-4906-BD64-F018570F01B0}" destId="{E44293D2-69E1-45C4-8778-D49970F739EE}" srcOrd="2" destOrd="0" presId="urn:microsoft.com/office/officeart/2008/layout/AlternatingHexagons"/>
    <dgm:cxn modelId="{88842AD5-723D-4B2C-925C-CEAD8F685F7A}" type="presParOf" srcId="{D8661773-D145-4906-BD64-F018570F01B0}" destId="{45F7F23F-92B8-4435-B681-3CFC5B012969}" srcOrd="3" destOrd="0" presId="urn:microsoft.com/office/officeart/2008/layout/AlternatingHexagons"/>
    <dgm:cxn modelId="{E0C022B3-41AE-4492-87A8-2F7C54A2359D}" type="presParOf" srcId="{D8661773-D145-4906-BD64-F018570F01B0}" destId="{BB9475C3-944F-4EF2-A4E1-72732A66C33E}" srcOrd="4" destOrd="0" presId="urn:microsoft.com/office/officeart/2008/layout/AlternatingHexagons"/>
    <dgm:cxn modelId="{231130EA-4A29-4CC9-8E84-03B381811317}" type="presParOf" srcId="{BACEF807-4305-47CC-A018-94D6B9468AAF}" destId="{575D68CC-7A39-4C58-B1E0-C1CFB11D3B52}" srcOrd="1" destOrd="0" presId="urn:microsoft.com/office/officeart/2008/layout/AlternatingHexagons"/>
    <dgm:cxn modelId="{0B3CF124-BAB3-4B62-81B8-A442EE0C96E8}" type="presParOf" srcId="{BACEF807-4305-47CC-A018-94D6B9468AAF}" destId="{CF3E3638-CA87-47DF-8F4A-E361E2373E34}" srcOrd="2" destOrd="0" presId="urn:microsoft.com/office/officeart/2008/layout/AlternatingHexagons"/>
    <dgm:cxn modelId="{4B083A1E-2F35-416B-AC5A-0BD3134CBB2D}" type="presParOf" srcId="{CF3E3638-CA87-47DF-8F4A-E361E2373E34}" destId="{8BD443B2-4244-4BAA-AE9C-FF0067780058}" srcOrd="0" destOrd="0" presId="urn:microsoft.com/office/officeart/2008/layout/AlternatingHexagons"/>
    <dgm:cxn modelId="{D8596A70-B14C-41C6-82AB-F04E3CE5D1DD}" type="presParOf" srcId="{CF3E3638-CA87-47DF-8F4A-E361E2373E34}" destId="{A0C86B0E-F5C0-417E-8500-0FB2AA0F1760}" srcOrd="1" destOrd="0" presId="urn:microsoft.com/office/officeart/2008/layout/AlternatingHexagons"/>
    <dgm:cxn modelId="{71E9C608-1FD5-4FD0-8EF0-90A390A3B5D6}" type="presParOf" srcId="{CF3E3638-CA87-47DF-8F4A-E361E2373E34}" destId="{EEE68274-FCFD-4C9B-8AF7-2453A1940A89}" srcOrd="2" destOrd="0" presId="urn:microsoft.com/office/officeart/2008/layout/AlternatingHexagons"/>
    <dgm:cxn modelId="{492FA76D-8B72-4CAD-BD49-D01241F02504}" type="presParOf" srcId="{CF3E3638-CA87-47DF-8F4A-E361E2373E34}" destId="{843B9694-1922-41CE-AB52-5183D3CC3720}" srcOrd="3" destOrd="0" presId="urn:microsoft.com/office/officeart/2008/layout/AlternatingHexagons"/>
    <dgm:cxn modelId="{874434A5-E500-4552-8139-FBBF5995EB3F}" type="presParOf" srcId="{CF3E3638-CA87-47DF-8F4A-E361E2373E34}" destId="{0D3B89AB-A298-420D-A218-E34B805B2E2E}" srcOrd="4" destOrd="0" presId="urn:microsoft.com/office/officeart/2008/layout/AlternatingHexagons"/>
    <dgm:cxn modelId="{88EE7CA8-6174-4563-B100-CF6F4559D7C2}" type="presParOf" srcId="{BACEF807-4305-47CC-A018-94D6B9468AAF}" destId="{B224E2CF-6995-4E7A-91C7-D1883D45405D}" srcOrd="3" destOrd="0" presId="urn:microsoft.com/office/officeart/2008/layout/AlternatingHexagons"/>
    <dgm:cxn modelId="{E3BB7828-2C11-426D-9305-AC22D09CBD8C}" type="presParOf" srcId="{BACEF807-4305-47CC-A018-94D6B9468AAF}" destId="{6E14B8A3-7F0E-4A09-9FD8-22B3219E48F2}" srcOrd="4" destOrd="0" presId="urn:microsoft.com/office/officeart/2008/layout/AlternatingHexagons"/>
    <dgm:cxn modelId="{92D7BE5B-00C3-4DC5-BC8B-4E91B7027A6B}" type="presParOf" srcId="{6E14B8A3-7F0E-4A09-9FD8-22B3219E48F2}" destId="{1586DF65-5135-4444-97A6-89B094A54780}" srcOrd="0" destOrd="0" presId="urn:microsoft.com/office/officeart/2008/layout/AlternatingHexagons"/>
    <dgm:cxn modelId="{29336A6D-5880-45CB-8427-63AFE3535D7B}" type="presParOf" srcId="{6E14B8A3-7F0E-4A09-9FD8-22B3219E48F2}" destId="{8838913B-1101-403A-B5A2-A3E2B2E10E88}" srcOrd="1" destOrd="0" presId="urn:microsoft.com/office/officeart/2008/layout/AlternatingHexagons"/>
    <dgm:cxn modelId="{4F1A2853-419F-480E-8090-3AD87A5E9DA0}" type="presParOf" srcId="{6E14B8A3-7F0E-4A09-9FD8-22B3219E48F2}" destId="{F3EC6B65-8345-4237-9136-C048C3BF03D6}" srcOrd="2" destOrd="0" presId="urn:microsoft.com/office/officeart/2008/layout/AlternatingHexagons"/>
    <dgm:cxn modelId="{7B3E869A-7492-48ED-B297-B81E786A5289}" type="presParOf" srcId="{6E14B8A3-7F0E-4A09-9FD8-22B3219E48F2}" destId="{35548325-6DAB-4D4A-9791-4351A57B2246}" srcOrd="3" destOrd="0" presId="urn:microsoft.com/office/officeart/2008/layout/AlternatingHexagons"/>
    <dgm:cxn modelId="{5CE41849-5224-45DE-94AC-545692F0134A}" type="presParOf" srcId="{6E14B8A3-7F0E-4A09-9FD8-22B3219E48F2}" destId="{56B70338-21D3-496E-BA99-607A8D1F5A42}" srcOrd="4" destOrd="0" presId="urn:microsoft.com/office/officeart/2008/layout/AlternatingHexagons"/>
    <dgm:cxn modelId="{D9106205-7A3D-420C-8D17-BFA3604B9095}" type="presParOf" srcId="{BACEF807-4305-47CC-A018-94D6B9468AAF}" destId="{6B26809A-8C20-4D91-AF04-34146A104970}" srcOrd="5" destOrd="0" presId="urn:microsoft.com/office/officeart/2008/layout/AlternatingHexagons"/>
    <dgm:cxn modelId="{07C4F484-13CE-4D07-AFBE-5894E9E1A6D7}" type="presParOf" srcId="{BACEF807-4305-47CC-A018-94D6B9468AAF}" destId="{5E46D2FA-F8DE-48B8-A3EE-DDE5401F5CE7}" srcOrd="6" destOrd="0" presId="urn:microsoft.com/office/officeart/2008/layout/AlternatingHexagons"/>
    <dgm:cxn modelId="{A5C53623-94A2-4404-9626-08948EFD8D13}" type="presParOf" srcId="{5E46D2FA-F8DE-48B8-A3EE-DDE5401F5CE7}" destId="{882A489F-6D0E-44A6-B157-582A4FCF675E}" srcOrd="0" destOrd="0" presId="urn:microsoft.com/office/officeart/2008/layout/AlternatingHexagons"/>
    <dgm:cxn modelId="{F561F798-78D5-4C26-9FBD-F93D8DAEEBC0}" type="presParOf" srcId="{5E46D2FA-F8DE-48B8-A3EE-DDE5401F5CE7}" destId="{3A66D6CD-FAD0-49E4-BB1D-769DB28B18AF}" srcOrd="1" destOrd="0" presId="urn:microsoft.com/office/officeart/2008/layout/AlternatingHexagons"/>
    <dgm:cxn modelId="{C75109C0-5725-4D39-A3C4-5E9AF6EC60C8}" type="presParOf" srcId="{5E46D2FA-F8DE-48B8-A3EE-DDE5401F5CE7}" destId="{FF4F0EA5-64C2-474B-88FC-C46F26B1030D}" srcOrd="2" destOrd="0" presId="urn:microsoft.com/office/officeart/2008/layout/AlternatingHexagons"/>
    <dgm:cxn modelId="{B078306E-70E0-4C8D-B77C-01AE1FA579B4}" type="presParOf" srcId="{5E46D2FA-F8DE-48B8-A3EE-DDE5401F5CE7}" destId="{7828F95E-9E28-4E4B-818C-C8630FABC53F}" srcOrd="3" destOrd="0" presId="urn:microsoft.com/office/officeart/2008/layout/AlternatingHexagons"/>
    <dgm:cxn modelId="{0B752109-16A8-4765-8474-CFE0390CE04E}" type="presParOf" srcId="{5E46D2FA-F8DE-48B8-A3EE-DDE5401F5CE7}" destId="{1FD99507-373D-4567-8E2D-25C6E15FAC9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8C33517-A899-4F05-82A6-27F6CF605584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FCECB71-2614-44B9-90FD-506CFA03BF58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Para un adecuado funcionamiento del material se requiere contar con los siguientes recursos:</a:t>
          </a:r>
          <a:endParaRPr lang="es-MX" dirty="0">
            <a:solidFill>
              <a:schemeClr val="tx1"/>
            </a:solidFill>
          </a:endParaRPr>
        </a:p>
      </dgm:t>
    </dgm:pt>
    <dgm:pt modelId="{DDA98FD9-5258-47F1-BBDF-CBB938A84A9C}" type="parTrans" cxnId="{8240F5D9-9B81-4DBA-8704-ED2631DDADC6}">
      <dgm:prSet/>
      <dgm:spPr/>
      <dgm:t>
        <a:bodyPr/>
        <a:lstStyle/>
        <a:p>
          <a:endParaRPr lang="es-MX"/>
        </a:p>
      </dgm:t>
    </dgm:pt>
    <dgm:pt modelId="{69548B7F-6FEB-4B57-BA40-C2E08C940CC2}" type="sibTrans" cxnId="{8240F5D9-9B81-4DBA-8704-ED2631DDADC6}">
      <dgm:prSet/>
      <dgm:spPr/>
      <dgm:t>
        <a:bodyPr/>
        <a:lstStyle/>
        <a:p>
          <a:endParaRPr lang="es-MX"/>
        </a:p>
      </dgm:t>
    </dgm:pt>
    <dgm:pt modelId="{B58F818A-599E-42E3-AEAA-2C3B752EBFFB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Microsoft Office Power Point</a:t>
          </a:r>
          <a:endParaRPr lang="es-MX" dirty="0">
            <a:solidFill>
              <a:schemeClr val="tx1"/>
            </a:solidFill>
          </a:endParaRPr>
        </a:p>
      </dgm:t>
    </dgm:pt>
    <dgm:pt modelId="{2E2E0962-F8AD-4CBA-9330-092D53660559}" type="parTrans" cxnId="{83028CA3-0DDF-46C2-B691-D18532D0C2F2}">
      <dgm:prSet/>
      <dgm:spPr/>
      <dgm:t>
        <a:bodyPr/>
        <a:lstStyle/>
        <a:p>
          <a:endParaRPr lang="es-MX"/>
        </a:p>
      </dgm:t>
    </dgm:pt>
    <dgm:pt modelId="{2BEE85DA-E47E-455E-8385-2EECE01FFA33}" type="sibTrans" cxnId="{83028CA3-0DDF-46C2-B691-D18532D0C2F2}">
      <dgm:prSet/>
      <dgm:spPr/>
      <dgm:t>
        <a:bodyPr/>
        <a:lstStyle/>
        <a:p>
          <a:endParaRPr lang="es-MX"/>
        </a:p>
      </dgm:t>
    </dgm:pt>
    <dgm:pt modelId="{C862DF81-A978-4E53-AE86-69E04ED0ABE0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Acceso a Internet</a:t>
          </a:r>
          <a:endParaRPr lang="es-MX" dirty="0">
            <a:solidFill>
              <a:schemeClr val="tx1"/>
            </a:solidFill>
          </a:endParaRPr>
        </a:p>
      </dgm:t>
    </dgm:pt>
    <dgm:pt modelId="{6BC9CC22-19F4-4639-BCCC-AE516D9BF28B}" type="parTrans" cxnId="{9EAE54F5-CFBB-4346-8B39-82C847F619FA}">
      <dgm:prSet/>
      <dgm:spPr/>
      <dgm:t>
        <a:bodyPr/>
        <a:lstStyle/>
        <a:p>
          <a:endParaRPr lang="es-MX"/>
        </a:p>
      </dgm:t>
    </dgm:pt>
    <dgm:pt modelId="{D93FDC1A-F372-483E-A09D-83983EAF7649}" type="sibTrans" cxnId="{9EAE54F5-CFBB-4346-8B39-82C847F619FA}">
      <dgm:prSet/>
      <dgm:spPr/>
      <dgm:t>
        <a:bodyPr/>
        <a:lstStyle/>
        <a:p>
          <a:endParaRPr lang="es-MX"/>
        </a:p>
      </dgm:t>
    </dgm:pt>
    <dgm:pt modelId="{E9E08166-B590-4060-9846-64736053F780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Real Player</a:t>
          </a:r>
          <a:endParaRPr lang="es-MX" dirty="0">
            <a:solidFill>
              <a:schemeClr val="tx1"/>
            </a:solidFill>
          </a:endParaRPr>
        </a:p>
      </dgm:t>
    </dgm:pt>
    <dgm:pt modelId="{537C9D6D-D462-4D3C-BD80-350170232135}" type="parTrans" cxnId="{621711E3-CD12-4EC0-8A75-D5A4F7BB52C6}">
      <dgm:prSet/>
      <dgm:spPr/>
      <dgm:t>
        <a:bodyPr/>
        <a:lstStyle/>
        <a:p>
          <a:endParaRPr lang="es-MX"/>
        </a:p>
      </dgm:t>
    </dgm:pt>
    <dgm:pt modelId="{96569C0C-74DB-43F9-B644-F820C96B8BBA}" type="sibTrans" cxnId="{621711E3-CD12-4EC0-8A75-D5A4F7BB52C6}">
      <dgm:prSet/>
      <dgm:spPr/>
      <dgm:t>
        <a:bodyPr/>
        <a:lstStyle/>
        <a:p>
          <a:endParaRPr lang="es-MX"/>
        </a:p>
      </dgm:t>
    </dgm:pt>
    <dgm:pt modelId="{26E4BE7E-AD78-4D17-8CC9-D807C25F11BA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Schoology</a:t>
          </a:r>
          <a:endParaRPr lang="es-MX" dirty="0">
            <a:solidFill>
              <a:schemeClr val="tx1"/>
            </a:solidFill>
          </a:endParaRPr>
        </a:p>
      </dgm:t>
    </dgm:pt>
    <dgm:pt modelId="{F9C5DB54-A631-4F74-A5E7-AE1EED2F0C56}" type="parTrans" cxnId="{A9D8E0D7-DC2C-4D04-9109-94855C2A2562}">
      <dgm:prSet/>
      <dgm:spPr/>
      <dgm:t>
        <a:bodyPr/>
        <a:lstStyle/>
        <a:p>
          <a:endParaRPr lang="es-MX"/>
        </a:p>
      </dgm:t>
    </dgm:pt>
    <dgm:pt modelId="{705C4840-C33E-475C-80C5-A4B8E5D26793}" type="sibTrans" cxnId="{A9D8E0D7-DC2C-4D04-9109-94855C2A2562}">
      <dgm:prSet/>
      <dgm:spPr/>
      <dgm:t>
        <a:bodyPr/>
        <a:lstStyle/>
        <a:p>
          <a:endParaRPr lang="es-MX"/>
        </a:p>
      </dgm:t>
    </dgm:pt>
    <dgm:pt modelId="{398C3082-0800-4DD7-9D1E-A39C4D8B36FA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Adobe Acrobat </a:t>
          </a:r>
          <a:r>
            <a:rPr lang="es-MX" dirty="0" err="1" smtClean="0">
              <a:solidFill>
                <a:schemeClr val="tx1"/>
              </a:solidFill>
            </a:rPr>
            <a:t>reader</a:t>
          </a:r>
          <a:endParaRPr lang="es-MX" dirty="0">
            <a:solidFill>
              <a:schemeClr val="tx1"/>
            </a:solidFill>
          </a:endParaRPr>
        </a:p>
      </dgm:t>
    </dgm:pt>
    <dgm:pt modelId="{D5C984F2-FD71-45C9-9D56-CAF0D1B138CC}" type="parTrans" cxnId="{A9427B1E-D480-4382-95D3-59CD326ADED7}">
      <dgm:prSet/>
      <dgm:spPr/>
      <dgm:t>
        <a:bodyPr/>
        <a:lstStyle/>
        <a:p>
          <a:endParaRPr lang="es-MX"/>
        </a:p>
      </dgm:t>
    </dgm:pt>
    <dgm:pt modelId="{48439032-1731-445D-9B55-3D3403F2D193}" type="sibTrans" cxnId="{A9427B1E-D480-4382-95D3-59CD326ADED7}">
      <dgm:prSet/>
      <dgm:spPr/>
      <dgm:t>
        <a:bodyPr/>
        <a:lstStyle/>
        <a:p>
          <a:endParaRPr lang="es-MX"/>
        </a:p>
      </dgm:t>
    </dgm:pt>
    <dgm:pt modelId="{EFA9EAA3-4793-4F9D-8E7B-F691B04CD593}" type="pres">
      <dgm:prSet presAssocID="{C8C33517-A899-4F05-82A6-27F6CF60558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3E3F1F2-E220-47F0-BC83-E594E6DD6725}" type="pres">
      <dgm:prSet presAssocID="{4FCECB71-2614-44B9-90FD-506CFA03BF58}" presName="vertOne" presStyleCnt="0"/>
      <dgm:spPr/>
    </dgm:pt>
    <dgm:pt modelId="{E3E6FA12-23AF-461A-83A7-7FB03075AC6E}" type="pres">
      <dgm:prSet presAssocID="{4FCECB71-2614-44B9-90FD-506CFA03BF5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271D017-06A6-4098-AF42-28BFEE281619}" type="pres">
      <dgm:prSet presAssocID="{4FCECB71-2614-44B9-90FD-506CFA03BF58}" presName="parTransOne" presStyleCnt="0"/>
      <dgm:spPr/>
    </dgm:pt>
    <dgm:pt modelId="{49A86EFF-8E3C-4CD2-B094-F0A71736BB6E}" type="pres">
      <dgm:prSet presAssocID="{4FCECB71-2614-44B9-90FD-506CFA03BF58}" presName="horzOne" presStyleCnt="0"/>
      <dgm:spPr/>
    </dgm:pt>
    <dgm:pt modelId="{2CAA218D-13A8-42FB-8A15-CAE10AAF8B11}" type="pres">
      <dgm:prSet presAssocID="{B58F818A-599E-42E3-AEAA-2C3B752EBFFB}" presName="vertTwo" presStyleCnt="0"/>
      <dgm:spPr/>
    </dgm:pt>
    <dgm:pt modelId="{562F3551-F7ED-4C2C-B5D3-BC1A0A87041A}" type="pres">
      <dgm:prSet presAssocID="{B58F818A-599E-42E3-AEAA-2C3B752EBFFB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81E9AB6-2BDC-4417-84B4-37A012A374DD}" type="pres">
      <dgm:prSet presAssocID="{B58F818A-599E-42E3-AEAA-2C3B752EBFFB}" presName="horzTwo" presStyleCnt="0"/>
      <dgm:spPr/>
    </dgm:pt>
    <dgm:pt modelId="{74D9340F-FD6E-41F8-A259-C7A6403C42D2}" type="pres">
      <dgm:prSet presAssocID="{2BEE85DA-E47E-455E-8385-2EECE01FFA33}" presName="sibSpaceTwo" presStyleCnt="0"/>
      <dgm:spPr/>
    </dgm:pt>
    <dgm:pt modelId="{F431D4ED-DFF2-44CE-8B66-0D81735A0074}" type="pres">
      <dgm:prSet presAssocID="{C862DF81-A978-4E53-AE86-69E04ED0ABE0}" presName="vertTwo" presStyleCnt="0"/>
      <dgm:spPr/>
    </dgm:pt>
    <dgm:pt modelId="{7D6AAABD-AD6E-448F-AFE6-112DC451ED52}" type="pres">
      <dgm:prSet presAssocID="{C862DF81-A978-4E53-AE86-69E04ED0ABE0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19DF6BC-470B-43D3-A980-EA3E99A30692}" type="pres">
      <dgm:prSet presAssocID="{C862DF81-A978-4E53-AE86-69E04ED0ABE0}" presName="horzTwo" presStyleCnt="0"/>
      <dgm:spPr/>
    </dgm:pt>
    <dgm:pt modelId="{39719535-7838-402F-8F58-E40E72CD9E1E}" type="pres">
      <dgm:prSet presAssocID="{D93FDC1A-F372-483E-A09D-83983EAF7649}" presName="sibSpaceTwo" presStyleCnt="0"/>
      <dgm:spPr/>
    </dgm:pt>
    <dgm:pt modelId="{6531FA6C-656C-4B76-A93B-B15ED3AD9426}" type="pres">
      <dgm:prSet presAssocID="{E9E08166-B590-4060-9846-64736053F780}" presName="vertTwo" presStyleCnt="0"/>
      <dgm:spPr/>
    </dgm:pt>
    <dgm:pt modelId="{245EE31D-8A5E-4F2F-AC0B-E04C626F0ACC}" type="pres">
      <dgm:prSet presAssocID="{E9E08166-B590-4060-9846-64736053F780}" presName="txTwo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BF03B8B-836C-4D7B-A832-D060B2CDF404}" type="pres">
      <dgm:prSet presAssocID="{E9E08166-B590-4060-9846-64736053F780}" presName="horzTwo" presStyleCnt="0"/>
      <dgm:spPr/>
    </dgm:pt>
    <dgm:pt modelId="{CFC8FF36-A124-4E69-9077-668C0137C9E2}" type="pres">
      <dgm:prSet presAssocID="{96569C0C-74DB-43F9-B644-F820C96B8BBA}" presName="sibSpaceTwo" presStyleCnt="0"/>
      <dgm:spPr/>
    </dgm:pt>
    <dgm:pt modelId="{E69409C8-C7D4-40DA-8B72-9698D1371038}" type="pres">
      <dgm:prSet presAssocID="{26E4BE7E-AD78-4D17-8CC9-D807C25F11BA}" presName="vertTwo" presStyleCnt="0"/>
      <dgm:spPr/>
    </dgm:pt>
    <dgm:pt modelId="{7ADF5A98-8845-4D81-B265-F702CAC737E2}" type="pres">
      <dgm:prSet presAssocID="{26E4BE7E-AD78-4D17-8CC9-D807C25F11BA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05F210C-A66E-46E0-A39C-366362E05A38}" type="pres">
      <dgm:prSet presAssocID="{26E4BE7E-AD78-4D17-8CC9-D807C25F11BA}" presName="horzTwo" presStyleCnt="0"/>
      <dgm:spPr/>
    </dgm:pt>
    <dgm:pt modelId="{6DEFA04F-8C76-41E0-B22B-529F9B375CC2}" type="pres">
      <dgm:prSet presAssocID="{705C4840-C33E-475C-80C5-A4B8E5D26793}" presName="sibSpaceTwo" presStyleCnt="0"/>
      <dgm:spPr/>
    </dgm:pt>
    <dgm:pt modelId="{828AA97D-CB58-48F9-BC4B-A7D28034E065}" type="pres">
      <dgm:prSet presAssocID="{398C3082-0800-4DD7-9D1E-A39C4D8B36FA}" presName="vertTwo" presStyleCnt="0"/>
      <dgm:spPr/>
    </dgm:pt>
    <dgm:pt modelId="{1DF92272-32B5-43CE-8AF7-4F8D743661C5}" type="pres">
      <dgm:prSet presAssocID="{398C3082-0800-4DD7-9D1E-A39C4D8B36FA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901C715-B03E-428B-81F9-12FEED01F5CC}" type="pres">
      <dgm:prSet presAssocID="{398C3082-0800-4DD7-9D1E-A39C4D8B36FA}" presName="horzTwo" presStyleCnt="0"/>
      <dgm:spPr/>
    </dgm:pt>
  </dgm:ptLst>
  <dgm:cxnLst>
    <dgm:cxn modelId="{C94ACA54-C193-4E2C-ABA1-E9BDA0777A4F}" type="presOf" srcId="{E9E08166-B590-4060-9846-64736053F780}" destId="{245EE31D-8A5E-4F2F-AC0B-E04C626F0ACC}" srcOrd="0" destOrd="0" presId="urn:microsoft.com/office/officeart/2005/8/layout/hierarchy4"/>
    <dgm:cxn modelId="{39043D87-111C-4987-B3F1-891477D9D955}" type="presOf" srcId="{26E4BE7E-AD78-4D17-8CC9-D807C25F11BA}" destId="{7ADF5A98-8845-4D81-B265-F702CAC737E2}" srcOrd="0" destOrd="0" presId="urn:microsoft.com/office/officeart/2005/8/layout/hierarchy4"/>
    <dgm:cxn modelId="{83028CA3-0DDF-46C2-B691-D18532D0C2F2}" srcId="{4FCECB71-2614-44B9-90FD-506CFA03BF58}" destId="{B58F818A-599E-42E3-AEAA-2C3B752EBFFB}" srcOrd="0" destOrd="0" parTransId="{2E2E0962-F8AD-4CBA-9330-092D53660559}" sibTransId="{2BEE85DA-E47E-455E-8385-2EECE01FFA33}"/>
    <dgm:cxn modelId="{1793F3D8-A7E8-456C-A6ED-B3F308DBBD33}" type="presOf" srcId="{B58F818A-599E-42E3-AEAA-2C3B752EBFFB}" destId="{562F3551-F7ED-4C2C-B5D3-BC1A0A87041A}" srcOrd="0" destOrd="0" presId="urn:microsoft.com/office/officeart/2005/8/layout/hierarchy4"/>
    <dgm:cxn modelId="{D91DE973-08D3-4985-93B5-29FA2EFC096E}" type="presOf" srcId="{398C3082-0800-4DD7-9D1E-A39C4D8B36FA}" destId="{1DF92272-32B5-43CE-8AF7-4F8D743661C5}" srcOrd="0" destOrd="0" presId="urn:microsoft.com/office/officeart/2005/8/layout/hierarchy4"/>
    <dgm:cxn modelId="{A9D8E0D7-DC2C-4D04-9109-94855C2A2562}" srcId="{4FCECB71-2614-44B9-90FD-506CFA03BF58}" destId="{26E4BE7E-AD78-4D17-8CC9-D807C25F11BA}" srcOrd="3" destOrd="0" parTransId="{F9C5DB54-A631-4F74-A5E7-AE1EED2F0C56}" sibTransId="{705C4840-C33E-475C-80C5-A4B8E5D26793}"/>
    <dgm:cxn modelId="{B08ACD4E-8587-4E20-A655-9A53E8C07E1F}" type="presOf" srcId="{C8C33517-A899-4F05-82A6-27F6CF605584}" destId="{EFA9EAA3-4793-4F9D-8E7B-F691B04CD593}" srcOrd="0" destOrd="0" presId="urn:microsoft.com/office/officeart/2005/8/layout/hierarchy4"/>
    <dgm:cxn modelId="{621711E3-CD12-4EC0-8A75-D5A4F7BB52C6}" srcId="{4FCECB71-2614-44B9-90FD-506CFA03BF58}" destId="{E9E08166-B590-4060-9846-64736053F780}" srcOrd="2" destOrd="0" parTransId="{537C9D6D-D462-4D3C-BD80-350170232135}" sibTransId="{96569C0C-74DB-43F9-B644-F820C96B8BBA}"/>
    <dgm:cxn modelId="{8240F5D9-9B81-4DBA-8704-ED2631DDADC6}" srcId="{C8C33517-A899-4F05-82A6-27F6CF605584}" destId="{4FCECB71-2614-44B9-90FD-506CFA03BF58}" srcOrd="0" destOrd="0" parTransId="{DDA98FD9-5258-47F1-BBDF-CBB938A84A9C}" sibTransId="{69548B7F-6FEB-4B57-BA40-C2E08C940CC2}"/>
    <dgm:cxn modelId="{ED689B88-385B-48CD-8A2A-AB855847469C}" type="presOf" srcId="{4FCECB71-2614-44B9-90FD-506CFA03BF58}" destId="{E3E6FA12-23AF-461A-83A7-7FB03075AC6E}" srcOrd="0" destOrd="0" presId="urn:microsoft.com/office/officeart/2005/8/layout/hierarchy4"/>
    <dgm:cxn modelId="{9EAE54F5-CFBB-4346-8B39-82C847F619FA}" srcId="{4FCECB71-2614-44B9-90FD-506CFA03BF58}" destId="{C862DF81-A978-4E53-AE86-69E04ED0ABE0}" srcOrd="1" destOrd="0" parTransId="{6BC9CC22-19F4-4639-BCCC-AE516D9BF28B}" sibTransId="{D93FDC1A-F372-483E-A09D-83983EAF7649}"/>
    <dgm:cxn modelId="{74A83631-A6B4-4BF2-9E4E-EC52AC7A4986}" type="presOf" srcId="{C862DF81-A978-4E53-AE86-69E04ED0ABE0}" destId="{7D6AAABD-AD6E-448F-AFE6-112DC451ED52}" srcOrd="0" destOrd="0" presId="urn:microsoft.com/office/officeart/2005/8/layout/hierarchy4"/>
    <dgm:cxn modelId="{A9427B1E-D480-4382-95D3-59CD326ADED7}" srcId="{4FCECB71-2614-44B9-90FD-506CFA03BF58}" destId="{398C3082-0800-4DD7-9D1E-A39C4D8B36FA}" srcOrd="4" destOrd="0" parTransId="{D5C984F2-FD71-45C9-9D56-CAF0D1B138CC}" sibTransId="{48439032-1731-445D-9B55-3D3403F2D193}"/>
    <dgm:cxn modelId="{BDC652C7-1A40-4D21-96ED-00170723F3A3}" type="presParOf" srcId="{EFA9EAA3-4793-4F9D-8E7B-F691B04CD593}" destId="{73E3F1F2-E220-47F0-BC83-E594E6DD6725}" srcOrd="0" destOrd="0" presId="urn:microsoft.com/office/officeart/2005/8/layout/hierarchy4"/>
    <dgm:cxn modelId="{8AF88EA7-4A5A-4877-8903-76EF3D68B641}" type="presParOf" srcId="{73E3F1F2-E220-47F0-BC83-E594E6DD6725}" destId="{E3E6FA12-23AF-461A-83A7-7FB03075AC6E}" srcOrd="0" destOrd="0" presId="urn:microsoft.com/office/officeart/2005/8/layout/hierarchy4"/>
    <dgm:cxn modelId="{BA8AA02C-FBD5-43C1-AC10-F90E686CCB56}" type="presParOf" srcId="{73E3F1F2-E220-47F0-BC83-E594E6DD6725}" destId="{6271D017-06A6-4098-AF42-28BFEE281619}" srcOrd="1" destOrd="0" presId="urn:microsoft.com/office/officeart/2005/8/layout/hierarchy4"/>
    <dgm:cxn modelId="{525F4034-2784-46A6-AAD2-6B32C9308A1F}" type="presParOf" srcId="{73E3F1F2-E220-47F0-BC83-E594E6DD6725}" destId="{49A86EFF-8E3C-4CD2-B094-F0A71736BB6E}" srcOrd="2" destOrd="0" presId="urn:microsoft.com/office/officeart/2005/8/layout/hierarchy4"/>
    <dgm:cxn modelId="{F6525562-D34C-4C1A-8C53-31F7D54D542F}" type="presParOf" srcId="{49A86EFF-8E3C-4CD2-B094-F0A71736BB6E}" destId="{2CAA218D-13A8-42FB-8A15-CAE10AAF8B11}" srcOrd="0" destOrd="0" presId="urn:microsoft.com/office/officeart/2005/8/layout/hierarchy4"/>
    <dgm:cxn modelId="{65E99674-790B-4C25-98FB-D4E24259648E}" type="presParOf" srcId="{2CAA218D-13A8-42FB-8A15-CAE10AAF8B11}" destId="{562F3551-F7ED-4C2C-B5D3-BC1A0A87041A}" srcOrd="0" destOrd="0" presId="urn:microsoft.com/office/officeart/2005/8/layout/hierarchy4"/>
    <dgm:cxn modelId="{EFEE5F0A-A82E-4463-89DE-CB910CDB416D}" type="presParOf" srcId="{2CAA218D-13A8-42FB-8A15-CAE10AAF8B11}" destId="{F81E9AB6-2BDC-4417-84B4-37A012A374DD}" srcOrd="1" destOrd="0" presId="urn:microsoft.com/office/officeart/2005/8/layout/hierarchy4"/>
    <dgm:cxn modelId="{B2430789-DCB0-4175-A152-AB6053270E4D}" type="presParOf" srcId="{49A86EFF-8E3C-4CD2-B094-F0A71736BB6E}" destId="{74D9340F-FD6E-41F8-A259-C7A6403C42D2}" srcOrd="1" destOrd="0" presId="urn:microsoft.com/office/officeart/2005/8/layout/hierarchy4"/>
    <dgm:cxn modelId="{AD06F20F-9938-4B6B-9E1A-5AC172B35AD3}" type="presParOf" srcId="{49A86EFF-8E3C-4CD2-B094-F0A71736BB6E}" destId="{F431D4ED-DFF2-44CE-8B66-0D81735A0074}" srcOrd="2" destOrd="0" presId="urn:microsoft.com/office/officeart/2005/8/layout/hierarchy4"/>
    <dgm:cxn modelId="{2B84DEAD-2FEA-4BAD-AFE7-92896B5A8967}" type="presParOf" srcId="{F431D4ED-DFF2-44CE-8B66-0D81735A0074}" destId="{7D6AAABD-AD6E-448F-AFE6-112DC451ED52}" srcOrd="0" destOrd="0" presId="urn:microsoft.com/office/officeart/2005/8/layout/hierarchy4"/>
    <dgm:cxn modelId="{BE3F6DB8-0E1D-4131-ABDF-731C98BE3702}" type="presParOf" srcId="{F431D4ED-DFF2-44CE-8B66-0D81735A0074}" destId="{C19DF6BC-470B-43D3-A980-EA3E99A30692}" srcOrd="1" destOrd="0" presId="urn:microsoft.com/office/officeart/2005/8/layout/hierarchy4"/>
    <dgm:cxn modelId="{19F3799A-FE75-4AA4-9B29-714B9F7D9B23}" type="presParOf" srcId="{49A86EFF-8E3C-4CD2-B094-F0A71736BB6E}" destId="{39719535-7838-402F-8F58-E40E72CD9E1E}" srcOrd="3" destOrd="0" presId="urn:microsoft.com/office/officeart/2005/8/layout/hierarchy4"/>
    <dgm:cxn modelId="{ECE2C8F3-E60E-43E5-BEC1-2759D6F55B64}" type="presParOf" srcId="{49A86EFF-8E3C-4CD2-B094-F0A71736BB6E}" destId="{6531FA6C-656C-4B76-A93B-B15ED3AD9426}" srcOrd="4" destOrd="0" presId="urn:microsoft.com/office/officeart/2005/8/layout/hierarchy4"/>
    <dgm:cxn modelId="{3C07FECE-CB41-43EE-A315-532985F7381B}" type="presParOf" srcId="{6531FA6C-656C-4B76-A93B-B15ED3AD9426}" destId="{245EE31D-8A5E-4F2F-AC0B-E04C626F0ACC}" srcOrd="0" destOrd="0" presId="urn:microsoft.com/office/officeart/2005/8/layout/hierarchy4"/>
    <dgm:cxn modelId="{3E510BE5-4AC0-4D88-A4CC-78F981EE2985}" type="presParOf" srcId="{6531FA6C-656C-4B76-A93B-B15ED3AD9426}" destId="{8BF03B8B-836C-4D7B-A832-D060B2CDF404}" srcOrd="1" destOrd="0" presId="urn:microsoft.com/office/officeart/2005/8/layout/hierarchy4"/>
    <dgm:cxn modelId="{5AFCB37B-7520-4471-910C-13650DA0DA5F}" type="presParOf" srcId="{49A86EFF-8E3C-4CD2-B094-F0A71736BB6E}" destId="{CFC8FF36-A124-4E69-9077-668C0137C9E2}" srcOrd="5" destOrd="0" presId="urn:microsoft.com/office/officeart/2005/8/layout/hierarchy4"/>
    <dgm:cxn modelId="{66ECEF15-7900-4DD5-8B60-23D817ACF22D}" type="presParOf" srcId="{49A86EFF-8E3C-4CD2-B094-F0A71736BB6E}" destId="{E69409C8-C7D4-40DA-8B72-9698D1371038}" srcOrd="6" destOrd="0" presId="urn:microsoft.com/office/officeart/2005/8/layout/hierarchy4"/>
    <dgm:cxn modelId="{058EF82E-03A9-49A4-A801-4F90058601EB}" type="presParOf" srcId="{E69409C8-C7D4-40DA-8B72-9698D1371038}" destId="{7ADF5A98-8845-4D81-B265-F702CAC737E2}" srcOrd="0" destOrd="0" presId="urn:microsoft.com/office/officeart/2005/8/layout/hierarchy4"/>
    <dgm:cxn modelId="{C4CCB10B-30D8-4212-A7BC-5D0554948056}" type="presParOf" srcId="{E69409C8-C7D4-40DA-8B72-9698D1371038}" destId="{105F210C-A66E-46E0-A39C-366362E05A38}" srcOrd="1" destOrd="0" presId="urn:microsoft.com/office/officeart/2005/8/layout/hierarchy4"/>
    <dgm:cxn modelId="{0C052D2E-57ED-4D51-92FB-EDDF271FDAFC}" type="presParOf" srcId="{49A86EFF-8E3C-4CD2-B094-F0A71736BB6E}" destId="{6DEFA04F-8C76-41E0-B22B-529F9B375CC2}" srcOrd="7" destOrd="0" presId="urn:microsoft.com/office/officeart/2005/8/layout/hierarchy4"/>
    <dgm:cxn modelId="{DB8F55CD-6BB8-40D7-8E7D-8B7B0EE070D7}" type="presParOf" srcId="{49A86EFF-8E3C-4CD2-B094-F0A71736BB6E}" destId="{828AA97D-CB58-48F9-BC4B-A7D28034E065}" srcOrd="8" destOrd="0" presId="urn:microsoft.com/office/officeart/2005/8/layout/hierarchy4"/>
    <dgm:cxn modelId="{BF16A09D-FCED-42F7-AAFC-86FA8CB32BE0}" type="presParOf" srcId="{828AA97D-CB58-48F9-BC4B-A7D28034E065}" destId="{1DF92272-32B5-43CE-8AF7-4F8D743661C5}" srcOrd="0" destOrd="0" presId="urn:microsoft.com/office/officeart/2005/8/layout/hierarchy4"/>
    <dgm:cxn modelId="{48B2ED92-535A-47C3-9E11-5E12D8362E81}" type="presParOf" srcId="{828AA97D-CB58-48F9-BC4B-A7D28034E065}" destId="{B901C715-B03E-428B-81F9-12FEED01F5C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8C33517-A899-4F05-82A6-27F6CF605584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9F6E453-3595-4BFC-BD45-0AAA9174212A}">
      <dgm:prSet custT="1"/>
      <dgm:spPr/>
      <dgm:t>
        <a:bodyPr/>
        <a:lstStyle/>
        <a:p>
          <a:pPr rtl="0"/>
          <a:r>
            <a:rPr lang="es-ES" sz="1400" dirty="0" smtClean="0">
              <a:solidFill>
                <a:schemeClr val="tx1"/>
              </a:solidFill>
            </a:rPr>
            <a:t>Para la unidad de aprendizaje: Planeación y formulación de programas que se imparte en la Facultad de Ciencias Políticas y Sociales de la UAEMEX</a:t>
          </a:r>
          <a:endParaRPr lang="es-MX" sz="1400" dirty="0">
            <a:solidFill>
              <a:schemeClr val="tx1"/>
            </a:solidFill>
          </a:endParaRPr>
        </a:p>
      </dgm:t>
    </dgm:pt>
    <dgm:pt modelId="{A190701F-7336-4F79-9026-CB6C6DB32C03}" type="parTrans" cxnId="{566FC3E9-6F36-4678-8BA9-CB09F6FFFCB9}">
      <dgm:prSet/>
      <dgm:spPr/>
      <dgm:t>
        <a:bodyPr/>
        <a:lstStyle/>
        <a:p>
          <a:endParaRPr lang="es-MX"/>
        </a:p>
      </dgm:t>
    </dgm:pt>
    <dgm:pt modelId="{FFE1606A-0336-4678-8EF2-C29D22A932BC}" type="sibTrans" cxnId="{566FC3E9-6F36-4678-8BA9-CB09F6FFFCB9}">
      <dgm:prSet/>
      <dgm:spPr/>
      <dgm:t>
        <a:bodyPr/>
        <a:lstStyle/>
        <a:p>
          <a:endParaRPr lang="es-MX"/>
        </a:p>
      </dgm:t>
    </dgm:pt>
    <dgm:pt modelId="{C3F5930B-6052-43AF-BDF1-A8D0F3A70244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tx1"/>
              </a:solidFill>
            </a:rPr>
            <a:t>Lic. de Ciencias Políticas y Administración Pública.</a:t>
          </a:r>
          <a:endParaRPr lang="es-MX" sz="1800" dirty="0">
            <a:solidFill>
              <a:schemeClr val="tx1"/>
            </a:solidFill>
          </a:endParaRPr>
        </a:p>
      </dgm:t>
    </dgm:pt>
    <dgm:pt modelId="{D07DE00A-B986-4578-8402-1E444241EBDD}" type="parTrans" cxnId="{F60EABB7-A32A-4B25-85D7-90A1F4D53B5D}">
      <dgm:prSet/>
      <dgm:spPr/>
      <dgm:t>
        <a:bodyPr/>
        <a:lstStyle/>
        <a:p>
          <a:endParaRPr lang="es-MX"/>
        </a:p>
      </dgm:t>
    </dgm:pt>
    <dgm:pt modelId="{A141DF40-FE98-48FB-BD32-3533428345CF}" type="sibTrans" cxnId="{F60EABB7-A32A-4B25-85D7-90A1F4D53B5D}">
      <dgm:prSet/>
      <dgm:spPr/>
      <dgm:t>
        <a:bodyPr/>
        <a:lstStyle/>
        <a:p>
          <a:endParaRPr lang="es-MX"/>
        </a:p>
      </dgm:t>
    </dgm:pt>
    <dgm:pt modelId="{DE9A0B83-14DD-4720-9EFB-23388DD57B20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tx1"/>
              </a:solidFill>
            </a:rPr>
            <a:t>Email: </a:t>
          </a:r>
          <a:r>
            <a:rPr lang="es-ES" sz="1800" dirty="0" smtClean="0">
              <a:solidFill>
                <a:schemeClr val="tx1"/>
              </a:solidFill>
              <a:hlinkClick xmlns:r="http://schemas.openxmlformats.org/officeDocument/2006/relationships" r:id="rId1"/>
            </a:rPr>
            <a:t>dgutierrezl@uaemex.mx</a:t>
          </a:r>
          <a:endParaRPr lang="es-ES" sz="1800" dirty="0" smtClean="0">
            <a:solidFill>
              <a:schemeClr val="tx1"/>
            </a:solidFill>
          </a:endParaRPr>
        </a:p>
        <a:p>
          <a:pPr rtl="0"/>
          <a:endParaRPr lang="es-MX" sz="1200" dirty="0">
            <a:solidFill>
              <a:schemeClr val="tx1"/>
            </a:solidFill>
          </a:endParaRPr>
        </a:p>
      </dgm:t>
    </dgm:pt>
    <dgm:pt modelId="{B0CF7FCC-8C96-4876-9440-7AA7F6507FDE}" type="parTrans" cxnId="{3532336C-8D62-47C5-8BBB-91C9DC719507}">
      <dgm:prSet/>
      <dgm:spPr/>
      <dgm:t>
        <a:bodyPr/>
        <a:lstStyle/>
        <a:p>
          <a:endParaRPr lang="es-MX"/>
        </a:p>
      </dgm:t>
    </dgm:pt>
    <dgm:pt modelId="{E6EE96BC-6E28-471D-BC3D-035B4D6259E7}" type="sibTrans" cxnId="{3532336C-8D62-47C5-8BBB-91C9DC719507}">
      <dgm:prSet/>
      <dgm:spPr/>
      <dgm:t>
        <a:bodyPr/>
        <a:lstStyle/>
        <a:p>
          <a:endParaRPr lang="es-MX"/>
        </a:p>
      </dgm:t>
    </dgm:pt>
    <dgm:pt modelId="{260F9E36-3CF6-4E5E-BD7E-AE322BEB8A8C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tx1"/>
              </a:solidFill>
            </a:rPr>
            <a:t>Material didáctico elaborado por la </a:t>
          </a:r>
          <a:r>
            <a:rPr lang="es-ES" sz="1800" b="1" dirty="0" smtClean="0">
              <a:solidFill>
                <a:schemeClr val="tx1"/>
              </a:solidFill>
            </a:rPr>
            <a:t>Dra. Delia Gutiérrez Linares</a:t>
          </a:r>
          <a:r>
            <a:rPr lang="es-ES" sz="1800" dirty="0" smtClean="0">
              <a:solidFill>
                <a:schemeClr val="tx1"/>
              </a:solidFill>
            </a:rPr>
            <a:t>. </a:t>
          </a:r>
          <a:endParaRPr lang="es-MX" sz="1800" dirty="0">
            <a:solidFill>
              <a:schemeClr val="tx1"/>
            </a:solidFill>
          </a:endParaRPr>
        </a:p>
      </dgm:t>
    </dgm:pt>
    <dgm:pt modelId="{FFEDC6EE-ABD4-461A-BF80-42ECAA9ABEEA}" type="parTrans" cxnId="{A345CCC2-BD41-4737-9DAD-F177F62812C1}">
      <dgm:prSet/>
      <dgm:spPr/>
      <dgm:t>
        <a:bodyPr/>
        <a:lstStyle/>
        <a:p>
          <a:endParaRPr lang="es-MX"/>
        </a:p>
      </dgm:t>
    </dgm:pt>
    <dgm:pt modelId="{FEC0735F-43B2-4B40-B98A-414FF823D805}" type="sibTrans" cxnId="{A345CCC2-BD41-4737-9DAD-F177F62812C1}">
      <dgm:prSet/>
      <dgm:spPr/>
      <dgm:t>
        <a:bodyPr/>
        <a:lstStyle/>
        <a:p>
          <a:endParaRPr lang="es-MX"/>
        </a:p>
      </dgm:t>
    </dgm:pt>
    <dgm:pt modelId="{EFA9EAA3-4793-4F9D-8E7B-F691B04CD593}" type="pres">
      <dgm:prSet presAssocID="{C8C33517-A899-4F05-82A6-27F6CF60558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434BBB1-FCFD-422A-A031-A9503D77F138}" type="pres">
      <dgm:prSet presAssocID="{260F9E36-3CF6-4E5E-BD7E-AE322BEB8A8C}" presName="vertOne" presStyleCnt="0"/>
      <dgm:spPr/>
    </dgm:pt>
    <dgm:pt modelId="{C62ADC01-2931-4E39-A00A-95F526E469D7}" type="pres">
      <dgm:prSet presAssocID="{260F9E36-3CF6-4E5E-BD7E-AE322BEB8A8C}" presName="txOne" presStyleLbl="node0" presStyleIdx="0" presStyleCnt="4" custScaleX="12365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82DD225-CC99-4B11-99E2-CB823A1EA096}" type="pres">
      <dgm:prSet presAssocID="{260F9E36-3CF6-4E5E-BD7E-AE322BEB8A8C}" presName="horzOne" presStyleCnt="0"/>
      <dgm:spPr/>
    </dgm:pt>
    <dgm:pt modelId="{8AEFBA44-0768-4998-AAD2-3F9222EAA881}" type="pres">
      <dgm:prSet presAssocID="{FEC0735F-43B2-4B40-B98A-414FF823D805}" presName="sibSpaceOne" presStyleCnt="0"/>
      <dgm:spPr/>
    </dgm:pt>
    <dgm:pt modelId="{8417201A-137A-41FC-9CFE-6632836C6DC0}" type="pres">
      <dgm:prSet presAssocID="{89F6E453-3595-4BFC-BD45-0AAA9174212A}" presName="vertOne" presStyleCnt="0"/>
      <dgm:spPr/>
    </dgm:pt>
    <dgm:pt modelId="{05DBE9CF-6FA9-4102-ABA3-2F3FD29FB672}" type="pres">
      <dgm:prSet presAssocID="{89F6E453-3595-4BFC-BD45-0AAA9174212A}" presName="txOne" presStyleLbl="node0" presStyleIdx="1" presStyleCnt="4" custScaleX="13210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BE6111E-B6FB-4944-B43A-6F7394F3360D}" type="pres">
      <dgm:prSet presAssocID="{89F6E453-3595-4BFC-BD45-0AAA9174212A}" presName="horzOne" presStyleCnt="0"/>
      <dgm:spPr/>
    </dgm:pt>
    <dgm:pt modelId="{BEDA7A2D-700B-41B4-A9C9-48E3A887B020}" type="pres">
      <dgm:prSet presAssocID="{FFE1606A-0336-4678-8EF2-C29D22A932BC}" presName="sibSpaceOne" presStyleCnt="0"/>
      <dgm:spPr/>
    </dgm:pt>
    <dgm:pt modelId="{3F854123-A43F-4156-9C45-7639E26DEB77}" type="pres">
      <dgm:prSet presAssocID="{C3F5930B-6052-43AF-BDF1-A8D0F3A70244}" presName="vertOne" presStyleCnt="0"/>
      <dgm:spPr/>
    </dgm:pt>
    <dgm:pt modelId="{B2EEA794-D5B1-4AE5-AF5F-B2DF6F2745F2}" type="pres">
      <dgm:prSet presAssocID="{C3F5930B-6052-43AF-BDF1-A8D0F3A70244}" presName="txOne" presStyleLbl="node0" presStyleIdx="2" presStyleCnt="4" custScaleX="15742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B8D002-08C9-4523-875B-3A135D7D9EDD}" type="pres">
      <dgm:prSet presAssocID="{C3F5930B-6052-43AF-BDF1-A8D0F3A70244}" presName="horzOne" presStyleCnt="0"/>
      <dgm:spPr/>
    </dgm:pt>
    <dgm:pt modelId="{B4FCC761-4644-43F9-A6A1-D0060F4398BD}" type="pres">
      <dgm:prSet presAssocID="{A141DF40-FE98-48FB-BD32-3533428345CF}" presName="sibSpaceOne" presStyleCnt="0"/>
      <dgm:spPr/>
    </dgm:pt>
    <dgm:pt modelId="{19467BF8-929E-4190-B039-7F387771EC0F}" type="pres">
      <dgm:prSet presAssocID="{DE9A0B83-14DD-4720-9EFB-23388DD57B20}" presName="vertOne" presStyleCnt="0"/>
      <dgm:spPr/>
    </dgm:pt>
    <dgm:pt modelId="{310AA58C-2106-442A-BF46-FA11E42DDDB3}" type="pres">
      <dgm:prSet presAssocID="{DE9A0B83-14DD-4720-9EFB-23388DD57B20}" presName="txOn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49166E1-C047-48EA-8EEB-72C74CC305A6}" type="pres">
      <dgm:prSet presAssocID="{DE9A0B83-14DD-4720-9EFB-23388DD57B20}" presName="horzOne" presStyleCnt="0"/>
      <dgm:spPr/>
    </dgm:pt>
  </dgm:ptLst>
  <dgm:cxnLst>
    <dgm:cxn modelId="{566FC3E9-6F36-4678-8BA9-CB09F6FFFCB9}" srcId="{C8C33517-A899-4F05-82A6-27F6CF605584}" destId="{89F6E453-3595-4BFC-BD45-0AAA9174212A}" srcOrd="1" destOrd="0" parTransId="{A190701F-7336-4F79-9026-CB6C6DB32C03}" sibTransId="{FFE1606A-0336-4678-8EF2-C29D22A932BC}"/>
    <dgm:cxn modelId="{F60EABB7-A32A-4B25-85D7-90A1F4D53B5D}" srcId="{C8C33517-A899-4F05-82A6-27F6CF605584}" destId="{C3F5930B-6052-43AF-BDF1-A8D0F3A70244}" srcOrd="2" destOrd="0" parTransId="{D07DE00A-B986-4578-8402-1E444241EBDD}" sibTransId="{A141DF40-FE98-48FB-BD32-3533428345CF}"/>
    <dgm:cxn modelId="{83A695C1-4F1E-490C-BA67-F896C5B60BED}" type="presOf" srcId="{89F6E453-3595-4BFC-BD45-0AAA9174212A}" destId="{05DBE9CF-6FA9-4102-ABA3-2F3FD29FB672}" srcOrd="0" destOrd="0" presId="urn:microsoft.com/office/officeart/2005/8/layout/hierarchy4"/>
    <dgm:cxn modelId="{8A22C1EA-8D31-4708-8038-3D46E7B22F35}" type="presOf" srcId="{DE9A0B83-14DD-4720-9EFB-23388DD57B20}" destId="{310AA58C-2106-442A-BF46-FA11E42DDDB3}" srcOrd="0" destOrd="0" presId="urn:microsoft.com/office/officeart/2005/8/layout/hierarchy4"/>
    <dgm:cxn modelId="{A345CCC2-BD41-4737-9DAD-F177F62812C1}" srcId="{C8C33517-A899-4F05-82A6-27F6CF605584}" destId="{260F9E36-3CF6-4E5E-BD7E-AE322BEB8A8C}" srcOrd="0" destOrd="0" parTransId="{FFEDC6EE-ABD4-461A-BF80-42ECAA9ABEEA}" sibTransId="{FEC0735F-43B2-4B40-B98A-414FF823D805}"/>
    <dgm:cxn modelId="{58BDF526-963B-44A1-A1A3-3E773AAB7B0C}" type="presOf" srcId="{C8C33517-A899-4F05-82A6-27F6CF605584}" destId="{EFA9EAA3-4793-4F9D-8E7B-F691B04CD593}" srcOrd="0" destOrd="0" presId="urn:microsoft.com/office/officeart/2005/8/layout/hierarchy4"/>
    <dgm:cxn modelId="{3532336C-8D62-47C5-8BBB-91C9DC719507}" srcId="{C8C33517-A899-4F05-82A6-27F6CF605584}" destId="{DE9A0B83-14DD-4720-9EFB-23388DD57B20}" srcOrd="3" destOrd="0" parTransId="{B0CF7FCC-8C96-4876-9440-7AA7F6507FDE}" sibTransId="{E6EE96BC-6E28-471D-BC3D-035B4D6259E7}"/>
    <dgm:cxn modelId="{CB3ABFFF-79DE-4B31-8E5D-D84FC19EAF41}" type="presOf" srcId="{C3F5930B-6052-43AF-BDF1-A8D0F3A70244}" destId="{B2EEA794-D5B1-4AE5-AF5F-B2DF6F2745F2}" srcOrd="0" destOrd="0" presId="urn:microsoft.com/office/officeart/2005/8/layout/hierarchy4"/>
    <dgm:cxn modelId="{B92E5ABE-9510-4450-93F7-2EFDA0F2BEBC}" type="presOf" srcId="{260F9E36-3CF6-4E5E-BD7E-AE322BEB8A8C}" destId="{C62ADC01-2931-4E39-A00A-95F526E469D7}" srcOrd="0" destOrd="0" presId="urn:microsoft.com/office/officeart/2005/8/layout/hierarchy4"/>
    <dgm:cxn modelId="{D117D7C9-6074-4AA0-846E-6C919359863F}" type="presParOf" srcId="{EFA9EAA3-4793-4F9D-8E7B-F691B04CD593}" destId="{D434BBB1-FCFD-422A-A031-A9503D77F138}" srcOrd="0" destOrd="0" presId="urn:microsoft.com/office/officeart/2005/8/layout/hierarchy4"/>
    <dgm:cxn modelId="{EFC80E17-616C-4022-851D-5409DC03A879}" type="presParOf" srcId="{D434BBB1-FCFD-422A-A031-A9503D77F138}" destId="{C62ADC01-2931-4E39-A00A-95F526E469D7}" srcOrd="0" destOrd="0" presId="urn:microsoft.com/office/officeart/2005/8/layout/hierarchy4"/>
    <dgm:cxn modelId="{B45E949D-3E4F-47CF-9180-2D995FEE2512}" type="presParOf" srcId="{D434BBB1-FCFD-422A-A031-A9503D77F138}" destId="{482DD225-CC99-4B11-99E2-CB823A1EA096}" srcOrd="1" destOrd="0" presId="urn:microsoft.com/office/officeart/2005/8/layout/hierarchy4"/>
    <dgm:cxn modelId="{C849956A-4507-45A4-A5D3-9D359A2191F3}" type="presParOf" srcId="{EFA9EAA3-4793-4F9D-8E7B-F691B04CD593}" destId="{8AEFBA44-0768-4998-AAD2-3F9222EAA881}" srcOrd="1" destOrd="0" presId="urn:microsoft.com/office/officeart/2005/8/layout/hierarchy4"/>
    <dgm:cxn modelId="{3967F581-67F3-4D44-894D-2750D28F9DE3}" type="presParOf" srcId="{EFA9EAA3-4793-4F9D-8E7B-F691B04CD593}" destId="{8417201A-137A-41FC-9CFE-6632836C6DC0}" srcOrd="2" destOrd="0" presId="urn:microsoft.com/office/officeart/2005/8/layout/hierarchy4"/>
    <dgm:cxn modelId="{07DEF1A8-24F4-4BA9-B599-EF4FD796D43D}" type="presParOf" srcId="{8417201A-137A-41FC-9CFE-6632836C6DC0}" destId="{05DBE9CF-6FA9-4102-ABA3-2F3FD29FB672}" srcOrd="0" destOrd="0" presId="urn:microsoft.com/office/officeart/2005/8/layout/hierarchy4"/>
    <dgm:cxn modelId="{9E47FCAE-3D31-45A7-946E-324DE7EC5843}" type="presParOf" srcId="{8417201A-137A-41FC-9CFE-6632836C6DC0}" destId="{FBE6111E-B6FB-4944-B43A-6F7394F3360D}" srcOrd="1" destOrd="0" presId="urn:microsoft.com/office/officeart/2005/8/layout/hierarchy4"/>
    <dgm:cxn modelId="{8910F98F-D8F0-4BA6-95ED-82518C00612C}" type="presParOf" srcId="{EFA9EAA3-4793-4F9D-8E7B-F691B04CD593}" destId="{BEDA7A2D-700B-41B4-A9C9-48E3A887B020}" srcOrd="3" destOrd="0" presId="urn:microsoft.com/office/officeart/2005/8/layout/hierarchy4"/>
    <dgm:cxn modelId="{BAE6B10C-0645-4E29-81A8-03E2C2BD2995}" type="presParOf" srcId="{EFA9EAA3-4793-4F9D-8E7B-F691B04CD593}" destId="{3F854123-A43F-4156-9C45-7639E26DEB77}" srcOrd="4" destOrd="0" presId="urn:microsoft.com/office/officeart/2005/8/layout/hierarchy4"/>
    <dgm:cxn modelId="{5E9511FD-E413-48C0-839B-8882F200C44D}" type="presParOf" srcId="{3F854123-A43F-4156-9C45-7639E26DEB77}" destId="{B2EEA794-D5B1-4AE5-AF5F-B2DF6F2745F2}" srcOrd="0" destOrd="0" presId="urn:microsoft.com/office/officeart/2005/8/layout/hierarchy4"/>
    <dgm:cxn modelId="{F7D121E0-8408-48D0-9C95-B47EC61B96B0}" type="presParOf" srcId="{3F854123-A43F-4156-9C45-7639E26DEB77}" destId="{97B8D002-08C9-4523-875B-3A135D7D9EDD}" srcOrd="1" destOrd="0" presId="urn:microsoft.com/office/officeart/2005/8/layout/hierarchy4"/>
    <dgm:cxn modelId="{FAC18075-993D-46DA-8F99-6903E7C5A2A5}" type="presParOf" srcId="{EFA9EAA3-4793-4F9D-8E7B-F691B04CD593}" destId="{B4FCC761-4644-43F9-A6A1-D0060F4398BD}" srcOrd="5" destOrd="0" presId="urn:microsoft.com/office/officeart/2005/8/layout/hierarchy4"/>
    <dgm:cxn modelId="{21DDA9D3-D45E-4768-9301-A42AF480E728}" type="presParOf" srcId="{EFA9EAA3-4793-4F9D-8E7B-F691B04CD593}" destId="{19467BF8-929E-4190-B039-7F387771EC0F}" srcOrd="6" destOrd="0" presId="urn:microsoft.com/office/officeart/2005/8/layout/hierarchy4"/>
    <dgm:cxn modelId="{1286A281-97EE-4C4F-99FC-394D23DF3341}" type="presParOf" srcId="{19467BF8-929E-4190-B039-7F387771EC0F}" destId="{310AA58C-2106-442A-BF46-FA11E42DDDB3}" srcOrd="0" destOrd="0" presId="urn:microsoft.com/office/officeart/2005/8/layout/hierarchy4"/>
    <dgm:cxn modelId="{A46D66EC-3977-471E-B708-C1A5C40AC47C}" type="presParOf" srcId="{19467BF8-929E-4190-B039-7F387771EC0F}" destId="{A49166E1-C047-48EA-8EEB-72C74CC305A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091C7C-49A8-439A-8598-990E458EEA07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DA2D8E3-84C5-48CB-B452-7CADD5B53C98}">
      <dgm:prSet/>
      <dgm:spPr/>
      <dgm:t>
        <a:bodyPr/>
        <a:lstStyle/>
        <a:p>
          <a:pPr algn="ctr" rtl="0"/>
          <a:r>
            <a:rPr lang="es-MX" dirty="0" smtClean="0">
              <a:hlinkClick xmlns:r="http://schemas.openxmlformats.org/officeDocument/2006/relationships" r:id="rId1" action="ppaction://hlinksldjump"/>
            </a:rPr>
            <a:t>Presentación</a:t>
          </a:r>
          <a:endParaRPr lang="es-MX" dirty="0"/>
        </a:p>
      </dgm:t>
    </dgm:pt>
    <dgm:pt modelId="{2BF3A9AF-AC2C-46B9-9177-4B3ECC779873}" type="parTrans" cxnId="{AC3DA902-3B8F-45FD-A738-89A8F2693160}">
      <dgm:prSet/>
      <dgm:spPr/>
      <dgm:t>
        <a:bodyPr/>
        <a:lstStyle/>
        <a:p>
          <a:endParaRPr lang="es-MX"/>
        </a:p>
      </dgm:t>
    </dgm:pt>
    <dgm:pt modelId="{61F0BC2B-971E-4048-8E0A-D8DA0FCC9E8F}" type="sibTrans" cxnId="{AC3DA902-3B8F-45FD-A738-89A8F2693160}">
      <dgm:prSet/>
      <dgm:spPr/>
      <dgm:t>
        <a:bodyPr/>
        <a:lstStyle/>
        <a:p>
          <a:endParaRPr lang="es-MX"/>
        </a:p>
      </dgm:t>
    </dgm:pt>
    <dgm:pt modelId="{F6339763-95E2-4D81-BCAC-5572D21E89F3}">
      <dgm:prSet/>
      <dgm:spPr/>
      <dgm:t>
        <a:bodyPr/>
        <a:lstStyle/>
        <a:p>
          <a:pPr algn="ctr" rtl="0"/>
          <a:r>
            <a:rPr lang="es-MX" dirty="0" smtClean="0">
              <a:hlinkClick xmlns:r="http://schemas.openxmlformats.org/officeDocument/2006/relationships" r:id="rId2" action="ppaction://hlinksldjump"/>
            </a:rPr>
            <a:t>Objetivo de la unidad de aprendizaje</a:t>
          </a:r>
          <a:endParaRPr lang="es-MX" dirty="0"/>
        </a:p>
      </dgm:t>
    </dgm:pt>
    <dgm:pt modelId="{3F9DB8E1-CBA6-409C-954E-A6DA9A2EA5AB}" type="parTrans" cxnId="{AC9D8422-5664-4557-AC45-AAA2BF9E304A}">
      <dgm:prSet/>
      <dgm:spPr/>
      <dgm:t>
        <a:bodyPr/>
        <a:lstStyle/>
        <a:p>
          <a:endParaRPr lang="es-MX"/>
        </a:p>
      </dgm:t>
    </dgm:pt>
    <dgm:pt modelId="{6C9DD94F-7087-4928-926F-0AEE192C288E}" type="sibTrans" cxnId="{AC9D8422-5664-4557-AC45-AAA2BF9E304A}">
      <dgm:prSet/>
      <dgm:spPr/>
      <dgm:t>
        <a:bodyPr/>
        <a:lstStyle/>
        <a:p>
          <a:endParaRPr lang="es-MX"/>
        </a:p>
      </dgm:t>
    </dgm:pt>
    <dgm:pt modelId="{21F947AE-DED3-4ACB-8179-51A17B147AD9}">
      <dgm:prSet/>
      <dgm:spPr/>
      <dgm:t>
        <a:bodyPr/>
        <a:lstStyle/>
        <a:p>
          <a:pPr algn="ctr" rtl="0"/>
          <a:r>
            <a:rPr lang="es-MX" dirty="0" smtClean="0">
              <a:hlinkClick xmlns:r="http://schemas.openxmlformats.org/officeDocument/2006/relationships" r:id="rId3" action="ppaction://hlinksldjump"/>
            </a:rPr>
            <a:t>Objetivo del material</a:t>
          </a:r>
          <a:endParaRPr lang="es-MX" dirty="0"/>
        </a:p>
      </dgm:t>
    </dgm:pt>
    <dgm:pt modelId="{29641B4D-EF14-4AA4-9E71-08FEB608FF64}" type="parTrans" cxnId="{52E9D053-DE98-49C5-9AAA-5835B2B178E6}">
      <dgm:prSet/>
      <dgm:spPr/>
      <dgm:t>
        <a:bodyPr/>
        <a:lstStyle/>
        <a:p>
          <a:endParaRPr lang="es-MX"/>
        </a:p>
      </dgm:t>
    </dgm:pt>
    <dgm:pt modelId="{128D3552-C85E-4B22-8764-35239C6643AF}" type="sibTrans" cxnId="{52E9D053-DE98-49C5-9AAA-5835B2B178E6}">
      <dgm:prSet/>
      <dgm:spPr/>
      <dgm:t>
        <a:bodyPr/>
        <a:lstStyle/>
        <a:p>
          <a:endParaRPr lang="es-MX"/>
        </a:p>
      </dgm:t>
    </dgm:pt>
    <dgm:pt modelId="{1F6E782F-6DE3-48A4-B46E-1046AF25DF5C}">
      <dgm:prSet/>
      <dgm:spPr/>
      <dgm:t>
        <a:bodyPr/>
        <a:lstStyle/>
        <a:p>
          <a:pPr algn="ctr" rtl="0"/>
          <a:r>
            <a:rPr lang="es-MX" dirty="0" smtClean="0">
              <a:hlinkClick xmlns:r="http://schemas.openxmlformats.org/officeDocument/2006/relationships" r:id="rId4" action="ppaction://hlinksldjump"/>
            </a:rPr>
            <a:t>Objetivo del tema</a:t>
          </a:r>
          <a:endParaRPr lang="es-MX" dirty="0"/>
        </a:p>
      </dgm:t>
    </dgm:pt>
    <dgm:pt modelId="{C9B5B16A-392C-41A5-81B9-88A0046BF9E4}" type="parTrans" cxnId="{BE31C5DF-B393-447E-A6DC-A4AF5351B4FE}">
      <dgm:prSet/>
      <dgm:spPr/>
      <dgm:t>
        <a:bodyPr/>
        <a:lstStyle/>
        <a:p>
          <a:endParaRPr lang="es-MX"/>
        </a:p>
      </dgm:t>
    </dgm:pt>
    <dgm:pt modelId="{0542AFC0-D046-4C06-B33F-2ED114F9191F}" type="sibTrans" cxnId="{BE31C5DF-B393-447E-A6DC-A4AF5351B4FE}">
      <dgm:prSet/>
      <dgm:spPr/>
      <dgm:t>
        <a:bodyPr/>
        <a:lstStyle/>
        <a:p>
          <a:endParaRPr lang="es-MX"/>
        </a:p>
      </dgm:t>
    </dgm:pt>
    <dgm:pt modelId="{5D84496D-35D6-458B-A617-1BE6E9FB9128}">
      <dgm:prSet/>
      <dgm:spPr/>
      <dgm:t>
        <a:bodyPr/>
        <a:lstStyle/>
        <a:p>
          <a:pPr algn="ctr" rtl="0"/>
          <a:r>
            <a:rPr lang="es-MX" dirty="0" smtClean="0">
              <a:hlinkClick xmlns:r="http://schemas.openxmlformats.org/officeDocument/2006/relationships" r:id="rId5" action="ppaction://hlinksldjump"/>
            </a:rPr>
            <a:t>Créditos</a:t>
          </a:r>
          <a:endParaRPr lang="es-MX" dirty="0"/>
        </a:p>
      </dgm:t>
    </dgm:pt>
    <dgm:pt modelId="{18297CD6-7666-4B62-BA2E-9D2F1BF7F7E4}" type="parTrans" cxnId="{1404CF06-B84A-4280-938F-8AAB55E8A8A1}">
      <dgm:prSet/>
      <dgm:spPr/>
      <dgm:t>
        <a:bodyPr/>
        <a:lstStyle/>
        <a:p>
          <a:endParaRPr lang="es-MX"/>
        </a:p>
      </dgm:t>
    </dgm:pt>
    <dgm:pt modelId="{C53A9F06-C3EB-469E-BAB8-C98C27A7D11F}" type="sibTrans" cxnId="{1404CF06-B84A-4280-938F-8AAB55E8A8A1}">
      <dgm:prSet/>
      <dgm:spPr/>
      <dgm:t>
        <a:bodyPr/>
        <a:lstStyle/>
        <a:p>
          <a:endParaRPr lang="es-MX"/>
        </a:p>
      </dgm:t>
    </dgm:pt>
    <dgm:pt modelId="{620E9A65-1AA3-4EA8-981E-61860D2A05BF}">
      <dgm:prSet/>
      <dgm:spPr/>
      <dgm:t>
        <a:bodyPr/>
        <a:lstStyle/>
        <a:p>
          <a:pPr algn="ctr" rtl="0"/>
          <a:r>
            <a:rPr lang="es-MX" dirty="0" smtClean="0">
              <a:hlinkClick xmlns:r="http://schemas.openxmlformats.org/officeDocument/2006/relationships" r:id="rId6" action="ppaction://hlinksldjump"/>
            </a:rPr>
            <a:t>Requisitos</a:t>
          </a:r>
          <a:endParaRPr lang="es-MX" dirty="0"/>
        </a:p>
      </dgm:t>
    </dgm:pt>
    <dgm:pt modelId="{58545943-8BCC-46F9-A5A4-C998EA034FAE}" type="parTrans" cxnId="{4B5946C8-3EF2-404A-AE4A-DBB53E652300}">
      <dgm:prSet/>
      <dgm:spPr/>
      <dgm:t>
        <a:bodyPr/>
        <a:lstStyle/>
        <a:p>
          <a:endParaRPr lang="es-MX"/>
        </a:p>
      </dgm:t>
    </dgm:pt>
    <dgm:pt modelId="{D58C166D-65A8-4314-A2FD-171314A048D1}" type="sibTrans" cxnId="{4B5946C8-3EF2-404A-AE4A-DBB53E652300}">
      <dgm:prSet/>
      <dgm:spPr/>
      <dgm:t>
        <a:bodyPr/>
        <a:lstStyle/>
        <a:p>
          <a:endParaRPr lang="es-MX"/>
        </a:p>
      </dgm:t>
    </dgm:pt>
    <dgm:pt modelId="{B2C7B860-E25F-4F42-A188-18049CA3BC4A}" type="pres">
      <dgm:prSet presAssocID="{D1091C7C-49A8-439A-8598-990E458EEA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867D04-EFD4-4358-8916-7F0469014AE7}" type="pres">
      <dgm:prSet presAssocID="{1DA2D8E3-84C5-48CB-B452-7CADD5B53C9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C3ADE-06AD-43E3-BC60-61AED89C271E}" type="pres">
      <dgm:prSet presAssocID="{61F0BC2B-971E-4048-8E0A-D8DA0FCC9E8F}" presName="spacer" presStyleCnt="0"/>
      <dgm:spPr/>
      <dgm:t>
        <a:bodyPr/>
        <a:lstStyle/>
        <a:p>
          <a:endParaRPr lang="es-MX"/>
        </a:p>
      </dgm:t>
    </dgm:pt>
    <dgm:pt modelId="{6B148279-1664-4803-933C-DEE869651220}" type="pres">
      <dgm:prSet presAssocID="{F6339763-95E2-4D81-BCAC-5572D21E89F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CC53EB-7B3E-4318-9E58-24E353D19760}" type="pres">
      <dgm:prSet presAssocID="{6C9DD94F-7087-4928-926F-0AEE192C288E}" presName="spacer" presStyleCnt="0"/>
      <dgm:spPr/>
      <dgm:t>
        <a:bodyPr/>
        <a:lstStyle/>
        <a:p>
          <a:endParaRPr lang="es-MX"/>
        </a:p>
      </dgm:t>
    </dgm:pt>
    <dgm:pt modelId="{6EC705FB-496C-4B4D-930E-3B17885E3087}" type="pres">
      <dgm:prSet presAssocID="{21F947AE-DED3-4ACB-8179-51A17B147AD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9504B5-EB53-4D71-87AB-228309779464}" type="pres">
      <dgm:prSet presAssocID="{128D3552-C85E-4B22-8764-35239C6643AF}" presName="spacer" presStyleCnt="0"/>
      <dgm:spPr/>
      <dgm:t>
        <a:bodyPr/>
        <a:lstStyle/>
        <a:p>
          <a:endParaRPr lang="es-MX"/>
        </a:p>
      </dgm:t>
    </dgm:pt>
    <dgm:pt modelId="{4544DF84-A173-4158-88A3-8ECFF1553D5F}" type="pres">
      <dgm:prSet presAssocID="{1F6E782F-6DE3-48A4-B46E-1046AF25DF5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612882-55E9-4787-9467-96D34DAD2B5D}" type="pres">
      <dgm:prSet presAssocID="{0542AFC0-D046-4C06-B33F-2ED114F9191F}" presName="spacer" presStyleCnt="0"/>
      <dgm:spPr/>
      <dgm:t>
        <a:bodyPr/>
        <a:lstStyle/>
        <a:p>
          <a:endParaRPr lang="es-MX"/>
        </a:p>
      </dgm:t>
    </dgm:pt>
    <dgm:pt modelId="{F591922B-CF12-4843-8594-1B54B6438E06}" type="pres">
      <dgm:prSet presAssocID="{620E9A65-1AA3-4EA8-981E-61860D2A05B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0149C-ABF6-431B-8122-EEFF10B61EB1}" type="pres">
      <dgm:prSet presAssocID="{D58C166D-65A8-4314-A2FD-171314A048D1}" presName="spacer" presStyleCnt="0"/>
      <dgm:spPr/>
    </dgm:pt>
    <dgm:pt modelId="{671FE282-3994-4F11-A102-F5A776144715}" type="pres">
      <dgm:prSet presAssocID="{5D84496D-35D6-458B-A617-1BE6E9FB912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04CF06-B84A-4280-938F-8AAB55E8A8A1}" srcId="{D1091C7C-49A8-439A-8598-990E458EEA07}" destId="{5D84496D-35D6-458B-A617-1BE6E9FB9128}" srcOrd="5" destOrd="0" parTransId="{18297CD6-7666-4B62-BA2E-9D2F1BF7F7E4}" sibTransId="{C53A9F06-C3EB-469E-BAB8-C98C27A7D11F}"/>
    <dgm:cxn modelId="{BE31C5DF-B393-447E-A6DC-A4AF5351B4FE}" srcId="{D1091C7C-49A8-439A-8598-990E458EEA07}" destId="{1F6E782F-6DE3-48A4-B46E-1046AF25DF5C}" srcOrd="3" destOrd="0" parTransId="{C9B5B16A-392C-41A5-81B9-88A0046BF9E4}" sibTransId="{0542AFC0-D046-4C06-B33F-2ED114F9191F}"/>
    <dgm:cxn modelId="{AC9D8422-5664-4557-AC45-AAA2BF9E304A}" srcId="{D1091C7C-49A8-439A-8598-990E458EEA07}" destId="{F6339763-95E2-4D81-BCAC-5572D21E89F3}" srcOrd="1" destOrd="0" parTransId="{3F9DB8E1-CBA6-409C-954E-A6DA9A2EA5AB}" sibTransId="{6C9DD94F-7087-4928-926F-0AEE192C288E}"/>
    <dgm:cxn modelId="{1CA8AE01-5B54-4F61-AD14-0AC795B602B6}" type="presOf" srcId="{1F6E782F-6DE3-48A4-B46E-1046AF25DF5C}" destId="{4544DF84-A173-4158-88A3-8ECFF1553D5F}" srcOrd="0" destOrd="0" presId="urn:microsoft.com/office/officeart/2005/8/layout/vList2"/>
    <dgm:cxn modelId="{8D051D99-992D-448A-BD20-6681DE6D22D0}" type="presOf" srcId="{1DA2D8E3-84C5-48CB-B452-7CADD5B53C98}" destId="{E0867D04-EFD4-4358-8916-7F0469014AE7}" srcOrd="0" destOrd="0" presId="urn:microsoft.com/office/officeart/2005/8/layout/vList2"/>
    <dgm:cxn modelId="{E660F7D0-0CDE-4EFD-8815-7AD2754E6904}" type="presOf" srcId="{620E9A65-1AA3-4EA8-981E-61860D2A05BF}" destId="{F591922B-CF12-4843-8594-1B54B6438E06}" srcOrd="0" destOrd="0" presId="urn:microsoft.com/office/officeart/2005/8/layout/vList2"/>
    <dgm:cxn modelId="{727DF923-1559-4F69-A8E9-96448BE152F7}" type="presOf" srcId="{5D84496D-35D6-458B-A617-1BE6E9FB9128}" destId="{671FE282-3994-4F11-A102-F5A776144715}" srcOrd="0" destOrd="0" presId="urn:microsoft.com/office/officeart/2005/8/layout/vList2"/>
    <dgm:cxn modelId="{52E9D053-DE98-49C5-9AAA-5835B2B178E6}" srcId="{D1091C7C-49A8-439A-8598-990E458EEA07}" destId="{21F947AE-DED3-4ACB-8179-51A17B147AD9}" srcOrd="2" destOrd="0" parTransId="{29641B4D-EF14-4AA4-9E71-08FEB608FF64}" sibTransId="{128D3552-C85E-4B22-8764-35239C6643AF}"/>
    <dgm:cxn modelId="{4029F93B-D0D4-41E5-A77D-83F0AD8483F3}" type="presOf" srcId="{21F947AE-DED3-4ACB-8179-51A17B147AD9}" destId="{6EC705FB-496C-4B4D-930E-3B17885E3087}" srcOrd="0" destOrd="0" presId="urn:microsoft.com/office/officeart/2005/8/layout/vList2"/>
    <dgm:cxn modelId="{4B5946C8-3EF2-404A-AE4A-DBB53E652300}" srcId="{D1091C7C-49A8-439A-8598-990E458EEA07}" destId="{620E9A65-1AA3-4EA8-981E-61860D2A05BF}" srcOrd="4" destOrd="0" parTransId="{58545943-8BCC-46F9-A5A4-C998EA034FAE}" sibTransId="{D58C166D-65A8-4314-A2FD-171314A048D1}"/>
    <dgm:cxn modelId="{489EABBD-71A4-4896-8974-4150029D7AC0}" type="presOf" srcId="{F6339763-95E2-4D81-BCAC-5572D21E89F3}" destId="{6B148279-1664-4803-933C-DEE869651220}" srcOrd="0" destOrd="0" presId="urn:microsoft.com/office/officeart/2005/8/layout/vList2"/>
    <dgm:cxn modelId="{AC3DA902-3B8F-45FD-A738-89A8F2693160}" srcId="{D1091C7C-49A8-439A-8598-990E458EEA07}" destId="{1DA2D8E3-84C5-48CB-B452-7CADD5B53C98}" srcOrd="0" destOrd="0" parTransId="{2BF3A9AF-AC2C-46B9-9177-4B3ECC779873}" sibTransId="{61F0BC2B-971E-4048-8E0A-D8DA0FCC9E8F}"/>
    <dgm:cxn modelId="{52A1EA87-7181-42BE-9217-9A7B0E1D277B}" type="presOf" srcId="{D1091C7C-49A8-439A-8598-990E458EEA07}" destId="{B2C7B860-E25F-4F42-A188-18049CA3BC4A}" srcOrd="0" destOrd="0" presId="urn:microsoft.com/office/officeart/2005/8/layout/vList2"/>
    <dgm:cxn modelId="{6F666092-5E3B-4DE4-B123-4610D59D722F}" type="presParOf" srcId="{B2C7B860-E25F-4F42-A188-18049CA3BC4A}" destId="{E0867D04-EFD4-4358-8916-7F0469014AE7}" srcOrd="0" destOrd="0" presId="urn:microsoft.com/office/officeart/2005/8/layout/vList2"/>
    <dgm:cxn modelId="{0594C5BE-CFC3-4CEB-86CE-4313070F1AAC}" type="presParOf" srcId="{B2C7B860-E25F-4F42-A188-18049CA3BC4A}" destId="{4DDC3ADE-06AD-43E3-BC60-61AED89C271E}" srcOrd="1" destOrd="0" presId="urn:microsoft.com/office/officeart/2005/8/layout/vList2"/>
    <dgm:cxn modelId="{54FFA13D-007F-4204-9ED4-D4C1F3E7F1EF}" type="presParOf" srcId="{B2C7B860-E25F-4F42-A188-18049CA3BC4A}" destId="{6B148279-1664-4803-933C-DEE869651220}" srcOrd="2" destOrd="0" presId="urn:microsoft.com/office/officeart/2005/8/layout/vList2"/>
    <dgm:cxn modelId="{BD4C16E1-05B4-478E-B07A-30AC53BE84F5}" type="presParOf" srcId="{B2C7B860-E25F-4F42-A188-18049CA3BC4A}" destId="{E1CC53EB-7B3E-4318-9E58-24E353D19760}" srcOrd="3" destOrd="0" presId="urn:microsoft.com/office/officeart/2005/8/layout/vList2"/>
    <dgm:cxn modelId="{1FF912E8-C60E-4ED2-BF6B-1F6F78E8ADFD}" type="presParOf" srcId="{B2C7B860-E25F-4F42-A188-18049CA3BC4A}" destId="{6EC705FB-496C-4B4D-930E-3B17885E3087}" srcOrd="4" destOrd="0" presId="urn:microsoft.com/office/officeart/2005/8/layout/vList2"/>
    <dgm:cxn modelId="{041D87DA-D4F0-46A0-A602-78D7B31DC9FD}" type="presParOf" srcId="{B2C7B860-E25F-4F42-A188-18049CA3BC4A}" destId="{F79504B5-EB53-4D71-87AB-228309779464}" srcOrd="5" destOrd="0" presId="urn:microsoft.com/office/officeart/2005/8/layout/vList2"/>
    <dgm:cxn modelId="{85CB103A-2C45-4EFE-9590-80FF41D29EAA}" type="presParOf" srcId="{B2C7B860-E25F-4F42-A188-18049CA3BC4A}" destId="{4544DF84-A173-4158-88A3-8ECFF1553D5F}" srcOrd="6" destOrd="0" presId="urn:microsoft.com/office/officeart/2005/8/layout/vList2"/>
    <dgm:cxn modelId="{952D08F7-6E91-444B-8054-553E8CB55F02}" type="presParOf" srcId="{B2C7B860-E25F-4F42-A188-18049CA3BC4A}" destId="{30612882-55E9-4787-9467-96D34DAD2B5D}" srcOrd="7" destOrd="0" presId="urn:microsoft.com/office/officeart/2005/8/layout/vList2"/>
    <dgm:cxn modelId="{49F3E622-457B-40EA-8E1F-7D03FCD7CFD7}" type="presParOf" srcId="{B2C7B860-E25F-4F42-A188-18049CA3BC4A}" destId="{F591922B-CF12-4843-8594-1B54B6438E06}" srcOrd="8" destOrd="0" presId="urn:microsoft.com/office/officeart/2005/8/layout/vList2"/>
    <dgm:cxn modelId="{4EF3FAD0-230B-48A4-99B6-76DD065407D0}" type="presParOf" srcId="{B2C7B860-E25F-4F42-A188-18049CA3BC4A}" destId="{B9D0149C-ABF6-431B-8122-EEFF10B61EB1}" srcOrd="9" destOrd="0" presId="urn:microsoft.com/office/officeart/2005/8/layout/vList2"/>
    <dgm:cxn modelId="{3A66B5BA-1CF8-4694-9DE4-F5729BE59447}" type="presParOf" srcId="{B2C7B860-E25F-4F42-A188-18049CA3BC4A}" destId="{671FE282-3994-4F11-A102-F5A77614471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074A3D-025E-4760-8A7A-C34880C61223}" type="doc">
      <dgm:prSet loTypeId="urn:microsoft.com/office/officeart/2005/8/layout/hProcess9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FAF5B31-9D50-448B-B129-3EDDD0259189}">
      <dgm:prSet/>
      <dgm:spPr/>
      <dgm:t>
        <a:bodyPr/>
        <a:lstStyle/>
        <a:p>
          <a:pPr rtl="0"/>
          <a:r>
            <a:rPr lang="es-ES" dirty="0" smtClean="0"/>
            <a:t>Conocer las herramientas teóricas-metodológicas para la aplicación de la planeación y formulación de programas, lo que incluye sus normas y principios básicos, en los ámbitos de ejercicio de la gestión pública.</a:t>
          </a:r>
          <a:endParaRPr lang="es-MX" dirty="0"/>
        </a:p>
      </dgm:t>
    </dgm:pt>
    <dgm:pt modelId="{C93D8622-0EEB-45CD-9B5A-B29D6E7004C3}" type="parTrans" cxnId="{E3CAA026-756C-4580-9AE4-2BDE21671C79}">
      <dgm:prSet/>
      <dgm:spPr/>
      <dgm:t>
        <a:bodyPr/>
        <a:lstStyle/>
        <a:p>
          <a:endParaRPr lang="es-MX"/>
        </a:p>
      </dgm:t>
    </dgm:pt>
    <dgm:pt modelId="{C19DC62E-7C95-46FA-8724-D26503074F85}" type="sibTrans" cxnId="{E3CAA026-756C-4580-9AE4-2BDE21671C79}">
      <dgm:prSet/>
      <dgm:spPr/>
      <dgm:t>
        <a:bodyPr/>
        <a:lstStyle/>
        <a:p>
          <a:endParaRPr lang="es-MX"/>
        </a:p>
      </dgm:t>
    </dgm:pt>
    <dgm:pt modelId="{3FD685D5-B47C-4D12-A76F-D0D861F94A8E}" type="pres">
      <dgm:prSet presAssocID="{52074A3D-025E-4760-8A7A-C34880C6122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CAB93F-5983-4FF1-8BDE-F6B26EA3A248}" type="pres">
      <dgm:prSet presAssocID="{52074A3D-025E-4760-8A7A-C34880C61223}" presName="arrow" presStyleLbl="bgShp" presStyleIdx="0" presStyleCnt="1"/>
      <dgm:spPr/>
      <dgm:t>
        <a:bodyPr/>
        <a:lstStyle/>
        <a:p>
          <a:endParaRPr lang="es-MX"/>
        </a:p>
      </dgm:t>
    </dgm:pt>
    <dgm:pt modelId="{2463FFA2-5DE0-487F-96BD-4CD6B78DE694}" type="pres">
      <dgm:prSet presAssocID="{52074A3D-025E-4760-8A7A-C34880C61223}" presName="linearProcess" presStyleCnt="0"/>
      <dgm:spPr/>
      <dgm:t>
        <a:bodyPr/>
        <a:lstStyle/>
        <a:p>
          <a:endParaRPr lang="es-MX"/>
        </a:p>
      </dgm:t>
    </dgm:pt>
    <dgm:pt modelId="{9977AF83-0DED-4670-93E8-4CD1CCE23E41}" type="pres">
      <dgm:prSet presAssocID="{7FAF5B31-9D50-448B-B129-3EDDD0259189}" presName="textNode" presStyleLbl="node1" presStyleIdx="0" presStyleCnt="1" custScaleY="1814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3CAA026-756C-4580-9AE4-2BDE21671C79}" srcId="{52074A3D-025E-4760-8A7A-C34880C61223}" destId="{7FAF5B31-9D50-448B-B129-3EDDD0259189}" srcOrd="0" destOrd="0" parTransId="{C93D8622-0EEB-45CD-9B5A-B29D6E7004C3}" sibTransId="{C19DC62E-7C95-46FA-8724-D26503074F85}"/>
    <dgm:cxn modelId="{EEF32E2F-DC9E-4AD8-AFB2-D4C6AA8E5DC6}" type="presOf" srcId="{7FAF5B31-9D50-448B-B129-3EDDD0259189}" destId="{9977AF83-0DED-4670-93E8-4CD1CCE23E41}" srcOrd="0" destOrd="0" presId="urn:microsoft.com/office/officeart/2005/8/layout/hProcess9"/>
    <dgm:cxn modelId="{EC3ECF23-CA45-4B74-AB8B-77FB0346E392}" type="presOf" srcId="{52074A3D-025E-4760-8A7A-C34880C61223}" destId="{3FD685D5-B47C-4D12-A76F-D0D861F94A8E}" srcOrd="0" destOrd="0" presId="urn:microsoft.com/office/officeart/2005/8/layout/hProcess9"/>
    <dgm:cxn modelId="{07C673D2-E65B-4320-B3F2-147589CAF7F2}" type="presParOf" srcId="{3FD685D5-B47C-4D12-A76F-D0D861F94A8E}" destId="{57CAB93F-5983-4FF1-8BDE-F6B26EA3A248}" srcOrd="0" destOrd="0" presId="urn:microsoft.com/office/officeart/2005/8/layout/hProcess9"/>
    <dgm:cxn modelId="{06DFF571-732C-4C4C-B3C5-C0F9C93C629C}" type="presParOf" srcId="{3FD685D5-B47C-4D12-A76F-D0D861F94A8E}" destId="{2463FFA2-5DE0-487F-96BD-4CD6B78DE694}" srcOrd="1" destOrd="0" presId="urn:microsoft.com/office/officeart/2005/8/layout/hProcess9"/>
    <dgm:cxn modelId="{1BE6F4A6-C25B-4C3C-8AFA-A9B5BFF8E615}" type="presParOf" srcId="{2463FFA2-5DE0-487F-96BD-4CD6B78DE694}" destId="{9977AF83-0DED-4670-93E8-4CD1CCE23E4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EFF5E2-359A-4018-B68F-8DCE77D95107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9B1A24D7-E278-4B0F-8D66-51CF85F748F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Proporcionar materiales relacionados con el ciclo presupuestario en México que permitan al alumno comprender su aplicación en la práctica de la planeación.</a:t>
          </a:r>
          <a:endParaRPr lang="es-MX" dirty="0">
            <a:solidFill>
              <a:schemeClr val="tx1"/>
            </a:solidFill>
          </a:endParaRPr>
        </a:p>
      </dgm:t>
    </dgm:pt>
    <dgm:pt modelId="{450C447A-0AE6-4C0E-AC96-15A502D345F7}" type="parTrans" cxnId="{9B9DBBC8-E9AE-4C48-A939-0090092E3C00}">
      <dgm:prSet/>
      <dgm:spPr/>
      <dgm:t>
        <a:bodyPr/>
        <a:lstStyle/>
        <a:p>
          <a:endParaRPr lang="es-MX"/>
        </a:p>
      </dgm:t>
    </dgm:pt>
    <dgm:pt modelId="{799BF3B0-F853-413E-92CC-2E8265EDB827}" type="sibTrans" cxnId="{9B9DBBC8-E9AE-4C48-A939-0090092E3C00}">
      <dgm:prSet/>
      <dgm:spPr/>
      <dgm:t>
        <a:bodyPr/>
        <a:lstStyle/>
        <a:p>
          <a:endParaRPr lang="es-MX"/>
        </a:p>
      </dgm:t>
    </dgm:pt>
    <dgm:pt modelId="{DF90B0F0-5CC0-47F0-8C15-1A8E664D918E}" type="pres">
      <dgm:prSet presAssocID="{41EFF5E2-359A-4018-B68F-8DCE77D9510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FC648CE-2795-43C0-A538-112C0DF79E12}" type="pres">
      <dgm:prSet presAssocID="{9B1A24D7-E278-4B0F-8D66-51CF85F748FE}" presName="linNode" presStyleCnt="0"/>
      <dgm:spPr/>
    </dgm:pt>
    <dgm:pt modelId="{EDE9AA49-37F6-448D-900F-3C7E000B2571}" type="pres">
      <dgm:prSet presAssocID="{9B1A24D7-E278-4B0F-8D66-51CF85F748FE}" presName="parentShp" presStyleLbl="node1" presStyleIdx="0" presStyleCnt="1" custScaleX="4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6AC874-5EED-4FD6-A56B-57F23B74D789}" type="pres">
      <dgm:prSet presAssocID="{9B1A24D7-E278-4B0F-8D66-51CF85F748FE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9B9DBBC8-E9AE-4C48-A939-0090092E3C00}" srcId="{41EFF5E2-359A-4018-B68F-8DCE77D95107}" destId="{9B1A24D7-E278-4B0F-8D66-51CF85F748FE}" srcOrd="0" destOrd="0" parTransId="{450C447A-0AE6-4C0E-AC96-15A502D345F7}" sibTransId="{799BF3B0-F853-413E-92CC-2E8265EDB827}"/>
    <dgm:cxn modelId="{01767863-34DA-450E-973F-01F2602D12C7}" type="presOf" srcId="{9B1A24D7-E278-4B0F-8D66-51CF85F748FE}" destId="{EDE9AA49-37F6-448D-900F-3C7E000B2571}" srcOrd="0" destOrd="0" presId="urn:microsoft.com/office/officeart/2005/8/layout/vList6"/>
    <dgm:cxn modelId="{9AF5945C-EE42-4BCB-9229-5A832E02CA36}" type="presOf" srcId="{41EFF5E2-359A-4018-B68F-8DCE77D95107}" destId="{DF90B0F0-5CC0-47F0-8C15-1A8E664D918E}" srcOrd="0" destOrd="0" presId="urn:microsoft.com/office/officeart/2005/8/layout/vList6"/>
    <dgm:cxn modelId="{A49A97AA-B77B-4589-B22F-A057928C5505}" type="presParOf" srcId="{DF90B0F0-5CC0-47F0-8C15-1A8E664D918E}" destId="{6FC648CE-2795-43C0-A538-112C0DF79E12}" srcOrd="0" destOrd="0" presId="urn:microsoft.com/office/officeart/2005/8/layout/vList6"/>
    <dgm:cxn modelId="{950C3B68-A31D-4F6B-B22E-2823676F6E2D}" type="presParOf" srcId="{6FC648CE-2795-43C0-A538-112C0DF79E12}" destId="{EDE9AA49-37F6-448D-900F-3C7E000B2571}" srcOrd="0" destOrd="0" presId="urn:microsoft.com/office/officeart/2005/8/layout/vList6"/>
    <dgm:cxn modelId="{B207E6FB-B381-4C1A-974A-7478B7D5BFD0}" type="presParOf" srcId="{6FC648CE-2795-43C0-A538-112C0DF79E12}" destId="{5B6AC874-5EED-4FD6-A56B-57F23B74D78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98590C-5A92-41A9-AE86-0A6940423065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C241334-775A-47DF-A262-A1C8C719B1AF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</a:t>
          </a:r>
          <a:r>
            <a:rPr lang="es-MX" b="1" dirty="0" smtClean="0">
              <a:solidFill>
                <a:schemeClr val="tx1"/>
              </a:solidFill>
            </a:rPr>
            <a:t>objetivo principal </a:t>
          </a:r>
          <a:r>
            <a:rPr lang="es-MX" dirty="0" smtClean="0">
              <a:solidFill>
                <a:schemeClr val="tx1"/>
              </a:solidFill>
            </a:rPr>
            <a:t>consiste en: Dominar elementos básicos del ciclo presupuestario, con el fin de ser capaz de aplicar su uso en la administración pública en México.</a:t>
          </a:r>
          <a:endParaRPr lang="es-MX" dirty="0">
            <a:solidFill>
              <a:schemeClr val="tx1"/>
            </a:solidFill>
          </a:endParaRPr>
        </a:p>
      </dgm:t>
    </dgm:pt>
    <dgm:pt modelId="{52E015C4-ECE0-48A3-B034-7DB484745DEA}" type="parTrans" cxnId="{E6B3492F-6B24-4B4B-BCDA-E87D12C46E53}">
      <dgm:prSet/>
      <dgm:spPr/>
      <dgm:t>
        <a:bodyPr/>
        <a:lstStyle/>
        <a:p>
          <a:endParaRPr lang="es-MX"/>
        </a:p>
      </dgm:t>
    </dgm:pt>
    <dgm:pt modelId="{5D224F15-406A-430D-A80A-7079B92788C0}" type="sibTrans" cxnId="{E6B3492F-6B24-4B4B-BCDA-E87D12C46E53}">
      <dgm:prSet/>
      <dgm:spPr/>
      <dgm:t>
        <a:bodyPr/>
        <a:lstStyle/>
        <a:p>
          <a:endParaRPr lang="es-MX"/>
        </a:p>
      </dgm:t>
    </dgm:pt>
    <dgm:pt modelId="{1C3F69E9-5C5C-45B2-9DF1-72EC43DC17BC}" type="pres">
      <dgm:prSet presAssocID="{2898590C-5A92-41A9-AE86-0A69404230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DF1CE6-BD4B-436C-89C8-65BB4049856E}" type="pres">
      <dgm:prSet presAssocID="{2898590C-5A92-41A9-AE86-0A6940423065}" presName="arrow" presStyleLbl="bgShp" presStyleIdx="0" presStyleCnt="1"/>
      <dgm:spPr/>
    </dgm:pt>
    <dgm:pt modelId="{F0547C57-1FDE-483D-9D93-8869F7B827C2}" type="pres">
      <dgm:prSet presAssocID="{2898590C-5A92-41A9-AE86-0A6940423065}" presName="linearProcess" presStyleCnt="0"/>
      <dgm:spPr/>
    </dgm:pt>
    <dgm:pt modelId="{CFD4DB9A-E344-4F06-929E-1FE028F65991}" type="pres">
      <dgm:prSet presAssocID="{AC241334-775A-47DF-A262-A1C8C719B1AF}" presName="textNode" presStyleLbl="node1" presStyleIdx="0" presStyleCnt="1" custScaleY="1616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6582F5C-B6F2-411C-BDD4-DCCA93BF5E30}" type="presOf" srcId="{2898590C-5A92-41A9-AE86-0A6940423065}" destId="{1C3F69E9-5C5C-45B2-9DF1-72EC43DC17BC}" srcOrd="0" destOrd="0" presId="urn:microsoft.com/office/officeart/2005/8/layout/hProcess9"/>
    <dgm:cxn modelId="{E6B3492F-6B24-4B4B-BCDA-E87D12C46E53}" srcId="{2898590C-5A92-41A9-AE86-0A6940423065}" destId="{AC241334-775A-47DF-A262-A1C8C719B1AF}" srcOrd="0" destOrd="0" parTransId="{52E015C4-ECE0-48A3-B034-7DB484745DEA}" sibTransId="{5D224F15-406A-430D-A80A-7079B92788C0}"/>
    <dgm:cxn modelId="{29FE329F-EA47-4140-A46D-1EBDBB8DD7FF}" type="presOf" srcId="{AC241334-775A-47DF-A262-A1C8C719B1AF}" destId="{CFD4DB9A-E344-4F06-929E-1FE028F65991}" srcOrd="0" destOrd="0" presId="urn:microsoft.com/office/officeart/2005/8/layout/hProcess9"/>
    <dgm:cxn modelId="{861B3059-2F45-473F-866E-5C8FF0877329}" type="presParOf" srcId="{1C3F69E9-5C5C-45B2-9DF1-72EC43DC17BC}" destId="{5CDF1CE6-BD4B-436C-89C8-65BB4049856E}" srcOrd="0" destOrd="0" presId="urn:microsoft.com/office/officeart/2005/8/layout/hProcess9"/>
    <dgm:cxn modelId="{87CC63E0-DADB-4ED6-9491-51428C94E597}" type="presParOf" srcId="{1C3F69E9-5C5C-45B2-9DF1-72EC43DC17BC}" destId="{F0547C57-1FDE-483D-9D93-8869F7B827C2}" srcOrd="1" destOrd="0" presId="urn:microsoft.com/office/officeart/2005/8/layout/hProcess9"/>
    <dgm:cxn modelId="{9D3EAD22-B2E2-4DD9-8FED-7276649FFE4F}" type="presParOf" srcId="{F0547C57-1FDE-483D-9D93-8869F7B827C2}" destId="{CFD4DB9A-E344-4F06-929E-1FE028F6599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36F884-F497-4FB5-A75D-A15885A7B87E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77871ED-0ACF-42FF-AEAE-8C03400D7B50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Mercado</a:t>
          </a:r>
          <a:endParaRPr lang="es-MX" dirty="0">
            <a:solidFill>
              <a:schemeClr val="tx1"/>
            </a:solidFill>
          </a:endParaRPr>
        </a:p>
      </dgm:t>
    </dgm:pt>
    <dgm:pt modelId="{06D3D576-D5FF-4E98-8691-00B21D96B2AF}" type="parTrans" cxnId="{A38B758F-DFE0-4BAE-B133-A431AE386F2B}">
      <dgm:prSet/>
      <dgm:spPr/>
      <dgm:t>
        <a:bodyPr/>
        <a:lstStyle/>
        <a:p>
          <a:endParaRPr lang="es-MX"/>
        </a:p>
      </dgm:t>
    </dgm:pt>
    <dgm:pt modelId="{6103B33E-EFDC-41D6-BFB6-8A239F4EC358}" type="sibTrans" cxnId="{A38B758F-DFE0-4BAE-B133-A431AE386F2B}">
      <dgm:prSet/>
      <dgm:spPr/>
      <dgm:t>
        <a:bodyPr/>
        <a:lstStyle/>
        <a:p>
          <a:endParaRPr lang="es-MX"/>
        </a:p>
      </dgm:t>
    </dgm:pt>
    <dgm:pt modelId="{9897AF69-C0E8-4035-BC59-2EA94E4F82CE}" type="pres">
      <dgm:prSet presAssocID="{EA36F884-F497-4FB5-A75D-A15885A7B87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7EA35C-1547-43C3-A248-D9FF82B69EA2}" type="pres">
      <dgm:prSet presAssocID="{677871ED-0ACF-42FF-AEAE-8C03400D7B50}" presName="composite" presStyleCnt="0"/>
      <dgm:spPr/>
    </dgm:pt>
    <dgm:pt modelId="{4F1240AE-D8DA-4ED5-83C2-34782E0875AF}" type="pres">
      <dgm:prSet presAssocID="{677871ED-0ACF-42FF-AEAE-8C03400D7B50}" presName="rect1" presStyleLbl="bgImgPlace1" presStyleIdx="0" presStyleCnt="1" custLinFactNeighborX="-4453" custLinFactNeighborY="-2747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MX"/>
        </a:p>
      </dgm:t>
    </dgm:pt>
    <dgm:pt modelId="{875FCCCD-29C9-4BE4-A03D-F781D010F4D8}" type="pres">
      <dgm:prSet presAssocID="{677871ED-0ACF-42FF-AEAE-8C03400D7B50}" presName="wedgeRectCallout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7493414-41D7-4F66-AAA0-B06FA46D45DE}" type="presOf" srcId="{677871ED-0ACF-42FF-AEAE-8C03400D7B50}" destId="{875FCCCD-29C9-4BE4-A03D-F781D010F4D8}" srcOrd="0" destOrd="0" presId="urn:microsoft.com/office/officeart/2008/layout/BendingPictureCaptionList"/>
    <dgm:cxn modelId="{BF4C582A-2622-4058-A947-13696FCA231D}" type="presOf" srcId="{EA36F884-F497-4FB5-A75D-A15885A7B87E}" destId="{9897AF69-C0E8-4035-BC59-2EA94E4F82CE}" srcOrd="0" destOrd="0" presId="urn:microsoft.com/office/officeart/2008/layout/BendingPictureCaptionList"/>
    <dgm:cxn modelId="{A38B758F-DFE0-4BAE-B133-A431AE386F2B}" srcId="{EA36F884-F497-4FB5-A75D-A15885A7B87E}" destId="{677871ED-0ACF-42FF-AEAE-8C03400D7B50}" srcOrd="0" destOrd="0" parTransId="{06D3D576-D5FF-4E98-8691-00B21D96B2AF}" sibTransId="{6103B33E-EFDC-41D6-BFB6-8A239F4EC358}"/>
    <dgm:cxn modelId="{ED2DB335-220B-4A9E-ADCE-F401293131AC}" type="presParOf" srcId="{9897AF69-C0E8-4035-BC59-2EA94E4F82CE}" destId="{897EA35C-1547-43C3-A248-D9FF82B69EA2}" srcOrd="0" destOrd="0" presId="urn:microsoft.com/office/officeart/2008/layout/BendingPictureCaptionList"/>
    <dgm:cxn modelId="{2D8C0CEA-13F2-486C-A2EE-87822D11BC17}" type="presParOf" srcId="{897EA35C-1547-43C3-A248-D9FF82B69EA2}" destId="{4F1240AE-D8DA-4ED5-83C2-34782E0875AF}" srcOrd="0" destOrd="0" presId="urn:microsoft.com/office/officeart/2008/layout/BendingPictureCaptionList"/>
    <dgm:cxn modelId="{43941E10-8039-437D-818F-C310DD9FF5FB}" type="presParOf" srcId="{897EA35C-1547-43C3-A248-D9FF82B69EA2}" destId="{875FCCCD-29C9-4BE4-A03D-F781D010F4D8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03EED59-3732-4DA1-828B-D114AA79F0F6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F78853B-E1F2-435E-A36D-779C47D273B3}">
      <dgm:prSet phldrT="[Texto]"/>
      <dgm:spPr/>
      <dgm:t>
        <a:bodyPr/>
        <a:lstStyle/>
        <a:p>
          <a:r>
            <a:rPr lang="es-MX" dirty="0" smtClean="0"/>
            <a:t>Política </a:t>
          </a:r>
        </a:p>
        <a:p>
          <a:r>
            <a:rPr lang="es-MX" dirty="0" smtClean="0"/>
            <a:t>fiscal</a:t>
          </a:r>
          <a:endParaRPr lang="es-MX" dirty="0"/>
        </a:p>
      </dgm:t>
    </dgm:pt>
    <dgm:pt modelId="{18201B51-B1E3-412D-B535-7BB14667F8F7}" type="parTrans" cxnId="{420B7AEA-2ED5-4539-82EA-9D28DB29D878}">
      <dgm:prSet/>
      <dgm:spPr/>
      <dgm:t>
        <a:bodyPr/>
        <a:lstStyle/>
        <a:p>
          <a:endParaRPr lang="es-MX"/>
        </a:p>
      </dgm:t>
    </dgm:pt>
    <dgm:pt modelId="{3D2BC974-D9D7-4A80-ABF6-D5DFAFD7A6B6}" type="sibTrans" cxnId="{420B7AEA-2ED5-4539-82EA-9D28DB29D878}">
      <dgm:prSet/>
      <dgm:spPr/>
      <dgm:t>
        <a:bodyPr/>
        <a:lstStyle/>
        <a:p>
          <a:endParaRPr lang="es-MX"/>
        </a:p>
      </dgm:t>
    </dgm:pt>
    <dgm:pt modelId="{418C0FC9-0871-40AF-9B4F-FED7A1600BA2}">
      <dgm:prSet phldrT="[Texto]" custT="1"/>
      <dgm:spPr/>
      <dgm:t>
        <a:bodyPr/>
        <a:lstStyle/>
        <a:p>
          <a:r>
            <a:rPr lang="es-MX" sz="1800" dirty="0" smtClean="0"/>
            <a:t>Política hacendaria, refiere a dos actividades esenciales para el funcionamiento del Estado. El manejo de </a:t>
          </a:r>
          <a:r>
            <a:rPr lang="es-MX" sz="1800" b="1" i="1" dirty="0" smtClean="0"/>
            <a:t>ingresos y el gasto</a:t>
          </a:r>
          <a:r>
            <a:rPr lang="es-MX" sz="1800" dirty="0" smtClean="0"/>
            <a:t>.</a:t>
          </a:r>
          <a:endParaRPr lang="es-MX" sz="1800" dirty="0"/>
        </a:p>
      </dgm:t>
    </dgm:pt>
    <dgm:pt modelId="{FAD04E12-6F11-429C-9F10-802F7FA48136}" type="parTrans" cxnId="{FF6EE1AB-CE21-4325-9B1B-F79AB3F21C9B}">
      <dgm:prSet/>
      <dgm:spPr/>
      <dgm:t>
        <a:bodyPr/>
        <a:lstStyle/>
        <a:p>
          <a:endParaRPr lang="es-MX"/>
        </a:p>
      </dgm:t>
    </dgm:pt>
    <dgm:pt modelId="{EBE90C94-0413-4391-ABA5-F3FEE2AA594A}" type="sibTrans" cxnId="{FF6EE1AB-CE21-4325-9B1B-F79AB3F21C9B}">
      <dgm:prSet/>
      <dgm:spPr/>
      <dgm:t>
        <a:bodyPr/>
        <a:lstStyle/>
        <a:p>
          <a:endParaRPr lang="es-MX"/>
        </a:p>
      </dgm:t>
    </dgm:pt>
    <dgm:pt modelId="{461E93E6-5A5B-4DC3-906C-410C20310DD7}">
      <dgm:prSet phldrT="[Texto]"/>
      <dgm:spPr/>
      <dgm:t>
        <a:bodyPr/>
        <a:lstStyle/>
        <a:p>
          <a:r>
            <a:rPr lang="es-MX" dirty="0" smtClean="0"/>
            <a:t>Política</a:t>
          </a:r>
        </a:p>
        <a:p>
          <a:r>
            <a:rPr lang="es-MX" dirty="0" smtClean="0"/>
            <a:t>monetaria</a:t>
          </a:r>
          <a:endParaRPr lang="es-MX" dirty="0"/>
        </a:p>
      </dgm:t>
    </dgm:pt>
    <dgm:pt modelId="{71CB1EBF-FC6D-4487-A0B0-4304A8184F30}" type="parTrans" cxnId="{5B94FCE4-30F4-4CBB-8540-ECD7C9E53DFD}">
      <dgm:prSet/>
      <dgm:spPr/>
      <dgm:t>
        <a:bodyPr/>
        <a:lstStyle/>
        <a:p>
          <a:endParaRPr lang="es-MX"/>
        </a:p>
      </dgm:t>
    </dgm:pt>
    <dgm:pt modelId="{0B1B6B94-D060-4326-9F87-3EF458765F5B}" type="sibTrans" cxnId="{5B94FCE4-30F4-4CBB-8540-ECD7C9E53DFD}">
      <dgm:prSet/>
      <dgm:spPr/>
      <dgm:t>
        <a:bodyPr/>
        <a:lstStyle/>
        <a:p>
          <a:endParaRPr lang="es-MX"/>
        </a:p>
      </dgm:t>
    </dgm:pt>
    <dgm:pt modelId="{2F6FFEE2-2594-4F6F-8340-E4776F4576C9}">
      <dgm:prSet phldrT="[Texto]"/>
      <dgm:spPr/>
      <dgm:t>
        <a:bodyPr/>
        <a:lstStyle/>
        <a:p>
          <a:r>
            <a:rPr lang="es-MX" dirty="0" smtClean="0"/>
            <a:t>Medidas que implementa el Banco de México para controlar la cantidad de dinero que se encuentra en circulación.</a:t>
          </a:r>
          <a:endParaRPr lang="es-MX" dirty="0"/>
        </a:p>
      </dgm:t>
    </dgm:pt>
    <dgm:pt modelId="{188ACACA-1703-4D70-B9D7-CBD49894492D}" type="parTrans" cxnId="{19AF5227-4C8A-42F7-989E-BFA52CA1C1A7}">
      <dgm:prSet/>
      <dgm:spPr/>
      <dgm:t>
        <a:bodyPr/>
        <a:lstStyle/>
        <a:p>
          <a:endParaRPr lang="es-MX"/>
        </a:p>
      </dgm:t>
    </dgm:pt>
    <dgm:pt modelId="{7CE7077A-9269-45E6-BA57-4829C41BCDA8}" type="sibTrans" cxnId="{19AF5227-4C8A-42F7-989E-BFA52CA1C1A7}">
      <dgm:prSet/>
      <dgm:spPr/>
      <dgm:t>
        <a:bodyPr/>
        <a:lstStyle/>
        <a:p>
          <a:endParaRPr lang="es-MX"/>
        </a:p>
      </dgm:t>
    </dgm:pt>
    <dgm:pt modelId="{6E0B6F8D-AEAD-4D82-B5C1-F3AA19672406}" type="pres">
      <dgm:prSet presAssocID="{703EED59-3732-4DA1-828B-D114AA79F0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EC9C64A-56FB-4800-AA68-3C51B956476E}" type="pres">
      <dgm:prSet presAssocID="{8F78853B-E1F2-435E-A36D-779C47D273B3}" presName="linNode" presStyleCnt="0"/>
      <dgm:spPr/>
    </dgm:pt>
    <dgm:pt modelId="{FE3AC67D-7AED-4E65-91DA-EB7DCFD91CAB}" type="pres">
      <dgm:prSet presAssocID="{8F78853B-E1F2-435E-A36D-779C47D273B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5F6CC6-C790-4606-B2FC-1A2BF7056C51}" type="pres">
      <dgm:prSet presAssocID="{8F78853B-E1F2-435E-A36D-779C47D273B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0F5624-5D5C-40C8-9E96-177866AE1F74}" type="pres">
      <dgm:prSet presAssocID="{3D2BC974-D9D7-4A80-ABF6-D5DFAFD7A6B6}" presName="sp" presStyleCnt="0"/>
      <dgm:spPr/>
    </dgm:pt>
    <dgm:pt modelId="{83F22F7F-BAFB-4E2D-829D-DF19B6C47967}" type="pres">
      <dgm:prSet presAssocID="{461E93E6-5A5B-4DC3-906C-410C20310DD7}" presName="linNode" presStyleCnt="0"/>
      <dgm:spPr/>
    </dgm:pt>
    <dgm:pt modelId="{E3ACFF1C-1318-4674-BE96-09FDB3D25C43}" type="pres">
      <dgm:prSet presAssocID="{461E93E6-5A5B-4DC3-906C-410C20310DD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F4077E-5403-4C82-9A7C-CE4E5B0AA9C4}" type="pres">
      <dgm:prSet presAssocID="{461E93E6-5A5B-4DC3-906C-410C20310DD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441178-A318-4153-9D55-1E8B6B788576}" type="presOf" srcId="{8F78853B-E1F2-435E-A36D-779C47D273B3}" destId="{FE3AC67D-7AED-4E65-91DA-EB7DCFD91CAB}" srcOrd="0" destOrd="0" presId="urn:microsoft.com/office/officeart/2005/8/layout/vList5"/>
    <dgm:cxn modelId="{420B7AEA-2ED5-4539-82EA-9D28DB29D878}" srcId="{703EED59-3732-4DA1-828B-D114AA79F0F6}" destId="{8F78853B-E1F2-435E-A36D-779C47D273B3}" srcOrd="0" destOrd="0" parTransId="{18201B51-B1E3-412D-B535-7BB14667F8F7}" sibTransId="{3D2BC974-D9D7-4A80-ABF6-D5DFAFD7A6B6}"/>
    <dgm:cxn modelId="{88AED811-C15B-47C2-850C-7E0A2ED1FD44}" type="presOf" srcId="{2F6FFEE2-2594-4F6F-8340-E4776F4576C9}" destId="{F2F4077E-5403-4C82-9A7C-CE4E5B0AA9C4}" srcOrd="0" destOrd="0" presId="urn:microsoft.com/office/officeart/2005/8/layout/vList5"/>
    <dgm:cxn modelId="{19AF5227-4C8A-42F7-989E-BFA52CA1C1A7}" srcId="{461E93E6-5A5B-4DC3-906C-410C20310DD7}" destId="{2F6FFEE2-2594-4F6F-8340-E4776F4576C9}" srcOrd="0" destOrd="0" parTransId="{188ACACA-1703-4D70-B9D7-CBD49894492D}" sibTransId="{7CE7077A-9269-45E6-BA57-4829C41BCDA8}"/>
    <dgm:cxn modelId="{17DF0E70-7C8F-4583-8A07-B962D0A90570}" type="presOf" srcId="{703EED59-3732-4DA1-828B-D114AA79F0F6}" destId="{6E0B6F8D-AEAD-4D82-B5C1-F3AA19672406}" srcOrd="0" destOrd="0" presId="urn:microsoft.com/office/officeart/2005/8/layout/vList5"/>
    <dgm:cxn modelId="{FF844244-4492-47BD-8F6B-8304E8A9665E}" type="presOf" srcId="{418C0FC9-0871-40AF-9B4F-FED7A1600BA2}" destId="{335F6CC6-C790-4606-B2FC-1A2BF7056C51}" srcOrd="0" destOrd="0" presId="urn:microsoft.com/office/officeart/2005/8/layout/vList5"/>
    <dgm:cxn modelId="{2BE40339-052F-4764-85D6-78ED5823BD19}" type="presOf" srcId="{461E93E6-5A5B-4DC3-906C-410C20310DD7}" destId="{E3ACFF1C-1318-4674-BE96-09FDB3D25C43}" srcOrd="0" destOrd="0" presId="urn:microsoft.com/office/officeart/2005/8/layout/vList5"/>
    <dgm:cxn modelId="{5B94FCE4-30F4-4CBB-8540-ECD7C9E53DFD}" srcId="{703EED59-3732-4DA1-828B-D114AA79F0F6}" destId="{461E93E6-5A5B-4DC3-906C-410C20310DD7}" srcOrd="1" destOrd="0" parTransId="{71CB1EBF-FC6D-4487-A0B0-4304A8184F30}" sibTransId="{0B1B6B94-D060-4326-9F87-3EF458765F5B}"/>
    <dgm:cxn modelId="{FF6EE1AB-CE21-4325-9B1B-F79AB3F21C9B}" srcId="{8F78853B-E1F2-435E-A36D-779C47D273B3}" destId="{418C0FC9-0871-40AF-9B4F-FED7A1600BA2}" srcOrd="0" destOrd="0" parTransId="{FAD04E12-6F11-429C-9F10-802F7FA48136}" sibTransId="{EBE90C94-0413-4391-ABA5-F3FEE2AA594A}"/>
    <dgm:cxn modelId="{7475ABE9-2776-4CE7-8389-906DFFB32B6B}" type="presParOf" srcId="{6E0B6F8D-AEAD-4D82-B5C1-F3AA19672406}" destId="{2EC9C64A-56FB-4800-AA68-3C51B956476E}" srcOrd="0" destOrd="0" presId="urn:microsoft.com/office/officeart/2005/8/layout/vList5"/>
    <dgm:cxn modelId="{FEB63D99-F7E0-4057-95E3-BFE7951F5803}" type="presParOf" srcId="{2EC9C64A-56FB-4800-AA68-3C51B956476E}" destId="{FE3AC67D-7AED-4E65-91DA-EB7DCFD91CAB}" srcOrd="0" destOrd="0" presId="urn:microsoft.com/office/officeart/2005/8/layout/vList5"/>
    <dgm:cxn modelId="{8CF384F4-01C5-4DCA-94F9-FC30BE91A070}" type="presParOf" srcId="{2EC9C64A-56FB-4800-AA68-3C51B956476E}" destId="{335F6CC6-C790-4606-B2FC-1A2BF7056C51}" srcOrd="1" destOrd="0" presId="urn:microsoft.com/office/officeart/2005/8/layout/vList5"/>
    <dgm:cxn modelId="{E3CFE9BC-4EB9-4611-8B59-3A40829CF744}" type="presParOf" srcId="{6E0B6F8D-AEAD-4D82-B5C1-F3AA19672406}" destId="{950F5624-5D5C-40C8-9E96-177866AE1F74}" srcOrd="1" destOrd="0" presId="urn:microsoft.com/office/officeart/2005/8/layout/vList5"/>
    <dgm:cxn modelId="{43D1879D-4083-4418-8602-8F59122A97A4}" type="presParOf" srcId="{6E0B6F8D-AEAD-4D82-B5C1-F3AA19672406}" destId="{83F22F7F-BAFB-4E2D-829D-DF19B6C47967}" srcOrd="2" destOrd="0" presId="urn:microsoft.com/office/officeart/2005/8/layout/vList5"/>
    <dgm:cxn modelId="{2F528B06-D6B7-4171-9479-6AC14008BA89}" type="presParOf" srcId="{83F22F7F-BAFB-4E2D-829D-DF19B6C47967}" destId="{E3ACFF1C-1318-4674-BE96-09FDB3D25C43}" srcOrd="0" destOrd="0" presId="urn:microsoft.com/office/officeart/2005/8/layout/vList5"/>
    <dgm:cxn modelId="{DAAB7320-097B-4C26-8903-239E8EB619B3}" type="presParOf" srcId="{83F22F7F-BAFB-4E2D-829D-DF19B6C47967}" destId="{F2F4077E-5403-4C82-9A7C-CE4E5B0AA9C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96D568-855E-47E7-AEA8-BCDDF40BEA1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880125F-1D32-4197-92C3-2A3C10ACAA4D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Estado tiene la responsabilidad de proporcionar BIENES PUBLICOS y SERVICIOS a la sociedad para atender sus necesidades y demandas.</a:t>
          </a:r>
          <a:endParaRPr lang="es-MX" dirty="0">
            <a:solidFill>
              <a:schemeClr val="tx1"/>
            </a:solidFill>
          </a:endParaRPr>
        </a:p>
      </dgm:t>
    </dgm:pt>
    <dgm:pt modelId="{80C7BCF4-9381-4956-A8D9-B395FC48B060}" type="parTrans" cxnId="{338B4E2D-3C38-4495-816B-9C7AEFCE7058}">
      <dgm:prSet/>
      <dgm:spPr/>
      <dgm:t>
        <a:bodyPr/>
        <a:lstStyle/>
        <a:p>
          <a:endParaRPr lang="es-MX"/>
        </a:p>
      </dgm:t>
    </dgm:pt>
    <dgm:pt modelId="{C146FF8A-EC20-4154-9D0F-764C1A631C1F}" type="sibTrans" cxnId="{338B4E2D-3C38-4495-816B-9C7AEFCE7058}">
      <dgm:prSet/>
      <dgm:spPr/>
      <dgm:t>
        <a:bodyPr/>
        <a:lstStyle/>
        <a:p>
          <a:endParaRPr lang="es-MX"/>
        </a:p>
      </dgm:t>
    </dgm:pt>
    <dgm:pt modelId="{443F838F-AF53-456F-ABFA-27BF764442A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Los bienes públicos se distinguen de los privados  (compra-venta y satisfacción de necesidades y gustos del consumidor).</a:t>
          </a:r>
          <a:endParaRPr lang="es-MX" dirty="0">
            <a:solidFill>
              <a:schemeClr val="tx1"/>
            </a:solidFill>
          </a:endParaRPr>
        </a:p>
      </dgm:t>
    </dgm:pt>
    <dgm:pt modelId="{0C04B577-E9A6-46B0-9733-A2A8A2CB71E2}" type="parTrans" cxnId="{7BA400F1-C755-4CE3-A531-4223B6AD5561}">
      <dgm:prSet/>
      <dgm:spPr/>
      <dgm:t>
        <a:bodyPr/>
        <a:lstStyle/>
        <a:p>
          <a:endParaRPr lang="es-MX"/>
        </a:p>
      </dgm:t>
    </dgm:pt>
    <dgm:pt modelId="{77BC3066-357C-421F-B397-C977814973B9}" type="sibTrans" cxnId="{7BA400F1-C755-4CE3-A531-4223B6AD5561}">
      <dgm:prSet/>
      <dgm:spPr/>
      <dgm:t>
        <a:bodyPr/>
        <a:lstStyle/>
        <a:p>
          <a:endParaRPr lang="es-MX"/>
        </a:p>
      </dgm:t>
    </dgm:pt>
    <dgm:pt modelId="{87CA5813-3A8A-4B79-99C1-833C20D0EFE3}" type="pres">
      <dgm:prSet presAssocID="{D796D568-855E-47E7-AEA8-BCDDF40BEA1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9D65E7-7FFB-4AE0-875B-64FC27BFE866}" type="pres">
      <dgm:prSet presAssocID="{D880125F-1D32-4197-92C3-2A3C10ACAA4D}" presName="composite" presStyleCnt="0"/>
      <dgm:spPr/>
    </dgm:pt>
    <dgm:pt modelId="{813A2D96-9B00-4F31-9D23-2ABA3E464DC6}" type="pres">
      <dgm:prSet presAssocID="{D880125F-1D32-4197-92C3-2A3C10ACAA4D}" presName="imgShp" presStyleLbl="fgImgPlace1" presStyleIdx="0" presStyleCnt="2" custLinFactNeighborX="-48442" custLinFactNeighborY="1091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</dgm:spPr>
    </dgm:pt>
    <dgm:pt modelId="{B4738A64-CB48-4D37-97D6-C7848FC9B2BE}" type="pres">
      <dgm:prSet presAssocID="{D880125F-1D32-4197-92C3-2A3C10ACAA4D}" presName="txShp" presStyleLbl="node1" presStyleIdx="0" presStyleCnt="2" custScaleX="109918" custScaleY="1501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2B1F45-8BAF-43C4-9AF9-010AC301D2D2}" type="pres">
      <dgm:prSet presAssocID="{C146FF8A-EC20-4154-9D0F-764C1A631C1F}" presName="spacing" presStyleCnt="0"/>
      <dgm:spPr/>
    </dgm:pt>
    <dgm:pt modelId="{4620AEFD-8924-4325-8433-0C19635C1A70}" type="pres">
      <dgm:prSet presAssocID="{443F838F-AF53-456F-ABFA-27BF764442A1}" presName="composite" presStyleCnt="0"/>
      <dgm:spPr/>
    </dgm:pt>
    <dgm:pt modelId="{9084C335-F363-4E19-A9AD-A097B04347E0}" type="pres">
      <dgm:prSet presAssocID="{443F838F-AF53-456F-ABFA-27BF764442A1}" presName="imgShp" presStyleLbl="fgImgPlace1" presStyleIdx="1" presStyleCnt="2" custLinFactNeighborX="-48442" custLinFactNeighborY="-517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F7CCBDBE-256F-4343-A5F7-07B3AF74E648}" type="pres">
      <dgm:prSet presAssocID="{443F838F-AF53-456F-ABFA-27BF764442A1}" presName="txShp" presStyleLbl="node1" presStyleIdx="1" presStyleCnt="2" custScaleX="109918" custScaleY="1542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8B4E2D-3C38-4495-816B-9C7AEFCE7058}" srcId="{D796D568-855E-47E7-AEA8-BCDDF40BEA1D}" destId="{D880125F-1D32-4197-92C3-2A3C10ACAA4D}" srcOrd="0" destOrd="0" parTransId="{80C7BCF4-9381-4956-A8D9-B395FC48B060}" sibTransId="{C146FF8A-EC20-4154-9D0F-764C1A631C1F}"/>
    <dgm:cxn modelId="{A11FC2AD-923E-40A1-BDF2-25A34F6504BF}" type="presOf" srcId="{D880125F-1D32-4197-92C3-2A3C10ACAA4D}" destId="{B4738A64-CB48-4D37-97D6-C7848FC9B2BE}" srcOrd="0" destOrd="0" presId="urn:microsoft.com/office/officeart/2005/8/layout/vList3"/>
    <dgm:cxn modelId="{4951B806-4492-4642-AC7A-70AC4A90557A}" type="presOf" srcId="{D796D568-855E-47E7-AEA8-BCDDF40BEA1D}" destId="{87CA5813-3A8A-4B79-99C1-833C20D0EFE3}" srcOrd="0" destOrd="0" presId="urn:microsoft.com/office/officeart/2005/8/layout/vList3"/>
    <dgm:cxn modelId="{82E134B6-93E7-453B-8B33-BCC8D218C7D2}" type="presOf" srcId="{443F838F-AF53-456F-ABFA-27BF764442A1}" destId="{F7CCBDBE-256F-4343-A5F7-07B3AF74E648}" srcOrd="0" destOrd="0" presId="urn:microsoft.com/office/officeart/2005/8/layout/vList3"/>
    <dgm:cxn modelId="{7BA400F1-C755-4CE3-A531-4223B6AD5561}" srcId="{D796D568-855E-47E7-AEA8-BCDDF40BEA1D}" destId="{443F838F-AF53-456F-ABFA-27BF764442A1}" srcOrd="1" destOrd="0" parTransId="{0C04B577-E9A6-46B0-9733-A2A8A2CB71E2}" sibTransId="{77BC3066-357C-421F-B397-C977814973B9}"/>
    <dgm:cxn modelId="{1972FA5D-552C-490B-AAC2-E54CA32AE77A}" type="presParOf" srcId="{87CA5813-3A8A-4B79-99C1-833C20D0EFE3}" destId="{739D65E7-7FFB-4AE0-875B-64FC27BFE866}" srcOrd="0" destOrd="0" presId="urn:microsoft.com/office/officeart/2005/8/layout/vList3"/>
    <dgm:cxn modelId="{66548689-B6A9-4311-9BAB-8C25C705CED8}" type="presParOf" srcId="{739D65E7-7FFB-4AE0-875B-64FC27BFE866}" destId="{813A2D96-9B00-4F31-9D23-2ABA3E464DC6}" srcOrd="0" destOrd="0" presId="urn:microsoft.com/office/officeart/2005/8/layout/vList3"/>
    <dgm:cxn modelId="{010674D5-92AC-4FAA-BDC4-611BDDB9FCC9}" type="presParOf" srcId="{739D65E7-7FFB-4AE0-875B-64FC27BFE866}" destId="{B4738A64-CB48-4D37-97D6-C7848FC9B2BE}" srcOrd="1" destOrd="0" presId="urn:microsoft.com/office/officeart/2005/8/layout/vList3"/>
    <dgm:cxn modelId="{7280CF0C-2171-4203-AC43-6CF3AC68DA7A}" type="presParOf" srcId="{87CA5813-3A8A-4B79-99C1-833C20D0EFE3}" destId="{A22B1F45-8BAF-43C4-9AF9-010AC301D2D2}" srcOrd="1" destOrd="0" presId="urn:microsoft.com/office/officeart/2005/8/layout/vList3"/>
    <dgm:cxn modelId="{DC001AE5-1F00-4322-801B-134C67157FA4}" type="presParOf" srcId="{87CA5813-3A8A-4B79-99C1-833C20D0EFE3}" destId="{4620AEFD-8924-4325-8433-0C19635C1A70}" srcOrd="2" destOrd="0" presId="urn:microsoft.com/office/officeart/2005/8/layout/vList3"/>
    <dgm:cxn modelId="{D5B84CE3-AEFE-4358-9CFC-18830B2D7763}" type="presParOf" srcId="{4620AEFD-8924-4325-8433-0C19635C1A70}" destId="{9084C335-F363-4E19-A9AD-A097B04347E0}" srcOrd="0" destOrd="0" presId="urn:microsoft.com/office/officeart/2005/8/layout/vList3"/>
    <dgm:cxn modelId="{6F934B18-5E6F-45BD-8A95-5321316468A9}" type="presParOf" srcId="{4620AEFD-8924-4325-8433-0C19635C1A70}" destId="{F7CCBDBE-256F-4343-A5F7-07B3AF74E64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B5584-B306-455A-8335-D45BE9A7AFF0}">
      <dsp:nvSpPr>
        <dsp:cNvPr id="0" name=""/>
        <dsp:cNvSpPr/>
      </dsp:nvSpPr>
      <dsp:spPr>
        <a:xfrm>
          <a:off x="0" y="4116583"/>
          <a:ext cx="5427414" cy="54029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</a:rPr>
            <a:t>Tema :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0" y="4116583"/>
        <a:ext cx="5427414" cy="291761"/>
      </dsp:txXfrm>
    </dsp:sp>
    <dsp:sp modelId="{D160E3A7-3F05-4993-8302-5226197C62AF}">
      <dsp:nvSpPr>
        <dsp:cNvPr id="0" name=""/>
        <dsp:cNvSpPr/>
      </dsp:nvSpPr>
      <dsp:spPr>
        <a:xfrm>
          <a:off x="0" y="4397539"/>
          <a:ext cx="5427414" cy="24853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Ciclo </a:t>
          </a:r>
          <a:r>
            <a:rPr lang="es-MX" sz="1500" kern="1200" dirty="0" smtClean="0">
              <a:solidFill>
                <a:schemeClr val="tx1"/>
              </a:solidFill>
            </a:rPr>
            <a:t>presupuestario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0" y="4397539"/>
        <a:ext cx="5427414" cy="248537"/>
      </dsp:txXfrm>
    </dsp:sp>
    <dsp:sp modelId="{B275019E-DE61-4122-9378-BF04CB0CB040}">
      <dsp:nvSpPr>
        <dsp:cNvPr id="0" name=""/>
        <dsp:cNvSpPr/>
      </dsp:nvSpPr>
      <dsp:spPr>
        <a:xfrm rot="10800000">
          <a:off x="0" y="3293707"/>
          <a:ext cx="5427414" cy="830980"/>
        </a:xfrm>
        <a:prstGeom prst="upArrowCallout">
          <a:avLst/>
        </a:prstGeom>
        <a:gradFill rotWithShape="0">
          <a:gsLst>
            <a:gs pos="0">
              <a:schemeClr val="accent3">
                <a:hueOff val="540797"/>
                <a:satOff val="-1799"/>
                <a:lumOff val="-902"/>
                <a:alphaOff val="0"/>
                <a:tint val="96000"/>
                <a:lumMod val="104000"/>
              </a:schemeClr>
            </a:gs>
            <a:gs pos="100000">
              <a:schemeClr val="accent3">
                <a:hueOff val="540797"/>
                <a:satOff val="-1799"/>
                <a:lumOff val="-90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</a:rPr>
            <a:t>Unidad: </a:t>
          </a:r>
          <a:endParaRPr lang="es-MX" sz="1100" kern="1200" dirty="0">
            <a:solidFill>
              <a:schemeClr val="tx1"/>
            </a:solidFill>
          </a:endParaRPr>
        </a:p>
      </dsp:txBody>
      <dsp:txXfrm rot="-10800000">
        <a:off x="0" y="3293707"/>
        <a:ext cx="5427414" cy="291674"/>
      </dsp:txXfrm>
    </dsp:sp>
    <dsp:sp modelId="{06A70A0E-F347-458D-A459-6E07EAFDA60B}">
      <dsp:nvSpPr>
        <dsp:cNvPr id="0" name=""/>
        <dsp:cNvSpPr/>
      </dsp:nvSpPr>
      <dsp:spPr>
        <a:xfrm>
          <a:off x="0" y="3585381"/>
          <a:ext cx="5427414" cy="248463"/>
        </a:xfrm>
        <a:prstGeom prst="rect">
          <a:avLst/>
        </a:prstGeom>
        <a:solidFill>
          <a:schemeClr val="accent3">
            <a:tint val="40000"/>
            <a:alpha val="90000"/>
            <a:hueOff val="645623"/>
            <a:satOff val="-1711"/>
            <a:lumOff val="-222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645623"/>
              <a:satOff val="-1711"/>
              <a:lumOff val="-22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2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0" y="3585381"/>
        <a:ext cx="5427414" cy="248463"/>
      </dsp:txXfrm>
    </dsp:sp>
    <dsp:sp modelId="{10B86B89-0671-405C-9510-8725CA297A55}">
      <dsp:nvSpPr>
        <dsp:cNvPr id="0" name=""/>
        <dsp:cNvSpPr/>
      </dsp:nvSpPr>
      <dsp:spPr>
        <a:xfrm rot="10800000">
          <a:off x="0" y="2470831"/>
          <a:ext cx="5427414" cy="830980"/>
        </a:xfrm>
        <a:prstGeom prst="upArrowCallout">
          <a:avLst/>
        </a:prstGeom>
        <a:gradFill rotWithShape="0">
          <a:gsLst>
            <a:gs pos="0">
              <a:schemeClr val="accent3">
                <a:hueOff val="1081593"/>
                <a:satOff val="-3599"/>
                <a:lumOff val="-1804"/>
                <a:alphaOff val="0"/>
                <a:tint val="96000"/>
                <a:lumMod val="104000"/>
              </a:schemeClr>
            </a:gs>
            <a:gs pos="100000">
              <a:schemeClr val="accent3">
                <a:hueOff val="1081593"/>
                <a:satOff val="-3599"/>
                <a:lumOff val="-180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</a:rPr>
            <a:t>Clave:</a:t>
          </a:r>
          <a:r>
            <a:rPr lang="es-MX" sz="1100" kern="1200" dirty="0" smtClean="0">
              <a:solidFill>
                <a:schemeClr val="tx1"/>
              </a:solidFill>
            </a:rPr>
            <a:t> 	</a:t>
          </a:r>
          <a:endParaRPr lang="es-MX" sz="1100" kern="1200" dirty="0">
            <a:solidFill>
              <a:schemeClr val="tx1"/>
            </a:solidFill>
          </a:endParaRPr>
        </a:p>
      </dsp:txBody>
      <dsp:txXfrm rot="-10800000">
        <a:off x="0" y="2470831"/>
        <a:ext cx="5427414" cy="291674"/>
      </dsp:txXfrm>
    </dsp:sp>
    <dsp:sp modelId="{4EB49A4A-7A1B-4A81-A2B5-212FB786A167}">
      <dsp:nvSpPr>
        <dsp:cNvPr id="0" name=""/>
        <dsp:cNvSpPr/>
      </dsp:nvSpPr>
      <dsp:spPr>
        <a:xfrm>
          <a:off x="0" y="2762505"/>
          <a:ext cx="5427414" cy="248463"/>
        </a:xfrm>
        <a:prstGeom prst="rect">
          <a:avLst/>
        </a:prstGeom>
        <a:solidFill>
          <a:schemeClr val="accent3">
            <a:tint val="40000"/>
            <a:alpha val="90000"/>
            <a:hueOff val="1291246"/>
            <a:satOff val="-3422"/>
            <a:lumOff val="-443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1291246"/>
              <a:satOff val="-3422"/>
              <a:lumOff val="-44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L42813	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0" y="2762505"/>
        <a:ext cx="5427414" cy="248463"/>
      </dsp:txXfrm>
    </dsp:sp>
    <dsp:sp modelId="{299D9126-00F6-4CFD-83F3-757B75C8D887}">
      <dsp:nvSpPr>
        <dsp:cNvPr id="0" name=""/>
        <dsp:cNvSpPr/>
      </dsp:nvSpPr>
      <dsp:spPr>
        <a:xfrm rot="10800000">
          <a:off x="0" y="1647955"/>
          <a:ext cx="5427414" cy="830980"/>
        </a:xfrm>
        <a:prstGeom prst="upArrowCallout">
          <a:avLst/>
        </a:prstGeom>
        <a:gradFill rotWithShape="0">
          <a:gsLst>
            <a:gs pos="0">
              <a:schemeClr val="accent3">
                <a:hueOff val="1622390"/>
                <a:satOff val="-5398"/>
                <a:lumOff val="-2705"/>
                <a:alphaOff val="0"/>
                <a:tint val="96000"/>
                <a:lumMod val="104000"/>
              </a:schemeClr>
            </a:gs>
            <a:gs pos="100000">
              <a:schemeClr val="accent3">
                <a:hueOff val="1622390"/>
                <a:satOff val="-5398"/>
                <a:lumOff val="-2705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</a:rPr>
            <a:t>Unidad de Aprendizaje:</a:t>
          </a:r>
          <a:r>
            <a:rPr lang="es-MX" sz="1100" kern="1200" dirty="0" smtClean="0">
              <a:solidFill>
                <a:schemeClr val="tx1"/>
              </a:solidFill>
            </a:rPr>
            <a:t> 	</a:t>
          </a:r>
          <a:endParaRPr lang="es-MX" sz="1100" kern="1200" dirty="0">
            <a:solidFill>
              <a:schemeClr val="tx1"/>
            </a:solidFill>
          </a:endParaRPr>
        </a:p>
      </dsp:txBody>
      <dsp:txXfrm rot="-10800000">
        <a:off x="0" y="1647955"/>
        <a:ext cx="5427414" cy="291674"/>
      </dsp:txXfrm>
    </dsp:sp>
    <dsp:sp modelId="{AB742BF3-3298-4D31-800A-9E4CEAEF268B}">
      <dsp:nvSpPr>
        <dsp:cNvPr id="0" name=""/>
        <dsp:cNvSpPr/>
      </dsp:nvSpPr>
      <dsp:spPr>
        <a:xfrm>
          <a:off x="0" y="1939629"/>
          <a:ext cx="5427414" cy="248463"/>
        </a:xfrm>
        <a:prstGeom prst="rect">
          <a:avLst/>
        </a:prstGeom>
        <a:solidFill>
          <a:schemeClr val="accent3">
            <a:tint val="40000"/>
            <a:alpha val="90000"/>
            <a:hueOff val="1936870"/>
            <a:satOff val="-5134"/>
            <a:lumOff val="-665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1936870"/>
              <a:satOff val="-5134"/>
              <a:lumOff val="-66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Planeación y Formulación de Programas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0" y="1939629"/>
        <a:ext cx="5427414" cy="248463"/>
      </dsp:txXfrm>
    </dsp:sp>
    <dsp:sp modelId="{F693B0D5-CADE-4424-B59F-B74B4BA9BA92}">
      <dsp:nvSpPr>
        <dsp:cNvPr id="0" name=""/>
        <dsp:cNvSpPr/>
      </dsp:nvSpPr>
      <dsp:spPr>
        <a:xfrm rot="10800000">
          <a:off x="0" y="825079"/>
          <a:ext cx="5427414" cy="830980"/>
        </a:xfrm>
        <a:prstGeom prst="upArrowCallout">
          <a:avLst/>
        </a:prstGeom>
        <a:gradFill rotWithShape="0">
          <a:gsLst>
            <a:gs pos="0">
              <a:schemeClr val="accent3">
                <a:hueOff val="2163186"/>
                <a:satOff val="-7198"/>
                <a:lumOff val="-3607"/>
                <a:alphaOff val="0"/>
                <a:tint val="96000"/>
                <a:lumMod val="104000"/>
              </a:schemeClr>
            </a:gs>
            <a:gs pos="100000">
              <a:schemeClr val="accent3">
                <a:hueOff val="2163186"/>
                <a:satOff val="-7198"/>
                <a:lumOff val="-360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Programa educativo</a:t>
          </a:r>
          <a:endParaRPr lang="es-MX" sz="1100" kern="1200" dirty="0">
            <a:solidFill>
              <a:schemeClr val="tx1"/>
            </a:solidFill>
          </a:endParaRPr>
        </a:p>
      </dsp:txBody>
      <dsp:txXfrm rot="-10800000">
        <a:off x="0" y="825079"/>
        <a:ext cx="5427414" cy="291674"/>
      </dsp:txXfrm>
    </dsp:sp>
    <dsp:sp modelId="{1CFB4ED4-9292-4825-B5AE-B676847064CF}">
      <dsp:nvSpPr>
        <dsp:cNvPr id="0" name=""/>
        <dsp:cNvSpPr/>
      </dsp:nvSpPr>
      <dsp:spPr>
        <a:xfrm>
          <a:off x="0" y="1116753"/>
          <a:ext cx="5427414" cy="248463"/>
        </a:xfrm>
        <a:prstGeom prst="rect">
          <a:avLst/>
        </a:prstGeom>
        <a:solidFill>
          <a:schemeClr val="accent3">
            <a:tint val="40000"/>
            <a:alpha val="90000"/>
            <a:hueOff val="2582493"/>
            <a:satOff val="-6845"/>
            <a:lumOff val="-886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2582493"/>
              <a:satOff val="-6845"/>
              <a:lumOff val="-88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Lic. En Ciencias Políticas y Administración Pública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0" y="1116753"/>
        <a:ext cx="5427414" cy="248463"/>
      </dsp:txXfrm>
    </dsp:sp>
    <dsp:sp modelId="{CE92C8E6-23B2-43D9-A4F9-0C4E304135E0}">
      <dsp:nvSpPr>
        <dsp:cNvPr id="0" name=""/>
        <dsp:cNvSpPr/>
      </dsp:nvSpPr>
      <dsp:spPr>
        <a:xfrm rot="10800000">
          <a:off x="0" y="2203"/>
          <a:ext cx="5427414" cy="830980"/>
        </a:xfrm>
        <a:prstGeom prst="upArrowCallout">
          <a:avLst/>
        </a:prstGeom>
        <a:gradFill rotWithShape="0">
          <a:gsLst>
            <a:gs pos="0">
              <a:schemeClr val="accent3">
                <a:hueOff val="2703983"/>
                <a:satOff val="-8997"/>
                <a:lumOff val="-4509"/>
                <a:alphaOff val="0"/>
                <a:tint val="96000"/>
                <a:lumMod val="104000"/>
              </a:schemeClr>
            </a:gs>
            <a:gs pos="100000">
              <a:schemeClr val="accent3">
                <a:hueOff val="2703983"/>
                <a:satOff val="-8997"/>
                <a:lumOff val="-4509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</a:rPr>
            <a:t>Organismos académico</a:t>
          </a:r>
          <a:endParaRPr lang="es-MX" sz="1100" kern="1200" dirty="0">
            <a:solidFill>
              <a:schemeClr val="tx1"/>
            </a:solidFill>
          </a:endParaRPr>
        </a:p>
      </dsp:txBody>
      <dsp:txXfrm rot="-10800000">
        <a:off x="0" y="2203"/>
        <a:ext cx="5427414" cy="291674"/>
      </dsp:txXfrm>
    </dsp:sp>
    <dsp:sp modelId="{0B3D0F7A-1F3A-46A0-827B-4B2818F2DD3A}">
      <dsp:nvSpPr>
        <dsp:cNvPr id="0" name=""/>
        <dsp:cNvSpPr/>
      </dsp:nvSpPr>
      <dsp:spPr>
        <a:xfrm>
          <a:off x="0" y="293877"/>
          <a:ext cx="5427414" cy="248463"/>
        </a:xfrm>
        <a:prstGeom prst="rect">
          <a:avLst/>
        </a:prstGeom>
        <a:solidFill>
          <a:schemeClr val="accent3">
            <a:tint val="40000"/>
            <a:alpha val="90000"/>
            <a:hueOff val="3228116"/>
            <a:satOff val="-8556"/>
            <a:lumOff val="-1108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3228116"/>
              <a:satOff val="-8556"/>
              <a:lumOff val="-110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Facultad de Ciencias Políticas y Sociales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0" y="293877"/>
        <a:ext cx="5427414" cy="2484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7AF9B-E73C-4D1A-A19C-BCEC9ED2BD0A}">
      <dsp:nvSpPr>
        <dsp:cNvPr id="0" name=""/>
        <dsp:cNvSpPr/>
      </dsp:nvSpPr>
      <dsp:spPr>
        <a:xfrm>
          <a:off x="715643" y="315"/>
          <a:ext cx="3563791" cy="2455452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AA10A7-AFA1-401B-B2EE-7E6145D76542}">
      <dsp:nvSpPr>
        <dsp:cNvPr id="0" name=""/>
        <dsp:cNvSpPr/>
      </dsp:nvSpPr>
      <dsp:spPr>
        <a:xfrm>
          <a:off x="715643" y="2455767"/>
          <a:ext cx="3563791" cy="132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0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No Exclusión</a:t>
          </a:r>
          <a:endParaRPr lang="es-MX" sz="3900" kern="1200" dirty="0"/>
        </a:p>
      </dsp:txBody>
      <dsp:txXfrm>
        <a:off x="715643" y="2455767"/>
        <a:ext cx="3563791" cy="1322166"/>
      </dsp:txXfrm>
    </dsp:sp>
    <dsp:sp modelId="{2D10AF9C-4CC0-4F8C-98EA-3661B83D273F}">
      <dsp:nvSpPr>
        <dsp:cNvPr id="0" name=""/>
        <dsp:cNvSpPr/>
      </dsp:nvSpPr>
      <dsp:spPr>
        <a:xfrm>
          <a:off x="4635964" y="315"/>
          <a:ext cx="3563791" cy="2455452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029828-2258-4757-9C61-0B2212C3F327}">
      <dsp:nvSpPr>
        <dsp:cNvPr id="0" name=""/>
        <dsp:cNvSpPr/>
      </dsp:nvSpPr>
      <dsp:spPr>
        <a:xfrm>
          <a:off x="4635964" y="2455767"/>
          <a:ext cx="3563791" cy="132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0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No rivalidad</a:t>
          </a:r>
          <a:endParaRPr lang="es-MX" sz="3900" kern="1200" dirty="0"/>
        </a:p>
      </dsp:txBody>
      <dsp:txXfrm>
        <a:off x="4635964" y="2455767"/>
        <a:ext cx="3563791" cy="13221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608D7-DA8F-4F46-A710-FC23E2351C5A}">
      <dsp:nvSpPr>
        <dsp:cNvPr id="0" name=""/>
        <dsp:cNvSpPr/>
      </dsp:nvSpPr>
      <dsp:spPr>
        <a:xfrm>
          <a:off x="5041111" y="224900"/>
          <a:ext cx="5167453" cy="5167227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BAF0D3-B47F-4DBC-907D-D94E30517361}">
      <dsp:nvSpPr>
        <dsp:cNvPr id="0" name=""/>
        <dsp:cNvSpPr/>
      </dsp:nvSpPr>
      <dsp:spPr>
        <a:xfrm>
          <a:off x="421368" y="1326707"/>
          <a:ext cx="3440151" cy="26842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D9F1B-0618-4A01-87AC-843934B5C1EE}">
      <dsp:nvSpPr>
        <dsp:cNvPr id="0" name=""/>
        <dsp:cNvSpPr/>
      </dsp:nvSpPr>
      <dsp:spPr>
        <a:xfrm>
          <a:off x="4627478" y="400337"/>
          <a:ext cx="5994721" cy="481616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El Estado necesita recursos para proveer bienes y servicios, llevar acciones de política pública y disminuir los efectos de las fallas del mercado.</a:t>
          </a:r>
          <a:endParaRPr lang="es-MX" sz="2800" kern="1200" dirty="0"/>
        </a:p>
      </dsp:txBody>
      <dsp:txXfrm>
        <a:off x="5505385" y="1105648"/>
        <a:ext cx="4238907" cy="34055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7F81A-9C82-4ABE-BB01-5F7635D5FE2A}">
      <dsp:nvSpPr>
        <dsp:cNvPr id="0" name=""/>
        <dsp:cNvSpPr/>
      </dsp:nvSpPr>
      <dsp:spPr>
        <a:xfrm>
          <a:off x="1094150" y="1852666"/>
          <a:ext cx="8478030" cy="329994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F4489D-00BD-442A-921E-BE489659E677}">
      <dsp:nvSpPr>
        <dsp:cNvPr id="0" name=""/>
        <dsp:cNvSpPr/>
      </dsp:nvSpPr>
      <dsp:spPr>
        <a:xfrm>
          <a:off x="1178375" y="1753126"/>
          <a:ext cx="4103998" cy="3907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“Es el instrumento más poderoso a disposición del Estado para influir en la asignación y distribución de los </a:t>
          </a:r>
          <a:r>
            <a:rPr lang="es-ES" sz="2400" kern="1200" dirty="0" smtClean="0"/>
            <a:t>ingresos </a:t>
          </a:r>
          <a:r>
            <a:rPr lang="es-ES" sz="2400" kern="1200" dirty="0" smtClean="0"/>
            <a:t>y en la estabilización o desestabilización de la economía”.</a:t>
          </a:r>
          <a:endParaRPr lang="es-MX" kern="1200" dirty="0"/>
        </a:p>
      </dsp:txBody>
      <dsp:txXfrm>
        <a:off x="1178375" y="1753126"/>
        <a:ext cx="4103998" cy="3907295"/>
      </dsp:txXfrm>
    </dsp:sp>
    <dsp:sp modelId="{9F750A27-D4F3-460D-82FB-120056F43E0A}">
      <dsp:nvSpPr>
        <dsp:cNvPr id="0" name=""/>
        <dsp:cNvSpPr/>
      </dsp:nvSpPr>
      <dsp:spPr>
        <a:xfrm>
          <a:off x="5373799" y="1753126"/>
          <a:ext cx="4103998" cy="3907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Agrupa el consumo de bienes y servicios y a la inversión gubernamental.</a:t>
          </a:r>
          <a:endParaRPr lang="es-MX" kern="1200" dirty="0"/>
        </a:p>
      </dsp:txBody>
      <dsp:txXfrm>
        <a:off x="5373799" y="1753126"/>
        <a:ext cx="4103998" cy="3907295"/>
      </dsp:txXfrm>
    </dsp:sp>
    <dsp:sp modelId="{5568BA8C-71C8-42BE-878C-62559A10E81D}">
      <dsp:nvSpPr>
        <dsp:cNvPr id="0" name=""/>
        <dsp:cNvSpPr/>
      </dsp:nvSpPr>
      <dsp:spPr>
        <a:xfrm>
          <a:off x="0" y="304948"/>
          <a:ext cx="1726930" cy="1726930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B770A9-5066-477D-8A46-B8605EBC6FBB}">
      <dsp:nvSpPr>
        <dsp:cNvPr id="0" name=""/>
        <dsp:cNvSpPr/>
      </dsp:nvSpPr>
      <dsp:spPr>
        <a:xfrm>
          <a:off x="8533066" y="925994"/>
          <a:ext cx="1625345" cy="5569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ED10F-C41F-43EB-AF33-871C733787BB}">
      <dsp:nvSpPr>
        <dsp:cNvPr id="0" name=""/>
        <dsp:cNvSpPr/>
      </dsp:nvSpPr>
      <dsp:spPr>
        <a:xfrm>
          <a:off x="5333166" y="1761481"/>
          <a:ext cx="1015" cy="3731843"/>
        </a:xfrm>
        <a:prstGeom prst="line">
          <a:avLst/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1334DD-9504-2F44-94FD-077625471B48}">
      <dsp:nvSpPr>
        <dsp:cNvPr id="0" name=""/>
        <dsp:cNvSpPr/>
      </dsp:nvSpPr>
      <dsp:spPr>
        <a:xfrm>
          <a:off x="814244" y="2124"/>
          <a:ext cx="3919944" cy="292615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37160" rIns="45720" bIns="45720" numCol="1" spcCol="1270" anchor="t" anchorCtr="0">
          <a:noAutofit/>
        </a:bodyPr>
        <a:lstStyle/>
        <a:p>
          <a:pPr marL="285750" lvl="1" indent="-285750" algn="ctr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600" kern="1200" dirty="0" smtClean="0"/>
            <a:t>Gasto corriente</a:t>
          </a:r>
          <a:endParaRPr lang="es-ES" sz="3600" kern="1200" dirty="0"/>
        </a:p>
      </dsp:txBody>
      <dsp:txXfrm>
        <a:off x="882807" y="70687"/>
        <a:ext cx="3782818" cy="2857593"/>
      </dsp:txXfrm>
    </dsp:sp>
    <dsp:sp modelId="{7EE78297-E7B0-BD48-B790-D30780BFAC75}">
      <dsp:nvSpPr>
        <dsp:cNvPr id="0" name=""/>
        <dsp:cNvSpPr/>
      </dsp:nvSpPr>
      <dsp:spPr>
        <a:xfrm>
          <a:off x="670010" y="2037768"/>
          <a:ext cx="4208413" cy="30392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Salarios, prestaciones, viáticos, pensiones y compra de bienes y servicios.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670010" y="2037768"/>
        <a:ext cx="2963671" cy="3039270"/>
      </dsp:txXfrm>
    </dsp:sp>
    <dsp:sp modelId="{0409C2C0-2F15-4C44-B2ED-BAB60A08F458}">
      <dsp:nvSpPr>
        <dsp:cNvPr id="0" name=""/>
        <dsp:cNvSpPr/>
      </dsp:nvSpPr>
      <dsp:spPr>
        <a:xfrm>
          <a:off x="3358289" y="3128141"/>
          <a:ext cx="2026717" cy="137198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847A11-2DEF-7D43-903E-F35BF1351A1E}">
      <dsp:nvSpPr>
        <dsp:cNvPr id="0" name=""/>
        <dsp:cNvSpPr/>
      </dsp:nvSpPr>
      <dsp:spPr>
        <a:xfrm>
          <a:off x="5724906" y="18469"/>
          <a:ext cx="3919944" cy="292615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37160" rIns="45720" bIns="45720" numCol="1" spcCol="1270" anchor="t" anchorCtr="0">
          <a:noAutofit/>
        </a:bodyPr>
        <a:lstStyle/>
        <a:p>
          <a:pPr marL="285750" lvl="1" indent="-285750" algn="ctr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600" kern="1200" dirty="0" smtClean="0"/>
            <a:t>Gasto de capital</a:t>
          </a:r>
          <a:endParaRPr lang="es-ES" sz="3600" kern="1200" dirty="0"/>
        </a:p>
      </dsp:txBody>
      <dsp:txXfrm>
        <a:off x="5793469" y="87032"/>
        <a:ext cx="3782818" cy="2857593"/>
      </dsp:txXfrm>
    </dsp:sp>
    <dsp:sp modelId="{DE31AB5F-210B-C148-8E52-5B0265276E95}">
      <dsp:nvSpPr>
        <dsp:cNvPr id="0" name=""/>
        <dsp:cNvSpPr/>
      </dsp:nvSpPr>
      <dsp:spPr>
        <a:xfrm>
          <a:off x="5724906" y="2086802"/>
          <a:ext cx="3919944" cy="2973892"/>
        </a:xfrm>
        <a:prstGeom prst="rect">
          <a:avLst/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 w="952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Proyectos de infraestructura e incremento de producción de bienes y servicios públicos.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724906" y="2086802"/>
        <a:ext cx="2760524" cy="2973892"/>
      </dsp:txXfrm>
    </dsp:sp>
    <dsp:sp modelId="{42035940-8299-7A47-88CA-0437877A0161}">
      <dsp:nvSpPr>
        <dsp:cNvPr id="0" name=""/>
        <dsp:cNvSpPr/>
      </dsp:nvSpPr>
      <dsp:spPr>
        <a:xfrm>
          <a:off x="8261831" y="3144486"/>
          <a:ext cx="2040958" cy="137198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CA7BE-6CDD-4488-83B1-F8DB146EB0A3}">
      <dsp:nvSpPr>
        <dsp:cNvPr id="0" name=""/>
        <dsp:cNvSpPr/>
      </dsp:nvSpPr>
      <dsp:spPr>
        <a:xfrm>
          <a:off x="1220754" y="896575"/>
          <a:ext cx="7904596" cy="33019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1171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dirty="0" smtClean="0">
              <a:solidFill>
                <a:schemeClr val="tx1"/>
              </a:solidFill>
            </a:rPr>
            <a:t>El gobierno requiere de recursos para funcionar, brindar bienes y servicios, crear infraestructura o atender compromisos.</a:t>
          </a:r>
          <a:endParaRPr lang="es-MX" sz="3800" kern="1200" dirty="0">
            <a:solidFill>
              <a:schemeClr val="tx1"/>
            </a:solidFill>
          </a:endParaRPr>
        </a:p>
      </dsp:txBody>
      <dsp:txXfrm>
        <a:off x="1381943" y="1057764"/>
        <a:ext cx="7582218" cy="2979593"/>
      </dsp:txXfrm>
    </dsp:sp>
    <dsp:sp modelId="{A39B7521-6B36-4FC1-ACCE-898B62EBA142}">
      <dsp:nvSpPr>
        <dsp:cNvPr id="0" name=""/>
        <dsp:cNvSpPr/>
      </dsp:nvSpPr>
      <dsp:spPr>
        <a:xfrm>
          <a:off x="238709" y="791269"/>
          <a:ext cx="1694469" cy="185415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1334DD-9504-2F44-94FD-077625471B48}">
      <dsp:nvSpPr>
        <dsp:cNvPr id="0" name=""/>
        <dsp:cNvSpPr/>
      </dsp:nvSpPr>
      <dsp:spPr>
        <a:xfrm>
          <a:off x="0" y="0"/>
          <a:ext cx="5244935" cy="80432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21920" rIns="40640" bIns="40640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kern="1200" dirty="0" smtClean="0"/>
            <a:t>Ingresos tributarios</a:t>
          </a:r>
          <a:endParaRPr lang="es-ES" sz="3200" kern="1200" dirty="0"/>
        </a:p>
      </dsp:txBody>
      <dsp:txXfrm>
        <a:off x="18846" y="18846"/>
        <a:ext cx="5207243" cy="785478"/>
      </dsp:txXfrm>
    </dsp:sp>
    <dsp:sp modelId="{7EE78297-E7B0-BD48-B790-D30780BFAC75}">
      <dsp:nvSpPr>
        <dsp:cNvPr id="0" name=""/>
        <dsp:cNvSpPr/>
      </dsp:nvSpPr>
      <dsp:spPr>
        <a:xfrm>
          <a:off x="0" y="665887"/>
          <a:ext cx="5121536" cy="43272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- Impuesto sobre la renta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- Impuesto al valor agregado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- Impuesto especial sobre producción y servicios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- Impuesto a la importación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-Impuesto por la actividad de exploración y extracción de hidrocarburos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- Otros impuestos</a:t>
          </a:r>
        </a:p>
      </dsp:txBody>
      <dsp:txXfrm>
        <a:off x="0" y="665887"/>
        <a:ext cx="3606715" cy="4327239"/>
      </dsp:txXfrm>
    </dsp:sp>
    <dsp:sp modelId="{0409C2C0-2F15-4C44-B2ED-BAB60A08F458}">
      <dsp:nvSpPr>
        <dsp:cNvPr id="0" name=""/>
        <dsp:cNvSpPr/>
      </dsp:nvSpPr>
      <dsp:spPr>
        <a:xfrm>
          <a:off x="3654215" y="973064"/>
          <a:ext cx="1368522" cy="115964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847A11-2DEF-7D43-903E-F35BF1351A1E}">
      <dsp:nvSpPr>
        <dsp:cNvPr id="0" name=""/>
        <dsp:cNvSpPr/>
      </dsp:nvSpPr>
      <dsp:spPr>
        <a:xfrm>
          <a:off x="5376964" y="0"/>
          <a:ext cx="5163539" cy="8592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21920" rIns="40640" bIns="40640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kern="1200" dirty="0" smtClean="0"/>
            <a:t>Ingresos no tributarios</a:t>
          </a:r>
          <a:endParaRPr lang="es-ES" sz="3200" kern="1200" dirty="0"/>
        </a:p>
      </dsp:txBody>
      <dsp:txXfrm>
        <a:off x="5397096" y="20132"/>
        <a:ext cx="5123275" cy="839083"/>
      </dsp:txXfrm>
    </dsp:sp>
    <dsp:sp modelId="{DE31AB5F-210B-C148-8E52-5B0265276E95}">
      <dsp:nvSpPr>
        <dsp:cNvPr id="0" name=""/>
        <dsp:cNvSpPr/>
      </dsp:nvSpPr>
      <dsp:spPr>
        <a:xfrm>
          <a:off x="5505046" y="665887"/>
          <a:ext cx="4978368" cy="4327239"/>
        </a:xfrm>
        <a:prstGeom prst="rect">
          <a:avLst/>
        </a:prstGeom>
        <a:gradFill rotWithShape="0">
          <a:gsLst>
            <a:gs pos="0">
              <a:schemeClr val="accent2">
                <a:hueOff val="453165"/>
                <a:satOff val="-47993"/>
                <a:lumOff val="-1176"/>
                <a:alphaOff val="0"/>
                <a:tint val="96000"/>
                <a:lumMod val="104000"/>
              </a:schemeClr>
            </a:gs>
            <a:gs pos="100000">
              <a:schemeClr val="accent2">
                <a:hueOff val="453165"/>
                <a:satOff val="-47993"/>
                <a:lumOff val="-1176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Derechos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Aprovechamientos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Otros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5505046" y="665887"/>
        <a:ext cx="3505893" cy="4327239"/>
      </dsp:txXfrm>
    </dsp:sp>
    <dsp:sp modelId="{42035940-8299-7A47-88CA-0437877A0161}">
      <dsp:nvSpPr>
        <dsp:cNvPr id="0" name=""/>
        <dsp:cNvSpPr/>
      </dsp:nvSpPr>
      <dsp:spPr>
        <a:xfrm>
          <a:off x="8954545" y="3923917"/>
          <a:ext cx="1255668" cy="106920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rnd" cmpd="sng" algn="ctr">
          <a:solidFill>
            <a:schemeClr val="accent2">
              <a:tint val="40000"/>
              <a:alpha val="90000"/>
              <a:hueOff val="928656"/>
              <a:satOff val="-41856"/>
              <a:lumOff val="-29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6D432B-9C39-F54A-AC47-7CC9D86F8DA2}">
      <dsp:nvSpPr>
        <dsp:cNvPr id="0" name=""/>
        <dsp:cNvSpPr/>
      </dsp:nvSpPr>
      <dsp:spPr>
        <a:xfrm>
          <a:off x="1050270" y="2351100"/>
          <a:ext cx="1600983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Tipos de impuesto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1090164" y="2390994"/>
        <a:ext cx="1521195" cy="1282310"/>
      </dsp:txXfrm>
    </dsp:sp>
    <dsp:sp modelId="{6ACFD6FD-BD7D-5A48-A048-7688E962BD48}">
      <dsp:nvSpPr>
        <dsp:cNvPr id="0" name=""/>
        <dsp:cNvSpPr/>
      </dsp:nvSpPr>
      <dsp:spPr>
        <a:xfrm rot="18289469">
          <a:off x="2242016" y="2228728"/>
          <a:ext cx="190815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908153" y="20214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3148389" y="2201239"/>
        <a:ext cx="95407" cy="95407"/>
      </dsp:txXfrm>
    </dsp:sp>
    <dsp:sp modelId="{1206A5A9-B6BC-AD46-BB8C-40CA4E258579}">
      <dsp:nvSpPr>
        <dsp:cNvPr id="0" name=""/>
        <dsp:cNvSpPr/>
      </dsp:nvSpPr>
      <dsp:spPr>
        <a:xfrm>
          <a:off x="3740932" y="784687"/>
          <a:ext cx="2724196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Los que gravan el ingreso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780826" y="824581"/>
        <a:ext cx="2644408" cy="1282310"/>
      </dsp:txXfrm>
    </dsp:sp>
    <dsp:sp modelId="{444B9278-EC81-0F42-AA8A-79953C8ACF0C}">
      <dsp:nvSpPr>
        <dsp:cNvPr id="0" name=""/>
        <dsp:cNvSpPr/>
      </dsp:nvSpPr>
      <dsp:spPr>
        <a:xfrm rot="19457599">
          <a:off x="6338997" y="1053918"/>
          <a:ext cx="134194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41943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6420" y="1040584"/>
        <a:ext cx="67097" cy="67097"/>
      </dsp:txXfrm>
    </dsp:sp>
    <dsp:sp modelId="{B67C3556-1EBD-9F4B-9EA9-7E56824FCC48}">
      <dsp:nvSpPr>
        <dsp:cNvPr id="0" name=""/>
        <dsp:cNvSpPr/>
      </dsp:nvSpPr>
      <dsp:spPr>
        <a:xfrm>
          <a:off x="7554808" y="1480"/>
          <a:ext cx="2724196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Tienen un impacto directo en el ingreso disponible para ahorro o inversión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7594702" y="41374"/>
        <a:ext cx="2644408" cy="1282310"/>
      </dsp:txXfrm>
    </dsp:sp>
    <dsp:sp modelId="{31D30D96-CFBC-FA4D-8F33-85D56A4F167F}">
      <dsp:nvSpPr>
        <dsp:cNvPr id="0" name=""/>
        <dsp:cNvSpPr/>
      </dsp:nvSpPr>
      <dsp:spPr>
        <a:xfrm rot="2142401">
          <a:off x="6338997" y="1837124"/>
          <a:ext cx="134194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41943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6420" y="1823791"/>
        <a:ext cx="67097" cy="67097"/>
      </dsp:txXfrm>
    </dsp:sp>
    <dsp:sp modelId="{48850749-982A-7942-9C42-A715D03870C7}">
      <dsp:nvSpPr>
        <dsp:cNvPr id="0" name=""/>
        <dsp:cNvSpPr/>
      </dsp:nvSpPr>
      <dsp:spPr>
        <a:xfrm>
          <a:off x="7554808" y="1567893"/>
          <a:ext cx="2724196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Son progresivos porque a mayor ingreso, mayor es el impuesto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7594702" y="1607787"/>
        <a:ext cx="2644408" cy="1282310"/>
      </dsp:txXfrm>
    </dsp:sp>
    <dsp:sp modelId="{F6454583-41E0-3D4A-8E50-FE48C5AEED45}">
      <dsp:nvSpPr>
        <dsp:cNvPr id="0" name=""/>
        <dsp:cNvSpPr/>
      </dsp:nvSpPr>
      <dsp:spPr>
        <a:xfrm rot="3310531">
          <a:off x="2242016" y="3795141"/>
          <a:ext cx="190815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908153" y="20214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3148389" y="3767652"/>
        <a:ext cx="95407" cy="95407"/>
      </dsp:txXfrm>
    </dsp:sp>
    <dsp:sp modelId="{E1D0FE04-B029-ED45-8DD4-ED97D85723F4}">
      <dsp:nvSpPr>
        <dsp:cNvPr id="0" name=""/>
        <dsp:cNvSpPr/>
      </dsp:nvSpPr>
      <dsp:spPr>
        <a:xfrm>
          <a:off x="3740932" y="3917513"/>
          <a:ext cx="2724196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Los que gravan el consumo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780826" y="3957407"/>
        <a:ext cx="2644408" cy="1282310"/>
      </dsp:txXfrm>
    </dsp:sp>
    <dsp:sp modelId="{0381E269-05D9-AB43-A253-646292E9A058}">
      <dsp:nvSpPr>
        <dsp:cNvPr id="0" name=""/>
        <dsp:cNvSpPr/>
      </dsp:nvSpPr>
      <dsp:spPr>
        <a:xfrm rot="19457599">
          <a:off x="6338997" y="4186744"/>
          <a:ext cx="134194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41943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6420" y="4173410"/>
        <a:ext cx="67097" cy="67097"/>
      </dsp:txXfrm>
    </dsp:sp>
    <dsp:sp modelId="{A8BBFE1B-A96B-2D49-9994-6E77D834C99E}">
      <dsp:nvSpPr>
        <dsp:cNvPr id="0" name=""/>
        <dsp:cNvSpPr/>
      </dsp:nvSpPr>
      <dsp:spPr>
        <a:xfrm>
          <a:off x="7554808" y="3134306"/>
          <a:ext cx="2724196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Representan un encarecimiento de bienes y servicios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7594702" y="3174200"/>
        <a:ext cx="2644408" cy="1282310"/>
      </dsp:txXfrm>
    </dsp:sp>
    <dsp:sp modelId="{C031C0E8-E772-174A-B1EC-F73D3BA41499}">
      <dsp:nvSpPr>
        <dsp:cNvPr id="0" name=""/>
        <dsp:cNvSpPr/>
      </dsp:nvSpPr>
      <dsp:spPr>
        <a:xfrm rot="2142401">
          <a:off x="6338997" y="4969951"/>
          <a:ext cx="134194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41943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6420" y="4956617"/>
        <a:ext cx="67097" cy="67097"/>
      </dsp:txXfrm>
    </dsp:sp>
    <dsp:sp modelId="{C1A3D605-6AA0-B546-A52F-970661028F48}">
      <dsp:nvSpPr>
        <dsp:cNvPr id="0" name=""/>
        <dsp:cNvSpPr/>
      </dsp:nvSpPr>
      <dsp:spPr>
        <a:xfrm>
          <a:off x="7554808" y="4700720"/>
          <a:ext cx="2724196" cy="1362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Son regresivos porque afecta a todos los consumidores por igual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7594702" y="4740614"/>
        <a:ext cx="2644408" cy="12823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6D432B-9C39-F54A-AC47-7CC9D86F8DA2}">
      <dsp:nvSpPr>
        <dsp:cNvPr id="0" name=""/>
        <dsp:cNvSpPr/>
      </dsp:nvSpPr>
      <dsp:spPr>
        <a:xfrm>
          <a:off x="1043460" y="2351100"/>
          <a:ext cx="1600983" cy="136209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smtClean="0">
              <a:solidFill>
                <a:schemeClr val="tx1"/>
              </a:solidFill>
            </a:rPr>
            <a:t>Impacto de los impuestos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1083354" y="2390994"/>
        <a:ext cx="1521195" cy="1282310"/>
      </dsp:txXfrm>
    </dsp:sp>
    <dsp:sp modelId="{6ACFD6FD-BD7D-5A48-A048-7688E962BD48}">
      <dsp:nvSpPr>
        <dsp:cNvPr id="0" name=""/>
        <dsp:cNvSpPr/>
      </dsp:nvSpPr>
      <dsp:spPr>
        <a:xfrm rot="17692822">
          <a:off x="1894282" y="1837124"/>
          <a:ext cx="259000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590002" y="20214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3124533" y="1792589"/>
        <a:ext cx="129500" cy="129500"/>
      </dsp:txXfrm>
    </dsp:sp>
    <dsp:sp modelId="{1206A5A9-B6BC-AD46-BB8C-40CA4E258579}">
      <dsp:nvSpPr>
        <dsp:cNvPr id="0" name=""/>
        <dsp:cNvSpPr/>
      </dsp:nvSpPr>
      <dsp:spPr>
        <a:xfrm>
          <a:off x="3734122" y="1480"/>
          <a:ext cx="2724196" cy="13620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smtClean="0">
              <a:solidFill>
                <a:schemeClr val="tx1"/>
              </a:solidFill>
            </a:rPr>
            <a:t>Ingreso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774016" y="41374"/>
        <a:ext cx="2644408" cy="1282310"/>
      </dsp:txXfrm>
    </dsp:sp>
    <dsp:sp modelId="{444B9278-EC81-0F42-AA8A-79953C8ACF0C}">
      <dsp:nvSpPr>
        <dsp:cNvPr id="0" name=""/>
        <dsp:cNvSpPr/>
      </dsp:nvSpPr>
      <dsp:spPr>
        <a:xfrm>
          <a:off x="6458319" y="662314"/>
          <a:ext cx="108967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89678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5917" y="655287"/>
        <a:ext cx="54483" cy="54483"/>
      </dsp:txXfrm>
    </dsp:sp>
    <dsp:sp modelId="{B67C3556-1EBD-9F4B-9EA9-7E56824FCC48}">
      <dsp:nvSpPr>
        <dsp:cNvPr id="0" name=""/>
        <dsp:cNvSpPr/>
      </dsp:nvSpPr>
      <dsp:spPr>
        <a:xfrm>
          <a:off x="7547998" y="1480"/>
          <a:ext cx="2724196" cy="13620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rgbClr val="000000"/>
            </a:solidFill>
          </a:endParaRPr>
        </a:p>
      </dsp:txBody>
      <dsp:txXfrm>
        <a:off x="7587892" y="41374"/>
        <a:ext cx="2644408" cy="1282310"/>
      </dsp:txXfrm>
    </dsp:sp>
    <dsp:sp modelId="{F6454583-41E0-3D4A-8E50-FE48C5AEED45}">
      <dsp:nvSpPr>
        <dsp:cNvPr id="0" name=""/>
        <dsp:cNvSpPr/>
      </dsp:nvSpPr>
      <dsp:spPr>
        <a:xfrm rot="19457599">
          <a:off x="2518311" y="2620331"/>
          <a:ext cx="134194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41943" y="20214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155734" y="2606997"/>
        <a:ext cx="67097" cy="67097"/>
      </dsp:txXfrm>
    </dsp:sp>
    <dsp:sp modelId="{E1D0FE04-B029-ED45-8DD4-ED97D85723F4}">
      <dsp:nvSpPr>
        <dsp:cNvPr id="0" name=""/>
        <dsp:cNvSpPr/>
      </dsp:nvSpPr>
      <dsp:spPr>
        <a:xfrm>
          <a:off x="3734122" y="1567893"/>
          <a:ext cx="2724196" cy="13620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Ahorro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774016" y="1607787"/>
        <a:ext cx="2644408" cy="1282310"/>
      </dsp:txXfrm>
    </dsp:sp>
    <dsp:sp modelId="{C031C0E8-E772-174A-B1EC-F73D3BA41499}">
      <dsp:nvSpPr>
        <dsp:cNvPr id="0" name=""/>
        <dsp:cNvSpPr/>
      </dsp:nvSpPr>
      <dsp:spPr>
        <a:xfrm>
          <a:off x="6458319" y="2228728"/>
          <a:ext cx="108967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89678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5917" y="2221700"/>
        <a:ext cx="54483" cy="54483"/>
      </dsp:txXfrm>
    </dsp:sp>
    <dsp:sp modelId="{C1A3D605-6AA0-B546-A52F-970661028F48}">
      <dsp:nvSpPr>
        <dsp:cNvPr id="0" name=""/>
        <dsp:cNvSpPr/>
      </dsp:nvSpPr>
      <dsp:spPr>
        <a:xfrm>
          <a:off x="7547998" y="1567893"/>
          <a:ext cx="2724196" cy="13620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rgbClr val="000000"/>
            </a:solidFill>
          </a:endParaRPr>
        </a:p>
      </dsp:txBody>
      <dsp:txXfrm>
        <a:off x="7587892" y="1607787"/>
        <a:ext cx="2644408" cy="1282310"/>
      </dsp:txXfrm>
    </dsp:sp>
    <dsp:sp modelId="{0FD0CCB1-2979-3043-BF4F-44B67E7419FB}">
      <dsp:nvSpPr>
        <dsp:cNvPr id="0" name=""/>
        <dsp:cNvSpPr/>
      </dsp:nvSpPr>
      <dsp:spPr>
        <a:xfrm rot="2142401">
          <a:off x="2518311" y="3403537"/>
          <a:ext cx="134194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41943" y="20214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155734" y="3390204"/>
        <a:ext cx="67097" cy="67097"/>
      </dsp:txXfrm>
    </dsp:sp>
    <dsp:sp modelId="{676BE63C-D6EA-EC49-8221-2904CC46A203}">
      <dsp:nvSpPr>
        <dsp:cNvPr id="0" name=""/>
        <dsp:cNvSpPr/>
      </dsp:nvSpPr>
      <dsp:spPr>
        <a:xfrm>
          <a:off x="3734122" y="3134306"/>
          <a:ext cx="2724196" cy="13620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Consumo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774016" y="3174200"/>
        <a:ext cx="2644408" cy="1282310"/>
      </dsp:txXfrm>
    </dsp:sp>
    <dsp:sp modelId="{E862CE60-11B0-3F46-8A28-413206D1E147}">
      <dsp:nvSpPr>
        <dsp:cNvPr id="0" name=""/>
        <dsp:cNvSpPr/>
      </dsp:nvSpPr>
      <dsp:spPr>
        <a:xfrm>
          <a:off x="6458319" y="3795141"/>
          <a:ext cx="108967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89678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5917" y="3788114"/>
        <a:ext cx="54483" cy="54483"/>
      </dsp:txXfrm>
    </dsp:sp>
    <dsp:sp modelId="{B86638A0-7C06-CF4F-AC6A-C91D6D039325}">
      <dsp:nvSpPr>
        <dsp:cNvPr id="0" name=""/>
        <dsp:cNvSpPr/>
      </dsp:nvSpPr>
      <dsp:spPr>
        <a:xfrm>
          <a:off x="7547998" y="3134306"/>
          <a:ext cx="2724196" cy="13620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rgbClr val="000000"/>
            </a:solidFill>
          </a:endParaRPr>
        </a:p>
      </dsp:txBody>
      <dsp:txXfrm>
        <a:off x="7587892" y="3174200"/>
        <a:ext cx="2644408" cy="1282310"/>
      </dsp:txXfrm>
    </dsp:sp>
    <dsp:sp modelId="{84799622-2A10-F14B-9068-A2C6DE399F97}">
      <dsp:nvSpPr>
        <dsp:cNvPr id="0" name=""/>
        <dsp:cNvSpPr/>
      </dsp:nvSpPr>
      <dsp:spPr>
        <a:xfrm rot="3907178">
          <a:off x="1894282" y="4186744"/>
          <a:ext cx="259000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590002" y="20214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3124533" y="4142209"/>
        <a:ext cx="129500" cy="129500"/>
      </dsp:txXfrm>
    </dsp:sp>
    <dsp:sp modelId="{A0DF68D7-9D90-6846-8250-0C550A353151}">
      <dsp:nvSpPr>
        <dsp:cNvPr id="0" name=""/>
        <dsp:cNvSpPr/>
      </dsp:nvSpPr>
      <dsp:spPr>
        <a:xfrm>
          <a:off x="3734122" y="4700720"/>
          <a:ext cx="2724196" cy="13620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Inversión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774016" y="4740614"/>
        <a:ext cx="2644408" cy="1282310"/>
      </dsp:txXfrm>
    </dsp:sp>
    <dsp:sp modelId="{750DFAE1-4B8C-A241-AD62-5CA16E4BBCE1}">
      <dsp:nvSpPr>
        <dsp:cNvPr id="0" name=""/>
        <dsp:cNvSpPr/>
      </dsp:nvSpPr>
      <dsp:spPr>
        <a:xfrm>
          <a:off x="6458319" y="5361554"/>
          <a:ext cx="108967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89678" y="20214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975917" y="5354527"/>
        <a:ext cx="54483" cy="54483"/>
      </dsp:txXfrm>
    </dsp:sp>
    <dsp:sp modelId="{B7415781-E86C-A644-A062-E4D545D1C3A0}">
      <dsp:nvSpPr>
        <dsp:cNvPr id="0" name=""/>
        <dsp:cNvSpPr/>
      </dsp:nvSpPr>
      <dsp:spPr>
        <a:xfrm>
          <a:off x="7547998" y="4700720"/>
          <a:ext cx="2724196" cy="13620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solidFill>
              <a:srgbClr val="000000"/>
            </a:solidFill>
          </a:endParaRPr>
        </a:p>
      </dsp:txBody>
      <dsp:txXfrm>
        <a:off x="7587892" y="4740614"/>
        <a:ext cx="2644408" cy="128231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BEC4-3073-4000-A1CB-87D2298AE880}">
      <dsp:nvSpPr>
        <dsp:cNvPr id="0" name=""/>
        <dsp:cNvSpPr/>
      </dsp:nvSpPr>
      <dsp:spPr>
        <a:xfrm rot="16200000">
          <a:off x="-44616" y="322390"/>
          <a:ext cx="4162852" cy="366513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77800" rIns="160020" bIns="177800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 dirty="0" smtClean="0"/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El Estado prevé los gastos de un periodo determinado de acuerdo con los ingresos necesarios para cubrirlos.</a:t>
          </a:r>
          <a:endParaRPr lang="es-MX" sz="2800" kern="1200" dirty="0"/>
        </a:p>
      </dsp:txBody>
      <dsp:txXfrm rot="5400000">
        <a:off x="383193" y="252479"/>
        <a:ext cx="3486184" cy="3804954"/>
      </dsp:txXfrm>
    </dsp:sp>
    <dsp:sp modelId="{78153304-4937-4A49-B437-31C51AC24BAF}">
      <dsp:nvSpPr>
        <dsp:cNvPr id="0" name=""/>
        <dsp:cNvSpPr/>
      </dsp:nvSpPr>
      <dsp:spPr>
        <a:xfrm rot="5400000">
          <a:off x="5799618" y="428507"/>
          <a:ext cx="4152238" cy="35118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52400" rIns="91440" bIns="15240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El GNT se divide en: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gasto programable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y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gasto no programable.</a:t>
          </a:r>
          <a:endParaRPr lang="es-MX" sz="2400" kern="1200" dirty="0"/>
        </a:p>
      </dsp:txBody>
      <dsp:txXfrm rot="-5400000">
        <a:off x="6119794" y="279799"/>
        <a:ext cx="3340419" cy="3809304"/>
      </dsp:txXfrm>
    </dsp:sp>
    <dsp:sp modelId="{C20F9286-BC1E-4065-A816-D8EDC8290D84}">
      <dsp:nvSpPr>
        <dsp:cNvPr id="0" name=""/>
        <dsp:cNvSpPr/>
      </dsp:nvSpPr>
      <dsp:spPr>
        <a:xfrm>
          <a:off x="4176287" y="359979"/>
          <a:ext cx="1827581" cy="182749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264ECD-472C-4DB5-9BB7-93BB11BE2808}">
      <dsp:nvSpPr>
        <dsp:cNvPr id="0" name=""/>
        <dsp:cNvSpPr/>
      </dsp:nvSpPr>
      <dsp:spPr>
        <a:xfrm rot="10800000">
          <a:off x="3928796" y="2467803"/>
          <a:ext cx="1827581" cy="182749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5354A-D10E-40B5-A0E7-8EC5F76256F6}">
      <dsp:nvSpPr>
        <dsp:cNvPr id="0" name=""/>
        <dsp:cNvSpPr/>
      </dsp:nvSpPr>
      <dsp:spPr>
        <a:xfrm>
          <a:off x="357851" y="81200"/>
          <a:ext cx="7495998" cy="2274478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Con la finalidad de dar seguimiento puntual e implementar mecanismos de evaluación que impulsen el ejercicio del gasto público.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495090" y="81200"/>
        <a:ext cx="5221520" cy="2274478"/>
      </dsp:txXfrm>
    </dsp:sp>
    <dsp:sp modelId="{319A78D7-0EC4-4A3F-B08A-D7A69BDF805D}">
      <dsp:nvSpPr>
        <dsp:cNvPr id="0" name=""/>
        <dsp:cNvSpPr/>
      </dsp:nvSpPr>
      <dsp:spPr>
        <a:xfrm>
          <a:off x="1803169" y="2492011"/>
          <a:ext cx="6640624" cy="2274478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Siguiendo principios de </a:t>
          </a:r>
          <a:r>
            <a:rPr lang="es-ES" sz="2800" b="1" kern="1200" dirty="0" smtClean="0">
              <a:solidFill>
                <a:schemeClr val="tx1"/>
              </a:solidFill>
            </a:rPr>
            <a:t>eficiencia, eficacia, transparencia y rendición de cuentas</a:t>
          </a:r>
          <a:r>
            <a:rPr lang="es-ES" sz="2800" kern="1200" dirty="0" smtClean="0">
              <a:solidFill>
                <a:schemeClr val="tx1"/>
              </a:solidFill>
            </a:rPr>
            <a:t>.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2940408" y="2492011"/>
        <a:ext cx="4366146" cy="22744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9B5D5-B886-4FE0-A0C1-404FB1C16D5A}">
      <dsp:nvSpPr>
        <dsp:cNvPr id="0" name=""/>
        <dsp:cNvSpPr/>
      </dsp:nvSpPr>
      <dsp:spPr>
        <a:xfrm>
          <a:off x="0" y="16979"/>
          <a:ext cx="4842554" cy="505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Contenido Temático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24674" y="41653"/>
        <a:ext cx="4793206" cy="456092"/>
      </dsp:txXfrm>
    </dsp:sp>
    <dsp:sp modelId="{E0867D04-EFD4-4358-8916-7F0469014AE7}">
      <dsp:nvSpPr>
        <dsp:cNvPr id="0" name=""/>
        <dsp:cNvSpPr/>
      </dsp:nvSpPr>
      <dsp:spPr>
        <a:xfrm>
          <a:off x="0" y="600179"/>
          <a:ext cx="4842554" cy="505440"/>
        </a:xfrm>
        <a:prstGeom prst="roundRect">
          <a:avLst/>
        </a:prstGeom>
        <a:solidFill>
          <a:schemeClr val="accent2">
            <a:hueOff val="75528"/>
            <a:satOff val="-7999"/>
            <a:lumOff val="-19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hlinkClick xmlns:r="http://schemas.openxmlformats.org/officeDocument/2006/relationships" r:id="" action="ppaction://hlinksldjump"/>
            </a:rPr>
            <a:t>Papel del Estado en la Economía</a:t>
          </a:r>
          <a:endParaRPr lang="es-MX" sz="1800" kern="1200" dirty="0"/>
        </a:p>
      </dsp:txBody>
      <dsp:txXfrm>
        <a:off x="24674" y="624853"/>
        <a:ext cx="4793206" cy="456092"/>
      </dsp:txXfrm>
    </dsp:sp>
    <dsp:sp modelId="{6B148279-1664-4803-933C-DEE869651220}">
      <dsp:nvSpPr>
        <dsp:cNvPr id="0" name=""/>
        <dsp:cNvSpPr/>
      </dsp:nvSpPr>
      <dsp:spPr>
        <a:xfrm>
          <a:off x="0" y="1183379"/>
          <a:ext cx="4842554" cy="505440"/>
        </a:xfrm>
        <a:prstGeom prst="roundRect">
          <a:avLst/>
        </a:prstGeom>
        <a:solidFill>
          <a:schemeClr val="accent2">
            <a:hueOff val="151055"/>
            <a:satOff val="-15998"/>
            <a:lumOff val="-39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hlinkClick xmlns:r="http://schemas.openxmlformats.org/officeDocument/2006/relationships" r:id="" action="ppaction://hlinksldjump"/>
            </a:rPr>
            <a:t>Gasto Público</a:t>
          </a:r>
          <a:endParaRPr lang="es-MX" sz="1800" kern="1200" dirty="0"/>
        </a:p>
      </dsp:txBody>
      <dsp:txXfrm>
        <a:off x="24674" y="1208053"/>
        <a:ext cx="4793206" cy="456092"/>
      </dsp:txXfrm>
    </dsp:sp>
    <dsp:sp modelId="{8EAB0CE7-2760-4D25-BB97-09DF09A7380A}">
      <dsp:nvSpPr>
        <dsp:cNvPr id="0" name=""/>
        <dsp:cNvSpPr/>
      </dsp:nvSpPr>
      <dsp:spPr>
        <a:xfrm>
          <a:off x="0" y="1766580"/>
          <a:ext cx="4842554" cy="505440"/>
        </a:xfrm>
        <a:prstGeom prst="roundRect">
          <a:avLst/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hlinkClick xmlns:r="http://schemas.openxmlformats.org/officeDocument/2006/relationships" r:id="" action="ppaction://hlinksldjump"/>
            </a:rPr>
            <a:t>Ciclo Presupuestario en México</a:t>
          </a:r>
          <a:endParaRPr lang="es-MX" sz="1800" kern="1200" dirty="0"/>
        </a:p>
      </dsp:txBody>
      <dsp:txXfrm>
        <a:off x="24674" y="1791254"/>
        <a:ext cx="4793206" cy="456092"/>
      </dsp:txXfrm>
    </dsp:sp>
    <dsp:sp modelId="{6EC705FB-496C-4B4D-930E-3B17885E3087}">
      <dsp:nvSpPr>
        <dsp:cNvPr id="0" name=""/>
        <dsp:cNvSpPr/>
      </dsp:nvSpPr>
      <dsp:spPr>
        <a:xfrm>
          <a:off x="0" y="2349780"/>
          <a:ext cx="4842554" cy="505440"/>
        </a:xfrm>
        <a:prstGeom prst="roundRect">
          <a:avLst/>
        </a:prstGeom>
        <a:solidFill>
          <a:schemeClr val="accent2">
            <a:hueOff val="302110"/>
            <a:satOff val="-31995"/>
            <a:lumOff val="-78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hlinkClick xmlns:r="http://schemas.openxmlformats.org/officeDocument/2006/relationships" r:id="" action="ppaction://hlinksldjump"/>
            </a:rPr>
            <a:t>Actividades de Repaso</a:t>
          </a:r>
          <a:endParaRPr lang="es-MX" sz="1800" kern="1200" dirty="0"/>
        </a:p>
      </dsp:txBody>
      <dsp:txXfrm>
        <a:off x="24674" y="2374454"/>
        <a:ext cx="4793206" cy="456092"/>
      </dsp:txXfrm>
    </dsp:sp>
    <dsp:sp modelId="{4544DF84-A173-4158-88A3-8ECFF1553D5F}">
      <dsp:nvSpPr>
        <dsp:cNvPr id="0" name=""/>
        <dsp:cNvSpPr/>
      </dsp:nvSpPr>
      <dsp:spPr>
        <a:xfrm>
          <a:off x="0" y="2932980"/>
          <a:ext cx="4842554" cy="505440"/>
        </a:xfrm>
        <a:prstGeom prst="roundRect">
          <a:avLst/>
        </a:prstGeom>
        <a:solidFill>
          <a:schemeClr val="accent2">
            <a:hueOff val="377637"/>
            <a:satOff val="-39994"/>
            <a:lumOff val="-98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hlinkClick xmlns:r="http://schemas.openxmlformats.org/officeDocument/2006/relationships" r:id="" action="ppaction://hlinksldjump"/>
            </a:rPr>
            <a:t>Trabajo </a:t>
          </a:r>
          <a:r>
            <a:rPr lang="es-MX" sz="1800" kern="1200" dirty="0" err="1" smtClean="0">
              <a:hlinkClick xmlns:r="http://schemas.openxmlformats.org/officeDocument/2006/relationships" r:id="" action="ppaction://hlinksldjump"/>
            </a:rPr>
            <a:t>Extraclase</a:t>
          </a:r>
          <a:endParaRPr lang="es-MX" sz="1800" kern="1200" dirty="0"/>
        </a:p>
      </dsp:txBody>
      <dsp:txXfrm>
        <a:off x="24674" y="2957654"/>
        <a:ext cx="4793206" cy="456092"/>
      </dsp:txXfrm>
    </dsp:sp>
    <dsp:sp modelId="{AE441B1B-DDF4-4A34-8CBF-980ED3FF3B67}">
      <dsp:nvSpPr>
        <dsp:cNvPr id="0" name=""/>
        <dsp:cNvSpPr/>
      </dsp:nvSpPr>
      <dsp:spPr>
        <a:xfrm>
          <a:off x="0" y="3516180"/>
          <a:ext cx="4842554" cy="505440"/>
        </a:xfrm>
        <a:prstGeom prst="roundRect">
          <a:avLst/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hlinkClick xmlns:r="http://schemas.openxmlformats.org/officeDocument/2006/relationships" r:id="" action="ppaction://hlinksldjump"/>
            </a:rPr>
            <a:t>Fuentes Consultadas</a:t>
          </a:r>
          <a:endParaRPr lang="es-MX" sz="1800" kern="1200" dirty="0"/>
        </a:p>
      </dsp:txBody>
      <dsp:txXfrm>
        <a:off x="24674" y="3540854"/>
        <a:ext cx="4793206" cy="45609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A1FC5-5D76-4F31-9F10-96B403AF0B7E}">
      <dsp:nvSpPr>
        <dsp:cNvPr id="0" name=""/>
        <dsp:cNvSpPr/>
      </dsp:nvSpPr>
      <dsp:spPr>
        <a:xfrm rot="5400000">
          <a:off x="1072954" y="1536167"/>
          <a:ext cx="1358607" cy="15467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4466D42-5076-41EA-930E-33F5793ADB41}">
      <dsp:nvSpPr>
        <dsp:cNvPr id="0" name=""/>
        <dsp:cNvSpPr/>
      </dsp:nvSpPr>
      <dsp:spPr>
        <a:xfrm>
          <a:off x="713006" y="136566"/>
          <a:ext cx="2287094" cy="1600892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¿Quién gasta?</a:t>
          </a:r>
          <a:endParaRPr lang="es-MX" sz="3100" kern="1200" dirty="0"/>
        </a:p>
      </dsp:txBody>
      <dsp:txXfrm>
        <a:off x="791169" y="214729"/>
        <a:ext cx="2130768" cy="1444566"/>
      </dsp:txXfrm>
    </dsp:sp>
    <dsp:sp modelId="{6782FB75-AF04-47AF-89C6-DDED58E6332A}">
      <dsp:nvSpPr>
        <dsp:cNvPr id="0" name=""/>
        <dsp:cNvSpPr/>
      </dsp:nvSpPr>
      <dsp:spPr>
        <a:xfrm>
          <a:off x="3579127" y="223718"/>
          <a:ext cx="3573663" cy="1293911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Administrativa</a:t>
          </a:r>
          <a:endParaRPr lang="es-MX" sz="2400" kern="1200" dirty="0"/>
        </a:p>
      </dsp:txBody>
      <dsp:txXfrm>
        <a:off x="3579127" y="223718"/>
        <a:ext cx="3573663" cy="1293911"/>
      </dsp:txXfrm>
    </dsp:sp>
    <dsp:sp modelId="{78D167C7-4495-4062-BED1-5750EE8895B4}">
      <dsp:nvSpPr>
        <dsp:cNvPr id="0" name=""/>
        <dsp:cNvSpPr/>
      </dsp:nvSpPr>
      <dsp:spPr>
        <a:xfrm rot="5400000">
          <a:off x="3427659" y="3334497"/>
          <a:ext cx="1358607" cy="15467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772834"/>
            <a:satOff val="32086"/>
            <a:lumOff val="1491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2D47A75-508F-4D51-BA5B-8809851E635D}">
      <dsp:nvSpPr>
        <dsp:cNvPr id="0" name=""/>
        <dsp:cNvSpPr/>
      </dsp:nvSpPr>
      <dsp:spPr>
        <a:xfrm>
          <a:off x="3067711" y="1828453"/>
          <a:ext cx="2287094" cy="1600892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¿Para qué? </a:t>
          </a:r>
          <a:endParaRPr lang="es-MX" sz="3100" kern="1200" dirty="0"/>
        </a:p>
      </dsp:txBody>
      <dsp:txXfrm>
        <a:off x="3145874" y="1906616"/>
        <a:ext cx="2130768" cy="1444566"/>
      </dsp:txXfrm>
    </dsp:sp>
    <dsp:sp modelId="{CF846BCC-03C7-4F27-8CFE-4042536CDBB9}">
      <dsp:nvSpPr>
        <dsp:cNvPr id="0" name=""/>
        <dsp:cNvSpPr/>
      </dsp:nvSpPr>
      <dsp:spPr>
        <a:xfrm>
          <a:off x="5752095" y="1899308"/>
          <a:ext cx="3446229" cy="1293911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Funcional y Programática</a:t>
          </a:r>
          <a:endParaRPr lang="es-MX" sz="2400" kern="1200" dirty="0"/>
        </a:p>
      </dsp:txBody>
      <dsp:txXfrm>
        <a:off x="5752095" y="1899308"/>
        <a:ext cx="3446229" cy="1293911"/>
      </dsp:txXfrm>
    </dsp:sp>
    <dsp:sp modelId="{6C74B8E1-C7AC-4E40-A49C-1E028DC80543}">
      <dsp:nvSpPr>
        <dsp:cNvPr id="0" name=""/>
        <dsp:cNvSpPr/>
      </dsp:nvSpPr>
      <dsp:spPr>
        <a:xfrm>
          <a:off x="5422415" y="3626784"/>
          <a:ext cx="2287094" cy="1600892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¿En qué se gasta?</a:t>
          </a:r>
          <a:endParaRPr lang="es-MX" sz="3100" kern="1200" dirty="0"/>
        </a:p>
      </dsp:txBody>
      <dsp:txXfrm>
        <a:off x="5500578" y="3704947"/>
        <a:ext cx="2130768" cy="1444566"/>
      </dsp:txXfrm>
    </dsp:sp>
    <dsp:sp modelId="{9D2F6049-7EB2-4700-AFF3-B40880C6F22E}">
      <dsp:nvSpPr>
        <dsp:cNvPr id="0" name=""/>
        <dsp:cNvSpPr/>
      </dsp:nvSpPr>
      <dsp:spPr>
        <a:xfrm>
          <a:off x="7976629" y="3740376"/>
          <a:ext cx="2400291" cy="1293911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Económica</a:t>
          </a:r>
          <a:endParaRPr lang="es-MX" sz="2400" kern="1200" dirty="0"/>
        </a:p>
      </dsp:txBody>
      <dsp:txXfrm>
        <a:off x="7976629" y="3740376"/>
        <a:ext cx="2400291" cy="129391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B987C-31A2-B34A-976D-962854528293}">
      <dsp:nvSpPr>
        <dsp:cNvPr id="0" name=""/>
        <dsp:cNvSpPr/>
      </dsp:nvSpPr>
      <dsp:spPr>
        <a:xfrm>
          <a:off x="965" y="2579850"/>
          <a:ext cx="2267933" cy="1133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Clasificación del Gasto Público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4178" y="2613063"/>
        <a:ext cx="2201507" cy="1067540"/>
      </dsp:txXfrm>
    </dsp:sp>
    <dsp:sp modelId="{304CD4A3-F5B2-8046-B3B5-EEE9ED6FCD04}">
      <dsp:nvSpPr>
        <dsp:cNvPr id="0" name=""/>
        <dsp:cNvSpPr/>
      </dsp:nvSpPr>
      <dsp:spPr>
        <a:xfrm rot="18289469">
          <a:off x="1928202" y="2478587"/>
          <a:ext cx="1588565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1588565" y="1621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82771" y="2455089"/>
        <a:ext cx="79428" cy="79428"/>
      </dsp:txXfrm>
    </dsp:sp>
    <dsp:sp modelId="{BC956103-C118-2B43-BBAC-EF649FAD974F}">
      <dsp:nvSpPr>
        <dsp:cNvPr id="0" name=""/>
        <dsp:cNvSpPr/>
      </dsp:nvSpPr>
      <dsp:spPr>
        <a:xfrm>
          <a:off x="3176071" y="1275789"/>
          <a:ext cx="2267933" cy="11339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Administrativa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209284" y="1309002"/>
        <a:ext cx="2201507" cy="1067540"/>
      </dsp:txXfrm>
    </dsp:sp>
    <dsp:sp modelId="{BA15709F-C864-E741-8549-574AD54B3327}">
      <dsp:nvSpPr>
        <dsp:cNvPr id="0" name=""/>
        <dsp:cNvSpPr/>
      </dsp:nvSpPr>
      <dsp:spPr>
        <a:xfrm>
          <a:off x="5444004" y="1826556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874912" y="1820093"/>
        <a:ext cx="45358" cy="45358"/>
      </dsp:txXfrm>
    </dsp:sp>
    <dsp:sp modelId="{E8E4484A-62EC-8540-AB27-D358A1B2D3A8}">
      <dsp:nvSpPr>
        <dsp:cNvPr id="0" name=""/>
        <dsp:cNvSpPr/>
      </dsp:nvSpPr>
      <dsp:spPr>
        <a:xfrm>
          <a:off x="6351178" y="1275789"/>
          <a:ext cx="2267933" cy="11339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¿Quién gasta?	</a:t>
          </a:r>
          <a:endParaRPr lang="es-ES" sz="1800" kern="1200" dirty="0" smtClean="0">
            <a:solidFill>
              <a:schemeClr val="tx1"/>
            </a:solidFill>
          </a:endParaRPr>
        </a:p>
      </dsp:txBody>
      <dsp:txXfrm>
        <a:off x="6384391" y="1309002"/>
        <a:ext cx="2201507" cy="1067540"/>
      </dsp:txXfrm>
    </dsp:sp>
    <dsp:sp modelId="{9BF32F2C-C0C1-9C42-9935-84D6D52A8ECA}">
      <dsp:nvSpPr>
        <dsp:cNvPr id="0" name=""/>
        <dsp:cNvSpPr/>
      </dsp:nvSpPr>
      <dsp:spPr>
        <a:xfrm>
          <a:off x="8619111" y="1826556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9050018" y="1820093"/>
        <a:ext cx="45358" cy="45358"/>
      </dsp:txXfrm>
    </dsp:sp>
    <dsp:sp modelId="{466E9587-8C9F-A04B-8E9D-4FE8459A0394}">
      <dsp:nvSpPr>
        <dsp:cNvPr id="0" name=""/>
        <dsp:cNvSpPr/>
      </dsp:nvSpPr>
      <dsp:spPr>
        <a:xfrm>
          <a:off x="9526284" y="1275789"/>
          <a:ext cx="2267933" cy="11339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Ramo y/o sector</a:t>
          </a:r>
          <a:endParaRPr lang="es-ES" sz="1800" kern="1200" dirty="0" smtClean="0">
            <a:solidFill>
              <a:schemeClr val="tx1"/>
            </a:solidFill>
          </a:endParaRPr>
        </a:p>
      </dsp:txBody>
      <dsp:txXfrm>
        <a:off x="9559497" y="1309002"/>
        <a:ext cx="2201507" cy="1067540"/>
      </dsp:txXfrm>
    </dsp:sp>
    <dsp:sp modelId="{BEE989C7-8EB2-3240-B6D9-378780193064}">
      <dsp:nvSpPr>
        <dsp:cNvPr id="0" name=""/>
        <dsp:cNvSpPr/>
      </dsp:nvSpPr>
      <dsp:spPr>
        <a:xfrm>
          <a:off x="2268898" y="3130618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99805" y="3124154"/>
        <a:ext cx="45358" cy="45358"/>
      </dsp:txXfrm>
    </dsp:sp>
    <dsp:sp modelId="{BEDD523E-73DB-DC48-AC69-81837E354F25}">
      <dsp:nvSpPr>
        <dsp:cNvPr id="0" name=""/>
        <dsp:cNvSpPr/>
      </dsp:nvSpPr>
      <dsp:spPr>
        <a:xfrm>
          <a:off x="3176071" y="2579850"/>
          <a:ext cx="2267933" cy="11339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Funcional y programática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209284" y="2613063"/>
        <a:ext cx="2201507" cy="1067540"/>
      </dsp:txXfrm>
    </dsp:sp>
    <dsp:sp modelId="{79441C2B-3709-2D4E-937A-D8E39E400055}">
      <dsp:nvSpPr>
        <dsp:cNvPr id="0" name=""/>
        <dsp:cNvSpPr/>
      </dsp:nvSpPr>
      <dsp:spPr>
        <a:xfrm>
          <a:off x="5444004" y="3130618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874912" y="3124154"/>
        <a:ext cx="45358" cy="45358"/>
      </dsp:txXfrm>
    </dsp:sp>
    <dsp:sp modelId="{785BD832-6F29-A745-9F67-7B60F7D8857C}">
      <dsp:nvSpPr>
        <dsp:cNvPr id="0" name=""/>
        <dsp:cNvSpPr/>
      </dsp:nvSpPr>
      <dsp:spPr>
        <a:xfrm>
          <a:off x="6351178" y="2579850"/>
          <a:ext cx="2267933" cy="11339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¿Para qué gasta?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6384391" y="2613063"/>
        <a:ext cx="2201507" cy="1067540"/>
      </dsp:txXfrm>
    </dsp:sp>
    <dsp:sp modelId="{1160FC89-8161-E747-8270-E68FCC634ED9}">
      <dsp:nvSpPr>
        <dsp:cNvPr id="0" name=""/>
        <dsp:cNvSpPr/>
      </dsp:nvSpPr>
      <dsp:spPr>
        <a:xfrm>
          <a:off x="8619111" y="3130618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9050018" y="3124154"/>
        <a:ext cx="45358" cy="45358"/>
      </dsp:txXfrm>
    </dsp:sp>
    <dsp:sp modelId="{56E7AC0C-14F2-3848-A941-E79BF3B6F880}">
      <dsp:nvSpPr>
        <dsp:cNvPr id="0" name=""/>
        <dsp:cNvSpPr/>
      </dsp:nvSpPr>
      <dsp:spPr>
        <a:xfrm>
          <a:off x="9526284" y="2579850"/>
          <a:ext cx="2267933" cy="11339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Finalidad, función, actividad y modalidad (programa)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9559497" y="2613063"/>
        <a:ext cx="2201507" cy="1067540"/>
      </dsp:txXfrm>
    </dsp:sp>
    <dsp:sp modelId="{C5C14541-E2E7-0841-9B50-56FF1E4ECFB9}">
      <dsp:nvSpPr>
        <dsp:cNvPr id="0" name=""/>
        <dsp:cNvSpPr/>
      </dsp:nvSpPr>
      <dsp:spPr>
        <a:xfrm rot="3310531">
          <a:off x="1928202" y="3782648"/>
          <a:ext cx="1588565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1588565" y="1621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82771" y="3759150"/>
        <a:ext cx="79428" cy="79428"/>
      </dsp:txXfrm>
    </dsp:sp>
    <dsp:sp modelId="{3BA9C7D0-72FD-F14B-83FD-228191CC209B}">
      <dsp:nvSpPr>
        <dsp:cNvPr id="0" name=""/>
        <dsp:cNvSpPr/>
      </dsp:nvSpPr>
      <dsp:spPr>
        <a:xfrm>
          <a:off x="3176071" y="3883912"/>
          <a:ext cx="2267933" cy="11339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Económica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209284" y="3917125"/>
        <a:ext cx="2201507" cy="1067540"/>
      </dsp:txXfrm>
    </dsp:sp>
    <dsp:sp modelId="{D9BEA8B7-40A2-AC4B-B5AB-07159541BD34}">
      <dsp:nvSpPr>
        <dsp:cNvPr id="0" name=""/>
        <dsp:cNvSpPr/>
      </dsp:nvSpPr>
      <dsp:spPr>
        <a:xfrm>
          <a:off x="5444004" y="4434679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874912" y="4428216"/>
        <a:ext cx="45358" cy="45358"/>
      </dsp:txXfrm>
    </dsp:sp>
    <dsp:sp modelId="{3CDF9259-95F3-AF47-9EF7-7299D3513E58}">
      <dsp:nvSpPr>
        <dsp:cNvPr id="0" name=""/>
        <dsp:cNvSpPr/>
      </dsp:nvSpPr>
      <dsp:spPr>
        <a:xfrm>
          <a:off x="6351178" y="3883912"/>
          <a:ext cx="2267933" cy="11339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¿En qué gasta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6384391" y="3917125"/>
        <a:ext cx="2201507" cy="1067540"/>
      </dsp:txXfrm>
    </dsp:sp>
    <dsp:sp modelId="{9564B97C-9A1D-7843-86B6-6AA0D2409360}">
      <dsp:nvSpPr>
        <dsp:cNvPr id="0" name=""/>
        <dsp:cNvSpPr/>
      </dsp:nvSpPr>
      <dsp:spPr>
        <a:xfrm>
          <a:off x="8619111" y="4434679"/>
          <a:ext cx="907173" cy="32431"/>
        </a:xfrm>
        <a:custGeom>
          <a:avLst/>
          <a:gdLst/>
          <a:ahLst/>
          <a:cxnLst/>
          <a:rect l="0" t="0" r="0" b="0"/>
          <a:pathLst>
            <a:path>
              <a:moveTo>
                <a:pt x="0" y="16215"/>
              </a:moveTo>
              <a:lnTo>
                <a:pt x="907173" y="1621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9050018" y="4428216"/>
        <a:ext cx="45358" cy="45358"/>
      </dsp:txXfrm>
    </dsp:sp>
    <dsp:sp modelId="{A15E6F5D-9A5D-EF4B-97A0-380DE8A06B05}">
      <dsp:nvSpPr>
        <dsp:cNvPr id="0" name=""/>
        <dsp:cNvSpPr/>
      </dsp:nvSpPr>
      <dsp:spPr>
        <a:xfrm>
          <a:off x="9526284" y="3883912"/>
          <a:ext cx="2267933" cy="11339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solidFill>
                <a:schemeClr val="tx1"/>
              </a:solidFill>
            </a:rPr>
            <a:t>Tipo de gasto, objeto del gasto, fuente de financiamiento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9559497" y="3917125"/>
        <a:ext cx="2201507" cy="106754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E76B9-F003-4F0B-B785-79FF73B63C94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C6E4664-5BAA-4CAD-9118-64E72197205C}">
      <dsp:nvSpPr>
        <dsp:cNvPr id="0" name=""/>
        <dsp:cNvSpPr/>
      </dsp:nvSpPr>
      <dsp:spPr>
        <a:xfrm>
          <a:off x="2175669" y="0"/>
          <a:ext cx="83399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Se establecen las erogaciones que realizará el Gobierno Federal de entre el 1º de enero y el 31 de diciembre de cada año.</a:t>
          </a:r>
          <a:endParaRPr lang="es-MX" sz="2600" kern="1200" dirty="0"/>
        </a:p>
      </dsp:txBody>
      <dsp:txXfrm>
        <a:off x="2175669" y="0"/>
        <a:ext cx="8339931" cy="1305404"/>
      </dsp:txXfrm>
    </dsp:sp>
    <dsp:sp modelId="{106B85B3-E30E-4B48-B99B-CC8E0A62EB34}">
      <dsp:nvSpPr>
        <dsp:cNvPr id="0" name=""/>
        <dsp:cNvSpPr/>
      </dsp:nvSpPr>
      <dsp:spPr>
        <a:xfrm>
          <a:off x="761485" y="1305404"/>
          <a:ext cx="2828366" cy="2828366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82C4D8E-16A5-4CEC-86A9-511F689047C5}">
      <dsp:nvSpPr>
        <dsp:cNvPr id="0" name=""/>
        <dsp:cNvSpPr/>
      </dsp:nvSpPr>
      <dsp:spPr>
        <a:xfrm>
          <a:off x="2175669" y="1305404"/>
          <a:ext cx="8339931" cy="2828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Participan el Poder Ejecutivo y el Legislativo (C. Diputados) en su elaboración.</a:t>
          </a:r>
          <a:endParaRPr lang="es-MX" sz="2600" kern="1200" dirty="0"/>
        </a:p>
      </dsp:txBody>
      <dsp:txXfrm>
        <a:off x="2175669" y="1305404"/>
        <a:ext cx="8339931" cy="1305399"/>
      </dsp:txXfrm>
    </dsp:sp>
    <dsp:sp modelId="{9178DEFE-EC05-4DF5-BAAB-7174E756D329}">
      <dsp:nvSpPr>
        <dsp:cNvPr id="0" name=""/>
        <dsp:cNvSpPr/>
      </dsp:nvSpPr>
      <dsp:spPr>
        <a:xfrm>
          <a:off x="1522968" y="2610804"/>
          <a:ext cx="1305400" cy="130540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22ACDF5-1C96-4D56-BF11-CA36735E218C}">
      <dsp:nvSpPr>
        <dsp:cNvPr id="0" name=""/>
        <dsp:cNvSpPr/>
      </dsp:nvSpPr>
      <dsp:spPr>
        <a:xfrm>
          <a:off x="2175669" y="2610804"/>
          <a:ext cx="8339931" cy="130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Gasto Neto Total = Monto total del presupuesto.</a:t>
          </a:r>
          <a:endParaRPr lang="es-MX" sz="2600" kern="1200" dirty="0"/>
        </a:p>
      </dsp:txBody>
      <dsp:txXfrm>
        <a:off x="2175669" y="2610804"/>
        <a:ext cx="8339931" cy="130540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5BDB0-712B-42B9-84A3-D83C5AC63123}">
      <dsp:nvSpPr>
        <dsp:cNvPr id="0" name=""/>
        <dsp:cNvSpPr/>
      </dsp:nvSpPr>
      <dsp:spPr>
        <a:xfrm rot="10800000">
          <a:off x="1625890" y="208062"/>
          <a:ext cx="7474074" cy="32300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361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0" kern="1200" dirty="0" smtClean="0">
              <a:solidFill>
                <a:schemeClr val="tx1"/>
              </a:solidFill>
            </a:rPr>
            <a:t>Actualmente el PEF se elabora considerando elementos de la NGP como un modelo organizacional enfocado a la consolidación de una AP eficiente y eficaz.</a:t>
          </a:r>
          <a:endParaRPr lang="es-MX" sz="3000" b="0" kern="1200" dirty="0">
            <a:solidFill>
              <a:schemeClr val="tx1"/>
            </a:solidFill>
          </a:endParaRPr>
        </a:p>
      </dsp:txBody>
      <dsp:txXfrm rot="10800000">
        <a:off x="2433401" y="208062"/>
        <a:ext cx="6666563" cy="3230045"/>
      </dsp:txXfrm>
    </dsp:sp>
    <dsp:sp modelId="{70864FFD-9BE4-4C02-90F0-2F9768F7D8C1}">
      <dsp:nvSpPr>
        <dsp:cNvPr id="0" name=""/>
        <dsp:cNvSpPr/>
      </dsp:nvSpPr>
      <dsp:spPr>
        <a:xfrm>
          <a:off x="0" y="66166"/>
          <a:ext cx="3230045" cy="323004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5C14F4-9D8D-4617-8779-DD657741EA8A}">
      <dsp:nvSpPr>
        <dsp:cNvPr id="0" name=""/>
        <dsp:cNvSpPr/>
      </dsp:nvSpPr>
      <dsp:spPr>
        <a:xfrm rot="18401621">
          <a:off x="1426747" y="-132340"/>
          <a:ext cx="6306956" cy="6306956"/>
        </a:xfrm>
        <a:prstGeom prst="circularArrow">
          <a:avLst>
            <a:gd name="adj1" fmla="val 5544"/>
            <a:gd name="adj2" fmla="val 330680"/>
            <a:gd name="adj3" fmla="val 14306324"/>
            <a:gd name="adj4" fmla="val 1707091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5B2D2-1ED1-48F7-8A6B-EB125F42F9A2}">
      <dsp:nvSpPr>
        <dsp:cNvPr id="0" name=""/>
        <dsp:cNvSpPr/>
      </dsp:nvSpPr>
      <dsp:spPr>
        <a:xfrm>
          <a:off x="3336763" y="0"/>
          <a:ext cx="2252432" cy="99179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Programación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May-Sep</a:t>
          </a:r>
          <a:endParaRPr lang="es-MX" sz="18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385179" y="48416"/>
        <a:ext cx="2155600" cy="894965"/>
      </dsp:txXfrm>
    </dsp:sp>
    <dsp:sp modelId="{01BEDE37-536D-41A9-B88E-2F86B45FC73B}">
      <dsp:nvSpPr>
        <dsp:cNvPr id="0" name=""/>
        <dsp:cNvSpPr/>
      </dsp:nvSpPr>
      <dsp:spPr>
        <a:xfrm>
          <a:off x="5859697" y="1296517"/>
          <a:ext cx="1983595" cy="99179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Presupuestación</a:t>
          </a:r>
          <a:endParaRPr lang="es-MX" sz="1600" b="1" kern="1200" dirty="0" smtClean="0">
            <a:solidFill>
              <a:schemeClr val="tx1">
                <a:lumMod val="85000"/>
                <a:lumOff val="15000"/>
              </a:schemeClr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Sep</a:t>
          </a: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-Nov</a:t>
          </a:r>
          <a:endParaRPr lang="es-MX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908113" y="1344933"/>
        <a:ext cx="1886763" cy="894965"/>
      </dsp:txXfrm>
    </dsp:sp>
    <dsp:sp modelId="{87660FD0-AB14-4894-9AA7-E594A807A411}">
      <dsp:nvSpPr>
        <dsp:cNvPr id="0" name=""/>
        <dsp:cNvSpPr/>
      </dsp:nvSpPr>
      <dsp:spPr>
        <a:xfrm>
          <a:off x="6196171" y="3210022"/>
          <a:ext cx="1983595" cy="99179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Ejercicio y Control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Ene-Dic</a:t>
          </a:r>
          <a:endParaRPr lang="es-MX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244587" y="3258438"/>
        <a:ext cx="1886763" cy="894965"/>
      </dsp:txXfrm>
    </dsp:sp>
    <dsp:sp modelId="{C5049597-45BF-46A5-B42F-F151601D90DB}">
      <dsp:nvSpPr>
        <dsp:cNvPr id="0" name=""/>
        <dsp:cNvSpPr/>
      </dsp:nvSpPr>
      <dsp:spPr>
        <a:xfrm>
          <a:off x="4409532" y="5057573"/>
          <a:ext cx="1983595" cy="99179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Seguimiento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Abr, Jul, Oct, Ene</a:t>
          </a:r>
          <a:endParaRPr lang="es-MX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457948" y="5105989"/>
        <a:ext cx="1886763" cy="894965"/>
      </dsp:txXfrm>
    </dsp:sp>
    <dsp:sp modelId="{E79336BA-D07D-458C-AA69-B2A69DFEFBD2}">
      <dsp:nvSpPr>
        <dsp:cNvPr id="0" name=""/>
        <dsp:cNvSpPr/>
      </dsp:nvSpPr>
      <dsp:spPr>
        <a:xfrm>
          <a:off x="1424135" y="4943279"/>
          <a:ext cx="1983595" cy="99179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Evaluación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Ene a Dic</a:t>
          </a:r>
          <a:endParaRPr lang="es-MX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1472551" y="4991695"/>
        <a:ext cx="1886763" cy="894965"/>
      </dsp:txXfrm>
    </dsp:sp>
    <dsp:sp modelId="{BDA04111-35E8-426A-8B2D-7B023CC31179}">
      <dsp:nvSpPr>
        <dsp:cNvPr id="0" name=""/>
        <dsp:cNvSpPr/>
      </dsp:nvSpPr>
      <dsp:spPr>
        <a:xfrm>
          <a:off x="631901" y="3038566"/>
          <a:ext cx="1983595" cy="99179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Rendición de cuentas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Abril año </a:t>
          </a:r>
          <a:r>
            <a:rPr lang="es-MX" sz="1600" b="1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sig</a:t>
          </a:r>
          <a:endParaRPr lang="es-MX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80317" y="3086982"/>
        <a:ext cx="1886763" cy="894965"/>
      </dsp:txXfrm>
    </dsp:sp>
    <dsp:sp modelId="{99DB2F4A-F577-438F-911B-CC3BFD62C048}">
      <dsp:nvSpPr>
        <dsp:cNvPr id="0" name=""/>
        <dsp:cNvSpPr/>
      </dsp:nvSpPr>
      <dsp:spPr>
        <a:xfrm>
          <a:off x="762644" y="1026077"/>
          <a:ext cx="1983595" cy="99179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Planeación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Ene-Abr</a:t>
          </a:r>
          <a:endParaRPr lang="es-MX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811060" y="1074493"/>
        <a:ext cx="1886763" cy="89496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7E0D2-43A5-4A51-8233-2E9869750871}">
      <dsp:nvSpPr>
        <dsp:cNvPr id="0" name=""/>
        <dsp:cNvSpPr/>
      </dsp:nvSpPr>
      <dsp:spPr>
        <a:xfrm rot="5400000">
          <a:off x="4115886" y="82146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</a:rPr>
            <a:t>Jun</a:t>
          </a:r>
          <a:r>
            <a:rPr lang="es-MX" sz="2200" kern="1200" dirty="0" smtClean="0"/>
            <a:t> </a:t>
          </a:r>
          <a:r>
            <a:rPr lang="es-MX" sz="2200" kern="1200" dirty="0" smtClean="0">
              <a:solidFill>
                <a:schemeClr val="tx1"/>
              </a:solidFill>
            </a:rPr>
            <a:t>30</a:t>
          </a:r>
          <a:endParaRPr lang="es-MX" sz="2200" kern="1200" dirty="0">
            <a:solidFill>
              <a:schemeClr val="tx1"/>
            </a:solidFill>
          </a:endParaRPr>
        </a:p>
      </dsp:txBody>
      <dsp:txXfrm rot="-5400000">
        <a:off x="4363035" y="194071"/>
        <a:ext cx="737905" cy="848167"/>
      </dsp:txXfrm>
    </dsp:sp>
    <dsp:sp modelId="{B5B474CF-AF02-4BC1-BBB4-039112EB86D9}">
      <dsp:nvSpPr>
        <dsp:cNvPr id="0" name=""/>
        <dsp:cNvSpPr/>
      </dsp:nvSpPr>
      <dsp:spPr>
        <a:xfrm>
          <a:off x="4334175" y="310841"/>
          <a:ext cx="1375139" cy="739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9475C3-944F-4EF2-A4E1-72732A66C33E}">
      <dsp:nvSpPr>
        <dsp:cNvPr id="0" name=""/>
        <dsp:cNvSpPr/>
      </dsp:nvSpPr>
      <dsp:spPr>
        <a:xfrm rot="5400000">
          <a:off x="2958107" y="82146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Abr 1</a:t>
          </a:r>
          <a:endParaRPr lang="es-MX" sz="2400" kern="1200" dirty="0">
            <a:solidFill>
              <a:schemeClr val="tx1"/>
            </a:solidFill>
          </a:endParaRPr>
        </a:p>
      </dsp:txBody>
      <dsp:txXfrm rot="-5400000">
        <a:off x="3205256" y="194071"/>
        <a:ext cx="737905" cy="848167"/>
      </dsp:txXfrm>
    </dsp:sp>
    <dsp:sp modelId="{8BD443B2-4244-4BAA-AE9C-FF0067780058}">
      <dsp:nvSpPr>
        <dsp:cNvPr id="0" name=""/>
        <dsp:cNvSpPr/>
      </dsp:nvSpPr>
      <dsp:spPr>
        <a:xfrm rot="5400000">
          <a:off x="3534779" y="1128041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</a:rPr>
            <a:t>Sep</a:t>
          </a:r>
          <a:r>
            <a:rPr lang="es-MX" sz="2200" kern="1200" dirty="0" smtClean="0"/>
            <a:t> </a:t>
          </a:r>
          <a:r>
            <a:rPr lang="es-MX" sz="2200" kern="1200" dirty="0" smtClean="0">
              <a:solidFill>
                <a:schemeClr val="tx1"/>
              </a:solidFill>
            </a:rPr>
            <a:t>8</a:t>
          </a:r>
          <a:endParaRPr lang="es-MX" sz="2200" kern="1200" dirty="0">
            <a:solidFill>
              <a:schemeClr val="tx1"/>
            </a:solidFill>
          </a:endParaRPr>
        </a:p>
      </dsp:txBody>
      <dsp:txXfrm rot="-5400000">
        <a:off x="3781928" y="1239966"/>
        <a:ext cx="737905" cy="848167"/>
      </dsp:txXfrm>
    </dsp:sp>
    <dsp:sp modelId="{A0C86B0E-F5C0-417E-8500-0FB2AA0F1760}">
      <dsp:nvSpPr>
        <dsp:cNvPr id="0" name=""/>
        <dsp:cNvSpPr/>
      </dsp:nvSpPr>
      <dsp:spPr>
        <a:xfrm>
          <a:off x="2759282" y="307253"/>
          <a:ext cx="1330780" cy="739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B89AB-A298-420D-A218-E34B805B2E2E}">
      <dsp:nvSpPr>
        <dsp:cNvPr id="0" name=""/>
        <dsp:cNvSpPr/>
      </dsp:nvSpPr>
      <dsp:spPr>
        <a:xfrm rot="5400000">
          <a:off x="5881607" y="337455"/>
          <a:ext cx="1232203" cy="2577976"/>
        </a:xfrm>
        <a:prstGeom prst="rect">
          <a:avLst/>
        </a:prstGeom>
        <a:noFill/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 rot="-5400000">
        <a:off x="5208721" y="1010341"/>
        <a:ext cx="2577976" cy="1232203"/>
      </dsp:txXfrm>
    </dsp:sp>
    <dsp:sp modelId="{1586DF65-5135-4444-97A6-89B094A54780}">
      <dsp:nvSpPr>
        <dsp:cNvPr id="0" name=""/>
        <dsp:cNvSpPr/>
      </dsp:nvSpPr>
      <dsp:spPr>
        <a:xfrm rot="5400000">
          <a:off x="3555821" y="3164738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</a:rPr>
            <a:t>Nov 15</a:t>
          </a:r>
          <a:endParaRPr lang="es-MX" sz="2200" kern="1200" dirty="0">
            <a:solidFill>
              <a:schemeClr val="tx1"/>
            </a:solidFill>
          </a:endParaRPr>
        </a:p>
      </dsp:txBody>
      <dsp:txXfrm rot="-5400000">
        <a:off x="3802970" y="3276663"/>
        <a:ext cx="737905" cy="848167"/>
      </dsp:txXfrm>
    </dsp:sp>
    <dsp:sp modelId="{8838913B-1101-403A-B5A2-A3E2B2E10E88}">
      <dsp:nvSpPr>
        <dsp:cNvPr id="0" name=""/>
        <dsp:cNvSpPr/>
      </dsp:nvSpPr>
      <dsp:spPr>
        <a:xfrm>
          <a:off x="5300527" y="2340283"/>
          <a:ext cx="1375139" cy="739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70338-21D3-496E-BA99-607A8D1F5A42}">
      <dsp:nvSpPr>
        <dsp:cNvPr id="0" name=""/>
        <dsp:cNvSpPr/>
      </dsp:nvSpPr>
      <dsp:spPr>
        <a:xfrm rot="5400000">
          <a:off x="2398043" y="3179771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>
              <a:solidFill>
                <a:schemeClr val="tx1"/>
              </a:solidFill>
            </a:rPr>
            <a:t>Oct 31</a:t>
          </a:r>
          <a:endParaRPr lang="es-MX" sz="3000" kern="1200" dirty="0">
            <a:solidFill>
              <a:schemeClr val="tx1"/>
            </a:solidFill>
          </a:endParaRPr>
        </a:p>
      </dsp:txBody>
      <dsp:txXfrm rot="-5400000">
        <a:off x="2645192" y="3291696"/>
        <a:ext cx="737905" cy="848167"/>
      </dsp:txXfrm>
    </dsp:sp>
    <dsp:sp modelId="{882A489F-6D0E-44A6-B157-582A4FCF675E}">
      <dsp:nvSpPr>
        <dsp:cNvPr id="0" name=""/>
        <dsp:cNvSpPr/>
      </dsp:nvSpPr>
      <dsp:spPr>
        <a:xfrm rot="5400000">
          <a:off x="2974714" y="2168268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</a:rPr>
            <a:t>Oct 20</a:t>
          </a:r>
          <a:endParaRPr lang="es-MX" sz="2200" kern="1200" dirty="0">
            <a:solidFill>
              <a:schemeClr val="tx1"/>
            </a:solidFill>
          </a:endParaRPr>
        </a:p>
      </dsp:txBody>
      <dsp:txXfrm rot="-5400000">
        <a:off x="3221863" y="2280193"/>
        <a:ext cx="737905" cy="848167"/>
      </dsp:txXfrm>
    </dsp:sp>
    <dsp:sp modelId="{3A66D6CD-FAD0-49E4-BB1D-769DB28B18AF}">
      <dsp:nvSpPr>
        <dsp:cNvPr id="0" name=""/>
        <dsp:cNvSpPr/>
      </dsp:nvSpPr>
      <dsp:spPr>
        <a:xfrm>
          <a:off x="2239733" y="3386178"/>
          <a:ext cx="1330780" cy="739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D99507-373D-4567-8E2D-25C6E15FAC96}">
      <dsp:nvSpPr>
        <dsp:cNvPr id="0" name=""/>
        <dsp:cNvSpPr/>
      </dsp:nvSpPr>
      <dsp:spPr>
        <a:xfrm rot="5400000">
          <a:off x="6852823" y="2705484"/>
          <a:ext cx="1232203" cy="1072017"/>
        </a:xfrm>
        <a:prstGeom prst="hexagon">
          <a:avLst>
            <a:gd name="adj" fmla="val 25000"/>
            <a:gd name="vf" fmla="val 11547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7099972" y="2817409"/>
        <a:ext cx="737905" cy="84816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E6FA12-23AF-461A-83A7-7FB03075AC6E}">
      <dsp:nvSpPr>
        <dsp:cNvPr id="0" name=""/>
        <dsp:cNvSpPr/>
      </dsp:nvSpPr>
      <dsp:spPr>
        <a:xfrm>
          <a:off x="2857" y="1342"/>
          <a:ext cx="7113542" cy="21022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>
              <a:solidFill>
                <a:schemeClr val="tx1"/>
              </a:solidFill>
            </a:rPr>
            <a:t>Para un adecuado funcionamiento del material se requiere contar con los siguientes recursos:</a:t>
          </a:r>
          <a:endParaRPr lang="es-MX" sz="3100" kern="1200" dirty="0">
            <a:solidFill>
              <a:schemeClr val="tx1"/>
            </a:solidFill>
          </a:endParaRPr>
        </a:p>
      </dsp:txBody>
      <dsp:txXfrm>
        <a:off x="64431" y="62916"/>
        <a:ext cx="6990394" cy="1979134"/>
      </dsp:txXfrm>
    </dsp:sp>
    <dsp:sp modelId="{562F3551-F7ED-4C2C-B5D3-BC1A0A87041A}">
      <dsp:nvSpPr>
        <dsp:cNvPr id="0" name=""/>
        <dsp:cNvSpPr/>
      </dsp:nvSpPr>
      <dsp:spPr>
        <a:xfrm>
          <a:off x="2857" y="2294204"/>
          <a:ext cx="1333122" cy="21022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Microsoft Office Power Point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1903" y="2333250"/>
        <a:ext cx="1255030" cy="2024190"/>
      </dsp:txXfrm>
    </dsp:sp>
    <dsp:sp modelId="{7D6AAABD-AD6E-448F-AFE6-112DC451ED52}">
      <dsp:nvSpPr>
        <dsp:cNvPr id="0" name=""/>
        <dsp:cNvSpPr/>
      </dsp:nvSpPr>
      <dsp:spPr>
        <a:xfrm>
          <a:off x="1447962" y="2294204"/>
          <a:ext cx="1333122" cy="21022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Acceso a Internet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1487008" y="2333250"/>
        <a:ext cx="1255030" cy="2024190"/>
      </dsp:txXfrm>
    </dsp:sp>
    <dsp:sp modelId="{245EE31D-8A5E-4F2F-AC0B-E04C626F0ACC}">
      <dsp:nvSpPr>
        <dsp:cNvPr id="0" name=""/>
        <dsp:cNvSpPr/>
      </dsp:nvSpPr>
      <dsp:spPr>
        <a:xfrm>
          <a:off x="2893067" y="2294204"/>
          <a:ext cx="1333122" cy="21022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Real Player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932113" y="2333250"/>
        <a:ext cx="1255030" cy="2024190"/>
      </dsp:txXfrm>
    </dsp:sp>
    <dsp:sp modelId="{7ADF5A98-8845-4D81-B265-F702CAC737E2}">
      <dsp:nvSpPr>
        <dsp:cNvPr id="0" name=""/>
        <dsp:cNvSpPr/>
      </dsp:nvSpPr>
      <dsp:spPr>
        <a:xfrm>
          <a:off x="4338172" y="2294204"/>
          <a:ext cx="1333122" cy="21022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Schoology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377218" y="2333250"/>
        <a:ext cx="1255030" cy="2024190"/>
      </dsp:txXfrm>
    </dsp:sp>
    <dsp:sp modelId="{1DF92272-32B5-43CE-8AF7-4F8D743661C5}">
      <dsp:nvSpPr>
        <dsp:cNvPr id="0" name=""/>
        <dsp:cNvSpPr/>
      </dsp:nvSpPr>
      <dsp:spPr>
        <a:xfrm>
          <a:off x="5783276" y="2294204"/>
          <a:ext cx="1333122" cy="21022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Adobe Acrobat </a:t>
          </a:r>
          <a:r>
            <a:rPr lang="es-MX" sz="1700" kern="1200" dirty="0" err="1" smtClean="0">
              <a:solidFill>
                <a:schemeClr val="tx1"/>
              </a:solidFill>
            </a:rPr>
            <a:t>reader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5822322" y="2333250"/>
        <a:ext cx="1255030" cy="202419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ADC01-2931-4E39-A00A-95F526E469D7}">
      <dsp:nvSpPr>
        <dsp:cNvPr id="0" name=""/>
        <dsp:cNvSpPr/>
      </dsp:nvSpPr>
      <dsp:spPr>
        <a:xfrm>
          <a:off x="4165" y="0"/>
          <a:ext cx="1713090" cy="4397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Material didáctico elaborado por la </a:t>
          </a:r>
          <a:r>
            <a:rPr lang="es-ES" sz="1800" b="1" kern="1200" dirty="0" smtClean="0">
              <a:solidFill>
                <a:schemeClr val="tx1"/>
              </a:solidFill>
            </a:rPr>
            <a:t>Dra. Delia Gutiérrez Linares</a:t>
          </a:r>
          <a:r>
            <a:rPr lang="es-ES" sz="1800" kern="1200" dirty="0" smtClean="0">
              <a:solidFill>
                <a:schemeClr val="tx1"/>
              </a:solidFill>
            </a:rPr>
            <a:t>. 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4340" y="50175"/>
        <a:ext cx="1612740" cy="4297479"/>
      </dsp:txXfrm>
    </dsp:sp>
    <dsp:sp modelId="{05DBE9CF-6FA9-4102-ABA3-2F3FD29FB672}">
      <dsp:nvSpPr>
        <dsp:cNvPr id="0" name=""/>
        <dsp:cNvSpPr/>
      </dsp:nvSpPr>
      <dsp:spPr>
        <a:xfrm>
          <a:off x="1949993" y="0"/>
          <a:ext cx="1830110" cy="4397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/>
              </a:solidFill>
            </a:rPr>
            <a:t>Para la unidad de aprendizaje: Planeación y formulación de programas que se imparte en la Facultad de Ciencias Políticas y Sociales de la UAEMEX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003595" y="53602"/>
        <a:ext cx="1722906" cy="4290625"/>
      </dsp:txXfrm>
    </dsp:sp>
    <dsp:sp modelId="{B2EEA794-D5B1-4AE5-AF5F-B2DF6F2745F2}">
      <dsp:nvSpPr>
        <dsp:cNvPr id="0" name=""/>
        <dsp:cNvSpPr/>
      </dsp:nvSpPr>
      <dsp:spPr>
        <a:xfrm>
          <a:off x="4012842" y="0"/>
          <a:ext cx="2180852" cy="4397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Lic. de Ciencias Políticas y Administración Pública.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076717" y="63875"/>
        <a:ext cx="2053102" cy="4270079"/>
      </dsp:txXfrm>
    </dsp:sp>
    <dsp:sp modelId="{310AA58C-2106-442A-BF46-FA11E42DDDB3}">
      <dsp:nvSpPr>
        <dsp:cNvPr id="0" name=""/>
        <dsp:cNvSpPr/>
      </dsp:nvSpPr>
      <dsp:spPr>
        <a:xfrm>
          <a:off x="6426432" y="0"/>
          <a:ext cx="1385345" cy="43978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Email: </a:t>
          </a:r>
          <a:r>
            <a:rPr lang="es-ES" sz="1800" kern="1200" dirty="0" smtClean="0">
              <a:solidFill>
                <a:schemeClr val="tx1"/>
              </a:solidFill>
              <a:hlinkClick xmlns:r="http://schemas.openxmlformats.org/officeDocument/2006/relationships" r:id="rId1"/>
            </a:rPr>
            <a:t>dgutierrezl@uaemex.mx</a:t>
          </a:r>
          <a:endParaRPr lang="es-ES" sz="1800" kern="1200" dirty="0" smtClean="0">
            <a:solidFill>
              <a:schemeClr val="tx1"/>
            </a:solidFill>
          </a:endParaRP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>
            <a:solidFill>
              <a:schemeClr val="tx1"/>
            </a:solidFill>
          </a:endParaRPr>
        </a:p>
      </dsp:txBody>
      <dsp:txXfrm>
        <a:off x="6467007" y="40575"/>
        <a:ext cx="1304195" cy="43166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867D04-EFD4-4358-8916-7F0469014AE7}">
      <dsp:nvSpPr>
        <dsp:cNvPr id="0" name=""/>
        <dsp:cNvSpPr/>
      </dsp:nvSpPr>
      <dsp:spPr>
        <a:xfrm>
          <a:off x="0" y="515355"/>
          <a:ext cx="4842554" cy="4557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Presentación</a:t>
          </a:r>
          <a:endParaRPr lang="es-MX" sz="1900" kern="1200" dirty="0"/>
        </a:p>
      </dsp:txBody>
      <dsp:txXfrm>
        <a:off x="22246" y="537601"/>
        <a:ext cx="4798062" cy="411223"/>
      </dsp:txXfrm>
    </dsp:sp>
    <dsp:sp modelId="{6B148279-1664-4803-933C-DEE869651220}">
      <dsp:nvSpPr>
        <dsp:cNvPr id="0" name=""/>
        <dsp:cNvSpPr/>
      </dsp:nvSpPr>
      <dsp:spPr>
        <a:xfrm>
          <a:off x="0" y="1025790"/>
          <a:ext cx="4842554" cy="455715"/>
        </a:xfrm>
        <a:prstGeom prst="roundRect">
          <a:avLst/>
        </a:prstGeom>
        <a:solidFill>
          <a:schemeClr val="accent3">
            <a:hueOff val="540797"/>
            <a:satOff val="-1799"/>
            <a:lumOff val="-90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Objetivo de la unidad de aprendizaje</a:t>
          </a:r>
          <a:endParaRPr lang="es-MX" sz="1900" kern="1200" dirty="0"/>
        </a:p>
      </dsp:txBody>
      <dsp:txXfrm>
        <a:off x="22246" y="1048036"/>
        <a:ext cx="4798062" cy="411223"/>
      </dsp:txXfrm>
    </dsp:sp>
    <dsp:sp modelId="{6EC705FB-496C-4B4D-930E-3B17885E3087}">
      <dsp:nvSpPr>
        <dsp:cNvPr id="0" name=""/>
        <dsp:cNvSpPr/>
      </dsp:nvSpPr>
      <dsp:spPr>
        <a:xfrm>
          <a:off x="0" y="1536225"/>
          <a:ext cx="4842554" cy="455715"/>
        </a:xfrm>
        <a:prstGeom prst="roundRect">
          <a:avLst/>
        </a:prstGeom>
        <a:solidFill>
          <a:schemeClr val="accent3">
            <a:hueOff val="1081593"/>
            <a:satOff val="-3599"/>
            <a:lumOff val="-180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Objetivo del material</a:t>
          </a:r>
          <a:endParaRPr lang="es-MX" sz="1900" kern="1200" dirty="0"/>
        </a:p>
      </dsp:txBody>
      <dsp:txXfrm>
        <a:off x="22246" y="1558471"/>
        <a:ext cx="4798062" cy="411223"/>
      </dsp:txXfrm>
    </dsp:sp>
    <dsp:sp modelId="{4544DF84-A173-4158-88A3-8ECFF1553D5F}">
      <dsp:nvSpPr>
        <dsp:cNvPr id="0" name=""/>
        <dsp:cNvSpPr/>
      </dsp:nvSpPr>
      <dsp:spPr>
        <a:xfrm>
          <a:off x="0" y="2046660"/>
          <a:ext cx="4842554" cy="455715"/>
        </a:xfrm>
        <a:prstGeom prst="roundRect">
          <a:avLst/>
        </a:prstGeom>
        <a:solidFill>
          <a:schemeClr val="accent3">
            <a:hueOff val="1622390"/>
            <a:satOff val="-5398"/>
            <a:lumOff val="-270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Objetivo del tema</a:t>
          </a:r>
          <a:endParaRPr lang="es-MX" sz="1900" kern="1200" dirty="0"/>
        </a:p>
      </dsp:txBody>
      <dsp:txXfrm>
        <a:off x="22246" y="2068906"/>
        <a:ext cx="4798062" cy="411223"/>
      </dsp:txXfrm>
    </dsp:sp>
    <dsp:sp modelId="{F591922B-CF12-4843-8594-1B54B6438E06}">
      <dsp:nvSpPr>
        <dsp:cNvPr id="0" name=""/>
        <dsp:cNvSpPr/>
      </dsp:nvSpPr>
      <dsp:spPr>
        <a:xfrm>
          <a:off x="0" y="2557095"/>
          <a:ext cx="4842554" cy="455715"/>
        </a:xfrm>
        <a:prstGeom prst="roundRect">
          <a:avLst/>
        </a:prstGeom>
        <a:solidFill>
          <a:schemeClr val="accent3">
            <a:hueOff val="2163186"/>
            <a:satOff val="-7198"/>
            <a:lumOff val="-360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Requisitos</a:t>
          </a:r>
          <a:endParaRPr lang="es-MX" sz="1900" kern="1200" dirty="0"/>
        </a:p>
      </dsp:txBody>
      <dsp:txXfrm>
        <a:off x="22246" y="2579341"/>
        <a:ext cx="4798062" cy="411223"/>
      </dsp:txXfrm>
    </dsp:sp>
    <dsp:sp modelId="{671FE282-3994-4F11-A102-F5A776144715}">
      <dsp:nvSpPr>
        <dsp:cNvPr id="0" name=""/>
        <dsp:cNvSpPr/>
      </dsp:nvSpPr>
      <dsp:spPr>
        <a:xfrm>
          <a:off x="0" y="3067530"/>
          <a:ext cx="4842554" cy="455715"/>
        </a:xfrm>
        <a:prstGeom prst="roundRect">
          <a:avLst/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Créditos</a:t>
          </a:r>
          <a:endParaRPr lang="es-MX" sz="1900" kern="1200" dirty="0"/>
        </a:p>
      </dsp:txBody>
      <dsp:txXfrm>
        <a:off x="22246" y="3089776"/>
        <a:ext cx="4798062" cy="4112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AB93F-5983-4FF1-8BDE-F6B26EA3A248}">
      <dsp:nvSpPr>
        <dsp:cNvPr id="0" name=""/>
        <dsp:cNvSpPr/>
      </dsp:nvSpPr>
      <dsp:spPr>
        <a:xfrm>
          <a:off x="788669" y="0"/>
          <a:ext cx="8938260" cy="4740049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977AF83-0DED-4670-93E8-4CD1CCE23E41}">
      <dsp:nvSpPr>
        <dsp:cNvPr id="0" name=""/>
        <dsp:cNvSpPr/>
      </dsp:nvSpPr>
      <dsp:spPr>
        <a:xfrm>
          <a:off x="0" y="650268"/>
          <a:ext cx="10515600" cy="34395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Conocer las herramientas teóricas-metodológicas para la aplicación de la planeación y formulación de programas, lo que incluye sus normas y principios básicos, en los ámbitos de ejercicio de la gestión pública.</a:t>
          </a:r>
          <a:endParaRPr lang="es-MX" sz="3400" kern="1200" dirty="0"/>
        </a:p>
      </dsp:txBody>
      <dsp:txXfrm>
        <a:off x="167903" y="818171"/>
        <a:ext cx="10179794" cy="31037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AC874-5EED-4FD6-A56B-57F23B74D789}">
      <dsp:nvSpPr>
        <dsp:cNvPr id="0" name=""/>
        <dsp:cNvSpPr/>
      </dsp:nvSpPr>
      <dsp:spPr>
        <a:xfrm>
          <a:off x="6893500" y="0"/>
          <a:ext cx="2583326" cy="33401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E9AA49-37F6-448D-900F-3C7E000B2571}">
      <dsp:nvSpPr>
        <dsp:cNvPr id="0" name=""/>
        <dsp:cNvSpPr/>
      </dsp:nvSpPr>
      <dsp:spPr>
        <a:xfrm>
          <a:off x="4629" y="0"/>
          <a:ext cx="6888871" cy="334014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solidFill>
                <a:schemeClr val="tx1"/>
              </a:solidFill>
            </a:rPr>
            <a:t>Proporcionar materiales relacionados con el ciclo presupuestario en México que permitan al alumno comprender su aplicación en la práctica de la planeación.</a:t>
          </a:r>
          <a:endParaRPr lang="es-MX" sz="3400" kern="1200" dirty="0">
            <a:solidFill>
              <a:schemeClr val="tx1"/>
            </a:solidFill>
          </a:endParaRPr>
        </a:p>
      </dsp:txBody>
      <dsp:txXfrm>
        <a:off x="167681" y="163052"/>
        <a:ext cx="6562767" cy="30140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F1CE6-BD4B-436C-89C8-65BB4049856E}">
      <dsp:nvSpPr>
        <dsp:cNvPr id="0" name=""/>
        <dsp:cNvSpPr/>
      </dsp:nvSpPr>
      <dsp:spPr>
        <a:xfrm>
          <a:off x="668654" y="0"/>
          <a:ext cx="7578090" cy="385156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D4DB9A-E344-4F06-929E-1FE028F65991}">
      <dsp:nvSpPr>
        <dsp:cNvPr id="0" name=""/>
        <dsp:cNvSpPr/>
      </dsp:nvSpPr>
      <dsp:spPr>
        <a:xfrm>
          <a:off x="0" y="680856"/>
          <a:ext cx="8915400" cy="24898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>
              <a:solidFill>
                <a:schemeClr val="tx1"/>
              </a:solidFill>
            </a:rPr>
            <a:t>El </a:t>
          </a:r>
          <a:r>
            <a:rPr lang="es-MX" sz="3100" b="1" kern="1200" dirty="0" smtClean="0">
              <a:solidFill>
                <a:schemeClr val="tx1"/>
              </a:solidFill>
            </a:rPr>
            <a:t>objetivo principal </a:t>
          </a:r>
          <a:r>
            <a:rPr lang="es-MX" sz="3100" kern="1200" dirty="0" smtClean="0">
              <a:solidFill>
                <a:schemeClr val="tx1"/>
              </a:solidFill>
            </a:rPr>
            <a:t>consiste en: Dominar elementos básicos del ciclo presupuestario, con el fin de ser capaz de aplicar su uso en la administración pública en México.</a:t>
          </a:r>
          <a:endParaRPr lang="es-MX" sz="3100" kern="1200" dirty="0">
            <a:solidFill>
              <a:schemeClr val="tx1"/>
            </a:solidFill>
          </a:endParaRPr>
        </a:p>
      </dsp:txBody>
      <dsp:txXfrm>
        <a:off x="121545" y="802401"/>
        <a:ext cx="8672310" cy="22467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240AE-D8DA-4ED5-83C2-34782E0875AF}">
      <dsp:nvSpPr>
        <dsp:cNvPr id="0" name=""/>
        <dsp:cNvSpPr/>
      </dsp:nvSpPr>
      <dsp:spPr>
        <a:xfrm>
          <a:off x="11429" y="0"/>
          <a:ext cx="2697290" cy="215783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5FCCCD-29C9-4BE4-A03D-F781D010F4D8}">
      <dsp:nvSpPr>
        <dsp:cNvPr id="0" name=""/>
        <dsp:cNvSpPr/>
      </dsp:nvSpPr>
      <dsp:spPr>
        <a:xfrm>
          <a:off x="374295" y="1942143"/>
          <a:ext cx="2400588" cy="75524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solidFill>
                <a:schemeClr val="tx1"/>
              </a:solidFill>
            </a:rPr>
            <a:t>Mercado</a:t>
          </a:r>
          <a:endParaRPr lang="es-MX" sz="3400" kern="1200" dirty="0">
            <a:solidFill>
              <a:schemeClr val="tx1"/>
            </a:solidFill>
          </a:endParaRPr>
        </a:p>
      </dsp:txBody>
      <dsp:txXfrm>
        <a:off x="374295" y="1942143"/>
        <a:ext cx="2400588" cy="7552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F6CC6-C790-4606-B2FC-1A2BF7056C51}">
      <dsp:nvSpPr>
        <dsp:cNvPr id="0" name=""/>
        <dsp:cNvSpPr/>
      </dsp:nvSpPr>
      <dsp:spPr>
        <a:xfrm rot="5400000">
          <a:off x="4017766" y="-1381369"/>
          <a:ext cx="1306891" cy="439643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Política hacendaria, refiere a dos actividades esenciales para el funcionamiento del Estado. El manejo de </a:t>
          </a:r>
          <a:r>
            <a:rPr lang="es-MX" sz="1800" b="1" i="1" kern="1200" dirty="0" smtClean="0"/>
            <a:t>ingresos y el gasto</a:t>
          </a:r>
          <a:r>
            <a:rPr lang="es-MX" sz="1800" kern="1200" dirty="0" smtClean="0"/>
            <a:t>.</a:t>
          </a:r>
          <a:endParaRPr lang="es-MX" sz="1800" kern="1200" dirty="0"/>
        </a:p>
      </dsp:txBody>
      <dsp:txXfrm rot="-5400000">
        <a:off x="2472995" y="227199"/>
        <a:ext cx="4332638" cy="1179297"/>
      </dsp:txXfrm>
    </dsp:sp>
    <dsp:sp modelId="{FE3AC67D-7AED-4E65-91DA-EB7DCFD91CAB}">
      <dsp:nvSpPr>
        <dsp:cNvPr id="0" name=""/>
        <dsp:cNvSpPr/>
      </dsp:nvSpPr>
      <dsp:spPr>
        <a:xfrm>
          <a:off x="0" y="40"/>
          <a:ext cx="2472994" cy="16336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Política 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fiscal</a:t>
          </a:r>
          <a:endParaRPr lang="es-MX" sz="3100" kern="1200" dirty="0"/>
        </a:p>
      </dsp:txBody>
      <dsp:txXfrm>
        <a:off x="79746" y="79786"/>
        <a:ext cx="2313502" cy="1474121"/>
      </dsp:txXfrm>
    </dsp:sp>
    <dsp:sp modelId="{F2F4077E-5403-4C82-9A7C-CE4E5B0AA9C4}">
      <dsp:nvSpPr>
        <dsp:cNvPr id="0" name=""/>
        <dsp:cNvSpPr/>
      </dsp:nvSpPr>
      <dsp:spPr>
        <a:xfrm rot="5400000">
          <a:off x="4017766" y="333924"/>
          <a:ext cx="1306891" cy="439643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Medidas que implementa el Banco de México para controlar la cantidad de dinero que se encuentra en circulación.</a:t>
          </a:r>
          <a:endParaRPr lang="es-MX" sz="1900" kern="1200" dirty="0"/>
        </a:p>
      </dsp:txBody>
      <dsp:txXfrm rot="-5400000">
        <a:off x="2472995" y="1942493"/>
        <a:ext cx="4332638" cy="1179297"/>
      </dsp:txXfrm>
    </dsp:sp>
    <dsp:sp modelId="{E3ACFF1C-1318-4674-BE96-09FDB3D25C43}">
      <dsp:nvSpPr>
        <dsp:cNvPr id="0" name=""/>
        <dsp:cNvSpPr/>
      </dsp:nvSpPr>
      <dsp:spPr>
        <a:xfrm>
          <a:off x="0" y="1715335"/>
          <a:ext cx="2472994" cy="163361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Política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monetaria</a:t>
          </a:r>
          <a:endParaRPr lang="es-MX" sz="3100" kern="1200" dirty="0"/>
        </a:p>
      </dsp:txBody>
      <dsp:txXfrm>
        <a:off x="79746" y="1795081"/>
        <a:ext cx="2313502" cy="14741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38A64-CB48-4D37-97D6-C7848FC9B2BE}">
      <dsp:nvSpPr>
        <dsp:cNvPr id="0" name=""/>
        <dsp:cNvSpPr/>
      </dsp:nvSpPr>
      <dsp:spPr>
        <a:xfrm rot="10800000">
          <a:off x="1479408" y="3708"/>
          <a:ext cx="6683849" cy="24022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5742" tIns="95250" rIns="17780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</a:rPr>
            <a:t>El Estado tiene la responsabilidad de proporcionar BIENES PUBLICOS y SERVICIOS a la sociedad para atender sus necesidades y demandas.</a:t>
          </a:r>
          <a:endParaRPr lang="es-MX" sz="2500" kern="1200" dirty="0">
            <a:solidFill>
              <a:schemeClr val="tx1"/>
            </a:solidFill>
          </a:endParaRPr>
        </a:p>
      </dsp:txBody>
      <dsp:txXfrm rot="10800000">
        <a:off x="2079975" y="3708"/>
        <a:ext cx="6083282" cy="2402267"/>
      </dsp:txXfrm>
    </dsp:sp>
    <dsp:sp modelId="{813A2D96-9B00-4F31-9D23-2ABA3E464DC6}">
      <dsp:nvSpPr>
        <dsp:cNvPr id="0" name=""/>
        <dsp:cNvSpPr/>
      </dsp:nvSpPr>
      <dsp:spPr>
        <a:xfrm>
          <a:off x="205464" y="579364"/>
          <a:ext cx="1600423" cy="16004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CBDBE-256F-4343-A5F7-07B3AF74E648}">
      <dsp:nvSpPr>
        <dsp:cNvPr id="0" name=""/>
        <dsp:cNvSpPr/>
      </dsp:nvSpPr>
      <dsp:spPr>
        <a:xfrm rot="10800000">
          <a:off x="1479408" y="2883713"/>
          <a:ext cx="6683849" cy="246834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5742" tIns="95250" rIns="17780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</a:rPr>
            <a:t>Los bienes públicos se distinguen de los privados  (compra-venta y satisfacción de necesidades y gustos del consumidor).</a:t>
          </a:r>
          <a:endParaRPr lang="es-MX" sz="2500" kern="1200" dirty="0">
            <a:solidFill>
              <a:schemeClr val="tx1"/>
            </a:solidFill>
          </a:endParaRPr>
        </a:p>
      </dsp:txBody>
      <dsp:txXfrm rot="10800000">
        <a:off x="2096495" y="2883713"/>
        <a:ext cx="6066762" cy="2468348"/>
      </dsp:txXfrm>
    </dsp:sp>
    <dsp:sp modelId="{9084C335-F363-4E19-A9AD-A097B04347E0}">
      <dsp:nvSpPr>
        <dsp:cNvPr id="0" name=""/>
        <dsp:cNvSpPr/>
      </dsp:nvSpPr>
      <dsp:spPr>
        <a:xfrm>
          <a:off x="205464" y="3234902"/>
          <a:ext cx="1600423" cy="160042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F84FC-056E-4680-9DAD-C9C21298DDC4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B5256-F1BA-48D2-B613-076EAFE786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029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La parte del gasto en bienes y servicios para la realización de actividades cotidianas gubernamentales se clasifica en: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63837-2D97-2242-BC56-12E96CE4EA6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4092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B5256-F1BA-48D2-B613-076EAFE78600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3039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B5256-F1BA-48D2-B613-076EAFE78600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9980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016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840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388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1424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6211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3378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0092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5287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4624669"/>
            <a:ext cx="5384800" cy="933450"/>
          </a:xfrm>
        </p:spPr>
        <p:txBody>
          <a:bodyPr>
            <a:normAutofit/>
          </a:bodyPr>
          <a:lstStyle>
            <a:lvl1pPr>
              <a:defRPr sz="264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5562601"/>
            <a:ext cx="5384800" cy="748553"/>
          </a:xfrm>
        </p:spPr>
        <p:txBody>
          <a:bodyPr>
            <a:normAutofit/>
          </a:bodyPr>
          <a:lstStyle>
            <a:lvl1pPr marL="0" indent="0" algn="l">
              <a:spcBef>
                <a:spcPts val="281"/>
              </a:spcBef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1pPr>
            <a:lvl2pPr marL="427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55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83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11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3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67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95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23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2" y="6425642"/>
            <a:ext cx="1643529" cy="365125"/>
          </a:xfrm>
        </p:spPr>
        <p:txBody>
          <a:bodyPr/>
          <a:lstStyle>
            <a:lvl1pPr algn="l">
              <a:defRPr/>
            </a:lvl1pPr>
          </a:lstStyle>
          <a:p>
            <a:fld id="{098C2E27-AC64-40F0-8314-0EFB038E1174}" type="datetimeFigureOut">
              <a:rPr lang="es-MX" smtClean="0"/>
              <a:t>19/09/2019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14872" y="6425642"/>
            <a:ext cx="3490259" cy="365125"/>
          </a:xfrm>
        </p:spPr>
        <p:txBody>
          <a:bodyPr/>
          <a:lstStyle>
            <a:lvl1pPr algn="r">
              <a:defRPr/>
            </a:lvl1pPr>
          </a:lstStyle>
          <a:p>
            <a:endParaRPr lang="es-MX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165851" y="22860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69917" y="237744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1779496"/>
            <a:ext cx="4114800" cy="2040905"/>
          </a:xfrm>
        </p:spPr>
        <p:txBody>
          <a:bodyPr lIns="35662" tIns="35662" rIns="35662" anchor="t">
            <a:noAutofit/>
          </a:bodyPr>
          <a:lstStyle>
            <a:lvl1pPr marL="0" indent="0" algn="ctr">
              <a:spcBef>
                <a:spcPts val="562"/>
              </a:spcBef>
              <a:buNone/>
              <a:defRPr sz="4320">
                <a:solidFill>
                  <a:schemeClr val="bg1"/>
                </a:solidFill>
              </a:defRPr>
            </a:lvl1pPr>
            <a:lvl2pPr>
              <a:defRPr sz="1080"/>
            </a:lvl2pPr>
            <a:lvl3pPr>
              <a:defRPr sz="960"/>
            </a:lvl3pPr>
            <a:lvl4pPr>
              <a:defRPr sz="840"/>
            </a:lvl4pPr>
            <a:lvl5pPr>
              <a:defRPr sz="84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314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017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583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057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717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615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251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93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61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5C237-C0FD-4A1F-8297-34A4275E24A3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0B6B158-5566-4339-979D-92008C4279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789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just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just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3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slide" Target="slide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slide" Target="slide3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slide" Target="slide3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slide" Target="slide3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slide" Target="slide3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slide" Target="slide3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slide" Target="slide3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slide" Target="slide3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slide" Target="slide3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slide" Target="slide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slide" Target="slide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slide" Target="slide3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slide" Target="slide3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piktochart.com/output/18046194-pef" TargetMode="External"/><Relationship Id="rId2" Type="http://schemas.openxmlformats.org/officeDocument/2006/relationships/hyperlink" Target="Infografia%20PFP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21nlgwHkBA&amp;list=PL8yBlikXHZ6zYyEF6z3G78NDrogdz73uC&amp;index=15&amp;t=0s" TargetMode="External"/><Relationship Id="rId2" Type="http://schemas.openxmlformats.org/officeDocument/2006/relationships/hyperlink" Target="https://www.youtube.com/watch?v=nXm5zkVNULw&amp;list=PL8yBlikXHZ6zYyEF6z3G78NDrogdz73uC&amp;index=16&amp;t=0s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s://www.transparenciapresupuestaria.gob.mx/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utados.gob.mx/LeyesBiblio/pdf/8_160519.pdf" TargetMode="External"/><Relationship Id="rId2" Type="http://schemas.openxmlformats.org/officeDocument/2006/relationships/hyperlink" Target="http://www.asf.gob.mx/uploads/61_Publicaciones_tecnicas/1._Entorno_de_las_Finanzas_Publica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://biblio.juridicas.unam.mx/libros/libro.htm?l=100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://www.bancomext.com/wp-content/uploads/2014/07/guia_tecnica_pnd_2013-2018.pdf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slide" Target="slide3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75682" y="4203865"/>
            <a:ext cx="5182918" cy="1695203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Facultad de Ciencias Políticas y </a:t>
            </a:r>
            <a:r>
              <a:rPr lang="es-MX" sz="3600" b="1" dirty="0">
                <a:latin typeface="Calibri" panose="020F0502020204030204" pitchFamily="34" charset="0"/>
              </a:rPr>
              <a:t>Sociales</a:t>
            </a:r>
            <a:br>
              <a:rPr lang="es-MX" sz="3600" b="1" dirty="0">
                <a:latin typeface="Calibri" panose="020F0502020204030204" pitchFamily="34" charset="0"/>
              </a:rPr>
            </a:br>
            <a:r>
              <a:rPr lang="es-MX" sz="1800" b="1" dirty="0"/>
              <a:t>Licenciatura en Ciencias Políticas y Administración Pública</a:t>
            </a:r>
            <a:br>
              <a:rPr lang="es-MX" sz="1800" b="1" dirty="0"/>
            </a:br>
            <a:endParaRPr lang="es-MX" sz="1800" b="1" dirty="0"/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r="12202"/>
          <a:stretch>
            <a:fillRect/>
          </a:stretch>
        </p:blipFill>
        <p:spPr>
          <a:xfrm>
            <a:off x="1205930" y="404759"/>
            <a:ext cx="2468880" cy="2038350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645497" y="2590680"/>
            <a:ext cx="3807460" cy="1486634"/>
          </a:xfrm>
        </p:spPr>
        <p:txBody>
          <a:bodyPr/>
          <a:lstStyle/>
          <a:p>
            <a:r>
              <a:rPr lang="es-MX" sz="3600" b="1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64" y="1934189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47354" y="243110"/>
            <a:ext cx="8911687" cy="62774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Bienes públicos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0169994"/>
              </p:ext>
            </p:extLst>
          </p:nvPr>
        </p:nvGraphicFramePr>
        <p:xfrm>
          <a:off x="2471057" y="1273629"/>
          <a:ext cx="9144000" cy="5355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167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de los bienes públicos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79380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043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007" y="1870364"/>
            <a:ext cx="8016941" cy="3927763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51261" y="426682"/>
            <a:ext cx="8911687" cy="1280890"/>
          </a:xfrm>
        </p:spPr>
        <p:txBody>
          <a:bodyPr/>
          <a:lstStyle/>
          <a:p>
            <a:r>
              <a:rPr lang="es-MX" dirty="0" smtClean="0"/>
              <a:t>Bienes públicos</a:t>
            </a:r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3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821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467983" y="2320007"/>
            <a:ext cx="8915399" cy="14688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Gasto Público</a:t>
            </a:r>
            <a:endParaRPr lang="es-MX" sz="4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913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111726" y="250372"/>
            <a:ext cx="8960531" cy="827314"/>
          </a:xfrm>
        </p:spPr>
        <p:txBody>
          <a:bodyPr>
            <a:normAutofit/>
          </a:bodyPr>
          <a:lstStyle/>
          <a:p>
            <a:pPr algn="ctr"/>
            <a:r>
              <a:rPr lang="es-ES" sz="4800" dirty="0"/>
              <a:t>Gasto </a:t>
            </a:r>
            <a:r>
              <a:rPr lang="es-ES" sz="4800" dirty="0" smtClean="0"/>
              <a:t>Público</a:t>
            </a:r>
            <a:endParaRPr lang="es-ES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757014165"/>
              </p:ext>
            </p:extLst>
          </p:nvPr>
        </p:nvGraphicFramePr>
        <p:xfrm>
          <a:off x="1121229" y="990600"/>
          <a:ext cx="10624457" cy="5617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440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/>
              <a:t>Gasto Público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332616850"/>
              </p:ext>
            </p:extLst>
          </p:nvPr>
        </p:nvGraphicFramePr>
        <p:xfrm>
          <a:off x="1346200" y="594530"/>
          <a:ext cx="10158412" cy="5965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Inicio 8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063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7357" y="150372"/>
            <a:ext cx="9177985" cy="1143000"/>
          </a:xfrm>
        </p:spPr>
        <p:txBody>
          <a:bodyPr/>
          <a:lstStyle/>
          <a:p>
            <a:r>
              <a:rPr lang="es-ES" dirty="0" smtClean="0"/>
              <a:t>Clasificación del Gasto Público</a:t>
            </a:r>
            <a:endParaRPr lang="es-ES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7309809"/>
              </p:ext>
            </p:extLst>
          </p:nvPr>
        </p:nvGraphicFramePr>
        <p:xfrm>
          <a:off x="609600" y="1417639"/>
          <a:ext cx="10972800" cy="5079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8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200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¿De dónde provienen los recursos?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224809"/>
              </p:ext>
            </p:extLst>
          </p:nvPr>
        </p:nvGraphicFramePr>
        <p:xfrm>
          <a:off x="1741714" y="1632857"/>
          <a:ext cx="9762898" cy="4702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Inicio 8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042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7405" y="57171"/>
            <a:ext cx="9640575" cy="1143000"/>
          </a:xfrm>
        </p:spPr>
        <p:txBody>
          <a:bodyPr/>
          <a:lstStyle/>
          <a:p>
            <a:r>
              <a:rPr lang="es-ES" dirty="0" smtClean="0"/>
              <a:t>Tipos de Ingresos</a:t>
            </a:r>
            <a:endParaRPr lang="es-ES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191043"/>
              </p:ext>
            </p:extLst>
          </p:nvPr>
        </p:nvGraphicFramePr>
        <p:xfrm>
          <a:off x="609601" y="1102873"/>
          <a:ext cx="10723114" cy="4993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469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85898024"/>
              </p:ext>
            </p:extLst>
          </p:nvPr>
        </p:nvGraphicFramePr>
        <p:xfrm>
          <a:off x="372868" y="279602"/>
          <a:ext cx="11329276" cy="6064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046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918751" y="355044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/>
              <a:t>Presentación</a:t>
            </a:r>
            <a:endParaRPr lang="es-MX" sz="3600" b="1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2950082"/>
              </p:ext>
            </p:extLst>
          </p:nvPr>
        </p:nvGraphicFramePr>
        <p:xfrm>
          <a:off x="4301838" y="1513114"/>
          <a:ext cx="5427414" cy="4659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Botón de acción: Inicio 6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032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54204448"/>
              </p:ext>
            </p:extLst>
          </p:nvPr>
        </p:nvGraphicFramePr>
        <p:xfrm>
          <a:off x="543767" y="279602"/>
          <a:ext cx="11315656" cy="6064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014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Gasto Neto Total</a:t>
            </a:r>
            <a:br>
              <a:rPr lang="es-ES" dirty="0" smtClean="0"/>
            </a:br>
            <a:r>
              <a:rPr lang="es-ES" dirty="0" smtClean="0"/>
              <a:t>GNT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7589923"/>
              </p:ext>
            </p:extLst>
          </p:nvPr>
        </p:nvGraphicFramePr>
        <p:xfrm>
          <a:off x="1143000" y="1905000"/>
          <a:ext cx="9892146" cy="4449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57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8690" y="718457"/>
            <a:ext cx="11243310" cy="765810"/>
          </a:xfrm>
        </p:spPr>
        <p:txBody>
          <a:bodyPr/>
          <a:lstStyle/>
          <a:p>
            <a:r>
              <a:rPr lang="es-ES" dirty="0" smtClean="0"/>
              <a:t>¿Cómo se organiza el gasto público?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655920"/>
              </p:ext>
            </p:extLst>
          </p:nvPr>
        </p:nvGraphicFramePr>
        <p:xfrm>
          <a:off x="2873828" y="1484266"/>
          <a:ext cx="8985594" cy="487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50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7285" y="532311"/>
            <a:ext cx="4869725" cy="679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Se clasifica en: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609404785"/>
              </p:ext>
            </p:extLst>
          </p:nvPr>
        </p:nvGraphicFramePr>
        <p:xfrm>
          <a:off x="1467120" y="1325880"/>
          <a:ext cx="1045437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713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75674058"/>
              </p:ext>
            </p:extLst>
          </p:nvPr>
        </p:nvGraphicFramePr>
        <p:xfrm>
          <a:off x="260877" y="357269"/>
          <a:ext cx="11795183" cy="629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3429000" y="525446"/>
            <a:ext cx="20863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Tipo de clasificación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659867" y="340781"/>
            <a:ext cx="2112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Pregunta</a:t>
            </a:r>
          </a:p>
          <a:p>
            <a:pPr algn="ctr"/>
            <a:r>
              <a:rPr lang="es-ES" sz="2400" dirty="0" smtClean="0"/>
              <a:t>que </a:t>
            </a:r>
            <a:r>
              <a:rPr lang="es-ES" sz="2400" dirty="0"/>
              <a:t>responde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839836" y="281060"/>
            <a:ext cx="1895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Categorías y</a:t>
            </a:r>
          </a:p>
          <a:p>
            <a:pPr algn="ctr"/>
            <a:r>
              <a:rPr lang="es-ES" sz="2400" dirty="0"/>
              <a:t> elementos</a:t>
            </a: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Inicio 8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332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95297" y="2841171"/>
            <a:ext cx="8915399" cy="1654627"/>
          </a:xfrm>
          <a:noFill/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pPr lvl="0" algn="ctr"/>
            <a:r>
              <a:rPr lang="es-MX" sz="4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Ciclo Presupuestario en México</a:t>
            </a:r>
            <a:endParaRPr lang="es-MX" sz="4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497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83280" y="455527"/>
            <a:ext cx="7471756" cy="1053234"/>
          </a:xfrm>
        </p:spPr>
        <p:txBody>
          <a:bodyPr/>
          <a:lstStyle/>
          <a:p>
            <a:r>
              <a:rPr lang="es-ES" dirty="0"/>
              <a:t>El presupuesto de egresos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6029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839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322" y="256011"/>
            <a:ext cx="7411605" cy="6446655"/>
          </a:xfrm>
          <a:prstGeom prst="rect">
            <a:avLst/>
          </a:prstGeom>
        </p:spPr>
      </p:pic>
      <p:sp>
        <p:nvSpPr>
          <p:cNvPr id="4" name="Botón de acción: Hacia atrás o Anterior 3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Inicio 5">
            <a:hlinkClick r:id="rId3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592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1576" y="391886"/>
            <a:ext cx="8915399" cy="700282"/>
          </a:xfrm>
        </p:spPr>
        <p:txBody>
          <a:bodyPr>
            <a:noAutofit/>
          </a:bodyPr>
          <a:lstStyle/>
          <a:p>
            <a:pPr algn="ctr"/>
            <a:r>
              <a:rPr lang="es-MX" sz="4800" dirty="0" smtClean="0"/>
              <a:t>Presupuesto de Egresos</a:t>
            </a:r>
            <a:endParaRPr lang="es-MX" sz="48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65338432"/>
              </p:ext>
            </p:extLst>
          </p:nvPr>
        </p:nvGraphicFramePr>
        <p:xfrm>
          <a:off x="2062392" y="2526030"/>
          <a:ext cx="9641928" cy="364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Inicio 7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130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1110" y="157554"/>
            <a:ext cx="3219450" cy="1625525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Ciclo Presupuestario</a:t>
            </a:r>
            <a:endParaRPr lang="es-MX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75286124"/>
              </p:ext>
            </p:extLst>
          </p:nvPr>
        </p:nvGraphicFramePr>
        <p:xfrm>
          <a:off x="1418180" y="486565"/>
          <a:ext cx="8240169" cy="610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52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02429" y="424543"/>
            <a:ext cx="7532914" cy="62048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CONTENIDO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133707"/>
              </p:ext>
            </p:extLst>
          </p:nvPr>
        </p:nvGraphicFramePr>
        <p:xfrm>
          <a:off x="6662056" y="1534886"/>
          <a:ext cx="4842555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8602451"/>
              </p:ext>
            </p:extLst>
          </p:nvPr>
        </p:nvGraphicFramePr>
        <p:xfrm>
          <a:off x="1447799" y="1556657"/>
          <a:ext cx="4842555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Botón de acción: Inicio 5">
            <a:hlinkClick r:id="" action="ppaction://hlinkshowjump?jump=firstslide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057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74816" y="-1"/>
            <a:ext cx="8911687" cy="1091045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Calendario para la elaboración del Presupuesto en México</a:t>
            </a:r>
            <a:endParaRPr lang="es-MX" sz="2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064973"/>
              </p:ext>
            </p:extLst>
          </p:nvPr>
        </p:nvGraphicFramePr>
        <p:xfrm>
          <a:off x="2589213" y="1537855"/>
          <a:ext cx="8915400" cy="4373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978139" y="994410"/>
            <a:ext cx="4108363" cy="201168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El ejecutivo envía a la Cámara de Diputados. La estructura programática: los programas presupuestarios que se utilizan para la integración del Proyecto de Presupuesto de Egresos de la Federación del año siguiente.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094556" y="1072635"/>
            <a:ext cx="4481922" cy="2308324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El ejecutivo envía al Congreso: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Escenarios y variables macroeconómicas del año siguiente como: crecimiento del PIB, ingresos petroleros, tipo de cambio del dólar, tasa de interés, entre otros.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Programas prioritarios.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475220" y="3056468"/>
            <a:ext cx="4611282" cy="2585323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El ejecutivo envía al Congreso para su análisis, discusión y modificación, el paquete económico: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Criterios generales de política económica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Iniciativa de la Ley de Ingresos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Miscelánea fiscal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Proyecto de Presupuesto de Egresos de la Federación.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7143750" y="6080760"/>
            <a:ext cx="4860626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La Cámara de Diputados aprueba el PEF.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2468880" y="3669030"/>
            <a:ext cx="3006090" cy="92333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La Cámara de Diputados aprueba la Ley de Ingresos.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988820" y="4880431"/>
            <a:ext cx="2183130" cy="1200329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La Cámara de Senadores aprueba la Ley de Ingresos.</a:t>
            </a:r>
            <a:endParaRPr lang="es-MX" dirty="0"/>
          </a:p>
        </p:txBody>
      </p:sp>
      <p:sp>
        <p:nvSpPr>
          <p:cNvPr id="12" name="Botón de acción: Hacia atrás o Anterior 11">
            <a:hlinkClick r:id="" action="ppaction://hlinkshowjump?jump=previousslide" highlightClick="1"/>
          </p:cNvPr>
          <p:cNvSpPr/>
          <p:nvPr/>
        </p:nvSpPr>
        <p:spPr>
          <a:xfrm>
            <a:off x="11080714" y="6459439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4" name="Botón de acción: Inicio 13">
            <a:hlinkClick r:id="rId7" action="ppaction://hlinksldjump" highlightClick="1"/>
          </p:cNvPr>
          <p:cNvSpPr/>
          <p:nvPr/>
        </p:nvSpPr>
        <p:spPr>
          <a:xfrm>
            <a:off x="11361428" y="6450092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654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dirty="0" smtClean="0"/>
              <a:t>Actividades de repaso</a:t>
            </a:r>
            <a:endParaRPr lang="es-MX" sz="48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42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Infografía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dirty="0" smtClean="0">
              <a:hlinkClick r:id="rId2" action="ppaction://hlinkfile"/>
            </a:endParaRPr>
          </a:p>
          <a:p>
            <a:pPr marL="0" indent="0" algn="ctr">
              <a:buNone/>
            </a:pPr>
            <a:r>
              <a:rPr lang="es-MX" dirty="0" smtClean="0"/>
              <a:t>Revisar la Infografía siguiente sobre el </a:t>
            </a:r>
            <a:r>
              <a:rPr lang="es-MX" dirty="0" smtClean="0">
                <a:hlinkClick r:id="rId3"/>
              </a:rPr>
              <a:t>PFP</a:t>
            </a:r>
            <a:r>
              <a:rPr lang="es-MX" dirty="0" smtClean="0"/>
              <a:t> para comentarla en clase.</a:t>
            </a:r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4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6054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Videos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b="1" dirty="0" smtClean="0"/>
              <a:t>Analizar los siguientes videos y presentar un resumen para discusión en clase.</a:t>
            </a:r>
          </a:p>
          <a:p>
            <a:pPr marL="0" indent="0" algn="ctr">
              <a:buNone/>
            </a:pPr>
            <a:endParaRPr lang="es-MX" b="1" dirty="0" smtClean="0">
              <a:hlinkClick r:id="rId2"/>
            </a:endParaRPr>
          </a:p>
          <a:p>
            <a:pPr marL="0" indent="0" algn="ctr">
              <a:buNone/>
            </a:pPr>
            <a:r>
              <a:rPr lang="es-MX" b="1" dirty="0" smtClean="0">
                <a:hlinkClick r:id="rId2"/>
              </a:rPr>
              <a:t>¿</a:t>
            </a:r>
            <a:r>
              <a:rPr lang="es-MX" b="1" dirty="0">
                <a:hlinkClick r:id="rId2"/>
              </a:rPr>
              <a:t>Qué es el Presupuesto de Egresos de la Federación o PEF?</a:t>
            </a:r>
            <a:r>
              <a:rPr lang="es-MX" b="1" dirty="0"/>
              <a:t/>
            </a:r>
            <a:br>
              <a:rPr lang="es-MX" b="1" dirty="0"/>
            </a:br>
            <a:endParaRPr lang="es-MX" dirty="0" smtClean="0"/>
          </a:p>
          <a:p>
            <a:pPr marL="0" indent="0" algn="ctr">
              <a:buNone/>
            </a:pPr>
            <a:r>
              <a:rPr lang="es-MX" b="1" dirty="0" smtClean="0">
                <a:hlinkClick r:id="rId3"/>
              </a:rPr>
              <a:t>¿</a:t>
            </a:r>
            <a:r>
              <a:rPr lang="es-MX" b="1" dirty="0">
                <a:hlinkClick r:id="rId3"/>
              </a:rPr>
              <a:t>Qué es y cómo se hace el Presupuesto?</a:t>
            </a:r>
            <a:endParaRPr lang="es-MX" b="1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</p:txBody>
      </p:sp>
      <p:sp>
        <p:nvSpPr>
          <p:cNvPr id="5" name="Botón de acción: Hacia atrás o Anterior 4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4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361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912" y="2240280"/>
            <a:ext cx="8915399" cy="256743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8800" dirty="0" smtClean="0"/>
              <a:t>Trabajos </a:t>
            </a:r>
            <a:br>
              <a:rPr lang="es-MX" sz="8800" dirty="0" smtClean="0"/>
            </a:br>
            <a:r>
              <a:rPr lang="es-MX" sz="8800" dirty="0" smtClean="0"/>
              <a:t>extra clase</a:t>
            </a:r>
            <a:endParaRPr lang="es-MX" sz="8800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767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32547"/>
          </a:xfrm>
        </p:spPr>
        <p:txBody>
          <a:bodyPr/>
          <a:lstStyle/>
          <a:p>
            <a:r>
              <a:rPr lang="es-MX" dirty="0" smtClean="0"/>
              <a:t>Actividad 1, Mapa Mental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 smtClean="0"/>
              <a:t>Utilizando alguna herramienta como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Conqr</a:t>
            </a:r>
            <a:r>
              <a:rPr lang="es-MX" dirty="0" smtClean="0"/>
              <a:t>, </a:t>
            </a:r>
            <a:r>
              <a:rPr lang="es-MX" dirty="0" err="1" smtClean="0"/>
              <a:t>Mind</a:t>
            </a:r>
            <a:r>
              <a:rPr lang="es-MX" dirty="0" smtClean="0"/>
              <a:t> </a:t>
            </a:r>
            <a:r>
              <a:rPr lang="es-MX" dirty="0" err="1" smtClean="0"/>
              <a:t>Meister</a:t>
            </a:r>
            <a:r>
              <a:rPr lang="es-MX" dirty="0" smtClean="0"/>
              <a:t>, </a:t>
            </a:r>
            <a:r>
              <a:rPr lang="es-MX" dirty="0" err="1" smtClean="0"/>
              <a:t>Simplemind</a:t>
            </a:r>
            <a:r>
              <a:rPr lang="es-MX" dirty="0" smtClean="0"/>
              <a:t>, o cualquier otra de tu agrado:</a:t>
            </a:r>
          </a:p>
          <a:p>
            <a:pPr algn="l"/>
            <a:r>
              <a:rPr lang="es-MX" dirty="0" smtClean="0"/>
              <a:t> Elabora un mapa mental sobre la política fiscal.</a:t>
            </a:r>
            <a:endParaRPr lang="es-MX" dirty="0"/>
          </a:p>
          <a:p>
            <a:pPr algn="l"/>
            <a:r>
              <a:rPr lang="es-MX" dirty="0" smtClean="0"/>
              <a:t>Compártela </a:t>
            </a:r>
            <a:r>
              <a:rPr lang="es-MX" dirty="0"/>
              <a:t>en el grupo se FB de la materia.</a:t>
            </a:r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/>
              <a:t>Utilizando alguna herramienta como </a:t>
            </a:r>
            <a:r>
              <a:rPr lang="es-MX" dirty="0" err="1"/>
              <a:t>Go</a:t>
            </a:r>
            <a:r>
              <a:rPr lang="es-MX" dirty="0"/>
              <a:t> </a:t>
            </a:r>
            <a:r>
              <a:rPr lang="es-MX" dirty="0" err="1"/>
              <a:t>Conqr</a:t>
            </a:r>
            <a:r>
              <a:rPr lang="es-MX" dirty="0"/>
              <a:t>, </a:t>
            </a:r>
            <a:r>
              <a:rPr lang="es-MX" dirty="0" err="1"/>
              <a:t>Mind</a:t>
            </a:r>
            <a:r>
              <a:rPr lang="es-MX" dirty="0"/>
              <a:t> </a:t>
            </a:r>
            <a:r>
              <a:rPr lang="es-MX" dirty="0" err="1"/>
              <a:t>Meister</a:t>
            </a:r>
            <a:r>
              <a:rPr lang="es-MX" dirty="0"/>
              <a:t>, </a:t>
            </a:r>
            <a:r>
              <a:rPr lang="es-MX" dirty="0" err="1"/>
              <a:t>Simplemind</a:t>
            </a:r>
            <a:r>
              <a:rPr lang="es-MX" dirty="0"/>
              <a:t>, o cualquier otra de tu agrado. </a:t>
            </a:r>
            <a:endParaRPr lang="es-MX" dirty="0" smtClean="0"/>
          </a:p>
          <a:p>
            <a:pPr algn="l"/>
            <a:r>
              <a:rPr lang="es-MX" dirty="0" smtClean="0"/>
              <a:t>Elabora </a:t>
            </a:r>
            <a:r>
              <a:rPr lang="es-MX" dirty="0"/>
              <a:t>un mapa mental sobre la política </a:t>
            </a:r>
            <a:r>
              <a:rPr lang="es-MX" dirty="0" smtClean="0"/>
              <a:t>monetaria. </a:t>
            </a:r>
          </a:p>
          <a:p>
            <a:pPr algn="l"/>
            <a:r>
              <a:rPr lang="es-MX" dirty="0" smtClean="0"/>
              <a:t>Compártelo en el grupo se FB de la materia.</a:t>
            </a:r>
            <a:endParaRPr lang="es-MX" dirty="0"/>
          </a:p>
          <a:p>
            <a:endParaRPr lang="es-MX" dirty="0"/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Botón de acción: Inicio 9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459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85800"/>
            <a:ext cx="8358105" cy="1219200"/>
          </a:xfrm>
        </p:spPr>
        <p:txBody>
          <a:bodyPr/>
          <a:lstStyle/>
          <a:p>
            <a:r>
              <a:rPr lang="es-MX" dirty="0" smtClean="0"/>
              <a:t>Actividad 2, Investigación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469468" y="3298372"/>
            <a:ext cx="4497389" cy="21880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/>
            <a:r>
              <a:rPr lang="es-MX" dirty="0" smtClean="0"/>
              <a:t>Investigar el presupuesto desglosado para México durante los últimos 6 años.</a:t>
            </a:r>
          </a:p>
          <a:p>
            <a:pPr algn="l"/>
            <a:r>
              <a:rPr lang="es-MX" dirty="0" smtClean="0"/>
              <a:t>Compártelo en el grupo de FB.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190747" y="3298371"/>
            <a:ext cx="4358996" cy="21880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/>
            <a:r>
              <a:rPr lang="es-MX" dirty="0" smtClean="0"/>
              <a:t>Investigar </a:t>
            </a:r>
            <a:r>
              <a:rPr lang="es-MX" dirty="0"/>
              <a:t>el presupuesto desglosado para </a:t>
            </a:r>
            <a:r>
              <a:rPr lang="es-MX" dirty="0" smtClean="0"/>
              <a:t>el Estado de México </a:t>
            </a:r>
            <a:r>
              <a:rPr lang="es-MX" dirty="0"/>
              <a:t>durante los últimos 6 años.</a:t>
            </a:r>
          </a:p>
          <a:p>
            <a:r>
              <a:rPr lang="es-MX" dirty="0"/>
              <a:t>Compártelo en el grupo de </a:t>
            </a:r>
            <a:r>
              <a:rPr lang="es-MX" dirty="0" smtClean="0"/>
              <a:t>FB.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3054976" y="1387558"/>
            <a:ext cx="75694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/>
              <a:t>Ingresar al sitio web </a:t>
            </a:r>
            <a:r>
              <a:rPr lang="es-MX" sz="3600" b="1" dirty="0">
                <a:hlinkClick r:id="rId2"/>
              </a:rPr>
              <a:t>Transparencia Presupuestaria</a:t>
            </a:r>
            <a:r>
              <a:rPr lang="es-MX" sz="3600" b="1" dirty="0"/>
              <a:t>. </a:t>
            </a:r>
          </a:p>
          <a:p>
            <a:endParaRPr lang="es-MX" dirty="0"/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Inicio 8">
            <a:hlinkClick r:id="rId3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623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912" y="2240280"/>
            <a:ext cx="8915399" cy="256743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8800" dirty="0" smtClean="0"/>
              <a:t>Fuentes</a:t>
            </a:r>
            <a:r>
              <a:rPr lang="es-MX" sz="8800" dirty="0"/>
              <a:t/>
            </a:r>
            <a:br>
              <a:rPr lang="es-MX" sz="8800" dirty="0"/>
            </a:br>
            <a:r>
              <a:rPr lang="es-MX" sz="8800" dirty="0" smtClean="0"/>
              <a:t>Consultadas</a:t>
            </a:r>
            <a:endParaRPr lang="es-MX" sz="8800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3739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s-MX" sz="2000" dirty="0"/>
              <a:t>ASF. (2016). El Entorno de las Finanzas Públicas en México. Recuperado de: </a:t>
            </a:r>
            <a:r>
              <a:rPr lang="es-MX" sz="2000" u="sng" dirty="0">
                <a:hlinkClick r:id="rId2"/>
              </a:rPr>
              <a:t>http://www.asf.gob.mx/uploads/61_Publicaciones_tecnicas/1._Entorno_de_las_Finanzas_Publicas.pdf</a:t>
            </a:r>
            <a:endParaRPr lang="es-MX" sz="2000" dirty="0"/>
          </a:p>
          <a:p>
            <a:pPr lvl="0"/>
            <a:r>
              <a:rPr lang="es-MX" sz="2000" dirty="0"/>
              <a:t>Cámara de Diputados. (2018). Ley de Ingresos de la Federación para el Ejercicio Fiscal de 2019. Recuperado de: http://www.diputados.gob.mx/LeyesBiblio/pdf/LIF_2019_281218.pdf </a:t>
            </a:r>
          </a:p>
          <a:p>
            <a:pPr lvl="0"/>
            <a:r>
              <a:rPr lang="es-MX" sz="2000" dirty="0"/>
              <a:t>Cámara de Diputados. (2018). Ley de Planeación. Recuperado de: http://www.diputados. gob.mx/</a:t>
            </a:r>
            <a:r>
              <a:rPr lang="es-MX" sz="2000" dirty="0" err="1"/>
              <a:t>LeyesBiblio</a:t>
            </a:r>
            <a:r>
              <a:rPr lang="es-MX" sz="2000" dirty="0"/>
              <a:t>/</a:t>
            </a:r>
            <a:r>
              <a:rPr lang="es-MX" sz="2000" dirty="0" err="1"/>
              <a:t>pdf</a:t>
            </a:r>
            <a:r>
              <a:rPr lang="es-MX" sz="2000" dirty="0"/>
              <a:t>/59_160218.pdf </a:t>
            </a:r>
          </a:p>
          <a:p>
            <a:pPr lvl="0"/>
            <a:r>
              <a:rPr lang="es-MX" sz="2000" dirty="0"/>
              <a:t>Cámara de Diputados. (2018). Ley General de Desarrollo Social. Recuperado de: http://www.diputados.gob.mx/LeyesBiblio/pdf/264_250618.pdf </a:t>
            </a:r>
          </a:p>
          <a:p>
            <a:pPr lvl="0"/>
            <a:r>
              <a:rPr lang="es-MX" sz="2000" dirty="0"/>
              <a:t>Cámara de Diputados. (2018). Presupuesto de Egresos de la Federación. Recuperado de: http://www.diputados.gob.mx/LeyesBiblio/pdf/PEF_2019_281218.pdf </a:t>
            </a:r>
          </a:p>
          <a:p>
            <a:pPr lvl="0"/>
            <a:r>
              <a:rPr lang="es-MX" sz="2000" dirty="0"/>
              <a:t>Cámara de Diputados. (2019). Código Fiscal de la Federación. Recuperado de: </a:t>
            </a:r>
            <a:r>
              <a:rPr lang="es-MX" sz="2000" u="sng" dirty="0">
                <a:hlinkClick r:id="rId3"/>
              </a:rPr>
              <a:t>http://</a:t>
            </a:r>
            <a:r>
              <a:rPr lang="es-MX" sz="2000" u="sng" dirty="0" smtClean="0">
                <a:hlinkClick r:id="rId3"/>
              </a:rPr>
              <a:t>www.diputados.gob.mx/LeyesBiblio/pdf/8_160519.pdf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4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477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s-MX" sz="2000" dirty="0"/>
              <a:t>CHAPOY, B. Dolores Beatriz. (2013). Planeación, programación y </a:t>
            </a:r>
            <a:r>
              <a:rPr lang="es-MX" sz="2000" dirty="0" err="1"/>
              <a:t>presupuestación</a:t>
            </a:r>
            <a:r>
              <a:rPr lang="es-MX" sz="2000" dirty="0"/>
              <a:t>. México. UNAM. Disponible en: </a:t>
            </a:r>
            <a:r>
              <a:rPr lang="es-MX" sz="2000" u="sng" dirty="0">
                <a:hlinkClick r:id="rId2"/>
              </a:rPr>
              <a:t>http://biblio.juridicas.unam.mx/libros/libro.htm?l=1009</a:t>
            </a:r>
            <a:endParaRPr lang="es-MX" sz="2000" dirty="0"/>
          </a:p>
          <a:p>
            <a:pPr lvl="0"/>
            <a:r>
              <a:rPr lang="es-MX" sz="2000" dirty="0"/>
              <a:t>CONAC (2014). Clasificador por Objeto del Gasto. Recuperado de: http://www.conac. gob.mx/</a:t>
            </a:r>
            <a:r>
              <a:rPr lang="es-MX" sz="2000" dirty="0" err="1"/>
              <a:t>work</a:t>
            </a:r>
            <a:r>
              <a:rPr lang="es-MX" sz="2000" dirty="0"/>
              <a:t>/</a:t>
            </a:r>
            <a:r>
              <a:rPr lang="es-MX" sz="2000" dirty="0" err="1"/>
              <a:t>models</a:t>
            </a:r>
            <a:r>
              <a:rPr lang="es-MX" sz="2000" dirty="0"/>
              <a:t>/CONAC/normatividad/NOR_01_02_006.pdf </a:t>
            </a:r>
          </a:p>
          <a:p>
            <a:pPr lvl="0"/>
            <a:r>
              <a:rPr lang="es-MX" sz="2000" dirty="0"/>
              <a:t>CONAC, 2013. Acuerdo por el que se emite la clasificación programática (Tipología general). Recuperado de: https://www.conac.gob.mx/es/CONAC/Normatividad_Vigente </a:t>
            </a:r>
          </a:p>
          <a:p>
            <a:pPr lvl="0"/>
            <a:r>
              <a:rPr lang="es-MX" sz="2000" dirty="0"/>
              <a:t>CONEVAL. (2012). Paquete informativo presupuestario. Recuperado de http://www. coneval.gob.mx/</a:t>
            </a:r>
            <a:r>
              <a:rPr lang="es-MX" sz="2000" dirty="0" err="1"/>
              <a:t>Evaluacion</a:t>
            </a:r>
            <a:r>
              <a:rPr lang="es-MX" sz="2000" dirty="0"/>
              <a:t>/Paginas/PaqueteInformativoPresupuestario.aspx</a:t>
            </a:r>
          </a:p>
          <a:p>
            <a:pPr lvl="0"/>
            <a:r>
              <a:rPr lang="es-MX" sz="2000" dirty="0"/>
              <a:t>SHCP (2019). Manual de Programación y Presupuesto 2019. Disponible en: https://www.gob.mx/cms/uploads/attachment/file/409242/Manual_de_Programacion_y_Presupuesto_2019.pdf 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3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12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 la Unidad de Aprendizaje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309287"/>
              </p:ext>
            </p:extLst>
          </p:nvPr>
        </p:nvGraphicFramePr>
        <p:xfrm>
          <a:off x="838200" y="1436914"/>
          <a:ext cx="10515600" cy="4740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Botón de acción: Inicio 11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489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" sz="1800" dirty="0"/>
              <a:t>SHCP, Guía técnica para la elaboración de los programas derivados del Plan Nacional de Desarrollo 2013-2018. México</a:t>
            </a:r>
            <a:r>
              <a:rPr lang="es-MX" sz="1800" dirty="0"/>
              <a:t>. Disponible en: </a:t>
            </a:r>
            <a:r>
              <a:rPr lang="es-ES" sz="1800" u="sng" dirty="0">
                <a:hlinkClick r:id="rId2"/>
              </a:rPr>
              <a:t>http://www.bancomext.com/wp-content/uploads/2014/07/guia_tecnica_pnd_2013-2018.pdf</a:t>
            </a:r>
            <a:endParaRPr lang="es-MX" sz="1800" dirty="0"/>
          </a:p>
          <a:p>
            <a:pPr lvl="0"/>
            <a:r>
              <a:rPr lang="es-MX" sz="1800" dirty="0"/>
              <a:t>SHCP. (2017). Vinculación del Presupuesto a los Objetivos del Desarrollo Sostenible. Recuperado de: https://www.gob.mx/cms/uploads/attachment/file/231527/ Lineamientos_p_y_p_2018_Anexo_2_Vinculacion_ODs.pdf </a:t>
            </a:r>
          </a:p>
          <a:p>
            <a:pPr lvl="0"/>
            <a:r>
              <a:rPr lang="es-MX" sz="1800" dirty="0"/>
              <a:t>SHCP. (2018). Estructura Programática a emplear en el Proyecto de Presupuesto de Egresos 2019. Recuperado de: https://www.ppef.hacienda.gob.mx/work/models/ PPEF/2019/</a:t>
            </a:r>
            <a:r>
              <a:rPr lang="es-MX" sz="1800" dirty="0" err="1"/>
              <a:t>estructura_programatica</a:t>
            </a:r>
            <a:r>
              <a:rPr lang="es-MX" sz="1800" dirty="0"/>
              <a:t>/1_EstructurasProgramaticas_paraPPEF2019.pdf </a:t>
            </a:r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3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190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1800" dirty="0"/>
              <a:t>SHCP. (2018). Exposición de Motivos. Proyecto de Presupuesto de Egresos de la Federación 2019. Recuperado de: https://www.ppef.hacienda.mxgob.mx/es/ PPEF2019/</a:t>
            </a:r>
            <a:r>
              <a:rPr lang="es-MX" sz="1800" dirty="0" err="1"/>
              <a:t>exposicion_de_motivos</a:t>
            </a:r>
            <a:r>
              <a:rPr lang="es-MX" sz="1800" dirty="0"/>
              <a:t> </a:t>
            </a:r>
          </a:p>
          <a:p>
            <a:pPr lvl="0"/>
            <a:r>
              <a:rPr lang="es-MX" sz="1800" dirty="0"/>
              <a:t>SHCP. (2018). Paquete Económico para el Ejercicio Fiscal 2018. Recuperado de: http://www.ppef.hacienda.gob.mx </a:t>
            </a:r>
          </a:p>
          <a:p>
            <a:pPr lvl="0"/>
            <a:r>
              <a:rPr lang="es-MX" sz="1800" dirty="0"/>
              <a:t>SHCP. (2019). Guía técnica y metodológica para la elaboración del Plan Nacional de Desarrollo 2019 – 2024. </a:t>
            </a:r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Inicio 6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832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912" y="2240280"/>
            <a:ext cx="8915399" cy="2567430"/>
          </a:xfrm>
        </p:spPr>
        <p:txBody>
          <a:bodyPr>
            <a:normAutofit/>
          </a:bodyPr>
          <a:lstStyle/>
          <a:p>
            <a:pPr algn="ctr"/>
            <a:r>
              <a:rPr lang="es-MX" sz="8800" dirty="0" smtClean="0"/>
              <a:t>Requisitos</a:t>
            </a:r>
            <a:endParaRPr lang="es-MX" sz="8800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965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68671"/>
              </p:ext>
            </p:extLst>
          </p:nvPr>
        </p:nvGraphicFramePr>
        <p:xfrm>
          <a:off x="2830286" y="1545771"/>
          <a:ext cx="7119257" cy="4397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Botón de acción: Inicio 9">
            <a:hlinkClick r:id="rId8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246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912" y="2240280"/>
            <a:ext cx="8915399" cy="2567430"/>
          </a:xfrm>
        </p:spPr>
        <p:txBody>
          <a:bodyPr>
            <a:normAutofit/>
          </a:bodyPr>
          <a:lstStyle/>
          <a:p>
            <a:pPr algn="ctr"/>
            <a:r>
              <a:rPr lang="es-MX" sz="8800" dirty="0" smtClean="0"/>
              <a:t>Créditos</a:t>
            </a:r>
            <a:endParaRPr lang="es-MX" sz="8800" dirty="0"/>
          </a:p>
        </p:txBody>
      </p:sp>
      <p:sp>
        <p:nvSpPr>
          <p:cNvPr id="6" name="Botón de acción: Inicio 5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854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613075"/>
              </p:ext>
            </p:extLst>
          </p:nvPr>
        </p:nvGraphicFramePr>
        <p:xfrm>
          <a:off x="2830286" y="1545771"/>
          <a:ext cx="7815943" cy="4397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Botón de acción: Inicio 9">
            <a:hlinkClick r:id="rId8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95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del Material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6500225"/>
              </p:ext>
            </p:extLst>
          </p:nvPr>
        </p:nvGraphicFramePr>
        <p:xfrm>
          <a:off x="2305367" y="2241260"/>
          <a:ext cx="9481457" cy="3340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Botón de acción: Inicio 9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109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del tema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1588591"/>
              </p:ext>
            </p:extLst>
          </p:nvPr>
        </p:nvGraphicFramePr>
        <p:xfrm>
          <a:off x="2589212" y="2133600"/>
          <a:ext cx="8915400" cy="385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Botón de acción: Inicio 9">
            <a:hlinkClick r:id="rId7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453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60517" y="945573"/>
            <a:ext cx="7352312" cy="4873336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es-MX" b="1" dirty="0" smtClean="0">
              <a:ln/>
              <a:solidFill>
                <a:schemeClr val="accent3"/>
              </a:solidFill>
            </a:endParaRPr>
          </a:p>
          <a:p>
            <a:endParaRPr lang="es-MX" b="1" dirty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r>
              <a:rPr lang="es-MX" sz="5400" b="1" dirty="0" smtClean="0">
                <a:ln/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Rockwell Extra Bold" panose="02060903040505020403" pitchFamily="18" charset="0"/>
              </a:rPr>
              <a:t>CICLO </a:t>
            </a:r>
          </a:p>
          <a:p>
            <a:pPr marL="0" indent="0" algn="ctr">
              <a:buNone/>
            </a:pPr>
            <a:r>
              <a:rPr lang="es-MX" sz="5400" b="1" dirty="0" smtClean="0">
                <a:ln/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Rockwell Extra Bold" panose="02060903040505020403" pitchFamily="18" charset="0"/>
              </a:rPr>
              <a:t>PRESUPUESTARIO </a:t>
            </a:r>
          </a:p>
          <a:p>
            <a:pPr marL="0" indent="0" algn="ctr">
              <a:buNone/>
            </a:pPr>
            <a:r>
              <a:rPr lang="es-MX" sz="5400" b="1" dirty="0" smtClean="0">
                <a:ln/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Rockwell Extra Bold" panose="02060903040505020403" pitchFamily="18" charset="0"/>
              </a:rPr>
              <a:t>EN MÉXICO</a:t>
            </a:r>
            <a:endParaRPr lang="es-MX" sz="5400" b="1" dirty="0">
              <a:ln/>
              <a:solidFill>
                <a:schemeClr val="accent3"/>
              </a:solidFill>
              <a:effectLst>
                <a:reflection blurRad="6350" stA="50000" endA="300" endPos="50000" dist="29997" dir="5400000" sy="-100000" algn="bl" rotWithShape="0"/>
              </a:effectLst>
              <a:latin typeface="Rockwell Extra Bold" panose="02060903040505020403" pitchFamily="18" charset="0"/>
            </a:endParaRPr>
          </a:p>
        </p:txBody>
      </p:sp>
      <p:sp>
        <p:nvSpPr>
          <p:cNvPr id="8" name="Botón de acción: Inicio 7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80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132012" y="2635692"/>
            <a:ext cx="8915399" cy="1468800"/>
          </a:xfrm>
        </p:spPr>
        <p:txBody>
          <a:bodyPr>
            <a:noAutofit/>
          </a:bodyPr>
          <a:lstStyle/>
          <a:p>
            <a:pPr lvl="0" algn="ctr"/>
            <a:r>
              <a:rPr lang="es-MX" sz="4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Papel del Estado en la Economía</a:t>
            </a:r>
            <a:endParaRPr lang="es-MX" sz="4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Botón de acción: Inicio 6">
            <a:hlinkClick r:id="rId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082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63440" y="0"/>
            <a:ext cx="7528560" cy="153162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El papel del Estado en la economía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Mercado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333459"/>
              </p:ext>
            </p:extLst>
          </p:nvPr>
        </p:nvGraphicFramePr>
        <p:xfrm>
          <a:off x="1383030" y="1028700"/>
          <a:ext cx="2960370" cy="2697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00025" y="4080510"/>
            <a:ext cx="49491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“Escenario donde se llevan a cabo las transacciones de venta o compra de bienes y servicios”. 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187440" y="1946910"/>
            <a:ext cx="494919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El Estado interviene a través de: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141962688"/>
              </p:ext>
            </p:extLst>
          </p:nvPr>
        </p:nvGraphicFramePr>
        <p:xfrm>
          <a:off x="5234940" y="2628900"/>
          <a:ext cx="6869430" cy="3348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11035146" y="6343901"/>
            <a:ext cx="252000" cy="216000"/>
          </a:xfrm>
          <a:prstGeom prst="actionButtonBackPrevio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1607422" y="6354701"/>
            <a:ext cx="252000" cy="216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Botón de acción: Inicio 10">
            <a:hlinkClick r:id="rId12" action="ppaction://hlinksldjump" highlightClick="1"/>
          </p:cNvPr>
          <p:cNvSpPr/>
          <p:nvPr/>
        </p:nvSpPr>
        <p:spPr>
          <a:xfrm>
            <a:off x="11332714" y="6343901"/>
            <a:ext cx="252000" cy="21600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827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764</TotalTime>
  <Words>1646</Words>
  <Application>Microsoft Office PowerPoint</Application>
  <PresentationFormat>Panorámica</PresentationFormat>
  <Paragraphs>229</Paragraphs>
  <Slides>45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2" baseType="lpstr">
      <vt:lpstr>Arial</vt:lpstr>
      <vt:lpstr>Calibri</vt:lpstr>
      <vt:lpstr>Century Gothic</vt:lpstr>
      <vt:lpstr>Rockwell Extra Bold</vt:lpstr>
      <vt:lpstr>Times New Roman</vt:lpstr>
      <vt:lpstr>Wingdings 3</vt:lpstr>
      <vt:lpstr>Espiral</vt:lpstr>
      <vt:lpstr>Facultad de Ciencias Políticas y Sociales Licenciatura en Ciencias Políticas y Administración Pública </vt:lpstr>
      <vt:lpstr>Presentación</vt:lpstr>
      <vt:lpstr>CONTENIDO</vt:lpstr>
      <vt:lpstr>Objetivo de la Unidad de Aprendizaje</vt:lpstr>
      <vt:lpstr>Objetivo del Material</vt:lpstr>
      <vt:lpstr>Objetivo del tema</vt:lpstr>
      <vt:lpstr>Presentación de PowerPoint</vt:lpstr>
      <vt:lpstr>Papel del Estado en la Economía</vt:lpstr>
      <vt:lpstr>El papel del Estado en la economía  Mercado</vt:lpstr>
      <vt:lpstr>Bienes públicos</vt:lpstr>
      <vt:lpstr>Características de los bienes públicos</vt:lpstr>
      <vt:lpstr>Bienes públicos</vt:lpstr>
      <vt:lpstr>Gasto Público</vt:lpstr>
      <vt:lpstr>Gasto Público</vt:lpstr>
      <vt:lpstr>Gasto Público</vt:lpstr>
      <vt:lpstr>Clasificación del Gasto Público</vt:lpstr>
      <vt:lpstr>¿De dónde provienen los recursos?</vt:lpstr>
      <vt:lpstr>Tipos de Ingresos</vt:lpstr>
      <vt:lpstr>Presentación de PowerPoint</vt:lpstr>
      <vt:lpstr>Presentación de PowerPoint</vt:lpstr>
      <vt:lpstr>Gasto Neto Total GNT</vt:lpstr>
      <vt:lpstr>¿Cómo se organiza el gasto público?</vt:lpstr>
      <vt:lpstr>Presentación de PowerPoint</vt:lpstr>
      <vt:lpstr>Presentación de PowerPoint</vt:lpstr>
      <vt:lpstr>Ciclo Presupuestario en México</vt:lpstr>
      <vt:lpstr>El presupuesto de egresos</vt:lpstr>
      <vt:lpstr>Presentación de PowerPoint</vt:lpstr>
      <vt:lpstr>Presupuesto de Egresos</vt:lpstr>
      <vt:lpstr>Ciclo Presupuestario</vt:lpstr>
      <vt:lpstr>Calendario para la elaboración del Presupuesto en México</vt:lpstr>
      <vt:lpstr>Actividades de repaso</vt:lpstr>
      <vt:lpstr>Infografía</vt:lpstr>
      <vt:lpstr>Videos</vt:lpstr>
      <vt:lpstr>Trabajos  extra clase</vt:lpstr>
      <vt:lpstr>Actividad 1, Mapa Mental</vt:lpstr>
      <vt:lpstr>Actividad 2, Investigación</vt:lpstr>
      <vt:lpstr>Fuentes Consultadas</vt:lpstr>
      <vt:lpstr>Presentación de PowerPoint</vt:lpstr>
      <vt:lpstr>Presentación de PowerPoint</vt:lpstr>
      <vt:lpstr>Presentación de PowerPoint</vt:lpstr>
      <vt:lpstr>Presentación de PowerPoint</vt:lpstr>
      <vt:lpstr>Requisitos</vt:lpstr>
      <vt:lpstr>Presentación de PowerPoint</vt:lpstr>
      <vt:lpstr>Créditos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</dc:title>
  <dc:creator>Delia</dc:creator>
  <cp:lastModifiedBy>DELIA</cp:lastModifiedBy>
  <cp:revision>79</cp:revision>
  <dcterms:created xsi:type="dcterms:W3CDTF">2017-05-04T16:19:42Z</dcterms:created>
  <dcterms:modified xsi:type="dcterms:W3CDTF">2019-09-19T19:03:12Z</dcterms:modified>
</cp:coreProperties>
</file>