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sldIdLst>
    <p:sldId id="287" r:id="rId2"/>
    <p:sldId id="288" r:id="rId3"/>
    <p:sldId id="300" r:id="rId4"/>
    <p:sldId id="299" r:id="rId5"/>
    <p:sldId id="290" r:id="rId6"/>
    <p:sldId id="263" r:id="rId7"/>
    <p:sldId id="256" r:id="rId8"/>
    <p:sldId id="257" r:id="rId9"/>
    <p:sldId id="258" r:id="rId10"/>
    <p:sldId id="259" r:id="rId11"/>
    <p:sldId id="260" r:id="rId12"/>
    <p:sldId id="264" r:id="rId13"/>
    <p:sldId id="261" r:id="rId14"/>
    <p:sldId id="262" r:id="rId15"/>
    <p:sldId id="271" r:id="rId16"/>
    <p:sldId id="265" r:id="rId17"/>
    <p:sldId id="267" r:id="rId18"/>
    <p:sldId id="269" r:id="rId19"/>
    <p:sldId id="268" r:id="rId20"/>
    <p:sldId id="270" r:id="rId21"/>
    <p:sldId id="272" r:id="rId22"/>
    <p:sldId id="273" r:id="rId23"/>
    <p:sldId id="274" r:id="rId24"/>
    <p:sldId id="280" r:id="rId25"/>
    <p:sldId id="281" r:id="rId26"/>
    <p:sldId id="282" r:id="rId27"/>
    <p:sldId id="283" r:id="rId28"/>
    <p:sldId id="276" r:id="rId29"/>
    <p:sldId id="284" r:id="rId30"/>
    <p:sldId id="279" r:id="rId31"/>
    <p:sldId id="277" r:id="rId32"/>
    <p:sldId id="285" r:id="rId33"/>
    <p:sldId id="296" r:id="rId34"/>
    <p:sldId id="298" r:id="rId35"/>
    <p:sldId id="297" r:id="rId36"/>
    <p:sldId id="266" r:id="rId37"/>
    <p:sldId id="293" r:id="rId38"/>
    <p:sldId id="302" r:id="rId39"/>
    <p:sldId id="295" r:id="rId40"/>
    <p:sldId id="303" r:id="rId41"/>
    <p:sldId id="292" r:id="rId42"/>
  </p:sldIdLst>
  <p:sldSz cx="9144000" cy="5143500" type="screen16x9"/>
  <p:notesSz cx="6858000" cy="9144000"/>
  <p:defaultTextStyle>
    <a:defPPr>
      <a:defRPr lang="es-ES_trad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7"/>
  </p:normalViewPr>
  <p:slideViewPr>
    <p:cSldViewPr snapToGrid="0" snapToObjects="1">
      <p:cViewPr varScale="1">
        <p:scale>
          <a:sx n="115" d="100"/>
          <a:sy n="115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hyperlink" Target="Ejemplo%201.docx" TargetMode="External"/><Relationship Id="rId2" Type="http://schemas.openxmlformats.org/officeDocument/2006/relationships/image" Target="../media/image15.jpg"/><Relationship Id="rId1" Type="http://schemas.openxmlformats.org/officeDocument/2006/relationships/hyperlink" Target="Ejemplo%202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AF7F78-ED69-4B25-B900-C92237D21654}" type="doc">
      <dgm:prSet loTypeId="urn:microsoft.com/office/officeart/2005/8/layout/vProcess5" loCatId="process" qsTypeId="urn:microsoft.com/office/officeart/2005/8/quickstyle/3d1" qsCatId="3D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21D62FCF-5BF3-40DE-BD53-72F585C30ED9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tx1"/>
              </a:solidFill>
            </a:rPr>
            <a:t>Conjunto de enunciados que permite dar un mensaje coherente y ordenado.</a:t>
          </a:r>
          <a:endParaRPr lang="es-MX" b="0" dirty="0">
            <a:solidFill>
              <a:schemeClr val="tx1"/>
            </a:solidFill>
          </a:endParaRPr>
        </a:p>
      </dgm:t>
    </dgm:pt>
    <dgm:pt modelId="{BB1D1805-4AB1-4CB3-B509-B55BD1A8B491}" type="parTrans" cxnId="{7516476B-BE5D-4D40-BCF3-46274F76F838}">
      <dgm:prSet/>
      <dgm:spPr/>
      <dgm:t>
        <a:bodyPr/>
        <a:lstStyle/>
        <a:p>
          <a:endParaRPr lang="es-MX"/>
        </a:p>
      </dgm:t>
    </dgm:pt>
    <dgm:pt modelId="{3F842ABD-D68D-40AE-9CD4-11770B557A9A}" type="sibTrans" cxnId="{7516476B-BE5D-4D40-BCF3-46274F76F838}">
      <dgm:prSet/>
      <dgm:spPr/>
      <dgm:t>
        <a:bodyPr/>
        <a:lstStyle/>
        <a:p>
          <a:endParaRPr lang="es-MX"/>
        </a:p>
      </dgm:t>
    </dgm:pt>
    <dgm:pt modelId="{BE40F6C9-9904-443A-9001-A150CA3438AD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tx1"/>
              </a:solidFill>
            </a:rPr>
            <a:t>Se trata de una estructura compuesta por signos. </a:t>
          </a:r>
          <a:endParaRPr lang="es-MX" b="0" dirty="0">
            <a:solidFill>
              <a:schemeClr val="tx1"/>
            </a:solidFill>
          </a:endParaRPr>
        </a:p>
      </dgm:t>
    </dgm:pt>
    <dgm:pt modelId="{3397EEFA-0D26-4304-932B-C9E6823A12C2}" type="parTrans" cxnId="{3BD14DC8-FEDC-4F1A-8B6E-A9D0BFCDB105}">
      <dgm:prSet/>
      <dgm:spPr/>
      <dgm:t>
        <a:bodyPr/>
        <a:lstStyle/>
        <a:p>
          <a:endParaRPr lang="es-MX"/>
        </a:p>
      </dgm:t>
    </dgm:pt>
    <dgm:pt modelId="{6F694AC7-8709-4628-86D2-D464D2CB961D}" type="sibTrans" cxnId="{3BD14DC8-FEDC-4F1A-8B6E-A9D0BFCDB105}">
      <dgm:prSet/>
      <dgm:spPr/>
      <dgm:t>
        <a:bodyPr/>
        <a:lstStyle/>
        <a:p>
          <a:endParaRPr lang="es-MX"/>
        </a:p>
      </dgm:t>
    </dgm:pt>
    <dgm:pt modelId="{4CF09FDE-0B11-433C-AE4B-2F257D1A793D}">
      <dgm:prSet/>
      <dgm:spPr/>
      <dgm:t>
        <a:bodyPr/>
        <a:lstStyle/>
        <a:p>
          <a:r>
            <a:rPr lang="es-ES_tradnl" b="0" dirty="0" smtClean="0">
              <a:solidFill>
                <a:schemeClr val="tx1"/>
              </a:solidFill>
            </a:rPr>
            <a:t>Escrito o Verbal</a:t>
          </a:r>
          <a:endParaRPr lang="es-MX" b="0" dirty="0">
            <a:solidFill>
              <a:schemeClr val="tx1"/>
            </a:solidFill>
          </a:endParaRPr>
        </a:p>
      </dgm:t>
    </dgm:pt>
    <dgm:pt modelId="{7B3BDFD1-84E6-4A93-BF9D-A7D23E17DCD7}" type="parTrans" cxnId="{80D3EA10-40DC-4770-89FC-30402E5001D4}">
      <dgm:prSet/>
      <dgm:spPr/>
      <dgm:t>
        <a:bodyPr/>
        <a:lstStyle/>
        <a:p>
          <a:endParaRPr lang="es-MX"/>
        </a:p>
      </dgm:t>
    </dgm:pt>
    <dgm:pt modelId="{75C9CCD7-2DA1-424C-AD64-9B8823B90425}" type="sibTrans" cxnId="{80D3EA10-40DC-4770-89FC-30402E5001D4}">
      <dgm:prSet/>
      <dgm:spPr/>
      <dgm:t>
        <a:bodyPr/>
        <a:lstStyle/>
        <a:p>
          <a:endParaRPr lang="es-MX"/>
        </a:p>
      </dgm:t>
    </dgm:pt>
    <dgm:pt modelId="{A6786A3E-D909-4CBE-AE22-3AE8E76996BC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tx1"/>
              </a:solidFill>
            </a:rPr>
            <a:t>Escritura determinada que da espacio a una unidad con sentido.</a:t>
          </a:r>
          <a:endParaRPr lang="es-MX" b="0" dirty="0">
            <a:solidFill>
              <a:schemeClr val="tx1"/>
            </a:solidFill>
          </a:endParaRPr>
        </a:p>
      </dgm:t>
    </dgm:pt>
    <dgm:pt modelId="{70DC1D13-17F2-48E5-88C0-FC2363A1A545}" type="parTrans" cxnId="{0A64B78D-DCD4-47E6-8E57-71F9FA60859D}">
      <dgm:prSet/>
      <dgm:spPr/>
      <dgm:t>
        <a:bodyPr/>
        <a:lstStyle/>
        <a:p>
          <a:endParaRPr lang="es-MX"/>
        </a:p>
      </dgm:t>
    </dgm:pt>
    <dgm:pt modelId="{6262857F-3F6A-4B2F-AE12-FE1DAF2F11F7}" type="sibTrans" cxnId="{0A64B78D-DCD4-47E6-8E57-71F9FA60859D}">
      <dgm:prSet/>
      <dgm:spPr/>
      <dgm:t>
        <a:bodyPr/>
        <a:lstStyle/>
        <a:p>
          <a:endParaRPr lang="es-MX"/>
        </a:p>
      </dgm:t>
    </dgm:pt>
    <dgm:pt modelId="{A7FC3900-368E-4459-9300-8D834E09FAE9}" type="pres">
      <dgm:prSet presAssocID="{48AF7F78-ED69-4B25-B900-C92237D2165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EC137C9-F320-47A7-AD91-ADD3DB9D8777}" type="pres">
      <dgm:prSet presAssocID="{48AF7F78-ED69-4B25-B900-C92237D21654}" presName="dummyMaxCanvas" presStyleCnt="0">
        <dgm:presLayoutVars/>
      </dgm:prSet>
      <dgm:spPr/>
    </dgm:pt>
    <dgm:pt modelId="{1EBAA0EE-A3C2-46D5-83AE-B9BD5AFC189A}" type="pres">
      <dgm:prSet presAssocID="{48AF7F78-ED69-4B25-B900-C92237D21654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6101C6-2E3C-4427-BA52-F765FFDBF63A}" type="pres">
      <dgm:prSet presAssocID="{48AF7F78-ED69-4B25-B900-C92237D21654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7AA1E3-9DD9-4C82-B5E6-D0FCEF2D390A}" type="pres">
      <dgm:prSet presAssocID="{48AF7F78-ED69-4B25-B900-C92237D21654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AEEB80-2EE8-449B-9604-8D6A3BEC9801}" type="pres">
      <dgm:prSet presAssocID="{48AF7F78-ED69-4B25-B900-C92237D21654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026885-8D7D-4910-8101-D1A9DFFC025D}" type="pres">
      <dgm:prSet presAssocID="{48AF7F78-ED69-4B25-B900-C92237D21654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A0EFAE-FD8C-4FE0-873C-B0B717F70D20}" type="pres">
      <dgm:prSet presAssocID="{48AF7F78-ED69-4B25-B900-C92237D21654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4230F0-BDC1-4064-92CC-768EB8A02A23}" type="pres">
      <dgm:prSet presAssocID="{48AF7F78-ED69-4B25-B900-C92237D21654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7824DC-88C7-43CA-B22B-296FB754E720}" type="pres">
      <dgm:prSet presAssocID="{48AF7F78-ED69-4B25-B900-C92237D21654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AA5F44-85F1-4994-B5D0-89BD74996A66}" type="pres">
      <dgm:prSet presAssocID="{48AF7F78-ED69-4B25-B900-C92237D21654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DE0B99-CEA1-475A-BB3A-6FC03EEAA52C}" type="pres">
      <dgm:prSet presAssocID="{48AF7F78-ED69-4B25-B900-C92237D21654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E04573-FFF3-45D7-AFE2-DE8822B7790F}" type="pres">
      <dgm:prSet presAssocID="{48AF7F78-ED69-4B25-B900-C92237D21654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9ECFD87-F0B8-49FE-A930-044E0C852610}" type="presOf" srcId="{A6786A3E-D909-4CBE-AE22-3AE8E76996BC}" destId="{72E04573-FFF3-45D7-AFE2-DE8822B7790F}" srcOrd="1" destOrd="0" presId="urn:microsoft.com/office/officeart/2005/8/layout/vProcess5"/>
    <dgm:cxn modelId="{F49F84A2-13C4-47C7-9066-E902CA91E56E}" type="presOf" srcId="{21D62FCF-5BF3-40DE-BD53-72F585C30ED9}" destId="{1EBAA0EE-A3C2-46D5-83AE-B9BD5AFC189A}" srcOrd="0" destOrd="0" presId="urn:microsoft.com/office/officeart/2005/8/layout/vProcess5"/>
    <dgm:cxn modelId="{215487CC-7B3E-4297-9D34-A3CD08936BFE}" type="presOf" srcId="{4CF09FDE-0B11-433C-AE4B-2F257D1A793D}" destId="{FAAA5F44-85F1-4994-B5D0-89BD74996A66}" srcOrd="1" destOrd="0" presId="urn:microsoft.com/office/officeart/2005/8/layout/vProcess5"/>
    <dgm:cxn modelId="{F51946F5-5712-4651-A87A-1DB0E2164125}" type="presOf" srcId="{4CF09FDE-0B11-433C-AE4B-2F257D1A793D}" destId="{646101C6-2E3C-4427-BA52-F765FFDBF63A}" srcOrd="0" destOrd="0" presId="urn:microsoft.com/office/officeart/2005/8/layout/vProcess5"/>
    <dgm:cxn modelId="{0A64B78D-DCD4-47E6-8E57-71F9FA60859D}" srcId="{48AF7F78-ED69-4B25-B900-C92237D21654}" destId="{A6786A3E-D909-4CBE-AE22-3AE8E76996BC}" srcOrd="3" destOrd="0" parTransId="{70DC1D13-17F2-48E5-88C0-FC2363A1A545}" sibTransId="{6262857F-3F6A-4B2F-AE12-FE1DAF2F11F7}"/>
    <dgm:cxn modelId="{B5083DAE-0F32-4F6F-BC64-093C57FD2967}" type="presOf" srcId="{BE40F6C9-9904-443A-9001-A150CA3438AD}" destId="{A77AA1E3-9DD9-4C82-B5E6-D0FCEF2D390A}" srcOrd="0" destOrd="0" presId="urn:microsoft.com/office/officeart/2005/8/layout/vProcess5"/>
    <dgm:cxn modelId="{80D3EA10-40DC-4770-89FC-30402E5001D4}" srcId="{48AF7F78-ED69-4B25-B900-C92237D21654}" destId="{4CF09FDE-0B11-433C-AE4B-2F257D1A793D}" srcOrd="1" destOrd="0" parTransId="{7B3BDFD1-84E6-4A93-BF9D-A7D23E17DCD7}" sibTransId="{75C9CCD7-2DA1-424C-AD64-9B8823B90425}"/>
    <dgm:cxn modelId="{1AAD040B-CCBE-4EC6-9C06-FFDF071A4D37}" type="presOf" srcId="{48AF7F78-ED69-4B25-B900-C92237D21654}" destId="{A7FC3900-368E-4459-9300-8D834E09FAE9}" srcOrd="0" destOrd="0" presId="urn:microsoft.com/office/officeart/2005/8/layout/vProcess5"/>
    <dgm:cxn modelId="{AB50149C-E8B9-44E1-A1DC-C8EEAD03C3EA}" type="presOf" srcId="{75C9CCD7-2DA1-424C-AD64-9B8823B90425}" destId="{FFA0EFAE-FD8C-4FE0-873C-B0B717F70D20}" srcOrd="0" destOrd="0" presId="urn:microsoft.com/office/officeart/2005/8/layout/vProcess5"/>
    <dgm:cxn modelId="{37246C0C-BC79-48C7-9639-805F4EB9FEB8}" type="presOf" srcId="{BE40F6C9-9904-443A-9001-A150CA3438AD}" destId="{BDDE0B99-CEA1-475A-BB3A-6FC03EEAA52C}" srcOrd="1" destOrd="0" presId="urn:microsoft.com/office/officeart/2005/8/layout/vProcess5"/>
    <dgm:cxn modelId="{6E2FE3DA-7812-44D6-9A59-A9E41A557027}" type="presOf" srcId="{21D62FCF-5BF3-40DE-BD53-72F585C30ED9}" destId="{D77824DC-88C7-43CA-B22B-296FB754E720}" srcOrd="1" destOrd="0" presId="urn:microsoft.com/office/officeart/2005/8/layout/vProcess5"/>
    <dgm:cxn modelId="{7516476B-BE5D-4D40-BCF3-46274F76F838}" srcId="{48AF7F78-ED69-4B25-B900-C92237D21654}" destId="{21D62FCF-5BF3-40DE-BD53-72F585C30ED9}" srcOrd="0" destOrd="0" parTransId="{BB1D1805-4AB1-4CB3-B509-B55BD1A8B491}" sibTransId="{3F842ABD-D68D-40AE-9CD4-11770B557A9A}"/>
    <dgm:cxn modelId="{1ABE2D76-DE57-4EEA-9879-A557741A2106}" type="presOf" srcId="{3F842ABD-D68D-40AE-9CD4-11770B557A9A}" destId="{77026885-8D7D-4910-8101-D1A9DFFC025D}" srcOrd="0" destOrd="0" presId="urn:microsoft.com/office/officeart/2005/8/layout/vProcess5"/>
    <dgm:cxn modelId="{3BD14DC8-FEDC-4F1A-8B6E-A9D0BFCDB105}" srcId="{48AF7F78-ED69-4B25-B900-C92237D21654}" destId="{BE40F6C9-9904-443A-9001-A150CA3438AD}" srcOrd="2" destOrd="0" parTransId="{3397EEFA-0D26-4304-932B-C9E6823A12C2}" sibTransId="{6F694AC7-8709-4628-86D2-D464D2CB961D}"/>
    <dgm:cxn modelId="{D731D586-B321-4F7C-BC14-FF1C506AEC60}" type="presOf" srcId="{A6786A3E-D909-4CBE-AE22-3AE8E76996BC}" destId="{00AEEB80-2EE8-449B-9604-8D6A3BEC9801}" srcOrd="0" destOrd="0" presId="urn:microsoft.com/office/officeart/2005/8/layout/vProcess5"/>
    <dgm:cxn modelId="{39978C82-1E51-483F-8724-00177279D9B6}" type="presOf" srcId="{6F694AC7-8709-4628-86D2-D464D2CB961D}" destId="{594230F0-BDC1-4064-92CC-768EB8A02A23}" srcOrd="0" destOrd="0" presId="urn:microsoft.com/office/officeart/2005/8/layout/vProcess5"/>
    <dgm:cxn modelId="{BCD57D45-E612-433D-834C-29FB3FF35BAB}" type="presParOf" srcId="{A7FC3900-368E-4459-9300-8D834E09FAE9}" destId="{CEC137C9-F320-47A7-AD91-ADD3DB9D8777}" srcOrd="0" destOrd="0" presId="urn:microsoft.com/office/officeart/2005/8/layout/vProcess5"/>
    <dgm:cxn modelId="{B6978690-B57E-43DC-A52D-870C75E1B32C}" type="presParOf" srcId="{A7FC3900-368E-4459-9300-8D834E09FAE9}" destId="{1EBAA0EE-A3C2-46D5-83AE-B9BD5AFC189A}" srcOrd="1" destOrd="0" presId="urn:microsoft.com/office/officeart/2005/8/layout/vProcess5"/>
    <dgm:cxn modelId="{B824B02E-799E-43F0-AF74-0E3C34A56ADD}" type="presParOf" srcId="{A7FC3900-368E-4459-9300-8D834E09FAE9}" destId="{646101C6-2E3C-4427-BA52-F765FFDBF63A}" srcOrd="2" destOrd="0" presId="urn:microsoft.com/office/officeart/2005/8/layout/vProcess5"/>
    <dgm:cxn modelId="{8CB45ED4-FE6C-47F2-A24F-98613E1F6569}" type="presParOf" srcId="{A7FC3900-368E-4459-9300-8D834E09FAE9}" destId="{A77AA1E3-9DD9-4C82-B5E6-D0FCEF2D390A}" srcOrd="3" destOrd="0" presId="urn:microsoft.com/office/officeart/2005/8/layout/vProcess5"/>
    <dgm:cxn modelId="{C5598BD6-1824-4E12-A0CE-657407C7B2C2}" type="presParOf" srcId="{A7FC3900-368E-4459-9300-8D834E09FAE9}" destId="{00AEEB80-2EE8-449B-9604-8D6A3BEC9801}" srcOrd="4" destOrd="0" presId="urn:microsoft.com/office/officeart/2005/8/layout/vProcess5"/>
    <dgm:cxn modelId="{F8F0D379-D4AC-4BC0-A6BA-F45AF33B60D8}" type="presParOf" srcId="{A7FC3900-368E-4459-9300-8D834E09FAE9}" destId="{77026885-8D7D-4910-8101-D1A9DFFC025D}" srcOrd="5" destOrd="0" presId="urn:microsoft.com/office/officeart/2005/8/layout/vProcess5"/>
    <dgm:cxn modelId="{61A40ADE-54F6-449D-83AB-975ED4250474}" type="presParOf" srcId="{A7FC3900-368E-4459-9300-8D834E09FAE9}" destId="{FFA0EFAE-FD8C-4FE0-873C-B0B717F70D20}" srcOrd="6" destOrd="0" presId="urn:microsoft.com/office/officeart/2005/8/layout/vProcess5"/>
    <dgm:cxn modelId="{36E6EC21-74D3-4B6C-A6F5-5BA4F87C5306}" type="presParOf" srcId="{A7FC3900-368E-4459-9300-8D834E09FAE9}" destId="{594230F0-BDC1-4064-92CC-768EB8A02A23}" srcOrd="7" destOrd="0" presId="urn:microsoft.com/office/officeart/2005/8/layout/vProcess5"/>
    <dgm:cxn modelId="{6630CC17-3F4D-4BD2-BF7F-DE78EE16B213}" type="presParOf" srcId="{A7FC3900-368E-4459-9300-8D834E09FAE9}" destId="{D77824DC-88C7-43CA-B22B-296FB754E720}" srcOrd="8" destOrd="0" presId="urn:microsoft.com/office/officeart/2005/8/layout/vProcess5"/>
    <dgm:cxn modelId="{04D75F8B-6852-4F27-A547-F2605A810302}" type="presParOf" srcId="{A7FC3900-368E-4459-9300-8D834E09FAE9}" destId="{FAAA5F44-85F1-4994-B5D0-89BD74996A66}" srcOrd="9" destOrd="0" presId="urn:microsoft.com/office/officeart/2005/8/layout/vProcess5"/>
    <dgm:cxn modelId="{7E37FD0E-1A71-4BDB-8103-4C698DEC60F7}" type="presParOf" srcId="{A7FC3900-368E-4459-9300-8D834E09FAE9}" destId="{BDDE0B99-CEA1-475A-BB3A-6FC03EEAA52C}" srcOrd="10" destOrd="0" presId="urn:microsoft.com/office/officeart/2005/8/layout/vProcess5"/>
    <dgm:cxn modelId="{BE42CC67-6252-48BE-8AC5-35D83CE49EDF}" type="presParOf" srcId="{A7FC3900-368E-4459-9300-8D834E09FAE9}" destId="{72E04573-FFF3-45D7-AFE2-DE8822B7790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F39417B-5495-4E27-BE50-2450655C8C9F}" type="doc">
      <dgm:prSet loTypeId="urn:microsoft.com/office/officeart/2005/8/layout/hierarchy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E1CF12D1-90B3-45CA-852A-A4A8CE2C2942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Software Libre</a:t>
          </a:r>
          <a:endParaRPr lang="es-MX" b="1" dirty="0">
            <a:solidFill>
              <a:schemeClr val="tx1"/>
            </a:solidFill>
          </a:endParaRPr>
        </a:p>
      </dgm:t>
    </dgm:pt>
    <dgm:pt modelId="{50779CA0-6CE9-4EE2-86E8-F777CEA96261}" type="parTrans" cxnId="{6ECBEE3D-155B-429C-A7C0-F645509D02CA}">
      <dgm:prSet/>
      <dgm:spPr/>
      <dgm:t>
        <a:bodyPr/>
        <a:lstStyle/>
        <a:p>
          <a:endParaRPr lang="es-MX"/>
        </a:p>
      </dgm:t>
    </dgm:pt>
    <dgm:pt modelId="{D9B0F6A9-5F55-4A30-BC71-6649414E5679}" type="sibTrans" cxnId="{6ECBEE3D-155B-429C-A7C0-F645509D02CA}">
      <dgm:prSet/>
      <dgm:spPr/>
      <dgm:t>
        <a:bodyPr/>
        <a:lstStyle/>
        <a:p>
          <a:endParaRPr lang="es-MX"/>
        </a:p>
      </dgm:t>
    </dgm:pt>
    <dgm:pt modelId="{09ABFDE7-20D5-431B-9D8F-C5DC447C8923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GNU </a:t>
          </a:r>
          <a:r>
            <a:rPr lang="es-MX" b="1" dirty="0" err="1" smtClean="0">
              <a:solidFill>
                <a:schemeClr val="tx1"/>
              </a:solidFill>
            </a:rPr>
            <a:t>TeXmacs</a:t>
          </a:r>
          <a:endParaRPr lang="es-MX" b="1" dirty="0">
            <a:solidFill>
              <a:schemeClr val="tx1"/>
            </a:solidFill>
          </a:endParaRPr>
        </a:p>
      </dgm:t>
    </dgm:pt>
    <dgm:pt modelId="{8A5BBF91-89C4-4F3E-AF9E-2F287177B3DB}" type="sibTrans" cxnId="{89D76871-5EC7-45C2-A7E5-142631C2C424}">
      <dgm:prSet/>
      <dgm:spPr/>
      <dgm:t>
        <a:bodyPr/>
        <a:lstStyle/>
        <a:p>
          <a:endParaRPr lang="es-MX"/>
        </a:p>
      </dgm:t>
    </dgm:pt>
    <dgm:pt modelId="{4E3C1AF6-14F0-4CBD-BDDC-EF8F505E230D}" type="parTrans" cxnId="{89D76871-5EC7-45C2-A7E5-142631C2C424}">
      <dgm:prSet/>
      <dgm:spPr/>
      <dgm:t>
        <a:bodyPr/>
        <a:lstStyle/>
        <a:p>
          <a:endParaRPr lang="es-MX"/>
        </a:p>
      </dgm:t>
    </dgm:pt>
    <dgm:pt modelId="{3F99A8B7-16BD-475E-A167-090BB7B15B6D}">
      <dgm:prSet phldrT="[Texto]"/>
      <dgm:spPr/>
      <dgm:t>
        <a:bodyPr/>
        <a:lstStyle/>
        <a:p>
          <a:r>
            <a:rPr lang="es-MX" b="1" dirty="0" err="1" smtClean="0">
              <a:solidFill>
                <a:schemeClr val="tx1"/>
              </a:solidFill>
            </a:rPr>
            <a:t>Kword</a:t>
          </a:r>
          <a:endParaRPr lang="es-MX" b="1" dirty="0">
            <a:solidFill>
              <a:schemeClr val="tx1"/>
            </a:solidFill>
          </a:endParaRPr>
        </a:p>
      </dgm:t>
    </dgm:pt>
    <dgm:pt modelId="{FC15C31D-B01C-4BAF-ABE8-1BBA9B5A9DE3}" type="parTrans" cxnId="{FB0C6A65-E795-400C-AF4D-E0AEB688A978}">
      <dgm:prSet/>
      <dgm:spPr/>
      <dgm:t>
        <a:bodyPr/>
        <a:lstStyle/>
        <a:p>
          <a:endParaRPr lang="es-MX"/>
        </a:p>
      </dgm:t>
    </dgm:pt>
    <dgm:pt modelId="{80C5E1AF-074C-4AFC-8531-CDC3B0926157}" type="sibTrans" cxnId="{FB0C6A65-E795-400C-AF4D-E0AEB688A978}">
      <dgm:prSet/>
      <dgm:spPr/>
      <dgm:t>
        <a:bodyPr/>
        <a:lstStyle/>
        <a:p>
          <a:endParaRPr lang="es-MX"/>
        </a:p>
      </dgm:t>
    </dgm:pt>
    <dgm:pt modelId="{8B008226-E0A3-4AC1-B5EC-BFD95575F2E0}">
      <dgm:prSet phldrT="[Texto]"/>
      <dgm:spPr/>
      <dgm:t>
        <a:bodyPr/>
        <a:lstStyle/>
        <a:p>
          <a:r>
            <a:rPr lang="es-MX" b="1" dirty="0" err="1" smtClean="0">
              <a:solidFill>
                <a:schemeClr val="tx1"/>
              </a:solidFill>
            </a:rPr>
            <a:t>LyX</a:t>
          </a:r>
          <a:endParaRPr lang="es-MX" b="1" dirty="0">
            <a:solidFill>
              <a:schemeClr val="tx1"/>
            </a:solidFill>
          </a:endParaRPr>
        </a:p>
      </dgm:t>
    </dgm:pt>
    <dgm:pt modelId="{F3B181CB-070D-4199-BC2D-830235958899}" type="parTrans" cxnId="{3151A62A-9A52-4B46-A4F7-D846C5AF570A}">
      <dgm:prSet/>
      <dgm:spPr/>
      <dgm:t>
        <a:bodyPr/>
        <a:lstStyle/>
        <a:p>
          <a:endParaRPr lang="es-MX"/>
        </a:p>
      </dgm:t>
    </dgm:pt>
    <dgm:pt modelId="{301B2271-6B55-4527-9CF7-B0304521AD5D}" type="sibTrans" cxnId="{3151A62A-9A52-4B46-A4F7-D846C5AF570A}">
      <dgm:prSet/>
      <dgm:spPr/>
      <dgm:t>
        <a:bodyPr/>
        <a:lstStyle/>
        <a:p>
          <a:endParaRPr lang="es-MX"/>
        </a:p>
      </dgm:t>
    </dgm:pt>
    <dgm:pt modelId="{90FA9226-448D-4DF0-AE46-7C4615013F74}" type="pres">
      <dgm:prSet presAssocID="{4F39417B-5495-4E27-BE50-2450655C8C9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FAC7DC3-B41D-4790-857A-1B3F0BFE6DAD}" type="pres">
      <dgm:prSet presAssocID="{E1CF12D1-90B3-45CA-852A-A4A8CE2C2942}" presName="vertOne" presStyleCnt="0"/>
      <dgm:spPr/>
    </dgm:pt>
    <dgm:pt modelId="{10A7285C-ADD6-48E9-9E42-9D60E25D8D71}" type="pres">
      <dgm:prSet presAssocID="{E1CF12D1-90B3-45CA-852A-A4A8CE2C2942}" presName="txOne" presStyleLbl="node0" presStyleIdx="0" presStyleCnt="1" custScaleY="77377" custLinFactNeighborX="-6739" custLinFactNeighborY="1261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0A567C5-DED8-4616-B009-9D4E77CFDDC5}" type="pres">
      <dgm:prSet presAssocID="{E1CF12D1-90B3-45CA-852A-A4A8CE2C2942}" presName="parTransOne" presStyleCnt="0"/>
      <dgm:spPr/>
    </dgm:pt>
    <dgm:pt modelId="{3EDA87B5-C496-4487-A01F-FE68E4F550BD}" type="pres">
      <dgm:prSet presAssocID="{E1CF12D1-90B3-45CA-852A-A4A8CE2C2942}" presName="horzOne" presStyleCnt="0"/>
      <dgm:spPr/>
    </dgm:pt>
    <dgm:pt modelId="{E198B308-955E-4662-81D8-31E67B67F24F}" type="pres">
      <dgm:prSet presAssocID="{09ABFDE7-20D5-431B-9D8F-C5DC447C8923}" presName="vertTwo" presStyleCnt="0"/>
      <dgm:spPr/>
    </dgm:pt>
    <dgm:pt modelId="{A47F4A36-AB22-4A19-8AC7-80BCB27B61E2}" type="pres">
      <dgm:prSet presAssocID="{09ABFDE7-20D5-431B-9D8F-C5DC447C8923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5327CC2-E102-4FD2-AEBA-44B01F905243}" type="pres">
      <dgm:prSet presAssocID="{09ABFDE7-20D5-431B-9D8F-C5DC447C8923}" presName="horzTwo" presStyleCnt="0"/>
      <dgm:spPr/>
    </dgm:pt>
    <dgm:pt modelId="{18BEF139-1DF1-472D-A70C-3FC42E2CC892}" type="pres">
      <dgm:prSet presAssocID="{8A5BBF91-89C4-4F3E-AF9E-2F287177B3DB}" presName="sibSpaceTwo" presStyleCnt="0"/>
      <dgm:spPr/>
    </dgm:pt>
    <dgm:pt modelId="{E11E6361-C851-4898-A986-3701F02D5DB2}" type="pres">
      <dgm:prSet presAssocID="{3F99A8B7-16BD-475E-A167-090BB7B15B6D}" presName="vertTwo" presStyleCnt="0"/>
      <dgm:spPr/>
    </dgm:pt>
    <dgm:pt modelId="{1980EA05-F118-4429-9C3E-CA07D1C89FA1}" type="pres">
      <dgm:prSet presAssocID="{3F99A8B7-16BD-475E-A167-090BB7B15B6D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2749FE-170B-441E-8845-FDA7C1497D68}" type="pres">
      <dgm:prSet presAssocID="{3F99A8B7-16BD-475E-A167-090BB7B15B6D}" presName="horzTwo" presStyleCnt="0"/>
      <dgm:spPr/>
    </dgm:pt>
    <dgm:pt modelId="{E9D077BB-B23A-48A2-8DAF-66CC5399E526}" type="pres">
      <dgm:prSet presAssocID="{80C5E1AF-074C-4AFC-8531-CDC3B0926157}" presName="sibSpaceTwo" presStyleCnt="0"/>
      <dgm:spPr/>
    </dgm:pt>
    <dgm:pt modelId="{A86E9C09-AB25-46FC-AEAD-82D5E711392B}" type="pres">
      <dgm:prSet presAssocID="{8B008226-E0A3-4AC1-B5EC-BFD95575F2E0}" presName="vertTwo" presStyleCnt="0"/>
      <dgm:spPr/>
    </dgm:pt>
    <dgm:pt modelId="{0344FAEA-B1F4-4633-9B70-BF608CF7973F}" type="pres">
      <dgm:prSet presAssocID="{8B008226-E0A3-4AC1-B5EC-BFD95575F2E0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C322DFB-1DC1-415C-A30E-17AD6CB9CB7B}" type="pres">
      <dgm:prSet presAssocID="{8B008226-E0A3-4AC1-B5EC-BFD95575F2E0}" presName="horzTwo" presStyleCnt="0"/>
      <dgm:spPr/>
    </dgm:pt>
  </dgm:ptLst>
  <dgm:cxnLst>
    <dgm:cxn modelId="{ECDCFEEC-8EC3-4AE2-AC2F-9C8BF77BFF90}" type="presOf" srcId="{E1CF12D1-90B3-45CA-852A-A4A8CE2C2942}" destId="{10A7285C-ADD6-48E9-9E42-9D60E25D8D71}" srcOrd="0" destOrd="0" presId="urn:microsoft.com/office/officeart/2005/8/layout/hierarchy4"/>
    <dgm:cxn modelId="{89D76871-5EC7-45C2-A7E5-142631C2C424}" srcId="{E1CF12D1-90B3-45CA-852A-A4A8CE2C2942}" destId="{09ABFDE7-20D5-431B-9D8F-C5DC447C8923}" srcOrd="0" destOrd="0" parTransId="{4E3C1AF6-14F0-4CBD-BDDC-EF8F505E230D}" sibTransId="{8A5BBF91-89C4-4F3E-AF9E-2F287177B3DB}"/>
    <dgm:cxn modelId="{2AFE082A-CEFC-4404-8B2D-33FA72C40757}" type="presOf" srcId="{4F39417B-5495-4E27-BE50-2450655C8C9F}" destId="{90FA9226-448D-4DF0-AE46-7C4615013F74}" srcOrd="0" destOrd="0" presId="urn:microsoft.com/office/officeart/2005/8/layout/hierarchy4"/>
    <dgm:cxn modelId="{FAF9D951-F696-429B-8967-88F28568DC88}" type="presOf" srcId="{3F99A8B7-16BD-475E-A167-090BB7B15B6D}" destId="{1980EA05-F118-4429-9C3E-CA07D1C89FA1}" srcOrd="0" destOrd="0" presId="urn:microsoft.com/office/officeart/2005/8/layout/hierarchy4"/>
    <dgm:cxn modelId="{93915893-E75A-4993-9E68-CDA85CDE250B}" type="presOf" srcId="{09ABFDE7-20D5-431B-9D8F-C5DC447C8923}" destId="{A47F4A36-AB22-4A19-8AC7-80BCB27B61E2}" srcOrd="0" destOrd="0" presId="urn:microsoft.com/office/officeart/2005/8/layout/hierarchy4"/>
    <dgm:cxn modelId="{26122F09-45CE-4C11-A2AC-6214ABB4D436}" type="presOf" srcId="{8B008226-E0A3-4AC1-B5EC-BFD95575F2E0}" destId="{0344FAEA-B1F4-4633-9B70-BF608CF7973F}" srcOrd="0" destOrd="0" presId="urn:microsoft.com/office/officeart/2005/8/layout/hierarchy4"/>
    <dgm:cxn modelId="{3151A62A-9A52-4B46-A4F7-D846C5AF570A}" srcId="{E1CF12D1-90B3-45CA-852A-A4A8CE2C2942}" destId="{8B008226-E0A3-4AC1-B5EC-BFD95575F2E0}" srcOrd="2" destOrd="0" parTransId="{F3B181CB-070D-4199-BC2D-830235958899}" sibTransId="{301B2271-6B55-4527-9CF7-B0304521AD5D}"/>
    <dgm:cxn modelId="{6ECBEE3D-155B-429C-A7C0-F645509D02CA}" srcId="{4F39417B-5495-4E27-BE50-2450655C8C9F}" destId="{E1CF12D1-90B3-45CA-852A-A4A8CE2C2942}" srcOrd="0" destOrd="0" parTransId="{50779CA0-6CE9-4EE2-86E8-F777CEA96261}" sibTransId="{D9B0F6A9-5F55-4A30-BC71-6649414E5679}"/>
    <dgm:cxn modelId="{FB0C6A65-E795-400C-AF4D-E0AEB688A978}" srcId="{E1CF12D1-90B3-45CA-852A-A4A8CE2C2942}" destId="{3F99A8B7-16BD-475E-A167-090BB7B15B6D}" srcOrd="1" destOrd="0" parTransId="{FC15C31D-B01C-4BAF-ABE8-1BBA9B5A9DE3}" sibTransId="{80C5E1AF-074C-4AFC-8531-CDC3B0926157}"/>
    <dgm:cxn modelId="{BCEE384A-23E5-455E-88EF-E2DADC7301B5}" type="presParOf" srcId="{90FA9226-448D-4DF0-AE46-7C4615013F74}" destId="{7FAC7DC3-B41D-4790-857A-1B3F0BFE6DAD}" srcOrd="0" destOrd="0" presId="urn:microsoft.com/office/officeart/2005/8/layout/hierarchy4"/>
    <dgm:cxn modelId="{4E5A9E0C-DA17-4DB8-B078-0B897DD10326}" type="presParOf" srcId="{7FAC7DC3-B41D-4790-857A-1B3F0BFE6DAD}" destId="{10A7285C-ADD6-48E9-9E42-9D60E25D8D71}" srcOrd="0" destOrd="0" presId="urn:microsoft.com/office/officeart/2005/8/layout/hierarchy4"/>
    <dgm:cxn modelId="{1CA01873-A84A-465F-A6E7-CEAC000D6A94}" type="presParOf" srcId="{7FAC7DC3-B41D-4790-857A-1B3F0BFE6DAD}" destId="{50A567C5-DED8-4616-B009-9D4E77CFDDC5}" srcOrd="1" destOrd="0" presId="urn:microsoft.com/office/officeart/2005/8/layout/hierarchy4"/>
    <dgm:cxn modelId="{64DC85AF-EC72-46BC-B463-99C5FE86F5FA}" type="presParOf" srcId="{7FAC7DC3-B41D-4790-857A-1B3F0BFE6DAD}" destId="{3EDA87B5-C496-4487-A01F-FE68E4F550BD}" srcOrd="2" destOrd="0" presId="urn:microsoft.com/office/officeart/2005/8/layout/hierarchy4"/>
    <dgm:cxn modelId="{6D625001-BED6-4E9D-A003-B4BC7B9B880D}" type="presParOf" srcId="{3EDA87B5-C496-4487-A01F-FE68E4F550BD}" destId="{E198B308-955E-4662-81D8-31E67B67F24F}" srcOrd="0" destOrd="0" presId="urn:microsoft.com/office/officeart/2005/8/layout/hierarchy4"/>
    <dgm:cxn modelId="{B32BAE2C-3585-4CAD-8D7C-51C829B01FA8}" type="presParOf" srcId="{E198B308-955E-4662-81D8-31E67B67F24F}" destId="{A47F4A36-AB22-4A19-8AC7-80BCB27B61E2}" srcOrd="0" destOrd="0" presId="urn:microsoft.com/office/officeart/2005/8/layout/hierarchy4"/>
    <dgm:cxn modelId="{09D9B1A9-B124-40FE-8C2A-16FE55CABFA5}" type="presParOf" srcId="{E198B308-955E-4662-81D8-31E67B67F24F}" destId="{05327CC2-E102-4FD2-AEBA-44B01F905243}" srcOrd="1" destOrd="0" presId="urn:microsoft.com/office/officeart/2005/8/layout/hierarchy4"/>
    <dgm:cxn modelId="{E9901278-DC8A-41AD-A756-CE1C130D525D}" type="presParOf" srcId="{3EDA87B5-C496-4487-A01F-FE68E4F550BD}" destId="{18BEF139-1DF1-472D-A70C-3FC42E2CC892}" srcOrd="1" destOrd="0" presId="urn:microsoft.com/office/officeart/2005/8/layout/hierarchy4"/>
    <dgm:cxn modelId="{D0434DC8-C452-47F5-B24E-377027E4B11D}" type="presParOf" srcId="{3EDA87B5-C496-4487-A01F-FE68E4F550BD}" destId="{E11E6361-C851-4898-A986-3701F02D5DB2}" srcOrd="2" destOrd="0" presId="urn:microsoft.com/office/officeart/2005/8/layout/hierarchy4"/>
    <dgm:cxn modelId="{D2C157A9-98B9-4405-9215-7053D9A3563B}" type="presParOf" srcId="{E11E6361-C851-4898-A986-3701F02D5DB2}" destId="{1980EA05-F118-4429-9C3E-CA07D1C89FA1}" srcOrd="0" destOrd="0" presId="urn:microsoft.com/office/officeart/2005/8/layout/hierarchy4"/>
    <dgm:cxn modelId="{6DC5E1E2-C6A5-42CC-AA28-830F52505DC4}" type="presParOf" srcId="{E11E6361-C851-4898-A986-3701F02D5DB2}" destId="{0A2749FE-170B-441E-8845-FDA7C1497D68}" srcOrd="1" destOrd="0" presId="urn:microsoft.com/office/officeart/2005/8/layout/hierarchy4"/>
    <dgm:cxn modelId="{58301A51-EF41-4040-8902-11045BE37325}" type="presParOf" srcId="{3EDA87B5-C496-4487-A01F-FE68E4F550BD}" destId="{E9D077BB-B23A-48A2-8DAF-66CC5399E526}" srcOrd="3" destOrd="0" presId="urn:microsoft.com/office/officeart/2005/8/layout/hierarchy4"/>
    <dgm:cxn modelId="{3D813D45-732E-4434-9C4A-B2BBB1E9DB70}" type="presParOf" srcId="{3EDA87B5-C496-4487-A01F-FE68E4F550BD}" destId="{A86E9C09-AB25-46FC-AEAD-82D5E711392B}" srcOrd="4" destOrd="0" presId="urn:microsoft.com/office/officeart/2005/8/layout/hierarchy4"/>
    <dgm:cxn modelId="{50FBC084-249F-40F7-AD80-3800FCB4B0C9}" type="presParOf" srcId="{A86E9C09-AB25-46FC-AEAD-82D5E711392B}" destId="{0344FAEA-B1F4-4633-9B70-BF608CF7973F}" srcOrd="0" destOrd="0" presId="urn:microsoft.com/office/officeart/2005/8/layout/hierarchy4"/>
    <dgm:cxn modelId="{C21A8EA9-87B4-4FFE-8044-A98A0DCF0651}" type="presParOf" srcId="{A86E9C09-AB25-46FC-AEAD-82D5E711392B}" destId="{9C322DFB-1DC1-415C-A30E-17AD6CB9CB7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F39417B-5495-4E27-BE50-2450655C8C9F}" type="doc">
      <dgm:prSet loTypeId="urn:microsoft.com/office/officeart/2005/8/layout/hierarchy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1CF12D1-90B3-45CA-852A-A4A8CE2C2942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En Línea</a:t>
          </a:r>
          <a:endParaRPr lang="es-MX" dirty="0">
            <a:solidFill>
              <a:schemeClr val="tx1"/>
            </a:solidFill>
          </a:endParaRPr>
        </a:p>
      </dgm:t>
    </dgm:pt>
    <dgm:pt modelId="{50779CA0-6CE9-4EE2-86E8-F777CEA96261}" type="parTrans" cxnId="{6ECBEE3D-155B-429C-A7C0-F645509D02CA}">
      <dgm:prSet/>
      <dgm:spPr/>
      <dgm:t>
        <a:bodyPr/>
        <a:lstStyle/>
        <a:p>
          <a:endParaRPr lang="es-MX"/>
        </a:p>
      </dgm:t>
    </dgm:pt>
    <dgm:pt modelId="{D9B0F6A9-5F55-4A30-BC71-6649414E5679}" type="sibTrans" cxnId="{6ECBEE3D-155B-429C-A7C0-F645509D02CA}">
      <dgm:prSet/>
      <dgm:spPr/>
      <dgm:t>
        <a:bodyPr/>
        <a:lstStyle/>
        <a:p>
          <a:endParaRPr lang="es-MX"/>
        </a:p>
      </dgm:t>
    </dgm:pt>
    <dgm:pt modelId="{09ABFDE7-20D5-431B-9D8F-C5DC447C892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Google </a:t>
          </a:r>
          <a:r>
            <a:rPr lang="es-MX" dirty="0" err="1" smtClean="0">
              <a:solidFill>
                <a:schemeClr val="tx1"/>
              </a:solidFill>
            </a:rPr>
            <a:t>docs</a:t>
          </a:r>
          <a:endParaRPr lang="es-MX" dirty="0">
            <a:solidFill>
              <a:schemeClr val="tx1"/>
            </a:solidFill>
          </a:endParaRPr>
        </a:p>
      </dgm:t>
    </dgm:pt>
    <dgm:pt modelId="{8A5BBF91-89C4-4F3E-AF9E-2F287177B3DB}" type="sibTrans" cxnId="{89D76871-5EC7-45C2-A7E5-142631C2C424}">
      <dgm:prSet/>
      <dgm:spPr/>
      <dgm:t>
        <a:bodyPr/>
        <a:lstStyle/>
        <a:p>
          <a:endParaRPr lang="es-MX"/>
        </a:p>
      </dgm:t>
    </dgm:pt>
    <dgm:pt modelId="{4E3C1AF6-14F0-4CBD-BDDC-EF8F505E230D}" type="parTrans" cxnId="{89D76871-5EC7-45C2-A7E5-142631C2C424}">
      <dgm:prSet/>
      <dgm:spPr/>
      <dgm:t>
        <a:bodyPr/>
        <a:lstStyle/>
        <a:p>
          <a:endParaRPr lang="es-MX"/>
        </a:p>
      </dgm:t>
    </dgm:pt>
    <dgm:pt modelId="{3F99A8B7-16BD-475E-A167-090BB7B15B6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Open </a:t>
          </a:r>
          <a:r>
            <a:rPr lang="es-MX" dirty="0" err="1" smtClean="0">
              <a:solidFill>
                <a:schemeClr val="tx1"/>
              </a:solidFill>
            </a:rPr>
            <a:t>Goo</a:t>
          </a:r>
          <a:endParaRPr lang="es-MX" dirty="0">
            <a:solidFill>
              <a:schemeClr val="tx1"/>
            </a:solidFill>
          </a:endParaRPr>
        </a:p>
      </dgm:t>
    </dgm:pt>
    <dgm:pt modelId="{FC15C31D-B01C-4BAF-ABE8-1BBA9B5A9DE3}" type="parTrans" cxnId="{FB0C6A65-E795-400C-AF4D-E0AEB688A978}">
      <dgm:prSet/>
      <dgm:spPr/>
      <dgm:t>
        <a:bodyPr/>
        <a:lstStyle/>
        <a:p>
          <a:endParaRPr lang="es-MX"/>
        </a:p>
      </dgm:t>
    </dgm:pt>
    <dgm:pt modelId="{80C5E1AF-074C-4AFC-8531-CDC3B0926157}" type="sibTrans" cxnId="{FB0C6A65-E795-400C-AF4D-E0AEB688A978}">
      <dgm:prSet/>
      <dgm:spPr/>
      <dgm:t>
        <a:bodyPr/>
        <a:lstStyle/>
        <a:p>
          <a:endParaRPr lang="es-MX"/>
        </a:p>
      </dgm:t>
    </dgm:pt>
    <dgm:pt modelId="{90FA9226-448D-4DF0-AE46-7C4615013F74}" type="pres">
      <dgm:prSet presAssocID="{4F39417B-5495-4E27-BE50-2450655C8C9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FAC7DC3-B41D-4790-857A-1B3F0BFE6DAD}" type="pres">
      <dgm:prSet presAssocID="{E1CF12D1-90B3-45CA-852A-A4A8CE2C2942}" presName="vertOne" presStyleCnt="0"/>
      <dgm:spPr/>
    </dgm:pt>
    <dgm:pt modelId="{10A7285C-ADD6-48E9-9E42-9D60E25D8D71}" type="pres">
      <dgm:prSet presAssocID="{E1CF12D1-90B3-45CA-852A-A4A8CE2C2942}" presName="txOne" presStyleLbl="node0" presStyleIdx="0" presStyleCnt="1" custScaleY="77377" custLinFactNeighborX="-6739" custLinFactNeighborY="1261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0A567C5-DED8-4616-B009-9D4E77CFDDC5}" type="pres">
      <dgm:prSet presAssocID="{E1CF12D1-90B3-45CA-852A-A4A8CE2C2942}" presName="parTransOne" presStyleCnt="0"/>
      <dgm:spPr/>
    </dgm:pt>
    <dgm:pt modelId="{3EDA87B5-C496-4487-A01F-FE68E4F550BD}" type="pres">
      <dgm:prSet presAssocID="{E1CF12D1-90B3-45CA-852A-A4A8CE2C2942}" presName="horzOne" presStyleCnt="0"/>
      <dgm:spPr/>
    </dgm:pt>
    <dgm:pt modelId="{E198B308-955E-4662-81D8-31E67B67F24F}" type="pres">
      <dgm:prSet presAssocID="{09ABFDE7-20D5-431B-9D8F-C5DC447C8923}" presName="vertTwo" presStyleCnt="0"/>
      <dgm:spPr/>
    </dgm:pt>
    <dgm:pt modelId="{A47F4A36-AB22-4A19-8AC7-80BCB27B61E2}" type="pres">
      <dgm:prSet presAssocID="{09ABFDE7-20D5-431B-9D8F-C5DC447C8923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5327CC2-E102-4FD2-AEBA-44B01F905243}" type="pres">
      <dgm:prSet presAssocID="{09ABFDE7-20D5-431B-9D8F-C5DC447C8923}" presName="horzTwo" presStyleCnt="0"/>
      <dgm:spPr/>
    </dgm:pt>
    <dgm:pt modelId="{18BEF139-1DF1-472D-A70C-3FC42E2CC892}" type="pres">
      <dgm:prSet presAssocID="{8A5BBF91-89C4-4F3E-AF9E-2F287177B3DB}" presName="sibSpaceTwo" presStyleCnt="0"/>
      <dgm:spPr/>
    </dgm:pt>
    <dgm:pt modelId="{E11E6361-C851-4898-A986-3701F02D5DB2}" type="pres">
      <dgm:prSet presAssocID="{3F99A8B7-16BD-475E-A167-090BB7B15B6D}" presName="vertTwo" presStyleCnt="0"/>
      <dgm:spPr/>
    </dgm:pt>
    <dgm:pt modelId="{1980EA05-F118-4429-9C3E-CA07D1C89FA1}" type="pres">
      <dgm:prSet presAssocID="{3F99A8B7-16BD-475E-A167-090BB7B15B6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2749FE-170B-441E-8845-FDA7C1497D68}" type="pres">
      <dgm:prSet presAssocID="{3F99A8B7-16BD-475E-A167-090BB7B15B6D}" presName="horzTwo" presStyleCnt="0"/>
      <dgm:spPr/>
    </dgm:pt>
  </dgm:ptLst>
  <dgm:cxnLst>
    <dgm:cxn modelId="{0D3594BC-65FF-429A-A8CE-EF79C5510B18}" type="presOf" srcId="{4F39417B-5495-4E27-BE50-2450655C8C9F}" destId="{90FA9226-448D-4DF0-AE46-7C4615013F74}" srcOrd="0" destOrd="0" presId="urn:microsoft.com/office/officeart/2005/8/layout/hierarchy4"/>
    <dgm:cxn modelId="{3A64D5BE-4CEC-4FA4-9F50-732930564D27}" type="presOf" srcId="{E1CF12D1-90B3-45CA-852A-A4A8CE2C2942}" destId="{10A7285C-ADD6-48E9-9E42-9D60E25D8D71}" srcOrd="0" destOrd="0" presId="urn:microsoft.com/office/officeart/2005/8/layout/hierarchy4"/>
    <dgm:cxn modelId="{381EDDB2-BC22-4DAC-A4A1-86F45C70FC0D}" type="presOf" srcId="{3F99A8B7-16BD-475E-A167-090BB7B15B6D}" destId="{1980EA05-F118-4429-9C3E-CA07D1C89FA1}" srcOrd="0" destOrd="0" presId="urn:microsoft.com/office/officeart/2005/8/layout/hierarchy4"/>
    <dgm:cxn modelId="{89D76871-5EC7-45C2-A7E5-142631C2C424}" srcId="{E1CF12D1-90B3-45CA-852A-A4A8CE2C2942}" destId="{09ABFDE7-20D5-431B-9D8F-C5DC447C8923}" srcOrd="0" destOrd="0" parTransId="{4E3C1AF6-14F0-4CBD-BDDC-EF8F505E230D}" sibTransId="{8A5BBF91-89C4-4F3E-AF9E-2F287177B3DB}"/>
    <dgm:cxn modelId="{DA0699FA-58A9-4257-8F9A-18AEC33A32B4}" type="presOf" srcId="{09ABFDE7-20D5-431B-9D8F-C5DC447C8923}" destId="{A47F4A36-AB22-4A19-8AC7-80BCB27B61E2}" srcOrd="0" destOrd="0" presId="urn:microsoft.com/office/officeart/2005/8/layout/hierarchy4"/>
    <dgm:cxn modelId="{6ECBEE3D-155B-429C-A7C0-F645509D02CA}" srcId="{4F39417B-5495-4E27-BE50-2450655C8C9F}" destId="{E1CF12D1-90B3-45CA-852A-A4A8CE2C2942}" srcOrd="0" destOrd="0" parTransId="{50779CA0-6CE9-4EE2-86E8-F777CEA96261}" sibTransId="{D9B0F6A9-5F55-4A30-BC71-6649414E5679}"/>
    <dgm:cxn modelId="{FB0C6A65-E795-400C-AF4D-E0AEB688A978}" srcId="{E1CF12D1-90B3-45CA-852A-A4A8CE2C2942}" destId="{3F99A8B7-16BD-475E-A167-090BB7B15B6D}" srcOrd="1" destOrd="0" parTransId="{FC15C31D-B01C-4BAF-ABE8-1BBA9B5A9DE3}" sibTransId="{80C5E1AF-074C-4AFC-8531-CDC3B0926157}"/>
    <dgm:cxn modelId="{AE70C59E-61D0-4DBB-BC06-7CEE45DA79F8}" type="presParOf" srcId="{90FA9226-448D-4DF0-AE46-7C4615013F74}" destId="{7FAC7DC3-B41D-4790-857A-1B3F0BFE6DAD}" srcOrd="0" destOrd="0" presId="urn:microsoft.com/office/officeart/2005/8/layout/hierarchy4"/>
    <dgm:cxn modelId="{D61F9148-0886-4023-8E31-B7436516822F}" type="presParOf" srcId="{7FAC7DC3-B41D-4790-857A-1B3F0BFE6DAD}" destId="{10A7285C-ADD6-48E9-9E42-9D60E25D8D71}" srcOrd="0" destOrd="0" presId="urn:microsoft.com/office/officeart/2005/8/layout/hierarchy4"/>
    <dgm:cxn modelId="{ED8A3EAD-5070-4E44-85B3-57B6D68FD5ED}" type="presParOf" srcId="{7FAC7DC3-B41D-4790-857A-1B3F0BFE6DAD}" destId="{50A567C5-DED8-4616-B009-9D4E77CFDDC5}" srcOrd="1" destOrd="0" presId="urn:microsoft.com/office/officeart/2005/8/layout/hierarchy4"/>
    <dgm:cxn modelId="{FF2D6C01-6332-4D14-954C-DF1253633E66}" type="presParOf" srcId="{7FAC7DC3-B41D-4790-857A-1B3F0BFE6DAD}" destId="{3EDA87B5-C496-4487-A01F-FE68E4F550BD}" srcOrd="2" destOrd="0" presId="urn:microsoft.com/office/officeart/2005/8/layout/hierarchy4"/>
    <dgm:cxn modelId="{44FF5B15-D2CF-49F3-BB0A-4EFE7C28C685}" type="presParOf" srcId="{3EDA87B5-C496-4487-A01F-FE68E4F550BD}" destId="{E198B308-955E-4662-81D8-31E67B67F24F}" srcOrd="0" destOrd="0" presId="urn:microsoft.com/office/officeart/2005/8/layout/hierarchy4"/>
    <dgm:cxn modelId="{7CACA6D1-39BE-4076-8EBD-228D527BA15E}" type="presParOf" srcId="{E198B308-955E-4662-81D8-31E67B67F24F}" destId="{A47F4A36-AB22-4A19-8AC7-80BCB27B61E2}" srcOrd="0" destOrd="0" presId="urn:microsoft.com/office/officeart/2005/8/layout/hierarchy4"/>
    <dgm:cxn modelId="{31942A54-4B4A-475F-A45E-F1747A7674EE}" type="presParOf" srcId="{E198B308-955E-4662-81D8-31E67B67F24F}" destId="{05327CC2-E102-4FD2-AEBA-44B01F905243}" srcOrd="1" destOrd="0" presId="urn:microsoft.com/office/officeart/2005/8/layout/hierarchy4"/>
    <dgm:cxn modelId="{42039030-19E5-4061-BC56-49889D97C704}" type="presParOf" srcId="{3EDA87B5-C496-4487-A01F-FE68E4F550BD}" destId="{18BEF139-1DF1-472D-A70C-3FC42E2CC892}" srcOrd="1" destOrd="0" presId="urn:microsoft.com/office/officeart/2005/8/layout/hierarchy4"/>
    <dgm:cxn modelId="{B2B4FDB7-1FF6-4D64-A0B0-A905B3B3AD68}" type="presParOf" srcId="{3EDA87B5-C496-4487-A01F-FE68E4F550BD}" destId="{E11E6361-C851-4898-A986-3701F02D5DB2}" srcOrd="2" destOrd="0" presId="urn:microsoft.com/office/officeart/2005/8/layout/hierarchy4"/>
    <dgm:cxn modelId="{56B94B67-4BEC-448B-BEFB-E9D7791A39DB}" type="presParOf" srcId="{E11E6361-C851-4898-A986-3701F02D5DB2}" destId="{1980EA05-F118-4429-9C3E-CA07D1C89FA1}" srcOrd="0" destOrd="0" presId="urn:microsoft.com/office/officeart/2005/8/layout/hierarchy4"/>
    <dgm:cxn modelId="{56B26B82-CF36-484D-87F5-9BFC19122F88}" type="presParOf" srcId="{E11E6361-C851-4898-A986-3701F02D5DB2}" destId="{0A2749FE-170B-441E-8845-FDA7C1497D6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240D565-F84E-46CB-B641-425425C24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EC9B9D-238D-4026-8DFC-78AC193DC816}">
      <dgm:prSet custT="1"/>
      <dgm:spPr/>
      <dgm:t>
        <a:bodyPr/>
        <a:lstStyle/>
        <a:p>
          <a:pPr algn="just" rtl="0"/>
          <a:r>
            <a:rPr lang="es-MX" sz="2000" dirty="0" smtClean="0">
              <a:solidFill>
                <a:schemeClr val="tx1"/>
              </a:solidFill>
            </a:rPr>
            <a:t>Para 1930 aparecen las primeras máquinas capaces de procesar texto de forma real, con el concepto del procesador mecánico.</a:t>
          </a:r>
          <a:endParaRPr lang="es-MX" sz="2000" dirty="0">
            <a:solidFill>
              <a:schemeClr val="tx1"/>
            </a:solidFill>
          </a:endParaRPr>
        </a:p>
      </dgm:t>
    </dgm:pt>
    <dgm:pt modelId="{4C7391E5-F938-496F-BBCB-2A6329DD3761}" type="parTrans" cxnId="{B16594E0-1B7A-4E6B-B956-D83CAC9C49F9}">
      <dgm:prSet/>
      <dgm:spPr/>
      <dgm:t>
        <a:bodyPr/>
        <a:lstStyle/>
        <a:p>
          <a:endParaRPr lang="es-MX"/>
        </a:p>
      </dgm:t>
    </dgm:pt>
    <dgm:pt modelId="{A0D66143-732E-4258-B19A-F996C624547D}" type="sibTrans" cxnId="{B16594E0-1B7A-4E6B-B956-D83CAC9C49F9}">
      <dgm:prSet/>
      <dgm:spPr/>
      <dgm:t>
        <a:bodyPr/>
        <a:lstStyle/>
        <a:p>
          <a:endParaRPr lang="es-MX"/>
        </a:p>
      </dgm:t>
    </dgm:pt>
    <dgm:pt modelId="{2E61C6B5-097E-4C4B-9C4B-5510B2B8F604}">
      <dgm:prSet custT="1"/>
      <dgm:spPr/>
      <dgm:t>
        <a:bodyPr/>
        <a:lstStyle/>
        <a:p>
          <a:pPr algn="just" rtl="0"/>
          <a:r>
            <a:rPr lang="es-MX" sz="2000" dirty="0" smtClean="0">
              <a:solidFill>
                <a:schemeClr val="tx1"/>
              </a:solidFill>
            </a:rPr>
            <a:t>Estos permitían borrar los caracteres escritos gracias a una cinta articulada con una tecla especial integrada. </a:t>
          </a:r>
          <a:endParaRPr lang="es-MX" sz="2000" dirty="0">
            <a:solidFill>
              <a:schemeClr val="tx1"/>
            </a:solidFill>
          </a:endParaRPr>
        </a:p>
      </dgm:t>
    </dgm:pt>
    <dgm:pt modelId="{392382FB-2195-476F-8A44-555BE9E1C383}" type="parTrans" cxnId="{276D403A-7C90-477D-8A4D-538B104A056E}">
      <dgm:prSet/>
      <dgm:spPr/>
      <dgm:t>
        <a:bodyPr/>
        <a:lstStyle/>
        <a:p>
          <a:endParaRPr lang="es-MX"/>
        </a:p>
      </dgm:t>
    </dgm:pt>
    <dgm:pt modelId="{EA21E1E9-7B62-4FA9-A86B-107B2AD76E4E}" type="sibTrans" cxnId="{276D403A-7C90-477D-8A4D-538B104A056E}">
      <dgm:prSet/>
      <dgm:spPr/>
      <dgm:t>
        <a:bodyPr/>
        <a:lstStyle/>
        <a:p>
          <a:endParaRPr lang="es-MX"/>
        </a:p>
      </dgm:t>
    </dgm:pt>
    <dgm:pt modelId="{9A39AC9D-10BE-4852-8F91-AF3B6691A18C}">
      <dgm:prSet custT="1"/>
      <dgm:spPr/>
      <dgm:t>
        <a:bodyPr/>
        <a:lstStyle/>
        <a:p>
          <a:pPr algn="just" rtl="0"/>
          <a:r>
            <a:rPr lang="es-MX" sz="2000" dirty="0" smtClean="0">
              <a:solidFill>
                <a:schemeClr val="tx1"/>
              </a:solidFill>
            </a:rPr>
            <a:t>Se mejoró el control de la impresión de caracteres, brindando una mayor rapidez al operar. </a:t>
          </a:r>
          <a:endParaRPr lang="es-MX" sz="2000" dirty="0">
            <a:solidFill>
              <a:schemeClr val="tx1"/>
            </a:solidFill>
          </a:endParaRPr>
        </a:p>
      </dgm:t>
    </dgm:pt>
    <dgm:pt modelId="{EFDEF0F4-5870-4D2E-96CC-F6C612A1C634}" type="parTrans" cxnId="{20819BA9-CA3C-40FC-B1C0-262C19433AEC}">
      <dgm:prSet/>
      <dgm:spPr/>
      <dgm:t>
        <a:bodyPr/>
        <a:lstStyle/>
        <a:p>
          <a:endParaRPr lang="es-MX"/>
        </a:p>
      </dgm:t>
    </dgm:pt>
    <dgm:pt modelId="{868BC37B-12E4-4D34-A7E5-FE5BE7DD89E0}" type="sibTrans" cxnId="{20819BA9-CA3C-40FC-B1C0-262C19433AEC}">
      <dgm:prSet/>
      <dgm:spPr/>
      <dgm:t>
        <a:bodyPr/>
        <a:lstStyle/>
        <a:p>
          <a:endParaRPr lang="es-MX"/>
        </a:p>
      </dgm:t>
    </dgm:pt>
    <dgm:pt modelId="{AEF5C2A0-513A-4D3E-8550-972C6989D828}">
      <dgm:prSet custT="1"/>
      <dgm:spPr/>
      <dgm:t>
        <a:bodyPr/>
        <a:lstStyle/>
        <a:p>
          <a:pPr algn="just" rtl="0"/>
          <a:r>
            <a:rPr lang="es-MX" sz="2000" dirty="0" smtClean="0">
              <a:solidFill>
                <a:schemeClr val="tx1"/>
              </a:solidFill>
            </a:rPr>
            <a:t>Se creó “la bola”, un equipo esférico rotativo que imprimía los caracteres y otros grandes inventos.</a:t>
          </a:r>
          <a:endParaRPr lang="es-MX" sz="2000" dirty="0">
            <a:solidFill>
              <a:schemeClr val="tx1"/>
            </a:solidFill>
          </a:endParaRPr>
        </a:p>
      </dgm:t>
    </dgm:pt>
    <dgm:pt modelId="{F70AC04F-D702-44DC-BCEB-41147E74D370}" type="parTrans" cxnId="{4D9E5148-8929-4386-BF00-86BF4C286ACD}">
      <dgm:prSet/>
      <dgm:spPr/>
      <dgm:t>
        <a:bodyPr/>
        <a:lstStyle/>
        <a:p>
          <a:endParaRPr lang="es-MX"/>
        </a:p>
      </dgm:t>
    </dgm:pt>
    <dgm:pt modelId="{C446C730-B16D-4C70-9A3A-76139583A9E2}" type="sibTrans" cxnId="{4D9E5148-8929-4386-BF00-86BF4C286ACD}">
      <dgm:prSet/>
      <dgm:spPr/>
      <dgm:t>
        <a:bodyPr/>
        <a:lstStyle/>
        <a:p>
          <a:endParaRPr lang="es-MX"/>
        </a:p>
      </dgm:t>
    </dgm:pt>
    <dgm:pt modelId="{08F4617B-A176-46BA-8889-7108B39AE06A}" type="pres">
      <dgm:prSet presAssocID="{5240D565-F84E-46CB-B641-425425C2466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E580A52-45BE-4E38-985F-1F32F1113F02}" type="pres">
      <dgm:prSet presAssocID="{29EC9B9D-238D-4026-8DFC-78AC193DC816}" presName="parentLin" presStyleCnt="0"/>
      <dgm:spPr/>
    </dgm:pt>
    <dgm:pt modelId="{5698582F-8E7E-41F0-90D7-F2CA2EEAECAD}" type="pres">
      <dgm:prSet presAssocID="{29EC9B9D-238D-4026-8DFC-78AC193DC816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4867B8F4-C2E7-44A4-BD7D-91A63D7DC540}" type="pres">
      <dgm:prSet presAssocID="{29EC9B9D-238D-4026-8DFC-78AC193DC816}" presName="parentText" presStyleLbl="node1" presStyleIdx="0" presStyleCnt="4" custScaleX="142780" custScaleY="26829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E052ED-F997-4A12-A684-4101FF7EC883}" type="pres">
      <dgm:prSet presAssocID="{29EC9B9D-238D-4026-8DFC-78AC193DC816}" presName="negativeSpace" presStyleCnt="0"/>
      <dgm:spPr/>
    </dgm:pt>
    <dgm:pt modelId="{973929B4-5AE4-4C4C-9644-7A1D2B2E3639}" type="pres">
      <dgm:prSet presAssocID="{29EC9B9D-238D-4026-8DFC-78AC193DC816}" presName="childText" presStyleLbl="conFgAcc1" presStyleIdx="0" presStyleCnt="4">
        <dgm:presLayoutVars>
          <dgm:bulletEnabled val="1"/>
        </dgm:presLayoutVars>
      </dgm:prSet>
      <dgm:spPr/>
    </dgm:pt>
    <dgm:pt modelId="{57184C87-141F-43C0-B372-A4EE404BBD51}" type="pres">
      <dgm:prSet presAssocID="{A0D66143-732E-4258-B19A-F996C624547D}" presName="spaceBetweenRectangles" presStyleCnt="0"/>
      <dgm:spPr/>
    </dgm:pt>
    <dgm:pt modelId="{4CACDCB0-BE6F-4591-8641-6705CD5EBCB2}" type="pres">
      <dgm:prSet presAssocID="{2E61C6B5-097E-4C4B-9C4B-5510B2B8F604}" presName="parentLin" presStyleCnt="0"/>
      <dgm:spPr/>
    </dgm:pt>
    <dgm:pt modelId="{25B4A010-7FBF-49DA-BE46-ECD0807245D2}" type="pres">
      <dgm:prSet presAssocID="{2E61C6B5-097E-4C4B-9C4B-5510B2B8F604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3D552446-5474-47C4-8E82-82EE50225FB9}" type="pres">
      <dgm:prSet presAssocID="{2E61C6B5-097E-4C4B-9C4B-5510B2B8F604}" presName="parentText" presStyleLbl="node1" presStyleIdx="1" presStyleCnt="4" custScaleX="142997" custScaleY="26829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370438-4861-4994-A292-F08D5879D4B0}" type="pres">
      <dgm:prSet presAssocID="{2E61C6B5-097E-4C4B-9C4B-5510B2B8F604}" presName="negativeSpace" presStyleCnt="0"/>
      <dgm:spPr/>
    </dgm:pt>
    <dgm:pt modelId="{88241C23-6ABB-429F-9709-2C5CAFA8F7F3}" type="pres">
      <dgm:prSet presAssocID="{2E61C6B5-097E-4C4B-9C4B-5510B2B8F604}" presName="childText" presStyleLbl="conFgAcc1" presStyleIdx="1" presStyleCnt="4">
        <dgm:presLayoutVars>
          <dgm:bulletEnabled val="1"/>
        </dgm:presLayoutVars>
      </dgm:prSet>
      <dgm:spPr/>
    </dgm:pt>
    <dgm:pt modelId="{7613EF10-BABB-40D1-B972-961A3C3914A5}" type="pres">
      <dgm:prSet presAssocID="{EA21E1E9-7B62-4FA9-A86B-107B2AD76E4E}" presName="spaceBetweenRectangles" presStyleCnt="0"/>
      <dgm:spPr/>
    </dgm:pt>
    <dgm:pt modelId="{B9081D87-45A6-4593-8940-1293E9BF5AB3}" type="pres">
      <dgm:prSet presAssocID="{9A39AC9D-10BE-4852-8F91-AF3B6691A18C}" presName="parentLin" presStyleCnt="0"/>
      <dgm:spPr/>
    </dgm:pt>
    <dgm:pt modelId="{B6E0B51A-99B8-4ED2-80BD-B03B744B1095}" type="pres">
      <dgm:prSet presAssocID="{9A39AC9D-10BE-4852-8F91-AF3B6691A18C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17ADFBAB-9FB7-4322-A644-F6CDFA53D38D}" type="pres">
      <dgm:prSet presAssocID="{9A39AC9D-10BE-4852-8F91-AF3B6691A18C}" presName="parentText" presStyleLbl="node1" presStyleIdx="2" presStyleCnt="4" custScaleX="142997" custScaleY="26829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069EE1-5DD8-4B98-9F1A-911A6B487E9A}" type="pres">
      <dgm:prSet presAssocID="{9A39AC9D-10BE-4852-8F91-AF3B6691A18C}" presName="negativeSpace" presStyleCnt="0"/>
      <dgm:spPr/>
    </dgm:pt>
    <dgm:pt modelId="{5EB81764-8535-48F8-A282-EC9906B6E175}" type="pres">
      <dgm:prSet presAssocID="{9A39AC9D-10BE-4852-8F91-AF3B6691A18C}" presName="childText" presStyleLbl="conFgAcc1" presStyleIdx="2" presStyleCnt="4">
        <dgm:presLayoutVars>
          <dgm:bulletEnabled val="1"/>
        </dgm:presLayoutVars>
      </dgm:prSet>
      <dgm:spPr/>
    </dgm:pt>
    <dgm:pt modelId="{1E708755-244A-4007-9F55-2B0A41AD4CC2}" type="pres">
      <dgm:prSet presAssocID="{868BC37B-12E4-4D34-A7E5-FE5BE7DD89E0}" presName="spaceBetweenRectangles" presStyleCnt="0"/>
      <dgm:spPr/>
    </dgm:pt>
    <dgm:pt modelId="{D5EE8DB9-09E1-43A6-8E64-AE14B80B68C7}" type="pres">
      <dgm:prSet presAssocID="{AEF5C2A0-513A-4D3E-8550-972C6989D828}" presName="parentLin" presStyleCnt="0"/>
      <dgm:spPr/>
    </dgm:pt>
    <dgm:pt modelId="{EDCAA751-0BF4-4B46-B625-0952381772E7}" type="pres">
      <dgm:prSet presAssocID="{AEF5C2A0-513A-4D3E-8550-972C6989D828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A26BBCA6-744A-4538-A6B5-B94D6CE68A6C}" type="pres">
      <dgm:prSet presAssocID="{AEF5C2A0-513A-4D3E-8550-972C6989D828}" presName="parentText" presStyleLbl="node1" presStyleIdx="3" presStyleCnt="4" custScaleX="136587" custScaleY="26829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46B18D-4E56-4ACD-8D44-A0381B8C8948}" type="pres">
      <dgm:prSet presAssocID="{AEF5C2A0-513A-4D3E-8550-972C6989D828}" presName="negativeSpace" presStyleCnt="0"/>
      <dgm:spPr/>
    </dgm:pt>
    <dgm:pt modelId="{1090ECFD-CD8C-4BD7-B17A-7E01A61BBE29}" type="pres">
      <dgm:prSet presAssocID="{AEF5C2A0-513A-4D3E-8550-972C6989D82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34DB29A-8F38-4BD6-A8E0-BF4FFE056B9D}" type="presOf" srcId="{29EC9B9D-238D-4026-8DFC-78AC193DC816}" destId="{4867B8F4-C2E7-44A4-BD7D-91A63D7DC540}" srcOrd="1" destOrd="0" presId="urn:microsoft.com/office/officeart/2005/8/layout/list1"/>
    <dgm:cxn modelId="{43690588-620A-4E46-AD78-F6BC94561D7A}" type="presOf" srcId="{AEF5C2A0-513A-4D3E-8550-972C6989D828}" destId="{A26BBCA6-744A-4538-A6B5-B94D6CE68A6C}" srcOrd="1" destOrd="0" presId="urn:microsoft.com/office/officeart/2005/8/layout/list1"/>
    <dgm:cxn modelId="{B6758C20-4B94-4681-80D8-B64B208CC23A}" type="presOf" srcId="{2E61C6B5-097E-4C4B-9C4B-5510B2B8F604}" destId="{3D552446-5474-47C4-8E82-82EE50225FB9}" srcOrd="1" destOrd="0" presId="urn:microsoft.com/office/officeart/2005/8/layout/list1"/>
    <dgm:cxn modelId="{276D403A-7C90-477D-8A4D-538B104A056E}" srcId="{5240D565-F84E-46CB-B641-425425C24660}" destId="{2E61C6B5-097E-4C4B-9C4B-5510B2B8F604}" srcOrd="1" destOrd="0" parTransId="{392382FB-2195-476F-8A44-555BE9E1C383}" sibTransId="{EA21E1E9-7B62-4FA9-A86B-107B2AD76E4E}"/>
    <dgm:cxn modelId="{4D9E5148-8929-4386-BF00-86BF4C286ACD}" srcId="{5240D565-F84E-46CB-B641-425425C24660}" destId="{AEF5C2A0-513A-4D3E-8550-972C6989D828}" srcOrd="3" destOrd="0" parTransId="{F70AC04F-D702-44DC-BCEB-41147E74D370}" sibTransId="{C446C730-B16D-4C70-9A3A-76139583A9E2}"/>
    <dgm:cxn modelId="{19F5BB54-F907-460E-A658-C3BA14CDC332}" type="presOf" srcId="{29EC9B9D-238D-4026-8DFC-78AC193DC816}" destId="{5698582F-8E7E-41F0-90D7-F2CA2EEAECAD}" srcOrd="0" destOrd="0" presId="urn:microsoft.com/office/officeart/2005/8/layout/list1"/>
    <dgm:cxn modelId="{69B722ED-9A7A-48CC-8DE4-7BA0F0C052D3}" type="presOf" srcId="{9A39AC9D-10BE-4852-8F91-AF3B6691A18C}" destId="{17ADFBAB-9FB7-4322-A644-F6CDFA53D38D}" srcOrd="1" destOrd="0" presId="urn:microsoft.com/office/officeart/2005/8/layout/list1"/>
    <dgm:cxn modelId="{73EC8FF9-F43B-45EA-A53D-36CF064104EC}" type="presOf" srcId="{9A39AC9D-10BE-4852-8F91-AF3B6691A18C}" destId="{B6E0B51A-99B8-4ED2-80BD-B03B744B1095}" srcOrd="0" destOrd="0" presId="urn:microsoft.com/office/officeart/2005/8/layout/list1"/>
    <dgm:cxn modelId="{20819BA9-CA3C-40FC-B1C0-262C19433AEC}" srcId="{5240D565-F84E-46CB-B641-425425C24660}" destId="{9A39AC9D-10BE-4852-8F91-AF3B6691A18C}" srcOrd="2" destOrd="0" parTransId="{EFDEF0F4-5870-4D2E-96CC-F6C612A1C634}" sibTransId="{868BC37B-12E4-4D34-A7E5-FE5BE7DD89E0}"/>
    <dgm:cxn modelId="{B16594E0-1B7A-4E6B-B956-D83CAC9C49F9}" srcId="{5240D565-F84E-46CB-B641-425425C24660}" destId="{29EC9B9D-238D-4026-8DFC-78AC193DC816}" srcOrd="0" destOrd="0" parTransId="{4C7391E5-F938-496F-BBCB-2A6329DD3761}" sibTransId="{A0D66143-732E-4258-B19A-F996C624547D}"/>
    <dgm:cxn modelId="{3A861EF1-FEBC-4827-9634-FEF28867EBC8}" type="presOf" srcId="{2E61C6B5-097E-4C4B-9C4B-5510B2B8F604}" destId="{25B4A010-7FBF-49DA-BE46-ECD0807245D2}" srcOrd="0" destOrd="0" presId="urn:microsoft.com/office/officeart/2005/8/layout/list1"/>
    <dgm:cxn modelId="{8E9A855E-C76C-4CDC-B049-645E4768CF90}" type="presOf" srcId="{5240D565-F84E-46CB-B641-425425C24660}" destId="{08F4617B-A176-46BA-8889-7108B39AE06A}" srcOrd="0" destOrd="0" presId="urn:microsoft.com/office/officeart/2005/8/layout/list1"/>
    <dgm:cxn modelId="{FBA857D9-42C5-4E23-AABC-4568EBCA1125}" type="presOf" srcId="{AEF5C2A0-513A-4D3E-8550-972C6989D828}" destId="{EDCAA751-0BF4-4B46-B625-0952381772E7}" srcOrd="0" destOrd="0" presId="urn:microsoft.com/office/officeart/2005/8/layout/list1"/>
    <dgm:cxn modelId="{1373B030-A54F-4085-8135-E4DA9E5B6F64}" type="presParOf" srcId="{08F4617B-A176-46BA-8889-7108B39AE06A}" destId="{FE580A52-45BE-4E38-985F-1F32F1113F02}" srcOrd="0" destOrd="0" presId="urn:microsoft.com/office/officeart/2005/8/layout/list1"/>
    <dgm:cxn modelId="{EA0224F5-8030-4F28-A3CA-E849907C41DB}" type="presParOf" srcId="{FE580A52-45BE-4E38-985F-1F32F1113F02}" destId="{5698582F-8E7E-41F0-90D7-F2CA2EEAECAD}" srcOrd="0" destOrd="0" presId="urn:microsoft.com/office/officeart/2005/8/layout/list1"/>
    <dgm:cxn modelId="{DB791C39-41BC-435C-A420-B27B2890398A}" type="presParOf" srcId="{FE580A52-45BE-4E38-985F-1F32F1113F02}" destId="{4867B8F4-C2E7-44A4-BD7D-91A63D7DC540}" srcOrd="1" destOrd="0" presId="urn:microsoft.com/office/officeart/2005/8/layout/list1"/>
    <dgm:cxn modelId="{271E0847-7247-41A9-A943-73339D01F038}" type="presParOf" srcId="{08F4617B-A176-46BA-8889-7108B39AE06A}" destId="{DBE052ED-F997-4A12-A684-4101FF7EC883}" srcOrd="1" destOrd="0" presId="urn:microsoft.com/office/officeart/2005/8/layout/list1"/>
    <dgm:cxn modelId="{4077F047-FD46-44BE-B615-EBBAEDFBD832}" type="presParOf" srcId="{08F4617B-A176-46BA-8889-7108B39AE06A}" destId="{973929B4-5AE4-4C4C-9644-7A1D2B2E3639}" srcOrd="2" destOrd="0" presId="urn:microsoft.com/office/officeart/2005/8/layout/list1"/>
    <dgm:cxn modelId="{D7C3BFB1-933E-4839-AA57-237E7E321B75}" type="presParOf" srcId="{08F4617B-A176-46BA-8889-7108B39AE06A}" destId="{57184C87-141F-43C0-B372-A4EE404BBD51}" srcOrd="3" destOrd="0" presId="urn:microsoft.com/office/officeart/2005/8/layout/list1"/>
    <dgm:cxn modelId="{B93829FB-AD12-4AE2-974E-546E8D92DEF3}" type="presParOf" srcId="{08F4617B-A176-46BA-8889-7108B39AE06A}" destId="{4CACDCB0-BE6F-4591-8641-6705CD5EBCB2}" srcOrd="4" destOrd="0" presId="urn:microsoft.com/office/officeart/2005/8/layout/list1"/>
    <dgm:cxn modelId="{C2DD5DB0-63BE-4E2D-B62B-A798673841D4}" type="presParOf" srcId="{4CACDCB0-BE6F-4591-8641-6705CD5EBCB2}" destId="{25B4A010-7FBF-49DA-BE46-ECD0807245D2}" srcOrd="0" destOrd="0" presId="urn:microsoft.com/office/officeart/2005/8/layout/list1"/>
    <dgm:cxn modelId="{6B980253-A67E-447D-9412-1FFB35D82215}" type="presParOf" srcId="{4CACDCB0-BE6F-4591-8641-6705CD5EBCB2}" destId="{3D552446-5474-47C4-8E82-82EE50225FB9}" srcOrd="1" destOrd="0" presId="urn:microsoft.com/office/officeart/2005/8/layout/list1"/>
    <dgm:cxn modelId="{2EEEB95C-C485-47FF-B325-27B5EF2CFFCE}" type="presParOf" srcId="{08F4617B-A176-46BA-8889-7108B39AE06A}" destId="{6C370438-4861-4994-A292-F08D5879D4B0}" srcOrd="5" destOrd="0" presId="urn:microsoft.com/office/officeart/2005/8/layout/list1"/>
    <dgm:cxn modelId="{89FE084C-D682-43BE-94AC-6135C60CB791}" type="presParOf" srcId="{08F4617B-A176-46BA-8889-7108B39AE06A}" destId="{88241C23-6ABB-429F-9709-2C5CAFA8F7F3}" srcOrd="6" destOrd="0" presId="urn:microsoft.com/office/officeart/2005/8/layout/list1"/>
    <dgm:cxn modelId="{67E5F3AD-4352-407C-B54E-037BC5221127}" type="presParOf" srcId="{08F4617B-A176-46BA-8889-7108B39AE06A}" destId="{7613EF10-BABB-40D1-B972-961A3C3914A5}" srcOrd="7" destOrd="0" presId="urn:microsoft.com/office/officeart/2005/8/layout/list1"/>
    <dgm:cxn modelId="{3A81453C-49ED-47BD-8943-453F332C1221}" type="presParOf" srcId="{08F4617B-A176-46BA-8889-7108B39AE06A}" destId="{B9081D87-45A6-4593-8940-1293E9BF5AB3}" srcOrd="8" destOrd="0" presId="urn:microsoft.com/office/officeart/2005/8/layout/list1"/>
    <dgm:cxn modelId="{0C113855-F8BD-4C02-B13A-DE30B7CFCE9E}" type="presParOf" srcId="{B9081D87-45A6-4593-8940-1293E9BF5AB3}" destId="{B6E0B51A-99B8-4ED2-80BD-B03B744B1095}" srcOrd="0" destOrd="0" presId="urn:microsoft.com/office/officeart/2005/8/layout/list1"/>
    <dgm:cxn modelId="{F796D6B3-A027-4FC1-A44F-DA03925B0F7E}" type="presParOf" srcId="{B9081D87-45A6-4593-8940-1293E9BF5AB3}" destId="{17ADFBAB-9FB7-4322-A644-F6CDFA53D38D}" srcOrd="1" destOrd="0" presId="urn:microsoft.com/office/officeart/2005/8/layout/list1"/>
    <dgm:cxn modelId="{4446BE2C-766D-4A74-8C0A-5EB2FEFB3D8E}" type="presParOf" srcId="{08F4617B-A176-46BA-8889-7108B39AE06A}" destId="{BD069EE1-5DD8-4B98-9F1A-911A6B487E9A}" srcOrd="9" destOrd="0" presId="urn:microsoft.com/office/officeart/2005/8/layout/list1"/>
    <dgm:cxn modelId="{B2C9C3C2-244E-4D68-982E-1D0ED9BC4F73}" type="presParOf" srcId="{08F4617B-A176-46BA-8889-7108B39AE06A}" destId="{5EB81764-8535-48F8-A282-EC9906B6E175}" srcOrd="10" destOrd="0" presId="urn:microsoft.com/office/officeart/2005/8/layout/list1"/>
    <dgm:cxn modelId="{AF3CB5E3-6084-46F9-9FC3-686637A4DB59}" type="presParOf" srcId="{08F4617B-A176-46BA-8889-7108B39AE06A}" destId="{1E708755-244A-4007-9F55-2B0A41AD4CC2}" srcOrd="11" destOrd="0" presId="urn:microsoft.com/office/officeart/2005/8/layout/list1"/>
    <dgm:cxn modelId="{FB64EA53-2250-4687-9407-ADA0844A51AD}" type="presParOf" srcId="{08F4617B-A176-46BA-8889-7108B39AE06A}" destId="{D5EE8DB9-09E1-43A6-8E64-AE14B80B68C7}" srcOrd="12" destOrd="0" presId="urn:microsoft.com/office/officeart/2005/8/layout/list1"/>
    <dgm:cxn modelId="{DFA0BEC0-5A4F-4C98-85E5-5781492B5B53}" type="presParOf" srcId="{D5EE8DB9-09E1-43A6-8E64-AE14B80B68C7}" destId="{EDCAA751-0BF4-4B46-B625-0952381772E7}" srcOrd="0" destOrd="0" presId="urn:microsoft.com/office/officeart/2005/8/layout/list1"/>
    <dgm:cxn modelId="{6D8F81BA-93BA-4E57-9EA4-821B1F91B65A}" type="presParOf" srcId="{D5EE8DB9-09E1-43A6-8E64-AE14B80B68C7}" destId="{A26BBCA6-744A-4538-A6B5-B94D6CE68A6C}" srcOrd="1" destOrd="0" presId="urn:microsoft.com/office/officeart/2005/8/layout/list1"/>
    <dgm:cxn modelId="{CBAC1696-B445-4EDC-A50C-F9C71F40017B}" type="presParOf" srcId="{08F4617B-A176-46BA-8889-7108B39AE06A}" destId="{6D46B18D-4E56-4ACD-8D44-A0381B8C8948}" srcOrd="13" destOrd="0" presId="urn:microsoft.com/office/officeart/2005/8/layout/list1"/>
    <dgm:cxn modelId="{C8774E4F-BE26-4D79-8587-642770ACAA30}" type="presParOf" srcId="{08F4617B-A176-46BA-8889-7108B39AE06A}" destId="{1090ECFD-CD8C-4BD7-B17A-7E01A61BBE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319D11E-B3EB-4947-8063-B9237E040147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3C29F19-F5E5-ED4C-B34A-7847C39C8181}">
      <dgm:prSet custT="1"/>
      <dgm:spPr/>
      <dgm:t>
        <a:bodyPr/>
        <a:lstStyle/>
        <a:p>
          <a:pPr rtl="0"/>
          <a:r>
            <a:rPr lang="pt-BR" sz="1600" dirty="0" err="1" smtClean="0">
              <a:solidFill>
                <a:schemeClr val="tx1"/>
              </a:solidFill>
            </a:rPr>
            <a:t>Nace</a:t>
          </a:r>
          <a:r>
            <a:rPr lang="pt-BR" sz="1600" dirty="0" smtClean="0">
              <a:solidFill>
                <a:schemeClr val="tx1"/>
              </a:solidFill>
            </a:rPr>
            <a:t> para </a:t>
          </a:r>
          <a:r>
            <a:rPr lang="pt-BR" sz="1600" dirty="0" err="1" smtClean="0">
              <a:solidFill>
                <a:schemeClr val="tx1"/>
              </a:solidFill>
            </a:rPr>
            <a:t>computadoras</a:t>
          </a:r>
          <a:r>
            <a:rPr lang="pt-BR" sz="1600" dirty="0" smtClean="0">
              <a:solidFill>
                <a:schemeClr val="tx1"/>
              </a:solidFill>
            </a:rPr>
            <a:t> de IBM.</a:t>
          </a:r>
          <a:endParaRPr lang="pt-BR" sz="1600" dirty="0">
            <a:solidFill>
              <a:schemeClr val="tx1"/>
            </a:solidFill>
          </a:endParaRPr>
        </a:p>
      </dgm:t>
    </dgm:pt>
    <dgm:pt modelId="{04BB4935-5D36-9B40-83F5-F5E247FAB2D6}" type="parTrans" cxnId="{4DC50248-6EEA-C44A-B8F4-39834E918D55}">
      <dgm:prSet/>
      <dgm:spPr/>
      <dgm:t>
        <a:bodyPr/>
        <a:lstStyle/>
        <a:p>
          <a:endParaRPr lang="es-ES"/>
        </a:p>
      </dgm:t>
    </dgm:pt>
    <dgm:pt modelId="{7B383DC3-FADE-8E41-B19D-B245644D2A33}" type="sibTrans" cxnId="{4DC50248-6EEA-C44A-B8F4-39834E918D55}">
      <dgm:prSet/>
      <dgm:spPr/>
      <dgm:t>
        <a:bodyPr/>
        <a:lstStyle/>
        <a:p>
          <a:endParaRPr lang="es-ES"/>
        </a:p>
      </dgm:t>
    </dgm:pt>
    <dgm:pt modelId="{254C33F1-C233-B44C-9E26-43E22280D768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/>
              </a:solidFill>
            </a:rPr>
            <a:t>Desarrollado por Richard </a:t>
          </a:r>
          <a:r>
            <a:rPr lang="es-ES_tradnl" sz="1600" dirty="0" err="1" smtClean="0">
              <a:solidFill>
                <a:schemeClr val="tx1"/>
              </a:solidFill>
            </a:rPr>
            <a:t>Brodie</a:t>
          </a:r>
          <a:r>
            <a:rPr lang="es-ES_tradnl" sz="1600" dirty="0" smtClean="0">
              <a:solidFill>
                <a:schemeClr val="tx1"/>
              </a:solidFill>
            </a:rPr>
            <a:t> y Charles </a:t>
          </a:r>
          <a:r>
            <a:rPr lang="es-ES_tradnl" sz="1600" dirty="0" err="1" smtClean="0">
              <a:solidFill>
                <a:schemeClr val="tx1"/>
              </a:solidFill>
            </a:rPr>
            <a:t>Simonyi</a:t>
          </a:r>
          <a:r>
            <a:rPr lang="es-ES_tradnl" sz="1600" dirty="0" smtClean="0">
              <a:solidFill>
                <a:schemeClr val="tx1"/>
              </a:solidFill>
            </a:rPr>
            <a:t> </a:t>
          </a:r>
          <a:endParaRPr lang="es-ES_tradnl" sz="1600" dirty="0">
            <a:solidFill>
              <a:schemeClr val="tx1"/>
            </a:solidFill>
          </a:endParaRPr>
        </a:p>
      </dgm:t>
    </dgm:pt>
    <dgm:pt modelId="{6891466F-CA87-9048-B45D-D755E54F192B}" type="parTrans" cxnId="{5317F48C-3124-7842-84BB-ECDF072E1EFF}">
      <dgm:prSet/>
      <dgm:spPr/>
      <dgm:t>
        <a:bodyPr/>
        <a:lstStyle/>
        <a:p>
          <a:endParaRPr lang="es-ES"/>
        </a:p>
      </dgm:t>
    </dgm:pt>
    <dgm:pt modelId="{ACC99422-D5DA-2249-AF06-6FBF931BFC1B}" type="sibTrans" cxnId="{5317F48C-3124-7842-84BB-ECDF072E1EFF}">
      <dgm:prSet/>
      <dgm:spPr/>
      <dgm:t>
        <a:bodyPr/>
        <a:lstStyle/>
        <a:p>
          <a:endParaRPr lang="es-ES"/>
        </a:p>
      </dgm:t>
    </dgm:pt>
    <dgm:pt modelId="{CDAB5DA1-EDFE-E541-9233-0DE4F6889260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/>
              </a:solidFill>
            </a:rPr>
            <a:t>En 1983 surge para el  sistema operativo DOS</a:t>
          </a:r>
          <a:endParaRPr lang="es-ES_tradnl" sz="1600" dirty="0">
            <a:solidFill>
              <a:schemeClr val="tx1"/>
            </a:solidFill>
          </a:endParaRPr>
        </a:p>
      </dgm:t>
    </dgm:pt>
    <dgm:pt modelId="{27FF47C6-B060-9E45-991E-B8F975370166}" type="parTrans" cxnId="{F64B26CA-573C-3B41-AF76-855E548F1CEE}">
      <dgm:prSet/>
      <dgm:spPr/>
      <dgm:t>
        <a:bodyPr/>
        <a:lstStyle/>
        <a:p>
          <a:endParaRPr lang="es-ES"/>
        </a:p>
      </dgm:t>
    </dgm:pt>
    <dgm:pt modelId="{D70E79A4-64A2-E243-B8F2-D9AF308D3CAD}" type="sibTrans" cxnId="{F64B26CA-573C-3B41-AF76-855E548F1CEE}">
      <dgm:prSet/>
      <dgm:spPr/>
      <dgm:t>
        <a:bodyPr/>
        <a:lstStyle/>
        <a:p>
          <a:endParaRPr lang="es-ES"/>
        </a:p>
      </dgm:t>
    </dgm:pt>
    <dgm:pt modelId="{23EAC2DB-25EA-4841-A7CD-ECDA453D77C0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/>
              </a:solidFill>
            </a:rPr>
            <a:t>En 1989 sale al mercado la primera versión de Word para Microsoft.</a:t>
          </a:r>
          <a:endParaRPr lang="es-ES_tradnl" sz="1600" dirty="0">
            <a:solidFill>
              <a:schemeClr val="tx1"/>
            </a:solidFill>
          </a:endParaRPr>
        </a:p>
      </dgm:t>
    </dgm:pt>
    <dgm:pt modelId="{CA9F0D85-1B59-ED41-83EC-0DA4B175A354}" type="parTrans" cxnId="{B3A047AC-04F5-BD42-8C42-95A2EEF043A2}">
      <dgm:prSet/>
      <dgm:spPr/>
      <dgm:t>
        <a:bodyPr/>
        <a:lstStyle/>
        <a:p>
          <a:endParaRPr lang="es-ES"/>
        </a:p>
      </dgm:t>
    </dgm:pt>
    <dgm:pt modelId="{07BEE3EC-6225-CE4F-AE70-A209FEC9DC5F}" type="sibTrans" cxnId="{B3A047AC-04F5-BD42-8C42-95A2EEF043A2}">
      <dgm:prSet/>
      <dgm:spPr/>
      <dgm:t>
        <a:bodyPr/>
        <a:lstStyle/>
        <a:p>
          <a:endParaRPr lang="es-ES"/>
        </a:p>
      </dgm:t>
    </dgm:pt>
    <dgm:pt modelId="{46E9C68B-9E95-2D42-A4FB-30B59F15D03A}" type="pres">
      <dgm:prSet presAssocID="{7319D11E-B3EB-4947-8063-B9237E04014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A1AFB0A-8929-B24F-BBA7-2111C24977B3}" type="pres">
      <dgm:prSet presAssocID="{93C29F19-F5E5-ED4C-B34A-7847C39C8181}" presName="horFlow" presStyleCnt="0"/>
      <dgm:spPr/>
    </dgm:pt>
    <dgm:pt modelId="{1E84B59A-3D1E-4C4D-9638-B25362C1065B}" type="pres">
      <dgm:prSet presAssocID="{93C29F19-F5E5-ED4C-B34A-7847C39C8181}" presName="bigChev" presStyleLbl="node1" presStyleIdx="0" presStyleCnt="4" custScaleX="186861" custScaleY="106289"/>
      <dgm:spPr/>
      <dgm:t>
        <a:bodyPr/>
        <a:lstStyle/>
        <a:p>
          <a:endParaRPr lang="es-ES"/>
        </a:p>
      </dgm:t>
    </dgm:pt>
    <dgm:pt modelId="{552D2FFE-9283-E643-B7FD-00737DC964BB}" type="pres">
      <dgm:prSet presAssocID="{93C29F19-F5E5-ED4C-B34A-7847C39C8181}" presName="vSp" presStyleCnt="0"/>
      <dgm:spPr/>
    </dgm:pt>
    <dgm:pt modelId="{20CC75AB-6A7B-6647-AF5B-1C716249D6EE}" type="pres">
      <dgm:prSet presAssocID="{254C33F1-C233-B44C-9E26-43E22280D768}" presName="horFlow" presStyleCnt="0"/>
      <dgm:spPr/>
    </dgm:pt>
    <dgm:pt modelId="{524F4334-E612-D149-98AA-69D580B0FF96}" type="pres">
      <dgm:prSet presAssocID="{254C33F1-C233-B44C-9E26-43E22280D768}" presName="bigChev" presStyleLbl="node1" presStyleIdx="1" presStyleCnt="4" custScaleX="186861"/>
      <dgm:spPr/>
      <dgm:t>
        <a:bodyPr/>
        <a:lstStyle/>
        <a:p>
          <a:endParaRPr lang="es-MX"/>
        </a:p>
      </dgm:t>
    </dgm:pt>
    <dgm:pt modelId="{AD9140B8-E113-EC47-8A76-7B67206482EF}" type="pres">
      <dgm:prSet presAssocID="{254C33F1-C233-B44C-9E26-43E22280D768}" presName="vSp" presStyleCnt="0"/>
      <dgm:spPr/>
    </dgm:pt>
    <dgm:pt modelId="{B0767B05-2FCB-794A-A35A-A0A6D8C99951}" type="pres">
      <dgm:prSet presAssocID="{CDAB5DA1-EDFE-E541-9233-0DE4F6889260}" presName="horFlow" presStyleCnt="0"/>
      <dgm:spPr/>
    </dgm:pt>
    <dgm:pt modelId="{64B1253A-D509-2A4E-AB32-35ADAF0FF8D5}" type="pres">
      <dgm:prSet presAssocID="{CDAB5DA1-EDFE-E541-9233-0DE4F6889260}" presName="bigChev" presStyleLbl="node1" presStyleIdx="2" presStyleCnt="4" custScaleX="186861"/>
      <dgm:spPr/>
      <dgm:t>
        <a:bodyPr/>
        <a:lstStyle/>
        <a:p>
          <a:endParaRPr lang="es-MX"/>
        </a:p>
      </dgm:t>
    </dgm:pt>
    <dgm:pt modelId="{86ACBCE5-29C7-0448-A9D8-177DAED236CD}" type="pres">
      <dgm:prSet presAssocID="{CDAB5DA1-EDFE-E541-9233-0DE4F6889260}" presName="vSp" presStyleCnt="0"/>
      <dgm:spPr/>
    </dgm:pt>
    <dgm:pt modelId="{9F4CE465-BB4F-1B48-9A92-5895FA3459CB}" type="pres">
      <dgm:prSet presAssocID="{23EAC2DB-25EA-4841-A7CD-ECDA453D77C0}" presName="horFlow" presStyleCnt="0"/>
      <dgm:spPr/>
    </dgm:pt>
    <dgm:pt modelId="{88AA30C0-68B0-834E-8C3F-78C43390ADD7}" type="pres">
      <dgm:prSet presAssocID="{23EAC2DB-25EA-4841-A7CD-ECDA453D77C0}" presName="bigChev" presStyleLbl="node1" presStyleIdx="3" presStyleCnt="4" custScaleX="186861"/>
      <dgm:spPr/>
      <dgm:t>
        <a:bodyPr/>
        <a:lstStyle/>
        <a:p>
          <a:endParaRPr lang="es-MX"/>
        </a:p>
      </dgm:t>
    </dgm:pt>
  </dgm:ptLst>
  <dgm:cxnLst>
    <dgm:cxn modelId="{B3A047AC-04F5-BD42-8C42-95A2EEF043A2}" srcId="{7319D11E-B3EB-4947-8063-B9237E040147}" destId="{23EAC2DB-25EA-4841-A7CD-ECDA453D77C0}" srcOrd="3" destOrd="0" parTransId="{CA9F0D85-1B59-ED41-83EC-0DA4B175A354}" sibTransId="{07BEE3EC-6225-CE4F-AE70-A209FEC9DC5F}"/>
    <dgm:cxn modelId="{4DC50248-6EEA-C44A-B8F4-39834E918D55}" srcId="{7319D11E-B3EB-4947-8063-B9237E040147}" destId="{93C29F19-F5E5-ED4C-B34A-7847C39C8181}" srcOrd="0" destOrd="0" parTransId="{04BB4935-5D36-9B40-83F5-F5E247FAB2D6}" sibTransId="{7B383DC3-FADE-8E41-B19D-B245644D2A33}"/>
    <dgm:cxn modelId="{476FFA6C-8245-4C57-9F19-3BC625BD357F}" type="presOf" srcId="{254C33F1-C233-B44C-9E26-43E22280D768}" destId="{524F4334-E612-D149-98AA-69D580B0FF96}" srcOrd="0" destOrd="0" presId="urn:microsoft.com/office/officeart/2005/8/layout/lProcess3"/>
    <dgm:cxn modelId="{D1CF9442-35DE-4CDA-BD13-CAA2ACAD94BE}" type="presOf" srcId="{CDAB5DA1-EDFE-E541-9233-0DE4F6889260}" destId="{64B1253A-D509-2A4E-AB32-35ADAF0FF8D5}" srcOrd="0" destOrd="0" presId="urn:microsoft.com/office/officeart/2005/8/layout/lProcess3"/>
    <dgm:cxn modelId="{10ADD7F2-71F8-4092-A516-D282D8AE666E}" type="presOf" srcId="{93C29F19-F5E5-ED4C-B34A-7847C39C8181}" destId="{1E84B59A-3D1E-4C4D-9638-B25362C1065B}" srcOrd="0" destOrd="0" presId="urn:microsoft.com/office/officeart/2005/8/layout/lProcess3"/>
    <dgm:cxn modelId="{F64B26CA-573C-3B41-AF76-855E548F1CEE}" srcId="{7319D11E-B3EB-4947-8063-B9237E040147}" destId="{CDAB5DA1-EDFE-E541-9233-0DE4F6889260}" srcOrd="2" destOrd="0" parTransId="{27FF47C6-B060-9E45-991E-B8F975370166}" sibTransId="{D70E79A4-64A2-E243-B8F2-D9AF308D3CAD}"/>
    <dgm:cxn modelId="{986D4779-7146-4960-B045-CE694F84B4CC}" type="presOf" srcId="{23EAC2DB-25EA-4841-A7CD-ECDA453D77C0}" destId="{88AA30C0-68B0-834E-8C3F-78C43390ADD7}" srcOrd="0" destOrd="0" presId="urn:microsoft.com/office/officeart/2005/8/layout/lProcess3"/>
    <dgm:cxn modelId="{07A79E40-BABE-419A-9942-1F398BE6F992}" type="presOf" srcId="{7319D11E-B3EB-4947-8063-B9237E040147}" destId="{46E9C68B-9E95-2D42-A4FB-30B59F15D03A}" srcOrd="0" destOrd="0" presId="urn:microsoft.com/office/officeart/2005/8/layout/lProcess3"/>
    <dgm:cxn modelId="{5317F48C-3124-7842-84BB-ECDF072E1EFF}" srcId="{7319D11E-B3EB-4947-8063-B9237E040147}" destId="{254C33F1-C233-B44C-9E26-43E22280D768}" srcOrd="1" destOrd="0" parTransId="{6891466F-CA87-9048-B45D-D755E54F192B}" sibTransId="{ACC99422-D5DA-2249-AF06-6FBF931BFC1B}"/>
    <dgm:cxn modelId="{92AA0CC4-3CD1-4E6C-A86B-FFF90F34F98C}" type="presParOf" srcId="{46E9C68B-9E95-2D42-A4FB-30B59F15D03A}" destId="{1A1AFB0A-8929-B24F-BBA7-2111C24977B3}" srcOrd="0" destOrd="0" presId="urn:microsoft.com/office/officeart/2005/8/layout/lProcess3"/>
    <dgm:cxn modelId="{878A7AFD-A4C3-425F-AF91-AF0F6E89C0AF}" type="presParOf" srcId="{1A1AFB0A-8929-B24F-BBA7-2111C24977B3}" destId="{1E84B59A-3D1E-4C4D-9638-B25362C1065B}" srcOrd="0" destOrd="0" presId="urn:microsoft.com/office/officeart/2005/8/layout/lProcess3"/>
    <dgm:cxn modelId="{748F0A83-C4CC-4C14-B709-93383EF7AF27}" type="presParOf" srcId="{46E9C68B-9E95-2D42-A4FB-30B59F15D03A}" destId="{552D2FFE-9283-E643-B7FD-00737DC964BB}" srcOrd="1" destOrd="0" presId="urn:microsoft.com/office/officeart/2005/8/layout/lProcess3"/>
    <dgm:cxn modelId="{6EA731AE-8E43-4BF9-B304-4A496B5865DD}" type="presParOf" srcId="{46E9C68B-9E95-2D42-A4FB-30B59F15D03A}" destId="{20CC75AB-6A7B-6647-AF5B-1C716249D6EE}" srcOrd="2" destOrd="0" presId="urn:microsoft.com/office/officeart/2005/8/layout/lProcess3"/>
    <dgm:cxn modelId="{54340C94-1764-4BA9-BD3B-DE0FE02A99CF}" type="presParOf" srcId="{20CC75AB-6A7B-6647-AF5B-1C716249D6EE}" destId="{524F4334-E612-D149-98AA-69D580B0FF96}" srcOrd="0" destOrd="0" presId="urn:microsoft.com/office/officeart/2005/8/layout/lProcess3"/>
    <dgm:cxn modelId="{29BD749C-CDC2-48C4-9028-EEE79806203D}" type="presParOf" srcId="{46E9C68B-9E95-2D42-A4FB-30B59F15D03A}" destId="{AD9140B8-E113-EC47-8A76-7B67206482EF}" srcOrd="3" destOrd="0" presId="urn:microsoft.com/office/officeart/2005/8/layout/lProcess3"/>
    <dgm:cxn modelId="{8670874C-9F07-495F-A042-8108085D643F}" type="presParOf" srcId="{46E9C68B-9E95-2D42-A4FB-30B59F15D03A}" destId="{B0767B05-2FCB-794A-A35A-A0A6D8C99951}" srcOrd="4" destOrd="0" presId="urn:microsoft.com/office/officeart/2005/8/layout/lProcess3"/>
    <dgm:cxn modelId="{5CAF49F9-093D-4739-9525-61A7856642B8}" type="presParOf" srcId="{B0767B05-2FCB-794A-A35A-A0A6D8C99951}" destId="{64B1253A-D509-2A4E-AB32-35ADAF0FF8D5}" srcOrd="0" destOrd="0" presId="urn:microsoft.com/office/officeart/2005/8/layout/lProcess3"/>
    <dgm:cxn modelId="{D5841234-89EE-46D8-873D-7A3844E146D5}" type="presParOf" srcId="{46E9C68B-9E95-2D42-A4FB-30B59F15D03A}" destId="{86ACBCE5-29C7-0448-A9D8-177DAED236CD}" srcOrd="5" destOrd="0" presId="urn:microsoft.com/office/officeart/2005/8/layout/lProcess3"/>
    <dgm:cxn modelId="{CB20553C-E3CB-420C-A1FC-A34369AECCCE}" type="presParOf" srcId="{46E9C68B-9E95-2D42-A4FB-30B59F15D03A}" destId="{9F4CE465-BB4F-1B48-9A92-5895FA3459CB}" srcOrd="6" destOrd="0" presId="urn:microsoft.com/office/officeart/2005/8/layout/lProcess3"/>
    <dgm:cxn modelId="{554EC982-253B-48D4-8466-799735162FDD}" type="presParOf" srcId="{9F4CE465-BB4F-1B48-9A92-5895FA3459CB}" destId="{88AA30C0-68B0-834E-8C3F-78C43390ADD7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27F6150-93DE-3145-A3DC-D1FA06FBB451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DA79265-2696-714A-AA2A-5922D90A3CA0}">
      <dgm:prSet/>
      <dgm:spPr/>
      <dgm:t>
        <a:bodyPr/>
        <a:lstStyle/>
        <a:p>
          <a:pPr rtl="0"/>
          <a:r>
            <a:rPr lang="pl-PL" dirty="0" smtClean="0">
              <a:solidFill>
                <a:srgbClr val="000000"/>
              </a:solidFill>
            </a:rPr>
            <a:t>En 1990 </a:t>
          </a:r>
          <a:r>
            <a:rPr lang="pl-PL" dirty="0" err="1" smtClean="0">
              <a:solidFill>
                <a:srgbClr val="000000"/>
              </a:solidFill>
            </a:rPr>
            <a:t>surge</a:t>
          </a:r>
          <a:r>
            <a:rPr lang="pl-PL" dirty="0" smtClean="0">
              <a:solidFill>
                <a:srgbClr val="000000"/>
              </a:solidFill>
            </a:rPr>
            <a:t> Windows 3.0</a:t>
          </a:r>
          <a:endParaRPr lang="pl-PL" dirty="0">
            <a:solidFill>
              <a:srgbClr val="000000"/>
            </a:solidFill>
          </a:endParaRPr>
        </a:p>
      </dgm:t>
    </dgm:pt>
    <dgm:pt modelId="{D0810B6F-5A21-8448-A502-789278AA393F}" type="parTrans" cxnId="{6CE0B0B1-3955-8348-8366-FDA3ACC7A934}">
      <dgm:prSet/>
      <dgm:spPr/>
      <dgm:t>
        <a:bodyPr/>
        <a:lstStyle/>
        <a:p>
          <a:endParaRPr lang="es-ES"/>
        </a:p>
      </dgm:t>
    </dgm:pt>
    <dgm:pt modelId="{C1AC3F82-B92E-D848-A1B4-EEA61E2B9926}" type="sibTrans" cxnId="{6CE0B0B1-3955-8348-8366-FDA3ACC7A934}">
      <dgm:prSet/>
      <dgm:spPr/>
      <dgm:t>
        <a:bodyPr/>
        <a:lstStyle/>
        <a:p>
          <a:endParaRPr lang="es-ES"/>
        </a:p>
      </dgm:t>
    </dgm:pt>
    <dgm:pt modelId="{9249DD94-FC27-D243-A69F-3A123A7E942D}">
      <dgm:prSet/>
      <dgm:spPr/>
      <dgm:t>
        <a:bodyPr/>
        <a:lstStyle/>
        <a:p>
          <a:pPr rtl="0"/>
          <a:r>
            <a:rPr lang="es-ES_tradnl" dirty="0" smtClean="0">
              <a:solidFill>
                <a:srgbClr val="000000"/>
              </a:solidFill>
            </a:rPr>
            <a:t>Versiones actuales de Microsoft Office Word 2016 para Windows.</a:t>
          </a:r>
          <a:endParaRPr lang="es-ES_tradnl" dirty="0">
            <a:solidFill>
              <a:srgbClr val="000000"/>
            </a:solidFill>
          </a:endParaRPr>
        </a:p>
      </dgm:t>
    </dgm:pt>
    <dgm:pt modelId="{B6977513-3EB0-BA4A-977A-7C6932B7769C}" type="parTrans" cxnId="{C4D7D9AA-794A-AE48-B4F0-ECA0D2CE1B8D}">
      <dgm:prSet/>
      <dgm:spPr/>
      <dgm:t>
        <a:bodyPr/>
        <a:lstStyle/>
        <a:p>
          <a:endParaRPr lang="es-ES"/>
        </a:p>
      </dgm:t>
    </dgm:pt>
    <dgm:pt modelId="{8963BC6E-1224-EF43-9241-DCBE3D9ACA2B}" type="sibTrans" cxnId="{C4D7D9AA-794A-AE48-B4F0-ECA0D2CE1B8D}">
      <dgm:prSet/>
      <dgm:spPr/>
      <dgm:t>
        <a:bodyPr/>
        <a:lstStyle/>
        <a:p>
          <a:endParaRPr lang="es-ES"/>
        </a:p>
      </dgm:t>
    </dgm:pt>
    <dgm:pt modelId="{2741C3AB-EB24-C849-A422-9FA14167A1FC}">
      <dgm:prSet/>
      <dgm:spPr/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</a:rPr>
            <a:t>Microsoft Office Word 2016 </a:t>
          </a:r>
          <a:r>
            <a:rPr lang="en-US" dirty="0" err="1" smtClean="0">
              <a:solidFill>
                <a:srgbClr val="000000"/>
              </a:solidFill>
            </a:rPr>
            <a:t>para</a:t>
          </a:r>
          <a:r>
            <a:rPr lang="en-US" dirty="0" smtClean="0">
              <a:solidFill>
                <a:srgbClr val="000000"/>
              </a:solidFill>
            </a:rPr>
            <a:t> Mac.</a:t>
          </a:r>
          <a:r>
            <a:rPr lang="en-US" dirty="0" smtClean="0"/>
            <a:t> </a:t>
          </a:r>
          <a:endParaRPr lang="en-US" dirty="0"/>
        </a:p>
      </dgm:t>
    </dgm:pt>
    <dgm:pt modelId="{1B3806BD-A9F4-0B41-8286-A056DAD16A2E}" type="parTrans" cxnId="{8D6301D1-B77E-FC47-8342-8F3CB783BA98}">
      <dgm:prSet/>
      <dgm:spPr/>
      <dgm:t>
        <a:bodyPr/>
        <a:lstStyle/>
        <a:p>
          <a:endParaRPr lang="es-ES"/>
        </a:p>
      </dgm:t>
    </dgm:pt>
    <dgm:pt modelId="{7EF8293E-53CA-CA48-9EFA-F99892811624}" type="sibTrans" cxnId="{8D6301D1-B77E-FC47-8342-8F3CB783BA98}">
      <dgm:prSet/>
      <dgm:spPr/>
      <dgm:t>
        <a:bodyPr/>
        <a:lstStyle/>
        <a:p>
          <a:endParaRPr lang="es-ES"/>
        </a:p>
      </dgm:t>
    </dgm:pt>
    <dgm:pt modelId="{5D141C26-C4DA-B54B-AA8E-553E274DA628}" type="pres">
      <dgm:prSet presAssocID="{127F6150-93DE-3145-A3DC-D1FA06FBB45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7649D66-65E3-A546-BFBE-49C85A1C074E}" type="pres">
      <dgm:prSet presAssocID="{8DA79265-2696-714A-AA2A-5922D90A3CA0}" presName="horFlow" presStyleCnt="0"/>
      <dgm:spPr/>
    </dgm:pt>
    <dgm:pt modelId="{296C39B8-59A6-7A4C-90B8-22D6F2D85B6F}" type="pres">
      <dgm:prSet presAssocID="{8DA79265-2696-714A-AA2A-5922D90A3CA0}" presName="bigChev" presStyleLbl="node1" presStyleIdx="0" presStyleCnt="3" custScaleX="145248"/>
      <dgm:spPr/>
      <dgm:t>
        <a:bodyPr/>
        <a:lstStyle/>
        <a:p>
          <a:endParaRPr lang="es-MX"/>
        </a:p>
      </dgm:t>
    </dgm:pt>
    <dgm:pt modelId="{D37682B2-E190-4848-90F7-772E7A968BAB}" type="pres">
      <dgm:prSet presAssocID="{8DA79265-2696-714A-AA2A-5922D90A3CA0}" presName="vSp" presStyleCnt="0"/>
      <dgm:spPr/>
    </dgm:pt>
    <dgm:pt modelId="{7F596CF0-B89A-F047-A748-51C34C16D9B4}" type="pres">
      <dgm:prSet presAssocID="{9249DD94-FC27-D243-A69F-3A123A7E942D}" presName="horFlow" presStyleCnt="0"/>
      <dgm:spPr/>
    </dgm:pt>
    <dgm:pt modelId="{B7A62DC9-6D7B-E14D-B815-731C19F5FBDF}" type="pres">
      <dgm:prSet presAssocID="{9249DD94-FC27-D243-A69F-3A123A7E942D}" presName="bigChev" presStyleLbl="node1" presStyleIdx="1" presStyleCnt="3" custScaleX="145248"/>
      <dgm:spPr/>
      <dgm:t>
        <a:bodyPr/>
        <a:lstStyle/>
        <a:p>
          <a:endParaRPr lang="es-ES"/>
        </a:p>
      </dgm:t>
    </dgm:pt>
    <dgm:pt modelId="{A391B494-1EC9-DD45-BF59-7A1782C8A9D5}" type="pres">
      <dgm:prSet presAssocID="{9249DD94-FC27-D243-A69F-3A123A7E942D}" presName="vSp" presStyleCnt="0"/>
      <dgm:spPr/>
    </dgm:pt>
    <dgm:pt modelId="{36A1C420-E104-D248-BBC1-8D274D6D81E6}" type="pres">
      <dgm:prSet presAssocID="{2741C3AB-EB24-C849-A422-9FA14167A1FC}" presName="horFlow" presStyleCnt="0"/>
      <dgm:spPr/>
    </dgm:pt>
    <dgm:pt modelId="{AB0DB578-97B1-C148-82E9-9A0AD63BB358}" type="pres">
      <dgm:prSet presAssocID="{2741C3AB-EB24-C849-A422-9FA14167A1FC}" presName="bigChev" presStyleLbl="node1" presStyleIdx="2" presStyleCnt="3" custScaleX="145248"/>
      <dgm:spPr/>
      <dgm:t>
        <a:bodyPr/>
        <a:lstStyle/>
        <a:p>
          <a:endParaRPr lang="es-MX"/>
        </a:p>
      </dgm:t>
    </dgm:pt>
  </dgm:ptLst>
  <dgm:cxnLst>
    <dgm:cxn modelId="{C4D7D9AA-794A-AE48-B4F0-ECA0D2CE1B8D}" srcId="{127F6150-93DE-3145-A3DC-D1FA06FBB451}" destId="{9249DD94-FC27-D243-A69F-3A123A7E942D}" srcOrd="1" destOrd="0" parTransId="{B6977513-3EB0-BA4A-977A-7C6932B7769C}" sibTransId="{8963BC6E-1224-EF43-9241-DCBE3D9ACA2B}"/>
    <dgm:cxn modelId="{B7480B8D-7D90-44D3-94E8-AEF26AA5ECAD}" type="presOf" srcId="{2741C3AB-EB24-C849-A422-9FA14167A1FC}" destId="{AB0DB578-97B1-C148-82E9-9A0AD63BB358}" srcOrd="0" destOrd="0" presId="urn:microsoft.com/office/officeart/2005/8/layout/lProcess3"/>
    <dgm:cxn modelId="{F800F503-DA37-4078-A531-039D584C66D7}" type="presOf" srcId="{8DA79265-2696-714A-AA2A-5922D90A3CA0}" destId="{296C39B8-59A6-7A4C-90B8-22D6F2D85B6F}" srcOrd="0" destOrd="0" presId="urn:microsoft.com/office/officeart/2005/8/layout/lProcess3"/>
    <dgm:cxn modelId="{6CE0B0B1-3955-8348-8366-FDA3ACC7A934}" srcId="{127F6150-93DE-3145-A3DC-D1FA06FBB451}" destId="{8DA79265-2696-714A-AA2A-5922D90A3CA0}" srcOrd="0" destOrd="0" parTransId="{D0810B6F-5A21-8448-A502-789278AA393F}" sibTransId="{C1AC3F82-B92E-D848-A1B4-EEA61E2B9926}"/>
    <dgm:cxn modelId="{8D6301D1-B77E-FC47-8342-8F3CB783BA98}" srcId="{127F6150-93DE-3145-A3DC-D1FA06FBB451}" destId="{2741C3AB-EB24-C849-A422-9FA14167A1FC}" srcOrd="2" destOrd="0" parTransId="{1B3806BD-A9F4-0B41-8286-A056DAD16A2E}" sibTransId="{7EF8293E-53CA-CA48-9EFA-F99892811624}"/>
    <dgm:cxn modelId="{17959258-4C57-4FC8-ABD7-01C02F28B521}" type="presOf" srcId="{127F6150-93DE-3145-A3DC-D1FA06FBB451}" destId="{5D141C26-C4DA-B54B-AA8E-553E274DA628}" srcOrd="0" destOrd="0" presId="urn:microsoft.com/office/officeart/2005/8/layout/lProcess3"/>
    <dgm:cxn modelId="{237230AE-76DC-404D-95BC-038AD974649D}" type="presOf" srcId="{9249DD94-FC27-D243-A69F-3A123A7E942D}" destId="{B7A62DC9-6D7B-E14D-B815-731C19F5FBDF}" srcOrd="0" destOrd="0" presId="urn:microsoft.com/office/officeart/2005/8/layout/lProcess3"/>
    <dgm:cxn modelId="{DB714B61-9232-4C32-8C8D-F7DB63E3689A}" type="presParOf" srcId="{5D141C26-C4DA-B54B-AA8E-553E274DA628}" destId="{47649D66-65E3-A546-BFBE-49C85A1C074E}" srcOrd="0" destOrd="0" presId="urn:microsoft.com/office/officeart/2005/8/layout/lProcess3"/>
    <dgm:cxn modelId="{506A7ADD-E0FE-4D9F-8F68-933F596335CC}" type="presParOf" srcId="{47649D66-65E3-A546-BFBE-49C85A1C074E}" destId="{296C39B8-59A6-7A4C-90B8-22D6F2D85B6F}" srcOrd="0" destOrd="0" presId="urn:microsoft.com/office/officeart/2005/8/layout/lProcess3"/>
    <dgm:cxn modelId="{1A92A60D-B850-46E7-915E-48ED2CE439EF}" type="presParOf" srcId="{5D141C26-C4DA-B54B-AA8E-553E274DA628}" destId="{D37682B2-E190-4848-90F7-772E7A968BAB}" srcOrd="1" destOrd="0" presId="urn:microsoft.com/office/officeart/2005/8/layout/lProcess3"/>
    <dgm:cxn modelId="{57C5F238-685E-4319-B193-8033D300C194}" type="presParOf" srcId="{5D141C26-C4DA-B54B-AA8E-553E274DA628}" destId="{7F596CF0-B89A-F047-A748-51C34C16D9B4}" srcOrd="2" destOrd="0" presId="urn:microsoft.com/office/officeart/2005/8/layout/lProcess3"/>
    <dgm:cxn modelId="{7F246079-0577-4A6A-9D79-C4E1601095B8}" type="presParOf" srcId="{7F596CF0-B89A-F047-A748-51C34C16D9B4}" destId="{B7A62DC9-6D7B-E14D-B815-731C19F5FBDF}" srcOrd="0" destOrd="0" presId="urn:microsoft.com/office/officeart/2005/8/layout/lProcess3"/>
    <dgm:cxn modelId="{DC1E6E0F-225F-4471-AA35-D4D6E04B2F1E}" type="presParOf" srcId="{5D141C26-C4DA-B54B-AA8E-553E274DA628}" destId="{A391B494-1EC9-DD45-BF59-7A1782C8A9D5}" srcOrd="3" destOrd="0" presId="urn:microsoft.com/office/officeart/2005/8/layout/lProcess3"/>
    <dgm:cxn modelId="{9D3668D0-9212-49F4-9A80-9C90FAF99C84}" type="presParOf" srcId="{5D141C26-C4DA-B54B-AA8E-553E274DA628}" destId="{36A1C420-E104-D248-BBC1-8D274D6D81E6}" srcOrd="4" destOrd="0" presId="urn:microsoft.com/office/officeart/2005/8/layout/lProcess3"/>
    <dgm:cxn modelId="{8286135A-89F4-4739-9576-8DF35EB9D4D8}" type="presParOf" srcId="{36A1C420-E104-D248-BBC1-8D274D6D81E6}" destId="{AB0DB578-97B1-C148-82E9-9A0AD63BB35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035729B-0ED4-44B7-B827-FE5C2A4D63DF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077B8D5-27CC-43C2-8EDC-A4CFF17383C8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1" action="ppaction://hlinkfile"/>
            </a:rPr>
            <a:t>Ejercicio 2</a:t>
          </a:r>
          <a:endParaRPr lang="es-MX" dirty="0">
            <a:solidFill>
              <a:schemeClr val="tx1"/>
            </a:solidFill>
          </a:endParaRPr>
        </a:p>
      </dgm:t>
    </dgm:pt>
    <dgm:pt modelId="{555D6F46-3169-4A53-9852-DFAF2C3CB180}" type="parTrans" cxnId="{EA6C0C34-725B-43A7-B474-4E68009BFB2A}">
      <dgm:prSet/>
      <dgm:spPr/>
      <dgm:t>
        <a:bodyPr/>
        <a:lstStyle/>
        <a:p>
          <a:endParaRPr lang="es-MX"/>
        </a:p>
      </dgm:t>
    </dgm:pt>
    <dgm:pt modelId="{F9C048C1-A54B-4754-98E1-839B31865D4D}" type="sibTrans" cxnId="{EA6C0C34-725B-43A7-B474-4E68009BFB2A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es-MX"/>
        </a:p>
      </dgm:t>
    </dgm:pt>
    <dgm:pt modelId="{30B9E1B3-78EA-4E16-855A-79053C53C15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hlinkClick xmlns:r="http://schemas.openxmlformats.org/officeDocument/2006/relationships" r:id="rId3" action="ppaction://hlinkfile"/>
            </a:rPr>
            <a:t>Ejercicio 1</a:t>
          </a:r>
          <a:endParaRPr lang="es-MX" dirty="0">
            <a:solidFill>
              <a:schemeClr val="tx1"/>
            </a:solidFill>
          </a:endParaRPr>
        </a:p>
      </dgm:t>
    </dgm:pt>
    <dgm:pt modelId="{FF36C8B2-739D-420F-8F0C-60A2132EB893}" type="parTrans" cxnId="{40EA27C7-A16B-4696-9ED5-E1DA3760272D}">
      <dgm:prSet/>
      <dgm:spPr/>
      <dgm:t>
        <a:bodyPr/>
        <a:lstStyle/>
        <a:p>
          <a:endParaRPr lang="es-MX"/>
        </a:p>
      </dgm:t>
    </dgm:pt>
    <dgm:pt modelId="{91BD1C64-8773-4157-8145-C459280C91C8}" type="sibTrans" cxnId="{40EA27C7-A16B-4696-9ED5-E1DA3760272D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es-MX"/>
        </a:p>
      </dgm:t>
    </dgm:pt>
    <dgm:pt modelId="{97DA1737-2411-4A0A-9DBF-A32D2BDB9C43}" type="pres">
      <dgm:prSet presAssocID="{E035729B-0ED4-44B7-B827-FE5C2A4D63D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73A89251-703B-43B4-8483-80DAF1D289E1}" type="pres">
      <dgm:prSet presAssocID="{E035729B-0ED4-44B7-B827-FE5C2A4D63DF}" presName="dot1" presStyleLbl="alignNode1" presStyleIdx="0" presStyleCnt="10"/>
      <dgm:spPr/>
    </dgm:pt>
    <dgm:pt modelId="{BC388075-B6AB-49DD-A0F0-2A73BD03BEF5}" type="pres">
      <dgm:prSet presAssocID="{E035729B-0ED4-44B7-B827-FE5C2A4D63DF}" presName="dot2" presStyleLbl="alignNode1" presStyleIdx="1" presStyleCnt="10"/>
      <dgm:spPr/>
    </dgm:pt>
    <dgm:pt modelId="{07593562-6AAD-4466-9D0A-DD5E6EE45589}" type="pres">
      <dgm:prSet presAssocID="{E035729B-0ED4-44B7-B827-FE5C2A4D63DF}" presName="dot3" presStyleLbl="alignNode1" presStyleIdx="2" presStyleCnt="10"/>
      <dgm:spPr/>
    </dgm:pt>
    <dgm:pt modelId="{8D759AD9-9C25-4E41-B231-2AF01CBC35D5}" type="pres">
      <dgm:prSet presAssocID="{E035729B-0ED4-44B7-B827-FE5C2A4D63DF}" presName="dotArrow1" presStyleLbl="alignNode1" presStyleIdx="3" presStyleCnt="10"/>
      <dgm:spPr/>
    </dgm:pt>
    <dgm:pt modelId="{4B5A1059-2DE7-4C5B-A0D9-6EF3194FB9BA}" type="pres">
      <dgm:prSet presAssocID="{E035729B-0ED4-44B7-B827-FE5C2A4D63DF}" presName="dotArrow2" presStyleLbl="alignNode1" presStyleIdx="4" presStyleCnt="10"/>
      <dgm:spPr/>
    </dgm:pt>
    <dgm:pt modelId="{BF7C2B7D-9C12-4006-8B56-51DB16195A9B}" type="pres">
      <dgm:prSet presAssocID="{E035729B-0ED4-44B7-B827-FE5C2A4D63DF}" presName="dotArrow3" presStyleLbl="alignNode1" presStyleIdx="5" presStyleCnt="10"/>
      <dgm:spPr/>
    </dgm:pt>
    <dgm:pt modelId="{DFC987C1-9391-48F0-93BC-460D611444B9}" type="pres">
      <dgm:prSet presAssocID="{E035729B-0ED4-44B7-B827-FE5C2A4D63DF}" presName="dotArrow4" presStyleLbl="alignNode1" presStyleIdx="6" presStyleCnt="10"/>
      <dgm:spPr/>
    </dgm:pt>
    <dgm:pt modelId="{1C3B189E-FC1C-4731-8A7F-6B7F53313C12}" type="pres">
      <dgm:prSet presAssocID="{E035729B-0ED4-44B7-B827-FE5C2A4D63DF}" presName="dotArrow5" presStyleLbl="alignNode1" presStyleIdx="7" presStyleCnt="10"/>
      <dgm:spPr/>
    </dgm:pt>
    <dgm:pt modelId="{E2D32D30-7E57-449C-A563-B028619D1867}" type="pres">
      <dgm:prSet presAssocID="{E035729B-0ED4-44B7-B827-FE5C2A4D63DF}" presName="dotArrow6" presStyleLbl="alignNode1" presStyleIdx="8" presStyleCnt="10"/>
      <dgm:spPr/>
    </dgm:pt>
    <dgm:pt modelId="{47F99695-E1B5-4729-BDC6-3B189AD3DB0E}" type="pres">
      <dgm:prSet presAssocID="{E035729B-0ED4-44B7-B827-FE5C2A4D63DF}" presName="dotArrow7" presStyleLbl="alignNode1" presStyleIdx="9" presStyleCnt="10"/>
      <dgm:spPr/>
    </dgm:pt>
    <dgm:pt modelId="{5ABCB103-50BF-483C-BE43-E33940CBF545}" type="pres">
      <dgm:prSet presAssocID="{B077B8D5-27CC-43C2-8EDC-A4CFF17383C8}" presName="parTx1" presStyleLbl="node1" presStyleIdx="0" presStyleCnt="2"/>
      <dgm:spPr/>
      <dgm:t>
        <a:bodyPr/>
        <a:lstStyle/>
        <a:p>
          <a:endParaRPr lang="es-MX"/>
        </a:p>
      </dgm:t>
    </dgm:pt>
    <dgm:pt modelId="{42CBECB2-A06F-4C2D-A5EA-ABAC0D562F64}" type="pres">
      <dgm:prSet presAssocID="{F9C048C1-A54B-4754-98E1-839B31865D4D}" presName="picture1" presStyleCnt="0"/>
      <dgm:spPr/>
    </dgm:pt>
    <dgm:pt modelId="{FC23B6BB-F2E5-4832-BBC3-B2BD638FFC90}" type="pres">
      <dgm:prSet presAssocID="{F9C048C1-A54B-4754-98E1-839B31865D4D}" presName="imageRepeatNode" presStyleLbl="fgImgPlace1" presStyleIdx="0" presStyleCnt="2"/>
      <dgm:spPr/>
      <dgm:t>
        <a:bodyPr/>
        <a:lstStyle/>
        <a:p>
          <a:endParaRPr lang="es-MX"/>
        </a:p>
      </dgm:t>
    </dgm:pt>
    <dgm:pt modelId="{CB3AB06F-5D81-4C1C-96D4-3FBDE3B9BEBE}" type="pres">
      <dgm:prSet presAssocID="{30B9E1B3-78EA-4E16-855A-79053C53C15A}" presName="parTx2" presStyleLbl="node1" presStyleIdx="1" presStyleCnt="2"/>
      <dgm:spPr/>
      <dgm:t>
        <a:bodyPr/>
        <a:lstStyle/>
        <a:p>
          <a:endParaRPr lang="es-MX"/>
        </a:p>
      </dgm:t>
    </dgm:pt>
    <dgm:pt modelId="{FFD7857E-9071-479A-BF3A-01DABABBEC8B}" type="pres">
      <dgm:prSet presAssocID="{91BD1C64-8773-4157-8145-C459280C91C8}" presName="picture2" presStyleCnt="0"/>
      <dgm:spPr/>
    </dgm:pt>
    <dgm:pt modelId="{A99F1011-E41B-4B7E-A879-B34CBCBD402A}" type="pres">
      <dgm:prSet presAssocID="{91BD1C64-8773-4157-8145-C459280C91C8}" presName="imageRepeatNode" presStyleLbl="fgImgPlace1" presStyleIdx="1" presStyleCnt="2"/>
      <dgm:spPr/>
      <dgm:t>
        <a:bodyPr/>
        <a:lstStyle/>
        <a:p>
          <a:endParaRPr lang="es-MX"/>
        </a:p>
      </dgm:t>
    </dgm:pt>
  </dgm:ptLst>
  <dgm:cxnLst>
    <dgm:cxn modelId="{EA6C0C34-725B-43A7-B474-4E68009BFB2A}" srcId="{E035729B-0ED4-44B7-B827-FE5C2A4D63DF}" destId="{B077B8D5-27CC-43C2-8EDC-A4CFF17383C8}" srcOrd="0" destOrd="0" parTransId="{555D6F46-3169-4A53-9852-DFAF2C3CB180}" sibTransId="{F9C048C1-A54B-4754-98E1-839B31865D4D}"/>
    <dgm:cxn modelId="{8796C037-A4E3-4D56-931E-C95A4B7D9238}" type="presOf" srcId="{30B9E1B3-78EA-4E16-855A-79053C53C15A}" destId="{CB3AB06F-5D81-4C1C-96D4-3FBDE3B9BEBE}" srcOrd="0" destOrd="0" presId="urn:microsoft.com/office/officeart/2008/layout/AscendingPictureAccentProcess"/>
    <dgm:cxn modelId="{D3EDDBA1-79DC-489B-8BA5-726020CE5D0E}" type="presOf" srcId="{E035729B-0ED4-44B7-B827-FE5C2A4D63DF}" destId="{97DA1737-2411-4A0A-9DBF-A32D2BDB9C43}" srcOrd="0" destOrd="0" presId="urn:microsoft.com/office/officeart/2008/layout/AscendingPictureAccentProcess"/>
    <dgm:cxn modelId="{7456611B-2AF8-4249-9ED2-C8110373B3D9}" type="presOf" srcId="{F9C048C1-A54B-4754-98E1-839B31865D4D}" destId="{FC23B6BB-F2E5-4832-BBC3-B2BD638FFC90}" srcOrd="0" destOrd="0" presId="urn:microsoft.com/office/officeart/2008/layout/AscendingPictureAccentProcess"/>
    <dgm:cxn modelId="{40EA27C7-A16B-4696-9ED5-E1DA3760272D}" srcId="{E035729B-0ED4-44B7-B827-FE5C2A4D63DF}" destId="{30B9E1B3-78EA-4E16-855A-79053C53C15A}" srcOrd="1" destOrd="0" parTransId="{FF36C8B2-739D-420F-8F0C-60A2132EB893}" sibTransId="{91BD1C64-8773-4157-8145-C459280C91C8}"/>
    <dgm:cxn modelId="{36C219D9-59A0-4AEF-B8EE-1B9C9976DF0F}" type="presOf" srcId="{91BD1C64-8773-4157-8145-C459280C91C8}" destId="{A99F1011-E41B-4B7E-A879-B34CBCBD402A}" srcOrd="0" destOrd="0" presId="urn:microsoft.com/office/officeart/2008/layout/AscendingPictureAccentProcess"/>
    <dgm:cxn modelId="{71E36064-AAE2-46A2-8271-F4DEC9EF8FDF}" type="presOf" srcId="{B077B8D5-27CC-43C2-8EDC-A4CFF17383C8}" destId="{5ABCB103-50BF-483C-BE43-E33940CBF545}" srcOrd="0" destOrd="0" presId="urn:microsoft.com/office/officeart/2008/layout/AscendingPictureAccentProcess"/>
    <dgm:cxn modelId="{65BC710B-9371-4082-B461-D934407D4DDB}" type="presParOf" srcId="{97DA1737-2411-4A0A-9DBF-A32D2BDB9C43}" destId="{73A89251-703B-43B4-8483-80DAF1D289E1}" srcOrd="0" destOrd="0" presId="urn:microsoft.com/office/officeart/2008/layout/AscendingPictureAccentProcess"/>
    <dgm:cxn modelId="{821FED49-F5BA-4A56-BE1D-40744FC6E327}" type="presParOf" srcId="{97DA1737-2411-4A0A-9DBF-A32D2BDB9C43}" destId="{BC388075-B6AB-49DD-A0F0-2A73BD03BEF5}" srcOrd="1" destOrd="0" presId="urn:microsoft.com/office/officeart/2008/layout/AscendingPictureAccentProcess"/>
    <dgm:cxn modelId="{5B14EFFE-F164-43F0-B81D-7229ABE5BB56}" type="presParOf" srcId="{97DA1737-2411-4A0A-9DBF-A32D2BDB9C43}" destId="{07593562-6AAD-4466-9D0A-DD5E6EE45589}" srcOrd="2" destOrd="0" presId="urn:microsoft.com/office/officeart/2008/layout/AscendingPictureAccentProcess"/>
    <dgm:cxn modelId="{E74A66F0-3F95-47CF-B548-9A68B3A88292}" type="presParOf" srcId="{97DA1737-2411-4A0A-9DBF-A32D2BDB9C43}" destId="{8D759AD9-9C25-4E41-B231-2AF01CBC35D5}" srcOrd="3" destOrd="0" presId="urn:microsoft.com/office/officeart/2008/layout/AscendingPictureAccentProcess"/>
    <dgm:cxn modelId="{B2BB31D0-7727-4AC9-9F7A-84F91626C6AD}" type="presParOf" srcId="{97DA1737-2411-4A0A-9DBF-A32D2BDB9C43}" destId="{4B5A1059-2DE7-4C5B-A0D9-6EF3194FB9BA}" srcOrd="4" destOrd="0" presId="urn:microsoft.com/office/officeart/2008/layout/AscendingPictureAccentProcess"/>
    <dgm:cxn modelId="{088A865E-61FB-4FCD-9DB6-BBFCBACD423C}" type="presParOf" srcId="{97DA1737-2411-4A0A-9DBF-A32D2BDB9C43}" destId="{BF7C2B7D-9C12-4006-8B56-51DB16195A9B}" srcOrd="5" destOrd="0" presId="urn:microsoft.com/office/officeart/2008/layout/AscendingPictureAccentProcess"/>
    <dgm:cxn modelId="{4CF4D3EE-E13A-43DA-8682-A838C2EADD9A}" type="presParOf" srcId="{97DA1737-2411-4A0A-9DBF-A32D2BDB9C43}" destId="{DFC987C1-9391-48F0-93BC-460D611444B9}" srcOrd="6" destOrd="0" presId="urn:microsoft.com/office/officeart/2008/layout/AscendingPictureAccentProcess"/>
    <dgm:cxn modelId="{05009E9D-BE4A-400D-A37A-61CB36F9471A}" type="presParOf" srcId="{97DA1737-2411-4A0A-9DBF-A32D2BDB9C43}" destId="{1C3B189E-FC1C-4731-8A7F-6B7F53313C12}" srcOrd="7" destOrd="0" presId="urn:microsoft.com/office/officeart/2008/layout/AscendingPictureAccentProcess"/>
    <dgm:cxn modelId="{24206290-7591-4E46-A18E-E0C7BBB1103F}" type="presParOf" srcId="{97DA1737-2411-4A0A-9DBF-A32D2BDB9C43}" destId="{E2D32D30-7E57-449C-A563-B028619D1867}" srcOrd="8" destOrd="0" presId="urn:microsoft.com/office/officeart/2008/layout/AscendingPictureAccentProcess"/>
    <dgm:cxn modelId="{F241DA95-7CCB-47EE-A144-7979CD15CF0A}" type="presParOf" srcId="{97DA1737-2411-4A0A-9DBF-A32D2BDB9C43}" destId="{47F99695-E1B5-4729-BDC6-3B189AD3DB0E}" srcOrd="9" destOrd="0" presId="urn:microsoft.com/office/officeart/2008/layout/AscendingPictureAccentProcess"/>
    <dgm:cxn modelId="{8301B7A0-8116-4818-966A-DCB2F857C5E3}" type="presParOf" srcId="{97DA1737-2411-4A0A-9DBF-A32D2BDB9C43}" destId="{5ABCB103-50BF-483C-BE43-E33940CBF545}" srcOrd="10" destOrd="0" presId="urn:microsoft.com/office/officeart/2008/layout/AscendingPictureAccentProcess"/>
    <dgm:cxn modelId="{E5A95896-30A0-4366-BB94-254CA015BA92}" type="presParOf" srcId="{97DA1737-2411-4A0A-9DBF-A32D2BDB9C43}" destId="{42CBECB2-A06F-4C2D-A5EA-ABAC0D562F64}" srcOrd="11" destOrd="0" presId="urn:microsoft.com/office/officeart/2008/layout/AscendingPictureAccentProcess"/>
    <dgm:cxn modelId="{828D470A-E0EF-465E-A129-74DCFC09CA48}" type="presParOf" srcId="{42CBECB2-A06F-4C2D-A5EA-ABAC0D562F64}" destId="{FC23B6BB-F2E5-4832-BBC3-B2BD638FFC90}" srcOrd="0" destOrd="0" presId="urn:microsoft.com/office/officeart/2008/layout/AscendingPictureAccentProcess"/>
    <dgm:cxn modelId="{F7DDE3B3-2504-4B57-A544-4DC599628457}" type="presParOf" srcId="{97DA1737-2411-4A0A-9DBF-A32D2BDB9C43}" destId="{CB3AB06F-5D81-4C1C-96D4-3FBDE3B9BEBE}" srcOrd="12" destOrd="0" presId="urn:microsoft.com/office/officeart/2008/layout/AscendingPictureAccentProcess"/>
    <dgm:cxn modelId="{0C17D9A5-3795-40A5-8F61-D75F3C06962B}" type="presParOf" srcId="{97DA1737-2411-4A0A-9DBF-A32D2BDB9C43}" destId="{FFD7857E-9071-479A-BF3A-01DABABBEC8B}" srcOrd="13" destOrd="0" presId="urn:microsoft.com/office/officeart/2008/layout/AscendingPictureAccentProcess"/>
    <dgm:cxn modelId="{5302958B-0446-4429-B602-57C5BBF32584}" type="presParOf" srcId="{FFD7857E-9071-479A-BF3A-01DABABBEC8B}" destId="{A99F1011-E41B-4B7E-A879-B34CBCBD402A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AA5E689-F857-438B-B9FB-EBA9924B63F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F9A9856-BD34-42F7-947A-531B6D4C3376}">
      <dgm:prSet phldrT="[Texto]"/>
      <dgm:spPr/>
      <dgm:t>
        <a:bodyPr/>
        <a:lstStyle/>
        <a:p>
          <a:r>
            <a:rPr lang="es-MX" dirty="0" smtClean="0"/>
            <a:t>Microsoft Office</a:t>
          </a:r>
          <a:endParaRPr lang="es-MX" dirty="0"/>
        </a:p>
      </dgm:t>
    </dgm:pt>
    <dgm:pt modelId="{5AC842F6-82EB-4E99-81D9-EEA3E3E67B7A}" type="parTrans" cxnId="{368AC662-41D1-4C43-8870-6FB5B3DF5D3E}">
      <dgm:prSet/>
      <dgm:spPr/>
      <dgm:t>
        <a:bodyPr/>
        <a:lstStyle/>
        <a:p>
          <a:endParaRPr lang="es-MX"/>
        </a:p>
      </dgm:t>
    </dgm:pt>
    <dgm:pt modelId="{8FEEEABB-8355-4F45-A978-BE16EB36DE8B}" type="sibTrans" cxnId="{368AC662-41D1-4C43-8870-6FB5B3DF5D3E}">
      <dgm:prSet/>
      <dgm:spPr/>
      <dgm:t>
        <a:bodyPr/>
        <a:lstStyle/>
        <a:p>
          <a:endParaRPr lang="es-MX"/>
        </a:p>
      </dgm:t>
    </dgm:pt>
    <dgm:pt modelId="{215C47EA-FFBD-4930-827D-50CCCD85CF6A}">
      <dgm:prSet phldrT="[Texto]"/>
      <dgm:spPr/>
      <dgm:t>
        <a:bodyPr/>
        <a:lstStyle/>
        <a:p>
          <a:r>
            <a:rPr lang="es-MX" dirty="0" smtClean="0"/>
            <a:t>Acceso a Internet</a:t>
          </a:r>
          <a:endParaRPr lang="es-MX" dirty="0"/>
        </a:p>
      </dgm:t>
    </dgm:pt>
    <dgm:pt modelId="{F0349F6D-9A93-4924-9773-8F1FA2B9F785}" type="parTrans" cxnId="{846BBA6D-9099-4458-8AB6-499E28E800F9}">
      <dgm:prSet/>
      <dgm:spPr/>
      <dgm:t>
        <a:bodyPr/>
        <a:lstStyle/>
        <a:p>
          <a:endParaRPr lang="es-MX"/>
        </a:p>
      </dgm:t>
    </dgm:pt>
    <dgm:pt modelId="{E65DA03E-A386-410F-B85D-2265CA7E0DEE}" type="sibTrans" cxnId="{846BBA6D-9099-4458-8AB6-499E28E800F9}">
      <dgm:prSet/>
      <dgm:spPr/>
      <dgm:t>
        <a:bodyPr/>
        <a:lstStyle/>
        <a:p>
          <a:endParaRPr lang="es-MX"/>
        </a:p>
      </dgm:t>
    </dgm:pt>
    <dgm:pt modelId="{DC8700F6-2893-4490-936C-5B662B83D897}">
      <dgm:prSet phldrT="[Texto]"/>
      <dgm:spPr/>
      <dgm:t>
        <a:bodyPr/>
        <a:lstStyle/>
        <a:p>
          <a:r>
            <a:rPr lang="es-MX" dirty="0" smtClean="0"/>
            <a:t>Real </a:t>
          </a:r>
          <a:r>
            <a:rPr lang="es-MX" dirty="0" err="1" smtClean="0"/>
            <a:t>player</a:t>
          </a:r>
          <a:endParaRPr lang="es-MX" dirty="0"/>
        </a:p>
      </dgm:t>
    </dgm:pt>
    <dgm:pt modelId="{4ACBCCFD-2502-4243-A939-642614DBF312}" type="parTrans" cxnId="{88A5AFCE-BEEF-4A1D-B992-9F49A286F231}">
      <dgm:prSet/>
      <dgm:spPr/>
      <dgm:t>
        <a:bodyPr/>
        <a:lstStyle/>
        <a:p>
          <a:endParaRPr lang="es-MX"/>
        </a:p>
      </dgm:t>
    </dgm:pt>
    <dgm:pt modelId="{13BA9A3D-A550-4339-9649-248C7232195B}" type="sibTrans" cxnId="{88A5AFCE-BEEF-4A1D-B992-9F49A286F231}">
      <dgm:prSet/>
      <dgm:spPr/>
      <dgm:t>
        <a:bodyPr/>
        <a:lstStyle/>
        <a:p>
          <a:endParaRPr lang="es-MX"/>
        </a:p>
      </dgm:t>
    </dgm:pt>
    <dgm:pt modelId="{FCDDDCBB-00E7-422C-8585-2A3C3669BBD9}">
      <dgm:prSet phldrT="[Texto]"/>
      <dgm:spPr/>
      <dgm:t>
        <a:bodyPr/>
        <a:lstStyle/>
        <a:p>
          <a:r>
            <a:rPr lang="es-MX" dirty="0" smtClean="0"/>
            <a:t>Adobe Acrobat Reader</a:t>
          </a:r>
          <a:endParaRPr lang="es-MX" dirty="0"/>
        </a:p>
      </dgm:t>
    </dgm:pt>
    <dgm:pt modelId="{F4E7473D-8233-4D76-80F1-6EB9B14CD5E8}" type="parTrans" cxnId="{0E7F8839-02EF-4623-BFB9-5C3448374453}">
      <dgm:prSet/>
      <dgm:spPr/>
      <dgm:t>
        <a:bodyPr/>
        <a:lstStyle/>
        <a:p>
          <a:endParaRPr lang="es-MX"/>
        </a:p>
      </dgm:t>
    </dgm:pt>
    <dgm:pt modelId="{8707C6FC-1993-4C3D-90EB-D36BD8B84103}" type="sibTrans" cxnId="{0E7F8839-02EF-4623-BFB9-5C3448374453}">
      <dgm:prSet/>
      <dgm:spPr/>
      <dgm:t>
        <a:bodyPr/>
        <a:lstStyle/>
        <a:p>
          <a:endParaRPr lang="es-MX"/>
        </a:p>
      </dgm:t>
    </dgm:pt>
    <dgm:pt modelId="{5E50EC6C-8F17-4E01-8506-DF8F7FC29B65}">
      <dgm:prSet phldrT="[Texto]"/>
      <dgm:spPr/>
      <dgm:t>
        <a:bodyPr/>
        <a:lstStyle/>
        <a:p>
          <a:r>
            <a:rPr lang="es-MX" dirty="0" smtClean="0"/>
            <a:t>Word</a:t>
          </a:r>
          <a:endParaRPr lang="es-MX" dirty="0"/>
        </a:p>
      </dgm:t>
    </dgm:pt>
    <dgm:pt modelId="{B2286296-3905-4B07-82F6-8B7F3E27B0CA}" type="parTrans" cxnId="{0C800452-F5F4-4556-A0DE-A20FA65CDE15}">
      <dgm:prSet/>
      <dgm:spPr/>
      <dgm:t>
        <a:bodyPr/>
        <a:lstStyle/>
        <a:p>
          <a:endParaRPr lang="es-MX"/>
        </a:p>
      </dgm:t>
    </dgm:pt>
    <dgm:pt modelId="{314CC4BD-43C7-4242-B641-FBAB463187B4}" type="sibTrans" cxnId="{0C800452-F5F4-4556-A0DE-A20FA65CDE15}">
      <dgm:prSet/>
      <dgm:spPr/>
      <dgm:t>
        <a:bodyPr/>
        <a:lstStyle/>
        <a:p>
          <a:endParaRPr lang="es-MX"/>
        </a:p>
      </dgm:t>
    </dgm:pt>
    <dgm:pt modelId="{FE4C543A-63A7-45C9-80A1-18891C019A37}">
      <dgm:prSet phldrT="[Texto]"/>
      <dgm:spPr/>
      <dgm:t>
        <a:bodyPr/>
        <a:lstStyle/>
        <a:p>
          <a:r>
            <a:rPr lang="es-MX" dirty="0" smtClean="0"/>
            <a:t>Power Point</a:t>
          </a:r>
          <a:endParaRPr lang="es-MX" dirty="0"/>
        </a:p>
      </dgm:t>
    </dgm:pt>
    <dgm:pt modelId="{A51DD6AB-80E7-4210-A4BE-66FBD284655B}" type="parTrans" cxnId="{6BB7BC40-C7CB-4994-A372-E614655B29CA}">
      <dgm:prSet/>
      <dgm:spPr/>
      <dgm:t>
        <a:bodyPr/>
        <a:lstStyle/>
        <a:p>
          <a:endParaRPr lang="es-MX"/>
        </a:p>
      </dgm:t>
    </dgm:pt>
    <dgm:pt modelId="{0C3F2F2E-1167-4E62-9905-4592DDA918C8}" type="sibTrans" cxnId="{6BB7BC40-C7CB-4994-A372-E614655B29CA}">
      <dgm:prSet/>
      <dgm:spPr/>
      <dgm:t>
        <a:bodyPr/>
        <a:lstStyle/>
        <a:p>
          <a:endParaRPr lang="es-MX"/>
        </a:p>
      </dgm:t>
    </dgm:pt>
    <dgm:pt modelId="{9E4F9CCA-B64E-4D71-A847-0125AB51E019}" type="pres">
      <dgm:prSet presAssocID="{2AA5E689-F857-438B-B9FB-EBA9924B63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AE5DB2-FDB7-4739-A31F-93224D0649AD}" type="pres">
      <dgm:prSet presAssocID="{0F9A9856-BD34-42F7-947A-531B6D4C3376}" presName="parentLin" presStyleCnt="0"/>
      <dgm:spPr/>
    </dgm:pt>
    <dgm:pt modelId="{B9B537DE-9ECD-41A5-AA34-B7A4C61C05C6}" type="pres">
      <dgm:prSet presAssocID="{0F9A9856-BD34-42F7-947A-531B6D4C3376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A157E8AF-A305-4E5A-850B-24E1EB29FAB8}" type="pres">
      <dgm:prSet presAssocID="{0F9A9856-BD34-42F7-947A-531B6D4C3376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83D304-68F0-4AE5-BF57-7089F2FA2C7C}" type="pres">
      <dgm:prSet presAssocID="{0F9A9856-BD34-42F7-947A-531B6D4C3376}" presName="negativeSpace" presStyleCnt="0"/>
      <dgm:spPr/>
    </dgm:pt>
    <dgm:pt modelId="{A9CBBC10-DE79-4FE2-A9C3-35061CA00F36}" type="pres">
      <dgm:prSet presAssocID="{0F9A9856-BD34-42F7-947A-531B6D4C3376}" presName="childText" presStyleLbl="conFgAcc1" presStyleIdx="0" presStyleCnt="6">
        <dgm:presLayoutVars>
          <dgm:bulletEnabled val="1"/>
        </dgm:presLayoutVars>
      </dgm:prSet>
      <dgm:spPr/>
    </dgm:pt>
    <dgm:pt modelId="{A3E85F44-6942-4B4A-9003-D4CEF7711C71}" type="pres">
      <dgm:prSet presAssocID="{8FEEEABB-8355-4F45-A978-BE16EB36DE8B}" presName="spaceBetweenRectangles" presStyleCnt="0"/>
      <dgm:spPr/>
    </dgm:pt>
    <dgm:pt modelId="{77B86E8E-DBB4-47F7-A94F-766530C147F7}" type="pres">
      <dgm:prSet presAssocID="{5E50EC6C-8F17-4E01-8506-DF8F7FC29B65}" presName="parentLin" presStyleCnt="0"/>
      <dgm:spPr/>
    </dgm:pt>
    <dgm:pt modelId="{8ED41481-728F-4458-BCF0-27607D414745}" type="pres">
      <dgm:prSet presAssocID="{5E50EC6C-8F17-4E01-8506-DF8F7FC29B65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E5D551FB-F0F5-4F91-8879-E93E1ADF6349}" type="pres">
      <dgm:prSet presAssocID="{5E50EC6C-8F17-4E01-8506-DF8F7FC29B6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576B7F-D6D0-4D1F-890F-5129E3AC6D09}" type="pres">
      <dgm:prSet presAssocID="{5E50EC6C-8F17-4E01-8506-DF8F7FC29B65}" presName="negativeSpace" presStyleCnt="0"/>
      <dgm:spPr/>
    </dgm:pt>
    <dgm:pt modelId="{C6E6CFF4-9A61-4D9E-BFA9-4CCF9115C769}" type="pres">
      <dgm:prSet presAssocID="{5E50EC6C-8F17-4E01-8506-DF8F7FC29B65}" presName="childText" presStyleLbl="conFgAcc1" presStyleIdx="1" presStyleCnt="6">
        <dgm:presLayoutVars>
          <dgm:bulletEnabled val="1"/>
        </dgm:presLayoutVars>
      </dgm:prSet>
      <dgm:spPr/>
    </dgm:pt>
    <dgm:pt modelId="{57F5249C-5D8B-47BA-B00B-B009D2E467CA}" type="pres">
      <dgm:prSet presAssocID="{314CC4BD-43C7-4242-B641-FBAB463187B4}" presName="spaceBetweenRectangles" presStyleCnt="0"/>
      <dgm:spPr/>
    </dgm:pt>
    <dgm:pt modelId="{928BB7EB-A122-4FE8-9556-E2B5FA306C74}" type="pres">
      <dgm:prSet presAssocID="{FE4C543A-63A7-45C9-80A1-18891C019A37}" presName="parentLin" presStyleCnt="0"/>
      <dgm:spPr/>
    </dgm:pt>
    <dgm:pt modelId="{82B9743E-9536-429B-829D-B89B7020ADC0}" type="pres">
      <dgm:prSet presAssocID="{FE4C543A-63A7-45C9-80A1-18891C019A37}" presName="parentLeftMargin" presStyleLbl="node1" presStyleIdx="1" presStyleCnt="6"/>
      <dgm:spPr/>
      <dgm:t>
        <a:bodyPr/>
        <a:lstStyle/>
        <a:p>
          <a:endParaRPr lang="es-MX"/>
        </a:p>
      </dgm:t>
    </dgm:pt>
    <dgm:pt modelId="{B8D5EF23-C15C-4DDA-9003-2210CB6391C5}" type="pres">
      <dgm:prSet presAssocID="{FE4C543A-63A7-45C9-80A1-18891C019A3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BCB9F2-DAEA-47E3-A33F-81F5CD005F14}" type="pres">
      <dgm:prSet presAssocID="{FE4C543A-63A7-45C9-80A1-18891C019A37}" presName="negativeSpace" presStyleCnt="0"/>
      <dgm:spPr/>
    </dgm:pt>
    <dgm:pt modelId="{859E9EF1-0CF8-424D-AD45-91CC9E1C1D67}" type="pres">
      <dgm:prSet presAssocID="{FE4C543A-63A7-45C9-80A1-18891C019A37}" presName="childText" presStyleLbl="conFgAcc1" presStyleIdx="2" presStyleCnt="6">
        <dgm:presLayoutVars>
          <dgm:bulletEnabled val="1"/>
        </dgm:presLayoutVars>
      </dgm:prSet>
      <dgm:spPr/>
    </dgm:pt>
    <dgm:pt modelId="{E0E5D21A-E9C4-496E-A98F-809210E3D401}" type="pres">
      <dgm:prSet presAssocID="{0C3F2F2E-1167-4E62-9905-4592DDA918C8}" presName="spaceBetweenRectangles" presStyleCnt="0"/>
      <dgm:spPr/>
    </dgm:pt>
    <dgm:pt modelId="{1A535B88-FC35-481D-B241-1E5AB0BE5E97}" type="pres">
      <dgm:prSet presAssocID="{215C47EA-FFBD-4930-827D-50CCCD85CF6A}" presName="parentLin" presStyleCnt="0"/>
      <dgm:spPr/>
    </dgm:pt>
    <dgm:pt modelId="{BDA6CB88-09D5-400E-B661-413424315066}" type="pres">
      <dgm:prSet presAssocID="{215C47EA-FFBD-4930-827D-50CCCD85CF6A}" presName="parentLeftMargin" presStyleLbl="node1" presStyleIdx="2" presStyleCnt="6"/>
      <dgm:spPr/>
      <dgm:t>
        <a:bodyPr/>
        <a:lstStyle/>
        <a:p>
          <a:endParaRPr lang="es-MX"/>
        </a:p>
      </dgm:t>
    </dgm:pt>
    <dgm:pt modelId="{37FE2A3E-EA1B-4C5B-8866-26C27C6B5923}" type="pres">
      <dgm:prSet presAssocID="{215C47EA-FFBD-4930-827D-50CCCD85CF6A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7A7817-873D-479B-A8E5-681590B5A28E}" type="pres">
      <dgm:prSet presAssocID="{215C47EA-FFBD-4930-827D-50CCCD85CF6A}" presName="negativeSpace" presStyleCnt="0"/>
      <dgm:spPr/>
    </dgm:pt>
    <dgm:pt modelId="{99430F5F-E068-4629-A93A-559F5951EC4D}" type="pres">
      <dgm:prSet presAssocID="{215C47EA-FFBD-4930-827D-50CCCD85CF6A}" presName="childText" presStyleLbl="conFgAcc1" presStyleIdx="3" presStyleCnt="6">
        <dgm:presLayoutVars>
          <dgm:bulletEnabled val="1"/>
        </dgm:presLayoutVars>
      </dgm:prSet>
      <dgm:spPr/>
    </dgm:pt>
    <dgm:pt modelId="{4890886D-20A4-43BC-97FA-F3609046AF98}" type="pres">
      <dgm:prSet presAssocID="{E65DA03E-A386-410F-B85D-2265CA7E0DEE}" presName="spaceBetweenRectangles" presStyleCnt="0"/>
      <dgm:spPr/>
    </dgm:pt>
    <dgm:pt modelId="{91615B68-E673-4B81-A237-CDFC34AF3F28}" type="pres">
      <dgm:prSet presAssocID="{DC8700F6-2893-4490-936C-5B662B83D897}" presName="parentLin" presStyleCnt="0"/>
      <dgm:spPr/>
    </dgm:pt>
    <dgm:pt modelId="{F1F8BF85-1453-4D7D-9FF8-F2E10FF86970}" type="pres">
      <dgm:prSet presAssocID="{DC8700F6-2893-4490-936C-5B662B83D897}" presName="parentLeftMargin" presStyleLbl="node1" presStyleIdx="3" presStyleCnt="6"/>
      <dgm:spPr/>
      <dgm:t>
        <a:bodyPr/>
        <a:lstStyle/>
        <a:p>
          <a:endParaRPr lang="es-MX"/>
        </a:p>
      </dgm:t>
    </dgm:pt>
    <dgm:pt modelId="{943C73B9-2CC8-4513-8680-9D49E6974E3B}" type="pres">
      <dgm:prSet presAssocID="{DC8700F6-2893-4490-936C-5B662B83D89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525D3E-D2EA-4955-8163-001402CA6431}" type="pres">
      <dgm:prSet presAssocID="{DC8700F6-2893-4490-936C-5B662B83D897}" presName="negativeSpace" presStyleCnt="0"/>
      <dgm:spPr/>
    </dgm:pt>
    <dgm:pt modelId="{B204EE2F-EF0C-4CDC-BF8F-4B7688E36AAB}" type="pres">
      <dgm:prSet presAssocID="{DC8700F6-2893-4490-936C-5B662B83D897}" presName="childText" presStyleLbl="conFgAcc1" presStyleIdx="4" presStyleCnt="6">
        <dgm:presLayoutVars>
          <dgm:bulletEnabled val="1"/>
        </dgm:presLayoutVars>
      </dgm:prSet>
      <dgm:spPr/>
    </dgm:pt>
    <dgm:pt modelId="{621D590E-23E1-48AE-9467-C236525EB4E8}" type="pres">
      <dgm:prSet presAssocID="{13BA9A3D-A550-4339-9649-248C7232195B}" presName="spaceBetweenRectangles" presStyleCnt="0"/>
      <dgm:spPr/>
    </dgm:pt>
    <dgm:pt modelId="{C3121AD8-C15C-4810-8C93-1D10213BDB86}" type="pres">
      <dgm:prSet presAssocID="{FCDDDCBB-00E7-422C-8585-2A3C3669BBD9}" presName="parentLin" presStyleCnt="0"/>
      <dgm:spPr/>
    </dgm:pt>
    <dgm:pt modelId="{EDB33E1E-541C-4DE1-B0C3-4AB2769E375A}" type="pres">
      <dgm:prSet presAssocID="{FCDDDCBB-00E7-422C-8585-2A3C3669BBD9}" presName="parentLeftMargin" presStyleLbl="node1" presStyleIdx="4" presStyleCnt="6"/>
      <dgm:spPr/>
      <dgm:t>
        <a:bodyPr/>
        <a:lstStyle/>
        <a:p>
          <a:endParaRPr lang="es-MX"/>
        </a:p>
      </dgm:t>
    </dgm:pt>
    <dgm:pt modelId="{0AA3113F-B53F-4A6C-B66C-BA83E7921780}" type="pres">
      <dgm:prSet presAssocID="{FCDDDCBB-00E7-422C-8585-2A3C3669BBD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3C9E73-E142-4CA3-9531-B36606E0F46B}" type="pres">
      <dgm:prSet presAssocID="{FCDDDCBB-00E7-422C-8585-2A3C3669BBD9}" presName="negativeSpace" presStyleCnt="0"/>
      <dgm:spPr/>
    </dgm:pt>
    <dgm:pt modelId="{44B0961E-98C3-439E-A274-1525FF3F8AF1}" type="pres">
      <dgm:prSet presAssocID="{FCDDDCBB-00E7-422C-8585-2A3C3669BBD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43FEA347-3CEA-4599-B641-23E2C83F6038}" type="presOf" srcId="{5E50EC6C-8F17-4E01-8506-DF8F7FC29B65}" destId="{E5D551FB-F0F5-4F91-8879-E93E1ADF6349}" srcOrd="1" destOrd="0" presId="urn:microsoft.com/office/officeart/2005/8/layout/list1"/>
    <dgm:cxn modelId="{368AC662-41D1-4C43-8870-6FB5B3DF5D3E}" srcId="{2AA5E689-F857-438B-B9FB-EBA9924B63F4}" destId="{0F9A9856-BD34-42F7-947A-531B6D4C3376}" srcOrd="0" destOrd="0" parTransId="{5AC842F6-82EB-4E99-81D9-EEA3E3E67B7A}" sibTransId="{8FEEEABB-8355-4F45-A978-BE16EB36DE8B}"/>
    <dgm:cxn modelId="{D5CFDE04-2ED8-4824-8DF7-479559A873C2}" type="presOf" srcId="{0F9A9856-BD34-42F7-947A-531B6D4C3376}" destId="{B9B537DE-9ECD-41A5-AA34-B7A4C61C05C6}" srcOrd="0" destOrd="0" presId="urn:microsoft.com/office/officeart/2005/8/layout/list1"/>
    <dgm:cxn modelId="{9388EC25-0985-4D7C-809E-B0FFC24B92A7}" type="presOf" srcId="{215C47EA-FFBD-4930-827D-50CCCD85CF6A}" destId="{BDA6CB88-09D5-400E-B661-413424315066}" srcOrd="0" destOrd="0" presId="urn:microsoft.com/office/officeart/2005/8/layout/list1"/>
    <dgm:cxn modelId="{84E73606-555B-4555-961F-7C0B0960ACA6}" type="presOf" srcId="{2AA5E689-F857-438B-B9FB-EBA9924B63F4}" destId="{9E4F9CCA-B64E-4D71-A847-0125AB51E019}" srcOrd="0" destOrd="0" presId="urn:microsoft.com/office/officeart/2005/8/layout/list1"/>
    <dgm:cxn modelId="{87EFEDF6-F9B8-4B48-A95C-B5C1B2A73630}" type="presOf" srcId="{FE4C543A-63A7-45C9-80A1-18891C019A37}" destId="{B8D5EF23-C15C-4DDA-9003-2210CB6391C5}" srcOrd="1" destOrd="0" presId="urn:microsoft.com/office/officeart/2005/8/layout/list1"/>
    <dgm:cxn modelId="{846BBA6D-9099-4458-8AB6-499E28E800F9}" srcId="{2AA5E689-F857-438B-B9FB-EBA9924B63F4}" destId="{215C47EA-FFBD-4930-827D-50CCCD85CF6A}" srcOrd="3" destOrd="0" parTransId="{F0349F6D-9A93-4924-9773-8F1FA2B9F785}" sibTransId="{E65DA03E-A386-410F-B85D-2265CA7E0DEE}"/>
    <dgm:cxn modelId="{AD8B40FE-C91C-4562-B4F5-7701A322D331}" type="presOf" srcId="{215C47EA-FFBD-4930-827D-50CCCD85CF6A}" destId="{37FE2A3E-EA1B-4C5B-8866-26C27C6B5923}" srcOrd="1" destOrd="0" presId="urn:microsoft.com/office/officeart/2005/8/layout/list1"/>
    <dgm:cxn modelId="{0AAFC03F-1E35-4B61-AA8F-27B00D7D1CB4}" type="presOf" srcId="{FE4C543A-63A7-45C9-80A1-18891C019A37}" destId="{82B9743E-9536-429B-829D-B89B7020ADC0}" srcOrd="0" destOrd="0" presId="urn:microsoft.com/office/officeart/2005/8/layout/list1"/>
    <dgm:cxn modelId="{0C800452-F5F4-4556-A0DE-A20FA65CDE15}" srcId="{2AA5E689-F857-438B-B9FB-EBA9924B63F4}" destId="{5E50EC6C-8F17-4E01-8506-DF8F7FC29B65}" srcOrd="1" destOrd="0" parTransId="{B2286296-3905-4B07-82F6-8B7F3E27B0CA}" sibTransId="{314CC4BD-43C7-4242-B641-FBAB463187B4}"/>
    <dgm:cxn modelId="{7A9B5EBC-19A4-4457-94FF-380AC3C04790}" type="presOf" srcId="{DC8700F6-2893-4490-936C-5B662B83D897}" destId="{943C73B9-2CC8-4513-8680-9D49E6974E3B}" srcOrd="1" destOrd="0" presId="urn:microsoft.com/office/officeart/2005/8/layout/list1"/>
    <dgm:cxn modelId="{65FDD68E-4DD3-4BE9-A61D-7AA39A2E8D4A}" type="presOf" srcId="{5E50EC6C-8F17-4E01-8506-DF8F7FC29B65}" destId="{8ED41481-728F-4458-BCF0-27607D414745}" srcOrd="0" destOrd="0" presId="urn:microsoft.com/office/officeart/2005/8/layout/list1"/>
    <dgm:cxn modelId="{B661DD11-95B8-492F-8A2D-BF72AE4BBE9F}" type="presOf" srcId="{0F9A9856-BD34-42F7-947A-531B6D4C3376}" destId="{A157E8AF-A305-4E5A-850B-24E1EB29FAB8}" srcOrd="1" destOrd="0" presId="urn:microsoft.com/office/officeart/2005/8/layout/list1"/>
    <dgm:cxn modelId="{6BB7BC40-C7CB-4994-A372-E614655B29CA}" srcId="{2AA5E689-F857-438B-B9FB-EBA9924B63F4}" destId="{FE4C543A-63A7-45C9-80A1-18891C019A37}" srcOrd="2" destOrd="0" parTransId="{A51DD6AB-80E7-4210-A4BE-66FBD284655B}" sibTransId="{0C3F2F2E-1167-4E62-9905-4592DDA918C8}"/>
    <dgm:cxn modelId="{B4629B85-6698-4B59-B6B4-F6DB71F197F5}" type="presOf" srcId="{FCDDDCBB-00E7-422C-8585-2A3C3669BBD9}" destId="{0AA3113F-B53F-4A6C-B66C-BA83E7921780}" srcOrd="1" destOrd="0" presId="urn:microsoft.com/office/officeart/2005/8/layout/list1"/>
    <dgm:cxn modelId="{E3FD492B-AB19-4284-A90E-01C46392BD00}" type="presOf" srcId="{FCDDDCBB-00E7-422C-8585-2A3C3669BBD9}" destId="{EDB33E1E-541C-4DE1-B0C3-4AB2769E375A}" srcOrd="0" destOrd="0" presId="urn:microsoft.com/office/officeart/2005/8/layout/list1"/>
    <dgm:cxn modelId="{88A5AFCE-BEEF-4A1D-B992-9F49A286F231}" srcId="{2AA5E689-F857-438B-B9FB-EBA9924B63F4}" destId="{DC8700F6-2893-4490-936C-5B662B83D897}" srcOrd="4" destOrd="0" parTransId="{4ACBCCFD-2502-4243-A939-642614DBF312}" sibTransId="{13BA9A3D-A550-4339-9649-248C7232195B}"/>
    <dgm:cxn modelId="{673A3AE6-B457-4102-8025-6EEA5B743DFD}" type="presOf" srcId="{DC8700F6-2893-4490-936C-5B662B83D897}" destId="{F1F8BF85-1453-4D7D-9FF8-F2E10FF86970}" srcOrd="0" destOrd="0" presId="urn:microsoft.com/office/officeart/2005/8/layout/list1"/>
    <dgm:cxn modelId="{0E7F8839-02EF-4623-BFB9-5C3448374453}" srcId="{2AA5E689-F857-438B-B9FB-EBA9924B63F4}" destId="{FCDDDCBB-00E7-422C-8585-2A3C3669BBD9}" srcOrd="5" destOrd="0" parTransId="{F4E7473D-8233-4D76-80F1-6EB9B14CD5E8}" sibTransId="{8707C6FC-1993-4C3D-90EB-D36BD8B84103}"/>
    <dgm:cxn modelId="{3DB7DFB9-6D00-4731-89F8-B3345F65F4CE}" type="presParOf" srcId="{9E4F9CCA-B64E-4D71-A847-0125AB51E019}" destId="{D3AE5DB2-FDB7-4739-A31F-93224D0649AD}" srcOrd="0" destOrd="0" presId="urn:microsoft.com/office/officeart/2005/8/layout/list1"/>
    <dgm:cxn modelId="{B86A7A42-21B9-4E3E-B1B1-8E5E58F4621B}" type="presParOf" srcId="{D3AE5DB2-FDB7-4739-A31F-93224D0649AD}" destId="{B9B537DE-9ECD-41A5-AA34-B7A4C61C05C6}" srcOrd="0" destOrd="0" presId="urn:microsoft.com/office/officeart/2005/8/layout/list1"/>
    <dgm:cxn modelId="{E0A5926D-E92D-461E-95D6-CAE8173068C1}" type="presParOf" srcId="{D3AE5DB2-FDB7-4739-A31F-93224D0649AD}" destId="{A157E8AF-A305-4E5A-850B-24E1EB29FAB8}" srcOrd="1" destOrd="0" presId="urn:microsoft.com/office/officeart/2005/8/layout/list1"/>
    <dgm:cxn modelId="{A2EE8C7A-9548-4CA5-9789-5CCB7AFED94D}" type="presParOf" srcId="{9E4F9CCA-B64E-4D71-A847-0125AB51E019}" destId="{CE83D304-68F0-4AE5-BF57-7089F2FA2C7C}" srcOrd="1" destOrd="0" presId="urn:microsoft.com/office/officeart/2005/8/layout/list1"/>
    <dgm:cxn modelId="{89CDD427-E693-4685-939E-926BF5637439}" type="presParOf" srcId="{9E4F9CCA-B64E-4D71-A847-0125AB51E019}" destId="{A9CBBC10-DE79-4FE2-A9C3-35061CA00F36}" srcOrd="2" destOrd="0" presId="urn:microsoft.com/office/officeart/2005/8/layout/list1"/>
    <dgm:cxn modelId="{5C451715-E5BF-477E-96F6-95CBF1DEC2A3}" type="presParOf" srcId="{9E4F9CCA-B64E-4D71-A847-0125AB51E019}" destId="{A3E85F44-6942-4B4A-9003-D4CEF7711C71}" srcOrd="3" destOrd="0" presId="urn:microsoft.com/office/officeart/2005/8/layout/list1"/>
    <dgm:cxn modelId="{8F1BF5F6-7D5A-4E78-8875-A7084C4AEE37}" type="presParOf" srcId="{9E4F9CCA-B64E-4D71-A847-0125AB51E019}" destId="{77B86E8E-DBB4-47F7-A94F-766530C147F7}" srcOrd="4" destOrd="0" presId="urn:microsoft.com/office/officeart/2005/8/layout/list1"/>
    <dgm:cxn modelId="{EDCA8C2E-1699-449D-A49D-373731044AB9}" type="presParOf" srcId="{77B86E8E-DBB4-47F7-A94F-766530C147F7}" destId="{8ED41481-728F-4458-BCF0-27607D414745}" srcOrd="0" destOrd="0" presId="urn:microsoft.com/office/officeart/2005/8/layout/list1"/>
    <dgm:cxn modelId="{F94BDCC3-65C4-422F-850B-2BC88F68F4E7}" type="presParOf" srcId="{77B86E8E-DBB4-47F7-A94F-766530C147F7}" destId="{E5D551FB-F0F5-4F91-8879-E93E1ADF6349}" srcOrd="1" destOrd="0" presId="urn:microsoft.com/office/officeart/2005/8/layout/list1"/>
    <dgm:cxn modelId="{D93D9039-94EF-4E3F-AA5B-DAC463123095}" type="presParOf" srcId="{9E4F9CCA-B64E-4D71-A847-0125AB51E019}" destId="{7A576B7F-D6D0-4D1F-890F-5129E3AC6D09}" srcOrd="5" destOrd="0" presId="urn:microsoft.com/office/officeart/2005/8/layout/list1"/>
    <dgm:cxn modelId="{DD0450DA-D9B0-44A3-A8F4-D21EF852C745}" type="presParOf" srcId="{9E4F9CCA-B64E-4D71-A847-0125AB51E019}" destId="{C6E6CFF4-9A61-4D9E-BFA9-4CCF9115C769}" srcOrd="6" destOrd="0" presId="urn:microsoft.com/office/officeart/2005/8/layout/list1"/>
    <dgm:cxn modelId="{61439CFF-D420-46AE-BF9C-E8E57DD7F118}" type="presParOf" srcId="{9E4F9CCA-B64E-4D71-A847-0125AB51E019}" destId="{57F5249C-5D8B-47BA-B00B-B009D2E467CA}" srcOrd="7" destOrd="0" presId="urn:microsoft.com/office/officeart/2005/8/layout/list1"/>
    <dgm:cxn modelId="{3E33E4E5-02A9-4A77-B827-F222F94D568E}" type="presParOf" srcId="{9E4F9CCA-B64E-4D71-A847-0125AB51E019}" destId="{928BB7EB-A122-4FE8-9556-E2B5FA306C74}" srcOrd="8" destOrd="0" presId="urn:microsoft.com/office/officeart/2005/8/layout/list1"/>
    <dgm:cxn modelId="{DD1289DC-5C48-4AA4-88FC-BE568E061630}" type="presParOf" srcId="{928BB7EB-A122-4FE8-9556-E2B5FA306C74}" destId="{82B9743E-9536-429B-829D-B89B7020ADC0}" srcOrd="0" destOrd="0" presId="urn:microsoft.com/office/officeart/2005/8/layout/list1"/>
    <dgm:cxn modelId="{83209AB4-E82A-408F-A433-B47526AA752D}" type="presParOf" srcId="{928BB7EB-A122-4FE8-9556-E2B5FA306C74}" destId="{B8D5EF23-C15C-4DDA-9003-2210CB6391C5}" srcOrd="1" destOrd="0" presId="urn:microsoft.com/office/officeart/2005/8/layout/list1"/>
    <dgm:cxn modelId="{1B989CC2-A3A4-4BBE-B1FA-3471B5B9B22B}" type="presParOf" srcId="{9E4F9CCA-B64E-4D71-A847-0125AB51E019}" destId="{E8BCB9F2-DAEA-47E3-A33F-81F5CD005F14}" srcOrd="9" destOrd="0" presId="urn:microsoft.com/office/officeart/2005/8/layout/list1"/>
    <dgm:cxn modelId="{2A79B457-8A2D-4B84-81DA-BF913911A883}" type="presParOf" srcId="{9E4F9CCA-B64E-4D71-A847-0125AB51E019}" destId="{859E9EF1-0CF8-424D-AD45-91CC9E1C1D67}" srcOrd="10" destOrd="0" presId="urn:microsoft.com/office/officeart/2005/8/layout/list1"/>
    <dgm:cxn modelId="{978BD0E5-7F16-4181-B12C-6C4A8512A0F4}" type="presParOf" srcId="{9E4F9CCA-B64E-4D71-A847-0125AB51E019}" destId="{E0E5D21A-E9C4-496E-A98F-809210E3D401}" srcOrd="11" destOrd="0" presId="urn:microsoft.com/office/officeart/2005/8/layout/list1"/>
    <dgm:cxn modelId="{8B68DAFB-BEFE-40A6-8D6A-864C3D044B84}" type="presParOf" srcId="{9E4F9CCA-B64E-4D71-A847-0125AB51E019}" destId="{1A535B88-FC35-481D-B241-1E5AB0BE5E97}" srcOrd="12" destOrd="0" presId="urn:microsoft.com/office/officeart/2005/8/layout/list1"/>
    <dgm:cxn modelId="{C2D15132-BA3C-4681-9AB4-360E4383E76F}" type="presParOf" srcId="{1A535B88-FC35-481D-B241-1E5AB0BE5E97}" destId="{BDA6CB88-09D5-400E-B661-413424315066}" srcOrd="0" destOrd="0" presId="urn:microsoft.com/office/officeart/2005/8/layout/list1"/>
    <dgm:cxn modelId="{532E8DB7-22ED-40EB-B8F9-B80F7FDB08FE}" type="presParOf" srcId="{1A535B88-FC35-481D-B241-1E5AB0BE5E97}" destId="{37FE2A3E-EA1B-4C5B-8866-26C27C6B5923}" srcOrd="1" destOrd="0" presId="urn:microsoft.com/office/officeart/2005/8/layout/list1"/>
    <dgm:cxn modelId="{9A765F62-4CC8-4E31-BFC4-128E1EC1223D}" type="presParOf" srcId="{9E4F9CCA-B64E-4D71-A847-0125AB51E019}" destId="{E67A7817-873D-479B-A8E5-681590B5A28E}" srcOrd="13" destOrd="0" presId="urn:microsoft.com/office/officeart/2005/8/layout/list1"/>
    <dgm:cxn modelId="{C7A0F94F-0FE2-4A8B-9B71-BB04A771B4EE}" type="presParOf" srcId="{9E4F9CCA-B64E-4D71-A847-0125AB51E019}" destId="{99430F5F-E068-4629-A93A-559F5951EC4D}" srcOrd="14" destOrd="0" presId="urn:microsoft.com/office/officeart/2005/8/layout/list1"/>
    <dgm:cxn modelId="{2DE31DFC-CE7A-46E0-851D-3EE3CE1B88C0}" type="presParOf" srcId="{9E4F9CCA-B64E-4D71-A847-0125AB51E019}" destId="{4890886D-20A4-43BC-97FA-F3609046AF98}" srcOrd="15" destOrd="0" presId="urn:microsoft.com/office/officeart/2005/8/layout/list1"/>
    <dgm:cxn modelId="{7F4C238D-1FFE-44E3-98CA-909222154D35}" type="presParOf" srcId="{9E4F9CCA-B64E-4D71-A847-0125AB51E019}" destId="{91615B68-E673-4B81-A237-CDFC34AF3F28}" srcOrd="16" destOrd="0" presId="urn:microsoft.com/office/officeart/2005/8/layout/list1"/>
    <dgm:cxn modelId="{ED96D2FC-8249-4409-8A60-1A18CDB8FA9F}" type="presParOf" srcId="{91615B68-E673-4B81-A237-CDFC34AF3F28}" destId="{F1F8BF85-1453-4D7D-9FF8-F2E10FF86970}" srcOrd="0" destOrd="0" presId="urn:microsoft.com/office/officeart/2005/8/layout/list1"/>
    <dgm:cxn modelId="{FF32CE90-9DD2-4851-9FBD-AFA64614804E}" type="presParOf" srcId="{91615B68-E673-4B81-A237-CDFC34AF3F28}" destId="{943C73B9-2CC8-4513-8680-9D49E6974E3B}" srcOrd="1" destOrd="0" presId="urn:microsoft.com/office/officeart/2005/8/layout/list1"/>
    <dgm:cxn modelId="{75EBDF8A-425A-4ADE-9262-6F5093C33E46}" type="presParOf" srcId="{9E4F9CCA-B64E-4D71-A847-0125AB51E019}" destId="{C9525D3E-D2EA-4955-8163-001402CA6431}" srcOrd="17" destOrd="0" presId="urn:microsoft.com/office/officeart/2005/8/layout/list1"/>
    <dgm:cxn modelId="{7ED6EDE7-86F0-4DFF-A469-9A48363DFFC8}" type="presParOf" srcId="{9E4F9CCA-B64E-4D71-A847-0125AB51E019}" destId="{B204EE2F-EF0C-4CDC-BF8F-4B7688E36AAB}" srcOrd="18" destOrd="0" presId="urn:microsoft.com/office/officeart/2005/8/layout/list1"/>
    <dgm:cxn modelId="{C10DDCF5-014D-4487-BD9D-3F1FA6C73327}" type="presParOf" srcId="{9E4F9CCA-B64E-4D71-A847-0125AB51E019}" destId="{621D590E-23E1-48AE-9467-C236525EB4E8}" srcOrd="19" destOrd="0" presId="urn:microsoft.com/office/officeart/2005/8/layout/list1"/>
    <dgm:cxn modelId="{126CA0C4-9DC7-4093-B46E-EFD6CD8858CC}" type="presParOf" srcId="{9E4F9CCA-B64E-4D71-A847-0125AB51E019}" destId="{C3121AD8-C15C-4810-8C93-1D10213BDB86}" srcOrd="20" destOrd="0" presId="urn:microsoft.com/office/officeart/2005/8/layout/list1"/>
    <dgm:cxn modelId="{950AC3D1-0062-46D2-8DF1-67BFB0F9C694}" type="presParOf" srcId="{C3121AD8-C15C-4810-8C93-1D10213BDB86}" destId="{EDB33E1E-541C-4DE1-B0C3-4AB2769E375A}" srcOrd="0" destOrd="0" presId="urn:microsoft.com/office/officeart/2005/8/layout/list1"/>
    <dgm:cxn modelId="{7CA08552-D0A0-493E-9381-B603F21F1517}" type="presParOf" srcId="{C3121AD8-C15C-4810-8C93-1D10213BDB86}" destId="{0AA3113F-B53F-4A6C-B66C-BA83E7921780}" srcOrd="1" destOrd="0" presId="urn:microsoft.com/office/officeart/2005/8/layout/list1"/>
    <dgm:cxn modelId="{70BBBBCE-FB51-4A41-B23D-3144726753CE}" type="presParOf" srcId="{9E4F9CCA-B64E-4D71-A847-0125AB51E019}" destId="{043C9E73-E142-4CA3-9531-B36606E0F46B}" srcOrd="21" destOrd="0" presId="urn:microsoft.com/office/officeart/2005/8/layout/list1"/>
    <dgm:cxn modelId="{DAD19EF6-17C5-4443-A661-FD4767D97943}" type="presParOf" srcId="{9E4F9CCA-B64E-4D71-A847-0125AB51E019}" destId="{44B0961E-98C3-439E-A274-1525FF3F8AF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A9E32F5-2E61-4837-8751-B1E971135F57}" type="doc">
      <dgm:prSet loTypeId="urn:microsoft.com/office/officeart/2005/8/layout/hProcess3" loCatId="process" qsTypeId="urn:microsoft.com/office/officeart/2005/8/quickstyle/simple1" qsCatId="simple" csTypeId="urn:microsoft.com/office/officeart/2005/8/colors/colorful2" csCatId="colorful" phldr="1"/>
      <dgm:spPr/>
    </dgm:pt>
    <dgm:pt modelId="{11C6D998-DD92-467A-ADFA-65DE5501D99E}">
      <dgm:prSet phldrT="[Texto]"/>
      <dgm:spPr/>
      <dgm:t>
        <a:bodyPr/>
        <a:lstStyle/>
        <a:p>
          <a:r>
            <a:rPr lang="es-MX" dirty="0" smtClean="0"/>
            <a:t>Para el correcto funcionamiento del material se requiere contar con los siguientes  recursos:</a:t>
          </a:r>
          <a:endParaRPr lang="es-MX" dirty="0"/>
        </a:p>
      </dgm:t>
    </dgm:pt>
    <dgm:pt modelId="{77CD1A4D-41B9-4BEB-B83E-F5ECF5F2869F}" type="parTrans" cxnId="{52B97283-0B0B-4CC7-A2EB-6022186675E0}">
      <dgm:prSet/>
      <dgm:spPr/>
      <dgm:t>
        <a:bodyPr/>
        <a:lstStyle/>
        <a:p>
          <a:endParaRPr lang="es-MX"/>
        </a:p>
      </dgm:t>
    </dgm:pt>
    <dgm:pt modelId="{F7664E3D-F5C1-4700-8FBB-A32930E1A491}" type="sibTrans" cxnId="{52B97283-0B0B-4CC7-A2EB-6022186675E0}">
      <dgm:prSet/>
      <dgm:spPr/>
      <dgm:t>
        <a:bodyPr/>
        <a:lstStyle/>
        <a:p>
          <a:endParaRPr lang="es-MX"/>
        </a:p>
      </dgm:t>
    </dgm:pt>
    <dgm:pt modelId="{906AF5E7-589F-4C86-8D02-87208A210E49}" type="pres">
      <dgm:prSet presAssocID="{9A9E32F5-2E61-4837-8751-B1E971135F57}" presName="Name0" presStyleCnt="0">
        <dgm:presLayoutVars>
          <dgm:dir/>
          <dgm:animLvl val="lvl"/>
          <dgm:resizeHandles val="exact"/>
        </dgm:presLayoutVars>
      </dgm:prSet>
      <dgm:spPr/>
    </dgm:pt>
    <dgm:pt modelId="{BE068C80-AA82-4453-AF8D-4E9F985D9C26}" type="pres">
      <dgm:prSet presAssocID="{9A9E32F5-2E61-4837-8751-B1E971135F57}" presName="dummy" presStyleCnt="0"/>
      <dgm:spPr/>
    </dgm:pt>
    <dgm:pt modelId="{FDE558B8-5904-4660-BD20-D43B451CB17E}" type="pres">
      <dgm:prSet presAssocID="{9A9E32F5-2E61-4837-8751-B1E971135F57}" presName="linH" presStyleCnt="0"/>
      <dgm:spPr/>
    </dgm:pt>
    <dgm:pt modelId="{FF3F7842-9AD7-42FC-917E-482DE254BC87}" type="pres">
      <dgm:prSet presAssocID="{9A9E32F5-2E61-4837-8751-B1E971135F57}" presName="padding1" presStyleCnt="0"/>
      <dgm:spPr/>
    </dgm:pt>
    <dgm:pt modelId="{3BC22F90-978B-4916-BC05-AF019A32F56A}" type="pres">
      <dgm:prSet presAssocID="{11C6D998-DD92-467A-ADFA-65DE5501D99E}" presName="linV" presStyleCnt="0"/>
      <dgm:spPr/>
    </dgm:pt>
    <dgm:pt modelId="{4A1D908B-3BAA-449E-9E52-710C64E9C806}" type="pres">
      <dgm:prSet presAssocID="{11C6D998-DD92-467A-ADFA-65DE5501D99E}" presName="spVertical1" presStyleCnt="0"/>
      <dgm:spPr/>
    </dgm:pt>
    <dgm:pt modelId="{42F9B2FA-6F55-4A15-A96C-1FE24C65A61E}" type="pres">
      <dgm:prSet presAssocID="{11C6D998-DD92-467A-ADFA-65DE5501D99E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92B0E4-8C7B-4F0D-975E-B7EE73DAC58B}" type="pres">
      <dgm:prSet presAssocID="{11C6D998-DD92-467A-ADFA-65DE5501D99E}" presName="spVertical2" presStyleCnt="0"/>
      <dgm:spPr/>
    </dgm:pt>
    <dgm:pt modelId="{0563AE81-A7AA-4FAE-8E44-0E8A529A62D4}" type="pres">
      <dgm:prSet presAssocID="{11C6D998-DD92-467A-ADFA-65DE5501D99E}" presName="spVertical3" presStyleCnt="0"/>
      <dgm:spPr/>
    </dgm:pt>
    <dgm:pt modelId="{B38FE23D-903C-470D-B9F1-BD41C47E64D0}" type="pres">
      <dgm:prSet presAssocID="{9A9E32F5-2E61-4837-8751-B1E971135F57}" presName="padding2" presStyleCnt="0"/>
      <dgm:spPr/>
    </dgm:pt>
    <dgm:pt modelId="{FD50857E-46B7-4881-A0A8-134B830900BC}" type="pres">
      <dgm:prSet presAssocID="{9A9E32F5-2E61-4837-8751-B1E971135F57}" presName="negArrow" presStyleCnt="0"/>
      <dgm:spPr/>
    </dgm:pt>
    <dgm:pt modelId="{20C2F149-48CA-4632-80BE-AC124741A88D}" type="pres">
      <dgm:prSet presAssocID="{9A9E32F5-2E61-4837-8751-B1E971135F57}" presName="backgroundArrow" presStyleLbl="node1" presStyleIdx="0" presStyleCnt="1"/>
      <dgm:spPr/>
    </dgm:pt>
  </dgm:ptLst>
  <dgm:cxnLst>
    <dgm:cxn modelId="{B63C86B8-D5E6-4C12-A72C-CAB3F22FA6CE}" type="presOf" srcId="{9A9E32F5-2E61-4837-8751-B1E971135F57}" destId="{906AF5E7-589F-4C86-8D02-87208A210E49}" srcOrd="0" destOrd="0" presId="urn:microsoft.com/office/officeart/2005/8/layout/hProcess3"/>
    <dgm:cxn modelId="{52B97283-0B0B-4CC7-A2EB-6022186675E0}" srcId="{9A9E32F5-2E61-4837-8751-B1E971135F57}" destId="{11C6D998-DD92-467A-ADFA-65DE5501D99E}" srcOrd="0" destOrd="0" parTransId="{77CD1A4D-41B9-4BEB-B83E-F5ECF5F2869F}" sibTransId="{F7664E3D-F5C1-4700-8FBB-A32930E1A491}"/>
    <dgm:cxn modelId="{965BC762-5C54-4F5E-A65A-C20265707AC7}" type="presOf" srcId="{11C6D998-DD92-467A-ADFA-65DE5501D99E}" destId="{42F9B2FA-6F55-4A15-A96C-1FE24C65A61E}" srcOrd="0" destOrd="0" presId="urn:microsoft.com/office/officeart/2005/8/layout/hProcess3"/>
    <dgm:cxn modelId="{3AB9A715-957B-4430-B26A-8B73C310BE2A}" type="presParOf" srcId="{906AF5E7-589F-4C86-8D02-87208A210E49}" destId="{BE068C80-AA82-4453-AF8D-4E9F985D9C26}" srcOrd="0" destOrd="0" presId="urn:microsoft.com/office/officeart/2005/8/layout/hProcess3"/>
    <dgm:cxn modelId="{9372A4A7-74B5-43E9-91F5-7C8EDED9E4F8}" type="presParOf" srcId="{906AF5E7-589F-4C86-8D02-87208A210E49}" destId="{FDE558B8-5904-4660-BD20-D43B451CB17E}" srcOrd="1" destOrd="0" presId="urn:microsoft.com/office/officeart/2005/8/layout/hProcess3"/>
    <dgm:cxn modelId="{1820690C-BAEE-46D5-8A19-427155DFD0FB}" type="presParOf" srcId="{FDE558B8-5904-4660-BD20-D43B451CB17E}" destId="{FF3F7842-9AD7-42FC-917E-482DE254BC87}" srcOrd="0" destOrd="0" presId="urn:microsoft.com/office/officeart/2005/8/layout/hProcess3"/>
    <dgm:cxn modelId="{3C63BA5C-522B-4D3A-AA9A-193FBB6C6B45}" type="presParOf" srcId="{FDE558B8-5904-4660-BD20-D43B451CB17E}" destId="{3BC22F90-978B-4916-BC05-AF019A32F56A}" srcOrd="1" destOrd="0" presId="urn:microsoft.com/office/officeart/2005/8/layout/hProcess3"/>
    <dgm:cxn modelId="{826A36E7-0424-44EE-BC55-C949BC91C70F}" type="presParOf" srcId="{3BC22F90-978B-4916-BC05-AF019A32F56A}" destId="{4A1D908B-3BAA-449E-9E52-710C64E9C806}" srcOrd="0" destOrd="0" presId="urn:microsoft.com/office/officeart/2005/8/layout/hProcess3"/>
    <dgm:cxn modelId="{9568F875-565B-4800-907C-2EED976C2645}" type="presParOf" srcId="{3BC22F90-978B-4916-BC05-AF019A32F56A}" destId="{42F9B2FA-6F55-4A15-A96C-1FE24C65A61E}" srcOrd="1" destOrd="0" presId="urn:microsoft.com/office/officeart/2005/8/layout/hProcess3"/>
    <dgm:cxn modelId="{05876A20-71C1-499E-952F-5F87FDE4FC5D}" type="presParOf" srcId="{3BC22F90-978B-4916-BC05-AF019A32F56A}" destId="{7292B0E4-8C7B-4F0D-975E-B7EE73DAC58B}" srcOrd="2" destOrd="0" presId="urn:microsoft.com/office/officeart/2005/8/layout/hProcess3"/>
    <dgm:cxn modelId="{D571B2BB-B9BD-45A3-95ED-D1C2E3F3C3EA}" type="presParOf" srcId="{3BC22F90-978B-4916-BC05-AF019A32F56A}" destId="{0563AE81-A7AA-4FAE-8E44-0E8A529A62D4}" srcOrd="3" destOrd="0" presId="urn:microsoft.com/office/officeart/2005/8/layout/hProcess3"/>
    <dgm:cxn modelId="{F370B1C4-FCEC-4957-A9C8-4F67BC75F64F}" type="presParOf" srcId="{FDE558B8-5904-4660-BD20-D43B451CB17E}" destId="{B38FE23D-903C-470D-B9F1-BD41C47E64D0}" srcOrd="2" destOrd="0" presId="urn:microsoft.com/office/officeart/2005/8/layout/hProcess3"/>
    <dgm:cxn modelId="{F1DD2E9E-71BA-47E8-9494-878083B974A4}" type="presParOf" srcId="{FDE558B8-5904-4660-BD20-D43B451CB17E}" destId="{FD50857E-46B7-4881-A0A8-134B830900BC}" srcOrd="3" destOrd="0" presId="urn:microsoft.com/office/officeart/2005/8/layout/hProcess3"/>
    <dgm:cxn modelId="{07256ED5-1C35-4001-B625-91049F924424}" type="presParOf" srcId="{FDE558B8-5904-4660-BD20-D43B451CB17E}" destId="{20C2F149-48CA-4632-80BE-AC124741A88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BE9938-734B-4CD2-A70F-32E4342A3DE6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4E63822-AC99-45DA-B40B-3FD41C9A64CB}">
      <dgm:prSet custT="1"/>
      <dgm:spPr/>
      <dgm:t>
        <a:bodyPr/>
        <a:lstStyle/>
        <a:p>
          <a:pPr rtl="0"/>
          <a:r>
            <a:rPr lang="es-MX" sz="2000" smtClean="0"/>
            <a:t>Argumentativos</a:t>
          </a:r>
          <a:endParaRPr lang="es-MX" sz="2000" dirty="0"/>
        </a:p>
      </dgm:t>
    </dgm:pt>
    <dgm:pt modelId="{2FC15C0D-40A2-49EA-9A93-B94D8F519AC8}" type="parTrans" cxnId="{1C2D6BDA-C049-4339-839B-2921DB43B33B}">
      <dgm:prSet/>
      <dgm:spPr/>
      <dgm:t>
        <a:bodyPr/>
        <a:lstStyle/>
        <a:p>
          <a:endParaRPr lang="es-MX"/>
        </a:p>
      </dgm:t>
    </dgm:pt>
    <dgm:pt modelId="{EDF6A7CF-1EE0-417D-833C-793AB27677AA}" type="sibTrans" cxnId="{1C2D6BDA-C049-4339-839B-2921DB43B33B}">
      <dgm:prSet/>
      <dgm:spPr/>
      <dgm:t>
        <a:bodyPr/>
        <a:lstStyle/>
        <a:p>
          <a:endParaRPr lang="es-MX"/>
        </a:p>
      </dgm:t>
    </dgm:pt>
    <dgm:pt modelId="{6EA2CE9E-BCE2-4E4C-9B1E-0B55913F4A35}">
      <dgm:prSet custT="1"/>
      <dgm:spPr/>
      <dgm:t>
        <a:bodyPr/>
        <a:lstStyle/>
        <a:p>
          <a:pPr rtl="0"/>
          <a:r>
            <a:rPr lang="es-ES_tradnl" sz="2000" smtClean="0"/>
            <a:t>Informativos</a:t>
          </a:r>
          <a:endParaRPr lang="es-MX" sz="2000" dirty="0"/>
        </a:p>
      </dgm:t>
    </dgm:pt>
    <dgm:pt modelId="{23C6CCD7-B5D4-4634-8470-4D848ABA24A4}" type="parTrans" cxnId="{C5632F32-DAEF-42BA-AE15-991FD580B5D2}">
      <dgm:prSet/>
      <dgm:spPr/>
      <dgm:t>
        <a:bodyPr/>
        <a:lstStyle/>
        <a:p>
          <a:endParaRPr lang="es-MX"/>
        </a:p>
      </dgm:t>
    </dgm:pt>
    <dgm:pt modelId="{F04D0464-F34B-4992-82E0-2E06E9EF8B8D}" type="sibTrans" cxnId="{C5632F32-DAEF-42BA-AE15-991FD580B5D2}">
      <dgm:prSet/>
      <dgm:spPr/>
      <dgm:t>
        <a:bodyPr/>
        <a:lstStyle/>
        <a:p>
          <a:endParaRPr lang="es-MX"/>
        </a:p>
      </dgm:t>
    </dgm:pt>
    <dgm:pt modelId="{D8B25BAF-5FA0-4A30-BAD4-6B4B471B6733}">
      <dgm:prSet custT="1"/>
      <dgm:spPr/>
      <dgm:t>
        <a:bodyPr/>
        <a:lstStyle/>
        <a:p>
          <a:pPr rtl="0"/>
          <a:r>
            <a:rPr lang="es-ES_tradnl" sz="2000" smtClean="0"/>
            <a:t>Narrativos</a:t>
          </a:r>
          <a:endParaRPr lang="es-MX" sz="2000" dirty="0"/>
        </a:p>
      </dgm:t>
    </dgm:pt>
    <dgm:pt modelId="{431AFFA9-16AC-4892-8AC0-EB53829EF627}" type="parTrans" cxnId="{30C920A8-CC07-4940-8916-D92ACB4C273E}">
      <dgm:prSet/>
      <dgm:spPr/>
      <dgm:t>
        <a:bodyPr/>
        <a:lstStyle/>
        <a:p>
          <a:endParaRPr lang="es-MX"/>
        </a:p>
      </dgm:t>
    </dgm:pt>
    <dgm:pt modelId="{8E41E948-0117-4CFA-B09A-8A3E50AD755A}" type="sibTrans" cxnId="{30C920A8-CC07-4940-8916-D92ACB4C273E}">
      <dgm:prSet/>
      <dgm:spPr/>
      <dgm:t>
        <a:bodyPr/>
        <a:lstStyle/>
        <a:p>
          <a:endParaRPr lang="es-MX"/>
        </a:p>
      </dgm:t>
    </dgm:pt>
    <dgm:pt modelId="{38251AA9-E14E-4AA4-A047-6BBA1618ECCE}">
      <dgm:prSet custT="1"/>
      <dgm:spPr/>
      <dgm:t>
        <a:bodyPr/>
        <a:lstStyle/>
        <a:p>
          <a:pPr rtl="0"/>
          <a:r>
            <a:rPr lang="es-ES_tradnl" sz="2000" smtClean="0"/>
            <a:t>Descriptivos</a:t>
          </a:r>
          <a:endParaRPr lang="es-MX" sz="2000" dirty="0"/>
        </a:p>
      </dgm:t>
    </dgm:pt>
    <dgm:pt modelId="{2217291D-2E72-47D2-9F81-502BD4D3F7FF}" type="parTrans" cxnId="{7999888E-A458-461F-A0B3-2B3D12BC7597}">
      <dgm:prSet/>
      <dgm:spPr/>
      <dgm:t>
        <a:bodyPr/>
        <a:lstStyle/>
        <a:p>
          <a:endParaRPr lang="es-MX"/>
        </a:p>
      </dgm:t>
    </dgm:pt>
    <dgm:pt modelId="{A2DF69F7-8CF9-43FE-8D26-D18C11E28CFC}" type="sibTrans" cxnId="{7999888E-A458-461F-A0B3-2B3D12BC7597}">
      <dgm:prSet/>
      <dgm:spPr/>
      <dgm:t>
        <a:bodyPr/>
        <a:lstStyle/>
        <a:p>
          <a:endParaRPr lang="es-MX"/>
        </a:p>
      </dgm:t>
    </dgm:pt>
    <dgm:pt modelId="{D7E776A5-8A79-4CA2-B4EF-1C3F2C825863}">
      <dgm:prSet custT="1"/>
      <dgm:spPr/>
      <dgm:t>
        <a:bodyPr/>
        <a:lstStyle/>
        <a:p>
          <a:pPr rtl="0"/>
          <a:r>
            <a:rPr lang="es-MX" sz="2000" smtClean="0"/>
            <a:t>Conmutativos</a:t>
          </a:r>
          <a:endParaRPr lang="es-MX" sz="2000" dirty="0"/>
        </a:p>
      </dgm:t>
    </dgm:pt>
    <dgm:pt modelId="{E5941BA2-25F3-4F7D-9473-11BA7E5F9BF8}" type="parTrans" cxnId="{27190B46-85AC-48FA-A3D4-D6C143614C88}">
      <dgm:prSet/>
      <dgm:spPr/>
      <dgm:t>
        <a:bodyPr/>
        <a:lstStyle/>
        <a:p>
          <a:endParaRPr lang="es-MX"/>
        </a:p>
      </dgm:t>
    </dgm:pt>
    <dgm:pt modelId="{218D3D5D-7F0E-4F03-936B-B42967327072}" type="sibTrans" cxnId="{27190B46-85AC-48FA-A3D4-D6C143614C88}">
      <dgm:prSet/>
      <dgm:spPr/>
      <dgm:t>
        <a:bodyPr/>
        <a:lstStyle/>
        <a:p>
          <a:endParaRPr lang="es-MX"/>
        </a:p>
      </dgm:t>
    </dgm:pt>
    <dgm:pt modelId="{48BB06A9-03AE-41EC-B9A6-A85CE630373B}">
      <dgm:prSet custT="1"/>
      <dgm:spPr/>
      <dgm:t>
        <a:bodyPr/>
        <a:lstStyle/>
        <a:p>
          <a:pPr rtl="0"/>
          <a:r>
            <a:rPr lang="es-MX" sz="2000" smtClean="0"/>
            <a:t>Conclusivos</a:t>
          </a:r>
          <a:endParaRPr lang="es-MX" sz="2000" dirty="0"/>
        </a:p>
      </dgm:t>
    </dgm:pt>
    <dgm:pt modelId="{C4DDE6F1-D273-4AD4-AA9D-E8127A3F5CFA}" type="parTrans" cxnId="{6A0B21E7-6208-42B1-9877-DD833E651176}">
      <dgm:prSet/>
      <dgm:spPr/>
      <dgm:t>
        <a:bodyPr/>
        <a:lstStyle/>
        <a:p>
          <a:endParaRPr lang="es-MX"/>
        </a:p>
      </dgm:t>
    </dgm:pt>
    <dgm:pt modelId="{1D415EC3-3F45-44B5-9A46-6CE1E7D5627F}" type="sibTrans" cxnId="{6A0B21E7-6208-42B1-9877-DD833E651176}">
      <dgm:prSet/>
      <dgm:spPr/>
      <dgm:t>
        <a:bodyPr/>
        <a:lstStyle/>
        <a:p>
          <a:endParaRPr lang="es-MX"/>
        </a:p>
      </dgm:t>
    </dgm:pt>
    <dgm:pt modelId="{5470EA4B-B380-4130-B9F5-8E674B0E200D}">
      <dgm:prSet custT="1"/>
      <dgm:spPr/>
      <dgm:t>
        <a:bodyPr/>
        <a:lstStyle/>
        <a:p>
          <a:pPr rtl="0"/>
          <a:r>
            <a:rPr lang="es-MX" sz="2000" smtClean="0"/>
            <a:t>Formales</a:t>
          </a:r>
          <a:endParaRPr lang="es-MX" sz="2000" dirty="0"/>
        </a:p>
      </dgm:t>
    </dgm:pt>
    <dgm:pt modelId="{BF13E01F-D867-4690-9BFF-D62FDACCCAC3}" type="parTrans" cxnId="{7E0961FD-1CC9-4CB2-9D86-F17A07119E1C}">
      <dgm:prSet/>
      <dgm:spPr/>
      <dgm:t>
        <a:bodyPr/>
        <a:lstStyle/>
        <a:p>
          <a:endParaRPr lang="es-MX"/>
        </a:p>
      </dgm:t>
    </dgm:pt>
    <dgm:pt modelId="{017B603C-DCA1-445C-B2CE-F5E69AD9AC58}" type="sibTrans" cxnId="{7E0961FD-1CC9-4CB2-9D86-F17A07119E1C}">
      <dgm:prSet/>
      <dgm:spPr/>
      <dgm:t>
        <a:bodyPr/>
        <a:lstStyle/>
        <a:p>
          <a:endParaRPr lang="es-MX"/>
        </a:p>
      </dgm:t>
    </dgm:pt>
    <dgm:pt modelId="{50D9A19B-13CE-4AC4-8DD2-5D463C322576}">
      <dgm:prSet custT="1"/>
      <dgm:spPr/>
      <dgm:t>
        <a:bodyPr/>
        <a:lstStyle/>
        <a:p>
          <a:endParaRPr lang="es-MX"/>
        </a:p>
      </dgm:t>
    </dgm:pt>
    <dgm:pt modelId="{220A8A61-0BC3-4286-AACE-0CA40C4B62D8}" type="parTrans" cxnId="{B04C673C-719B-4FE0-949E-6E31ECBE6028}">
      <dgm:prSet/>
      <dgm:spPr/>
      <dgm:t>
        <a:bodyPr/>
        <a:lstStyle/>
        <a:p>
          <a:endParaRPr lang="es-MX"/>
        </a:p>
      </dgm:t>
    </dgm:pt>
    <dgm:pt modelId="{128651DC-EE54-4E46-B6EC-CF882235D69E}" type="sibTrans" cxnId="{B04C673C-719B-4FE0-949E-6E31ECBE6028}">
      <dgm:prSet/>
      <dgm:spPr/>
      <dgm:t>
        <a:bodyPr/>
        <a:lstStyle/>
        <a:p>
          <a:endParaRPr lang="es-MX"/>
        </a:p>
      </dgm:t>
    </dgm:pt>
    <dgm:pt modelId="{0B977599-D975-4F3B-AAA2-5063B7795B42}" type="pres">
      <dgm:prSet presAssocID="{6CBE9938-734B-4CD2-A70F-32E4342A3DE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6610FFB-9A22-475B-BE6A-D249346D5E86}" type="pres">
      <dgm:prSet presAssocID="{A4E63822-AC99-45DA-B40B-3FD41C9A64CB}" presName="circ1" presStyleLbl="vennNode1" presStyleIdx="0" presStyleCnt="7"/>
      <dgm:spPr/>
    </dgm:pt>
    <dgm:pt modelId="{DCF95F31-A22A-4E59-9F00-8EBE0D21BB88}" type="pres">
      <dgm:prSet presAssocID="{A4E63822-AC99-45DA-B40B-3FD41C9A64CB}" presName="circ1Tx" presStyleLbl="revTx" presStyleIdx="0" presStyleCnt="0" custScaleX="423721" custScaleY="52800" custLinFactNeighborX="52" custLinFactNeighborY="128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21D850-E766-4871-BF39-9ED88D121338}" type="pres">
      <dgm:prSet presAssocID="{D7E776A5-8A79-4CA2-B4EF-1C3F2C825863}" presName="circ2" presStyleLbl="vennNode1" presStyleIdx="1" presStyleCnt="7"/>
      <dgm:spPr/>
    </dgm:pt>
    <dgm:pt modelId="{EBF79B6D-16C2-4A83-A19D-9E0257A3CAB9}" type="pres">
      <dgm:prSet presAssocID="{D7E776A5-8A79-4CA2-B4EF-1C3F2C825863}" presName="circ2Tx" presStyleLbl="revTx" presStyleIdx="0" presStyleCnt="0" custScaleX="205798" custLinFactX="9140" custLinFactNeighborX="100000" custLinFactNeighborY="-87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63E7B5-EC49-4624-B429-136543B54FF2}" type="pres">
      <dgm:prSet presAssocID="{48BB06A9-03AE-41EC-B9A6-A85CE630373B}" presName="circ3" presStyleLbl="vennNode1" presStyleIdx="2" presStyleCnt="7"/>
      <dgm:spPr/>
    </dgm:pt>
    <dgm:pt modelId="{79561F0C-DF64-42F8-BD09-132A0DEC8CE7}" type="pres">
      <dgm:prSet presAssocID="{48BB06A9-03AE-41EC-B9A6-A85CE630373B}" presName="circ3Tx" presStyleLbl="revTx" presStyleIdx="0" presStyleCnt="0" custScaleX="205798" custLinFactNeighborX="92203" custLinFactNeighborY="281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2CD569-B385-469A-8FBC-29025B33FFD9}" type="pres">
      <dgm:prSet presAssocID="{5470EA4B-B380-4130-B9F5-8E674B0E200D}" presName="circ4" presStyleLbl="vennNode1" presStyleIdx="3" presStyleCnt="7"/>
      <dgm:spPr/>
    </dgm:pt>
    <dgm:pt modelId="{482BA106-856C-4CEE-871C-AF2139F297A6}" type="pres">
      <dgm:prSet presAssocID="{5470EA4B-B380-4130-B9F5-8E674B0E200D}" presName="circ4Tx" presStyleLbl="revTx" presStyleIdx="0" presStyleCnt="0" custScaleX="205798" custLinFactNeighborX="34599" custLinFactNeighborY="109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8FE782-2F11-4EDE-BED1-A3C297BAD037}" type="pres">
      <dgm:prSet presAssocID="{6EA2CE9E-BCE2-4E4C-9B1E-0B55913F4A35}" presName="circ5" presStyleLbl="vennNode1" presStyleIdx="4" presStyleCnt="7"/>
      <dgm:spPr/>
    </dgm:pt>
    <dgm:pt modelId="{F7001EF8-31E9-44E1-8569-F76CBF22C6E1}" type="pres">
      <dgm:prSet presAssocID="{6EA2CE9E-BCE2-4E4C-9B1E-0B55913F4A35}" presName="circ5Tx" presStyleLbl="revTx" presStyleIdx="0" presStyleCnt="0" custScaleX="205798" custLinFactNeighborX="-64571" custLinFactNeighborY="-116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C53D59-2C24-4481-99E0-652BE330D241}" type="pres">
      <dgm:prSet presAssocID="{D8B25BAF-5FA0-4A30-BAD4-6B4B471B6733}" presName="circ6" presStyleLbl="vennNode1" presStyleIdx="5" presStyleCnt="7"/>
      <dgm:spPr/>
    </dgm:pt>
    <dgm:pt modelId="{6BEA0FDA-4371-4157-ACB0-707F096051E6}" type="pres">
      <dgm:prSet presAssocID="{D8B25BAF-5FA0-4A30-BAD4-6B4B471B6733}" presName="circ6Tx" presStyleLbl="revTx" presStyleIdx="0" presStyleCnt="0" custScaleX="205798" custLinFactNeighborX="-90613" custLinFactNeighborY="23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45350B-DDDE-4552-A675-6B081A8C6237}" type="pres">
      <dgm:prSet presAssocID="{38251AA9-E14E-4AA4-A047-6BBA1618ECCE}" presName="circ7" presStyleLbl="vennNode1" presStyleIdx="6" presStyleCnt="7"/>
      <dgm:spPr/>
    </dgm:pt>
    <dgm:pt modelId="{D6A2C49C-D0CA-46D4-8CE0-C981B7F573D1}" type="pres">
      <dgm:prSet presAssocID="{38251AA9-E14E-4AA4-A047-6BBA1618ECCE}" presName="circ7Tx" presStyleLbl="revTx" presStyleIdx="0" presStyleCnt="0" custScaleX="205798" custLinFactNeighborX="-841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C2D6BDA-C049-4339-839B-2921DB43B33B}" srcId="{6CBE9938-734B-4CD2-A70F-32E4342A3DE6}" destId="{A4E63822-AC99-45DA-B40B-3FD41C9A64CB}" srcOrd="0" destOrd="0" parTransId="{2FC15C0D-40A2-49EA-9A93-B94D8F519AC8}" sibTransId="{EDF6A7CF-1EE0-417D-833C-793AB27677AA}"/>
    <dgm:cxn modelId="{6A0B21E7-6208-42B1-9877-DD833E651176}" srcId="{6CBE9938-734B-4CD2-A70F-32E4342A3DE6}" destId="{48BB06A9-03AE-41EC-B9A6-A85CE630373B}" srcOrd="2" destOrd="0" parTransId="{C4DDE6F1-D273-4AD4-AA9D-E8127A3F5CFA}" sibTransId="{1D415EC3-3F45-44B5-9A46-6CE1E7D5627F}"/>
    <dgm:cxn modelId="{1B70ECF7-4C69-4A66-8F0A-657B763198D1}" type="presOf" srcId="{48BB06A9-03AE-41EC-B9A6-A85CE630373B}" destId="{79561F0C-DF64-42F8-BD09-132A0DEC8CE7}" srcOrd="0" destOrd="0" presId="urn:microsoft.com/office/officeart/2005/8/layout/venn1"/>
    <dgm:cxn modelId="{30C920A8-CC07-4940-8916-D92ACB4C273E}" srcId="{6CBE9938-734B-4CD2-A70F-32E4342A3DE6}" destId="{D8B25BAF-5FA0-4A30-BAD4-6B4B471B6733}" srcOrd="5" destOrd="0" parTransId="{431AFFA9-16AC-4892-8AC0-EB53829EF627}" sibTransId="{8E41E948-0117-4CFA-B09A-8A3E50AD755A}"/>
    <dgm:cxn modelId="{27190B46-85AC-48FA-A3D4-D6C143614C88}" srcId="{6CBE9938-734B-4CD2-A70F-32E4342A3DE6}" destId="{D7E776A5-8A79-4CA2-B4EF-1C3F2C825863}" srcOrd="1" destOrd="0" parTransId="{E5941BA2-25F3-4F7D-9473-11BA7E5F9BF8}" sibTransId="{218D3D5D-7F0E-4F03-936B-B42967327072}"/>
    <dgm:cxn modelId="{BD96F279-7817-4AC1-B514-B7BA53169783}" type="presOf" srcId="{6CBE9938-734B-4CD2-A70F-32E4342A3DE6}" destId="{0B977599-D975-4F3B-AAA2-5063B7795B42}" srcOrd="0" destOrd="0" presId="urn:microsoft.com/office/officeart/2005/8/layout/venn1"/>
    <dgm:cxn modelId="{DC357E0E-736F-4DFA-873D-FBF231650D63}" type="presOf" srcId="{38251AA9-E14E-4AA4-A047-6BBA1618ECCE}" destId="{D6A2C49C-D0CA-46D4-8CE0-C981B7F573D1}" srcOrd="0" destOrd="0" presId="urn:microsoft.com/office/officeart/2005/8/layout/venn1"/>
    <dgm:cxn modelId="{A5681CD0-07C3-4C8D-85C0-CFD276724416}" type="presOf" srcId="{D7E776A5-8A79-4CA2-B4EF-1C3F2C825863}" destId="{EBF79B6D-16C2-4A83-A19D-9E0257A3CAB9}" srcOrd="0" destOrd="0" presId="urn:microsoft.com/office/officeart/2005/8/layout/venn1"/>
    <dgm:cxn modelId="{C5632F32-DAEF-42BA-AE15-991FD580B5D2}" srcId="{6CBE9938-734B-4CD2-A70F-32E4342A3DE6}" destId="{6EA2CE9E-BCE2-4E4C-9B1E-0B55913F4A35}" srcOrd="4" destOrd="0" parTransId="{23C6CCD7-B5D4-4634-8470-4D848ABA24A4}" sibTransId="{F04D0464-F34B-4992-82E0-2E06E9EF8B8D}"/>
    <dgm:cxn modelId="{B7904C21-BD79-4801-AF5C-8C0453E4F4D0}" type="presOf" srcId="{5470EA4B-B380-4130-B9F5-8E674B0E200D}" destId="{482BA106-856C-4CEE-871C-AF2139F297A6}" srcOrd="0" destOrd="0" presId="urn:microsoft.com/office/officeart/2005/8/layout/venn1"/>
    <dgm:cxn modelId="{8B60571C-611E-4DAD-B82B-31BAC5871EAC}" type="presOf" srcId="{6EA2CE9E-BCE2-4E4C-9B1E-0B55913F4A35}" destId="{F7001EF8-31E9-44E1-8569-F76CBF22C6E1}" srcOrd="0" destOrd="0" presId="urn:microsoft.com/office/officeart/2005/8/layout/venn1"/>
    <dgm:cxn modelId="{7999888E-A458-461F-A0B3-2B3D12BC7597}" srcId="{6CBE9938-734B-4CD2-A70F-32E4342A3DE6}" destId="{38251AA9-E14E-4AA4-A047-6BBA1618ECCE}" srcOrd="6" destOrd="0" parTransId="{2217291D-2E72-47D2-9F81-502BD4D3F7FF}" sibTransId="{A2DF69F7-8CF9-43FE-8D26-D18C11E28CFC}"/>
    <dgm:cxn modelId="{1BA0D19A-67EE-4B56-A619-5FE6C5EF6E51}" type="presOf" srcId="{A4E63822-AC99-45DA-B40B-3FD41C9A64CB}" destId="{DCF95F31-A22A-4E59-9F00-8EBE0D21BB88}" srcOrd="0" destOrd="0" presId="urn:microsoft.com/office/officeart/2005/8/layout/venn1"/>
    <dgm:cxn modelId="{7E0961FD-1CC9-4CB2-9D86-F17A07119E1C}" srcId="{6CBE9938-734B-4CD2-A70F-32E4342A3DE6}" destId="{5470EA4B-B380-4130-B9F5-8E674B0E200D}" srcOrd="3" destOrd="0" parTransId="{BF13E01F-D867-4690-9BFF-D62FDACCCAC3}" sibTransId="{017B603C-DCA1-445C-B2CE-F5E69AD9AC58}"/>
    <dgm:cxn modelId="{7E26A842-5D25-4BA8-8633-4291B6237253}" type="presOf" srcId="{D8B25BAF-5FA0-4A30-BAD4-6B4B471B6733}" destId="{6BEA0FDA-4371-4157-ACB0-707F096051E6}" srcOrd="0" destOrd="0" presId="urn:microsoft.com/office/officeart/2005/8/layout/venn1"/>
    <dgm:cxn modelId="{B04C673C-719B-4FE0-949E-6E31ECBE6028}" srcId="{6CBE9938-734B-4CD2-A70F-32E4342A3DE6}" destId="{50D9A19B-13CE-4AC4-8DD2-5D463C322576}" srcOrd="7" destOrd="0" parTransId="{220A8A61-0BC3-4286-AACE-0CA40C4B62D8}" sibTransId="{128651DC-EE54-4E46-B6EC-CF882235D69E}"/>
    <dgm:cxn modelId="{0A72039F-DDEB-4031-BD48-6C7D46357DD8}" type="presParOf" srcId="{0B977599-D975-4F3B-AAA2-5063B7795B42}" destId="{26610FFB-9A22-475B-BE6A-D249346D5E86}" srcOrd="0" destOrd="0" presId="urn:microsoft.com/office/officeart/2005/8/layout/venn1"/>
    <dgm:cxn modelId="{58A62404-14D5-40C8-9A36-981BA0A4288F}" type="presParOf" srcId="{0B977599-D975-4F3B-AAA2-5063B7795B42}" destId="{DCF95F31-A22A-4E59-9F00-8EBE0D21BB88}" srcOrd="1" destOrd="0" presId="urn:microsoft.com/office/officeart/2005/8/layout/venn1"/>
    <dgm:cxn modelId="{55D89E9F-DC11-4A89-9021-1B1E92D7A724}" type="presParOf" srcId="{0B977599-D975-4F3B-AAA2-5063B7795B42}" destId="{2221D850-E766-4871-BF39-9ED88D121338}" srcOrd="2" destOrd="0" presId="urn:microsoft.com/office/officeart/2005/8/layout/venn1"/>
    <dgm:cxn modelId="{07F1F429-EABC-4A74-9BFB-BC091868106C}" type="presParOf" srcId="{0B977599-D975-4F3B-AAA2-5063B7795B42}" destId="{EBF79B6D-16C2-4A83-A19D-9E0257A3CAB9}" srcOrd="3" destOrd="0" presId="urn:microsoft.com/office/officeart/2005/8/layout/venn1"/>
    <dgm:cxn modelId="{033FE6BA-0C28-42A5-B987-DD6BBEDAE46A}" type="presParOf" srcId="{0B977599-D975-4F3B-AAA2-5063B7795B42}" destId="{AB63E7B5-EC49-4624-B429-136543B54FF2}" srcOrd="4" destOrd="0" presId="urn:microsoft.com/office/officeart/2005/8/layout/venn1"/>
    <dgm:cxn modelId="{1CD6DDBE-92CF-4DAF-A957-7E2041CEAB0C}" type="presParOf" srcId="{0B977599-D975-4F3B-AAA2-5063B7795B42}" destId="{79561F0C-DF64-42F8-BD09-132A0DEC8CE7}" srcOrd="5" destOrd="0" presId="urn:microsoft.com/office/officeart/2005/8/layout/venn1"/>
    <dgm:cxn modelId="{72329C83-7129-4E25-8D76-B37EF3437B09}" type="presParOf" srcId="{0B977599-D975-4F3B-AAA2-5063B7795B42}" destId="{072CD569-B385-469A-8FBC-29025B33FFD9}" srcOrd="6" destOrd="0" presId="urn:microsoft.com/office/officeart/2005/8/layout/venn1"/>
    <dgm:cxn modelId="{D8981C9B-6072-4E46-AC31-359A601E485F}" type="presParOf" srcId="{0B977599-D975-4F3B-AAA2-5063B7795B42}" destId="{482BA106-856C-4CEE-871C-AF2139F297A6}" srcOrd="7" destOrd="0" presId="urn:microsoft.com/office/officeart/2005/8/layout/venn1"/>
    <dgm:cxn modelId="{8E399DFC-87E8-41AC-99C3-20224EC83A8F}" type="presParOf" srcId="{0B977599-D975-4F3B-AAA2-5063B7795B42}" destId="{7D8FE782-2F11-4EDE-BED1-A3C297BAD037}" srcOrd="8" destOrd="0" presId="urn:microsoft.com/office/officeart/2005/8/layout/venn1"/>
    <dgm:cxn modelId="{1F4A74AE-6A1A-4D59-ADF2-7F626472D64F}" type="presParOf" srcId="{0B977599-D975-4F3B-AAA2-5063B7795B42}" destId="{F7001EF8-31E9-44E1-8569-F76CBF22C6E1}" srcOrd="9" destOrd="0" presId="urn:microsoft.com/office/officeart/2005/8/layout/venn1"/>
    <dgm:cxn modelId="{4A4C3F71-FFF9-4D01-9E82-A02F69BC2A5B}" type="presParOf" srcId="{0B977599-D975-4F3B-AAA2-5063B7795B42}" destId="{ADC53D59-2C24-4481-99E0-652BE330D241}" srcOrd="10" destOrd="0" presId="urn:microsoft.com/office/officeart/2005/8/layout/venn1"/>
    <dgm:cxn modelId="{C1DEF991-3DE6-42BF-A29A-F9A5CF237796}" type="presParOf" srcId="{0B977599-D975-4F3B-AAA2-5063B7795B42}" destId="{6BEA0FDA-4371-4157-ACB0-707F096051E6}" srcOrd="11" destOrd="0" presId="urn:microsoft.com/office/officeart/2005/8/layout/venn1"/>
    <dgm:cxn modelId="{DBE42A42-E5C7-4E76-B039-AF54C5924075}" type="presParOf" srcId="{0B977599-D975-4F3B-AAA2-5063B7795B42}" destId="{B345350B-DDDE-4552-A675-6B081A8C6237}" srcOrd="12" destOrd="0" presId="urn:microsoft.com/office/officeart/2005/8/layout/venn1"/>
    <dgm:cxn modelId="{A18723A5-E90B-40F9-859D-E3DC38A7BFD3}" type="presParOf" srcId="{0B977599-D975-4F3B-AAA2-5063B7795B42}" destId="{D6A2C49C-D0CA-46D4-8CE0-C981B7F573D1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391EDE-01F3-49AA-927F-2837ADBFEC1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1DF211F-F313-47CE-A4B2-27D07E06B418}">
      <dgm:prSet/>
      <dgm:spPr/>
      <dgm:t>
        <a:bodyPr/>
        <a:lstStyle/>
        <a:p>
          <a:pPr rtl="0"/>
          <a:r>
            <a:rPr lang="es-ES_tradnl" dirty="0" smtClean="0"/>
            <a:t>Aplicación informática para la edición, modificación y procesamiento de documentos de texto con formato en una computadora.</a:t>
          </a:r>
          <a:endParaRPr lang="es-MX" dirty="0"/>
        </a:p>
      </dgm:t>
    </dgm:pt>
    <dgm:pt modelId="{D7C73AF7-3771-4A31-8A22-8BB19D6C74D3}" type="parTrans" cxnId="{D3377A25-C18F-4FDA-9A08-A073953B952D}">
      <dgm:prSet/>
      <dgm:spPr/>
      <dgm:t>
        <a:bodyPr/>
        <a:lstStyle/>
        <a:p>
          <a:endParaRPr lang="es-MX"/>
        </a:p>
      </dgm:t>
    </dgm:pt>
    <dgm:pt modelId="{C57823D2-3C23-49AA-A8B3-207810A92CC8}" type="sibTrans" cxnId="{D3377A25-C18F-4FDA-9A08-A073953B952D}">
      <dgm:prSet/>
      <dgm:spPr/>
      <dgm:t>
        <a:bodyPr/>
        <a:lstStyle/>
        <a:p>
          <a:endParaRPr lang="es-MX"/>
        </a:p>
      </dgm:t>
    </dgm:pt>
    <dgm:pt modelId="{317ED046-F56C-44BF-B3B3-B6B7F20A307D}" type="pres">
      <dgm:prSet presAssocID="{56391EDE-01F3-49AA-927F-2837ADBFEC1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B71B67-E2D9-458D-8493-DF0B6BF69F3B}" type="pres">
      <dgm:prSet presAssocID="{E1DF211F-F313-47CE-A4B2-27D07E06B418}" presName="circ1TxSh" presStyleLbl="vennNode1" presStyleIdx="0" presStyleCnt="1" custScaleX="196556"/>
      <dgm:spPr/>
      <dgm:t>
        <a:bodyPr/>
        <a:lstStyle/>
        <a:p>
          <a:endParaRPr lang="es-MX"/>
        </a:p>
      </dgm:t>
    </dgm:pt>
  </dgm:ptLst>
  <dgm:cxnLst>
    <dgm:cxn modelId="{06F7CC49-5720-46F4-8A48-6A720CEC677C}" type="presOf" srcId="{E1DF211F-F313-47CE-A4B2-27D07E06B418}" destId="{E0B71B67-E2D9-458D-8493-DF0B6BF69F3B}" srcOrd="0" destOrd="0" presId="urn:microsoft.com/office/officeart/2005/8/layout/venn1"/>
    <dgm:cxn modelId="{93B850CE-677D-4A1D-8DC6-50C81B173C67}" type="presOf" srcId="{56391EDE-01F3-49AA-927F-2837ADBFEC18}" destId="{317ED046-F56C-44BF-B3B3-B6B7F20A307D}" srcOrd="0" destOrd="0" presId="urn:microsoft.com/office/officeart/2005/8/layout/venn1"/>
    <dgm:cxn modelId="{D3377A25-C18F-4FDA-9A08-A073953B952D}" srcId="{56391EDE-01F3-49AA-927F-2837ADBFEC18}" destId="{E1DF211F-F313-47CE-A4B2-27D07E06B418}" srcOrd="0" destOrd="0" parTransId="{D7C73AF7-3771-4A31-8A22-8BB19D6C74D3}" sibTransId="{C57823D2-3C23-49AA-A8B3-207810A92CC8}"/>
    <dgm:cxn modelId="{01A74DAB-3AA5-49AB-AC89-2FA9691A4846}" type="presParOf" srcId="{317ED046-F56C-44BF-B3B3-B6B7F20A307D}" destId="{E0B71B67-E2D9-458D-8493-DF0B6BF69F3B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84950A-06BB-434A-9955-35C38AAE0C2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FB2662C-06FC-4F7F-8C30-40258209EFA6}">
      <dgm:prSet/>
      <dgm:spPr/>
      <dgm:t>
        <a:bodyPr/>
        <a:lstStyle/>
        <a:p>
          <a:pPr algn="ctr" rtl="0"/>
          <a:r>
            <a:rPr lang="es-ES_tradnl" dirty="0" smtClean="0"/>
            <a:t>Se trata de un </a:t>
          </a:r>
          <a:r>
            <a:rPr lang="es-ES_tradnl" b="1" dirty="0" smtClean="0"/>
            <a:t>software</a:t>
          </a:r>
          <a:r>
            <a:rPr lang="es-ES_tradnl" dirty="0" smtClean="0"/>
            <a:t> de múltiples funcionalidades para la redacción.</a:t>
          </a:r>
        </a:p>
        <a:p>
          <a:pPr algn="ctr" rtl="0"/>
          <a:r>
            <a:rPr lang="es-ES_tradnl" dirty="0" smtClean="0"/>
            <a:t>Con diferentes tipografías, tamaños de letra, colores, tipos de párrafos, efectos artísticos y otras opciones. </a:t>
          </a:r>
          <a:endParaRPr lang="es-MX" dirty="0"/>
        </a:p>
      </dgm:t>
    </dgm:pt>
    <dgm:pt modelId="{3436B9F1-3190-49ED-9EE5-20F602CA3F89}" type="parTrans" cxnId="{6D5B05F2-D067-4A3D-9638-CE18C18BF510}">
      <dgm:prSet/>
      <dgm:spPr/>
      <dgm:t>
        <a:bodyPr/>
        <a:lstStyle/>
        <a:p>
          <a:endParaRPr lang="es-MX"/>
        </a:p>
      </dgm:t>
    </dgm:pt>
    <dgm:pt modelId="{8DDC5620-1900-4A19-A9B6-A83AC0696E82}" type="sibTrans" cxnId="{6D5B05F2-D067-4A3D-9638-CE18C18BF510}">
      <dgm:prSet/>
      <dgm:spPr/>
      <dgm:t>
        <a:bodyPr/>
        <a:lstStyle/>
        <a:p>
          <a:endParaRPr lang="es-MX"/>
        </a:p>
      </dgm:t>
    </dgm:pt>
    <dgm:pt modelId="{FD803938-2C91-443A-8F79-DECBDB426CB7}" type="pres">
      <dgm:prSet presAssocID="{CB84950A-06BB-434A-9955-35C38AAE0C2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4611F7D-6526-45A5-807F-B26E3B7C47E0}" type="pres">
      <dgm:prSet presAssocID="{AFB2662C-06FC-4F7F-8C30-40258209EFA6}" presName="circ1TxSh" presStyleLbl="vennNode1" presStyleIdx="0" presStyleCnt="1" custScaleX="194077" custLinFactNeighborX="-964" custLinFactNeighborY="2479"/>
      <dgm:spPr/>
      <dgm:t>
        <a:bodyPr/>
        <a:lstStyle/>
        <a:p>
          <a:endParaRPr lang="es-MX"/>
        </a:p>
      </dgm:t>
    </dgm:pt>
  </dgm:ptLst>
  <dgm:cxnLst>
    <dgm:cxn modelId="{6D5B05F2-D067-4A3D-9638-CE18C18BF510}" srcId="{CB84950A-06BB-434A-9955-35C38AAE0C2F}" destId="{AFB2662C-06FC-4F7F-8C30-40258209EFA6}" srcOrd="0" destOrd="0" parTransId="{3436B9F1-3190-49ED-9EE5-20F602CA3F89}" sibTransId="{8DDC5620-1900-4A19-A9B6-A83AC0696E82}"/>
    <dgm:cxn modelId="{B09CD3B4-6509-4307-BB60-FA22085AAA52}" type="presOf" srcId="{CB84950A-06BB-434A-9955-35C38AAE0C2F}" destId="{FD803938-2C91-443A-8F79-DECBDB426CB7}" srcOrd="0" destOrd="0" presId="urn:microsoft.com/office/officeart/2005/8/layout/venn1"/>
    <dgm:cxn modelId="{063907AC-DB75-410C-95CD-A36FD8ACBF8F}" type="presOf" srcId="{AFB2662C-06FC-4F7F-8C30-40258209EFA6}" destId="{D4611F7D-6526-45A5-807F-B26E3B7C47E0}" srcOrd="0" destOrd="0" presId="urn:microsoft.com/office/officeart/2005/8/layout/venn1"/>
    <dgm:cxn modelId="{6867F0AB-A6E6-4FAA-9A8C-D2F9F4701B38}" type="presParOf" srcId="{FD803938-2C91-443A-8F79-DECBDB426CB7}" destId="{D4611F7D-6526-45A5-807F-B26E3B7C47E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F3C1D0-8E51-4B37-9961-0BB11721D79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86B4CFA-9E5A-45EF-8467-129A39CDBCB5}">
      <dgm:prSet custT="1"/>
      <dgm:spPr/>
      <dgm:t>
        <a:bodyPr/>
        <a:lstStyle/>
        <a:p>
          <a:pPr rtl="0"/>
          <a:r>
            <a:rPr lang="es-ES_tradnl" sz="2400" dirty="0" smtClean="0">
              <a:solidFill>
                <a:schemeClr val="tx1"/>
              </a:solidFill>
            </a:rPr>
            <a:t>Microsoft Word.</a:t>
          </a:r>
          <a:endParaRPr lang="es-MX" sz="2400" dirty="0">
            <a:solidFill>
              <a:schemeClr val="tx1"/>
            </a:solidFill>
          </a:endParaRPr>
        </a:p>
      </dgm:t>
    </dgm:pt>
    <dgm:pt modelId="{F12F8C78-EFAD-4B91-A168-2DB71DCB000B}" type="parTrans" cxnId="{1CD2FA85-8CFA-4727-8FD7-89D13DC19EA3}">
      <dgm:prSet/>
      <dgm:spPr/>
      <dgm:t>
        <a:bodyPr/>
        <a:lstStyle/>
        <a:p>
          <a:endParaRPr lang="es-MX"/>
        </a:p>
      </dgm:t>
    </dgm:pt>
    <dgm:pt modelId="{D8814B26-E38D-48D8-A5A0-4687EC75144E}" type="sibTrans" cxnId="{1CD2FA85-8CFA-4727-8FD7-89D13DC19EA3}">
      <dgm:prSet/>
      <dgm:spPr/>
      <dgm:t>
        <a:bodyPr/>
        <a:lstStyle/>
        <a:p>
          <a:endParaRPr lang="es-MX"/>
        </a:p>
      </dgm:t>
    </dgm:pt>
    <dgm:pt modelId="{86080D78-BA65-413C-8A8C-21797F9F91DD}">
      <dgm:prSet custT="1"/>
      <dgm:spPr/>
      <dgm:t>
        <a:bodyPr/>
        <a:lstStyle/>
        <a:p>
          <a:pPr rtl="0"/>
          <a:r>
            <a:rPr lang="es-ES_tradnl" sz="2400" dirty="0" smtClean="0">
              <a:solidFill>
                <a:schemeClr val="tx1"/>
              </a:solidFill>
            </a:rPr>
            <a:t>Word </a:t>
          </a:r>
          <a:r>
            <a:rPr lang="es-ES_tradnl" sz="2400" dirty="0" err="1" smtClean="0">
              <a:solidFill>
                <a:schemeClr val="tx1"/>
              </a:solidFill>
            </a:rPr>
            <a:t>Perfect</a:t>
          </a:r>
          <a:r>
            <a:rPr lang="es-ES_tradnl" sz="2400" dirty="0" smtClean="0">
              <a:solidFill>
                <a:schemeClr val="tx1"/>
              </a:solidFill>
            </a:rPr>
            <a:t>.</a:t>
          </a:r>
          <a:endParaRPr lang="es-MX" sz="2400" dirty="0">
            <a:solidFill>
              <a:schemeClr val="tx1"/>
            </a:solidFill>
          </a:endParaRPr>
        </a:p>
      </dgm:t>
    </dgm:pt>
    <dgm:pt modelId="{9340C8E0-A074-4D69-ACA4-B73D9A74A8A3}" type="parTrans" cxnId="{64C457A8-2989-4132-B4DA-AB10CB524901}">
      <dgm:prSet/>
      <dgm:spPr/>
      <dgm:t>
        <a:bodyPr/>
        <a:lstStyle/>
        <a:p>
          <a:endParaRPr lang="es-MX"/>
        </a:p>
      </dgm:t>
    </dgm:pt>
    <dgm:pt modelId="{0D9AB13C-7B30-4363-A9C8-2C30E1B824B0}" type="sibTrans" cxnId="{64C457A8-2989-4132-B4DA-AB10CB524901}">
      <dgm:prSet/>
      <dgm:spPr/>
      <dgm:t>
        <a:bodyPr/>
        <a:lstStyle/>
        <a:p>
          <a:endParaRPr lang="es-MX"/>
        </a:p>
      </dgm:t>
    </dgm:pt>
    <dgm:pt modelId="{9BB03B2C-7ABC-4FFF-98B9-B375257C22C0}">
      <dgm:prSet custT="1"/>
      <dgm:spPr/>
      <dgm:t>
        <a:bodyPr/>
        <a:lstStyle/>
        <a:p>
          <a:pPr rtl="0"/>
          <a:r>
            <a:rPr lang="es-ES_tradnl" sz="2400" dirty="0" smtClean="0">
              <a:solidFill>
                <a:schemeClr val="tx1"/>
              </a:solidFill>
            </a:rPr>
            <a:t>Word </a:t>
          </a:r>
          <a:r>
            <a:rPr lang="es-ES_tradnl" sz="2400" dirty="0" err="1" smtClean="0">
              <a:solidFill>
                <a:schemeClr val="tx1"/>
              </a:solidFill>
            </a:rPr>
            <a:t>Pad</a:t>
          </a:r>
          <a:r>
            <a:rPr lang="es-ES_tradnl" sz="2400" dirty="0" smtClean="0">
              <a:solidFill>
                <a:schemeClr val="tx1"/>
              </a:solidFill>
            </a:rPr>
            <a:t>.</a:t>
          </a:r>
          <a:endParaRPr lang="es-MX" sz="2400" dirty="0">
            <a:solidFill>
              <a:schemeClr val="tx1"/>
            </a:solidFill>
          </a:endParaRPr>
        </a:p>
      </dgm:t>
    </dgm:pt>
    <dgm:pt modelId="{9C642850-8DF5-42A2-BC51-15574E640E6B}" type="parTrans" cxnId="{6634C72E-3741-4F9B-9DF6-42DECA8BF33F}">
      <dgm:prSet/>
      <dgm:spPr/>
      <dgm:t>
        <a:bodyPr/>
        <a:lstStyle/>
        <a:p>
          <a:endParaRPr lang="es-MX"/>
        </a:p>
      </dgm:t>
    </dgm:pt>
    <dgm:pt modelId="{07544259-B754-4B51-A4CE-D63E3867D398}" type="sibTrans" cxnId="{6634C72E-3741-4F9B-9DF6-42DECA8BF33F}">
      <dgm:prSet/>
      <dgm:spPr/>
      <dgm:t>
        <a:bodyPr/>
        <a:lstStyle/>
        <a:p>
          <a:endParaRPr lang="es-MX"/>
        </a:p>
      </dgm:t>
    </dgm:pt>
    <dgm:pt modelId="{52CB20C5-F7F8-4520-9024-CD841D6D9745}">
      <dgm:prSet custT="1"/>
      <dgm:spPr/>
      <dgm:t>
        <a:bodyPr/>
        <a:lstStyle/>
        <a:p>
          <a:pPr rtl="0"/>
          <a:r>
            <a:rPr lang="es-ES_tradnl" sz="2400" dirty="0" smtClean="0">
              <a:solidFill>
                <a:schemeClr val="tx1"/>
              </a:solidFill>
            </a:rPr>
            <a:t>Lotus Word Pro.</a:t>
          </a:r>
          <a:endParaRPr lang="es-MX" sz="2400" dirty="0">
            <a:solidFill>
              <a:schemeClr val="tx1"/>
            </a:solidFill>
          </a:endParaRPr>
        </a:p>
      </dgm:t>
    </dgm:pt>
    <dgm:pt modelId="{391E10E3-F2F6-4DAC-A234-08F01A42C8E6}" type="parTrans" cxnId="{A1A43879-4ED0-4072-B6B0-4A171EC8FB83}">
      <dgm:prSet/>
      <dgm:spPr/>
      <dgm:t>
        <a:bodyPr/>
        <a:lstStyle/>
        <a:p>
          <a:endParaRPr lang="es-MX"/>
        </a:p>
      </dgm:t>
    </dgm:pt>
    <dgm:pt modelId="{133DA048-787B-4659-BE7E-A93F0F993560}" type="sibTrans" cxnId="{A1A43879-4ED0-4072-B6B0-4A171EC8FB83}">
      <dgm:prSet/>
      <dgm:spPr/>
      <dgm:t>
        <a:bodyPr/>
        <a:lstStyle/>
        <a:p>
          <a:endParaRPr lang="es-MX"/>
        </a:p>
      </dgm:t>
    </dgm:pt>
    <dgm:pt modelId="{3394F3C7-5728-40EA-A7DF-6176B7B5F51C}">
      <dgm:prSet/>
      <dgm:spPr/>
      <dgm:t>
        <a:bodyPr/>
        <a:lstStyle/>
        <a:p>
          <a:pPr rtl="0"/>
          <a:endParaRPr lang="es-MX" dirty="0">
            <a:solidFill>
              <a:schemeClr val="tx1"/>
            </a:solidFill>
          </a:endParaRPr>
        </a:p>
      </dgm:t>
    </dgm:pt>
    <dgm:pt modelId="{DD73CAEF-5394-45BD-A9AB-01A786169F74}" type="sibTrans" cxnId="{233A0410-F142-4BD9-9A1A-2CD12D395F48}">
      <dgm:prSet/>
      <dgm:spPr/>
      <dgm:t>
        <a:bodyPr/>
        <a:lstStyle/>
        <a:p>
          <a:endParaRPr lang="es-MX"/>
        </a:p>
      </dgm:t>
    </dgm:pt>
    <dgm:pt modelId="{7805D1C1-79E0-43D6-BF1F-74BF73FBFC9A}" type="parTrans" cxnId="{233A0410-F142-4BD9-9A1A-2CD12D395F48}">
      <dgm:prSet/>
      <dgm:spPr/>
      <dgm:t>
        <a:bodyPr/>
        <a:lstStyle/>
        <a:p>
          <a:endParaRPr lang="es-MX"/>
        </a:p>
      </dgm:t>
    </dgm:pt>
    <dgm:pt modelId="{0E9EAC49-950D-4CBE-A8E9-7439F6298A5A}" type="pres">
      <dgm:prSet presAssocID="{1AF3C1D0-8E51-4B37-9961-0BB11721D79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26AA3B3-F810-4212-99A1-B1B55E7A027A}" type="pres">
      <dgm:prSet presAssocID="{3394F3C7-5728-40EA-A7DF-6176B7B5F51C}" presName="thickLine" presStyleLbl="alignNode1" presStyleIdx="0" presStyleCnt="1"/>
      <dgm:spPr/>
    </dgm:pt>
    <dgm:pt modelId="{F7D01EB8-7A1D-41B8-BCBB-7DBE0BFE55E1}" type="pres">
      <dgm:prSet presAssocID="{3394F3C7-5728-40EA-A7DF-6176B7B5F51C}" presName="horz1" presStyleCnt="0"/>
      <dgm:spPr/>
    </dgm:pt>
    <dgm:pt modelId="{F9EBA890-FF8C-47D7-8E9A-C39FC86BB8BE}" type="pres">
      <dgm:prSet presAssocID="{3394F3C7-5728-40EA-A7DF-6176B7B5F51C}" presName="tx1" presStyleLbl="revTx" presStyleIdx="0" presStyleCnt="5"/>
      <dgm:spPr/>
      <dgm:t>
        <a:bodyPr/>
        <a:lstStyle/>
        <a:p>
          <a:endParaRPr lang="es-MX"/>
        </a:p>
      </dgm:t>
    </dgm:pt>
    <dgm:pt modelId="{3271770D-83AE-4DAE-BD0F-AFEBBB8778ED}" type="pres">
      <dgm:prSet presAssocID="{3394F3C7-5728-40EA-A7DF-6176B7B5F51C}" presName="vert1" presStyleCnt="0"/>
      <dgm:spPr/>
    </dgm:pt>
    <dgm:pt modelId="{6B8D5EF1-129B-40DA-A122-53A7C2324E24}" type="pres">
      <dgm:prSet presAssocID="{B86B4CFA-9E5A-45EF-8467-129A39CDBCB5}" presName="vertSpace2a" presStyleCnt="0"/>
      <dgm:spPr/>
    </dgm:pt>
    <dgm:pt modelId="{52FDB56C-4977-49E2-BD35-CA12954E25C2}" type="pres">
      <dgm:prSet presAssocID="{B86B4CFA-9E5A-45EF-8467-129A39CDBCB5}" presName="horz2" presStyleCnt="0"/>
      <dgm:spPr/>
    </dgm:pt>
    <dgm:pt modelId="{8E380E35-CC13-4146-B34C-E32E25BC40B4}" type="pres">
      <dgm:prSet presAssocID="{B86B4CFA-9E5A-45EF-8467-129A39CDBCB5}" presName="horzSpace2" presStyleCnt="0"/>
      <dgm:spPr/>
    </dgm:pt>
    <dgm:pt modelId="{6FDAB25B-2053-448F-B4E9-B3DA89E55650}" type="pres">
      <dgm:prSet presAssocID="{B86B4CFA-9E5A-45EF-8467-129A39CDBCB5}" presName="tx2" presStyleLbl="revTx" presStyleIdx="1" presStyleCnt="5"/>
      <dgm:spPr/>
      <dgm:t>
        <a:bodyPr/>
        <a:lstStyle/>
        <a:p>
          <a:endParaRPr lang="es-MX"/>
        </a:p>
      </dgm:t>
    </dgm:pt>
    <dgm:pt modelId="{C08F61E6-9D0D-421C-AA52-26E101E1A4D7}" type="pres">
      <dgm:prSet presAssocID="{B86B4CFA-9E5A-45EF-8467-129A39CDBCB5}" presName="vert2" presStyleCnt="0"/>
      <dgm:spPr/>
    </dgm:pt>
    <dgm:pt modelId="{8DA97FF4-F49C-4C11-BA26-C6CA374C02EF}" type="pres">
      <dgm:prSet presAssocID="{B86B4CFA-9E5A-45EF-8467-129A39CDBCB5}" presName="thinLine2b" presStyleLbl="callout" presStyleIdx="0" presStyleCnt="4"/>
      <dgm:spPr/>
    </dgm:pt>
    <dgm:pt modelId="{166BE43C-2E95-4ACB-9393-1DC8F6A5AD4B}" type="pres">
      <dgm:prSet presAssocID="{B86B4CFA-9E5A-45EF-8467-129A39CDBCB5}" presName="vertSpace2b" presStyleCnt="0"/>
      <dgm:spPr/>
    </dgm:pt>
    <dgm:pt modelId="{8E002A3E-82D1-45F8-B9A3-A297EE62EC6A}" type="pres">
      <dgm:prSet presAssocID="{86080D78-BA65-413C-8A8C-21797F9F91DD}" presName="horz2" presStyleCnt="0"/>
      <dgm:spPr/>
    </dgm:pt>
    <dgm:pt modelId="{3621BDC6-D8B4-4278-8A85-725483F238AA}" type="pres">
      <dgm:prSet presAssocID="{86080D78-BA65-413C-8A8C-21797F9F91DD}" presName="horzSpace2" presStyleCnt="0"/>
      <dgm:spPr/>
    </dgm:pt>
    <dgm:pt modelId="{925B007E-E66B-4689-9A0A-9EA9BF56DCBC}" type="pres">
      <dgm:prSet presAssocID="{86080D78-BA65-413C-8A8C-21797F9F91DD}" presName="tx2" presStyleLbl="revTx" presStyleIdx="2" presStyleCnt="5"/>
      <dgm:spPr/>
      <dgm:t>
        <a:bodyPr/>
        <a:lstStyle/>
        <a:p>
          <a:endParaRPr lang="es-MX"/>
        </a:p>
      </dgm:t>
    </dgm:pt>
    <dgm:pt modelId="{678E8D5B-7C6F-428F-8FB4-ADA36A4E932B}" type="pres">
      <dgm:prSet presAssocID="{86080D78-BA65-413C-8A8C-21797F9F91DD}" presName="vert2" presStyleCnt="0"/>
      <dgm:spPr/>
    </dgm:pt>
    <dgm:pt modelId="{011BEFA3-E264-481E-8C56-C837FE35F810}" type="pres">
      <dgm:prSet presAssocID="{86080D78-BA65-413C-8A8C-21797F9F91DD}" presName="thinLine2b" presStyleLbl="callout" presStyleIdx="1" presStyleCnt="4"/>
      <dgm:spPr/>
    </dgm:pt>
    <dgm:pt modelId="{020B63C1-E8E3-4A43-8381-17BD7391424C}" type="pres">
      <dgm:prSet presAssocID="{86080D78-BA65-413C-8A8C-21797F9F91DD}" presName="vertSpace2b" presStyleCnt="0"/>
      <dgm:spPr/>
    </dgm:pt>
    <dgm:pt modelId="{2E58B980-ED60-4A58-B6C8-5DEEAC9B666A}" type="pres">
      <dgm:prSet presAssocID="{9BB03B2C-7ABC-4FFF-98B9-B375257C22C0}" presName="horz2" presStyleCnt="0"/>
      <dgm:spPr/>
    </dgm:pt>
    <dgm:pt modelId="{7EF3D0E9-4098-401C-A6DC-D90C36F4EF65}" type="pres">
      <dgm:prSet presAssocID="{9BB03B2C-7ABC-4FFF-98B9-B375257C22C0}" presName="horzSpace2" presStyleCnt="0"/>
      <dgm:spPr/>
    </dgm:pt>
    <dgm:pt modelId="{865C6073-E786-4017-ACDA-28552A4EAFB7}" type="pres">
      <dgm:prSet presAssocID="{9BB03B2C-7ABC-4FFF-98B9-B375257C22C0}" presName="tx2" presStyleLbl="revTx" presStyleIdx="3" presStyleCnt="5"/>
      <dgm:spPr/>
      <dgm:t>
        <a:bodyPr/>
        <a:lstStyle/>
        <a:p>
          <a:endParaRPr lang="es-MX"/>
        </a:p>
      </dgm:t>
    </dgm:pt>
    <dgm:pt modelId="{E61DB132-0B77-4453-BCF8-47B8214ABF9A}" type="pres">
      <dgm:prSet presAssocID="{9BB03B2C-7ABC-4FFF-98B9-B375257C22C0}" presName="vert2" presStyleCnt="0"/>
      <dgm:spPr/>
    </dgm:pt>
    <dgm:pt modelId="{AE2AE640-160F-4542-A8DC-8A5489DE5266}" type="pres">
      <dgm:prSet presAssocID="{9BB03B2C-7ABC-4FFF-98B9-B375257C22C0}" presName="thinLine2b" presStyleLbl="callout" presStyleIdx="2" presStyleCnt="4"/>
      <dgm:spPr/>
    </dgm:pt>
    <dgm:pt modelId="{5A18665B-F0E4-43C5-9389-E055C7FD86CE}" type="pres">
      <dgm:prSet presAssocID="{9BB03B2C-7ABC-4FFF-98B9-B375257C22C0}" presName="vertSpace2b" presStyleCnt="0"/>
      <dgm:spPr/>
    </dgm:pt>
    <dgm:pt modelId="{97C45071-430B-41CB-9678-DAF7B8BC25C1}" type="pres">
      <dgm:prSet presAssocID="{52CB20C5-F7F8-4520-9024-CD841D6D9745}" presName="horz2" presStyleCnt="0"/>
      <dgm:spPr/>
    </dgm:pt>
    <dgm:pt modelId="{4A1235D4-7DC7-455C-B77C-EDEBE5581988}" type="pres">
      <dgm:prSet presAssocID="{52CB20C5-F7F8-4520-9024-CD841D6D9745}" presName="horzSpace2" presStyleCnt="0"/>
      <dgm:spPr/>
    </dgm:pt>
    <dgm:pt modelId="{CA834D54-7C80-4FA9-BF6C-564694CC9AD0}" type="pres">
      <dgm:prSet presAssocID="{52CB20C5-F7F8-4520-9024-CD841D6D9745}" presName="tx2" presStyleLbl="revTx" presStyleIdx="4" presStyleCnt="5"/>
      <dgm:spPr/>
      <dgm:t>
        <a:bodyPr/>
        <a:lstStyle/>
        <a:p>
          <a:endParaRPr lang="es-MX"/>
        </a:p>
      </dgm:t>
    </dgm:pt>
    <dgm:pt modelId="{C00ED187-3A4E-4D2E-BAB5-95DE929BD870}" type="pres">
      <dgm:prSet presAssocID="{52CB20C5-F7F8-4520-9024-CD841D6D9745}" presName="vert2" presStyleCnt="0"/>
      <dgm:spPr/>
    </dgm:pt>
    <dgm:pt modelId="{A679DFD6-945D-45DE-BCF7-EDB41A863BFA}" type="pres">
      <dgm:prSet presAssocID="{52CB20C5-F7F8-4520-9024-CD841D6D9745}" presName="thinLine2b" presStyleLbl="callout" presStyleIdx="3" presStyleCnt="4"/>
      <dgm:spPr/>
    </dgm:pt>
    <dgm:pt modelId="{44B43B2F-CD41-4120-9565-F79C4E4800EF}" type="pres">
      <dgm:prSet presAssocID="{52CB20C5-F7F8-4520-9024-CD841D6D9745}" presName="vertSpace2b" presStyleCnt="0"/>
      <dgm:spPr/>
    </dgm:pt>
  </dgm:ptLst>
  <dgm:cxnLst>
    <dgm:cxn modelId="{233A0410-F142-4BD9-9A1A-2CD12D395F48}" srcId="{1AF3C1D0-8E51-4B37-9961-0BB11721D796}" destId="{3394F3C7-5728-40EA-A7DF-6176B7B5F51C}" srcOrd="0" destOrd="0" parTransId="{7805D1C1-79E0-43D6-BF1F-74BF73FBFC9A}" sibTransId="{DD73CAEF-5394-45BD-A9AB-01A786169F74}"/>
    <dgm:cxn modelId="{B4AB6BF2-9802-4EC8-BB4F-EB9A1A0E11A1}" type="presOf" srcId="{3394F3C7-5728-40EA-A7DF-6176B7B5F51C}" destId="{F9EBA890-FF8C-47D7-8E9A-C39FC86BB8BE}" srcOrd="0" destOrd="0" presId="urn:microsoft.com/office/officeart/2008/layout/LinedList"/>
    <dgm:cxn modelId="{50526707-A35D-444A-9759-4588CE7FCB81}" type="presOf" srcId="{86080D78-BA65-413C-8A8C-21797F9F91DD}" destId="{925B007E-E66B-4689-9A0A-9EA9BF56DCBC}" srcOrd="0" destOrd="0" presId="urn:microsoft.com/office/officeart/2008/layout/LinedList"/>
    <dgm:cxn modelId="{65B6664C-8046-4616-B40E-62076431E9DE}" type="presOf" srcId="{52CB20C5-F7F8-4520-9024-CD841D6D9745}" destId="{CA834D54-7C80-4FA9-BF6C-564694CC9AD0}" srcOrd="0" destOrd="0" presId="urn:microsoft.com/office/officeart/2008/layout/LinedList"/>
    <dgm:cxn modelId="{64C457A8-2989-4132-B4DA-AB10CB524901}" srcId="{3394F3C7-5728-40EA-A7DF-6176B7B5F51C}" destId="{86080D78-BA65-413C-8A8C-21797F9F91DD}" srcOrd="1" destOrd="0" parTransId="{9340C8E0-A074-4D69-ACA4-B73D9A74A8A3}" sibTransId="{0D9AB13C-7B30-4363-A9C8-2C30E1B824B0}"/>
    <dgm:cxn modelId="{A1A43879-4ED0-4072-B6B0-4A171EC8FB83}" srcId="{3394F3C7-5728-40EA-A7DF-6176B7B5F51C}" destId="{52CB20C5-F7F8-4520-9024-CD841D6D9745}" srcOrd="3" destOrd="0" parTransId="{391E10E3-F2F6-4DAC-A234-08F01A42C8E6}" sibTransId="{133DA048-787B-4659-BE7E-A93F0F993560}"/>
    <dgm:cxn modelId="{C59D317C-1122-4BAC-8FA7-776D4CDEB3EF}" type="presOf" srcId="{1AF3C1D0-8E51-4B37-9961-0BB11721D796}" destId="{0E9EAC49-950D-4CBE-A8E9-7439F6298A5A}" srcOrd="0" destOrd="0" presId="urn:microsoft.com/office/officeart/2008/layout/LinedList"/>
    <dgm:cxn modelId="{280BF38D-A48E-4118-A086-7101E6EB7E7D}" type="presOf" srcId="{B86B4CFA-9E5A-45EF-8467-129A39CDBCB5}" destId="{6FDAB25B-2053-448F-B4E9-B3DA89E55650}" srcOrd="0" destOrd="0" presId="urn:microsoft.com/office/officeart/2008/layout/LinedList"/>
    <dgm:cxn modelId="{6634C72E-3741-4F9B-9DF6-42DECA8BF33F}" srcId="{3394F3C7-5728-40EA-A7DF-6176B7B5F51C}" destId="{9BB03B2C-7ABC-4FFF-98B9-B375257C22C0}" srcOrd="2" destOrd="0" parTransId="{9C642850-8DF5-42A2-BC51-15574E640E6B}" sibTransId="{07544259-B754-4B51-A4CE-D63E3867D398}"/>
    <dgm:cxn modelId="{1CD2FA85-8CFA-4727-8FD7-89D13DC19EA3}" srcId="{3394F3C7-5728-40EA-A7DF-6176B7B5F51C}" destId="{B86B4CFA-9E5A-45EF-8467-129A39CDBCB5}" srcOrd="0" destOrd="0" parTransId="{F12F8C78-EFAD-4B91-A168-2DB71DCB000B}" sibTransId="{D8814B26-E38D-48D8-A5A0-4687EC75144E}"/>
    <dgm:cxn modelId="{9897E522-7838-48C3-83A1-E2627F04CEFA}" type="presOf" srcId="{9BB03B2C-7ABC-4FFF-98B9-B375257C22C0}" destId="{865C6073-E786-4017-ACDA-28552A4EAFB7}" srcOrd="0" destOrd="0" presId="urn:microsoft.com/office/officeart/2008/layout/LinedList"/>
    <dgm:cxn modelId="{B0616987-A662-4769-9CD4-5C028D6B1D63}" type="presParOf" srcId="{0E9EAC49-950D-4CBE-A8E9-7439F6298A5A}" destId="{026AA3B3-F810-4212-99A1-B1B55E7A027A}" srcOrd="0" destOrd="0" presId="urn:microsoft.com/office/officeart/2008/layout/LinedList"/>
    <dgm:cxn modelId="{4420D86E-74D2-47AE-A243-0D98C3B333C1}" type="presParOf" srcId="{0E9EAC49-950D-4CBE-A8E9-7439F6298A5A}" destId="{F7D01EB8-7A1D-41B8-BCBB-7DBE0BFE55E1}" srcOrd="1" destOrd="0" presId="urn:microsoft.com/office/officeart/2008/layout/LinedList"/>
    <dgm:cxn modelId="{078D5437-6222-4F8E-AA9B-39F8044B54B2}" type="presParOf" srcId="{F7D01EB8-7A1D-41B8-BCBB-7DBE0BFE55E1}" destId="{F9EBA890-FF8C-47D7-8E9A-C39FC86BB8BE}" srcOrd="0" destOrd="0" presId="urn:microsoft.com/office/officeart/2008/layout/LinedList"/>
    <dgm:cxn modelId="{B0492A2A-1687-4239-AEE4-2B3CE6A98FC6}" type="presParOf" srcId="{F7D01EB8-7A1D-41B8-BCBB-7DBE0BFE55E1}" destId="{3271770D-83AE-4DAE-BD0F-AFEBBB8778ED}" srcOrd="1" destOrd="0" presId="urn:microsoft.com/office/officeart/2008/layout/LinedList"/>
    <dgm:cxn modelId="{464819B0-9DF7-47E5-9A03-C34172DD85E2}" type="presParOf" srcId="{3271770D-83AE-4DAE-BD0F-AFEBBB8778ED}" destId="{6B8D5EF1-129B-40DA-A122-53A7C2324E24}" srcOrd="0" destOrd="0" presId="urn:microsoft.com/office/officeart/2008/layout/LinedList"/>
    <dgm:cxn modelId="{A75AF3A0-3AB9-408E-ADA0-FA94A210F0B2}" type="presParOf" srcId="{3271770D-83AE-4DAE-BD0F-AFEBBB8778ED}" destId="{52FDB56C-4977-49E2-BD35-CA12954E25C2}" srcOrd="1" destOrd="0" presId="urn:microsoft.com/office/officeart/2008/layout/LinedList"/>
    <dgm:cxn modelId="{7973E3B0-8821-49B4-AF21-041CD30CCD48}" type="presParOf" srcId="{52FDB56C-4977-49E2-BD35-CA12954E25C2}" destId="{8E380E35-CC13-4146-B34C-E32E25BC40B4}" srcOrd="0" destOrd="0" presId="urn:microsoft.com/office/officeart/2008/layout/LinedList"/>
    <dgm:cxn modelId="{36F62F00-D87B-4FF1-9C2A-FE46F3146046}" type="presParOf" srcId="{52FDB56C-4977-49E2-BD35-CA12954E25C2}" destId="{6FDAB25B-2053-448F-B4E9-B3DA89E55650}" srcOrd="1" destOrd="0" presId="urn:microsoft.com/office/officeart/2008/layout/LinedList"/>
    <dgm:cxn modelId="{C5695ADA-A5FB-48B1-B5D6-78A5A671DCB5}" type="presParOf" srcId="{52FDB56C-4977-49E2-BD35-CA12954E25C2}" destId="{C08F61E6-9D0D-421C-AA52-26E101E1A4D7}" srcOrd="2" destOrd="0" presId="urn:microsoft.com/office/officeart/2008/layout/LinedList"/>
    <dgm:cxn modelId="{E52E23E2-2328-46BC-8D6D-FB6A2F646E19}" type="presParOf" srcId="{3271770D-83AE-4DAE-BD0F-AFEBBB8778ED}" destId="{8DA97FF4-F49C-4C11-BA26-C6CA374C02EF}" srcOrd="2" destOrd="0" presId="urn:microsoft.com/office/officeart/2008/layout/LinedList"/>
    <dgm:cxn modelId="{B7DF734F-5C9E-46FB-8510-4B127CE9AF35}" type="presParOf" srcId="{3271770D-83AE-4DAE-BD0F-AFEBBB8778ED}" destId="{166BE43C-2E95-4ACB-9393-1DC8F6A5AD4B}" srcOrd="3" destOrd="0" presId="urn:microsoft.com/office/officeart/2008/layout/LinedList"/>
    <dgm:cxn modelId="{8720AF46-8A07-4937-A063-AA781701CAA3}" type="presParOf" srcId="{3271770D-83AE-4DAE-BD0F-AFEBBB8778ED}" destId="{8E002A3E-82D1-45F8-B9A3-A297EE62EC6A}" srcOrd="4" destOrd="0" presId="urn:microsoft.com/office/officeart/2008/layout/LinedList"/>
    <dgm:cxn modelId="{81E1694F-C7F9-41DC-930C-94E8D7F572DB}" type="presParOf" srcId="{8E002A3E-82D1-45F8-B9A3-A297EE62EC6A}" destId="{3621BDC6-D8B4-4278-8A85-725483F238AA}" srcOrd="0" destOrd="0" presId="urn:microsoft.com/office/officeart/2008/layout/LinedList"/>
    <dgm:cxn modelId="{7F6F37DA-F120-458E-97A7-65DB9C165B92}" type="presParOf" srcId="{8E002A3E-82D1-45F8-B9A3-A297EE62EC6A}" destId="{925B007E-E66B-4689-9A0A-9EA9BF56DCBC}" srcOrd="1" destOrd="0" presId="urn:microsoft.com/office/officeart/2008/layout/LinedList"/>
    <dgm:cxn modelId="{7EE29BE6-8844-467C-BD30-C2D14F1A0FE4}" type="presParOf" srcId="{8E002A3E-82D1-45F8-B9A3-A297EE62EC6A}" destId="{678E8D5B-7C6F-428F-8FB4-ADA36A4E932B}" srcOrd="2" destOrd="0" presId="urn:microsoft.com/office/officeart/2008/layout/LinedList"/>
    <dgm:cxn modelId="{1D499A5F-8933-4606-9719-1ECE6525221F}" type="presParOf" srcId="{3271770D-83AE-4DAE-BD0F-AFEBBB8778ED}" destId="{011BEFA3-E264-481E-8C56-C837FE35F810}" srcOrd="5" destOrd="0" presId="urn:microsoft.com/office/officeart/2008/layout/LinedList"/>
    <dgm:cxn modelId="{1B11A002-D386-4126-BB59-4AC2D801F994}" type="presParOf" srcId="{3271770D-83AE-4DAE-BD0F-AFEBBB8778ED}" destId="{020B63C1-E8E3-4A43-8381-17BD7391424C}" srcOrd="6" destOrd="0" presId="urn:microsoft.com/office/officeart/2008/layout/LinedList"/>
    <dgm:cxn modelId="{13F13FE8-6863-45E3-9B22-EEE74B117665}" type="presParOf" srcId="{3271770D-83AE-4DAE-BD0F-AFEBBB8778ED}" destId="{2E58B980-ED60-4A58-B6C8-5DEEAC9B666A}" srcOrd="7" destOrd="0" presId="urn:microsoft.com/office/officeart/2008/layout/LinedList"/>
    <dgm:cxn modelId="{D3B5EF97-8D6A-40AA-B018-BEF29F3878F3}" type="presParOf" srcId="{2E58B980-ED60-4A58-B6C8-5DEEAC9B666A}" destId="{7EF3D0E9-4098-401C-A6DC-D90C36F4EF65}" srcOrd="0" destOrd="0" presId="urn:microsoft.com/office/officeart/2008/layout/LinedList"/>
    <dgm:cxn modelId="{0BF77AAF-B3E1-4960-9DBF-D20E98AF6A89}" type="presParOf" srcId="{2E58B980-ED60-4A58-B6C8-5DEEAC9B666A}" destId="{865C6073-E786-4017-ACDA-28552A4EAFB7}" srcOrd="1" destOrd="0" presId="urn:microsoft.com/office/officeart/2008/layout/LinedList"/>
    <dgm:cxn modelId="{A9D25AC7-D456-42AB-8226-F55F0BA987C5}" type="presParOf" srcId="{2E58B980-ED60-4A58-B6C8-5DEEAC9B666A}" destId="{E61DB132-0B77-4453-BCF8-47B8214ABF9A}" srcOrd="2" destOrd="0" presId="urn:microsoft.com/office/officeart/2008/layout/LinedList"/>
    <dgm:cxn modelId="{2A94D736-33C4-4C0E-8FA6-577C04215F5A}" type="presParOf" srcId="{3271770D-83AE-4DAE-BD0F-AFEBBB8778ED}" destId="{AE2AE640-160F-4542-A8DC-8A5489DE5266}" srcOrd="8" destOrd="0" presId="urn:microsoft.com/office/officeart/2008/layout/LinedList"/>
    <dgm:cxn modelId="{784069A2-D021-41A6-A00C-893B5D640579}" type="presParOf" srcId="{3271770D-83AE-4DAE-BD0F-AFEBBB8778ED}" destId="{5A18665B-F0E4-43C5-9389-E055C7FD86CE}" srcOrd="9" destOrd="0" presId="urn:microsoft.com/office/officeart/2008/layout/LinedList"/>
    <dgm:cxn modelId="{362E279A-6F9C-44F0-BF7C-58E4FAAA5F43}" type="presParOf" srcId="{3271770D-83AE-4DAE-BD0F-AFEBBB8778ED}" destId="{97C45071-430B-41CB-9678-DAF7B8BC25C1}" srcOrd="10" destOrd="0" presId="urn:microsoft.com/office/officeart/2008/layout/LinedList"/>
    <dgm:cxn modelId="{5F5FD7A8-21ED-44F0-A63B-956885F33BD3}" type="presParOf" srcId="{97C45071-430B-41CB-9678-DAF7B8BC25C1}" destId="{4A1235D4-7DC7-455C-B77C-EDEBE5581988}" srcOrd="0" destOrd="0" presId="urn:microsoft.com/office/officeart/2008/layout/LinedList"/>
    <dgm:cxn modelId="{93E005C2-FAE7-40F4-BC8E-04C9D1EFBD95}" type="presParOf" srcId="{97C45071-430B-41CB-9678-DAF7B8BC25C1}" destId="{CA834D54-7C80-4FA9-BF6C-564694CC9AD0}" srcOrd="1" destOrd="0" presId="urn:microsoft.com/office/officeart/2008/layout/LinedList"/>
    <dgm:cxn modelId="{1D2401B4-1D64-45B3-B065-8BCA9A53B360}" type="presParOf" srcId="{97C45071-430B-41CB-9678-DAF7B8BC25C1}" destId="{C00ED187-3A4E-4D2E-BAB5-95DE929BD870}" srcOrd="2" destOrd="0" presId="urn:microsoft.com/office/officeart/2008/layout/LinedList"/>
    <dgm:cxn modelId="{CE31B600-B37E-428F-BA79-889A00BBACE5}" type="presParOf" srcId="{3271770D-83AE-4DAE-BD0F-AFEBBB8778ED}" destId="{A679DFD6-945D-45DE-BCF7-EDB41A863BFA}" srcOrd="11" destOrd="0" presId="urn:microsoft.com/office/officeart/2008/layout/LinedList"/>
    <dgm:cxn modelId="{0359F713-B949-4C74-A1E3-C0E371A1937C}" type="presParOf" srcId="{3271770D-83AE-4DAE-BD0F-AFEBBB8778ED}" destId="{44B43B2F-CD41-4120-9565-F79C4E4800EF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EDEAA-2EC6-43EE-8C3D-E5DED15F06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F9100A5-B248-437D-91F2-145B359955A3}">
      <dgm:prSet custT="1"/>
      <dgm:spPr/>
      <dgm:t>
        <a:bodyPr/>
        <a:lstStyle/>
        <a:p>
          <a:pPr rtl="0"/>
          <a:r>
            <a:rPr lang="es-ES_tradnl" sz="2400" dirty="0" smtClean="0">
              <a:solidFill>
                <a:schemeClr val="tx1"/>
              </a:solidFill>
            </a:rPr>
            <a:t>Block de notas.</a:t>
          </a:r>
          <a:endParaRPr lang="es-MX" sz="2400" dirty="0">
            <a:solidFill>
              <a:schemeClr val="tx1"/>
            </a:solidFill>
          </a:endParaRPr>
        </a:p>
      </dgm:t>
    </dgm:pt>
    <dgm:pt modelId="{9EB39E3B-D6E6-47C2-9452-8910AEDA31E6}" type="parTrans" cxnId="{4817E334-7A21-4B7C-8289-FF1E1927F09A}">
      <dgm:prSet/>
      <dgm:spPr/>
      <dgm:t>
        <a:bodyPr/>
        <a:lstStyle/>
        <a:p>
          <a:endParaRPr lang="es-MX"/>
        </a:p>
      </dgm:t>
    </dgm:pt>
    <dgm:pt modelId="{88ABE913-8042-4A25-963B-1526B8D52C57}" type="sibTrans" cxnId="{4817E334-7A21-4B7C-8289-FF1E1927F09A}">
      <dgm:prSet/>
      <dgm:spPr/>
      <dgm:t>
        <a:bodyPr/>
        <a:lstStyle/>
        <a:p>
          <a:endParaRPr lang="es-MX"/>
        </a:p>
      </dgm:t>
    </dgm:pt>
    <dgm:pt modelId="{36A52922-5137-4E49-BDFD-481FC097F287}">
      <dgm:prSet custT="1"/>
      <dgm:spPr/>
      <dgm:t>
        <a:bodyPr/>
        <a:lstStyle/>
        <a:p>
          <a:pPr rtl="0"/>
          <a:r>
            <a:rPr lang="es-ES_tradnl" sz="2400" dirty="0" smtClean="0">
              <a:solidFill>
                <a:schemeClr val="tx1"/>
              </a:solidFill>
            </a:rPr>
            <a:t>Quick office.</a:t>
          </a:r>
          <a:endParaRPr lang="es-MX" sz="2400" dirty="0">
            <a:solidFill>
              <a:schemeClr val="tx1"/>
            </a:solidFill>
          </a:endParaRPr>
        </a:p>
      </dgm:t>
    </dgm:pt>
    <dgm:pt modelId="{B99A3F41-927D-43F4-8E46-32C261E57166}" type="parTrans" cxnId="{C514DB7D-D6B0-438B-877E-B1ABB1A8F667}">
      <dgm:prSet/>
      <dgm:spPr/>
      <dgm:t>
        <a:bodyPr/>
        <a:lstStyle/>
        <a:p>
          <a:endParaRPr lang="es-MX"/>
        </a:p>
      </dgm:t>
    </dgm:pt>
    <dgm:pt modelId="{D3491659-A08A-41ED-93B6-6E01A434F093}" type="sibTrans" cxnId="{C514DB7D-D6B0-438B-877E-B1ABB1A8F667}">
      <dgm:prSet/>
      <dgm:spPr/>
      <dgm:t>
        <a:bodyPr/>
        <a:lstStyle/>
        <a:p>
          <a:endParaRPr lang="es-MX"/>
        </a:p>
      </dgm:t>
    </dgm:pt>
    <dgm:pt modelId="{724FA380-2A99-4638-81ED-7378531A4F1D}">
      <dgm:prSet custT="1"/>
      <dgm:spPr/>
      <dgm:t>
        <a:bodyPr/>
        <a:lstStyle/>
        <a:p>
          <a:pPr rtl="0"/>
          <a:r>
            <a:rPr lang="es-ES_tradnl" sz="2400" smtClean="0">
              <a:solidFill>
                <a:schemeClr val="tx1"/>
              </a:solidFill>
            </a:rPr>
            <a:t>Docs to Go.</a:t>
          </a:r>
          <a:endParaRPr lang="es-MX" sz="2400">
            <a:solidFill>
              <a:schemeClr val="tx1"/>
            </a:solidFill>
          </a:endParaRPr>
        </a:p>
      </dgm:t>
    </dgm:pt>
    <dgm:pt modelId="{D08661B6-2199-4E5F-A5E6-423C009117BA}" type="parTrans" cxnId="{9D4ACDAC-D5BF-4AA4-8E0C-9AC054B006A6}">
      <dgm:prSet/>
      <dgm:spPr/>
      <dgm:t>
        <a:bodyPr/>
        <a:lstStyle/>
        <a:p>
          <a:endParaRPr lang="es-MX"/>
        </a:p>
      </dgm:t>
    </dgm:pt>
    <dgm:pt modelId="{07B0AA41-9CD8-4FE1-8AA8-A5EACA4D6831}" type="sibTrans" cxnId="{9D4ACDAC-D5BF-4AA4-8E0C-9AC054B006A6}">
      <dgm:prSet/>
      <dgm:spPr/>
      <dgm:t>
        <a:bodyPr/>
        <a:lstStyle/>
        <a:p>
          <a:endParaRPr lang="es-MX"/>
        </a:p>
      </dgm:t>
    </dgm:pt>
    <dgm:pt modelId="{664B432A-5B69-4151-8B4A-0D474375EA75}">
      <dgm:prSet custT="1"/>
      <dgm:spPr/>
      <dgm:t>
        <a:bodyPr/>
        <a:lstStyle/>
        <a:p>
          <a:pPr rtl="0"/>
          <a:r>
            <a:rPr lang="es-ES_tradnl" sz="2400" dirty="0" smtClean="0">
              <a:solidFill>
                <a:schemeClr val="tx1"/>
              </a:solidFill>
            </a:rPr>
            <a:t>Open office.</a:t>
          </a:r>
          <a:endParaRPr lang="es-MX" sz="2400" dirty="0">
            <a:solidFill>
              <a:schemeClr val="tx1"/>
            </a:solidFill>
          </a:endParaRPr>
        </a:p>
      </dgm:t>
    </dgm:pt>
    <dgm:pt modelId="{C27EF4DD-6962-4158-B2B6-90D139D97CCB}" type="parTrans" cxnId="{CB3ED5EA-2F04-40BE-A2F6-E496E295BC0D}">
      <dgm:prSet/>
      <dgm:spPr/>
      <dgm:t>
        <a:bodyPr/>
        <a:lstStyle/>
        <a:p>
          <a:endParaRPr lang="es-MX"/>
        </a:p>
      </dgm:t>
    </dgm:pt>
    <dgm:pt modelId="{7ADFBF6D-0DC9-4250-AAE0-C3208BCCBA97}" type="sibTrans" cxnId="{CB3ED5EA-2F04-40BE-A2F6-E496E295BC0D}">
      <dgm:prSet/>
      <dgm:spPr/>
      <dgm:t>
        <a:bodyPr/>
        <a:lstStyle/>
        <a:p>
          <a:endParaRPr lang="es-MX"/>
        </a:p>
      </dgm:t>
    </dgm:pt>
    <dgm:pt modelId="{18C25A01-4D1B-4F28-9C5B-AFA1E8424532}" type="pres">
      <dgm:prSet presAssocID="{C4EEDEAA-2EC6-43EE-8C3D-E5DED15F06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D60D0A4-3E61-42DD-9762-E368B425D99D}" type="pres">
      <dgm:prSet presAssocID="{5F9100A5-B248-437D-91F2-145B359955A3}" presName="thickLine" presStyleLbl="alignNode1" presStyleIdx="0" presStyleCnt="4"/>
      <dgm:spPr/>
    </dgm:pt>
    <dgm:pt modelId="{8951FC8A-B0D6-4AC8-A30F-FCA1761A6881}" type="pres">
      <dgm:prSet presAssocID="{5F9100A5-B248-437D-91F2-145B359955A3}" presName="horz1" presStyleCnt="0"/>
      <dgm:spPr/>
    </dgm:pt>
    <dgm:pt modelId="{5E66A119-B6BE-4236-BE39-3C2CFA236F22}" type="pres">
      <dgm:prSet presAssocID="{5F9100A5-B248-437D-91F2-145B359955A3}" presName="tx1" presStyleLbl="revTx" presStyleIdx="0" presStyleCnt="4"/>
      <dgm:spPr/>
      <dgm:t>
        <a:bodyPr/>
        <a:lstStyle/>
        <a:p>
          <a:endParaRPr lang="es-MX"/>
        </a:p>
      </dgm:t>
    </dgm:pt>
    <dgm:pt modelId="{40BF421E-37AD-4576-A05C-A405CB305A45}" type="pres">
      <dgm:prSet presAssocID="{5F9100A5-B248-437D-91F2-145B359955A3}" presName="vert1" presStyleCnt="0"/>
      <dgm:spPr/>
    </dgm:pt>
    <dgm:pt modelId="{6D7243A2-254C-43E3-A033-2376D519FD5D}" type="pres">
      <dgm:prSet presAssocID="{36A52922-5137-4E49-BDFD-481FC097F287}" presName="thickLine" presStyleLbl="alignNode1" presStyleIdx="1" presStyleCnt="4"/>
      <dgm:spPr/>
    </dgm:pt>
    <dgm:pt modelId="{214E3051-FC93-4B55-8B9B-C731A12D7999}" type="pres">
      <dgm:prSet presAssocID="{36A52922-5137-4E49-BDFD-481FC097F287}" presName="horz1" presStyleCnt="0"/>
      <dgm:spPr/>
    </dgm:pt>
    <dgm:pt modelId="{A6B8DED8-FBEC-4431-835D-E6F3AB9386FF}" type="pres">
      <dgm:prSet presAssocID="{36A52922-5137-4E49-BDFD-481FC097F287}" presName="tx1" presStyleLbl="revTx" presStyleIdx="1" presStyleCnt="4"/>
      <dgm:spPr/>
      <dgm:t>
        <a:bodyPr/>
        <a:lstStyle/>
        <a:p>
          <a:endParaRPr lang="es-MX"/>
        </a:p>
      </dgm:t>
    </dgm:pt>
    <dgm:pt modelId="{FE14137B-A984-49B6-98DF-3E3482A21946}" type="pres">
      <dgm:prSet presAssocID="{36A52922-5137-4E49-BDFD-481FC097F287}" presName="vert1" presStyleCnt="0"/>
      <dgm:spPr/>
    </dgm:pt>
    <dgm:pt modelId="{66D2BD81-494A-4C3B-BD9E-A80EBD177326}" type="pres">
      <dgm:prSet presAssocID="{724FA380-2A99-4638-81ED-7378531A4F1D}" presName="thickLine" presStyleLbl="alignNode1" presStyleIdx="2" presStyleCnt="4"/>
      <dgm:spPr/>
    </dgm:pt>
    <dgm:pt modelId="{5428AAD6-117D-45A1-8D74-8EE5F4F609A1}" type="pres">
      <dgm:prSet presAssocID="{724FA380-2A99-4638-81ED-7378531A4F1D}" presName="horz1" presStyleCnt="0"/>
      <dgm:spPr/>
    </dgm:pt>
    <dgm:pt modelId="{CE3D22D4-A620-4B01-8D13-3D6FFE71813C}" type="pres">
      <dgm:prSet presAssocID="{724FA380-2A99-4638-81ED-7378531A4F1D}" presName="tx1" presStyleLbl="revTx" presStyleIdx="2" presStyleCnt="4"/>
      <dgm:spPr/>
      <dgm:t>
        <a:bodyPr/>
        <a:lstStyle/>
        <a:p>
          <a:endParaRPr lang="es-MX"/>
        </a:p>
      </dgm:t>
    </dgm:pt>
    <dgm:pt modelId="{2BA7C730-6608-4E81-A054-21CE1EC5A19F}" type="pres">
      <dgm:prSet presAssocID="{724FA380-2A99-4638-81ED-7378531A4F1D}" presName="vert1" presStyleCnt="0"/>
      <dgm:spPr/>
    </dgm:pt>
    <dgm:pt modelId="{6B89A7D8-5D7C-473B-A515-7AF2D4811695}" type="pres">
      <dgm:prSet presAssocID="{664B432A-5B69-4151-8B4A-0D474375EA75}" presName="thickLine" presStyleLbl="alignNode1" presStyleIdx="3" presStyleCnt="4"/>
      <dgm:spPr/>
    </dgm:pt>
    <dgm:pt modelId="{CA5C0851-5CC3-4DDB-9CBA-9483812E1068}" type="pres">
      <dgm:prSet presAssocID="{664B432A-5B69-4151-8B4A-0D474375EA75}" presName="horz1" presStyleCnt="0"/>
      <dgm:spPr/>
    </dgm:pt>
    <dgm:pt modelId="{0BF80F99-4B2D-46C2-9C08-81F97516F1DC}" type="pres">
      <dgm:prSet presAssocID="{664B432A-5B69-4151-8B4A-0D474375EA75}" presName="tx1" presStyleLbl="revTx" presStyleIdx="3" presStyleCnt="4"/>
      <dgm:spPr/>
      <dgm:t>
        <a:bodyPr/>
        <a:lstStyle/>
        <a:p>
          <a:endParaRPr lang="es-MX"/>
        </a:p>
      </dgm:t>
    </dgm:pt>
    <dgm:pt modelId="{03375118-6B38-417A-8666-106870A529AE}" type="pres">
      <dgm:prSet presAssocID="{664B432A-5B69-4151-8B4A-0D474375EA75}" presName="vert1" presStyleCnt="0"/>
      <dgm:spPr/>
    </dgm:pt>
  </dgm:ptLst>
  <dgm:cxnLst>
    <dgm:cxn modelId="{9D4ACDAC-D5BF-4AA4-8E0C-9AC054B006A6}" srcId="{C4EEDEAA-2EC6-43EE-8C3D-E5DED15F0607}" destId="{724FA380-2A99-4638-81ED-7378531A4F1D}" srcOrd="2" destOrd="0" parTransId="{D08661B6-2199-4E5F-A5E6-423C009117BA}" sibTransId="{07B0AA41-9CD8-4FE1-8AA8-A5EACA4D6831}"/>
    <dgm:cxn modelId="{EEC9FA97-429D-4DB7-841A-80FFF6140C5A}" type="presOf" srcId="{664B432A-5B69-4151-8B4A-0D474375EA75}" destId="{0BF80F99-4B2D-46C2-9C08-81F97516F1DC}" srcOrd="0" destOrd="0" presId="urn:microsoft.com/office/officeart/2008/layout/LinedList"/>
    <dgm:cxn modelId="{4F5A8551-89E9-493F-A74E-ACDFDDDD688B}" type="presOf" srcId="{C4EEDEAA-2EC6-43EE-8C3D-E5DED15F0607}" destId="{18C25A01-4D1B-4F28-9C5B-AFA1E8424532}" srcOrd="0" destOrd="0" presId="urn:microsoft.com/office/officeart/2008/layout/LinedList"/>
    <dgm:cxn modelId="{4817E334-7A21-4B7C-8289-FF1E1927F09A}" srcId="{C4EEDEAA-2EC6-43EE-8C3D-E5DED15F0607}" destId="{5F9100A5-B248-437D-91F2-145B359955A3}" srcOrd="0" destOrd="0" parTransId="{9EB39E3B-D6E6-47C2-9452-8910AEDA31E6}" sibTransId="{88ABE913-8042-4A25-963B-1526B8D52C57}"/>
    <dgm:cxn modelId="{EEEE3D16-84A3-418D-92D4-4F2DCFB93BD8}" type="presOf" srcId="{36A52922-5137-4E49-BDFD-481FC097F287}" destId="{A6B8DED8-FBEC-4431-835D-E6F3AB9386FF}" srcOrd="0" destOrd="0" presId="urn:microsoft.com/office/officeart/2008/layout/LinedList"/>
    <dgm:cxn modelId="{CB3ED5EA-2F04-40BE-A2F6-E496E295BC0D}" srcId="{C4EEDEAA-2EC6-43EE-8C3D-E5DED15F0607}" destId="{664B432A-5B69-4151-8B4A-0D474375EA75}" srcOrd="3" destOrd="0" parTransId="{C27EF4DD-6962-4158-B2B6-90D139D97CCB}" sibTransId="{7ADFBF6D-0DC9-4250-AAE0-C3208BCCBA97}"/>
    <dgm:cxn modelId="{376B83D7-C0D3-4033-B9A3-D1EBD5C12EFC}" type="presOf" srcId="{724FA380-2A99-4638-81ED-7378531A4F1D}" destId="{CE3D22D4-A620-4B01-8D13-3D6FFE71813C}" srcOrd="0" destOrd="0" presId="urn:microsoft.com/office/officeart/2008/layout/LinedList"/>
    <dgm:cxn modelId="{C0C5341C-4B0C-4105-AD25-D226624F9A13}" type="presOf" srcId="{5F9100A5-B248-437D-91F2-145B359955A3}" destId="{5E66A119-B6BE-4236-BE39-3C2CFA236F22}" srcOrd="0" destOrd="0" presId="urn:microsoft.com/office/officeart/2008/layout/LinedList"/>
    <dgm:cxn modelId="{C514DB7D-D6B0-438B-877E-B1ABB1A8F667}" srcId="{C4EEDEAA-2EC6-43EE-8C3D-E5DED15F0607}" destId="{36A52922-5137-4E49-BDFD-481FC097F287}" srcOrd="1" destOrd="0" parTransId="{B99A3F41-927D-43F4-8E46-32C261E57166}" sibTransId="{D3491659-A08A-41ED-93B6-6E01A434F093}"/>
    <dgm:cxn modelId="{E39D7739-3BA9-48BD-85DE-B1E5BEDA56AC}" type="presParOf" srcId="{18C25A01-4D1B-4F28-9C5B-AFA1E8424532}" destId="{3D60D0A4-3E61-42DD-9762-E368B425D99D}" srcOrd="0" destOrd="0" presId="urn:microsoft.com/office/officeart/2008/layout/LinedList"/>
    <dgm:cxn modelId="{504A8189-B3A7-4A3C-AAF9-4BF89B4188C8}" type="presParOf" srcId="{18C25A01-4D1B-4F28-9C5B-AFA1E8424532}" destId="{8951FC8A-B0D6-4AC8-A30F-FCA1761A6881}" srcOrd="1" destOrd="0" presId="urn:microsoft.com/office/officeart/2008/layout/LinedList"/>
    <dgm:cxn modelId="{3DC7A08A-C072-4F07-93BC-54AEC7C31764}" type="presParOf" srcId="{8951FC8A-B0D6-4AC8-A30F-FCA1761A6881}" destId="{5E66A119-B6BE-4236-BE39-3C2CFA236F22}" srcOrd="0" destOrd="0" presId="urn:microsoft.com/office/officeart/2008/layout/LinedList"/>
    <dgm:cxn modelId="{9550D3F9-7D00-40FE-B302-FB2F52FEE440}" type="presParOf" srcId="{8951FC8A-B0D6-4AC8-A30F-FCA1761A6881}" destId="{40BF421E-37AD-4576-A05C-A405CB305A45}" srcOrd="1" destOrd="0" presId="urn:microsoft.com/office/officeart/2008/layout/LinedList"/>
    <dgm:cxn modelId="{5D8889E7-0E86-4A09-A6A5-76237C4A7277}" type="presParOf" srcId="{18C25A01-4D1B-4F28-9C5B-AFA1E8424532}" destId="{6D7243A2-254C-43E3-A033-2376D519FD5D}" srcOrd="2" destOrd="0" presId="urn:microsoft.com/office/officeart/2008/layout/LinedList"/>
    <dgm:cxn modelId="{A51F0952-A31D-4628-BDD7-D300AD1C7015}" type="presParOf" srcId="{18C25A01-4D1B-4F28-9C5B-AFA1E8424532}" destId="{214E3051-FC93-4B55-8B9B-C731A12D7999}" srcOrd="3" destOrd="0" presId="urn:microsoft.com/office/officeart/2008/layout/LinedList"/>
    <dgm:cxn modelId="{5AA6A58D-70CD-4796-8EE4-24A1E2FE0D23}" type="presParOf" srcId="{214E3051-FC93-4B55-8B9B-C731A12D7999}" destId="{A6B8DED8-FBEC-4431-835D-E6F3AB9386FF}" srcOrd="0" destOrd="0" presId="urn:microsoft.com/office/officeart/2008/layout/LinedList"/>
    <dgm:cxn modelId="{75C7BDEA-5899-40F0-82FF-40B5F659C0E0}" type="presParOf" srcId="{214E3051-FC93-4B55-8B9B-C731A12D7999}" destId="{FE14137B-A984-49B6-98DF-3E3482A21946}" srcOrd="1" destOrd="0" presId="urn:microsoft.com/office/officeart/2008/layout/LinedList"/>
    <dgm:cxn modelId="{C50FBE1D-7D0E-4A3F-9E42-5AC49473B841}" type="presParOf" srcId="{18C25A01-4D1B-4F28-9C5B-AFA1E8424532}" destId="{66D2BD81-494A-4C3B-BD9E-A80EBD177326}" srcOrd="4" destOrd="0" presId="urn:microsoft.com/office/officeart/2008/layout/LinedList"/>
    <dgm:cxn modelId="{18C82CC7-CD4B-430A-B08B-916CE968AED8}" type="presParOf" srcId="{18C25A01-4D1B-4F28-9C5B-AFA1E8424532}" destId="{5428AAD6-117D-45A1-8D74-8EE5F4F609A1}" srcOrd="5" destOrd="0" presId="urn:microsoft.com/office/officeart/2008/layout/LinedList"/>
    <dgm:cxn modelId="{B9A70285-CB34-485E-B447-661015D472BD}" type="presParOf" srcId="{5428AAD6-117D-45A1-8D74-8EE5F4F609A1}" destId="{CE3D22D4-A620-4B01-8D13-3D6FFE71813C}" srcOrd="0" destOrd="0" presId="urn:microsoft.com/office/officeart/2008/layout/LinedList"/>
    <dgm:cxn modelId="{42F98D96-E66E-4081-9F76-A4873670AD34}" type="presParOf" srcId="{5428AAD6-117D-45A1-8D74-8EE5F4F609A1}" destId="{2BA7C730-6608-4E81-A054-21CE1EC5A19F}" srcOrd="1" destOrd="0" presId="urn:microsoft.com/office/officeart/2008/layout/LinedList"/>
    <dgm:cxn modelId="{EDA39839-BFF5-416F-9678-3DC653FBAB0B}" type="presParOf" srcId="{18C25A01-4D1B-4F28-9C5B-AFA1E8424532}" destId="{6B89A7D8-5D7C-473B-A515-7AF2D4811695}" srcOrd="6" destOrd="0" presId="urn:microsoft.com/office/officeart/2008/layout/LinedList"/>
    <dgm:cxn modelId="{EE91A55D-809B-4151-A5CF-C600C4AA9F4D}" type="presParOf" srcId="{18C25A01-4D1B-4F28-9C5B-AFA1E8424532}" destId="{CA5C0851-5CC3-4DDB-9CBA-9483812E1068}" srcOrd="7" destOrd="0" presId="urn:microsoft.com/office/officeart/2008/layout/LinedList"/>
    <dgm:cxn modelId="{E6B695BF-A7D5-44CB-A663-8D302AD441DA}" type="presParOf" srcId="{CA5C0851-5CC3-4DDB-9CBA-9483812E1068}" destId="{0BF80F99-4B2D-46C2-9C08-81F97516F1DC}" srcOrd="0" destOrd="0" presId="urn:microsoft.com/office/officeart/2008/layout/LinedList"/>
    <dgm:cxn modelId="{A54CADD5-8001-4440-A599-A760BF95D02C}" type="presParOf" srcId="{CA5C0851-5CC3-4DDB-9CBA-9483812E1068}" destId="{03375118-6B38-417A-8666-106870A529A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839BCC-E279-418D-AEAE-6732BC6F20F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67958A-4E90-45C7-B9FC-D4CA331C6504}">
      <dgm:prSet/>
      <dgm:spPr/>
      <dgm:t>
        <a:bodyPr/>
        <a:lstStyle/>
        <a:p>
          <a:pPr rtl="0"/>
          <a:endParaRPr lang="es-MX"/>
        </a:p>
      </dgm:t>
    </dgm:pt>
    <dgm:pt modelId="{423615F0-9409-4EF9-ABD4-533388C70CF8}" type="parTrans" cxnId="{7561BE1A-BBD5-41B8-8A00-B971F5BF1F64}">
      <dgm:prSet/>
      <dgm:spPr/>
      <dgm:t>
        <a:bodyPr/>
        <a:lstStyle/>
        <a:p>
          <a:endParaRPr lang="es-MX"/>
        </a:p>
      </dgm:t>
    </dgm:pt>
    <dgm:pt modelId="{4B3C6553-ABF9-4198-95F9-3151D0222229}" type="sibTrans" cxnId="{7561BE1A-BBD5-41B8-8A00-B971F5BF1F64}">
      <dgm:prSet/>
      <dgm:spPr/>
      <dgm:t>
        <a:bodyPr/>
        <a:lstStyle/>
        <a:p>
          <a:endParaRPr lang="es-MX"/>
        </a:p>
      </dgm:t>
    </dgm:pt>
    <dgm:pt modelId="{759566E7-82AC-494D-AEC9-7BAEC1548441}">
      <dgm:prSet custT="1"/>
      <dgm:spPr/>
      <dgm:t>
        <a:bodyPr/>
        <a:lstStyle/>
        <a:p>
          <a:pPr rtl="0"/>
          <a:r>
            <a:rPr lang="es-ES_tradnl" sz="3200" dirty="0" smtClean="0"/>
            <a:t>Google </a:t>
          </a:r>
          <a:r>
            <a:rPr lang="es-ES_tradnl" sz="3200" dirty="0" err="1" smtClean="0"/>
            <a:t>Docs</a:t>
          </a:r>
          <a:endParaRPr lang="es-MX" sz="3200" dirty="0"/>
        </a:p>
      </dgm:t>
    </dgm:pt>
    <dgm:pt modelId="{BD4FF172-78AA-42F8-A9E6-0E046E344CB0}" type="parTrans" cxnId="{7A5A54F6-CA52-4D42-96FA-687A33D10479}">
      <dgm:prSet/>
      <dgm:spPr/>
      <dgm:t>
        <a:bodyPr/>
        <a:lstStyle/>
        <a:p>
          <a:endParaRPr lang="es-MX"/>
        </a:p>
      </dgm:t>
    </dgm:pt>
    <dgm:pt modelId="{06F62D0D-C50C-4F6D-B9E6-7FB7204E4F7F}" type="sibTrans" cxnId="{7A5A54F6-CA52-4D42-96FA-687A33D10479}">
      <dgm:prSet/>
      <dgm:spPr/>
      <dgm:t>
        <a:bodyPr/>
        <a:lstStyle/>
        <a:p>
          <a:endParaRPr lang="es-MX"/>
        </a:p>
      </dgm:t>
    </dgm:pt>
    <dgm:pt modelId="{F3E67F4E-3FE9-48CC-8B7B-34231F799C44}">
      <dgm:prSet custT="1"/>
      <dgm:spPr/>
      <dgm:t>
        <a:bodyPr/>
        <a:lstStyle/>
        <a:p>
          <a:pPr rtl="0"/>
          <a:r>
            <a:rPr lang="es-ES_tradnl" sz="3200" dirty="0" err="1" smtClean="0"/>
            <a:t>DarkRoom</a:t>
          </a:r>
          <a:endParaRPr lang="es-MX" sz="3200" dirty="0"/>
        </a:p>
      </dgm:t>
    </dgm:pt>
    <dgm:pt modelId="{03F5F0B6-EE47-461A-90ED-7F1EC432E7E5}" type="parTrans" cxnId="{616326AF-ECCD-4856-B102-3A621E84B407}">
      <dgm:prSet/>
      <dgm:spPr/>
      <dgm:t>
        <a:bodyPr/>
        <a:lstStyle/>
        <a:p>
          <a:endParaRPr lang="es-MX"/>
        </a:p>
      </dgm:t>
    </dgm:pt>
    <dgm:pt modelId="{876ECDDA-9C73-4074-A9C7-5616A06C4514}" type="sibTrans" cxnId="{616326AF-ECCD-4856-B102-3A621E84B407}">
      <dgm:prSet/>
      <dgm:spPr/>
      <dgm:t>
        <a:bodyPr/>
        <a:lstStyle/>
        <a:p>
          <a:endParaRPr lang="es-MX"/>
        </a:p>
      </dgm:t>
    </dgm:pt>
    <dgm:pt modelId="{7363FD0A-DC39-46FB-8B37-632DD508EE5C}">
      <dgm:prSet custT="1"/>
      <dgm:spPr/>
      <dgm:t>
        <a:bodyPr/>
        <a:lstStyle/>
        <a:p>
          <a:pPr rtl="0"/>
          <a:r>
            <a:rPr lang="es-ES_tradnl" sz="3200" dirty="0" err="1" smtClean="0"/>
            <a:t>Writer</a:t>
          </a:r>
          <a:endParaRPr lang="es-MX" sz="3200" dirty="0"/>
        </a:p>
      </dgm:t>
    </dgm:pt>
    <dgm:pt modelId="{ABF34241-F4C0-4F12-B830-865396F2C5FF}" type="parTrans" cxnId="{DCFB60C7-4AC7-4CAE-8DE7-817E29792965}">
      <dgm:prSet/>
      <dgm:spPr/>
      <dgm:t>
        <a:bodyPr/>
        <a:lstStyle/>
        <a:p>
          <a:endParaRPr lang="es-MX"/>
        </a:p>
      </dgm:t>
    </dgm:pt>
    <dgm:pt modelId="{5A325D4D-844A-4DCF-8181-9A75F3320D46}" type="sibTrans" cxnId="{DCFB60C7-4AC7-4CAE-8DE7-817E29792965}">
      <dgm:prSet/>
      <dgm:spPr/>
      <dgm:t>
        <a:bodyPr/>
        <a:lstStyle/>
        <a:p>
          <a:endParaRPr lang="es-MX"/>
        </a:p>
      </dgm:t>
    </dgm:pt>
    <dgm:pt modelId="{1CA9D82E-92B2-4137-AD11-CAE9FE4CB308}">
      <dgm:prSet custT="1"/>
      <dgm:spPr/>
      <dgm:t>
        <a:bodyPr/>
        <a:lstStyle/>
        <a:p>
          <a:pPr rtl="0"/>
          <a:r>
            <a:rPr lang="es-ES_tradnl" sz="3200" dirty="0" err="1" smtClean="0"/>
            <a:t>ZoHo</a:t>
          </a:r>
          <a:r>
            <a:rPr lang="es-ES_tradnl" sz="3200" dirty="0" smtClean="0"/>
            <a:t> </a:t>
          </a:r>
          <a:r>
            <a:rPr lang="es-ES_tradnl" sz="3200" dirty="0" err="1" smtClean="0"/>
            <a:t>Docs</a:t>
          </a:r>
          <a:endParaRPr lang="es-MX" sz="3200" dirty="0"/>
        </a:p>
      </dgm:t>
    </dgm:pt>
    <dgm:pt modelId="{1BEBD317-A243-4424-B5C4-08FA8E7C21C1}" type="parTrans" cxnId="{69CEC34A-4B6C-4949-BFF3-771A4B746671}">
      <dgm:prSet/>
      <dgm:spPr/>
      <dgm:t>
        <a:bodyPr/>
        <a:lstStyle/>
        <a:p>
          <a:endParaRPr lang="es-MX"/>
        </a:p>
      </dgm:t>
    </dgm:pt>
    <dgm:pt modelId="{F419BD2F-1930-4392-A18D-32BBDFB4A66D}" type="sibTrans" cxnId="{69CEC34A-4B6C-4949-BFF3-771A4B746671}">
      <dgm:prSet/>
      <dgm:spPr/>
      <dgm:t>
        <a:bodyPr/>
        <a:lstStyle/>
        <a:p>
          <a:endParaRPr lang="es-MX"/>
        </a:p>
      </dgm:t>
    </dgm:pt>
    <dgm:pt modelId="{8D1B3308-2FC8-4B6B-ACB0-70B0162ACA2F}">
      <dgm:prSet custT="1"/>
      <dgm:spPr/>
      <dgm:t>
        <a:bodyPr/>
        <a:lstStyle/>
        <a:p>
          <a:pPr rtl="0"/>
          <a:endParaRPr lang="es-MX" sz="3200" dirty="0"/>
        </a:p>
      </dgm:t>
    </dgm:pt>
    <dgm:pt modelId="{16BC978B-037F-4685-A47D-46B91F6029E7}" type="parTrans" cxnId="{81DFA271-6B0D-4A2B-8DEF-422C02F00295}">
      <dgm:prSet/>
      <dgm:spPr/>
      <dgm:t>
        <a:bodyPr/>
        <a:lstStyle/>
        <a:p>
          <a:endParaRPr lang="es-MX"/>
        </a:p>
      </dgm:t>
    </dgm:pt>
    <dgm:pt modelId="{45372DFE-8A89-40E8-9328-F7F32AC9B6F0}" type="sibTrans" cxnId="{81DFA271-6B0D-4A2B-8DEF-422C02F00295}">
      <dgm:prSet/>
      <dgm:spPr/>
      <dgm:t>
        <a:bodyPr/>
        <a:lstStyle/>
        <a:p>
          <a:endParaRPr lang="es-MX"/>
        </a:p>
      </dgm:t>
    </dgm:pt>
    <dgm:pt modelId="{467C90C7-3FCC-4BF9-A0D6-069789B42E92}" type="pres">
      <dgm:prSet presAssocID="{F6839BCC-E279-418D-AEAE-6732BC6F20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A5DC4B5-A53E-4451-9C87-C2E82E804DD4}" type="pres">
      <dgm:prSet presAssocID="{9B67958A-4E90-45C7-B9FC-D4CA331C6504}" presName="parentText" presStyleLbl="node1" presStyleIdx="0" presStyleCnt="1" custScaleX="97210" custScaleY="2366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4C6CA4-6ECC-499C-A0E4-B7A1C9B0D035}" type="pres">
      <dgm:prSet presAssocID="{9B67958A-4E90-45C7-B9FC-D4CA331C650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61BE1A-BBD5-41B8-8A00-B971F5BF1F64}" srcId="{F6839BCC-E279-418D-AEAE-6732BC6F20FC}" destId="{9B67958A-4E90-45C7-B9FC-D4CA331C6504}" srcOrd="0" destOrd="0" parTransId="{423615F0-9409-4EF9-ABD4-533388C70CF8}" sibTransId="{4B3C6553-ABF9-4198-95F9-3151D0222229}"/>
    <dgm:cxn modelId="{0C5D2797-BBC9-48C8-ADE6-BACF0F2D81B1}" type="presOf" srcId="{1CA9D82E-92B2-4137-AD11-CAE9FE4CB308}" destId="{894C6CA4-6ECC-499C-A0E4-B7A1C9B0D035}" srcOrd="0" destOrd="4" presId="urn:microsoft.com/office/officeart/2005/8/layout/vList2"/>
    <dgm:cxn modelId="{A5E2F02B-B062-40AF-A2CA-77AF0D9CE76A}" type="presOf" srcId="{759566E7-82AC-494D-AEC9-7BAEC1548441}" destId="{894C6CA4-6ECC-499C-A0E4-B7A1C9B0D035}" srcOrd="0" destOrd="1" presId="urn:microsoft.com/office/officeart/2005/8/layout/vList2"/>
    <dgm:cxn modelId="{69CEC34A-4B6C-4949-BFF3-771A4B746671}" srcId="{9B67958A-4E90-45C7-B9FC-D4CA331C6504}" destId="{1CA9D82E-92B2-4137-AD11-CAE9FE4CB308}" srcOrd="4" destOrd="0" parTransId="{1BEBD317-A243-4424-B5C4-08FA8E7C21C1}" sibTransId="{F419BD2F-1930-4392-A18D-32BBDFB4A66D}"/>
    <dgm:cxn modelId="{76E0670B-9C3F-41D5-9C10-BC6B85030C87}" type="presOf" srcId="{8D1B3308-2FC8-4B6B-ACB0-70B0162ACA2F}" destId="{894C6CA4-6ECC-499C-A0E4-B7A1C9B0D035}" srcOrd="0" destOrd="0" presId="urn:microsoft.com/office/officeart/2005/8/layout/vList2"/>
    <dgm:cxn modelId="{1EEBAE34-C980-4B3E-87BB-F26C23042964}" type="presOf" srcId="{F6839BCC-E279-418D-AEAE-6732BC6F20FC}" destId="{467C90C7-3FCC-4BF9-A0D6-069789B42E92}" srcOrd="0" destOrd="0" presId="urn:microsoft.com/office/officeart/2005/8/layout/vList2"/>
    <dgm:cxn modelId="{616326AF-ECCD-4856-B102-3A621E84B407}" srcId="{9B67958A-4E90-45C7-B9FC-D4CA331C6504}" destId="{F3E67F4E-3FE9-48CC-8B7B-34231F799C44}" srcOrd="2" destOrd="0" parTransId="{03F5F0B6-EE47-461A-90ED-7F1EC432E7E5}" sibTransId="{876ECDDA-9C73-4074-A9C7-5616A06C4514}"/>
    <dgm:cxn modelId="{1BFFFB3F-D847-4C9E-8578-619C471CC574}" type="presOf" srcId="{7363FD0A-DC39-46FB-8B37-632DD508EE5C}" destId="{894C6CA4-6ECC-499C-A0E4-B7A1C9B0D035}" srcOrd="0" destOrd="3" presId="urn:microsoft.com/office/officeart/2005/8/layout/vList2"/>
    <dgm:cxn modelId="{7A5A54F6-CA52-4D42-96FA-687A33D10479}" srcId="{9B67958A-4E90-45C7-B9FC-D4CA331C6504}" destId="{759566E7-82AC-494D-AEC9-7BAEC1548441}" srcOrd="1" destOrd="0" parTransId="{BD4FF172-78AA-42F8-A9E6-0E046E344CB0}" sibTransId="{06F62D0D-C50C-4F6D-B9E6-7FB7204E4F7F}"/>
    <dgm:cxn modelId="{DCFB60C7-4AC7-4CAE-8DE7-817E29792965}" srcId="{9B67958A-4E90-45C7-B9FC-D4CA331C6504}" destId="{7363FD0A-DC39-46FB-8B37-632DD508EE5C}" srcOrd="3" destOrd="0" parTransId="{ABF34241-F4C0-4F12-B830-865396F2C5FF}" sibTransId="{5A325D4D-844A-4DCF-8181-9A75F3320D46}"/>
    <dgm:cxn modelId="{16E2D9F9-5757-40D7-9708-C35DB47AB354}" type="presOf" srcId="{F3E67F4E-3FE9-48CC-8B7B-34231F799C44}" destId="{894C6CA4-6ECC-499C-A0E4-B7A1C9B0D035}" srcOrd="0" destOrd="2" presId="urn:microsoft.com/office/officeart/2005/8/layout/vList2"/>
    <dgm:cxn modelId="{81DFA271-6B0D-4A2B-8DEF-422C02F00295}" srcId="{9B67958A-4E90-45C7-B9FC-D4CA331C6504}" destId="{8D1B3308-2FC8-4B6B-ACB0-70B0162ACA2F}" srcOrd="0" destOrd="0" parTransId="{16BC978B-037F-4685-A47D-46B91F6029E7}" sibTransId="{45372DFE-8A89-40E8-9328-F7F32AC9B6F0}"/>
    <dgm:cxn modelId="{FBD84950-D91F-4B17-8C07-97BB638F4825}" type="presOf" srcId="{9B67958A-4E90-45C7-B9FC-D4CA331C6504}" destId="{DA5DC4B5-A53E-4451-9C87-C2E82E804DD4}" srcOrd="0" destOrd="0" presId="urn:microsoft.com/office/officeart/2005/8/layout/vList2"/>
    <dgm:cxn modelId="{BCF889D8-419B-4F80-A0D7-679449B7FA65}" type="presParOf" srcId="{467C90C7-3FCC-4BF9-A0D6-069789B42E92}" destId="{DA5DC4B5-A53E-4451-9C87-C2E82E804DD4}" srcOrd="0" destOrd="0" presId="urn:microsoft.com/office/officeart/2005/8/layout/vList2"/>
    <dgm:cxn modelId="{71C1DA85-A34E-47D7-91DF-21687EBDD843}" type="presParOf" srcId="{467C90C7-3FCC-4BF9-A0D6-069789B42E92}" destId="{894C6CA4-6ECC-499C-A0E4-B7A1C9B0D03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479776-41DF-49FC-8AE4-DCE4A90C42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E580863-7426-4FE0-BD7F-6439ABD64D3A}">
      <dgm:prSet/>
      <dgm:spPr/>
      <dgm:t>
        <a:bodyPr/>
        <a:lstStyle/>
        <a:p>
          <a:pPr rtl="0"/>
          <a:endParaRPr lang="es-MX"/>
        </a:p>
      </dgm:t>
    </dgm:pt>
    <dgm:pt modelId="{75064268-3D71-4A87-82B1-A919A9D38444}" type="parTrans" cxnId="{2F886781-E2AE-4FAD-8E9D-C12915EF865C}">
      <dgm:prSet/>
      <dgm:spPr/>
      <dgm:t>
        <a:bodyPr/>
        <a:lstStyle/>
        <a:p>
          <a:endParaRPr lang="es-MX"/>
        </a:p>
      </dgm:t>
    </dgm:pt>
    <dgm:pt modelId="{68E83381-D593-4BB0-B66C-433FD4F0039C}" type="sibTrans" cxnId="{2F886781-E2AE-4FAD-8E9D-C12915EF865C}">
      <dgm:prSet/>
      <dgm:spPr/>
      <dgm:t>
        <a:bodyPr/>
        <a:lstStyle/>
        <a:p>
          <a:endParaRPr lang="es-MX"/>
        </a:p>
      </dgm:t>
    </dgm:pt>
    <dgm:pt modelId="{74CC35FE-2B31-4386-92BD-D73AB38C4E60}">
      <dgm:prSet custT="1"/>
      <dgm:spPr/>
      <dgm:t>
        <a:bodyPr/>
        <a:lstStyle/>
        <a:p>
          <a:pPr rtl="0"/>
          <a:r>
            <a:rPr lang="es-ES_tradnl" sz="3200" dirty="0" err="1" smtClean="0"/>
            <a:t>Writemonkey</a:t>
          </a:r>
          <a:endParaRPr lang="es-MX" sz="3200" dirty="0"/>
        </a:p>
      </dgm:t>
    </dgm:pt>
    <dgm:pt modelId="{1CB50903-EE2B-4821-9410-F10A2719C0AD}" type="parTrans" cxnId="{3FD4A9E5-A704-40A9-9D58-95F622FB00CE}">
      <dgm:prSet/>
      <dgm:spPr/>
      <dgm:t>
        <a:bodyPr/>
        <a:lstStyle/>
        <a:p>
          <a:endParaRPr lang="es-MX"/>
        </a:p>
      </dgm:t>
    </dgm:pt>
    <dgm:pt modelId="{0FBC130C-B75C-417B-BE38-211818200D23}" type="sibTrans" cxnId="{3FD4A9E5-A704-40A9-9D58-95F622FB00CE}">
      <dgm:prSet/>
      <dgm:spPr/>
      <dgm:t>
        <a:bodyPr/>
        <a:lstStyle/>
        <a:p>
          <a:endParaRPr lang="es-MX"/>
        </a:p>
      </dgm:t>
    </dgm:pt>
    <dgm:pt modelId="{0F09C987-C05E-4F06-BFDE-547C8429F2D0}">
      <dgm:prSet custT="1"/>
      <dgm:spPr/>
      <dgm:t>
        <a:bodyPr/>
        <a:lstStyle/>
        <a:p>
          <a:pPr rtl="0"/>
          <a:r>
            <a:rPr lang="es-ES_tradnl" sz="3200" dirty="0" err="1" smtClean="0"/>
            <a:t>FocusWriter</a:t>
          </a:r>
          <a:endParaRPr lang="es-MX" sz="3200" dirty="0"/>
        </a:p>
      </dgm:t>
    </dgm:pt>
    <dgm:pt modelId="{E0281A1C-4218-4440-878E-7ADCE65D60FB}" type="parTrans" cxnId="{477CE623-FAA0-4CD5-9288-74F9E9CEDB6C}">
      <dgm:prSet/>
      <dgm:spPr/>
      <dgm:t>
        <a:bodyPr/>
        <a:lstStyle/>
        <a:p>
          <a:endParaRPr lang="es-MX"/>
        </a:p>
      </dgm:t>
    </dgm:pt>
    <dgm:pt modelId="{0D3E23BA-F112-4CF2-BB52-1C9629B78069}" type="sibTrans" cxnId="{477CE623-FAA0-4CD5-9288-74F9E9CEDB6C}">
      <dgm:prSet/>
      <dgm:spPr/>
      <dgm:t>
        <a:bodyPr/>
        <a:lstStyle/>
        <a:p>
          <a:endParaRPr lang="es-MX"/>
        </a:p>
      </dgm:t>
    </dgm:pt>
    <dgm:pt modelId="{E3AC5636-3666-4133-8BB7-1E26F12195F9}">
      <dgm:prSet custT="1"/>
      <dgm:spPr/>
      <dgm:t>
        <a:bodyPr/>
        <a:lstStyle/>
        <a:p>
          <a:pPr rtl="0"/>
          <a:r>
            <a:rPr lang="es-ES_tradnl" sz="3200" dirty="0" err="1" smtClean="0"/>
            <a:t>Roughdraft</a:t>
          </a:r>
          <a:endParaRPr lang="es-MX" sz="3200" dirty="0"/>
        </a:p>
      </dgm:t>
    </dgm:pt>
    <dgm:pt modelId="{AE8E4F44-CE4A-4698-A1D7-54FC745BCA11}" type="parTrans" cxnId="{7A8AACB4-C998-4695-B8B3-7AD5C35B8E01}">
      <dgm:prSet/>
      <dgm:spPr/>
      <dgm:t>
        <a:bodyPr/>
        <a:lstStyle/>
        <a:p>
          <a:endParaRPr lang="es-MX"/>
        </a:p>
      </dgm:t>
    </dgm:pt>
    <dgm:pt modelId="{4E051F2F-8F95-49DE-92A3-CCB692308132}" type="sibTrans" cxnId="{7A8AACB4-C998-4695-B8B3-7AD5C35B8E01}">
      <dgm:prSet/>
      <dgm:spPr/>
      <dgm:t>
        <a:bodyPr/>
        <a:lstStyle/>
        <a:p>
          <a:endParaRPr lang="es-MX"/>
        </a:p>
      </dgm:t>
    </dgm:pt>
    <dgm:pt modelId="{9B56B316-B386-4965-B9ED-67D7781F4646}" type="pres">
      <dgm:prSet presAssocID="{3B479776-41DF-49FC-8AE4-DCE4A90C42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117F7C-9C5D-4EF8-85CF-A7D2B2070C56}" type="pres">
      <dgm:prSet presAssocID="{9E580863-7426-4FE0-BD7F-6439ABD64D3A}" presName="parentText" presStyleLbl="node1" presStyleIdx="0" presStyleCnt="1" custScaleX="97210" custScaleY="23669" custLinFactNeighborY="-1504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7DF692-5753-42A5-8373-3141BD3C9E4F}" type="pres">
      <dgm:prSet presAssocID="{9E580863-7426-4FE0-BD7F-6439ABD64D3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F8D9BA5-9701-4936-B73A-37DBAE12C888}" type="presOf" srcId="{3B479776-41DF-49FC-8AE4-DCE4A90C4270}" destId="{9B56B316-B386-4965-B9ED-67D7781F4646}" srcOrd="0" destOrd="0" presId="urn:microsoft.com/office/officeart/2005/8/layout/vList2"/>
    <dgm:cxn modelId="{5B7C4D14-4E2F-49DB-9A9B-4C89A58B9771}" type="presOf" srcId="{74CC35FE-2B31-4386-92BD-D73AB38C4E60}" destId="{B47DF692-5753-42A5-8373-3141BD3C9E4F}" srcOrd="0" destOrd="0" presId="urn:microsoft.com/office/officeart/2005/8/layout/vList2"/>
    <dgm:cxn modelId="{3CCCC488-652F-40F7-81D4-CE511630A220}" type="presOf" srcId="{0F09C987-C05E-4F06-BFDE-547C8429F2D0}" destId="{B47DF692-5753-42A5-8373-3141BD3C9E4F}" srcOrd="0" destOrd="1" presId="urn:microsoft.com/office/officeart/2005/8/layout/vList2"/>
    <dgm:cxn modelId="{2F886781-E2AE-4FAD-8E9D-C12915EF865C}" srcId="{3B479776-41DF-49FC-8AE4-DCE4A90C4270}" destId="{9E580863-7426-4FE0-BD7F-6439ABD64D3A}" srcOrd="0" destOrd="0" parTransId="{75064268-3D71-4A87-82B1-A919A9D38444}" sibTransId="{68E83381-D593-4BB0-B66C-433FD4F0039C}"/>
    <dgm:cxn modelId="{477CE623-FAA0-4CD5-9288-74F9E9CEDB6C}" srcId="{9E580863-7426-4FE0-BD7F-6439ABD64D3A}" destId="{0F09C987-C05E-4F06-BFDE-547C8429F2D0}" srcOrd="1" destOrd="0" parTransId="{E0281A1C-4218-4440-878E-7ADCE65D60FB}" sibTransId="{0D3E23BA-F112-4CF2-BB52-1C9629B78069}"/>
    <dgm:cxn modelId="{32D2F12F-7FB3-45B4-B491-D464434B5098}" type="presOf" srcId="{9E580863-7426-4FE0-BD7F-6439ABD64D3A}" destId="{F9117F7C-9C5D-4EF8-85CF-A7D2B2070C56}" srcOrd="0" destOrd="0" presId="urn:microsoft.com/office/officeart/2005/8/layout/vList2"/>
    <dgm:cxn modelId="{7A8AACB4-C998-4695-B8B3-7AD5C35B8E01}" srcId="{9E580863-7426-4FE0-BD7F-6439ABD64D3A}" destId="{E3AC5636-3666-4133-8BB7-1E26F12195F9}" srcOrd="2" destOrd="0" parTransId="{AE8E4F44-CE4A-4698-A1D7-54FC745BCA11}" sibTransId="{4E051F2F-8F95-49DE-92A3-CCB692308132}"/>
    <dgm:cxn modelId="{E6E82F27-68FA-4574-AC8D-87AD98202A06}" type="presOf" srcId="{E3AC5636-3666-4133-8BB7-1E26F12195F9}" destId="{B47DF692-5753-42A5-8373-3141BD3C9E4F}" srcOrd="0" destOrd="2" presId="urn:microsoft.com/office/officeart/2005/8/layout/vList2"/>
    <dgm:cxn modelId="{3FD4A9E5-A704-40A9-9D58-95F622FB00CE}" srcId="{9E580863-7426-4FE0-BD7F-6439ABD64D3A}" destId="{74CC35FE-2B31-4386-92BD-D73AB38C4E60}" srcOrd="0" destOrd="0" parTransId="{1CB50903-EE2B-4821-9410-F10A2719C0AD}" sibTransId="{0FBC130C-B75C-417B-BE38-211818200D23}"/>
    <dgm:cxn modelId="{42557674-15DB-409D-96B8-01AE8B9AE4A4}" type="presParOf" srcId="{9B56B316-B386-4965-B9ED-67D7781F4646}" destId="{F9117F7C-9C5D-4EF8-85CF-A7D2B2070C56}" srcOrd="0" destOrd="0" presId="urn:microsoft.com/office/officeart/2005/8/layout/vList2"/>
    <dgm:cxn modelId="{0D5E9051-0E92-4D74-960A-28BA11AE68FC}" type="presParOf" srcId="{9B56B316-B386-4965-B9ED-67D7781F4646}" destId="{B47DF692-5753-42A5-8373-3141BD3C9E4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F39417B-5495-4E27-BE50-2450655C8C9F}" type="doc">
      <dgm:prSet loTypeId="urn:microsoft.com/office/officeart/2005/8/layout/hierarchy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E1CF12D1-90B3-45CA-852A-A4A8CE2C2942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De pago</a:t>
          </a:r>
          <a:endParaRPr lang="es-MX" dirty="0">
            <a:solidFill>
              <a:schemeClr val="tx1"/>
            </a:solidFill>
          </a:endParaRPr>
        </a:p>
      </dgm:t>
    </dgm:pt>
    <dgm:pt modelId="{50779CA0-6CE9-4EE2-86E8-F777CEA96261}" type="parTrans" cxnId="{6ECBEE3D-155B-429C-A7C0-F645509D02CA}">
      <dgm:prSet/>
      <dgm:spPr/>
      <dgm:t>
        <a:bodyPr/>
        <a:lstStyle/>
        <a:p>
          <a:endParaRPr lang="es-MX"/>
        </a:p>
      </dgm:t>
    </dgm:pt>
    <dgm:pt modelId="{D9B0F6A9-5F55-4A30-BC71-6649414E5679}" type="sibTrans" cxnId="{6ECBEE3D-155B-429C-A7C0-F645509D02CA}">
      <dgm:prSet/>
      <dgm:spPr/>
      <dgm:t>
        <a:bodyPr/>
        <a:lstStyle/>
        <a:p>
          <a:endParaRPr lang="es-MX"/>
        </a:p>
      </dgm:t>
    </dgm:pt>
    <dgm:pt modelId="{09ABFDE7-20D5-431B-9D8F-C5DC447C8923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Microsoft Word</a:t>
          </a:r>
          <a:endParaRPr lang="es-MX" b="1" dirty="0">
            <a:solidFill>
              <a:schemeClr val="tx1"/>
            </a:solidFill>
          </a:endParaRPr>
        </a:p>
      </dgm:t>
    </dgm:pt>
    <dgm:pt modelId="{4E3C1AF6-14F0-4CBD-BDDC-EF8F505E230D}" type="parTrans" cxnId="{89D76871-5EC7-45C2-A7E5-142631C2C424}">
      <dgm:prSet/>
      <dgm:spPr/>
      <dgm:t>
        <a:bodyPr/>
        <a:lstStyle/>
        <a:p>
          <a:endParaRPr lang="es-MX"/>
        </a:p>
      </dgm:t>
    </dgm:pt>
    <dgm:pt modelId="{8A5BBF91-89C4-4F3E-AF9E-2F287177B3DB}" type="sibTrans" cxnId="{89D76871-5EC7-45C2-A7E5-142631C2C424}">
      <dgm:prSet/>
      <dgm:spPr/>
      <dgm:t>
        <a:bodyPr/>
        <a:lstStyle/>
        <a:p>
          <a:endParaRPr lang="es-MX"/>
        </a:p>
      </dgm:t>
    </dgm:pt>
    <dgm:pt modelId="{90C7F610-33C0-4348-B335-9C6FB0CC87B9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Atlantis Word Procesador</a:t>
          </a:r>
          <a:endParaRPr lang="es-MX" b="1" dirty="0">
            <a:solidFill>
              <a:schemeClr val="tx1"/>
            </a:solidFill>
          </a:endParaRPr>
        </a:p>
      </dgm:t>
    </dgm:pt>
    <dgm:pt modelId="{ED729922-6E78-4C61-B7A0-4EDF54232565}" type="parTrans" cxnId="{83D973A7-DF52-4514-BBDC-F5DEE71E58F2}">
      <dgm:prSet/>
      <dgm:spPr/>
      <dgm:t>
        <a:bodyPr/>
        <a:lstStyle/>
        <a:p>
          <a:endParaRPr lang="es-MX"/>
        </a:p>
      </dgm:t>
    </dgm:pt>
    <dgm:pt modelId="{D7A34B5E-C31C-4425-8D1E-02F5386DEC7C}" type="sibTrans" cxnId="{83D973A7-DF52-4514-BBDC-F5DEE71E58F2}">
      <dgm:prSet/>
      <dgm:spPr/>
      <dgm:t>
        <a:bodyPr/>
        <a:lstStyle/>
        <a:p>
          <a:endParaRPr lang="es-MX"/>
        </a:p>
      </dgm:t>
    </dgm:pt>
    <dgm:pt modelId="{6A79E3AD-C2E2-4226-BBB5-F6246563F25F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Word </a:t>
          </a:r>
          <a:r>
            <a:rPr lang="es-MX" b="1" dirty="0" err="1" smtClean="0">
              <a:solidFill>
                <a:schemeClr val="tx1"/>
              </a:solidFill>
            </a:rPr>
            <a:t>Perfect</a:t>
          </a:r>
          <a:endParaRPr lang="es-MX" b="1" dirty="0">
            <a:solidFill>
              <a:schemeClr val="tx1"/>
            </a:solidFill>
          </a:endParaRPr>
        </a:p>
      </dgm:t>
    </dgm:pt>
    <dgm:pt modelId="{FB28398C-083E-43E4-BB11-41E7992F12A6}" type="parTrans" cxnId="{7D29DE7F-7676-4949-9343-AC61317B4705}">
      <dgm:prSet/>
      <dgm:spPr/>
      <dgm:t>
        <a:bodyPr/>
        <a:lstStyle/>
        <a:p>
          <a:endParaRPr lang="es-MX"/>
        </a:p>
      </dgm:t>
    </dgm:pt>
    <dgm:pt modelId="{05730FD0-40CE-4858-AFD3-5B810BDC4110}" type="sibTrans" cxnId="{7D29DE7F-7676-4949-9343-AC61317B4705}">
      <dgm:prSet/>
      <dgm:spPr/>
      <dgm:t>
        <a:bodyPr/>
        <a:lstStyle/>
        <a:p>
          <a:endParaRPr lang="es-MX"/>
        </a:p>
      </dgm:t>
    </dgm:pt>
    <dgm:pt modelId="{90FA9226-448D-4DF0-AE46-7C4615013F74}" type="pres">
      <dgm:prSet presAssocID="{4F39417B-5495-4E27-BE50-2450655C8C9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FAC7DC3-B41D-4790-857A-1B3F0BFE6DAD}" type="pres">
      <dgm:prSet presAssocID="{E1CF12D1-90B3-45CA-852A-A4A8CE2C2942}" presName="vertOne" presStyleCnt="0"/>
      <dgm:spPr/>
    </dgm:pt>
    <dgm:pt modelId="{10A7285C-ADD6-48E9-9E42-9D60E25D8D71}" type="pres">
      <dgm:prSet presAssocID="{E1CF12D1-90B3-45CA-852A-A4A8CE2C2942}" presName="txOne" presStyleLbl="node0" presStyleIdx="0" presStyleCnt="1" custScaleY="773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0A567C5-DED8-4616-B009-9D4E77CFDDC5}" type="pres">
      <dgm:prSet presAssocID="{E1CF12D1-90B3-45CA-852A-A4A8CE2C2942}" presName="parTransOne" presStyleCnt="0"/>
      <dgm:spPr/>
    </dgm:pt>
    <dgm:pt modelId="{3EDA87B5-C496-4487-A01F-FE68E4F550BD}" type="pres">
      <dgm:prSet presAssocID="{E1CF12D1-90B3-45CA-852A-A4A8CE2C2942}" presName="horzOne" presStyleCnt="0"/>
      <dgm:spPr/>
    </dgm:pt>
    <dgm:pt modelId="{E198B308-955E-4662-81D8-31E67B67F24F}" type="pres">
      <dgm:prSet presAssocID="{09ABFDE7-20D5-431B-9D8F-C5DC447C8923}" presName="vertTwo" presStyleCnt="0"/>
      <dgm:spPr/>
    </dgm:pt>
    <dgm:pt modelId="{A47F4A36-AB22-4A19-8AC7-80BCB27B61E2}" type="pres">
      <dgm:prSet presAssocID="{09ABFDE7-20D5-431B-9D8F-C5DC447C8923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5327CC2-E102-4FD2-AEBA-44B01F905243}" type="pres">
      <dgm:prSet presAssocID="{09ABFDE7-20D5-431B-9D8F-C5DC447C8923}" presName="horzTwo" presStyleCnt="0"/>
      <dgm:spPr/>
    </dgm:pt>
    <dgm:pt modelId="{18BEF139-1DF1-472D-A70C-3FC42E2CC892}" type="pres">
      <dgm:prSet presAssocID="{8A5BBF91-89C4-4F3E-AF9E-2F287177B3DB}" presName="sibSpaceTwo" presStyleCnt="0"/>
      <dgm:spPr/>
    </dgm:pt>
    <dgm:pt modelId="{167FC926-7039-4D34-A62C-40324D0F40F3}" type="pres">
      <dgm:prSet presAssocID="{90C7F610-33C0-4348-B335-9C6FB0CC87B9}" presName="vertTwo" presStyleCnt="0"/>
      <dgm:spPr/>
    </dgm:pt>
    <dgm:pt modelId="{2A2C86BA-6C0E-4F51-BFBC-C471D702BAA7}" type="pres">
      <dgm:prSet presAssocID="{90C7F610-33C0-4348-B335-9C6FB0CC87B9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7C5AA3-0125-470D-942F-F58CA550AAEC}" type="pres">
      <dgm:prSet presAssocID="{90C7F610-33C0-4348-B335-9C6FB0CC87B9}" presName="horzTwo" presStyleCnt="0"/>
      <dgm:spPr/>
    </dgm:pt>
    <dgm:pt modelId="{3C7BF644-CE05-4607-9B9D-FF7A78F87B7F}" type="pres">
      <dgm:prSet presAssocID="{D7A34B5E-C31C-4425-8D1E-02F5386DEC7C}" presName="sibSpaceTwo" presStyleCnt="0"/>
      <dgm:spPr/>
    </dgm:pt>
    <dgm:pt modelId="{7949EB12-2602-4FB6-9FEA-8BF136326DAE}" type="pres">
      <dgm:prSet presAssocID="{6A79E3AD-C2E2-4226-BBB5-F6246563F25F}" presName="vertTwo" presStyleCnt="0"/>
      <dgm:spPr/>
    </dgm:pt>
    <dgm:pt modelId="{2CA89707-D3B4-4853-AC74-B57D92F82A06}" type="pres">
      <dgm:prSet presAssocID="{6A79E3AD-C2E2-4226-BBB5-F6246563F25F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6F3EF64-AB5B-454D-8764-748A2794F508}" type="pres">
      <dgm:prSet presAssocID="{6A79E3AD-C2E2-4226-BBB5-F6246563F25F}" presName="horzTwo" presStyleCnt="0"/>
      <dgm:spPr/>
    </dgm:pt>
  </dgm:ptLst>
  <dgm:cxnLst>
    <dgm:cxn modelId="{1960A4C0-4545-4B17-87E3-B14E09A4C3F5}" type="presOf" srcId="{90C7F610-33C0-4348-B335-9C6FB0CC87B9}" destId="{2A2C86BA-6C0E-4F51-BFBC-C471D702BAA7}" srcOrd="0" destOrd="0" presId="urn:microsoft.com/office/officeart/2005/8/layout/hierarchy4"/>
    <dgm:cxn modelId="{7D29DE7F-7676-4949-9343-AC61317B4705}" srcId="{E1CF12D1-90B3-45CA-852A-A4A8CE2C2942}" destId="{6A79E3AD-C2E2-4226-BBB5-F6246563F25F}" srcOrd="2" destOrd="0" parTransId="{FB28398C-083E-43E4-BB11-41E7992F12A6}" sibTransId="{05730FD0-40CE-4858-AFD3-5B810BDC4110}"/>
    <dgm:cxn modelId="{89D76871-5EC7-45C2-A7E5-142631C2C424}" srcId="{E1CF12D1-90B3-45CA-852A-A4A8CE2C2942}" destId="{09ABFDE7-20D5-431B-9D8F-C5DC447C8923}" srcOrd="0" destOrd="0" parTransId="{4E3C1AF6-14F0-4CBD-BDDC-EF8F505E230D}" sibTransId="{8A5BBF91-89C4-4F3E-AF9E-2F287177B3DB}"/>
    <dgm:cxn modelId="{83D973A7-DF52-4514-BBDC-F5DEE71E58F2}" srcId="{E1CF12D1-90B3-45CA-852A-A4A8CE2C2942}" destId="{90C7F610-33C0-4348-B335-9C6FB0CC87B9}" srcOrd="1" destOrd="0" parTransId="{ED729922-6E78-4C61-B7A0-4EDF54232565}" sibTransId="{D7A34B5E-C31C-4425-8D1E-02F5386DEC7C}"/>
    <dgm:cxn modelId="{13E2753B-0529-4825-AB6B-0063949CD920}" type="presOf" srcId="{E1CF12D1-90B3-45CA-852A-A4A8CE2C2942}" destId="{10A7285C-ADD6-48E9-9E42-9D60E25D8D71}" srcOrd="0" destOrd="0" presId="urn:microsoft.com/office/officeart/2005/8/layout/hierarchy4"/>
    <dgm:cxn modelId="{CAA647DB-43DF-4F56-B096-6B50F74CCD1C}" type="presOf" srcId="{09ABFDE7-20D5-431B-9D8F-C5DC447C8923}" destId="{A47F4A36-AB22-4A19-8AC7-80BCB27B61E2}" srcOrd="0" destOrd="0" presId="urn:microsoft.com/office/officeart/2005/8/layout/hierarchy4"/>
    <dgm:cxn modelId="{B27B3C07-9CB6-445B-BF3F-B06A04C2E590}" type="presOf" srcId="{4F39417B-5495-4E27-BE50-2450655C8C9F}" destId="{90FA9226-448D-4DF0-AE46-7C4615013F74}" srcOrd="0" destOrd="0" presId="urn:microsoft.com/office/officeart/2005/8/layout/hierarchy4"/>
    <dgm:cxn modelId="{6ECBEE3D-155B-429C-A7C0-F645509D02CA}" srcId="{4F39417B-5495-4E27-BE50-2450655C8C9F}" destId="{E1CF12D1-90B3-45CA-852A-A4A8CE2C2942}" srcOrd="0" destOrd="0" parTransId="{50779CA0-6CE9-4EE2-86E8-F777CEA96261}" sibTransId="{D9B0F6A9-5F55-4A30-BC71-6649414E5679}"/>
    <dgm:cxn modelId="{EC4A1D65-F552-47F5-BBB2-04E706F051BE}" type="presOf" srcId="{6A79E3AD-C2E2-4226-BBB5-F6246563F25F}" destId="{2CA89707-D3B4-4853-AC74-B57D92F82A06}" srcOrd="0" destOrd="0" presId="urn:microsoft.com/office/officeart/2005/8/layout/hierarchy4"/>
    <dgm:cxn modelId="{8244CBC3-34D9-4340-BBBA-DF4A1135DA83}" type="presParOf" srcId="{90FA9226-448D-4DF0-AE46-7C4615013F74}" destId="{7FAC7DC3-B41D-4790-857A-1B3F0BFE6DAD}" srcOrd="0" destOrd="0" presId="urn:microsoft.com/office/officeart/2005/8/layout/hierarchy4"/>
    <dgm:cxn modelId="{F8943325-AED7-4009-80BD-CCBBE80EBBF4}" type="presParOf" srcId="{7FAC7DC3-B41D-4790-857A-1B3F0BFE6DAD}" destId="{10A7285C-ADD6-48E9-9E42-9D60E25D8D71}" srcOrd="0" destOrd="0" presId="urn:microsoft.com/office/officeart/2005/8/layout/hierarchy4"/>
    <dgm:cxn modelId="{4CA45D11-E5D0-4494-A34C-8A552F7AE5AC}" type="presParOf" srcId="{7FAC7DC3-B41D-4790-857A-1B3F0BFE6DAD}" destId="{50A567C5-DED8-4616-B009-9D4E77CFDDC5}" srcOrd="1" destOrd="0" presId="urn:microsoft.com/office/officeart/2005/8/layout/hierarchy4"/>
    <dgm:cxn modelId="{AB037DEF-10F2-4D26-B7BD-3EE01F390BB4}" type="presParOf" srcId="{7FAC7DC3-B41D-4790-857A-1B3F0BFE6DAD}" destId="{3EDA87B5-C496-4487-A01F-FE68E4F550BD}" srcOrd="2" destOrd="0" presId="urn:microsoft.com/office/officeart/2005/8/layout/hierarchy4"/>
    <dgm:cxn modelId="{7BA2C3F8-0B10-4496-A395-3061EF89B646}" type="presParOf" srcId="{3EDA87B5-C496-4487-A01F-FE68E4F550BD}" destId="{E198B308-955E-4662-81D8-31E67B67F24F}" srcOrd="0" destOrd="0" presId="urn:microsoft.com/office/officeart/2005/8/layout/hierarchy4"/>
    <dgm:cxn modelId="{DB54FCC7-4D89-4432-929E-819A1D99740D}" type="presParOf" srcId="{E198B308-955E-4662-81D8-31E67B67F24F}" destId="{A47F4A36-AB22-4A19-8AC7-80BCB27B61E2}" srcOrd="0" destOrd="0" presId="urn:microsoft.com/office/officeart/2005/8/layout/hierarchy4"/>
    <dgm:cxn modelId="{5AB0AC35-EBA6-4055-8807-B0E53581166D}" type="presParOf" srcId="{E198B308-955E-4662-81D8-31E67B67F24F}" destId="{05327CC2-E102-4FD2-AEBA-44B01F905243}" srcOrd="1" destOrd="0" presId="urn:microsoft.com/office/officeart/2005/8/layout/hierarchy4"/>
    <dgm:cxn modelId="{93728C0F-C765-4008-A7EF-ED5C0999D9AF}" type="presParOf" srcId="{3EDA87B5-C496-4487-A01F-FE68E4F550BD}" destId="{18BEF139-1DF1-472D-A70C-3FC42E2CC892}" srcOrd="1" destOrd="0" presId="urn:microsoft.com/office/officeart/2005/8/layout/hierarchy4"/>
    <dgm:cxn modelId="{A4C73A4D-BD5B-4403-A4DC-F909F130FB1D}" type="presParOf" srcId="{3EDA87B5-C496-4487-A01F-FE68E4F550BD}" destId="{167FC926-7039-4D34-A62C-40324D0F40F3}" srcOrd="2" destOrd="0" presId="urn:microsoft.com/office/officeart/2005/8/layout/hierarchy4"/>
    <dgm:cxn modelId="{B66CF806-EBC0-481A-8C07-B1A2F4303FDA}" type="presParOf" srcId="{167FC926-7039-4D34-A62C-40324D0F40F3}" destId="{2A2C86BA-6C0E-4F51-BFBC-C471D702BAA7}" srcOrd="0" destOrd="0" presId="urn:microsoft.com/office/officeart/2005/8/layout/hierarchy4"/>
    <dgm:cxn modelId="{E61E990C-3A36-4469-8DA5-6E41A33D7614}" type="presParOf" srcId="{167FC926-7039-4D34-A62C-40324D0F40F3}" destId="{877C5AA3-0125-470D-942F-F58CA550AAEC}" srcOrd="1" destOrd="0" presId="urn:microsoft.com/office/officeart/2005/8/layout/hierarchy4"/>
    <dgm:cxn modelId="{62538BB3-900B-4C40-B234-018CE848D9B0}" type="presParOf" srcId="{3EDA87B5-C496-4487-A01F-FE68E4F550BD}" destId="{3C7BF644-CE05-4607-9B9D-FF7A78F87B7F}" srcOrd="3" destOrd="0" presId="urn:microsoft.com/office/officeart/2005/8/layout/hierarchy4"/>
    <dgm:cxn modelId="{13A97368-5D56-4814-BE52-27A3C81F67B8}" type="presParOf" srcId="{3EDA87B5-C496-4487-A01F-FE68E4F550BD}" destId="{7949EB12-2602-4FB6-9FEA-8BF136326DAE}" srcOrd="4" destOrd="0" presId="urn:microsoft.com/office/officeart/2005/8/layout/hierarchy4"/>
    <dgm:cxn modelId="{EA2763A4-D4B4-47F5-A740-E257FD399BDC}" type="presParOf" srcId="{7949EB12-2602-4FB6-9FEA-8BF136326DAE}" destId="{2CA89707-D3B4-4853-AC74-B57D92F82A06}" srcOrd="0" destOrd="0" presId="urn:microsoft.com/office/officeart/2005/8/layout/hierarchy4"/>
    <dgm:cxn modelId="{9E107DDF-87FD-49E6-8FA5-2CC1462B5CE7}" type="presParOf" srcId="{7949EB12-2602-4FB6-9FEA-8BF136326DAE}" destId="{06F3EF64-AB5B-454D-8764-748A2794F50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AA0EE-A3C2-46D5-83AE-B9BD5AFC189A}">
      <dsp:nvSpPr>
        <dsp:cNvPr id="0" name=""/>
        <dsp:cNvSpPr/>
      </dsp:nvSpPr>
      <dsp:spPr>
        <a:xfrm>
          <a:off x="0" y="0"/>
          <a:ext cx="5349240" cy="6234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0" kern="1200" dirty="0" smtClean="0">
              <a:solidFill>
                <a:schemeClr val="tx1"/>
              </a:solidFill>
            </a:rPr>
            <a:t>Conjunto de enunciados que permite dar un mensaje coherente y ordenado.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18259" y="18259"/>
        <a:ext cx="4623852" cy="586893"/>
      </dsp:txXfrm>
    </dsp:sp>
    <dsp:sp modelId="{646101C6-2E3C-4427-BA52-F765FFDBF63A}">
      <dsp:nvSpPr>
        <dsp:cNvPr id="0" name=""/>
        <dsp:cNvSpPr/>
      </dsp:nvSpPr>
      <dsp:spPr>
        <a:xfrm>
          <a:off x="447998" y="736758"/>
          <a:ext cx="5349240" cy="6234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3333"/>
                <a:tint val="96000"/>
                <a:lumMod val="104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3333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0" kern="1200" dirty="0" smtClean="0">
              <a:solidFill>
                <a:schemeClr val="tx1"/>
              </a:solidFill>
            </a:rPr>
            <a:t>Escrito o Verbal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466257" y="755017"/>
        <a:ext cx="4459505" cy="586893"/>
      </dsp:txXfrm>
    </dsp:sp>
    <dsp:sp modelId="{A77AA1E3-9DD9-4C82-B5E6-D0FCEF2D390A}">
      <dsp:nvSpPr>
        <dsp:cNvPr id="0" name=""/>
        <dsp:cNvSpPr/>
      </dsp:nvSpPr>
      <dsp:spPr>
        <a:xfrm>
          <a:off x="889311" y="1473517"/>
          <a:ext cx="5349240" cy="6234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6667"/>
                <a:tint val="96000"/>
                <a:lumMod val="104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6667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0" kern="1200" dirty="0" smtClean="0">
              <a:solidFill>
                <a:schemeClr val="tx1"/>
              </a:solidFill>
            </a:rPr>
            <a:t>Se trata de una estructura compuesta por signos. 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907570" y="1491776"/>
        <a:ext cx="4466192" cy="586893"/>
      </dsp:txXfrm>
    </dsp:sp>
    <dsp:sp modelId="{00AEEB80-2EE8-449B-9604-8D6A3BEC9801}">
      <dsp:nvSpPr>
        <dsp:cNvPr id="0" name=""/>
        <dsp:cNvSpPr/>
      </dsp:nvSpPr>
      <dsp:spPr>
        <a:xfrm>
          <a:off x="1337310" y="2210276"/>
          <a:ext cx="5349240" cy="6234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tint val="96000"/>
                <a:lumMod val="104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0" kern="1200" dirty="0" smtClean="0">
              <a:solidFill>
                <a:schemeClr val="tx1"/>
              </a:solidFill>
            </a:rPr>
            <a:t>Escritura determinada que da espacio a una unidad con sentido.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1355569" y="2228535"/>
        <a:ext cx="4459505" cy="586893"/>
      </dsp:txXfrm>
    </dsp:sp>
    <dsp:sp modelId="{77026885-8D7D-4910-8101-D1A9DFFC025D}">
      <dsp:nvSpPr>
        <dsp:cNvPr id="0" name=""/>
        <dsp:cNvSpPr/>
      </dsp:nvSpPr>
      <dsp:spPr>
        <a:xfrm>
          <a:off x="4944022" y="477476"/>
          <a:ext cx="405217" cy="405217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5035196" y="477476"/>
        <a:ext cx="222869" cy="304926"/>
      </dsp:txXfrm>
    </dsp:sp>
    <dsp:sp modelId="{FFA0EFAE-FD8C-4FE0-873C-B0B717F70D20}">
      <dsp:nvSpPr>
        <dsp:cNvPr id="0" name=""/>
        <dsp:cNvSpPr/>
      </dsp:nvSpPr>
      <dsp:spPr>
        <a:xfrm>
          <a:off x="5392021" y="1214235"/>
          <a:ext cx="405217" cy="405217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-20000"/>
          </a:schemeClr>
        </a:solidFill>
        <a:ln w="9525" cap="rnd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5483195" y="1214235"/>
        <a:ext cx="222869" cy="304926"/>
      </dsp:txXfrm>
    </dsp:sp>
    <dsp:sp modelId="{594230F0-BDC1-4064-92CC-768EB8A02A23}">
      <dsp:nvSpPr>
        <dsp:cNvPr id="0" name=""/>
        <dsp:cNvSpPr/>
      </dsp:nvSpPr>
      <dsp:spPr>
        <a:xfrm>
          <a:off x="5833333" y="1950994"/>
          <a:ext cx="405217" cy="405217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rnd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5924507" y="1950994"/>
        <a:ext cx="222869" cy="30492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7285C-ADD6-48E9-9E42-9D60E25D8D71}">
      <dsp:nvSpPr>
        <dsp:cNvPr id="0" name=""/>
        <dsp:cNvSpPr/>
      </dsp:nvSpPr>
      <dsp:spPr>
        <a:xfrm>
          <a:off x="0" y="14756"/>
          <a:ext cx="3657740" cy="817563"/>
        </a:xfrm>
        <a:prstGeom prst="roundRect">
          <a:avLst>
            <a:gd name="adj" fmla="val 10000"/>
          </a:avLst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b="1" kern="1200" dirty="0" smtClean="0">
              <a:solidFill>
                <a:schemeClr val="tx1"/>
              </a:solidFill>
            </a:rPr>
            <a:t>Software Libre</a:t>
          </a:r>
          <a:endParaRPr lang="es-MX" sz="3500" b="1" kern="1200" dirty="0">
            <a:solidFill>
              <a:schemeClr val="tx1"/>
            </a:solidFill>
          </a:endParaRPr>
        </a:p>
      </dsp:txBody>
      <dsp:txXfrm>
        <a:off x="23946" y="38702"/>
        <a:ext cx="3609848" cy="769671"/>
      </dsp:txXfrm>
    </dsp:sp>
    <dsp:sp modelId="{A47F4A36-AB22-4A19-8AC7-80BCB27B61E2}">
      <dsp:nvSpPr>
        <dsp:cNvPr id="0" name=""/>
        <dsp:cNvSpPr/>
      </dsp:nvSpPr>
      <dsp:spPr>
        <a:xfrm>
          <a:off x="1315" y="927651"/>
          <a:ext cx="1154589" cy="105659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</a:rPr>
            <a:t>GNU </a:t>
          </a:r>
          <a:r>
            <a:rPr lang="es-MX" sz="1700" b="1" kern="1200" dirty="0" err="1" smtClean="0">
              <a:solidFill>
                <a:schemeClr val="tx1"/>
              </a:solidFill>
            </a:rPr>
            <a:t>TeXmacs</a:t>
          </a:r>
          <a:endParaRPr lang="es-MX" sz="1700" b="1" kern="1200" dirty="0">
            <a:solidFill>
              <a:schemeClr val="tx1"/>
            </a:solidFill>
          </a:endParaRPr>
        </a:p>
      </dsp:txBody>
      <dsp:txXfrm>
        <a:off x="32262" y="958598"/>
        <a:ext cx="1092695" cy="994703"/>
      </dsp:txXfrm>
    </dsp:sp>
    <dsp:sp modelId="{1980EA05-F118-4429-9C3E-CA07D1C89FA1}">
      <dsp:nvSpPr>
        <dsp:cNvPr id="0" name=""/>
        <dsp:cNvSpPr/>
      </dsp:nvSpPr>
      <dsp:spPr>
        <a:xfrm>
          <a:off x="1252890" y="927651"/>
          <a:ext cx="1154589" cy="105659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err="1" smtClean="0">
              <a:solidFill>
                <a:schemeClr val="tx1"/>
              </a:solidFill>
            </a:rPr>
            <a:t>Kword</a:t>
          </a:r>
          <a:endParaRPr lang="es-MX" sz="1700" b="1" kern="1200" dirty="0">
            <a:solidFill>
              <a:schemeClr val="tx1"/>
            </a:solidFill>
          </a:endParaRPr>
        </a:p>
      </dsp:txBody>
      <dsp:txXfrm>
        <a:off x="1283837" y="958598"/>
        <a:ext cx="1092695" cy="994703"/>
      </dsp:txXfrm>
    </dsp:sp>
    <dsp:sp modelId="{0344FAEA-B1F4-4633-9B70-BF608CF7973F}">
      <dsp:nvSpPr>
        <dsp:cNvPr id="0" name=""/>
        <dsp:cNvSpPr/>
      </dsp:nvSpPr>
      <dsp:spPr>
        <a:xfrm>
          <a:off x="2504465" y="927651"/>
          <a:ext cx="1154589" cy="105659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err="1" smtClean="0">
              <a:solidFill>
                <a:schemeClr val="tx1"/>
              </a:solidFill>
            </a:rPr>
            <a:t>LyX</a:t>
          </a:r>
          <a:endParaRPr lang="es-MX" sz="1700" b="1" kern="1200" dirty="0">
            <a:solidFill>
              <a:schemeClr val="tx1"/>
            </a:solidFill>
          </a:endParaRPr>
        </a:p>
      </dsp:txBody>
      <dsp:txXfrm>
        <a:off x="2535412" y="958598"/>
        <a:ext cx="1092695" cy="99470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7285C-ADD6-48E9-9E42-9D60E25D8D71}">
      <dsp:nvSpPr>
        <dsp:cNvPr id="0" name=""/>
        <dsp:cNvSpPr/>
      </dsp:nvSpPr>
      <dsp:spPr>
        <a:xfrm>
          <a:off x="0" y="13595"/>
          <a:ext cx="3281102" cy="82206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chemeClr val="tx1"/>
              </a:solidFill>
            </a:rPr>
            <a:t>En Línea</a:t>
          </a:r>
          <a:endParaRPr lang="es-MX" sz="3500" kern="1200" dirty="0">
            <a:solidFill>
              <a:schemeClr val="tx1"/>
            </a:solidFill>
          </a:endParaRPr>
        </a:p>
      </dsp:txBody>
      <dsp:txXfrm>
        <a:off x="24077" y="37672"/>
        <a:ext cx="3232948" cy="773909"/>
      </dsp:txXfrm>
    </dsp:sp>
    <dsp:sp modelId="{A47F4A36-AB22-4A19-8AC7-80BCB27B61E2}">
      <dsp:nvSpPr>
        <dsp:cNvPr id="0" name=""/>
        <dsp:cNvSpPr/>
      </dsp:nvSpPr>
      <dsp:spPr>
        <a:xfrm>
          <a:off x="1212" y="921646"/>
          <a:ext cx="1574425" cy="10624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chemeClr val="tx1"/>
              </a:solidFill>
            </a:rPr>
            <a:t>Google </a:t>
          </a:r>
          <a:r>
            <a:rPr lang="es-MX" sz="2700" kern="1200" dirty="0" err="1" smtClean="0">
              <a:solidFill>
                <a:schemeClr val="tx1"/>
              </a:solidFill>
            </a:rPr>
            <a:t>docs</a:t>
          </a:r>
          <a:endParaRPr lang="es-MX" sz="2700" kern="1200" dirty="0">
            <a:solidFill>
              <a:schemeClr val="tx1"/>
            </a:solidFill>
          </a:endParaRPr>
        </a:p>
      </dsp:txBody>
      <dsp:txXfrm>
        <a:off x="32329" y="952763"/>
        <a:ext cx="1512191" cy="1000179"/>
      </dsp:txXfrm>
    </dsp:sp>
    <dsp:sp modelId="{1980EA05-F118-4429-9C3E-CA07D1C89FA1}">
      <dsp:nvSpPr>
        <dsp:cNvPr id="0" name=""/>
        <dsp:cNvSpPr/>
      </dsp:nvSpPr>
      <dsp:spPr>
        <a:xfrm>
          <a:off x="1707889" y="921646"/>
          <a:ext cx="1574425" cy="10624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chemeClr val="tx1"/>
              </a:solidFill>
            </a:rPr>
            <a:t>Open </a:t>
          </a:r>
          <a:r>
            <a:rPr lang="es-MX" sz="2700" kern="1200" dirty="0" err="1" smtClean="0">
              <a:solidFill>
                <a:schemeClr val="tx1"/>
              </a:solidFill>
            </a:rPr>
            <a:t>Goo</a:t>
          </a:r>
          <a:endParaRPr lang="es-MX" sz="2700" kern="1200" dirty="0">
            <a:solidFill>
              <a:schemeClr val="tx1"/>
            </a:solidFill>
          </a:endParaRPr>
        </a:p>
      </dsp:txBody>
      <dsp:txXfrm>
        <a:off x="1739006" y="952763"/>
        <a:ext cx="1512191" cy="100017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CBBC10-DE79-4FE2-A9C3-35061CA00F36}">
      <dsp:nvSpPr>
        <dsp:cNvPr id="0" name=""/>
        <dsp:cNvSpPr/>
      </dsp:nvSpPr>
      <dsp:spPr>
        <a:xfrm>
          <a:off x="0" y="236767"/>
          <a:ext cx="5109556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57E8AF-A305-4E5A-850B-24E1EB29FAB8}">
      <dsp:nvSpPr>
        <dsp:cNvPr id="0" name=""/>
        <dsp:cNvSpPr/>
      </dsp:nvSpPr>
      <dsp:spPr>
        <a:xfrm>
          <a:off x="255477" y="103927"/>
          <a:ext cx="3576689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90" tIns="0" rIns="135190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Microsoft Office</a:t>
          </a:r>
          <a:endParaRPr lang="es-MX" sz="900" kern="1200" dirty="0"/>
        </a:p>
      </dsp:txBody>
      <dsp:txXfrm>
        <a:off x="268446" y="116896"/>
        <a:ext cx="3550751" cy="239742"/>
      </dsp:txXfrm>
    </dsp:sp>
    <dsp:sp modelId="{C6E6CFF4-9A61-4D9E-BFA9-4CCF9115C769}">
      <dsp:nvSpPr>
        <dsp:cNvPr id="0" name=""/>
        <dsp:cNvSpPr/>
      </dsp:nvSpPr>
      <dsp:spPr>
        <a:xfrm>
          <a:off x="0" y="645007"/>
          <a:ext cx="5109556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551FB-F0F5-4F91-8879-E93E1ADF6349}">
      <dsp:nvSpPr>
        <dsp:cNvPr id="0" name=""/>
        <dsp:cNvSpPr/>
      </dsp:nvSpPr>
      <dsp:spPr>
        <a:xfrm>
          <a:off x="255477" y="512167"/>
          <a:ext cx="3576689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90" tIns="0" rIns="135190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Word</a:t>
          </a:r>
          <a:endParaRPr lang="es-MX" sz="900" kern="1200" dirty="0"/>
        </a:p>
      </dsp:txBody>
      <dsp:txXfrm>
        <a:off x="268446" y="525136"/>
        <a:ext cx="3550751" cy="239742"/>
      </dsp:txXfrm>
    </dsp:sp>
    <dsp:sp modelId="{859E9EF1-0CF8-424D-AD45-91CC9E1C1D67}">
      <dsp:nvSpPr>
        <dsp:cNvPr id="0" name=""/>
        <dsp:cNvSpPr/>
      </dsp:nvSpPr>
      <dsp:spPr>
        <a:xfrm>
          <a:off x="0" y="1053247"/>
          <a:ext cx="5109556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D5EF23-C15C-4DDA-9003-2210CB6391C5}">
      <dsp:nvSpPr>
        <dsp:cNvPr id="0" name=""/>
        <dsp:cNvSpPr/>
      </dsp:nvSpPr>
      <dsp:spPr>
        <a:xfrm>
          <a:off x="255477" y="920407"/>
          <a:ext cx="3576689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90" tIns="0" rIns="135190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Power Point</a:t>
          </a:r>
          <a:endParaRPr lang="es-MX" sz="900" kern="1200" dirty="0"/>
        </a:p>
      </dsp:txBody>
      <dsp:txXfrm>
        <a:off x="268446" y="933376"/>
        <a:ext cx="3550751" cy="239742"/>
      </dsp:txXfrm>
    </dsp:sp>
    <dsp:sp modelId="{99430F5F-E068-4629-A93A-559F5951EC4D}">
      <dsp:nvSpPr>
        <dsp:cNvPr id="0" name=""/>
        <dsp:cNvSpPr/>
      </dsp:nvSpPr>
      <dsp:spPr>
        <a:xfrm>
          <a:off x="0" y="1461487"/>
          <a:ext cx="5109556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FE2A3E-EA1B-4C5B-8866-26C27C6B5923}">
      <dsp:nvSpPr>
        <dsp:cNvPr id="0" name=""/>
        <dsp:cNvSpPr/>
      </dsp:nvSpPr>
      <dsp:spPr>
        <a:xfrm>
          <a:off x="255477" y="1328647"/>
          <a:ext cx="3576689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90" tIns="0" rIns="135190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Acceso a Internet</a:t>
          </a:r>
          <a:endParaRPr lang="es-MX" sz="900" kern="1200" dirty="0"/>
        </a:p>
      </dsp:txBody>
      <dsp:txXfrm>
        <a:off x="268446" y="1341616"/>
        <a:ext cx="3550751" cy="239742"/>
      </dsp:txXfrm>
    </dsp:sp>
    <dsp:sp modelId="{B204EE2F-EF0C-4CDC-BF8F-4B7688E36AAB}">
      <dsp:nvSpPr>
        <dsp:cNvPr id="0" name=""/>
        <dsp:cNvSpPr/>
      </dsp:nvSpPr>
      <dsp:spPr>
        <a:xfrm>
          <a:off x="0" y="1869727"/>
          <a:ext cx="5109556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C73B9-2CC8-4513-8680-9D49E6974E3B}">
      <dsp:nvSpPr>
        <dsp:cNvPr id="0" name=""/>
        <dsp:cNvSpPr/>
      </dsp:nvSpPr>
      <dsp:spPr>
        <a:xfrm>
          <a:off x="255477" y="1736887"/>
          <a:ext cx="3576689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90" tIns="0" rIns="135190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Real </a:t>
          </a:r>
          <a:r>
            <a:rPr lang="es-MX" sz="900" kern="1200" dirty="0" err="1" smtClean="0"/>
            <a:t>player</a:t>
          </a:r>
          <a:endParaRPr lang="es-MX" sz="900" kern="1200" dirty="0"/>
        </a:p>
      </dsp:txBody>
      <dsp:txXfrm>
        <a:off x="268446" y="1749856"/>
        <a:ext cx="3550751" cy="239742"/>
      </dsp:txXfrm>
    </dsp:sp>
    <dsp:sp modelId="{44B0961E-98C3-439E-A274-1525FF3F8AF1}">
      <dsp:nvSpPr>
        <dsp:cNvPr id="0" name=""/>
        <dsp:cNvSpPr/>
      </dsp:nvSpPr>
      <dsp:spPr>
        <a:xfrm>
          <a:off x="0" y="2277967"/>
          <a:ext cx="5109556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A3113F-B53F-4A6C-B66C-BA83E7921780}">
      <dsp:nvSpPr>
        <dsp:cNvPr id="0" name=""/>
        <dsp:cNvSpPr/>
      </dsp:nvSpPr>
      <dsp:spPr>
        <a:xfrm>
          <a:off x="255477" y="2145127"/>
          <a:ext cx="3576689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90" tIns="0" rIns="135190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Adobe Acrobat Reader</a:t>
          </a:r>
          <a:endParaRPr lang="es-MX" sz="900" kern="1200" dirty="0"/>
        </a:p>
      </dsp:txBody>
      <dsp:txXfrm>
        <a:off x="268446" y="2158096"/>
        <a:ext cx="3550751" cy="23974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C2F149-48CA-4632-80BE-AC124741A88D}">
      <dsp:nvSpPr>
        <dsp:cNvPr id="0" name=""/>
        <dsp:cNvSpPr/>
      </dsp:nvSpPr>
      <dsp:spPr>
        <a:xfrm>
          <a:off x="0" y="83706"/>
          <a:ext cx="4150822" cy="1162623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F9B2FA-6F55-4A15-A96C-1FE24C65A61E}">
      <dsp:nvSpPr>
        <dsp:cNvPr id="0" name=""/>
        <dsp:cNvSpPr/>
      </dsp:nvSpPr>
      <dsp:spPr>
        <a:xfrm>
          <a:off x="332270" y="374362"/>
          <a:ext cx="3486041" cy="581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Para el correcto funcionamiento del material se requiere contar con los siguientes  recursos:</a:t>
          </a:r>
          <a:endParaRPr lang="es-MX" sz="1200" kern="1200" dirty="0"/>
        </a:p>
      </dsp:txBody>
      <dsp:txXfrm>
        <a:off x="332270" y="374362"/>
        <a:ext cx="3486041" cy="5813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610FFB-9A22-475B-BE6A-D249346D5E86}">
      <dsp:nvSpPr>
        <dsp:cNvPr id="0" name=""/>
        <dsp:cNvSpPr/>
      </dsp:nvSpPr>
      <dsp:spPr>
        <a:xfrm>
          <a:off x="3242433" y="749980"/>
          <a:ext cx="1058933" cy="105906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F95F31-A22A-4E59-9F00-8EBE0D21BB88}">
      <dsp:nvSpPr>
        <dsp:cNvPr id="0" name=""/>
        <dsp:cNvSpPr/>
      </dsp:nvSpPr>
      <dsp:spPr>
        <a:xfrm>
          <a:off x="1201897" y="159749"/>
          <a:ext cx="5141266" cy="34284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Argumentativos</a:t>
          </a:r>
          <a:endParaRPr lang="es-MX" sz="2000" kern="1200" dirty="0"/>
        </a:p>
      </dsp:txBody>
      <dsp:txXfrm>
        <a:off x="1201897" y="159749"/>
        <a:ext cx="5141266" cy="342848"/>
      </dsp:txXfrm>
    </dsp:sp>
    <dsp:sp modelId="{2221D850-E766-4871-BF39-9ED88D121338}">
      <dsp:nvSpPr>
        <dsp:cNvPr id="0" name=""/>
        <dsp:cNvSpPr/>
      </dsp:nvSpPr>
      <dsp:spPr>
        <a:xfrm>
          <a:off x="3553053" y="899327"/>
          <a:ext cx="1058933" cy="1059063"/>
        </a:xfrm>
        <a:prstGeom prst="ellipse">
          <a:avLst/>
        </a:prstGeom>
        <a:solidFill>
          <a:schemeClr val="accent2">
            <a:alpha val="50000"/>
            <a:hueOff val="75528"/>
            <a:satOff val="-7999"/>
            <a:lumOff val="-19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BF79B6D-16C2-4A83-A19D-9E0257A3CAB9}">
      <dsp:nvSpPr>
        <dsp:cNvPr id="0" name=""/>
        <dsp:cNvSpPr/>
      </dsp:nvSpPr>
      <dsp:spPr>
        <a:xfrm>
          <a:off x="5182930" y="477647"/>
          <a:ext cx="2360869" cy="7142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Conmutativos</a:t>
          </a:r>
          <a:endParaRPr lang="es-MX" sz="2000" kern="1200" dirty="0"/>
        </a:p>
      </dsp:txBody>
      <dsp:txXfrm>
        <a:off x="5182930" y="477647"/>
        <a:ext cx="2360869" cy="714267"/>
      </dsp:txXfrm>
    </dsp:sp>
    <dsp:sp modelId="{AB63E7B5-EC49-4624-B429-136543B54FF2}">
      <dsp:nvSpPr>
        <dsp:cNvPr id="0" name=""/>
        <dsp:cNvSpPr/>
      </dsp:nvSpPr>
      <dsp:spPr>
        <a:xfrm>
          <a:off x="3629385" y="1235357"/>
          <a:ext cx="1058933" cy="1059063"/>
        </a:xfrm>
        <a:prstGeom prst="ellipse">
          <a:avLst/>
        </a:prstGeom>
        <a:solidFill>
          <a:schemeClr val="accent2">
            <a:alpha val="50000"/>
            <a:hueOff val="151055"/>
            <a:satOff val="-15998"/>
            <a:lumOff val="-39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9561F0C-DF64-42F8-BD09-132A0DEC8CE7}">
      <dsp:nvSpPr>
        <dsp:cNvPr id="0" name=""/>
        <dsp:cNvSpPr/>
      </dsp:nvSpPr>
      <dsp:spPr>
        <a:xfrm>
          <a:off x="5228331" y="1663943"/>
          <a:ext cx="2315468" cy="7629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Conclusivos</a:t>
          </a:r>
          <a:endParaRPr lang="es-MX" sz="2000" kern="1200" dirty="0"/>
        </a:p>
      </dsp:txBody>
      <dsp:txXfrm>
        <a:off x="5228331" y="1663943"/>
        <a:ext cx="2315468" cy="762967"/>
      </dsp:txXfrm>
    </dsp:sp>
    <dsp:sp modelId="{072CD569-B385-469A-8FBC-29025B33FFD9}">
      <dsp:nvSpPr>
        <dsp:cNvPr id="0" name=""/>
        <dsp:cNvSpPr/>
      </dsp:nvSpPr>
      <dsp:spPr>
        <a:xfrm>
          <a:off x="3414509" y="1504831"/>
          <a:ext cx="1058933" cy="1059063"/>
        </a:xfrm>
        <a:prstGeom prst="ellipse">
          <a:avLst/>
        </a:prstGeom>
        <a:solidFill>
          <a:schemeClr val="accent2">
            <a:alpha val="50000"/>
            <a:hueOff val="226582"/>
            <a:satOff val="-23996"/>
            <a:lumOff val="-5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82BA106-856C-4CEE-871C-AF2139F297A6}">
      <dsp:nvSpPr>
        <dsp:cNvPr id="0" name=""/>
        <dsp:cNvSpPr/>
      </dsp:nvSpPr>
      <dsp:spPr>
        <a:xfrm>
          <a:off x="4145504" y="2548635"/>
          <a:ext cx="2497073" cy="69803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Formales</a:t>
          </a:r>
          <a:endParaRPr lang="es-MX" sz="2000" kern="1200" dirty="0"/>
        </a:p>
      </dsp:txBody>
      <dsp:txXfrm>
        <a:off x="4145504" y="2548635"/>
        <a:ext cx="2497073" cy="698033"/>
      </dsp:txXfrm>
    </dsp:sp>
    <dsp:sp modelId="{7D8FE782-2F11-4EDE-BED1-A3C297BAD037}">
      <dsp:nvSpPr>
        <dsp:cNvPr id="0" name=""/>
        <dsp:cNvSpPr/>
      </dsp:nvSpPr>
      <dsp:spPr>
        <a:xfrm>
          <a:off x="3070356" y="1504831"/>
          <a:ext cx="1058933" cy="1059063"/>
        </a:xfrm>
        <a:prstGeom prst="ellipse">
          <a:avLst/>
        </a:prstGeom>
        <a:solidFill>
          <a:schemeClr val="accent2">
            <a:alpha val="50000"/>
            <a:hueOff val="302110"/>
            <a:satOff val="-31995"/>
            <a:lumOff val="-78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7001EF8-31E9-44E1-8569-F76CBF22C6E1}">
      <dsp:nvSpPr>
        <dsp:cNvPr id="0" name=""/>
        <dsp:cNvSpPr/>
      </dsp:nvSpPr>
      <dsp:spPr>
        <a:xfrm>
          <a:off x="537552" y="2390895"/>
          <a:ext cx="2497073" cy="69803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smtClean="0"/>
            <a:t>Informativos</a:t>
          </a:r>
          <a:endParaRPr lang="es-MX" sz="2000" kern="1200" dirty="0"/>
        </a:p>
      </dsp:txBody>
      <dsp:txXfrm>
        <a:off x="537552" y="2390895"/>
        <a:ext cx="2497073" cy="698033"/>
      </dsp:txXfrm>
    </dsp:sp>
    <dsp:sp modelId="{ADC53D59-2C24-4481-99E0-652BE330D241}">
      <dsp:nvSpPr>
        <dsp:cNvPr id="0" name=""/>
        <dsp:cNvSpPr/>
      </dsp:nvSpPr>
      <dsp:spPr>
        <a:xfrm>
          <a:off x="2855481" y="1235357"/>
          <a:ext cx="1058933" cy="1059063"/>
        </a:xfrm>
        <a:prstGeom prst="ellipse">
          <a:avLst/>
        </a:prstGeom>
        <a:solidFill>
          <a:schemeClr val="accent2">
            <a:alpha val="50000"/>
            <a:hueOff val="377637"/>
            <a:satOff val="-39994"/>
            <a:lumOff val="-98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BEA0FDA-4371-4157-ACB0-707F096051E6}">
      <dsp:nvSpPr>
        <dsp:cNvPr id="0" name=""/>
        <dsp:cNvSpPr/>
      </dsp:nvSpPr>
      <dsp:spPr>
        <a:xfrm>
          <a:off x="0" y="1467196"/>
          <a:ext cx="2315468" cy="7629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smtClean="0"/>
            <a:t>Narrativos</a:t>
          </a:r>
          <a:endParaRPr lang="es-MX" sz="2000" kern="1200" dirty="0"/>
        </a:p>
      </dsp:txBody>
      <dsp:txXfrm>
        <a:off x="0" y="1467196"/>
        <a:ext cx="2315468" cy="762967"/>
      </dsp:txXfrm>
    </dsp:sp>
    <dsp:sp modelId="{B345350B-DDDE-4552-A675-6B081A8C6237}">
      <dsp:nvSpPr>
        <dsp:cNvPr id="0" name=""/>
        <dsp:cNvSpPr/>
      </dsp:nvSpPr>
      <dsp:spPr>
        <a:xfrm>
          <a:off x="2931812" y="899327"/>
          <a:ext cx="1058933" cy="1059063"/>
        </a:xfrm>
        <a:prstGeom prst="ellipse">
          <a:avLst/>
        </a:prstGeom>
        <a:solidFill>
          <a:schemeClr val="accent2">
            <a:alpha val="50000"/>
            <a:hueOff val="453165"/>
            <a:satOff val="-47993"/>
            <a:lumOff val="-117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6A2C49C-D0CA-46D4-8CE0-C981B7F573D1}">
      <dsp:nvSpPr>
        <dsp:cNvPr id="0" name=""/>
        <dsp:cNvSpPr/>
      </dsp:nvSpPr>
      <dsp:spPr>
        <a:xfrm>
          <a:off x="81343" y="540245"/>
          <a:ext cx="2360869" cy="7142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smtClean="0"/>
            <a:t>Descriptivos</a:t>
          </a:r>
          <a:endParaRPr lang="es-MX" sz="2000" kern="1200" dirty="0"/>
        </a:p>
      </dsp:txBody>
      <dsp:txXfrm>
        <a:off x="81343" y="540245"/>
        <a:ext cx="2360869" cy="7142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71B67-E2D9-458D-8493-DF0B6BF69F3B}">
      <dsp:nvSpPr>
        <dsp:cNvPr id="0" name=""/>
        <dsp:cNvSpPr/>
      </dsp:nvSpPr>
      <dsp:spPr>
        <a:xfrm>
          <a:off x="558383" y="0"/>
          <a:ext cx="5569783" cy="28336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kern="1200" dirty="0" smtClean="0"/>
            <a:t>Aplicación informática para la edición, modificación y procesamiento de documentos de texto con formato en una computadora.</a:t>
          </a:r>
          <a:endParaRPr lang="es-MX" sz="2200" kern="1200" dirty="0"/>
        </a:p>
      </dsp:txBody>
      <dsp:txXfrm>
        <a:off x="1374059" y="414984"/>
        <a:ext cx="3938431" cy="20037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11F7D-6526-45A5-807F-B26E3B7C47E0}">
      <dsp:nvSpPr>
        <dsp:cNvPr id="0" name=""/>
        <dsp:cNvSpPr/>
      </dsp:nvSpPr>
      <dsp:spPr>
        <a:xfrm>
          <a:off x="566189" y="0"/>
          <a:ext cx="5499536" cy="28336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/>
            <a:t>Se trata de un </a:t>
          </a:r>
          <a:r>
            <a:rPr lang="es-ES_tradnl" sz="1900" b="1" kern="1200" dirty="0" smtClean="0"/>
            <a:t>software</a:t>
          </a:r>
          <a:r>
            <a:rPr lang="es-ES_tradnl" sz="1900" kern="1200" dirty="0" smtClean="0"/>
            <a:t> de múltiples funcionalidades para la redacción.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/>
            <a:t>Con diferentes tipografías, tamaños de letra, colores, tipos de párrafos, efectos artísticos y otras opciones. </a:t>
          </a:r>
          <a:endParaRPr lang="es-MX" sz="1900" kern="1200" dirty="0"/>
        </a:p>
      </dsp:txBody>
      <dsp:txXfrm>
        <a:off x="1371577" y="414984"/>
        <a:ext cx="3888760" cy="20037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AA3B3-F810-4212-99A1-B1B55E7A027A}">
      <dsp:nvSpPr>
        <dsp:cNvPr id="0" name=""/>
        <dsp:cNvSpPr/>
      </dsp:nvSpPr>
      <dsp:spPr>
        <a:xfrm>
          <a:off x="0" y="0"/>
          <a:ext cx="37033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BA890-FF8C-47D7-8E9A-C39FC86BB8BE}">
      <dsp:nvSpPr>
        <dsp:cNvPr id="0" name=""/>
        <dsp:cNvSpPr/>
      </dsp:nvSpPr>
      <dsp:spPr>
        <a:xfrm>
          <a:off x="0" y="0"/>
          <a:ext cx="740664" cy="2880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>
            <a:solidFill>
              <a:schemeClr val="tx1"/>
            </a:solidFill>
          </a:endParaRPr>
        </a:p>
      </dsp:txBody>
      <dsp:txXfrm>
        <a:off x="0" y="0"/>
        <a:ext cx="740664" cy="2880592"/>
      </dsp:txXfrm>
    </dsp:sp>
    <dsp:sp modelId="{6FDAB25B-2053-448F-B4E9-B3DA89E55650}">
      <dsp:nvSpPr>
        <dsp:cNvPr id="0" name=""/>
        <dsp:cNvSpPr/>
      </dsp:nvSpPr>
      <dsp:spPr>
        <a:xfrm>
          <a:off x="796213" y="33862"/>
          <a:ext cx="2907106" cy="677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1"/>
              </a:solidFill>
            </a:rPr>
            <a:t>Microsoft Word.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796213" y="33862"/>
        <a:ext cx="2907106" cy="677248"/>
      </dsp:txXfrm>
    </dsp:sp>
    <dsp:sp modelId="{8DA97FF4-F49C-4C11-BA26-C6CA374C02EF}">
      <dsp:nvSpPr>
        <dsp:cNvPr id="0" name=""/>
        <dsp:cNvSpPr/>
      </dsp:nvSpPr>
      <dsp:spPr>
        <a:xfrm>
          <a:off x="740664" y="711110"/>
          <a:ext cx="29626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B007E-E66B-4689-9A0A-9EA9BF56DCBC}">
      <dsp:nvSpPr>
        <dsp:cNvPr id="0" name=""/>
        <dsp:cNvSpPr/>
      </dsp:nvSpPr>
      <dsp:spPr>
        <a:xfrm>
          <a:off x="796213" y="744973"/>
          <a:ext cx="2907106" cy="677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1"/>
              </a:solidFill>
            </a:rPr>
            <a:t>Word </a:t>
          </a:r>
          <a:r>
            <a:rPr lang="es-ES_tradnl" sz="2400" kern="1200" dirty="0" err="1" smtClean="0">
              <a:solidFill>
                <a:schemeClr val="tx1"/>
              </a:solidFill>
            </a:rPr>
            <a:t>Perfect</a:t>
          </a:r>
          <a:r>
            <a:rPr lang="es-ES_tradnl" sz="2400" kern="1200" dirty="0" smtClean="0">
              <a:solidFill>
                <a:schemeClr val="tx1"/>
              </a:solidFill>
            </a:rPr>
            <a:t>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796213" y="744973"/>
        <a:ext cx="2907106" cy="677248"/>
      </dsp:txXfrm>
    </dsp:sp>
    <dsp:sp modelId="{011BEFA3-E264-481E-8C56-C837FE35F810}">
      <dsp:nvSpPr>
        <dsp:cNvPr id="0" name=""/>
        <dsp:cNvSpPr/>
      </dsp:nvSpPr>
      <dsp:spPr>
        <a:xfrm>
          <a:off x="740664" y="1422221"/>
          <a:ext cx="29626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C6073-E786-4017-ACDA-28552A4EAFB7}">
      <dsp:nvSpPr>
        <dsp:cNvPr id="0" name=""/>
        <dsp:cNvSpPr/>
      </dsp:nvSpPr>
      <dsp:spPr>
        <a:xfrm>
          <a:off x="796213" y="1456084"/>
          <a:ext cx="2907106" cy="677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1"/>
              </a:solidFill>
            </a:rPr>
            <a:t>Word </a:t>
          </a:r>
          <a:r>
            <a:rPr lang="es-ES_tradnl" sz="2400" kern="1200" dirty="0" err="1" smtClean="0">
              <a:solidFill>
                <a:schemeClr val="tx1"/>
              </a:solidFill>
            </a:rPr>
            <a:t>Pad</a:t>
          </a:r>
          <a:r>
            <a:rPr lang="es-ES_tradnl" sz="2400" kern="1200" dirty="0" smtClean="0">
              <a:solidFill>
                <a:schemeClr val="tx1"/>
              </a:solidFill>
            </a:rPr>
            <a:t>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796213" y="1456084"/>
        <a:ext cx="2907106" cy="677248"/>
      </dsp:txXfrm>
    </dsp:sp>
    <dsp:sp modelId="{AE2AE640-160F-4542-A8DC-8A5489DE5266}">
      <dsp:nvSpPr>
        <dsp:cNvPr id="0" name=""/>
        <dsp:cNvSpPr/>
      </dsp:nvSpPr>
      <dsp:spPr>
        <a:xfrm>
          <a:off x="740664" y="2133332"/>
          <a:ext cx="29626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834D54-7C80-4FA9-BF6C-564694CC9AD0}">
      <dsp:nvSpPr>
        <dsp:cNvPr id="0" name=""/>
        <dsp:cNvSpPr/>
      </dsp:nvSpPr>
      <dsp:spPr>
        <a:xfrm>
          <a:off x="796213" y="2167195"/>
          <a:ext cx="2907106" cy="677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1"/>
              </a:solidFill>
            </a:rPr>
            <a:t>Lotus Word Pro.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796213" y="2167195"/>
        <a:ext cx="2907106" cy="677248"/>
      </dsp:txXfrm>
    </dsp:sp>
    <dsp:sp modelId="{A679DFD6-945D-45DE-BCF7-EDB41A863BFA}">
      <dsp:nvSpPr>
        <dsp:cNvPr id="0" name=""/>
        <dsp:cNvSpPr/>
      </dsp:nvSpPr>
      <dsp:spPr>
        <a:xfrm>
          <a:off x="740664" y="2844443"/>
          <a:ext cx="29626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0D0A4-3E61-42DD-9762-E368B425D99D}">
      <dsp:nvSpPr>
        <dsp:cNvPr id="0" name=""/>
        <dsp:cNvSpPr/>
      </dsp:nvSpPr>
      <dsp:spPr>
        <a:xfrm>
          <a:off x="0" y="0"/>
          <a:ext cx="377397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66A119-B6BE-4236-BE39-3C2CFA236F22}">
      <dsp:nvSpPr>
        <dsp:cNvPr id="0" name=""/>
        <dsp:cNvSpPr/>
      </dsp:nvSpPr>
      <dsp:spPr>
        <a:xfrm>
          <a:off x="0" y="0"/>
          <a:ext cx="3773978" cy="720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1"/>
              </a:solidFill>
            </a:rPr>
            <a:t>Block de notas.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0" y="0"/>
        <a:ext cx="3773978" cy="720147"/>
      </dsp:txXfrm>
    </dsp:sp>
    <dsp:sp modelId="{6D7243A2-254C-43E3-A033-2376D519FD5D}">
      <dsp:nvSpPr>
        <dsp:cNvPr id="0" name=""/>
        <dsp:cNvSpPr/>
      </dsp:nvSpPr>
      <dsp:spPr>
        <a:xfrm>
          <a:off x="0" y="720147"/>
          <a:ext cx="377397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B8DED8-FBEC-4431-835D-E6F3AB9386FF}">
      <dsp:nvSpPr>
        <dsp:cNvPr id="0" name=""/>
        <dsp:cNvSpPr/>
      </dsp:nvSpPr>
      <dsp:spPr>
        <a:xfrm>
          <a:off x="0" y="720147"/>
          <a:ext cx="3773978" cy="720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1"/>
              </a:solidFill>
            </a:rPr>
            <a:t>Quick office.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0" y="720147"/>
        <a:ext cx="3773978" cy="720147"/>
      </dsp:txXfrm>
    </dsp:sp>
    <dsp:sp modelId="{66D2BD81-494A-4C3B-BD9E-A80EBD177326}">
      <dsp:nvSpPr>
        <dsp:cNvPr id="0" name=""/>
        <dsp:cNvSpPr/>
      </dsp:nvSpPr>
      <dsp:spPr>
        <a:xfrm>
          <a:off x="0" y="1440295"/>
          <a:ext cx="377397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D22D4-A620-4B01-8D13-3D6FFE71813C}">
      <dsp:nvSpPr>
        <dsp:cNvPr id="0" name=""/>
        <dsp:cNvSpPr/>
      </dsp:nvSpPr>
      <dsp:spPr>
        <a:xfrm>
          <a:off x="0" y="1440295"/>
          <a:ext cx="3773978" cy="720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smtClean="0">
              <a:solidFill>
                <a:schemeClr val="tx1"/>
              </a:solidFill>
            </a:rPr>
            <a:t>Docs to Go.</a:t>
          </a:r>
          <a:endParaRPr lang="es-MX" sz="2400" kern="1200">
            <a:solidFill>
              <a:schemeClr val="tx1"/>
            </a:solidFill>
          </a:endParaRPr>
        </a:p>
      </dsp:txBody>
      <dsp:txXfrm>
        <a:off x="0" y="1440295"/>
        <a:ext cx="3773978" cy="720147"/>
      </dsp:txXfrm>
    </dsp:sp>
    <dsp:sp modelId="{6B89A7D8-5D7C-473B-A515-7AF2D4811695}">
      <dsp:nvSpPr>
        <dsp:cNvPr id="0" name=""/>
        <dsp:cNvSpPr/>
      </dsp:nvSpPr>
      <dsp:spPr>
        <a:xfrm>
          <a:off x="0" y="2160443"/>
          <a:ext cx="377397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F80F99-4B2D-46C2-9C08-81F97516F1DC}">
      <dsp:nvSpPr>
        <dsp:cNvPr id="0" name=""/>
        <dsp:cNvSpPr/>
      </dsp:nvSpPr>
      <dsp:spPr>
        <a:xfrm>
          <a:off x="0" y="2160443"/>
          <a:ext cx="3773978" cy="720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1"/>
              </a:solidFill>
            </a:rPr>
            <a:t>Open office.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0" y="2160443"/>
        <a:ext cx="3773978" cy="7201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DC4B5-A53E-4451-9C87-C2E82E804DD4}">
      <dsp:nvSpPr>
        <dsp:cNvPr id="0" name=""/>
        <dsp:cNvSpPr/>
      </dsp:nvSpPr>
      <dsp:spPr>
        <a:xfrm>
          <a:off x="49052" y="3225"/>
          <a:ext cx="3418181" cy="66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52296" y="6469"/>
        <a:ext cx="3411693" cy="59974"/>
      </dsp:txXfrm>
    </dsp:sp>
    <dsp:sp modelId="{894C6CA4-6ECC-499C-A0E4-B7A1C9B0D035}">
      <dsp:nvSpPr>
        <dsp:cNvPr id="0" name=""/>
        <dsp:cNvSpPr/>
      </dsp:nvSpPr>
      <dsp:spPr>
        <a:xfrm>
          <a:off x="0" y="69687"/>
          <a:ext cx="3516286" cy="273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42" tIns="40640" rIns="227584" bIns="4064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3200" kern="1200" dirty="0" smtClean="0"/>
            <a:t>Google </a:t>
          </a:r>
          <a:r>
            <a:rPr lang="es-ES_tradnl" sz="3200" kern="1200" dirty="0" err="1" smtClean="0"/>
            <a:t>Docs</a:t>
          </a:r>
          <a:endParaRPr lang="es-MX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3200" kern="1200" dirty="0" err="1" smtClean="0"/>
            <a:t>DarkRoom</a:t>
          </a:r>
          <a:endParaRPr lang="es-MX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3200" kern="1200" dirty="0" err="1" smtClean="0"/>
            <a:t>Writer</a:t>
          </a:r>
          <a:endParaRPr lang="es-MX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3200" kern="1200" dirty="0" err="1" smtClean="0"/>
            <a:t>ZoHo</a:t>
          </a:r>
          <a:r>
            <a:rPr lang="es-ES_tradnl" sz="3200" kern="1200" dirty="0" smtClean="0"/>
            <a:t> </a:t>
          </a:r>
          <a:r>
            <a:rPr lang="es-ES_tradnl" sz="3200" kern="1200" dirty="0" err="1" smtClean="0"/>
            <a:t>Docs</a:t>
          </a:r>
          <a:endParaRPr lang="es-MX" sz="3200" kern="1200" dirty="0"/>
        </a:p>
      </dsp:txBody>
      <dsp:txXfrm>
        <a:off x="0" y="69687"/>
        <a:ext cx="3516286" cy="27324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17F7C-9C5D-4EF8-85CF-A7D2B2070C56}">
      <dsp:nvSpPr>
        <dsp:cNvPr id="0" name=""/>
        <dsp:cNvSpPr/>
      </dsp:nvSpPr>
      <dsp:spPr>
        <a:xfrm>
          <a:off x="45341" y="138926"/>
          <a:ext cx="3159593" cy="2880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59400" y="152985"/>
        <a:ext cx="3131475" cy="259886"/>
      </dsp:txXfrm>
    </dsp:sp>
    <dsp:sp modelId="{B47DF692-5753-42A5-8373-3141BD3C9E4F}">
      <dsp:nvSpPr>
        <dsp:cNvPr id="0" name=""/>
        <dsp:cNvSpPr/>
      </dsp:nvSpPr>
      <dsp:spPr>
        <a:xfrm>
          <a:off x="0" y="674858"/>
          <a:ext cx="3250276" cy="1648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96" tIns="40640" rIns="227584" bIns="4064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3200" kern="1200" dirty="0" err="1" smtClean="0"/>
            <a:t>Writemonkey</a:t>
          </a:r>
          <a:endParaRPr lang="es-MX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3200" kern="1200" dirty="0" err="1" smtClean="0"/>
            <a:t>FocusWriter</a:t>
          </a:r>
          <a:endParaRPr lang="es-MX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3200" kern="1200" dirty="0" err="1" smtClean="0"/>
            <a:t>Roughdraft</a:t>
          </a:r>
          <a:endParaRPr lang="es-MX" sz="3200" kern="1200" dirty="0"/>
        </a:p>
      </dsp:txBody>
      <dsp:txXfrm>
        <a:off x="0" y="674858"/>
        <a:ext cx="3250276" cy="16482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7285C-ADD6-48E9-9E42-9D60E25D8D71}">
      <dsp:nvSpPr>
        <dsp:cNvPr id="0" name=""/>
        <dsp:cNvSpPr/>
      </dsp:nvSpPr>
      <dsp:spPr>
        <a:xfrm>
          <a:off x="1442" y="1193"/>
          <a:ext cx="4012162" cy="81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chemeClr val="tx1"/>
              </a:solidFill>
            </a:rPr>
            <a:t>De pago</a:t>
          </a:r>
          <a:endParaRPr lang="es-MX" sz="3500" kern="1200" dirty="0">
            <a:solidFill>
              <a:schemeClr val="tx1"/>
            </a:solidFill>
          </a:endParaRPr>
        </a:p>
      </dsp:txBody>
      <dsp:txXfrm>
        <a:off x="25256" y="25007"/>
        <a:ext cx="3964534" cy="765435"/>
      </dsp:txXfrm>
    </dsp:sp>
    <dsp:sp modelId="{A47F4A36-AB22-4A19-8AC7-80BCB27B61E2}">
      <dsp:nvSpPr>
        <dsp:cNvPr id="0" name=""/>
        <dsp:cNvSpPr/>
      </dsp:nvSpPr>
      <dsp:spPr>
        <a:xfrm>
          <a:off x="1442" y="933265"/>
          <a:ext cx="1266465" cy="10507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tx1"/>
              </a:solidFill>
            </a:rPr>
            <a:t>Microsoft Word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32218" y="964041"/>
        <a:ext cx="1204913" cy="989229"/>
      </dsp:txXfrm>
    </dsp:sp>
    <dsp:sp modelId="{2A2C86BA-6C0E-4F51-BFBC-C471D702BAA7}">
      <dsp:nvSpPr>
        <dsp:cNvPr id="0" name=""/>
        <dsp:cNvSpPr/>
      </dsp:nvSpPr>
      <dsp:spPr>
        <a:xfrm>
          <a:off x="1374291" y="933265"/>
          <a:ext cx="1266465" cy="10507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tx1"/>
              </a:solidFill>
            </a:rPr>
            <a:t>Atlantis Word Procesador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1405067" y="964041"/>
        <a:ext cx="1204913" cy="989229"/>
      </dsp:txXfrm>
    </dsp:sp>
    <dsp:sp modelId="{2CA89707-D3B4-4853-AC74-B57D92F82A06}">
      <dsp:nvSpPr>
        <dsp:cNvPr id="0" name=""/>
        <dsp:cNvSpPr/>
      </dsp:nvSpPr>
      <dsp:spPr>
        <a:xfrm>
          <a:off x="2747139" y="933265"/>
          <a:ext cx="1266465" cy="10507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tx1"/>
              </a:solidFill>
            </a:rPr>
            <a:t>Word </a:t>
          </a:r>
          <a:r>
            <a:rPr lang="es-MX" sz="1500" b="1" kern="1200" dirty="0" err="1" smtClean="0">
              <a:solidFill>
                <a:schemeClr val="tx1"/>
              </a:solidFill>
            </a:rPr>
            <a:t>Perfect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2777915" y="964041"/>
        <a:ext cx="1204913" cy="989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1885950"/>
            <a:ext cx="6686549" cy="1697086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3583035"/>
            <a:ext cx="6686549" cy="844712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Freeform 6"/>
          <p:cNvSpPr/>
          <p:nvPr/>
        </p:nvSpPr>
        <p:spPr bwMode="auto">
          <a:xfrm>
            <a:off x="0" y="3242858"/>
            <a:ext cx="1308489" cy="583942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397155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5939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57200"/>
            <a:ext cx="6686549" cy="233778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265535"/>
            <a:ext cx="6686549" cy="1166898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238363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433105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241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457200"/>
            <a:ext cx="6295445" cy="21717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2628900"/>
            <a:ext cx="5652416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265535"/>
            <a:ext cx="6686549" cy="1166898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238363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433105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4" name="TextBox 13"/>
          <p:cNvSpPr txBox="1"/>
          <p:nvPr/>
        </p:nvSpPr>
        <p:spPr>
          <a:xfrm>
            <a:off x="1850739" y="48600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17898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9551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1828800"/>
            <a:ext cx="6686550" cy="2043634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3886200"/>
            <a:ext cx="6686550" cy="54721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88516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457200"/>
            <a:ext cx="6295445" cy="21717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3257550"/>
            <a:ext cx="6686550" cy="62865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3886200"/>
            <a:ext cx="6686550" cy="54721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7" name="TextBox 16"/>
          <p:cNvSpPr txBox="1"/>
          <p:nvPr/>
        </p:nvSpPr>
        <p:spPr>
          <a:xfrm>
            <a:off x="1850739" y="48600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17898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099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70555"/>
            <a:ext cx="6686549" cy="2160015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3257550"/>
            <a:ext cx="6686550" cy="62865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3886200"/>
            <a:ext cx="6686550" cy="54721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0732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5593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470554"/>
            <a:ext cx="1655701" cy="3962863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470554"/>
            <a:ext cx="4857750" cy="39628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2884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3468501"/>
            <a:ext cx="4038600" cy="70008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4171950"/>
            <a:ext cx="4038600" cy="561415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4819230"/>
            <a:ext cx="1232647" cy="273844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4819230"/>
            <a:ext cx="2617694" cy="273844"/>
          </a:xfrm>
        </p:spPr>
        <p:txBody>
          <a:bodyPr/>
          <a:lstStyle>
            <a:lvl1pPr algn="r">
              <a:defRPr/>
            </a:lvl1pPr>
          </a:lstStyle>
          <a:p>
            <a:endParaRPr lang="es-E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171450"/>
            <a:ext cx="2057400" cy="152933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1783080"/>
            <a:ext cx="2057400" cy="152933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334621"/>
            <a:ext cx="3086100" cy="1530679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2314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1928812"/>
            <a:ext cx="6181611" cy="871538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2800351"/>
            <a:ext cx="6179566" cy="1794272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4676706"/>
            <a:ext cx="1348398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6" y="4676706"/>
            <a:ext cx="4648105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1781205"/>
            <a:ext cx="2057400" cy="152933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3401568"/>
            <a:ext cx="2057400" cy="152933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2866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468082"/>
            <a:ext cx="6683765" cy="96066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1600200"/>
            <a:ext cx="6686550" cy="283321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022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1544063"/>
            <a:ext cx="6686549" cy="11016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2647597"/>
            <a:ext cx="6686549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238363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433105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365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1600200"/>
            <a:ext cx="3235398" cy="28332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1594666"/>
            <a:ext cx="3235398" cy="28332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590837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4615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479527"/>
            <a:ext cx="299454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1911725"/>
            <a:ext cx="3257170" cy="2515545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477106"/>
            <a:ext cx="299925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1909304"/>
            <a:ext cx="3254006" cy="2515545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590837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7913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534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920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334566"/>
            <a:ext cx="2628899" cy="732234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334567"/>
            <a:ext cx="3886200" cy="4061222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198960"/>
            <a:ext cx="2628899" cy="319682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606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3600450"/>
            <a:ext cx="668655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476224"/>
            <a:ext cx="6686550" cy="2891228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4025504"/>
            <a:ext cx="6686550" cy="37028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315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171450"/>
            <a:ext cx="2138637" cy="4978971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589"/>
            <a:ext cx="1767506" cy="514052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1600200"/>
            <a:ext cx="6686550" cy="2914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2B844-B640-0D45-ADE8-D72608105F8E}" type="datetimeFigureOut">
              <a:rPr lang="es-ES_tradnl" smtClean="0"/>
              <a:t>17/09/2019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590837"/>
            <a:ext cx="5848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fld id="{C81255E3-C31E-9140-A6FC-AED07DE8E77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128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slide" Target="slide3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slide" Target="slide3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17" Type="http://schemas.openxmlformats.org/officeDocument/2006/relationships/slide" Target="slide3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slide" Target="slide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hyperlink" Target="https://www.youtube.com/watch?time_continue=4&amp;v=jxAuKL2VU5Q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time_continue=2&amp;v=Y64E5YOxp54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slide" Target="slide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slide" Target="slide4.xml"/><Relationship Id="rId7" Type="http://schemas.openxmlformats.org/officeDocument/2006/relationships/slide" Target="slide39.xml"/><Relationship Id="rId12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7.xml"/><Relationship Id="rId11" Type="http://schemas.openxmlformats.org/officeDocument/2006/relationships/slide" Target="slide33.xml"/><Relationship Id="rId5" Type="http://schemas.openxmlformats.org/officeDocument/2006/relationships/slide" Target="slide35.xml"/><Relationship Id="rId10" Type="http://schemas.openxmlformats.org/officeDocument/2006/relationships/slide" Target="slide23.xml"/><Relationship Id="rId4" Type="http://schemas.openxmlformats.org/officeDocument/2006/relationships/slide" Target="slide5.xml"/><Relationship Id="rId9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untadeandalucia.es/empleo/recursos/material_didactico/especialidades/materialdidactico_admon_y_gestion/empleado_oficina/PDF/MOD7/WORD/UD2.PDF" TargetMode="External"/><Relationship Id="rId13" Type="http://schemas.openxmlformats.org/officeDocument/2006/relationships/hyperlink" Target="http://ing.unne.edu.ar/pub/tuia-word.pdf" TargetMode="External"/><Relationship Id="rId3" Type="http://schemas.openxmlformats.org/officeDocument/2006/relationships/hyperlink" Target="https://support.office.com/es-es/article/crear-una-bibliograf%C3%ADa-citas-y-referencias-17686589-4824-4940-9c69-342c289fa2a5" TargetMode="External"/><Relationship Id="rId7" Type="http://schemas.openxmlformats.org/officeDocument/2006/relationships/hyperlink" Target="https://www.ecured.cu/Fomento" TargetMode="External"/><Relationship Id="rId12" Type="http://schemas.openxmlformats.org/officeDocument/2006/relationships/hyperlink" Target="https://www.quees.info/que-es-word.html" TargetMode="External"/><Relationship Id="rId2" Type="http://schemas.openxmlformats.org/officeDocument/2006/relationships/hyperlink" Target="http://aprendeenlinea.udea.edu.co/lms/moodle/mod/page/view.php?id=103281&amp;inpopup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cured.cu/Universidad_de_Ciencias_Pedag%C3%B3gicas_%22Capit%C3%A1n_Silverio_Blanco_N%C3%BA%C3%B1ez%22" TargetMode="External"/><Relationship Id="rId11" Type="http://schemas.openxmlformats.org/officeDocument/2006/relationships/hyperlink" Target="https://www.mheducation.es/bcv/guide/capitulo/8448169271.pdf" TargetMode="External"/><Relationship Id="rId5" Type="http://schemas.openxmlformats.org/officeDocument/2006/relationships/hyperlink" Target="https://www.ecured.cu/2011" TargetMode="External"/><Relationship Id="rId15" Type="http://schemas.openxmlformats.org/officeDocument/2006/relationships/slide" Target="slide3.xml"/><Relationship Id="rId10" Type="http://schemas.openxmlformats.org/officeDocument/2006/relationships/hyperlink" Target="https://soyofimatica.com/procesador-de-texto/" TargetMode="External"/><Relationship Id="rId4" Type="http://schemas.openxmlformats.org/officeDocument/2006/relationships/hyperlink" Target="https://concepto.de/procesador-de-texto/" TargetMode="External"/><Relationship Id="rId9" Type="http://schemas.openxmlformats.org/officeDocument/2006/relationships/hyperlink" Target="https://quees.guru/para-que-sirve-el-programa-microsoft-word/" TargetMode="External"/><Relationship Id="rId14" Type="http://schemas.openxmlformats.org/officeDocument/2006/relationships/hyperlink" Target="https://www.youtube.com/watch?time_continue=2&amp;v=Y64E5YOxp54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3" Type="http://schemas.openxmlformats.org/officeDocument/2006/relationships/diagramLayout" Target="../diagrams/layout16.xml"/><Relationship Id="rId7" Type="http://schemas.openxmlformats.org/officeDocument/2006/relationships/slide" Target="slide3.xml"/><Relationship Id="rId12" Type="http://schemas.microsoft.com/office/2007/relationships/diagramDrawing" Target="../diagrams/drawing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11" Type="http://schemas.openxmlformats.org/officeDocument/2006/relationships/diagramColors" Target="../diagrams/colors17.xml"/><Relationship Id="rId5" Type="http://schemas.openxmlformats.org/officeDocument/2006/relationships/diagramColors" Target="../diagrams/colors16.xml"/><Relationship Id="rId10" Type="http://schemas.openxmlformats.org/officeDocument/2006/relationships/diagramQuickStyle" Target="../diagrams/quickStyle17.xml"/><Relationship Id="rId4" Type="http://schemas.openxmlformats.org/officeDocument/2006/relationships/diagramQuickStyle" Target="../diagrams/quickStyle16.xml"/><Relationship Id="rId9" Type="http://schemas.openxmlformats.org/officeDocument/2006/relationships/diagramLayout" Target="../diagrams/layou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SOFTWARE%20PARA%20LAS%20CIENCIAS%20SOCIALES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mailto:dgutierrezl@uaemex.mx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800600" y="3293933"/>
            <a:ext cx="4038600" cy="70008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Facultad de Ciencias Políticas y Sociales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Licenciatura en Ciencias Políticas y Administración Pública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" b="394"/>
          <a:stretch>
            <a:fillRect/>
          </a:stretch>
        </p:blipFill>
        <p:spPr>
          <a:xfrm>
            <a:off x="271983" y="105692"/>
            <a:ext cx="1315748" cy="869390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322764" y="969262"/>
            <a:ext cx="3172883" cy="1681816"/>
          </a:xfrm>
        </p:spPr>
        <p:txBody>
          <a:bodyPr/>
          <a:lstStyle/>
          <a:p>
            <a:r>
              <a:rPr lang="es-MX" sz="2667" dirty="0">
                <a:solidFill>
                  <a:schemeClr val="tx1"/>
                </a:solidFill>
              </a:rPr>
              <a:t>Universidad Autónoma del Estado de México</a:t>
            </a:r>
          </a:p>
        </p:txBody>
      </p:sp>
      <p:pic>
        <p:nvPicPr>
          <p:cNvPr id="4" name="Imagen 3" descr="facultad ciiencias politica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226" y="2584576"/>
            <a:ext cx="1037974" cy="81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chemeClr val="tx1"/>
                </a:solidFill>
              </a:rPr>
              <a:t>Procesador</a:t>
            </a:r>
            <a:endParaRPr lang="es-ES_tradnl" sz="3600" b="1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 la derecha con bandas 4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838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¿</a:t>
            </a:r>
            <a:r>
              <a:rPr lang="es-ES_tradnl" dirty="0" err="1" smtClean="0"/>
              <a:t>Qu</a:t>
            </a:r>
            <a:r>
              <a:rPr lang="es-ES" dirty="0" smtClean="0"/>
              <a:t>é es un procesador?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76351"/>
              </p:ext>
            </p:extLst>
          </p:nvPr>
        </p:nvGraphicFramePr>
        <p:xfrm>
          <a:off x="1941513" y="1600200"/>
          <a:ext cx="6686550" cy="2833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7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¿</a:t>
            </a:r>
            <a:r>
              <a:rPr lang="es-ES_tradnl" dirty="0" err="1" smtClean="0"/>
              <a:t>Qu</a:t>
            </a:r>
            <a:r>
              <a:rPr lang="es-ES" dirty="0" smtClean="0"/>
              <a:t>é es un procesador?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2673498"/>
              </p:ext>
            </p:extLst>
          </p:nvPr>
        </p:nvGraphicFramePr>
        <p:xfrm>
          <a:off x="1941513" y="1600200"/>
          <a:ext cx="6686550" cy="2833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816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674509"/>
          </a:xfrm>
        </p:spPr>
        <p:txBody>
          <a:bodyPr/>
          <a:lstStyle/>
          <a:p>
            <a:pPr algn="ctr"/>
            <a:r>
              <a:rPr lang="es-ES_tradnl" b="1" dirty="0" smtClean="0"/>
              <a:t>Ejemplos de Procesadores</a:t>
            </a:r>
            <a:endParaRPr lang="es-ES_tradnl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41937870"/>
              </p:ext>
            </p:extLst>
          </p:nvPr>
        </p:nvGraphicFramePr>
        <p:xfrm>
          <a:off x="822959" y="1521229"/>
          <a:ext cx="3703320" cy="2880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Marcador de conteni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0315759"/>
              </p:ext>
            </p:extLst>
          </p:nvPr>
        </p:nvGraphicFramePr>
        <p:xfrm>
          <a:off x="4663440" y="1521229"/>
          <a:ext cx="3773978" cy="2880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Botón de acción: Inicio 6">
            <a:hlinkClick r:id="rId1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 la derecha con bandas 8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436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dirty="0"/>
              <a:t>P</a:t>
            </a:r>
            <a:r>
              <a:rPr lang="es-ES_tradnl" dirty="0" smtClean="0"/>
              <a:t>rocesadores </a:t>
            </a:r>
            <a:r>
              <a:rPr lang="es-ES_tradnl" dirty="0"/>
              <a:t>de texto 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alternativos </a:t>
            </a:r>
            <a:r>
              <a:rPr lang="es-ES_tradnl" dirty="0"/>
              <a:t>a Word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9131600"/>
              </p:ext>
            </p:extLst>
          </p:nvPr>
        </p:nvGraphicFramePr>
        <p:xfrm>
          <a:off x="1388224" y="1433139"/>
          <a:ext cx="3516286" cy="2805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Marcador de conteni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970175"/>
              </p:ext>
            </p:extLst>
          </p:nvPr>
        </p:nvGraphicFramePr>
        <p:xfrm>
          <a:off x="5378183" y="2169622"/>
          <a:ext cx="3250276" cy="270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Botón de acción: Inicio 6">
            <a:hlinkClick r:id="rId1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 la derecha con bandas 8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494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045178811"/>
              </p:ext>
            </p:extLst>
          </p:nvPr>
        </p:nvGraphicFramePr>
        <p:xfrm>
          <a:off x="2643448" y="249382"/>
          <a:ext cx="4015048" cy="1985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687943049"/>
              </p:ext>
            </p:extLst>
          </p:nvPr>
        </p:nvGraphicFramePr>
        <p:xfrm>
          <a:off x="421178" y="2563091"/>
          <a:ext cx="3660371" cy="1985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752864534"/>
              </p:ext>
            </p:extLst>
          </p:nvPr>
        </p:nvGraphicFramePr>
        <p:xfrm>
          <a:off x="5378335" y="2544964"/>
          <a:ext cx="3283527" cy="1985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5" name="Botón de acción: Inicio 4">
            <a:hlinkClick r:id="rId17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 la derecha con bandas 8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82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757636"/>
          </a:xfrm>
        </p:spPr>
        <p:txBody>
          <a:bodyPr>
            <a:normAutofit/>
          </a:bodyPr>
          <a:lstStyle/>
          <a:p>
            <a:pPr algn="ctr"/>
            <a:r>
              <a:rPr lang="es-MX" b="1" dirty="0"/>
              <a:t>Ventajas de un procesador de </a:t>
            </a:r>
            <a:r>
              <a:rPr lang="es-MX" b="1" dirty="0" smtClean="0"/>
              <a:t>textos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745672" y="1459116"/>
            <a:ext cx="6621087" cy="3320702"/>
          </a:xfrm>
        </p:spPr>
        <p:txBody>
          <a:bodyPr>
            <a:noAutofit/>
          </a:bodyPr>
          <a:lstStyle/>
          <a:p>
            <a:r>
              <a:rPr lang="es-MX" sz="2000" dirty="0"/>
              <a:t>P</a:t>
            </a:r>
            <a:r>
              <a:rPr lang="es-MX" sz="2000" dirty="0" smtClean="0"/>
              <a:t>ermiten </a:t>
            </a:r>
            <a:r>
              <a:rPr lang="es-MX" sz="2000" dirty="0"/>
              <a:t>editar el </a:t>
            </a:r>
            <a:r>
              <a:rPr lang="es-MX" sz="2000" dirty="0" smtClean="0"/>
              <a:t>contenido.</a:t>
            </a:r>
            <a:endParaRPr lang="es-MX" sz="2000" dirty="0"/>
          </a:p>
          <a:p>
            <a:r>
              <a:rPr lang="es-MX" sz="2000" dirty="0" smtClean="0"/>
              <a:t>Cuenta con corrector </a:t>
            </a:r>
            <a:r>
              <a:rPr lang="es-MX" sz="2000" dirty="0"/>
              <a:t>ortográfico.</a:t>
            </a:r>
          </a:p>
          <a:p>
            <a:r>
              <a:rPr lang="es-MX" sz="2000" dirty="0"/>
              <a:t>Trabajan con distintas imágenes.</a:t>
            </a:r>
          </a:p>
          <a:p>
            <a:r>
              <a:rPr lang="es-MX" sz="2000" dirty="0" smtClean="0"/>
              <a:t>Ahorra </a:t>
            </a:r>
            <a:r>
              <a:rPr lang="es-MX" sz="2000" dirty="0"/>
              <a:t>insumos </a:t>
            </a:r>
            <a:r>
              <a:rPr lang="es-MX" sz="2000" dirty="0" smtClean="0"/>
              <a:t>como: </a:t>
            </a:r>
            <a:r>
              <a:rPr lang="es-MX" sz="2000" dirty="0"/>
              <a:t>papel, </a:t>
            </a:r>
            <a:r>
              <a:rPr lang="es-MX" sz="2000" dirty="0" smtClean="0"/>
              <a:t>tinta.</a:t>
            </a:r>
          </a:p>
          <a:p>
            <a:r>
              <a:rPr lang="es-MX" sz="2000" dirty="0" smtClean="0"/>
              <a:t>Presentar trabajos </a:t>
            </a:r>
            <a:r>
              <a:rPr lang="es-MX" sz="2000" dirty="0"/>
              <a:t>más profesionales.</a:t>
            </a:r>
          </a:p>
          <a:p>
            <a:r>
              <a:rPr lang="es-MX" sz="2000" dirty="0"/>
              <a:t>Puedes compartir la información generada sin complicaciones.</a:t>
            </a:r>
          </a:p>
          <a:p>
            <a:r>
              <a:rPr lang="es-MX" sz="2000" dirty="0"/>
              <a:t>Son sencillos al momento de trasladar y editar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116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865702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Desventajas </a:t>
            </a:r>
            <a:r>
              <a:rPr lang="es-MX" b="1" dirty="0"/>
              <a:t>de un procesador de </a:t>
            </a:r>
            <a:r>
              <a:rPr lang="es-MX" b="1" dirty="0" smtClean="0"/>
              <a:t>textos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286000" y="1459116"/>
            <a:ext cx="6238702" cy="2880128"/>
          </a:xfrm>
        </p:spPr>
        <p:txBody>
          <a:bodyPr>
            <a:normAutofit/>
          </a:bodyPr>
          <a:lstStyle/>
          <a:p>
            <a:r>
              <a:rPr lang="es-MX" sz="2000" dirty="0"/>
              <a:t>El contenido ya publicado </a:t>
            </a:r>
            <a:r>
              <a:rPr lang="es-MX" sz="2000" dirty="0" smtClean="0"/>
              <a:t>puede ser plagiado.</a:t>
            </a:r>
            <a:endParaRPr lang="es-MX" sz="2000" dirty="0"/>
          </a:p>
          <a:p>
            <a:r>
              <a:rPr lang="es-MX" sz="2000" dirty="0"/>
              <a:t>Al presentarse fallas de luz se puede perder la información que ha sido grabada.</a:t>
            </a:r>
          </a:p>
          <a:p>
            <a:r>
              <a:rPr lang="es-MX" sz="2000" dirty="0"/>
              <a:t>Los archivos pueden </a:t>
            </a:r>
            <a:r>
              <a:rPr lang="es-MX" sz="2000" dirty="0" smtClean="0"/>
              <a:t>dañarse o </a:t>
            </a:r>
            <a:r>
              <a:rPr lang="es-MX" sz="2000" dirty="0"/>
              <a:t>no guardarse.</a:t>
            </a:r>
          </a:p>
          <a:p>
            <a:r>
              <a:rPr lang="es-MX" sz="2000" dirty="0"/>
              <a:t>Evidentemente requiere de un dispositivo electrónico para funcionar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551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516567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 smtClean="0"/>
              <a:t>Historia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863689"/>
              </p:ext>
            </p:extLst>
          </p:nvPr>
        </p:nvGraphicFramePr>
        <p:xfrm>
          <a:off x="822324" y="822961"/>
          <a:ext cx="7980854" cy="4106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Inicio 5">
            <a:hlinkClick r:id="rId7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782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hlinkClick r:id="rId4"/>
              </a:rPr>
              <a:t>Historia</a:t>
            </a:r>
            <a:endParaRPr lang="es-MX" dirty="0"/>
          </a:p>
        </p:txBody>
      </p:sp>
      <p:pic>
        <p:nvPicPr>
          <p:cNvPr id="5" name="1960s IBM Selectric Typewriter at 480 FPS slow motion[1]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00413" y="1600200"/>
            <a:ext cx="3967162" cy="2833688"/>
          </a:xfrm>
          <a:prstGeom prst="roundRect">
            <a:avLst/>
          </a:prstGeom>
        </p:spPr>
      </p:pic>
      <p:sp>
        <p:nvSpPr>
          <p:cNvPr id="4" name="Botón de acción: Inicio 3">
            <a:hlinkClick r:id="rId6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98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453218" y="939338"/>
            <a:ext cx="5097211" cy="3175462"/>
          </a:xfrm>
        </p:spPr>
        <p:txBody>
          <a:bodyPr>
            <a:normAutofit fontScale="90000"/>
          </a:bodyPr>
          <a:lstStyle/>
          <a:p>
            <a:r>
              <a:rPr lang="es-MX" sz="2000" b="1" dirty="0" smtClean="0">
                <a:solidFill>
                  <a:schemeClr val="tx1"/>
                </a:solidFill>
              </a:rPr>
              <a:t>Espacio Académico: </a:t>
            </a:r>
            <a:r>
              <a:rPr lang="es-MX" sz="2000" dirty="0" smtClean="0">
                <a:solidFill>
                  <a:schemeClr val="tx1"/>
                </a:solidFill>
              </a:rPr>
              <a:t>Facultad de Ciencias Políticas y sociales</a:t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b="1" dirty="0" smtClean="0">
                <a:solidFill>
                  <a:schemeClr val="tx1"/>
                </a:solidFill>
              </a:rPr>
              <a:t>Programa Educativo: </a:t>
            </a:r>
            <a:r>
              <a:rPr lang="es-MX" sz="2000" dirty="0" smtClean="0">
                <a:solidFill>
                  <a:schemeClr val="tx1"/>
                </a:solidFill>
              </a:rPr>
              <a:t>Lic. En Ciencias Políticas y Administración Pública</a:t>
            </a:r>
            <a:r>
              <a:rPr lang="es-MX" sz="2000" dirty="0">
                <a:solidFill>
                  <a:schemeClr val="tx1"/>
                </a:solidFill>
              </a:rPr>
              <a:t/>
            </a:r>
            <a:br>
              <a:rPr lang="es-MX" sz="2000" dirty="0">
                <a:solidFill>
                  <a:schemeClr val="tx1"/>
                </a:solidFill>
              </a:rPr>
            </a:br>
            <a:r>
              <a:rPr lang="es-MX" sz="2000" b="1" dirty="0" smtClean="0">
                <a:solidFill>
                  <a:schemeClr val="tx1"/>
                </a:solidFill>
              </a:rPr>
              <a:t>Unidad de Aprendizaje:</a:t>
            </a:r>
            <a:r>
              <a:rPr lang="es-MX" sz="2000" dirty="0">
                <a:solidFill>
                  <a:schemeClr val="tx1"/>
                </a:solidFill>
              </a:rPr>
              <a:t> </a:t>
            </a:r>
            <a:r>
              <a:rPr lang="es-MX" sz="2000" dirty="0" smtClean="0">
                <a:solidFill>
                  <a:schemeClr val="tx1"/>
                </a:solidFill>
              </a:rPr>
              <a:t>Software para las Ciencias Sociales</a:t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b="1" dirty="0" smtClean="0">
                <a:solidFill>
                  <a:schemeClr val="tx1"/>
                </a:solidFill>
              </a:rPr>
              <a:t>Clave: </a:t>
            </a:r>
            <a:r>
              <a:rPr lang="es-MX" sz="2000" dirty="0">
                <a:solidFill>
                  <a:schemeClr val="tx1"/>
                </a:solidFill>
              </a:rPr>
              <a:t>LCOM12</a:t>
            </a:r>
            <a:r>
              <a:rPr lang="es-MX" sz="2000" dirty="0" smtClean="0">
                <a:solidFill>
                  <a:schemeClr val="tx1"/>
                </a:solidFill>
              </a:rPr>
              <a:t/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b="1" dirty="0" smtClean="0">
                <a:solidFill>
                  <a:schemeClr val="tx1"/>
                </a:solidFill>
              </a:rPr>
              <a:t>Unidad 1: </a:t>
            </a:r>
            <a:r>
              <a:rPr lang="es-MX" sz="2000" dirty="0" smtClean="0">
                <a:solidFill>
                  <a:schemeClr val="tx1"/>
                </a:solidFill>
              </a:rPr>
              <a:t>Procesador de Textos y Hojas de Cálculo</a:t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b="1" dirty="0" smtClean="0">
                <a:solidFill>
                  <a:schemeClr val="tx1"/>
                </a:solidFill>
              </a:rPr>
              <a:t>Tema: </a:t>
            </a:r>
            <a:r>
              <a:rPr lang="es-MX" sz="2000" dirty="0" smtClean="0">
                <a:solidFill>
                  <a:schemeClr val="tx1"/>
                </a:solidFill>
              </a:rPr>
              <a:t>Conceptos y aplicaciones de editores de Texto (Word)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4" name="Marcador de posición de imagen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4" r="5184"/>
          <a:stretch>
            <a:fillRect/>
          </a:stretch>
        </p:blipFill>
        <p:spPr>
          <a:xfrm>
            <a:off x="6802438" y="2800351"/>
            <a:ext cx="2057400" cy="1529334"/>
          </a:xfrm>
        </p:spPr>
      </p:pic>
      <p:sp>
        <p:nvSpPr>
          <p:cNvPr id="8" name="Botón de acción: Inicio 7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026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Marcador de contenido 5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2325" y="1612670"/>
            <a:ext cx="7543800" cy="2124530"/>
          </a:xfrm>
          <a:prstGeom prst="rect">
            <a:avLst/>
          </a:prstGeom>
        </p:spPr>
      </p:pic>
      <p:sp>
        <p:nvSpPr>
          <p:cNvPr id="5" name="Botón de acción: Inicio 4">
            <a:hlinkClick r:id="rId4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950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741011"/>
          </a:xfrm>
        </p:spPr>
        <p:txBody>
          <a:bodyPr/>
          <a:lstStyle/>
          <a:p>
            <a:pPr algn="ctr"/>
            <a:r>
              <a:rPr lang="es-MX" dirty="0" smtClean="0"/>
              <a:t>Requisitos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391283"/>
              </p:ext>
            </p:extLst>
          </p:nvPr>
        </p:nvGraphicFramePr>
        <p:xfrm>
          <a:off x="2019993" y="1384299"/>
          <a:ext cx="5960226" cy="2522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0113"/>
                <a:gridCol w="2980113"/>
              </a:tblGrid>
              <a:tr h="101937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Equipo / Procesador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Sistema Operativo</a:t>
                      </a:r>
                    </a:p>
                  </a:txBody>
                  <a:tcPr anchor="ctr"/>
                </a:tc>
              </a:tr>
              <a:tr h="751657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Memoria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Pantalla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51657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Disco Duro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Periféricos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163" y="914400"/>
            <a:ext cx="6731189" cy="3424843"/>
          </a:xfrm>
          <a:prstGeom prst="rect">
            <a:avLst/>
          </a:prstGeom>
        </p:spPr>
      </p:pic>
      <p:sp>
        <p:nvSpPr>
          <p:cNvPr id="3" name="Botón de acción: Inicio 2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 la derecha con bandas 4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088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chemeClr val="tx1"/>
                </a:solidFill>
              </a:rPr>
              <a:t>Microsoft Word</a:t>
            </a:r>
            <a:endParaRPr lang="es-MX" sz="3600" b="1" dirty="0">
              <a:solidFill>
                <a:schemeClr val="tx1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155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ES_tradnl" dirty="0" smtClean="0"/>
              <a:t>Origen</a:t>
            </a:r>
            <a:endParaRPr lang="es-ES_tradnl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28526133"/>
              </p:ext>
            </p:extLst>
          </p:nvPr>
        </p:nvGraphicFramePr>
        <p:xfrm>
          <a:off x="1080655" y="1384300"/>
          <a:ext cx="3455718" cy="3330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Marcador de conteni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86816319"/>
              </p:ext>
            </p:extLst>
          </p:nvPr>
        </p:nvGraphicFramePr>
        <p:xfrm>
          <a:off x="4972199" y="1384301"/>
          <a:ext cx="3394561" cy="3068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Botón de acción: Inicio 6">
            <a:hlinkClick r:id="rId1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 la derecha con bandas 8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154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678665"/>
          </a:xfrm>
        </p:spPr>
        <p:txBody>
          <a:bodyPr anchor="ctr"/>
          <a:lstStyle/>
          <a:p>
            <a:pPr algn="ctr"/>
            <a:r>
              <a:rPr lang="es-ES_tradnl" cap="all" dirty="0" smtClean="0"/>
              <a:t>¿</a:t>
            </a:r>
            <a:r>
              <a:rPr lang="es-ES_tradnl" dirty="0" smtClean="0"/>
              <a:t>Para qué sirve </a:t>
            </a:r>
            <a:r>
              <a:rPr lang="es-ES_tradnl" dirty="0"/>
              <a:t>W</a:t>
            </a:r>
            <a:r>
              <a:rPr lang="es-ES_tradnl" dirty="0" smtClean="0"/>
              <a:t>ord</a:t>
            </a:r>
            <a:r>
              <a:rPr lang="es-ES_tradnl" cap="all" dirty="0" smtClean="0"/>
              <a:t>?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941525" y="1364152"/>
            <a:ext cx="3479814" cy="3244101"/>
          </a:xfrm>
        </p:spPr>
        <p:txBody>
          <a:bodyPr anchor="ctr">
            <a:noAutofit/>
          </a:bodyPr>
          <a:lstStyle/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Cartas personales</a:t>
            </a:r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Informes</a:t>
            </a:r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Noticias</a:t>
            </a:r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Monografías</a:t>
            </a:r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 smtClean="0"/>
              <a:t>Artículos</a:t>
            </a:r>
            <a:endParaRPr lang="es-ES_tradnl" sz="2000" dirty="0"/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Curriculum vitae</a:t>
            </a:r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Libro electrónico o </a:t>
            </a:r>
            <a:r>
              <a:rPr lang="es-ES_tradnl" sz="2000" dirty="0" smtClean="0"/>
              <a:t>e-</a:t>
            </a:r>
            <a:r>
              <a:rPr lang="es-ES_tradnl" sz="2000" dirty="0" err="1" smtClean="0"/>
              <a:t>book</a:t>
            </a:r>
            <a:endParaRPr lang="es-ES_tradnl" sz="2000" dirty="0"/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Memorándum</a:t>
            </a:r>
          </a:p>
          <a:p>
            <a:pPr mar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2000" dirty="0"/>
              <a:t>Certificado de </a:t>
            </a:r>
            <a:r>
              <a:rPr lang="es-ES_tradnl" sz="2000" dirty="0" smtClean="0"/>
              <a:t>cursos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081590" y="1305352"/>
            <a:ext cx="3525911" cy="3114742"/>
          </a:xfrm>
        </p:spPr>
        <p:txBody>
          <a:bodyPr anchor="ctr">
            <a:normAutofit fontScale="25000" lnSpcReduction="20000"/>
          </a:bodyPr>
          <a:lstStyle/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/>
              <a:t>Informes anuales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 smtClean="0"/>
              <a:t>Contratos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 smtClean="0"/>
              <a:t>Tarjetas </a:t>
            </a:r>
            <a:r>
              <a:rPr lang="es-ES_tradnl" sz="8000" dirty="0"/>
              <a:t>de Invitación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 smtClean="0"/>
              <a:t>Álbum </a:t>
            </a:r>
            <a:r>
              <a:rPr lang="es-ES_tradnl" sz="8000" dirty="0"/>
              <a:t>de Imágenes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/>
              <a:t>Listas de </a:t>
            </a:r>
            <a:r>
              <a:rPr lang="es-ES_tradnl" sz="8000" dirty="0" smtClean="0"/>
              <a:t>precios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 smtClean="0"/>
              <a:t>Listas </a:t>
            </a:r>
            <a:r>
              <a:rPr lang="es-ES_tradnl" sz="8000" dirty="0"/>
              <a:t>de clientes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 smtClean="0"/>
              <a:t>Imprimir documentos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 smtClean="0"/>
              <a:t>Trabajos </a:t>
            </a:r>
            <a:r>
              <a:rPr lang="es-ES_tradnl" sz="8000" dirty="0"/>
              <a:t>de </a:t>
            </a:r>
            <a:r>
              <a:rPr lang="es-ES_tradnl" sz="8000" dirty="0" smtClean="0"/>
              <a:t>investigación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8000" dirty="0" smtClean="0"/>
              <a:t>Tesis</a:t>
            </a:r>
            <a:endParaRPr lang="es-ES_tradnl" sz="8000" dirty="0"/>
          </a:p>
          <a:p>
            <a:endParaRPr lang="es-ES_tradnl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997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Ventajas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 anchor="ctr">
            <a:noAutofit/>
          </a:bodyPr>
          <a:lstStyle/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Documento Final estará presentable y con uniformidad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Tipo de letra único en todo el documento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Detalle de índice de contenidos exacto.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Numeración exacta de cada página del documentos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Márgenes exactos en todas las páginas del </a:t>
            </a:r>
            <a:r>
              <a:rPr lang="es-ES_tradnl" sz="1600" dirty="0" smtClean="0"/>
              <a:t>documentos</a:t>
            </a:r>
            <a:endParaRPr lang="es-ES_tradnl" sz="160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128322"/>
          </a:xfrm>
        </p:spPr>
        <p:txBody>
          <a:bodyPr anchor="ctr">
            <a:noAutofit/>
          </a:bodyPr>
          <a:lstStyle/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Investigar un tema y buscar fuentes confiables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Realizar un seguimiento de los cambios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Compartir un documento </a:t>
            </a:r>
            <a:r>
              <a:rPr lang="es-ES_tradnl" sz="1600" dirty="0" smtClean="0"/>
              <a:t>para trabajo en </a:t>
            </a:r>
            <a:r>
              <a:rPr lang="es-ES_tradnl" sz="1600" dirty="0"/>
              <a:t>conjunto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/>
              <a:t>Permite el almacenamiento de datos en la </a:t>
            </a:r>
            <a:r>
              <a:rPr lang="es-ES_tradnl" sz="1600" dirty="0" smtClean="0"/>
              <a:t>nube.</a:t>
            </a:r>
          </a:p>
          <a:p>
            <a:pPr marL="219456" lvl="1" indent="-219456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s-ES_tradnl" sz="1600" dirty="0" smtClean="0"/>
              <a:t>Puedes </a:t>
            </a:r>
            <a:r>
              <a:rPr lang="es-ES_tradnl" sz="1600" dirty="0"/>
              <a:t>usar el Motor de búsquedas de dudas.</a:t>
            </a:r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94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ES_tradnl" sz="3200" dirty="0"/>
              <a:t>P</a:t>
            </a:r>
            <a:r>
              <a:rPr lang="es-ES_tradnl" sz="3200" dirty="0" smtClean="0"/>
              <a:t>resentación</a:t>
            </a:r>
            <a:endParaRPr lang="es-ES_tradnl" sz="3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249" y="1548541"/>
            <a:ext cx="2538987" cy="2310160"/>
          </a:xfrm>
        </p:spPr>
      </p:pic>
      <p:pic>
        <p:nvPicPr>
          <p:cNvPr id="5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011" y="2639331"/>
            <a:ext cx="3350030" cy="1884392"/>
          </a:xfrm>
          <a:prstGeom prst="rect">
            <a:avLst/>
          </a:prstGeom>
        </p:spPr>
      </p:pic>
      <p:sp>
        <p:nvSpPr>
          <p:cNvPr id="6" name="Botón de acción: Inicio 5">
            <a:hlinkClick r:id="rId4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7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Inicio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7887" y="1600200"/>
            <a:ext cx="5393801" cy="2833688"/>
          </a:xfrm>
          <a:prstGeom prst="rect">
            <a:avLst/>
          </a:prstGeom>
        </p:spPr>
      </p:pic>
      <p:sp>
        <p:nvSpPr>
          <p:cNvPr id="5" name="Botón de acción: Inicio 4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11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324" y="114301"/>
            <a:ext cx="7543800" cy="679566"/>
          </a:xfrm>
        </p:spPr>
        <p:txBody>
          <a:bodyPr/>
          <a:lstStyle/>
          <a:p>
            <a:pPr algn="ctr"/>
            <a:r>
              <a:rPr lang="es-ES_tradnl" dirty="0" smtClean="0"/>
              <a:t>Componentes de Pantalla</a:t>
            </a:r>
            <a:endParaRPr lang="es-ES_tradnl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145" y="1600200"/>
            <a:ext cx="5615286" cy="2833688"/>
          </a:xfrm>
        </p:spPr>
      </p:pic>
      <p:sp>
        <p:nvSpPr>
          <p:cNvPr id="4" name="Botón de acción: Inicio 3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 la derecha con bandas 4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50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Contenido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sz="1600" dirty="0" smtClean="0">
                <a:hlinkClick r:id="rId2" action="ppaction://hlinksldjump"/>
              </a:rPr>
              <a:t>Identificación del Material</a:t>
            </a:r>
            <a:endParaRPr lang="es-MX" sz="1600" dirty="0" smtClean="0"/>
          </a:p>
          <a:p>
            <a:r>
              <a:rPr lang="es-MX" sz="1600" dirty="0" smtClean="0">
                <a:hlinkClick r:id="rId3" action="ppaction://hlinksldjump"/>
              </a:rPr>
              <a:t>Objetivo del Material</a:t>
            </a:r>
            <a:endParaRPr lang="es-MX" sz="1600" dirty="0" smtClean="0"/>
          </a:p>
          <a:p>
            <a:r>
              <a:rPr lang="es-MX" sz="1600" dirty="0" smtClean="0">
                <a:hlinkClick r:id="rId4" action="ppaction://hlinksldjump"/>
              </a:rPr>
              <a:t>Objetivo del Tema</a:t>
            </a:r>
            <a:endParaRPr lang="es-MX" sz="1600" dirty="0" smtClean="0"/>
          </a:p>
          <a:p>
            <a:r>
              <a:rPr lang="es-MX" sz="1600" dirty="0" smtClean="0">
                <a:hlinkClick r:id="rId5" action="ppaction://hlinksldjump"/>
              </a:rPr>
              <a:t>Fuentes Consultadas</a:t>
            </a:r>
            <a:endParaRPr lang="es-MX" sz="1600" dirty="0" smtClean="0"/>
          </a:p>
          <a:p>
            <a:r>
              <a:rPr lang="es-MX" sz="1600" dirty="0" smtClean="0">
                <a:hlinkClick r:id="rId6" action="ppaction://hlinksldjump"/>
              </a:rPr>
              <a:t>Requisitos</a:t>
            </a:r>
            <a:endParaRPr lang="es-MX" sz="1600" dirty="0" smtClean="0"/>
          </a:p>
          <a:p>
            <a:r>
              <a:rPr lang="es-MX" sz="1600" dirty="0" smtClean="0">
                <a:hlinkClick r:id="rId7" action="ppaction://hlinksldjump"/>
              </a:rPr>
              <a:t>Programa de Estudios</a:t>
            </a:r>
            <a:endParaRPr lang="es-MX" sz="1600" dirty="0" smtClean="0"/>
          </a:p>
          <a:p>
            <a:r>
              <a:rPr lang="es-MX" sz="1600" dirty="0" smtClean="0">
                <a:hlinkClick r:id="rId8" action="ppaction://hlinksldjump"/>
              </a:rPr>
              <a:t>Créditos</a:t>
            </a:r>
            <a:endParaRPr lang="es-MX" sz="1600" dirty="0" smtClean="0"/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sz="2000" dirty="0"/>
              <a:t>Contenido </a:t>
            </a:r>
            <a:r>
              <a:rPr lang="es-MX" sz="2000" dirty="0" smtClean="0"/>
              <a:t>temático</a:t>
            </a:r>
          </a:p>
          <a:p>
            <a:pPr marL="0" indent="0">
              <a:buNone/>
            </a:pPr>
            <a:r>
              <a:rPr lang="es-MX" sz="2000" dirty="0" smtClean="0"/>
              <a:t>	</a:t>
            </a:r>
          </a:p>
          <a:p>
            <a:pPr marL="0" indent="0">
              <a:buNone/>
            </a:pPr>
            <a:r>
              <a:rPr lang="es-MX" sz="2000" dirty="0" smtClean="0"/>
              <a:t>	</a:t>
            </a:r>
            <a:r>
              <a:rPr lang="es-MX" sz="2000" dirty="0" smtClean="0">
                <a:hlinkClick r:id="rId9" action="ppaction://hlinksldjump"/>
              </a:rPr>
              <a:t>Editor de textos</a:t>
            </a: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	</a:t>
            </a:r>
            <a:r>
              <a:rPr lang="es-MX" sz="2000" dirty="0" smtClean="0">
                <a:hlinkClick r:id="rId10" action="ppaction://hlinksldjump"/>
              </a:rPr>
              <a:t>Microsoft Word</a:t>
            </a: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	</a:t>
            </a:r>
            <a:r>
              <a:rPr lang="es-MX" sz="2000" dirty="0" smtClean="0">
                <a:hlinkClick r:id="rId11" action="ppaction://hlinksldjump"/>
              </a:rPr>
              <a:t>Ejercicios</a:t>
            </a:r>
            <a:endParaRPr lang="es-MX" sz="20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Botón de acción: Inicio 4">
            <a:hlinkClick r:id="rId1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43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943" y="1495761"/>
            <a:ext cx="4148051" cy="3087529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62878" y="282633"/>
            <a:ext cx="7543800" cy="563188"/>
          </a:xfrm>
        </p:spPr>
        <p:txBody>
          <a:bodyPr/>
          <a:lstStyle/>
          <a:p>
            <a:pPr algn="ctr"/>
            <a:r>
              <a:rPr lang="es-MX" dirty="0" smtClean="0"/>
              <a:t>Documento en Blanco</a:t>
            </a:r>
            <a:endParaRPr lang="es-MX" dirty="0"/>
          </a:p>
        </p:txBody>
      </p:sp>
      <p:sp>
        <p:nvSpPr>
          <p:cNvPr id="4" name="Botón de acción: Inicio 3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 la derecha con bandas 4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980901" y="440574"/>
            <a:ext cx="7494062" cy="629690"/>
          </a:xfrm>
        </p:spPr>
        <p:txBody>
          <a:bodyPr/>
          <a:lstStyle/>
          <a:p>
            <a:pPr algn="ctr"/>
            <a:r>
              <a:rPr lang="es-MX" dirty="0" smtClean="0"/>
              <a:t>Menú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1293582"/>
            <a:ext cx="8096250" cy="3038475"/>
          </a:xfrm>
          <a:prstGeom prst="rect">
            <a:avLst/>
          </a:prstGeom>
        </p:spPr>
      </p:pic>
      <p:sp>
        <p:nvSpPr>
          <p:cNvPr id="5" name="Botón de acción: Inicio 4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443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37755" y="100653"/>
            <a:ext cx="7543800" cy="657883"/>
          </a:xfrm>
        </p:spPr>
        <p:txBody>
          <a:bodyPr/>
          <a:lstStyle/>
          <a:p>
            <a:pPr algn="ctr"/>
            <a:r>
              <a:rPr lang="es-ES" dirty="0" smtClean="0"/>
              <a:t>Composición</a:t>
            </a:r>
            <a:endParaRPr lang="es-ES_tradnl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28" y="987137"/>
            <a:ext cx="6795654" cy="3678382"/>
          </a:xfrm>
        </p:spPr>
      </p:pic>
      <p:sp>
        <p:nvSpPr>
          <p:cNvPr id="4" name="Botón de acción: Inicio 3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 la derecha con bandas 7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711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/>
              <a:t>Ejercicios</a:t>
            </a:r>
            <a:endParaRPr lang="es-MX" sz="36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536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414556227"/>
              </p:ext>
            </p:extLst>
          </p:nvPr>
        </p:nvGraphicFramePr>
        <p:xfrm>
          <a:off x="1741436" y="598517"/>
          <a:ext cx="6096000" cy="380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154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911" y="1545997"/>
            <a:ext cx="6769676" cy="1101600"/>
          </a:xfrm>
        </p:spPr>
        <p:txBody>
          <a:bodyPr>
            <a:normAutofit/>
          </a:bodyPr>
          <a:lstStyle/>
          <a:p>
            <a:pPr algn="ctr"/>
            <a:r>
              <a:rPr lang="es-MX" sz="3600" dirty="0"/>
              <a:t>Fuentes consultadas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193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0531" y="515390"/>
            <a:ext cx="7838901" cy="436418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_tradnl" sz="1100" dirty="0" smtClean="0"/>
              <a:t>Aprende </a:t>
            </a:r>
            <a:r>
              <a:rPr lang="es-ES_tradnl" sz="1100" dirty="0"/>
              <a:t>en línea. Disponible en: </a:t>
            </a:r>
            <a:r>
              <a:rPr lang="es-ES_tradnl" sz="1100" dirty="0">
                <a:hlinkClick r:id="rId2"/>
              </a:rPr>
              <a:t>http://aprendeenlinea.udea.edu.co/lms/moodle/mod/page/view.php?id=103281&amp;inpopup=1</a:t>
            </a:r>
            <a:endParaRPr lang="es-ES_tradnl" sz="11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_tradnl" sz="1100" dirty="0"/>
              <a:t>Citas y referencias. Disponible en: </a:t>
            </a:r>
            <a:r>
              <a:rPr lang="es-ES_tradnl" sz="1100" dirty="0">
                <a:hlinkClick r:id="rId3"/>
              </a:rPr>
              <a:t>https://</a:t>
            </a:r>
            <a:r>
              <a:rPr lang="es-ES_tradnl" sz="1100" dirty="0" smtClean="0">
                <a:hlinkClick r:id="rId3"/>
              </a:rPr>
              <a:t>support.office.com/es-es/article/crear-una-bibliograf%C3%ADa-citas-y-referencias-17686589-4824-4940-9c69-342c289fa2a5</a:t>
            </a:r>
            <a:endParaRPr lang="es-ES_tradnl" sz="1100" dirty="0" smtClean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1100" dirty="0"/>
              <a:t>Conceptos. Disponible en:</a:t>
            </a:r>
            <a:endParaRPr lang="es-MX" sz="1100" dirty="0">
              <a:hlinkClick r:id="rId4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1100" dirty="0">
                <a:hlinkClick r:id="rId4"/>
              </a:rPr>
              <a:t>https://concepto.de/procesador-de-texto/</a:t>
            </a:r>
            <a:endParaRPr lang="es-MX" sz="11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_tradnl" sz="1100" dirty="0" smtClean="0"/>
              <a:t>Hernández </a:t>
            </a:r>
            <a:r>
              <a:rPr lang="es-ES_tradnl" sz="1100" dirty="0"/>
              <a:t>Rodríguez, Irene María. (</a:t>
            </a:r>
            <a:r>
              <a:rPr lang="es-ES_tradnl" sz="1100" dirty="0">
                <a:hlinkClick r:id="rId5" tooltip="2011"/>
              </a:rPr>
              <a:t>2011</a:t>
            </a:r>
            <a:r>
              <a:rPr lang="es-ES_tradnl" sz="1100" dirty="0"/>
              <a:t>). Tareas de aprendizaje para el desarrollo de habilidades con el procesador de texto </a:t>
            </a:r>
            <a:r>
              <a:rPr lang="es-ES_tradnl" sz="1100" dirty="0" err="1"/>
              <a:t>microsoft</a:t>
            </a:r>
            <a:r>
              <a:rPr lang="es-ES_tradnl" sz="1100" dirty="0"/>
              <a:t> </a:t>
            </a:r>
            <a:r>
              <a:rPr lang="es-ES_tradnl" sz="1100" dirty="0" err="1"/>
              <a:t>word</a:t>
            </a:r>
            <a:r>
              <a:rPr lang="es-ES_tradnl" sz="1100" dirty="0"/>
              <a:t> en escolares de cuarto grado. Trabajo de opción de máster en ciencias de la educación. </a:t>
            </a:r>
            <a:r>
              <a:rPr lang="es-ES_tradnl" sz="1100" dirty="0">
                <a:hlinkClick r:id="rId6" tooltip="Universidad de Ciencias Pedagógicas &quot;Capitán Silverio Blanco Núñez&quot;"/>
              </a:rPr>
              <a:t>Universidad de Ciencias Pedagógicas "Capitán Silverio Blanco Núñez"</a:t>
            </a:r>
            <a:r>
              <a:rPr lang="es-ES_tradnl" sz="1100" dirty="0"/>
              <a:t>, </a:t>
            </a:r>
            <a:r>
              <a:rPr lang="es-ES_tradnl" sz="1100" dirty="0">
                <a:hlinkClick r:id="rId7" tooltip="Fomento"/>
              </a:rPr>
              <a:t>Fomento</a:t>
            </a:r>
            <a:r>
              <a:rPr lang="es-ES_tradnl" sz="11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1100" dirty="0"/>
              <a:t>Introducción al procesador de textos. Disponible en: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1100" dirty="0">
                <a:hlinkClick r:id="rId8"/>
              </a:rPr>
              <a:t>http://</a:t>
            </a:r>
            <a:r>
              <a:rPr lang="es-MX" sz="1100" dirty="0" smtClean="0">
                <a:hlinkClick r:id="rId8"/>
              </a:rPr>
              <a:t>www.juntadeandalucia.es/empleo/recursos/material_didactico/especialidades/materialdidactico_admon_y_gestion/empleado_oficina/PDF/MOD7/WORD/UD2.PDF</a:t>
            </a:r>
            <a:endParaRPr lang="es-MX" sz="1100" dirty="0" smtClean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_tradnl" sz="1100" dirty="0">
                <a:solidFill>
                  <a:schemeClr val="tx1"/>
                </a:solidFill>
              </a:rPr>
              <a:t>Microsoft Word. Disponible en: </a:t>
            </a:r>
            <a:r>
              <a:rPr lang="es-ES_tradnl" sz="1100" dirty="0">
                <a:hlinkClick r:id="rId9"/>
              </a:rPr>
              <a:t>https://quees.guru/para-que-sirve-el-programa-microsoft-word/</a:t>
            </a:r>
            <a:endParaRPr lang="es-ES_tradnl" sz="11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1100" dirty="0" smtClean="0"/>
              <a:t>Procesador de textos. Disponible en: </a:t>
            </a:r>
            <a:r>
              <a:rPr lang="es-MX" sz="1100" dirty="0" smtClean="0">
                <a:hlinkClick r:id="rId10"/>
              </a:rPr>
              <a:t>https</a:t>
            </a:r>
            <a:r>
              <a:rPr lang="es-MX" sz="1100" dirty="0">
                <a:hlinkClick r:id="rId10"/>
              </a:rPr>
              <a:t>://soyofimatica.com/procesador-de-texto</a:t>
            </a:r>
            <a:r>
              <a:rPr lang="es-MX" sz="1100" dirty="0" smtClean="0">
                <a:hlinkClick r:id="rId10"/>
              </a:rPr>
              <a:t>/</a:t>
            </a:r>
            <a:endParaRPr lang="es-MX" sz="1100" dirty="0" smtClean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1100" dirty="0" smtClean="0"/>
              <a:t>Procesadores de textos en PDF. Disponible en:</a:t>
            </a:r>
            <a:r>
              <a:rPr lang="es-MX" sz="1100" dirty="0" smtClean="0">
                <a:hlinkClick r:id="rId11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1100" dirty="0" smtClean="0">
                <a:hlinkClick r:id="rId11"/>
              </a:rPr>
              <a:t>https</a:t>
            </a:r>
            <a:r>
              <a:rPr lang="es-MX" sz="1100" dirty="0">
                <a:hlinkClick r:id="rId11"/>
              </a:rPr>
              <a:t>://</a:t>
            </a:r>
            <a:r>
              <a:rPr lang="es-MX" sz="1100" dirty="0" smtClean="0">
                <a:hlinkClick r:id="rId11"/>
              </a:rPr>
              <a:t>www.mheducation.es/bcv/guide/capitulo/8448169271.pdf</a:t>
            </a:r>
            <a:endParaRPr lang="es-MX" sz="1100" dirty="0" smtClean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_tradnl" sz="1100" dirty="0"/>
              <a:t>¿Qué es Word?. Disponible en: </a:t>
            </a:r>
            <a:r>
              <a:rPr lang="es-ES_tradnl" sz="1100" dirty="0">
                <a:hlinkClick r:id="rId12"/>
              </a:rPr>
              <a:t>https://www.quees.info/que-es-word.html</a:t>
            </a:r>
            <a:endParaRPr lang="es-ES_tradnl" sz="11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_tradnl" sz="1100" dirty="0">
                <a:hlinkClick r:id="rId13"/>
              </a:rPr>
              <a:t>http://</a:t>
            </a:r>
            <a:r>
              <a:rPr lang="es-ES_tradnl" sz="1100" dirty="0" smtClean="0">
                <a:hlinkClick r:id="rId13"/>
              </a:rPr>
              <a:t>ing.unne.edu.ar/pub/tuia-word.pdf</a:t>
            </a:r>
            <a:endParaRPr lang="es-ES_tradnl" sz="1100" dirty="0" smtClean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_tradnl" sz="1100" dirty="0" err="1" smtClean="0"/>
              <a:t>Youtube</a:t>
            </a:r>
            <a:r>
              <a:rPr lang="es-ES_tradnl" sz="1100" dirty="0" smtClean="0"/>
              <a:t>: Procesador de textos. Disponible en: </a:t>
            </a:r>
            <a:r>
              <a:rPr lang="es-MX" sz="1100" dirty="0" smtClean="0">
                <a:hlinkClick r:id="rId14"/>
              </a:rPr>
              <a:t>https</a:t>
            </a:r>
            <a:r>
              <a:rPr lang="es-MX" sz="1100" dirty="0">
                <a:hlinkClick r:id="rId14"/>
              </a:rPr>
              <a:t>://www.youtube.com/watch?time_continue=2&amp;v=Y64E5YOxp54</a:t>
            </a:r>
            <a:endParaRPr lang="es-ES_tradnl" sz="1100" dirty="0"/>
          </a:p>
        </p:txBody>
      </p:sp>
      <p:sp>
        <p:nvSpPr>
          <p:cNvPr id="4" name="Botón de acción: Inicio 3">
            <a:hlinkClick r:id="rId15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644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/>
              <a:t>Requisitos</a:t>
            </a:r>
            <a:endParaRPr lang="es-MX" sz="36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691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78536714"/>
              </p:ext>
            </p:extLst>
          </p:nvPr>
        </p:nvGraphicFramePr>
        <p:xfrm>
          <a:off x="3433156" y="1928552"/>
          <a:ext cx="5109556" cy="2608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32578907"/>
              </p:ext>
            </p:extLst>
          </p:nvPr>
        </p:nvGraphicFramePr>
        <p:xfrm>
          <a:off x="1792778" y="465512"/>
          <a:ext cx="4150822" cy="1330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51745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/>
              <a:t>Programa de estudios</a:t>
            </a:r>
            <a:endParaRPr lang="es-MX" sz="3600" b="1" dirty="0"/>
          </a:p>
        </p:txBody>
      </p:sp>
      <p:pic>
        <p:nvPicPr>
          <p:cNvPr id="4" name="Imagen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899" y="3145234"/>
            <a:ext cx="1489948" cy="1375336"/>
          </a:xfrm>
          <a:prstGeom prst="rect">
            <a:avLst/>
          </a:prstGeom>
        </p:spPr>
      </p:pic>
      <p:sp>
        <p:nvSpPr>
          <p:cNvPr id="6" name="Botón de acción: Inicio 5">
            <a:hlinkClick r:id="rId4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752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4694" y="468082"/>
            <a:ext cx="6683765" cy="753889"/>
          </a:xfrm>
        </p:spPr>
        <p:txBody>
          <a:bodyPr/>
          <a:lstStyle/>
          <a:p>
            <a:pPr algn="ctr"/>
            <a:r>
              <a:rPr lang="es-MX" b="1" dirty="0" smtClean="0"/>
              <a:t>Objetivo del Material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2800" dirty="0" smtClean="0"/>
              <a:t>Apoyar en la impartición de la docencia, proporcionando materiales básicos para que los alumnos adquieran los conocimientos indispensables que ofrece un procesador de textos. Enfocándose especialmente en los aplicables a su formación profesional.</a:t>
            </a:r>
          </a:p>
          <a:p>
            <a:endParaRPr lang="es-MX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02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/>
              <a:t>Créditos</a:t>
            </a:r>
            <a:endParaRPr lang="es-MX" sz="36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070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910" y="1386121"/>
            <a:ext cx="6686549" cy="110160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/>
              <a:t>Créditos</a:t>
            </a:r>
            <a:endParaRPr lang="es-MX" sz="36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41910" y="2647596"/>
            <a:ext cx="6162999" cy="1907779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El presente material fue elaborado por la </a:t>
            </a:r>
            <a:r>
              <a:rPr lang="es-MX" b="1" dirty="0" smtClean="0"/>
              <a:t>Dra. Delia Gutiérrez Linares, </a:t>
            </a:r>
            <a:r>
              <a:rPr lang="es-MX" dirty="0" smtClean="0"/>
              <a:t>profesora de TC de la Facultad de Ciencias Políticas y Sociales de la </a:t>
            </a:r>
            <a:r>
              <a:rPr lang="es-MX" dirty="0" err="1" smtClean="0"/>
              <a:t>UAEMex</a:t>
            </a:r>
            <a:r>
              <a:rPr lang="es-MX" dirty="0" smtClean="0"/>
              <a:t>. </a:t>
            </a:r>
            <a:r>
              <a:rPr lang="es-ES" dirty="0"/>
              <a:t>Para la materia de </a:t>
            </a:r>
            <a:r>
              <a:rPr lang="es-ES" dirty="0" smtClean="0"/>
              <a:t>Software para las Ciencias Sociales </a:t>
            </a:r>
            <a:r>
              <a:rPr lang="es-ES" dirty="0"/>
              <a:t>de la Lic. en Ciencias Políticas y Administración Pública que se imparte en la </a:t>
            </a:r>
            <a:r>
              <a:rPr lang="es-ES" dirty="0" err="1"/>
              <a:t>Fac</a:t>
            </a:r>
            <a:r>
              <a:rPr lang="es-ES" dirty="0"/>
              <a:t>. de Ciencias Políticas y Sociales de la UAEMEX.</a:t>
            </a:r>
          </a:p>
          <a:p>
            <a:r>
              <a:rPr lang="es-MX" dirty="0" smtClean="0"/>
              <a:t>Contacto: </a:t>
            </a:r>
            <a:r>
              <a:rPr lang="es-MX" dirty="0" smtClean="0">
                <a:hlinkClick r:id="rId2"/>
              </a:rPr>
              <a:t>dgutierrezl@uaemex.mx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Botón de acción: Inicio 4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946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/>
              <a:t>Objetivo del tema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Conocer </a:t>
            </a:r>
            <a:r>
              <a:rPr lang="es-ES" sz="2800" dirty="0"/>
              <a:t>editores de textos </a:t>
            </a:r>
            <a:r>
              <a:rPr lang="es-ES" sz="2800" dirty="0" smtClean="0"/>
              <a:t>mediante </a:t>
            </a:r>
            <a:r>
              <a:rPr lang="es-ES" sz="2800" dirty="0"/>
              <a:t>los programas de </a:t>
            </a:r>
            <a:r>
              <a:rPr lang="es-ES" sz="2800" dirty="0" smtClean="0"/>
              <a:t>Word. Elaborando </a:t>
            </a:r>
            <a:r>
              <a:rPr lang="es-ES" sz="2800" dirty="0"/>
              <a:t>documentos y empleando las diferentes funciones </a:t>
            </a:r>
            <a:r>
              <a:rPr lang="es-ES" sz="2800" dirty="0" smtClean="0"/>
              <a:t>que ofrece, para </a:t>
            </a:r>
            <a:r>
              <a:rPr lang="es-ES" sz="2800" dirty="0"/>
              <a:t>mejorar </a:t>
            </a:r>
            <a:r>
              <a:rPr lang="es-ES" sz="2800" dirty="0" smtClean="0"/>
              <a:t>su </a:t>
            </a:r>
            <a:r>
              <a:rPr lang="es-ES" sz="2800" dirty="0"/>
              <a:t>desempeño </a:t>
            </a:r>
            <a:r>
              <a:rPr lang="es-ES" sz="2800" dirty="0" smtClean="0"/>
              <a:t>académico </a:t>
            </a:r>
            <a:r>
              <a:rPr lang="es-ES" sz="2800" dirty="0"/>
              <a:t>y laboral.</a:t>
            </a:r>
            <a:endParaRPr lang="es-MX" sz="2800" dirty="0"/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714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343328" y="572726"/>
            <a:ext cx="7543800" cy="1164634"/>
          </a:xfrm>
        </p:spPr>
        <p:txBody>
          <a:bodyPr>
            <a:noAutofit/>
          </a:bodyPr>
          <a:lstStyle/>
          <a:p>
            <a:pPr algn="ctr"/>
            <a:r>
              <a:rPr lang="es-ES_tradnl" sz="6600" dirty="0" smtClean="0"/>
              <a:t>Editor de textos</a:t>
            </a:r>
            <a:endParaRPr lang="es-ES_tradnl" sz="66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278" y="2667811"/>
            <a:ext cx="2937164" cy="1873016"/>
          </a:xfrm>
          <a:prstGeom prst="rect">
            <a:avLst/>
          </a:prstGeom>
        </p:spPr>
      </p:pic>
      <p:sp>
        <p:nvSpPr>
          <p:cNvPr id="5" name="Botón de acción: Inicio 4">
            <a:hlinkClick r:id="rId3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Flecha a la derecha con bandas 1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31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chemeClr val="tx1"/>
                </a:solidFill>
              </a:rPr>
              <a:t>Texto</a:t>
            </a:r>
            <a:endParaRPr lang="es-ES_tradnl" sz="3600" b="1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 la derecha con bandas 4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73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7156" y="207818"/>
            <a:ext cx="7543800" cy="565265"/>
          </a:xfrm>
        </p:spPr>
        <p:txBody>
          <a:bodyPr/>
          <a:lstStyle/>
          <a:p>
            <a:pPr algn="ctr"/>
            <a:r>
              <a:rPr lang="es-ES_tradnl" dirty="0"/>
              <a:t>¿</a:t>
            </a:r>
            <a:r>
              <a:rPr lang="es-ES_tradnl" dirty="0" err="1" smtClean="0"/>
              <a:t>Qu</a:t>
            </a:r>
            <a:r>
              <a:rPr lang="es-ES" dirty="0" smtClean="0"/>
              <a:t>é es un texto?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1008655"/>
              </p:ext>
            </p:extLst>
          </p:nvPr>
        </p:nvGraphicFramePr>
        <p:xfrm>
          <a:off x="1941513" y="1600200"/>
          <a:ext cx="6686550" cy="2833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0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57694"/>
            <a:ext cx="7543800" cy="754381"/>
          </a:xfrm>
        </p:spPr>
        <p:txBody>
          <a:bodyPr/>
          <a:lstStyle/>
          <a:p>
            <a:pPr algn="ctr"/>
            <a:r>
              <a:rPr lang="es-ES_tradnl" dirty="0" smtClean="0"/>
              <a:t>Tipos de texto</a:t>
            </a:r>
            <a:endParaRPr lang="es-ES_tradnl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929471"/>
              </p:ext>
            </p:extLst>
          </p:nvPr>
        </p:nvGraphicFramePr>
        <p:xfrm>
          <a:off x="822325" y="1155469"/>
          <a:ext cx="7543800" cy="3246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Botón de acción: Inicio 3">
            <a:hlinkClick r:id="rId7" action="ppaction://hlinksldjump" highlightClick="1"/>
          </p:cNvPr>
          <p:cNvSpPr/>
          <p:nvPr/>
        </p:nvSpPr>
        <p:spPr>
          <a:xfrm>
            <a:off x="8664322" y="4882045"/>
            <a:ext cx="180000" cy="18000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 la derecha con bandas 5">
            <a:hlinkClick r:id="" action="ppaction://hlinkshowjump?jump=nextslide"/>
          </p:cNvPr>
          <p:cNvSpPr/>
          <p:nvPr/>
        </p:nvSpPr>
        <p:spPr>
          <a:xfrm>
            <a:off x="8887128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 la derecha con bandas 6">
            <a:hlinkClick r:id="" action="ppaction://hlinkshowjump?jump=previousslide"/>
          </p:cNvPr>
          <p:cNvSpPr/>
          <p:nvPr/>
        </p:nvSpPr>
        <p:spPr>
          <a:xfrm flipH="1">
            <a:off x="8477516" y="4899463"/>
            <a:ext cx="144000" cy="14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068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3576</TotalTime>
  <Words>794</Words>
  <Application>Microsoft Office PowerPoint</Application>
  <PresentationFormat>Presentación en pantalla (16:9)</PresentationFormat>
  <Paragraphs>172</Paragraphs>
  <Slides>41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6" baseType="lpstr">
      <vt:lpstr>Arial</vt:lpstr>
      <vt:lpstr>Century Gothic</vt:lpstr>
      <vt:lpstr>Wingdings</vt:lpstr>
      <vt:lpstr>Wingdings 3</vt:lpstr>
      <vt:lpstr>Espiral</vt:lpstr>
      <vt:lpstr>Facultad de Ciencias Políticas y Sociales</vt:lpstr>
      <vt:lpstr>Espacio Académico: Facultad de Ciencias Políticas y sociales Programa Educativo: Lic. En Ciencias Políticas y Administración Pública Unidad de Aprendizaje: Software para las Ciencias Sociales Clave: LCOM12 Unidad 1: Procesador de Textos y Hojas de Cálculo Tema: Conceptos y aplicaciones de editores de Texto (Word)</vt:lpstr>
      <vt:lpstr>Contenido</vt:lpstr>
      <vt:lpstr>Objetivo del Material</vt:lpstr>
      <vt:lpstr>Objetivo del tema</vt:lpstr>
      <vt:lpstr>Editor de textos</vt:lpstr>
      <vt:lpstr>Texto</vt:lpstr>
      <vt:lpstr>¿Qué es un texto?</vt:lpstr>
      <vt:lpstr>Tipos de texto</vt:lpstr>
      <vt:lpstr>Procesador</vt:lpstr>
      <vt:lpstr>¿Qué es un procesador?</vt:lpstr>
      <vt:lpstr>¿Qué es un procesador?</vt:lpstr>
      <vt:lpstr>Ejemplos de Procesadores</vt:lpstr>
      <vt:lpstr>Procesadores de texto  alternativos a Word</vt:lpstr>
      <vt:lpstr>Presentación de PowerPoint</vt:lpstr>
      <vt:lpstr>Ventajas de un procesador de textos</vt:lpstr>
      <vt:lpstr>Desventajas de un procesador de textos</vt:lpstr>
      <vt:lpstr>Historia</vt:lpstr>
      <vt:lpstr>Historia</vt:lpstr>
      <vt:lpstr>Presentación de PowerPoint</vt:lpstr>
      <vt:lpstr>Requisitos</vt:lpstr>
      <vt:lpstr>Presentación de PowerPoint</vt:lpstr>
      <vt:lpstr>Microsoft Word</vt:lpstr>
      <vt:lpstr>Origen</vt:lpstr>
      <vt:lpstr>¿Para qué sirve Word?</vt:lpstr>
      <vt:lpstr>Ventajas</vt:lpstr>
      <vt:lpstr>Presentación</vt:lpstr>
      <vt:lpstr>Inicio</vt:lpstr>
      <vt:lpstr>Componentes de Pantalla</vt:lpstr>
      <vt:lpstr>Documento en Blanco</vt:lpstr>
      <vt:lpstr>Menú</vt:lpstr>
      <vt:lpstr>Composición</vt:lpstr>
      <vt:lpstr>Ejercicios</vt:lpstr>
      <vt:lpstr>Presentación de PowerPoint</vt:lpstr>
      <vt:lpstr>Fuentes consultadas</vt:lpstr>
      <vt:lpstr>Presentación de PowerPoint</vt:lpstr>
      <vt:lpstr>Requisitos</vt:lpstr>
      <vt:lpstr>Presentación de PowerPoint</vt:lpstr>
      <vt:lpstr>Programa de estudios</vt:lpstr>
      <vt:lpstr>Créditos</vt:lpstr>
      <vt:lpstr>Créditos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Usuario de Microsoft Office</dc:creator>
  <cp:lastModifiedBy>DELIA</cp:lastModifiedBy>
  <cp:revision>63</cp:revision>
  <dcterms:created xsi:type="dcterms:W3CDTF">2019-02-07T02:34:29Z</dcterms:created>
  <dcterms:modified xsi:type="dcterms:W3CDTF">2019-09-17T17:32:08Z</dcterms:modified>
</cp:coreProperties>
</file>