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5321300" cy="1235075"/>
  <p:notesSz cx="6858000" cy="9144000"/>
  <p:defaultTextStyle>
    <a:defPPr>
      <a:defRPr lang="es-ES"/>
    </a:defPPr>
    <a:lvl1pPr marL="0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1pPr>
    <a:lvl2pPr marL="187315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2pPr>
    <a:lvl3pPr marL="374630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3pPr>
    <a:lvl4pPr marL="561945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4pPr>
    <a:lvl5pPr marL="749259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5pPr>
    <a:lvl6pPr marL="936574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6pPr>
    <a:lvl7pPr marL="1123889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7pPr>
    <a:lvl8pPr marL="1311204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8pPr>
    <a:lvl9pPr marL="1498519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56" d="100"/>
          <a:sy n="356" d="100"/>
        </p:scale>
        <p:origin x="-96" y="-2024"/>
      </p:cViewPr>
      <p:guideLst>
        <p:guide orient="horz" pos="389"/>
        <p:guide pos="16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9098" y="383674"/>
            <a:ext cx="4523105" cy="264741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98195" y="699876"/>
            <a:ext cx="3724910" cy="3156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7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4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61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49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36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23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11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98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2976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2095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857942" y="49461"/>
            <a:ext cx="1197293" cy="1053816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66065" y="49461"/>
            <a:ext cx="3503189" cy="1053816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3609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5885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0346" y="793650"/>
            <a:ext cx="4523105" cy="245300"/>
          </a:xfrm>
        </p:spPr>
        <p:txBody>
          <a:bodyPr anchor="t"/>
          <a:lstStyle>
            <a:lvl1pPr algn="l">
              <a:defRPr sz="16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20346" y="523477"/>
            <a:ext cx="4523105" cy="270173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87315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2pPr>
            <a:lvl3pPr marL="37463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3pPr>
            <a:lvl4pPr marL="561945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74925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936574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12388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311204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49851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1938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66065" y="288184"/>
            <a:ext cx="2350241" cy="81509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704994" y="288184"/>
            <a:ext cx="2350241" cy="81509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7899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66065" y="276463"/>
            <a:ext cx="2351165" cy="11521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87315" indent="0">
              <a:buNone/>
              <a:defRPr sz="800" b="1"/>
            </a:lvl2pPr>
            <a:lvl3pPr marL="374630" indent="0">
              <a:buNone/>
              <a:defRPr sz="700" b="1"/>
            </a:lvl3pPr>
            <a:lvl4pPr marL="561945" indent="0">
              <a:buNone/>
              <a:defRPr sz="700" b="1"/>
            </a:lvl4pPr>
            <a:lvl5pPr marL="749259" indent="0">
              <a:buNone/>
              <a:defRPr sz="700" b="1"/>
            </a:lvl5pPr>
            <a:lvl6pPr marL="936574" indent="0">
              <a:buNone/>
              <a:defRPr sz="700" b="1"/>
            </a:lvl6pPr>
            <a:lvl7pPr marL="1123889" indent="0">
              <a:buNone/>
              <a:defRPr sz="700" b="1"/>
            </a:lvl7pPr>
            <a:lvl8pPr marL="1311204" indent="0">
              <a:buNone/>
              <a:defRPr sz="700" b="1"/>
            </a:lvl8pPr>
            <a:lvl9pPr marL="1498519" indent="0">
              <a:buNone/>
              <a:defRPr sz="7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66065" y="391679"/>
            <a:ext cx="2351165" cy="7115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2703147" y="276463"/>
            <a:ext cx="2352089" cy="11521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87315" indent="0">
              <a:buNone/>
              <a:defRPr sz="800" b="1"/>
            </a:lvl2pPr>
            <a:lvl3pPr marL="374630" indent="0">
              <a:buNone/>
              <a:defRPr sz="700" b="1"/>
            </a:lvl3pPr>
            <a:lvl4pPr marL="561945" indent="0">
              <a:buNone/>
              <a:defRPr sz="700" b="1"/>
            </a:lvl4pPr>
            <a:lvl5pPr marL="749259" indent="0">
              <a:buNone/>
              <a:defRPr sz="700" b="1"/>
            </a:lvl5pPr>
            <a:lvl6pPr marL="936574" indent="0">
              <a:buNone/>
              <a:defRPr sz="700" b="1"/>
            </a:lvl6pPr>
            <a:lvl7pPr marL="1123889" indent="0">
              <a:buNone/>
              <a:defRPr sz="700" b="1"/>
            </a:lvl7pPr>
            <a:lvl8pPr marL="1311204" indent="0">
              <a:buNone/>
              <a:defRPr sz="700" b="1"/>
            </a:lvl8pPr>
            <a:lvl9pPr marL="1498519" indent="0">
              <a:buNone/>
              <a:defRPr sz="7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2703147" y="391679"/>
            <a:ext cx="2352089" cy="7115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006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7904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4225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6065" y="49174"/>
            <a:ext cx="1750671" cy="209277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80480" y="49175"/>
            <a:ext cx="2974755" cy="1054102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66065" y="258451"/>
            <a:ext cx="1750671" cy="844826"/>
          </a:xfrm>
        </p:spPr>
        <p:txBody>
          <a:bodyPr/>
          <a:lstStyle>
            <a:lvl1pPr marL="0" indent="0">
              <a:buNone/>
              <a:defRPr sz="600"/>
            </a:lvl1pPr>
            <a:lvl2pPr marL="187315" indent="0">
              <a:buNone/>
              <a:defRPr sz="500"/>
            </a:lvl2pPr>
            <a:lvl3pPr marL="374630" indent="0">
              <a:buNone/>
              <a:defRPr sz="400"/>
            </a:lvl3pPr>
            <a:lvl4pPr marL="561945" indent="0">
              <a:buNone/>
              <a:defRPr sz="400"/>
            </a:lvl4pPr>
            <a:lvl5pPr marL="749259" indent="0">
              <a:buNone/>
              <a:defRPr sz="400"/>
            </a:lvl5pPr>
            <a:lvl6pPr marL="936574" indent="0">
              <a:buNone/>
              <a:defRPr sz="400"/>
            </a:lvl6pPr>
            <a:lvl7pPr marL="1123889" indent="0">
              <a:buNone/>
              <a:defRPr sz="400"/>
            </a:lvl7pPr>
            <a:lvl8pPr marL="1311204" indent="0">
              <a:buNone/>
              <a:defRPr sz="400"/>
            </a:lvl8pPr>
            <a:lvl9pPr marL="1498519" indent="0">
              <a:buNone/>
              <a:defRPr sz="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4167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012" y="864553"/>
            <a:ext cx="3192780" cy="102065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043012" y="110356"/>
            <a:ext cx="3192780" cy="741045"/>
          </a:xfrm>
        </p:spPr>
        <p:txBody>
          <a:bodyPr/>
          <a:lstStyle>
            <a:lvl1pPr marL="0" indent="0">
              <a:buNone/>
              <a:defRPr sz="1300"/>
            </a:lvl1pPr>
            <a:lvl2pPr marL="187315" indent="0">
              <a:buNone/>
              <a:defRPr sz="1100"/>
            </a:lvl2pPr>
            <a:lvl3pPr marL="374630" indent="0">
              <a:buNone/>
              <a:defRPr sz="1000"/>
            </a:lvl3pPr>
            <a:lvl4pPr marL="561945" indent="0">
              <a:buNone/>
              <a:defRPr sz="800"/>
            </a:lvl4pPr>
            <a:lvl5pPr marL="749259" indent="0">
              <a:buNone/>
              <a:defRPr sz="800"/>
            </a:lvl5pPr>
            <a:lvl6pPr marL="936574" indent="0">
              <a:buNone/>
              <a:defRPr sz="800"/>
            </a:lvl6pPr>
            <a:lvl7pPr marL="1123889" indent="0">
              <a:buNone/>
              <a:defRPr sz="800"/>
            </a:lvl7pPr>
            <a:lvl8pPr marL="1311204" indent="0">
              <a:buNone/>
              <a:defRPr sz="800"/>
            </a:lvl8pPr>
            <a:lvl9pPr marL="1498519" indent="0">
              <a:buNone/>
              <a:defRPr sz="8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043012" y="966618"/>
            <a:ext cx="3192780" cy="144950"/>
          </a:xfrm>
        </p:spPr>
        <p:txBody>
          <a:bodyPr/>
          <a:lstStyle>
            <a:lvl1pPr marL="0" indent="0">
              <a:buNone/>
              <a:defRPr sz="600"/>
            </a:lvl1pPr>
            <a:lvl2pPr marL="187315" indent="0">
              <a:buNone/>
              <a:defRPr sz="500"/>
            </a:lvl2pPr>
            <a:lvl3pPr marL="374630" indent="0">
              <a:buNone/>
              <a:defRPr sz="400"/>
            </a:lvl3pPr>
            <a:lvl4pPr marL="561945" indent="0">
              <a:buNone/>
              <a:defRPr sz="400"/>
            </a:lvl4pPr>
            <a:lvl5pPr marL="749259" indent="0">
              <a:buNone/>
              <a:defRPr sz="400"/>
            </a:lvl5pPr>
            <a:lvl6pPr marL="936574" indent="0">
              <a:buNone/>
              <a:defRPr sz="400"/>
            </a:lvl6pPr>
            <a:lvl7pPr marL="1123889" indent="0">
              <a:buNone/>
              <a:defRPr sz="400"/>
            </a:lvl7pPr>
            <a:lvl8pPr marL="1311204" indent="0">
              <a:buNone/>
              <a:defRPr sz="400"/>
            </a:lvl8pPr>
            <a:lvl9pPr marL="1498519" indent="0">
              <a:buNone/>
              <a:defRPr sz="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435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266065" y="49460"/>
            <a:ext cx="4789170" cy="205846"/>
          </a:xfrm>
          <a:prstGeom prst="rect">
            <a:avLst/>
          </a:prstGeom>
        </p:spPr>
        <p:txBody>
          <a:bodyPr vert="horz" lIns="37463" tIns="18731" rIns="37463" bIns="18731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66065" y="288184"/>
            <a:ext cx="4789170" cy="815092"/>
          </a:xfrm>
          <a:prstGeom prst="rect">
            <a:avLst/>
          </a:prstGeom>
        </p:spPr>
        <p:txBody>
          <a:bodyPr vert="horz" lIns="37463" tIns="18731" rIns="37463" bIns="18731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266065" y="1144732"/>
            <a:ext cx="1241637" cy="65756"/>
          </a:xfrm>
          <a:prstGeom prst="rect">
            <a:avLst/>
          </a:prstGeom>
        </p:spPr>
        <p:txBody>
          <a:bodyPr vert="horz" lIns="37463" tIns="18731" rIns="37463" bIns="18731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1818111" y="1144732"/>
            <a:ext cx="1685078" cy="65756"/>
          </a:xfrm>
          <a:prstGeom prst="rect">
            <a:avLst/>
          </a:prstGeom>
        </p:spPr>
        <p:txBody>
          <a:bodyPr vert="horz" lIns="37463" tIns="18731" rIns="37463" bIns="18731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3813598" y="1144732"/>
            <a:ext cx="1241637" cy="65756"/>
          </a:xfrm>
          <a:prstGeom prst="rect">
            <a:avLst/>
          </a:prstGeom>
        </p:spPr>
        <p:txBody>
          <a:bodyPr vert="horz" lIns="37463" tIns="18731" rIns="37463" bIns="18731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5666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7315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0486" indent="-140486" algn="l" defTabSz="187315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04387" indent="-117072" algn="l" defTabSz="187315" rtl="0" eaLnBrk="1" latinLnBrk="0" hangingPunct="1">
        <a:spcBef>
          <a:spcPct val="20000"/>
        </a:spcBef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468287" indent="-93657" algn="l" defTabSz="187315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655602" indent="-93657" algn="l" defTabSz="187315" rtl="0" eaLnBrk="1" latinLnBrk="0" hangingPunct="1">
        <a:spcBef>
          <a:spcPct val="20000"/>
        </a:spcBef>
        <a:buFont typeface="Arial"/>
        <a:buChar char="–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42917" indent="-93657" algn="l" defTabSz="187315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30232" indent="-93657" algn="l" defTabSz="187315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17546" indent="-93657" algn="l" defTabSz="187315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04861" indent="-93657" algn="l" defTabSz="187315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92176" indent="-93657" algn="l" defTabSz="187315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87315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74630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561945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749259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936574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123889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311204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498519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fondo p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60"/>
            <a:ext cx="5321300" cy="1231274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02810" y="149403"/>
            <a:ext cx="3377676" cy="841643"/>
          </a:xfrm>
        </p:spPr>
        <p:txBody>
          <a:bodyPr>
            <a:normAutofit fontScale="92500"/>
          </a:bodyPr>
          <a:lstStyle/>
          <a:p>
            <a:pPr algn="l">
              <a:lnSpc>
                <a:spcPct val="70000"/>
              </a:lnSpc>
            </a:pPr>
            <a:r>
              <a:rPr lang="es-ES" sz="1700" b="1" dirty="0">
                <a:solidFill>
                  <a:schemeClr val="tx1"/>
                </a:solidFill>
              </a:rPr>
              <a:t>Grado académico y nombre completo</a:t>
            </a:r>
          </a:p>
          <a:p>
            <a:pPr algn="l">
              <a:lnSpc>
                <a:spcPct val="70000"/>
              </a:lnSpc>
            </a:pPr>
            <a:r>
              <a:rPr lang="es-ES" sz="1200" dirty="0" smtClean="0">
                <a:solidFill>
                  <a:schemeClr val="tx1"/>
                </a:solidFill>
                <a:latin typeface="Calibri Light"/>
                <a:cs typeface="Calibri Light"/>
              </a:rPr>
              <a:t>Dirección </a:t>
            </a:r>
            <a:r>
              <a:rPr lang="es-ES" sz="1200" dirty="0">
                <a:solidFill>
                  <a:schemeClr val="tx1"/>
                </a:solidFill>
                <a:latin typeface="Calibri Light"/>
                <a:cs typeface="Calibri Light"/>
              </a:rPr>
              <a:t>o departamento de adscripción</a:t>
            </a:r>
          </a:p>
          <a:p>
            <a:pPr algn="l">
              <a:lnSpc>
                <a:spcPct val="70000"/>
              </a:lnSpc>
            </a:pPr>
            <a:r>
              <a:rPr lang="es-ES" dirty="0">
                <a:solidFill>
                  <a:schemeClr val="tx1"/>
                </a:solidFill>
              </a:rPr>
              <a:t>Espacio Universitario al que pertenece</a:t>
            </a:r>
          </a:p>
          <a:p>
            <a:pPr algn="l">
              <a:lnSpc>
                <a:spcPct val="70000"/>
              </a:lnSpc>
            </a:pPr>
            <a:r>
              <a:rPr lang="es-ES" sz="1400" dirty="0">
                <a:solidFill>
                  <a:schemeClr val="tx1"/>
                </a:solidFill>
                <a:latin typeface="Calibri Light"/>
                <a:cs typeface="Calibri Light"/>
              </a:rPr>
              <a:t>Número telefónico</a:t>
            </a:r>
            <a:r>
              <a:rPr lang="es-ES" sz="1600" dirty="0">
                <a:solidFill>
                  <a:schemeClr val="tx1"/>
                </a:solidFill>
                <a:latin typeface="Calibri Light"/>
                <a:cs typeface="Calibri Light"/>
              </a:rPr>
              <a:t> </a:t>
            </a:r>
            <a:r>
              <a:rPr lang="es-ES" sz="1600" dirty="0">
                <a:solidFill>
                  <a:schemeClr val="tx1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s-ES" sz="1600" dirty="0">
                <a:solidFill>
                  <a:schemeClr val="tx1"/>
                </a:solidFill>
                <a:latin typeface="Calibri Light"/>
                <a:cs typeface="Calibri Light"/>
              </a:rPr>
              <a:t> </a:t>
            </a:r>
            <a:r>
              <a:rPr lang="es-ES" sz="1400" dirty="0">
                <a:solidFill>
                  <a:schemeClr val="tx1"/>
                </a:solidFill>
                <a:latin typeface="Calibri Light"/>
                <a:cs typeface="Calibri Light"/>
              </a:rPr>
              <a:t>Extensión</a:t>
            </a:r>
          </a:p>
          <a:p>
            <a:pPr algn="l"/>
            <a:endParaRPr lang="es-ES" dirty="0" smtClean="0">
              <a:solidFill>
                <a:schemeClr val="tx1"/>
              </a:solidFill>
            </a:endParaRPr>
          </a:p>
          <a:p>
            <a:pPr algn="l"/>
            <a:endParaRPr lang="es-ES" dirty="0"/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1950233" y="1027913"/>
            <a:ext cx="3230253" cy="213322"/>
          </a:xfrm>
          <a:prstGeom prst="rect">
            <a:avLst/>
          </a:prstGeom>
        </p:spPr>
        <p:txBody>
          <a:bodyPr vert="horz" lIns="37463" tIns="18731" rIns="37463" bIns="18731" rtlCol="0">
            <a:normAutofit/>
          </a:bodyPr>
          <a:lstStyle>
            <a:lvl1pPr marL="0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87315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374630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61945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49259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36574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123889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311204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498519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1100" b="1" dirty="0" smtClean="0">
                <a:solidFill>
                  <a:schemeClr val="bg1"/>
                </a:solidFill>
                <a:latin typeface="Calibri Light"/>
                <a:cs typeface="Calibri Light"/>
              </a:rPr>
              <a:t>Correo electrónico</a:t>
            </a:r>
          </a:p>
        </p:txBody>
      </p:sp>
    </p:spTree>
    <p:extLst>
      <p:ext uri="{BB962C8B-B14F-4D97-AF65-F5344CB8AC3E}">
        <p14:creationId xmlns:p14="http://schemas.microsoft.com/office/powerpoint/2010/main" val="32250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21</Words>
  <Application>Microsoft Macintosh PowerPoint</Application>
  <PresentationFormat>Personalizado</PresentationFormat>
  <Paragraphs>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DGCU</dc:creator>
  <cp:lastModifiedBy>Marcela  Pineda</cp:lastModifiedBy>
  <cp:revision>4</cp:revision>
  <dcterms:created xsi:type="dcterms:W3CDTF">2022-09-12T16:31:06Z</dcterms:created>
  <dcterms:modified xsi:type="dcterms:W3CDTF">2022-09-12T18:15:19Z</dcterms:modified>
</cp:coreProperties>
</file>