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5321300" cy="1235075"/>
  <p:notesSz cx="6858000" cy="9144000"/>
  <p:defaultTextStyle>
    <a:defPPr>
      <a:defRPr lang="es-ES"/>
    </a:defPPr>
    <a:lvl1pPr marL="0" algn="l" defTabSz="187315" rtl="0" eaLnBrk="1" latinLnBrk="0" hangingPunct="1">
      <a:defRPr sz="700" kern="1200">
        <a:solidFill>
          <a:schemeClr val="tx1"/>
        </a:solidFill>
        <a:latin typeface="+mn-lt"/>
        <a:ea typeface="+mn-ea"/>
        <a:cs typeface="+mn-cs"/>
      </a:defRPr>
    </a:lvl1pPr>
    <a:lvl2pPr marL="187315" algn="l" defTabSz="187315" rtl="0" eaLnBrk="1" latinLnBrk="0" hangingPunct="1">
      <a:defRPr sz="700" kern="1200">
        <a:solidFill>
          <a:schemeClr val="tx1"/>
        </a:solidFill>
        <a:latin typeface="+mn-lt"/>
        <a:ea typeface="+mn-ea"/>
        <a:cs typeface="+mn-cs"/>
      </a:defRPr>
    </a:lvl2pPr>
    <a:lvl3pPr marL="374630" algn="l" defTabSz="187315" rtl="0" eaLnBrk="1" latinLnBrk="0" hangingPunct="1">
      <a:defRPr sz="700" kern="1200">
        <a:solidFill>
          <a:schemeClr val="tx1"/>
        </a:solidFill>
        <a:latin typeface="+mn-lt"/>
        <a:ea typeface="+mn-ea"/>
        <a:cs typeface="+mn-cs"/>
      </a:defRPr>
    </a:lvl3pPr>
    <a:lvl4pPr marL="561945" algn="l" defTabSz="187315" rtl="0" eaLnBrk="1" latinLnBrk="0" hangingPunct="1">
      <a:defRPr sz="700" kern="1200">
        <a:solidFill>
          <a:schemeClr val="tx1"/>
        </a:solidFill>
        <a:latin typeface="+mn-lt"/>
        <a:ea typeface="+mn-ea"/>
        <a:cs typeface="+mn-cs"/>
      </a:defRPr>
    </a:lvl4pPr>
    <a:lvl5pPr marL="749259" algn="l" defTabSz="187315" rtl="0" eaLnBrk="1" latinLnBrk="0" hangingPunct="1">
      <a:defRPr sz="700" kern="1200">
        <a:solidFill>
          <a:schemeClr val="tx1"/>
        </a:solidFill>
        <a:latin typeface="+mn-lt"/>
        <a:ea typeface="+mn-ea"/>
        <a:cs typeface="+mn-cs"/>
      </a:defRPr>
    </a:lvl5pPr>
    <a:lvl6pPr marL="936574" algn="l" defTabSz="187315" rtl="0" eaLnBrk="1" latinLnBrk="0" hangingPunct="1">
      <a:defRPr sz="700" kern="1200">
        <a:solidFill>
          <a:schemeClr val="tx1"/>
        </a:solidFill>
        <a:latin typeface="+mn-lt"/>
        <a:ea typeface="+mn-ea"/>
        <a:cs typeface="+mn-cs"/>
      </a:defRPr>
    </a:lvl6pPr>
    <a:lvl7pPr marL="1123889" algn="l" defTabSz="187315" rtl="0" eaLnBrk="1" latinLnBrk="0" hangingPunct="1">
      <a:defRPr sz="700" kern="1200">
        <a:solidFill>
          <a:schemeClr val="tx1"/>
        </a:solidFill>
        <a:latin typeface="+mn-lt"/>
        <a:ea typeface="+mn-ea"/>
        <a:cs typeface="+mn-cs"/>
      </a:defRPr>
    </a:lvl7pPr>
    <a:lvl8pPr marL="1311204" algn="l" defTabSz="187315" rtl="0" eaLnBrk="1" latinLnBrk="0" hangingPunct="1">
      <a:defRPr sz="700" kern="1200">
        <a:solidFill>
          <a:schemeClr val="tx1"/>
        </a:solidFill>
        <a:latin typeface="+mn-lt"/>
        <a:ea typeface="+mn-ea"/>
        <a:cs typeface="+mn-cs"/>
      </a:defRPr>
    </a:lvl8pPr>
    <a:lvl9pPr marL="1498519" algn="l" defTabSz="187315" rtl="0" eaLnBrk="1" latinLnBrk="0" hangingPunct="1">
      <a:defRPr sz="7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356" d="100"/>
          <a:sy n="356" d="100"/>
        </p:scale>
        <p:origin x="-96" y="-1984"/>
      </p:cViewPr>
      <p:guideLst>
        <p:guide orient="horz" pos="389"/>
        <p:guide pos="167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399098" y="383674"/>
            <a:ext cx="4523105" cy="264741"/>
          </a:xfrm>
        </p:spPr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798195" y="699876"/>
            <a:ext cx="3724910" cy="31563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1873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3746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5619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74925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93657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1238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3112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49851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 smtClean="0"/>
              <a:t>Haga clic para modificar el estilo de subtítulo del patrón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0CB1D2-26B9-1046-ACBA-6641F789B458}" type="datetimeFigureOut">
              <a:rPr lang="es-ES" smtClean="0"/>
              <a:t>12/09/22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2D31E1-E5DC-5242-9BD8-BC4AB164D001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929769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0CB1D2-26B9-1046-ACBA-6641F789B458}" type="datetimeFigureOut">
              <a:rPr lang="es-ES" smtClean="0"/>
              <a:t>12/09/22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2D31E1-E5DC-5242-9BD8-BC4AB164D001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920958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3857942" y="49461"/>
            <a:ext cx="1197293" cy="1053816"/>
          </a:xfrm>
        </p:spPr>
        <p:txBody>
          <a:bodyPr vert="eaVert"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266065" y="49461"/>
            <a:ext cx="3503189" cy="1053816"/>
          </a:xfrm>
        </p:spPr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0CB1D2-26B9-1046-ACBA-6641F789B458}" type="datetimeFigureOut">
              <a:rPr lang="es-ES" smtClean="0"/>
              <a:t>12/09/22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2D31E1-E5DC-5242-9BD8-BC4AB164D001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736099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0CB1D2-26B9-1046-ACBA-6641F789B458}" type="datetimeFigureOut">
              <a:rPr lang="es-ES" smtClean="0"/>
              <a:t>12/09/22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2D31E1-E5DC-5242-9BD8-BC4AB164D001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2358856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20346" y="793650"/>
            <a:ext cx="4523105" cy="245300"/>
          </a:xfrm>
        </p:spPr>
        <p:txBody>
          <a:bodyPr anchor="t"/>
          <a:lstStyle>
            <a:lvl1pPr algn="l">
              <a:defRPr sz="1600" b="1" cap="all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20346" y="523477"/>
            <a:ext cx="4523105" cy="270173"/>
          </a:xfrm>
        </p:spPr>
        <p:txBody>
          <a:bodyPr anchor="b"/>
          <a:lstStyle>
            <a:lvl1pPr marL="0" indent="0">
              <a:buNone/>
              <a:defRPr sz="800">
                <a:solidFill>
                  <a:schemeClr val="tx1">
                    <a:tint val="75000"/>
                  </a:schemeClr>
                </a:solidFill>
              </a:defRPr>
            </a:lvl1pPr>
            <a:lvl2pPr marL="187315" indent="0">
              <a:buNone/>
              <a:defRPr sz="700">
                <a:solidFill>
                  <a:schemeClr val="tx1">
                    <a:tint val="75000"/>
                  </a:schemeClr>
                </a:solidFill>
              </a:defRPr>
            </a:lvl2pPr>
            <a:lvl3pPr marL="374630" indent="0">
              <a:buNone/>
              <a:defRPr sz="700">
                <a:solidFill>
                  <a:schemeClr val="tx1">
                    <a:tint val="75000"/>
                  </a:schemeClr>
                </a:solidFill>
              </a:defRPr>
            </a:lvl3pPr>
            <a:lvl4pPr marL="561945" indent="0">
              <a:buNone/>
              <a:defRPr sz="600">
                <a:solidFill>
                  <a:schemeClr val="tx1">
                    <a:tint val="75000"/>
                  </a:schemeClr>
                </a:solidFill>
              </a:defRPr>
            </a:lvl4pPr>
            <a:lvl5pPr marL="749259" indent="0">
              <a:buNone/>
              <a:defRPr sz="600">
                <a:solidFill>
                  <a:schemeClr val="tx1">
                    <a:tint val="75000"/>
                  </a:schemeClr>
                </a:solidFill>
              </a:defRPr>
            </a:lvl5pPr>
            <a:lvl6pPr marL="936574" indent="0">
              <a:buNone/>
              <a:defRPr sz="600">
                <a:solidFill>
                  <a:schemeClr val="tx1">
                    <a:tint val="75000"/>
                  </a:schemeClr>
                </a:solidFill>
              </a:defRPr>
            </a:lvl6pPr>
            <a:lvl7pPr marL="1123889" indent="0">
              <a:buNone/>
              <a:defRPr sz="600">
                <a:solidFill>
                  <a:schemeClr val="tx1">
                    <a:tint val="75000"/>
                  </a:schemeClr>
                </a:solidFill>
              </a:defRPr>
            </a:lvl7pPr>
            <a:lvl8pPr marL="1311204" indent="0">
              <a:buNone/>
              <a:defRPr sz="600">
                <a:solidFill>
                  <a:schemeClr val="tx1">
                    <a:tint val="75000"/>
                  </a:schemeClr>
                </a:solidFill>
              </a:defRPr>
            </a:lvl8pPr>
            <a:lvl9pPr marL="1498519" indent="0">
              <a:buNone/>
              <a:defRPr sz="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0CB1D2-26B9-1046-ACBA-6641F789B458}" type="datetimeFigureOut">
              <a:rPr lang="es-ES" smtClean="0"/>
              <a:t>12/09/22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2D31E1-E5DC-5242-9BD8-BC4AB164D001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019388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266065" y="288184"/>
            <a:ext cx="2350241" cy="815092"/>
          </a:xfrm>
        </p:spPr>
        <p:txBody>
          <a:bodyPr/>
          <a:lstStyle>
            <a:lvl1pPr>
              <a:defRPr sz="1100"/>
            </a:lvl1pPr>
            <a:lvl2pPr>
              <a:defRPr sz="1000"/>
            </a:lvl2pPr>
            <a:lvl3pPr>
              <a:defRPr sz="800"/>
            </a:lvl3pPr>
            <a:lvl4pPr>
              <a:defRPr sz="700"/>
            </a:lvl4pPr>
            <a:lvl5pPr>
              <a:defRPr sz="700"/>
            </a:lvl5pPr>
            <a:lvl6pPr>
              <a:defRPr sz="700"/>
            </a:lvl6pPr>
            <a:lvl7pPr>
              <a:defRPr sz="700"/>
            </a:lvl7pPr>
            <a:lvl8pPr>
              <a:defRPr sz="700"/>
            </a:lvl8pPr>
            <a:lvl9pPr>
              <a:defRPr sz="7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2704994" y="288184"/>
            <a:ext cx="2350241" cy="815092"/>
          </a:xfrm>
        </p:spPr>
        <p:txBody>
          <a:bodyPr/>
          <a:lstStyle>
            <a:lvl1pPr>
              <a:defRPr sz="1100"/>
            </a:lvl1pPr>
            <a:lvl2pPr>
              <a:defRPr sz="1000"/>
            </a:lvl2pPr>
            <a:lvl3pPr>
              <a:defRPr sz="800"/>
            </a:lvl3pPr>
            <a:lvl4pPr>
              <a:defRPr sz="700"/>
            </a:lvl4pPr>
            <a:lvl5pPr>
              <a:defRPr sz="700"/>
            </a:lvl5pPr>
            <a:lvl6pPr>
              <a:defRPr sz="700"/>
            </a:lvl6pPr>
            <a:lvl7pPr>
              <a:defRPr sz="700"/>
            </a:lvl7pPr>
            <a:lvl8pPr>
              <a:defRPr sz="700"/>
            </a:lvl8pPr>
            <a:lvl9pPr>
              <a:defRPr sz="7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0CB1D2-26B9-1046-ACBA-6641F789B458}" type="datetimeFigureOut">
              <a:rPr lang="es-ES" smtClean="0"/>
              <a:t>12/09/22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2D31E1-E5DC-5242-9BD8-BC4AB164D001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178994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266065" y="276463"/>
            <a:ext cx="2351165" cy="115216"/>
          </a:xfrm>
        </p:spPr>
        <p:txBody>
          <a:bodyPr anchor="b"/>
          <a:lstStyle>
            <a:lvl1pPr marL="0" indent="0">
              <a:buNone/>
              <a:defRPr sz="1000" b="1"/>
            </a:lvl1pPr>
            <a:lvl2pPr marL="187315" indent="0">
              <a:buNone/>
              <a:defRPr sz="800" b="1"/>
            </a:lvl2pPr>
            <a:lvl3pPr marL="374630" indent="0">
              <a:buNone/>
              <a:defRPr sz="700" b="1"/>
            </a:lvl3pPr>
            <a:lvl4pPr marL="561945" indent="0">
              <a:buNone/>
              <a:defRPr sz="700" b="1"/>
            </a:lvl4pPr>
            <a:lvl5pPr marL="749259" indent="0">
              <a:buNone/>
              <a:defRPr sz="700" b="1"/>
            </a:lvl5pPr>
            <a:lvl6pPr marL="936574" indent="0">
              <a:buNone/>
              <a:defRPr sz="700" b="1"/>
            </a:lvl6pPr>
            <a:lvl7pPr marL="1123889" indent="0">
              <a:buNone/>
              <a:defRPr sz="700" b="1"/>
            </a:lvl7pPr>
            <a:lvl8pPr marL="1311204" indent="0">
              <a:buNone/>
              <a:defRPr sz="700" b="1"/>
            </a:lvl8pPr>
            <a:lvl9pPr marL="1498519" indent="0">
              <a:buNone/>
              <a:defRPr sz="7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266065" y="391679"/>
            <a:ext cx="2351165" cy="711598"/>
          </a:xfrm>
        </p:spPr>
        <p:txBody>
          <a:bodyPr/>
          <a:lstStyle>
            <a:lvl1pPr>
              <a:defRPr sz="1000"/>
            </a:lvl1pPr>
            <a:lvl2pPr>
              <a:defRPr sz="800"/>
            </a:lvl2pPr>
            <a:lvl3pPr>
              <a:defRPr sz="700"/>
            </a:lvl3pPr>
            <a:lvl4pPr>
              <a:defRPr sz="700"/>
            </a:lvl4pPr>
            <a:lvl5pPr>
              <a:defRPr sz="700"/>
            </a:lvl5pPr>
            <a:lvl6pPr>
              <a:defRPr sz="700"/>
            </a:lvl6pPr>
            <a:lvl7pPr>
              <a:defRPr sz="700"/>
            </a:lvl7pPr>
            <a:lvl8pPr>
              <a:defRPr sz="700"/>
            </a:lvl8pPr>
            <a:lvl9pPr>
              <a:defRPr sz="7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2703147" y="276463"/>
            <a:ext cx="2352089" cy="115216"/>
          </a:xfrm>
        </p:spPr>
        <p:txBody>
          <a:bodyPr anchor="b"/>
          <a:lstStyle>
            <a:lvl1pPr marL="0" indent="0">
              <a:buNone/>
              <a:defRPr sz="1000" b="1"/>
            </a:lvl1pPr>
            <a:lvl2pPr marL="187315" indent="0">
              <a:buNone/>
              <a:defRPr sz="800" b="1"/>
            </a:lvl2pPr>
            <a:lvl3pPr marL="374630" indent="0">
              <a:buNone/>
              <a:defRPr sz="700" b="1"/>
            </a:lvl3pPr>
            <a:lvl4pPr marL="561945" indent="0">
              <a:buNone/>
              <a:defRPr sz="700" b="1"/>
            </a:lvl4pPr>
            <a:lvl5pPr marL="749259" indent="0">
              <a:buNone/>
              <a:defRPr sz="700" b="1"/>
            </a:lvl5pPr>
            <a:lvl6pPr marL="936574" indent="0">
              <a:buNone/>
              <a:defRPr sz="700" b="1"/>
            </a:lvl6pPr>
            <a:lvl7pPr marL="1123889" indent="0">
              <a:buNone/>
              <a:defRPr sz="700" b="1"/>
            </a:lvl7pPr>
            <a:lvl8pPr marL="1311204" indent="0">
              <a:buNone/>
              <a:defRPr sz="700" b="1"/>
            </a:lvl8pPr>
            <a:lvl9pPr marL="1498519" indent="0">
              <a:buNone/>
              <a:defRPr sz="7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2703147" y="391679"/>
            <a:ext cx="2352089" cy="711598"/>
          </a:xfrm>
        </p:spPr>
        <p:txBody>
          <a:bodyPr/>
          <a:lstStyle>
            <a:lvl1pPr>
              <a:defRPr sz="1000"/>
            </a:lvl1pPr>
            <a:lvl2pPr>
              <a:defRPr sz="800"/>
            </a:lvl2pPr>
            <a:lvl3pPr>
              <a:defRPr sz="700"/>
            </a:lvl3pPr>
            <a:lvl4pPr>
              <a:defRPr sz="700"/>
            </a:lvl4pPr>
            <a:lvl5pPr>
              <a:defRPr sz="700"/>
            </a:lvl5pPr>
            <a:lvl6pPr>
              <a:defRPr sz="700"/>
            </a:lvl6pPr>
            <a:lvl7pPr>
              <a:defRPr sz="700"/>
            </a:lvl7pPr>
            <a:lvl8pPr>
              <a:defRPr sz="700"/>
            </a:lvl8pPr>
            <a:lvl9pPr>
              <a:defRPr sz="7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0CB1D2-26B9-1046-ACBA-6641F789B458}" type="datetimeFigureOut">
              <a:rPr lang="es-ES" smtClean="0"/>
              <a:t>12/09/22</a:t>
            </a:fld>
            <a:endParaRPr lang="es-ES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2D31E1-E5DC-5242-9BD8-BC4AB164D001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800606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0CB1D2-26B9-1046-ACBA-6641F789B458}" type="datetimeFigureOut">
              <a:rPr lang="es-ES" smtClean="0"/>
              <a:t>12/09/22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2D31E1-E5DC-5242-9BD8-BC4AB164D001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179046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0CB1D2-26B9-1046-ACBA-6641F789B458}" type="datetimeFigureOut">
              <a:rPr lang="es-ES" smtClean="0"/>
              <a:t>12/09/22</a:t>
            </a:fld>
            <a:endParaRPr lang="es-E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2D31E1-E5DC-5242-9BD8-BC4AB164D001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542253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66065" y="49174"/>
            <a:ext cx="1750671" cy="209277"/>
          </a:xfrm>
        </p:spPr>
        <p:txBody>
          <a:bodyPr anchor="b"/>
          <a:lstStyle>
            <a:lvl1pPr algn="l">
              <a:defRPr sz="800" b="1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080480" y="49175"/>
            <a:ext cx="2974755" cy="1054102"/>
          </a:xfrm>
        </p:spPr>
        <p:txBody>
          <a:bodyPr/>
          <a:lstStyle>
            <a:lvl1pPr>
              <a:defRPr sz="1300"/>
            </a:lvl1pPr>
            <a:lvl2pPr>
              <a:defRPr sz="1100"/>
            </a:lvl2pPr>
            <a:lvl3pPr>
              <a:defRPr sz="1000"/>
            </a:lvl3pPr>
            <a:lvl4pPr>
              <a:defRPr sz="800"/>
            </a:lvl4pPr>
            <a:lvl5pPr>
              <a:defRPr sz="800"/>
            </a:lvl5pPr>
            <a:lvl6pPr>
              <a:defRPr sz="800"/>
            </a:lvl6pPr>
            <a:lvl7pPr>
              <a:defRPr sz="800"/>
            </a:lvl7pPr>
            <a:lvl8pPr>
              <a:defRPr sz="800"/>
            </a:lvl8pPr>
            <a:lvl9pPr>
              <a:defRPr sz="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266065" y="258451"/>
            <a:ext cx="1750671" cy="844826"/>
          </a:xfrm>
        </p:spPr>
        <p:txBody>
          <a:bodyPr/>
          <a:lstStyle>
            <a:lvl1pPr marL="0" indent="0">
              <a:buNone/>
              <a:defRPr sz="600"/>
            </a:lvl1pPr>
            <a:lvl2pPr marL="187315" indent="0">
              <a:buNone/>
              <a:defRPr sz="500"/>
            </a:lvl2pPr>
            <a:lvl3pPr marL="374630" indent="0">
              <a:buNone/>
              <a:defRPr sz="400"/>
            </a:lvl3pPr>
            <a:lvl4pPr marL="561945" indent="0">
              <a:buNone/>
              <a:defRPr sz="400"/>
            </a:lvl4pPr>
            <a:lvl5pPr marL="749259" indent="0">
              <a:buNone/>
              <a:defRPr sz="400"/>
            </a:lvl5pPr>
            <a:lvl6pPr marL="936574" indent="0">
              <a:buNone/>
              <a:defRPr sz="400"/>
            </a:lvl6pPr>
            <a:lvl7pPr marL="1123889" indent="0">
              <a:buNone/>
              <a:defRPr sz="400"/>
            </a:lvl7pPr>
            <a:lvl8pPr marL="1311204" indent="0">
              <a:buNone/>
              <a:defRPr sz="400"/>
            </a:lvl8pPr>
            <a:lvl9pPr marL="1498519" indent="0">
              <a:buNone/>
              <a:defRPr sz="4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0CB1D2-26B9-1046-ACBA-6641F789B458}" type="datetimeFigureOut">
              <a:rPr lang="es-ES" smtClean="0"/>
              <a:t>12/09/22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2D31E1-E5DC-5242-9BD8-BC4AB164D001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3441679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043012" y="864553"/>
            <a:ext cx="3192780" cy="102065"/>
          </a:xfrm>
        </p:spPr>
        <p:txBody>
          <a:bodyPr anchor="b"/>
          <a:lstStyle>
            <a:lvl1pPr algn="l">
              <a:defRPr sz="800" b="1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1043012" y="110356"/>
            <a:ext cx="3192780" cy="741045"/>
          </a:xfrm>
        </p:spPr>
        <p:txBody>
          <a:bodyPr/>
          <a:lstStyle>
            <a:lvl1pPr marL="0" indent="0">
              <a:buNone/>
              <a:defRPr sz="1300"/>
            </a:lvl1pPr>
            <a:lvl2pPr marL="187315" indent="0">
              <a:buNone/>
              <a:defRPr sz="1100"/>
            </a:lvl2pPr>
            <a:lvl3pPr marL="374630" indent="0">
              <a:buNone/>
              <a:defRPr sz="1000"/>
            </a:lvl3pPr>
            <a:lvl4pPr marL="561945" indent="0">
              <a:buNone/>
              <a:defRPr sz="800"/>
            </a:lvl4pPr>
            <a:lvl5pPr marL="749259" indent="0">
              <a:buNone/>
              <a:defRPr sz="800"/>
            </a:lvl5pPr>
            <a:lvl6pPr marL="936574" indent="0">
              <a:buNone/>
              <a:defRPr sz="800"/>
            </a:lvl6pPr>
            <a:lvl7pPr marL="1123889" indent="0">
              <a:buNone/>
              <a:defRPr sz="800"/>
            </a:lvl7pPr>
            <a:lvl8pPr marL="1311204" indent="0">
              <a:buNone/>
              <a:defRPr sz="800"/>
            </a:lvl8pPr>
            <a:lvl9pPr marL="1498519" indent="0">
              <a:buNone/>
              <a:defRPr sz="800"/>
            </a:lvl9pPr>
          </a:lstStyle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1043012" y="966618"/>
            <a:ext cx="3192780" cy="144950"/>
          </a:xfrm>
        </p:spPr>
        <p:txBody>
          <a:bodyPr/>
          <a:lstStyle>
            <a:lvl1pPr marL="0" indent="0">
              <a:buNone/>
              <a:defRPr sz="600"/>
            </a:lvl1pPr>
            <a:lvl2pPr marL="187315" indent="0">
              <a:buNone/>
              <a:defRPr sz="500"/>
            </a:lvl2pPr>
            <a:lvl3pPr marL="374630" indent="0">
              <a:buNone/>
              <a:defRPr sz="400"/>
            </a:lvl3pPr>
            <a:lvl4pPr marL="561945" indent="0">
              <a:buNone/>
              <a:defRPr sz="400"/>
            </a:lvl4pPr>
            <a:lvl5pPr marL="749259" indent="0">
              <a:buNone/>
              <a:defRPr sz="400"/>
            </a:lvl5pPr>
            <a:lvl6pPr marL="936574" indent="0">
              <a:buNone/>
              <a:defRPr sz="400"/>
            </a:lvl6pPr>
            <a:lvl7pPr marL="1123889" indent="0">
              <a:buNone/>
              <a:defRPr sz="400"/>
            </a:lvl7pPr>
            <a:lvl8pPr marL="1311204" indent="0">
              <a:buNone/>
              <a:defRPr sz="400"/>
            </a:lvl8pPr>
            <a:lvl9pPr marL="1498519" indent="0">
              <a:buNone/>
              <a:defRPr sz="4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0CB1D2-26B9-1046-ACBA-6641F789B458}" type="datetimeFigureOut">
              <a:rPr lang="es-ES" smtClean="0"/>
              <a:t>12/09/22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2D31E1-E5DC-5242-9BD8-BC4AB164D001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1743567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266065" y="49460"/>
            <a:ext cx="4789170" cy="205846"/>
          </a:xfrm>
          <a:prstGeom prst="rect">
            <a:avLst/>
          </a:prstGeom>
        </p:spPr>
        <p:txBody>
          <a:bodyPr vert="horz" lIns="37463" tIns="18731" rIns="37463" bIns="18731" rtlCol="0" anchor="ctr">
            <a:normAutofit/>
          </a:bodyPr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266065" y="288184"/>
            <a:ext cx="4789170" cy="815092"/>
          </a:xfrm>
          <a:prstGeom prst="rect">
            <a:avLst/>
          </a:prstGeom>
        </p:spPr>
        <p:txBody>
          <a:bodyPr vert="horz" lIns="37463" tIns="18731" rIns="37463" bIns="18731" rtlCol="0">
            <a:normAutofit/>
          </a:bodyPr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266065" y="1144732"/>
            <a:ext cx="1241637" cy="65756"/>
          </a:xfrm>
          <a:prstGeom prst="rect">
            <a:avLst/>
          </a:prstGeom>
        </p:spPr>
        <p:txBody>
          <a:bodyPr vert="horz" lIns="37463" tIns="18731" rIns="37463" bIns="18731" rtlCol="0" anchor="ctr"/>
          <a:lstStyle>
            <a:lvl1pPr algn="l">
              <a:defRPr sz="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0CB1D2-26B9-1046-ACBA-6641F789B458}" type="datetimeFigureOut">
              <a:rPr lang="es-ES" smtClean="0"/>
              <a:t>12/09/22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1818111" y="1144732"/>
            <a:ext cx="1685078" cy="65756"/>
          </a:xfrm>
          <a:prstGeom prst="rect">
            <a:avLst/>
          </a:prstGeom>
        </p:spPr>
        <p:txBody>
          <a:bodyPr vert="horz" lIns="37463" tIns="18731" rIns="37463" bIns="18731" rtlCol="0" anchor="ctr"/>
          <a:lstStyle>
            <a:lvl1pPr algn="ctr">
              <a:defRPr sz="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3813598" y="1144732"/>
            <a:ext cx="1241637" cy="65756"/>
          </a:xfrm>
          <a:prstGeom prst="rect">
            <a:avLst/>
          </a:prstGeom>
        </p:spPr>
        <p:txBody>
          <a:bodyPr vert="horz" lIns="37463" tIns="18731" rIns="37463" bIns="18731" rtlCol="0" anchor="ctr"/>
          <a:lstStyle>
            <a:lvl1pPr algn="r">
              <a:defRPr sz="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2D31E1-E5DC-5242-9BD8-BC4AB164D001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056663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87315" rtl="0" eaLnBrk="1" latinLnBrk="0" hangingPunct="1">
        <a:spcBef>
          <a:spcPct val="0"/>
        </a:spcBef>
        <a:buNone/>
        <a:defRPr sz="1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40486" indent="-140486" algn="l" defTabSz="187315" rtl="0" eaLnBrk="1" latinLnBrk="0" hangingPunct="1">
        <a:spcBef>
          <a:spcPct val="20000"/>
        </a:spcBef>
        <a:buFont typeface="Arial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1pPr>
      <a:lvl2pPr marL="304387" indent="-117072" algn="l" defTabSz="187315" rtl="0" eaLnBrk="1" latinLnBrk="0" hangingPunct="1">
        <a:spcBef>
          <a:spcPct val="20000"/>
        </a:spcBef>
        <a:buFont typeface="Arial"/>
        <a:buChar char="–"/>
        <a:defRPr sz="1100" kern="1200">
          <a:solidFill>
            <a:schemeClr val="tx1"/>
          </a:solidFill>
          <a:latin typeface="+mn-lt"/>
          <a:ea typeface="+mn-ea"/>
          <a:cs typeface="+mn-cs"/>
        </a:defRPr>
      </a:lvl2pPr>
      <a:lvl3pPr marL="468287" indent="-93657" algn="l" defTabSz="187315" rtl="0" eaLnBrk="1" latinLnBrk="0" hangingPunct="1">
        <a:spcBef>
          <a:spcPct val="20000"/>
        </a:spcBef>
        <a:buFont typeface="Arial"/>
        <a:buChar char="•"/>
        <a:defRPr sz="1000" kern="1200">
          <a:solidFill>
            <a:schemeClr val="tx1"/>
          </a:solidFill>
          <a:latin typeface="+mn-lt"/>
          <a:ea typeface="+mn-ea"/>
          <a:cs typeface="+mn-cs"/>
        </a:defRPr>
      </a:lvl3pPr>
      <a:lvl4pPr marL="655602" indent="-93657" algn="l" defTabSz="187315" rtl="0" eaLnBrk="1" latinLnBrk="0" hangingPunct="1">
        <a:spcBef>
          <a:spcPct val="20000"/>
        </a:spcBef>
        <a:buFont typeface="Arial"/>
        <a:buChar char="–"/>
        <a:defRPr sz="800" kern="1200">
          <a:solidFill>
            <a:schemeClr val="tx1"/>
          </a:solidFill>
          <a:latin typeface="+mn-lt"/>
          <a:ea typeface="+mn-ea"/>
          <a:cs typeface="+mn-cs"/>
        </a:defRPr>
      </a:lvl4pPr>
      <a:lvl5pPr marL="842917" indent="-93657" algn="l" defTabSz="187315" rtl="0" eaLnBrk="1" latinLnBrk="0" hangingPunct="1">
        <a:spcBef>
          <a:spcPct val="20000"/>
        </a:spcBef>
        <a:buFont typeface="Arial"/>
        <a:buChar char="»"/>
        <a:defRPr sz="800" kern="1200">
          <a:solidFill>
            <a:schemeClr val="tx1"/>
          </a:solidFill>
          <a:latin typeface="+mn-lt"/>
          <a:ea typeface="+mn-ea"/>
          <a:cs typeface="+mn-cs"/>
        </a:defRPr>
      </a:lvl5pPr>
      <a:lvl6pPr marL="1030232" indent="-93657" algn="l" defTabSz="187315" rtl="0" eaLnBrk="1" latinLnBrk="0" hangingPunct="1">
        <a:spcBef>
          <a:spcPct val="20000"/>
        </a:spcBef>
        <a:buFont typeface="Arial"/>
        <a:buChar char="•"/>
        <a:defRPr sz="800" kern="1200">
          <a:solidFill>
            <a:schemeClr val="tx1"/>
          </a:solidFill>
          <a:latin typeface="+mn-lt"/>
          <a:ea typeface="+mn-ea"/>
          <a:cs typeface="+mn-cs"/>
        </a:defRPr>
      </a:lvl6pPr>
      <a:lvl7pPr marL="1217546" indent="-93657" algn="l" defTabSz="187315" rtl="0" eaLnBrk="1" latinLnBrk="0" hangingPunct="1">
        <a:spcBef>
          <a:spcPct val="20000"/>
        </a:spcBef>
        <a:buFont typeface="Arial"/>
        <a:buChar char="•"/>
        <a:defRPr sz="800" kern="1200">
          <a:solidFill>
            <a:schemeClr val="tx1"/>
          </a:solidFill>
          <a:latin typeface="+mn-lt"/>
          <a:ea typeface="+mn-ea"/>
          <a:cs typeface="+mn-cs"/>
        </a:defRPr>
      </a:lvl7pPr>
      <a:lvl8pPr marL="1404861" indent="-93657" algn="l" defTabSz="187315" rtl="0" eaLnBrk="1" latinLnBrk="0" hangingPunct="1">
        <a:spcBef>
          <a:spcPct val="20000"/>
        </a:spcBef>
        <a:buFont typeface="Arial"/>
        <a:buChar char="•"/>
        <a:defRPr sz="800" kern="1200">
          <a:solidFill>
            <a:schemeClr val="tx1"/>
          </a:solidFill>
          <a:latin typeface="+mn-lt"/>
          <a:ea typeface="+mn-ea"/>
          <a:cs typeface="+mn-cs"/>
        </a:defRPr>
      </a:lvl8pPr>
      <a:lvl9pPr marL="1592176" indent="-93657" algn="l" defTabSz="187315" rtl="0" eaLnBrk="1" latinLnBrk="0" hangingPunct="1">
        <a:spcBef>
          <a:spcPct val="20000"/>
        </a:spcBef>
        <a:buFont typeface="Arial"/>
        <a:buChar char="•"/>
        <a:defRPr sz="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187315" rtl="0" eaLnBrk="1" latinLnBrk="0" hangingPunct="1">
        <a:defRPr sz="700" kern="1200">
          <a:solidFill>
            <a:schemeClr val="tx1"/>
          </a:solidFill>
          <a:latin typeface="+mn-lt"/>
          <a:ea typeface="+mn-ea"/>
          <a:cs typeface="+mn-cs"/>
        </a:defRPr>
      </a:lvl1pPr>
      <a:lvl2pPr marL="187315" algn="l" defTabSz="187315" rtl="0" eaLnBrk="1" latinLnBrk="0" hangingPunct="1">
        <a:defRPr sz="700" kern="1200">
          <a:solidFill>
            <a:schemeClr val="tx1"/>
          </a:solidFill>
          <a:latin typeface="+mn-lt"/>
          <a:ea typeface="+mn-ea"/>
          <a:cs typeface="+mn-cs"/>
        </a:defRPr>
      </a:lvl2pPr>
      <a:lvl3pPr marL="374630" algn="l" defTabSz="187315" rtl="0" eaLnBrk="1" latinLnBrk="0" hangingPunct="1">
        <a:defRPr sz="700" kern="1200">
          <a:solidFill>
            <a:schemeClr val="tx1"/>
          </a:solidFill>
          <a:latin typeface="+mn-lt"/>
          <a:ea typeface="+mn-ea"/>
          <a:cs typeface="+mn-cs"/>
        </a:defRPr>
      </a:lvl3pPr>
      <a:lvl4pPr marL="561945" algn="l" defTabSz="187315" rtl="0" eaLnBrk="1" latinLnBrk="0" hangingPunct="1">
        <a:defRPr sz="700" kern="1200">
          <a:solidFill>
            <a:schemeClr val="tx1"/>
          </a:solidFill>
          <a:latin typeface="+mn-lt"/>
          <a:ea typeface="+mn-ea"/>
          <a:cs typeface="+mn-cs"/>
        </a:defRPr>
      </a:lvl4pPr>
      <a:lvl5pPr marL="749259" algn="l" defTabSz="187315" rtl="0" eaLnBrk="1" latinLnBrk="0" hangingPunct="1">
        <a:defRPr sz="700" kern="1200">
          <a:solidFill>
            <a:schemeClr val="tx1"/>
          </a:solidFill>
          <a:latin typeface="+mn-lt"/>
          <a:ea typeface="+mn-ea"/>
          <a:cs typeface="+mn-cs"/>
        </a:defRPr>
      </a:lvl5pPr>
      <a:lvl6pPr marL="936574" algn="l" defTabSz="187315" rtl="0" eaLnBrk="1" latinLnBrk="0" hangingPunct="1">
        <a:defRPr sz="700" kern="1200">
          <a:solidFill>
            <a:schemeClr val="tx1"/>
          </a:solidFill>
          <a:latin typeface="+mn-lt"/>
          <a:ea typeface="+mn-ea"/>
          <a:cs typeface="+mn-cs"/>
        </a:defRPr>
      </a:lvl6pPr>
      <a:lvl7pPr marL="1123889" algn="l" defTabSz="187315" rtl="0" eaLnBrk="1" latinLnBrk="0" hangingPunct="1">
        <a:defRPr sz="700" kern="1200">
          <a:solidFill>
            <a:schemeClr val="tx1"/>
          </a:solidFill>
          <a:latin typeface="+mn-lt"/>
          <a:ea typeface="+mn-ea"/>
          <a:cs typeface="+mn-cs"/>
        </a:defRPr>
      </a:lvl7pPr>
      <a:lvl8pPr marL="1311204" algn="l" defTabSz="187315" rtl="0" eaLnBrk="1" latinLnBrk="0" hangingPunct="1">
        <a:defRPr sz="700" kern="1200">
          <a:solidFill>
            <a:schemeClr val="tx1"/>
          </a:solidFill>
          <a:latin typeface="+mn-lt"/>
          <a:ea typeface="+mn-ea"/>
          <a:cs typeface="+mn-cs"/>
        </a:defRPr>
      </a:lvl8pPr>
      <a:lvl9pPr marL="1498519" algn="l" defTabSz="187315" rtl="0" eaLnBrk="1" latinLnBrk="0" hangingPunct="1">
        <a:defRPr sz="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fondo pp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960"/>
            <a:ext cx="5321300" cy="1231274"/>
          </a:xfrm>
          <a:prstGeom prst="rect">
            <a:avLst/>
          </a:prstGeom>
        </p:spPr>
      </p:pic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802810" y="114543"/>
            <a:ext cx="3377676" cy="943250"/>
          </a:xfrm>
        </p:spPr>
        <p:txBody>
          <a:bodyPr>
            <a:normAutofit/>
          </a:bodyPr>
          <a:lstStyle/>
          <a:p>
            <a:pPr algn="l">
              <a:lnSpc>
                <a:spcPct val="70000"/>
              </a:lnSpc>
            </a:pPr>
            <a:r>
              <a:rPr lang="es-ES" sz="1600" b="1" dirty="0" smtClean="0">
                <a:solidFill>
                  <a:schemeClr val="tx1"/>
                </a:solidFill>
              </a:rPr>
              <a:t>Grado académico y nombre completo</a:t>
            </a:r>
          </a:p>
          <a:p>
            <a:pPr algn="l">
              <a:lnSpc>
                <a:spcPct val="70000"/>
              </a:lnSpc>
            </a:pPr>
            <a:r>
              <a:rPr lang="es-ES" sz="1100" dirty="0" smtClean="0">
                <a:solidFill>
                  <a:schemeClr val="tx1"/>
                </a:solidFill>
                <a:latin typeface="Calibri Light"/>
                <a:cs typeface="Calibri Light"/>
              </a:rPr>
              <a:t>Nombre del cargo</a:t>
            </a:r>
          </a:p>
          <a:p>
            <a:pPr algn="l">
              <a:lnSpc>
                <a:spcPct val="70000"/>
              </a:lnSpc>
            </a:pPr>
            <a:r>
              <a:rPr lang="es-ES" sz="1100" dirty="0" smtClean="0">
                <a:solidFill>
                  <a:schemeClr val="tx1"/>
                </a:solidFill>
                <a:latin typeface="Calibri Light"/>
                <a:cs typeface="Calibri Light"/>
              </a:rPr>
              <a:t>Dirección o departamento de adscripción</a:t>
            </a:r>
          </a:p>
          <a:p>
            <a:pPr algn="l">
              <a:lnSpc>
                <a:spcPct val="70000"/>
              </a:lnSpc>
            </a:pPr>
            <a:r>
              <a:rPr lang="es-ES" sz="1200" dirty="0" smtClean="0">
                <a:solidFill>
                  <a:schemeClr val="tx1"/>
                </a:solidFill>
              </a:rPr>
              <a:t>Espacio Universitario al que pertenece</a:t>
            </a:r>
          </a:p>
          <a:p>
            <a:pPr algn="l">
              <a:lnSpc>
                <a:spcPct val="70000"/>
              </a:lnSpc>
            </a:pPr>
            <a:r>
              <a:rPr lang="es-ES" dirty="0" smtClean="0">
                <a:solidFill>
                  <a:schemeClr val="tx1"/>
                </a:solidFill>
                <a:latin typeface="Calibri Light"/>
                <a:cs typeface="Calibri Light"/>
              </a:rPr>
              <a:t>Número telefónico</a:t>
            </a:r>
            <a:r>
              <a:rPr lang="es-ES" sz="1400" dirty="0" smtClean="0">
                <a:solidFill>
                  <a:schemeClr val="tx1"/>
                </a:solidFill>
                <a:latin typeface="Calibri Light"/>
                <a:cs typeface="Calibri Light"/>
              </a:rPr>
              <a:t> </a:t>
            </a:r>
            <a:r>
              <a:rPr lang="es-ES" sz="1400" dirty="0" smtClean="0">
                <a:solidFill>
                  <a:schemeClr val="tx1"/>
                </a:solidFill>
                <a:latin typeface="Wingdings"/>
                <a:ea typeface="Wingdings"/>
                <a:cs typeface="Wingdings"/>
                <a:sym typeface="Wingdings"/>
              </a:rPr>
              <a:t></a:t>
            </a:r>
            <a:r>
              <a:rPr lang="es-ES" sz="1400" dirty="0" smtClean="0">
                <a:solidFill>
                  <a:schemeClr val="tx1"/>
                </a:solidFill>
                <a:latin typeface="Calibri Light"/>
                <a:cs typeface="Calibri Light"/>
              </a:rPr>
              <a:t> </a:t>
            </a:r>
            <a:r>
              <a:rPr lang="es-ES" dirty="0" smtClean="0">
                <a:solidFill>
                  <a:schemeClr val="tx1"/>
                </a:solidFill>
                <a:latin typeface="Calibri Light"/>
                <a:cs typeface="Calibri Light"/>
              </a:rPr>
              <a:t>Extensión</a:t>
            </a:r>
          </a:p>
          <a:p>
            <a:pPr algn="l"/>
            <a:endParaRPr lang="es-ES" dirty="0" smtClean="0">
              <a:solidFill>
                <a:schemeClr val="tx1"/>
              </a:solidFill>
            </a:endParaRPr>
          </a:p>
          <a:p>
            <a:pPr algn="l"/>
            <a:endParaRPr lang="es-ES" dirty="0"/>
          </a:p>
        </p:txBody>
      </p:sp>
      <p:sp>
        <p:nvSpPr>
          <p:cNvPr id="5" name="Subtítulo 2"/>
          <p:cNvSpPr txBox="1">
            <a:spLocks/>
          </p:cNvSpPr>
          <p:nvPr/>
        </p:nvSpPr>
        <p:spPr>
          <a:xfrm>
            <a:off x="1950233" y="1027913"/>
            <a:ext cx="3230253" cy="213322"/>
          </a:xfrm>
          <a:prstGeom prst="rect">
            <a:avLst/>
          </a:prstGeom>
        </p:spPr>
        <p:txBody>
          <a:bodyPr vert="horz" lIns="37463" tIns="18731" rIns="37463" bIns="18731" rtlCol="0">
            <a:normAutofit/>
          </a:bodyPr>
          <a:lstStyle>
            <a:lvl1pPr marL="0" indent="0" algn="ctr" defTabSz="187315" rtl="0" eaLnBrk="1" latinLnBrk="0" hangingPunct="1">
              <a:spcBef>
                <a:spcPct val="20000"/>
              </a:spcBef>
              <a:buFont typeface="Arial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187315" indent="0" algn="ctr" defTabSz="187315" rtl="0" eaLnBrk="1" latinLnBrk="0" hangingPunct="1">
              <a:spcBef>
                <a:spcPct val="20000"/>
              </a:spcBef>
              <a:buFont typeface="Arial"/>
              <a:buNone/>
              <a:defRPr sz="11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374630" indent="0" algn="ctr" defTabSz="187315" rtl="0" eaLnBrk="1" latinLnBrk="0" hangingPunct="1">
              <a:spcBef>
                <a:spcPct val="20000"/>
              </a:spcBef>
              <a:buFont typeface="Arial"/>
              <a:buNone/>
              <a:defRPr sz="1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561945" indent="0" algn="ctr" defTabSz="187315" rtl="0" eaLnBrk="1" latinLnBrk="0" hangingPunct="1">
              <a:spcBef>
                <a:spcPct val="20000"/>
              </a:spcBef>
              <a:buFont typeface="Arial"/>
              <a:buNone/>
              <a:defRPr sz="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749259" indent="0" algn="ctr" defTabSz="187315" rtl="0" eaLnBrk="1" latinLnBrk="0" hangingPunct="1">
              <a:spcBef>
                <a:spcPct val="20000"/>
              </a:spcBef>
              <a:buFont typeface="Arial"/>
              <a:buNone/>
              <a:defRPr sz="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936574" indent="0" algn="ctr" defTabSz="187315" rtl="0" eaLnBrk="1" latinLnBrk="0" hangingPunct="1">
              <a:spcBef>
                <a:spcPct val="20000"/>
              </a:spcBef>
              <a:buFont typeface="Arial"/>
              <a:buNone/>
              <a:defRPr sz="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123889" indent="0" algn="ctr" defTabSz="187315" rtl="0" eaLnBrk="1" latinLnBrk="0" hangingPunct="1">
              <a:spcBef>
                <a:spcPct val="20000"/>
              </a:spcBef>
              <a:buFont typeface="Arial"/>
              <a:buNone/>
              <a:defRPr sz="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311204" indent="0" algn="ctr" defTabSz="187315" rtl="0" eaLnBrk="1" latinLnBrk="0" hangingPunct="1">
              <a:spcBef>
                <a:spcPct val="20000"/>
              </a:spcBef>
              <a:buFont typeface="Arial"/>
              <a:buNone/>
              <a:defRPr sz="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498519" indent="0" algn="ctr" defTabSz="187315" rtl="0" eaLnBrk="1" latinLnBrk="0" hangingPunct="1">
              <a:spcBef>
                <a:spcPct val="20000"/>
              </a:spcBef>
              <a:buFont typeface="Arial"/>
              <a:buNone/>
              <a:defRPr sz="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s-ES" sz="1100" b="1" dirty="0" smtClean="0">
                <a:solidFill>
                  <a:schemeClr val="bg1"/>
                </a:solidFill>
                <a:latin typeface="Calibri Light"/>
                <a:cs typeface="Calibri Light"/>
              </a:rPr>
              <a:t>Correo electrónico</a:t>
            </a:r>
          </a:p>
        </p:txBody>
      </p:sp>
    </p:spTree>
    <p:extLst>
      <p:ext uri="{BB962C8B-B14F-4D97-AF65-F5344CB8AC3E}">
        <p14:creationId xmlns:p14="http://schemas.microsoft.com/office/powerpoint/2010/main" val="322506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</TotalTime>
  <Words>24</Words>
  <Application>Microsoft Macintosh PowerPoint</Application>
  <PresentationFormat>Personalizado</PresentationFormat>
  <Paragraphs>6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2" baseType="lpstr">
      <vt:lpstr>Tema de Office</vt:lpstr>
      <vt:lpstr>Presentación de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DGCU</dc:creator>
  <cp:lastModifiedBy>Marcela  Pineda</cp:lastModifiedBy>
  <cp:revision>4</cp:revision>
  <dcterms:created xsi:type="dcterms:W3CDTF">2022-09-12T16:31:06Z</dcterms:created>
  <dcterms:modified xsi:type="dcterms:W3CDTF">2022-09-12T18:15:25Z</dcterms:modified>
</cp:coreProperties>
</file>