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0" r:id="rId1"/>
  </p:sldMasterIdLst>
  <p:notesMasterIdLst>
    <p:notesMasterId r:id="rId49"/>
  </p:notesMasterIdLst>
  <p:sldIdLst>
    <p:sldId id="311" r:id="rId2"/>
    <p:sldId id="258" r:id="rId3"/>
    <p:sldId id="312" r:id="rId4"/>
    <p:sldId id="313" r:id="rId5"/>
    <p:sldId id="314" r:id="rId6"/>
    <p:sldId id="315" r:id="rId7"/>
    <p:sldId id="316" r:id="rId8"/>
    <p:sldId id="321" r:id="rId9"/>
    <p:sldId id="317" r:id="rId10"/>
    <p:sldId id="318" r:id="rId11"/>
    <p:sldId id="320" r:id="rId12"/>
    <p:sldId id="319" r:id="rId13"/>
    <p:sldId id="322" r:id="rId14"/>
    <p:sldId id="324" r:id="rId15"/>
    <p:sldId id="328" r:id="rId16"/>
    <p:sldId id="329" r:id="rId17"/>
    <p:sldId id="327" r:id="rId18"/>
    <p:sldId id="330" r:id="rId19"/>
    <p:sldId id="331" r:id="rId20"/>
    <p:sldId id="332" r:id="rId21"/>
    <p:sldId id="333" r:id="rId22"/>
    <p:sldId id="334" r:id="rId23"/>
    <p:sldId id="326" r:id="rId24"/>
    <p:sldId id="325" r:id="rId25"/>
    <p:sldId id="286" r:id="rId26"/>
    <p:sldId id="336" r:id="rId27"/>
    <p:sldId id="356" r:id="rId28"/>
    <p:sldId id="355" r:id="rId29"/>
    <p:sldId id="340" r:id="rId30"/>
    <p:sldId id="339" r:id="rId31"/>
    <p:sldId id="342" r:id="rId32"/>
    <p:sldId id="341" r:id="rId33"/>
    <p:sldId id="343" r:id="rId34"/>
    <p:sldId id="344" r:id="rId35"/>
    <p:sldId id="345" r:id="rId36"/>
    <p:sldId id="338" r:id="rId37"/>
    <p:sldId id="337" r:id="rId38"/>
    <p:sldId id="346" r:id="rId39"/>
    <p:sldId id="347" r:id="rId40"/>
    <p:sldId id="348" r:id="rId41"/>
    <p:sldId id="350" r:id="rId42"/>
    <p:sldId id="351" r:id="rId43"/>
    <p:sldId id="352" r:id="rId44"/>
    <p:sldId id="353" r:id="rId45"/>
    <p:sldId id="354" r:id="rId46"/>
    <p:sldId id="273" r:id="rId47"/>
    <p:sldId id="290" r:id="rId48"/>
  </p:sldIdLst>
  <p:sldSz cx="9144000" cy="5143500" type="screen16x9"/>
  <p:notesSz cx="6858000" cy="9144000"/>
  <p:embeddedFontLst>
    <p:embeddedFont>
      <p:font typeface="Actor" panose="020B0604020202020204" charset="0"/>
      <p:regular r:id="rId50"/>
    </p:embeddedFont>
    <p:embeddedFont>
      <p:font typeface="Cambria Math" panose="02040503050406030204" pitchFamily="18" charset="0"/>
      <p:regular r:id="rId51"/>
    </p:embeddedFont>
    <p:embeddedFont>
      <p:font typeface="Epilogue SemiBold" panose="020B0604020202020204" charset="0"/>
      <p:regular r:id="rId52"/>
      <p:bold r:id="rId53"/>
      <p:italic r:id="rId54"/>
      <p:boldItalic r:id="rId55"/>
    </p:embeddedFont>
    <p:embeddedFont>
      <p:font typeface="Nunito" pitchFamily="2" charset="0"/>
      <p:regular r:id="rId56"/>
      <p:bold r:id="rId57"/>
      <p:italic r:id="rId58"/>
      <p:boldItalic r:id="rId59"/>
    </p:embeddedFont>
    <p:embeddedFont>
      <p:font typeface="Open Sans" panose="020B0606030504020204" pitchFamily="34" charset="0"/>
      <p:regular r:id="rId60"/>
      <p:bold r:id="rId61"/>
      <p:italic r:id="rId62"/>
      <p:boldItalic r:id="rId63"/>
    </p:embeddedFont>
    <p:embeddedFont>
      <p:font typeface="Segoe UI" panose="020B0502040204020203" pitchFamily="34" charset="0"/>
      <p:regular r:id="rId64"/>
      <p:bold r:id="rId65"/>
      <p:italic r:id="rId66"/>
      <p:bold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6413662-15FE-4B52-BF7A-6D0157A3A02C}">
  <a:tblStyle styleId="{E6413662-15FE-4B52-BF7A-6D0157A3A02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26" y="-5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4.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font" Target="fonts/font17.fntdata"/><Relationship Id="rId5" Type="http://schemas.openxmlformats.org/officeDocument/2006/relationships/slide" Target="slides/slide4.xml"/><Relationship Id="rId61" Type="http://schemas.openxmlformats.org/officeDocument/2006/relationships/font" Target="fonts/font12.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67" Type="http://schemas.openxmlformats.org/officeDocument/2006/relationships/font" Target="fonts/font1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font" Target="fonts/font1.fntdata"/><Relationship Id="rId55" Type="http://schemas.openxmlformats.org/officeDocument/2006/relationships/font" Target="fonts/font6.fntdata"/></Relationships>
</file>

<file path=ppt/charts/_rels/chart1.xml.rels><?xml version="1.0" encoding="UTF-8" standalone="yes"?>
<Relationships xmlns="http://schemas.openxmlformats.org/package/2006/relationships"><Relationship Id="rId3" Type="http://schemas.openxmlformats.org/officeDocument/2006/relationships/oleObject" Target="https://alumnouaemex-my.sharepoint.com/personal/macontrerasf_uaemex_mx/Documents/M&#233;todos%20Num&#233;ricos/Problemas%20resueltos/Interpolaci&#243;n%20y%20regresi&#243;n%20v1.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362955995530781E-2"/>
          <c:y val="0.15892600233508777"/>
          <c:w val="0.89852140416312132"/>
          <c:h val="0.77235986277271307"/>
        </c:manualLayout>
      </c:layout>
      <c:scatterChart>
        <c:scatterStyle val="lineMarker"/>
        <c:varyColors val="0"/>
        <c:ser>
          <c:idx val="0"/>
          <c:order val="0"/>
          <c:tx>
            <c:strRef>
              <c:f>'Ajuste exponencial'!$C$18</c:f>
              <c:strCache>
                <c:ptCount val="1"/>
                <c:pt idx="0">
                  <c:v>Cantidad</c:v>
                </c:pt>
              </c:strCache>
            </c:strRef>
          </c:tx>
          <c:spPr>
            <a:ln w="25400" cap="rnd">
              <a:noFill/>
              <a:round/>
            </a:ln>
            <a:effectLst>
              <a:outerShdw blurRad="40000" dist="23000" dir="5400000" rotWithShape="0">
                <a:srgbClr val="000000">
                  <a:alpha val="35000"/>
                </a:srgbClr>
              </a:outerShdw>
            </a:effectLst>
          </c:spPr>
          <c:marker>
            <c:symbol val="circle"/>
            <c:size val="5"/>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w="9525">
                <a:solidFill>
                  <a:schemeClr val="accent1"/>
                </a:solidFill>
                <a:round/>
              </a:ln>
              <a:effectLst>
                <a:outerShdw blurRad="40000" dist="23000" dir="5400000" rotWithShape="0">
                  <a:srgbClr val="000000">
                    <a:alpha val="35000"/>
                  </a:srgbClr>
                </a:outerShdw>
              </a:effectLst>
            </c:spPr>
          </c:marker>
          <c:trendline>
            <c:spPr>
              <a:ln w="9525" cap="rnd">
                <a:solidFill>
                  <a:schemeClr val="accent1"/>
                </a:solidFill>
              </a:ln>
              <a:effectLst/>
            </c:spPr>
            <c:trendlineType val="exp"/>
            <c:dispRSqr val="0"/>
            <c:dispEq val="0"/>
          </c:trendline>
          <c:trendline>
            <c:spPr>
              <a:ln w="9525" cap="rnd">
                <a:solidFill>
                  <a:schemeClr val="accent1"/>
                </a:solidFill>
              </a:ln>
              <a:effectLst/>
            </c:spPr>
            <c:trendlineType val="exp"/>
            <c:dispRSqr val="0"/>
            <c:dispEq val="0"/>
          </c:trendline>
          <c:xVal>
            <c:numRef>
              <c:f>'Ajuste exponencial'!$B$19:$B$24</c:f>
              <c:numCache>
                <c:formatCode>General</c:formatCode>
                <c:ptCount val="6"/>
                <c:pt idx="0">
                  <c:v>0</c:v>
                </c:pt>
                <c:pt idx="1">
                  <c:v>4</c:v>
                </c:pt>
                <c:pt idx="2">
                  <c:v>8</c:v>
                </c:pt>
                <c:pt idx="3">
                  <c:v>12</c:v>
                </c:pt>
                <c:pt idx="4">
                  <c:v>16</c:v>
                </c:pt>
                <c:pt idx="5">
                  <c:v>20</c:v>
                </c:pt>
              </c:numCache>
            </c:numRef>
          </c:xVal>
          <c:yVal>
            <c:numRef>
              <c:f>'Ajuste exponencial'!$C$19:$C$24</c:f>
              <c:numCache>
                <c:formatCode>General</c:formatCode>
                <c:ptCount val="6"/>
                <c:pt idx="0">
                  <c:v>67</c:v>
                </c:pt>
                <c:pt idx="1">
                  <c:v>84</c:v>
                </c:pt>
                <c:pt idx="2">
                  <c:v>98</c:v>
                </c:pt>
                <c:pt idx="3">
                  <c:v>125</c:v>
                </c:pt>
                <c:pt idx="4">
                  <c:v>149</c:v>
                </c:pt>
                <c:pt idx="5">
                  <c:v>185</c:v>
                </c:pt>
              </c:numCache>
            </c:numRef>
          </c:yVal>
          <c:smooth val="0"/>
          <c:extLst>
            <c:ext xmlns:c16="http://schemas.microsoft.com/office/drawing/2014/chart" uri="{C3380CC4-5D6E-409C-BE32-E72D297353CC}">
              <c16:uniqueId val="{00000002-CACA-4B7E-BCA5-FDCD0D5A6BFB}"/>
            </c:ext>
          </c:extLst>
        </c:ser>
        <c:dLbls>
          <c:showLegendKey val="0"/>
          <c:showVal val="0"/>
          <c:showCatName val="0"/>
          <c:showSerName val="0"/>
          <c:showPercent val="0"/>
          <c:showBubbleSize val="0"/>
        </c:dLbls>
        <c:axId val="1597553248"/>
        <c:axId val="1597553664"/>
      </c:scatterChart>
      <c:valAx>
        <c:axId val="1597553248"/>
        <c:scaling>
          <c:orientation val="minMax"/>
        </c:scaling>
        <c:delete val="0"/>
        <c:axPos val="b"/>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solidFill>
              <a:schemeClr val="tx2">
                <a:lumMod val="40000"/>
                <a:lumOff val="60000"/>
              </a:schemeClr>
            </a:solid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s-MX"/>
          </a:p>
        </c:txPr>
        <c:crossAx val="1597553664"/>
        <c:crosses val="autoZero"/>
        <c:crossBetween val="midCat"/>
      </c:valAx>
      <c:valAx>
        <c:axId val="1597553664"/>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solidFill>
              <a:schemeClr val="tx2">
                <a:lumMod val="40000"/>
                <a:lumOff val="60000"/>
              </a:schemeClr>
            </a:solid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s-MX"/>
          </a:p>
        </c:txPr>
        <c:crossAx val="1597553248"/>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MX"/>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scatterChart>
        <c:scatterStyle val="lineMarker"/>
        <c:varyColors val="0"/>
        <c:ser>
          <c:idx val="0"/>
          <c:order val="0"/>
          <c:tx>
            <c:strRef>
              <c:f>Hoja1!$B$1</c:f>
              <c:strCache>
                <c:ptCount val="1"/>
                <c:pt idx="0">
                  <c:v>Valores Y</c:v>
                </c:pt>
              </c:strCache>
            </c:strRef>
          </c:tx>
          <c:spPr>
            <a:ln w="25400" cap="rnd">
              <a:noFill/>
              <a:round/>
            </a:ln>
            <a:effectLst>
              <a:outerShdw blurRad="40000" dist="23000" dir="5400000" rotWithShape="0">
                <a:srgbClr val="000000">
                  <a:alpha val="35000"/>
                </a:srgbClr>
              </a:outerShdw>
            </a:effectLst>
          </c:spPr>
          <c:marker>
            <c:symbol val="circle"/>
            <c:size val="5"/>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w="9525">
                <a:solidFill>
                  <a:schemeClr val="accent1"/>
                </a:solidFill>
                <a:round/>
              </a:ln>
              <a:effectLst>
                <a:outerShdw blurRad="40000" dist="23000" dir="5400000" rotWithShape="0">
                  <a:srgbClr val="000000">
                    <a:alpha val="35000"/>
                  </a:srgbClr>
                </a:outerShdw>
              </a:effectLst>
            </c:spPr>
          </c:marker>
          <c:trendline>
            <c:spPr>
              <a:ln w="9525" cap="rnd">
                <a:solidFill>
                  <a:schemeClr val="accent1"/>
                </a:solidFill>
              </a:ln>
              <a:effectLst/>
            </c:spPr>
            <c:trendlineType val="poly"/>
            <c:order val="3"/>
            <c:dispRSqr val="0"/>
            <c:dispEq val="0"/>
          </c:trendline>
          <c:xVal>
            <c:numRef>
              <c:f>Hoja1!$A$2:$A$5</c:f>
              <c:numCache>
                <c:formatCode>General</c:formatCode>
                <c:ptCount val="4"/>
                <c:pt idx="0">
                  <c:v>50</c:v>
                </c:pt>
                <c:pt idx="1">
                  <c:v>60</c:v>
                </c:pt>
                <c:pt idx="2">
                  <c:v>70</c:v>
                </c:pt>
                <c:pt idx="3">
                  <c:v>80</c:v>
                </c:pt>
              </c:numCache>
            </c:numRef>
          </c:xVal>
          <c:yVal>
            <c:numRef>
              <c:f>Hoja1!$B$2:$B$5</c:f>
              <c:numCache>
                <c:formatCode>General</c:formatCode>
                <c:ptCount val="4"/>
                <c:pt idx="0">
                  <c:v>540</c:v>
                </c:pt>
                <c:pt idx="1">
                  <c:v>500</c:v>
                </c:pt>
                <c:pt idx="2">
                  <c:v>460</c:v>
                </c:pt>
                <c:pt idx="3">
                  <c:v>430</c:v>
                </c:pt>
              </c:numCache>
            </c:numRef>
          </c:yVal>
          <c:smooth val="0"/>
          <c:extLst>
            <c:ext xmlns:c16="http://schemas.microsoft.com/office/drawing/2014/chart" uri="{C3380CC4-5D6E-409C-BE32-E72D297353CC}">
              <c16:uniqueId val="{00000000-E97D-4FA2-83F8-99C6EB0C7869}"/>
            </c:ext>
          </c:extLst>
        </c:ser>
        <c:dLbls>
          <c:showLegendKey val="0"/>
          <c:showVal val="0"/>
          <c:showCatName val="0"/>
          <c:showSerName val="0"/>
          <c:showPercent val="0"/>
          <c:showBubbleSize val="0"/>
        </c:dLbls>
        <c:axId val="1421016192"/>
        <c:axId val="1421012032"/>
      </c:scatterChart>
      <c:valAx>
        <c:axId val="1421016192"/>
        <c:scaling>
          <c:orientation val="minMax"/>
        </c:scaling>
        <c:delete val="0"/>
        <c:axPos val="b"/>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s-MX"/>
          </a:p>
        </c:txPr>
        <c:crossAx val="1421012032"/>
        <c:crosses val="autoZero"/>
        <c:crossBetween val="midCat"/>
      </c:valAx>
      <c:valAx>
        <c:axId val="1421012032"/>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solidFill>
              <a:schemeClr val="tx2">
                <a:lumMod val="40000"/>
                <a:lumOff val="60000"/>
              </a:schemeClr>
            </a:solid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s-MX"/>
          </a:p>
        </c:txPr>
        <c:crossAx val="142101619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MX"/>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42">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9525" cap="rnd">
        <a:solidFill>
          <a:schemeClr val="phClr"/>
        </a:solidFill>
        <a:round/>
      </a:ln>
    </cs:spPr>
  </cs:dataPointLine>
  <cs:dataPointMarker>
    <cs:lnRef idx="0">
      <cs:styleClr val="auto"/>
    </cs:lnRef>
    <cs:fillRef idx="3">
      <cs:styleClr val="auto"/>
    </cs:fillRef>
    <cs:effectRef idx="2"/>
    <cs:fontRef idx="minor">
      <a:schemeClr val="tx2"/>
    </cs:fontRef>
    <cs:spPr>
      <a:ln w="9525">
        <a:solidFill>
          <a:schemeClr val="phClr"/>
        </a:solidFill>
        <a:round/>
      </a:ln>
    </cs:spPr>
  </cs:dataPointMarker>
  <cs:dataPointMarkerLayout symbol="circle" size="5"/>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9525" cap="rnd">
        <a:solidFill>
          <a:schemeClr val="phClr"/>
        </a:solidFill>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spPr>
      <a:ln>
        <a:solidFill>
          <a:schemeClr val="tx2">
            <a:lumMod val="40000"/>
            <a:lumOff val="60000"/>
          </a:schemeClr>
        </a:solidFill>
      </a:ln>
    </cs:spPr>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42">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9525" cap="rnd">
        <a:solidFill>
          <a:schemeClr val="phClr"/>
        </a:solidFill>
        <a:round/>
      </a:ln>
    </cs:spPr>
  </cs:dataPointLine>
  <cs:dataPointMarker>
    <cs:lnRef idx="0">
      <cs:styleClr val="auto"/>
    </cs:lnRef>
    <cs:fillRef idx="3">
      <cs:styleClr val="auto"/>
    </cs:fillRef>
    <cs:effectRef idx="2"/>
    <cs:fontRef idx="minor">
      <a:schemeClr val="tx2"/>
    </cs:fontRef>
    <cs:spPr>
      <a:ln w="9525">
        <a:solidFill>
          <a:schemeClr val="phClr"/>
        </a:solidFill>
        <a:round/>
      </a:ln>
    </cs:spPr>
  </cs:dataPointMarker>
  <cs:dataPointMarkerLayout symbol="circle" size="5"/>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9525" cap="rnd">
        <a:solidFill>
          <a:schemeClr val="phClr"/>
        </a:solidFill>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spPr>
      <a:ln>
        <a:solidFill>
          <a:schemeClr val="tx2">
            <a:lumMod val="40000"/>
            <a:lumOff val="60000"/>
          </a:schemeClr>
        </a:solidFill>
      </a:ln>
    </cs:spPr>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9"/>
        <p:cNvGrpSpPr/>
        <p:nvPr/>
      </p:nvGrpSpPr>
      <p:grpSpPr>
        <a:xfrm>
          <a:off x="0" y="0"/>
          <a:ext cx="0" cy="0"/>
          <a:chOff x="0" y="0"/>
          <a:chExt cx="0" cy="0"/>
        </a:xfrm>
      </p:grpSpPr>
      <p:sp>
        <p:nvSpPr>
          <p:cNvPr id="2960" name="Google Shape;2960;gd362d286f3_1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1" name="Google Shape;2961;gd362d286f3_1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1"/>
        <p:cNvGrpSpPr/>
        <p:nvPr/>
      </p:nvGrpSpPr>
      <p:grpSpPr>
        <a:xfrm>
          <a:off x="0" y="0"/>
          <a:ext cx="0" cy="0"/>
          <a:chOff x="0" y="0"/>
          <a:chExt cx="0" cy="0"/>
        </a:xfrm>
      </p:grpSpPr>
      <p:sp>
        <p:nvSpPr>
          <p:cNvPr id="3282" name="Google Shape;3282;gd362d286f3_1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3" name="Google Shape;3283;gd362d286f3_1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21660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0"/>
        <p:cNvGrpSpPr/>
        <p:nvPr/>
      </p:nvGrpSpPr>
      <p:grpSpPr>
        <a:xfrm>
          <a:off x="0" y="0"/>
          <a:ext cx="0" cy="0"/>
          <a:chOff x="0" y="0"/>
          <a:chExt cx="0" cy="0"/>
        </a:xfrm>
      </p:grpSpPr>
      <p:sp>
        <p:nvSpPr>
          <p:cNvPr id="3591" name="Google Shape;3591;g142e9ca21e0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2" name="Google Shape;3592;g142e9ca21e0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6276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0"/>
        <p:cNvGrpSpPr/>
        <p:nvPr/>
      </p:nvGrpSpPr>
      <p:grpSpPr>
        <a:xfrm>
          <a:off x="0" y="0"/>
          <a:ext cx="0" cy="0"/>
          <a:chOff x="0" y="0"/>
          <a:chExt cx="0" cy="0"/>
        </a:xfrm>
      </p:grpSpPr>
      <p:sp>
        <p:nvSpPr>
          <p:cNvPr id="3291" name="Google Shape;3291;gd362d286f3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2" name="Google Shape;3292;gd362d286f3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5510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2"/>
        <p:cNvGrpSpPr/>
        <p:nvPr/>
      </p:nvGrpSpPr>
      <p:grpSpPr>
        <a:xfrm>
          <a:off x="0" y="0"/>
          <a:ext cx="0" cy="0"/>
          <a:chOff x="0" y="0"/>
          <a:chExt cx="0" cy="0"/>
        </a:xfrm>
      </p:grpSpPr>
      <p:sp>
        <p:nvSpPr>
          <p:cNvPr id="3063" name="Google Shape;3063;g142e9ca21e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4" name="Google Shape;3064;g142e9ca21e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39371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5"/>
        <p:cNvGrpSpPr/>
        <p:nvPr/>
      </p:nvGrpSpPr>
      <p:grpSpPr>
        <a:xfrm>
          <a:off x="0" y="0"/>
          <a:ext cx="0" cy="0"/>
          <a:chOff x="0" y="0"/>
          <a:chExt cx="0" cy="0"/>
        </a:xfrm>
      </p:grpSpPr>
      <p:sp>
        <p:nvSpPr>
          <p:cNvPr id="3616" name="Google Shape;3616;g142e9ca21e0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7" name="Google Shape;3617;g142e9ca21e0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6659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6"/>
        <p:cNvGrpSpPr/>
        <p:nvPr/>
      </p:nvGrpSpPr>
      <p:grpSpPr>
        <a:xfrm>
          <a:off x="0" y="0"/>
          <a:ext cx="0" cy="0"/>
          <a:chOff x="0" y="0"/>
          <a:chExt cx="0" cy="0"/>
        </a:xfrm>
      </p:grpSpPr>
      <p:sp>
        <p:nvSpPr>
          <p:cNvPr id="2987" name="Google Shape;2987;gd362d286f3_1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8" name="Google Shape;2988;gd362d286f3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6544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6"/>
        <p:cNvGrpSpPr/>
        <p:nvPr/>
      </p:nvGrpSpPr>
      <p:grpSpPr>
        <a:xfrm>
          <a:off x="0" y="0"/>
          <a:ext cx="0" cy="0"/>
          <a:chOff x="0" y="0"/>
          <a:chExt cx="0" cy="0"/>
        </a:xfrm>
      </p:grpSpPr>
      <p:sp>
        <p:nvSpPr>
          <p:cNvPr id="2997" name="Google Shape;2997;gd362d286f3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8" name="Google Shape;2998;gd362d286f3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2581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4"/>
        <p:cNvGrpSpPr/>
        <p:nvPr/>
      </p:nvGrpSpPr>
      <p:grpSpPr>
        <a:xfrm>
          <a:off x="0" y="0"/>
          <a:ext cx="0" cy="0"/>
          <a:chOff x="0" y="0"/>
          <a:chExt cx="0" cy="0"/>
        </a:xfrm>
      </p:grpSpPr>
      <p:sp>
        <p:nvSpPr>
          <p:cNvPr id="3005" name="Google Shape;3005;gd362d286f3_1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6" name="Google Shape;3006;gd362d286f3_1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7907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4"/>
        <p:cNvGrpSpPr/>
        <p:nvPr/>
      </p:nvGrpSpPr>
      <p:grpSpPr>
        <a:xfrm>
          <a:off x="0" y="0"/>
          <a:ext cx="0" cy="0"/>
          <a:chOff x="0" y="0"/>
          <a:chExt cx="0" cy="0"/>
        </a:xfrm>
      </p:grpSpPr>
      <p:sp>
        <p:nvSpPr>
          <p:cNvPr id="3005" name="Google Shape;3005;gd362d286f3_1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6" name="Google Shape;3006;gd362d286f3_1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0645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9"/>
        <p:cNvGrpSpPr/>
        <p:nvPr/>
      </p:nvGrpSpPr>
      <p:grpSpPr>
        <a:xfrm>
          <a:off x="0" y="0"/>
          <a:ext cx="0" cy="0"/>
          <a:chOff x="0" y="0"/>
          <a:chExt cx="0" cy="0"/>
        </a:xfrm>
      </p:grpSpPr>
      <p:sp>
        <p:nvSpPr>
          <p:cNvPr id="3490" name="Google Shape;3490;gd362d286f3_1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1" name="Google Shape;3491;gd362d286f3_1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73610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2"/>
        <p:cNvGrpSpPr/>
        <p:nvPr/>
      </p:nvGrpSpPr>
      <p:grpSpPr>
        <a:xfrm>
          <a:off x="0" y="0"/>
          <a:ext cx="0" cy="0"/>
          <a:chOff x="0" y="0"/>
          <a:chExt cx="0" cy="0"/>
        </a:xfrm>
      </p:grpSpPr>
      <p:sp>
        <p:nvSpPr>
          <p:cNvPr id="3233" name="Google Shape;3233;gecc7082a34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4" name="Google Shape;3234;gecc7082a34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51108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1"/>
        <p:cNvGrpSpPr/>
        <p:nvPr/>
      </p:nvGrpSpPr>
      <p:grpSpPr>
        <a:xfrm>
          <a:off x="0" y="0"/>
          <a:ext cx="0" cy="0"/>
          <a:chOff x="0" y="0"/>
          <a:chExt cx="0" cy="0"/>
        </a:xfrm>
      </p:grpSpPr>
      <p:sp>
        <p:nvSpPr>
          <p:cNvPr id="3562" name="Google Shape;3562;gd362d286f3_1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3" name="Google Shape;3563;gd362d286f3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4007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9"/>
        <p:cNvGrpSpPr/>
        <p:nvPr/>
      </p:nvGrpSpPr>
      <p:grpSpPr>
        <a:xfrm>
          <a:off x="0" y="0"/>
          <a:ext cx="0" cy="0"/>
          <a:chOff x="0" y="0"/>
          <a:chExt cx="0" cy="0"/>
        </a:xfrm>
      </p:grpSpPr>
      <p:sp>
        <p:nvSpPr>
          <p:cNvPr id="3210" name="Google Shape;3210;gd362d286f3_1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1" name="Google Shape;3211;gd362d286f3_1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405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0"/>
        <p:cNvGrpSpPr/>
        <p:nvPr/>
      </p:nvGrpSpPr>
      <p:grpSpPr>
        <a:xfrm>
          <a:off x="0" y="0"/>
          <a:ext cx="0" cy="0"/>
          <a:chOff x="0" y="0"/>
          <a:chExt cx="0" cy="0"/>
        </a:xfrm>
      </p:grpSpPr>
      <p:sp>
        <p:nvSpPr>
          <p:cNvPr id="3291" name="Google Shape;3291;gd362d286f3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2" name="Google Shape;3292;gd362d286f3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9876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1"/>
        <p:cNvGrpSpPr/>
        <p:nvPr/>
      </p:nvGrpSpPr>
      <p:grpSpPr>
        <a:xfrm>
          <a:off x="0" y="0"/>
          <a:ext cx="0" cy="0"/>
          <a:chOff x="0" y="0"/>
          <a:chExt cx="0" cy="0"/>
        </a:xfrm>
      </p:grpSpPr>
      <p:sp>
        <p:nvSpPr>
          <p:cNvPr id="3562" name="Google Shape;3562;gd362d286f3_1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3" name="Google Shape;3563;gd362d286f3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274320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7"/>
        <p:cNvGrpSpPr/>
        <p:nvPr/>
      </p:nvGrpSpPr>
      <p:grpSpPr>
        <a:xfrm>
          <a:off x="0" y="0"/>
          <a:ext cx="0" cy="0"/>
          <a:chOff x="0" y="0"/>
          <a:chExt cx="0" cy="0"/>
        </a:xfrm>
      </p:grpSpPr>
      <p:sp>
        <p:nvSpPr>
          <p:cNvPr id="2978" name="Google Shape;2978;gd362d286f3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9" name="Google Shape;2979;gd362d286f3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6430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1"/>
        <p:cNvGrpSpPr/>
        <p:nvPr/>
      </p:nvGrpSpPr>
      <p:grpSpPr>
        <a:xfrm>
          <a:off x="0" y="0"/>
          <a:ext cx="0" cy="0"/>
          <a:chOff x="0" y="0"/>
          <a:chExt cx="0" cy="0"/>
        </a:xfrm>
      </p:grpSpPr>
      <p:sp>
        <p:nvSpPr>
          <p:cNvPr id="3562" name="Google Shape;3562;gd362d286f3_1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3" name="Google Shape;3563;gd362d286f3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72240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6"/>
        <p:cNvGrpSpPr/>
        <p:nvPr/>
      </p:nvGrpSpPr>
      <p:grpSpPr>
        <a:xfrm>
          <a:off x="0" y="0"/>
          <a:ext cx="0" cy="0"/>
          <a:chOff x="0" y="0"/>
          <a:chExt cx="0" cy="0"/>
        </a:xfrm>
      </p:grpSpPr>
      <p:sp>
        <p:nvSpPr>
          <p:cNvPr id="2997" name="Google Shape;2997;gd362d286f3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8" name="Google Shape;2998;gd362d286f3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794252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8"/>
        <p:cNvGrpSpPr/>
        <p:nvPr/>
      </p:nvGrpSpPr>
      <p:grpSpPr>
        <a:xfrm>
          <a:off x="0" y="0"/>
          <a:ext cx="0" cy="0"/>
          <a:chOff x="0" y="0"/>
          <a:chExt cx="0" cy="0"/>
        </a:xfrm>
      </p:grpSpPr>
      <p:sp>
        <p:nvSpPr>
          <p:cNvPr id="3469" name="Google Shape;3469;gd362d286f3_1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0" name="Google Shape;3470;gd362d286f3_1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91415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6"/>
        <p:cNvGrpSpPr/>
        <p:nvPr/>
      </p:nvGrpSpPr>
      <p:grpSpPr>
        <a:xfrm>
          <a:off x="0" y="0"/>
          <a:ext cx="0" cy="0"/>
          <a:chOff x="0" y="0"/>
          <a:chExt cx="0" cy="0"/>
        </a:xfrm>
      </p:grpSpPr>
      <p:sp>
        <p:nvSpPr>
          <p:cNvPr id="2987" name="Google Shape;2987;gd362d286f3_1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8" name="Google Shape;2988;gd362d286f3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468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0"/>
        <p:cNvGrpSpPr/>
        <p:nvPr/>
      </p:nvGrpSpPr>
      <p:grpSpPr>
        <a:xfrm>
          <a:off x="0" y="0"/>
          <a:ext cx="0" cy="0"/>
          <a:chOff x="0" y="0"/>
          <a:chExt cx="0" cy="0"/>
        </a:xfrm>
      </p:grpSpPr>
      <p:sp>
        <p:nvSpPr>
          <p:cNvPr id="3591" name="Google Shape;3591;g142e9ca21e0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2" name="Google Shape;3592;g142e9ca21e0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31077850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4"/>
        <p:cNvGrpSpPr/>
        <p:nvPr/>
      </p:nvGrpSpPr>
      <p:grpSpPr>
        <a:xfrm>
          <a:off x="0" y="0"/>
          <a:ext cx="0" cy="0"/>
          <a:chOff x="0" y="0"/>
          <a:chExt cx="0" cy="0"/>
        </a:xfrm>
      </p:grpSpPr>
      <p:sp>
        <p:nvSpPr>
          <p:cNvPr id="3305" name="Google Shape;3305;gd362d286f3_1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6" name="Google Shape;3306;gd362d286f3_1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16228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1"/>
        <p:cNvGrpSpPr/>
        <p:nvPr/>
      </p:nvGrpSpPr>
      <p:grpSpPr>
        <a:xfrm>
          <a:off x="0" y="0"/>
          <a:ext cx="0" cy="0"/>
          <a:chOff x="0" y="0"/>
          <a:chExt cx="0" cy="0"/>
        </a:xfrm>
      </p:grpSpPr>
      <p:sp>
        <p:nvSpPr>
          <p:cNvPr id="3562" name="Google Shape;3562;gd362d286f3_1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3" name="Google Shape;3563;gd362d286f3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638128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1"/>
        <p:cNvGrpSpPr/>
        <p:nvPr/>
      </p:nvGrpSpPr>
      <p:grpSpPr>
        <a:xfrm>
          <a:off x="0" y="0"/>
          <a:ext cx="0" cy="0"/>
          <a:chOff x="0" y="0"/>
          <a:chExt cx="0" cy="0"/>
        </a:xfrm>
      </p:grpSpPr>
      <p:sp>
        <p:nvSpPr>
          <p:cNvPr id="3562" name="Google Shape;3562;gd362d286f3_1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3" name="Google Shape;3563;gd362d286f3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69397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1"/>
        <p:cNvGrpSpPr/>
        <p:nvPr/>
      </p:nvGrpSpPr>
      <p:grpSpPr>
        <a:xfrm>
          <a:off x="0" y="0"/>
          <a:ext cx="0" cy="0"/>
          <a:chOff x="0" y="0"/>
          <a:chExt cx="0" cy="0"/>
        </a:xfrm>
      </p:grpSpPr>
      <p:sp>
        <p:nvSpPr>
          <p:cNvPr id="3562" name="Google Shape;3562;gd362d286f3_1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3" name="Google Shape;3563;gd362d286f3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75283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3"/>
        <p:cNvGrpSpPr/>
        <p:nvPr/>
      </p:nvGrpSpPr>
      <p:grpSpPr>
        <a:xfrm>
          <a:off x="0" y="0"/>
          <a:ext cx="0" cy="0"/>
          <a:chOff x="0" y="0"/>
          <a:chExt cx="0" cy="0"/>
        </a:xfrm>
      </p:grpSpPr>
      <p:sp>
        <p:nvSpPr>
          <p:cNvPr id="3314" name="Google Shape;3314;gd362d286f3_1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5" name="Google Shape;3315;gd362d286f3_1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87991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3"/>
        <p:cNvGrpSpPr/>
        <p:nvPr/>
      </p:nvGrpSpPr>
      <p:grpSpPr>
        <a:xfrm>
          <a:off x="0" y="0"/>
          <a:ext cx="0" cy="0"/>
          <a:chOff x="0" y="0"/>
          <a:chExt cx="0" cy="0"/>
        </a:xfrm>
      </p:grpSpPr>
      <p:sp>
        <p:nvSpPr>
          <p:cNvPr id="3314" name="Google Shape;3314;gd362d286f3_1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5" name="Google Shape;3315;gd362d286f3_1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9380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1"/>
        <p:cNvGrpSpPr/>
        <p:nvPr/>
      </p:nvGrpSpPr>
      <p:grpSpPr>
        <a:xfrm>
          <a:off x="0" y="0"/>
          <a:ext cx="0" cy="0"/>
          <a:chOff x="0" y="0"/>
          <a:chExt cx="0" cy="0"/>
        </a:xfrm>
      </p:grpSpPr>
      <p:sp>
        <p:nvSpPr>
          <p:cNvPr id="3132" name="Google Shape;3132;gd362d286f3_1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3" name="Google Shape;3133;gd362d286f3_1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956632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6"/>
        <p:cNvGrpSpPr/>
        <p:nvPr/>
      </p:nvGrpSpPr>
      <p:grpSpPr>
        <a:xfrm>
          <a:off x="0" y="0"/>
          <a:ext cx="0" cy="0"/>
          <a:chOff x="0" y="0"/>
          <a:chExt cx="0" cy="0"/>
        </a:xfrm>
      </p:grpSpPr>
      <p:sp>
        <p:nvSpPr>
          <p:cNvPr id="3367" name="Google Shape;3367;gd362d286f3_1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8" name="Google Shape;3368;gd362d286f3_1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51226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2"/>
        <p:cNvGrpSpPr/>
        <p:nvPr/>
      </p:nvGrpSpPr>
      <p:grpSpPr>
        <a:xfrm>
          <a:off x="0" y="0"/>
          <a:ext cx="0" cy="0"/>
          <a:chOff x="0" y="0"/>
          <a:chExt cx="0" cy="0"/>
        </a:xfrm>
      </p:grpSpPr>
      <p:sp>
        <p:nvSpPr>
          <p:cNvPr id="3063" name="Google Shape;3063;g142e9ca21e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4" name="Google Shape;3064;g142e9ca21e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19415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9"/>
        <p:cNvGrpSpPr/>
        <p:nvPr/>
      </p:nvGrpSpPr>
      <p:grpSpPr>
        <a:xfrm>
          <a:off x="0" y="0"/>
          <a:ext cx="0" cy="0"/>
          <a:chOff x="0" y="0"/>
          <a:chExt cx="0" cy="0"/>
        </a:xfrm>
      </p:grpSpPr>
      <p:sp>
        <p:nvSpPr>
          <p:cNvPr id="3380" name="Google Shape;3380;gd362d286f3_1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1" name="Google Shape;3381;gd362d286f3_1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77188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8"/>
        <p:cNvGrpSpPr/>
        <p:nvPr/>
      </p:nvGrpSpPr>
      <p:grpSpPr>
        <a:xfrm>
          <a:off x="0" y="0"/>
          <a:ext cx="0" cy="0"/>
          <a:chOff x="0" y="0"/>
          <a:chExt cx="0" cy="0"/>
        </a:xfrm>
      </p:grpSpPr>
      <p:sp>
        <p:nvSpPr>
          <p:cNvPr id="3469" name="Google Shape;3469;gd362d286f3_1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0" name="Google Shape;3470;gd362d286f3_1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591816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8"/>
        <p:cNvGrpSpPr/>
        <p:nvPr/>
      </p:nvGrpSpPr>
      <p:grpSpPr>
        <a:xfrm>
          <a:off x="0" y="0"/>
          <a:ext cx="0" cy="0"/>
          <a:chOff x="0" y="0"/>
          <a:chExt cx="0" cy="0"/>
        </a:xfrm>
      </p:grpSpPr>
      <p:sp>
        <p:nvSpPr>
          <p:cNvPr id="3469" name="Google Shape;3469;gd362d286f3_1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0" name="Google Shape;3470;gd362d286f3_1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76592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0"/>
        <p:cNvGrpSpPr/>
        <p:nvPr/>
      </p:nvGrpSpPr>
      <p:grpSpPr>
        <a:xfrm>
          <a:off x="0" y="0"/>
          <a:ext cx="0" cy="0"/>
          <a:chOff x="0" y="0"/>
          <a:chExt cx="0" cy="0"/>
        </a:xfrm>
      </p:grpSpPr>
      <p:sp>
        <p:nvSpPr>
          <p:cNvPr id="3391" name="Google Shape;3391;gd362d286f3_1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2" name="Google Shape;3392;gd362d286f3_1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009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3"/>
        <p:cNvGrpSpPr/>
        <p:nvPr/>
      </p:nvGrpSpPr>
      <p:grpSpPr>
        <a:xfrm>
          <a:off x="0" y="0"/>
          <a:ext cx="0" cy="0"/>
          <a:chOff x="0" y="0"/>
          <a:chExt cx="0" cy="0"/>
        </a:xfrm>
      </p:grpSpPr>
      <p:sp>
        <p:nvSpPr>
          <p:cNvPr id="3314" name="Google Shape;3314;gd362d286f3_1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5" name="Google Shape;3315;gd362d286f3_1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3"/>
        <p:cNvGrpSpPr/>
        <p:nvPr/>
      </p:nvGrpSpPr>
      <p:grpSpPr>
        <a:xfrm>
          <a:off x="0" y="0"/>
          <a:ext cx="0" cy="0"/>
          <a:chOff x="0" y="0"/>
          <a:chExt cx="0" cy="0"/>
        </a:xfrm>
      </p:grpSpPr>
      <p:sp>
        <p:nvSpPr>
          <p:cNvPr id="3624" name="Google Shape;3624;gd362d286f3_1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5" name="Google Shape;3625;gd362d286f3_1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0"/>
        <p:cNvGrpSpPr/>
        <p:nvPr/>
      </p:nvGrpSpPr>
      <p:grpSpPr>
        <a:xfrm>
          <a:off x="0" y="0"/>
          <a:ext cx="0" cy="0"/>
          <a:chOff x="0" y="0"/>
          <a:chExt cx="0" cy="0"/>
        </a:xfrm>
      </p:grpSpPr>
      <p:grpSp>
        <p:nvGrpSpPr>
          <p:cNvPr id="111" name="Google Shape;111;p3"/>
          <p:cNvGrpSpPr/>
          <p:nvPr/>
        </p:nvGrpSpPr>
        <p:grpSpPr>
          <a:xfrm>
            <a:off x="-42900" y="-64350"/>
            <a:ext cx="9229800" cy="5272200"/>
            <a:chOff x="-42900" y="-64350"/>
            <a:chExt cx="9229800" cy="5272200"/>
          </a:xfrm>
        </p:grpSpPr>
        <p:grpSp>
          <p:nvGrpSpPr>
            <p:cNvPr id="112" name="Google Shape;112;p3"/>
            <p:cNvGrpSpPr/>
            <p:nvPr/>
          </p:nvGrpSpPr>
          <p:grpSpPr>
            <a:xfrm>
              <a:off x="142875" y="-64350"/>
              <a:ext cx="8858250" cy="5272200"/>
              <a:chOff x="160725" y="-75925"/>
              <a:chExt cx="8858250" cy="5272200"/>
            </a:xfrm>
          </p:grpSpPr>
          <p:cxnSp>
            <p:nvCxnSpPr>
              <p:cNvPr id="113" name="Google Shape;113;p3"/>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4" name="Google Shape;114;p3"/>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5" name="Google Shape;115;p3"/>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6" name="Google Shape;116;p3"/>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7" name="Google Shape;117;p3"/>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8" name="Google Shape;118;p3"/>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9" name="Google Shape;119;p3"/>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0" name="Google Shape;120;p3"/>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1" name="Google Shape;121;p3"/>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2" name="Google Shape;122;p3"/>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3" name="Google Shape;123;p3"/>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4" name="Google Shape;124;p3"/>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 name="Google Shape;125;p3"/>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 name="Google Shape;126;p3"/>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 name="Google Shape;127;p3"/>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 name="Google Shape;128;p3"/>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 name="Google Shape;129;p3"/>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 name="Google Shape;130;p3"/>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1" name="Google Shape;131;p3"/>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2" name="Google Shape;132;p3"/>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3" name="Google Shape;133;p3"/>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4" name="Google Shape;134;p3"/>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5" name="Google Shape;135;p3"/>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 name="Google Shape;136;p3"/>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 name="Google Shape;137;p3"/>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 name="Google Shape;138;p3"/>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 name="Google Shape;139;p3"/>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 name="Google Shape;140;p3"/>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 name="Google Shape;141;p3"/>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2" name="Google Shape;142;p3"/>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3" name="Google Shape;143;p3"/>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4" name="Google Shape;144;p3"/>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5" name="Google Shape;145;p3"/>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 name="Google Shape;146;p3"/>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 name="Google Shape;147;p3"/>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 name="Google Shape;148;p3"/>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 name="Google Shape;149;p3"/>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 name="Google Shape;150;p3"/>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 name="Google Shape;151;p3"/>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2" name="Google Shape;152;p3"/>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3" name="Google Shape;153;p3"/>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4" name="Google Shape;154;p3"/>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5" name="Google Shape;155;p3"/>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 name="Google Shape;156;p3"/>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 name="Google Shape;157;p3"/>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 name="Google Shape;158;p3"/>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 name="Google Shape;159;p3"/>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 name="Google Shape;160;p3"/>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 name="Google Shape;161;p3"/>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2" name="Google Shape;162;p3"/>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3" name="Google Shape;163;p3"/>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4" name="Google Shape;164;p3"/>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5" name="Google Shape;165;p3"/>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6" name="Google Shape;166;p3"/>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 name="Google Shape;167;p3"/>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 name="Google Shape;168;p3"/>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 name="Google Shape;169;p3"/>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 name="Google Shape;170;p3"/>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 name="Google Shape;171;p3"/>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 name="Google Shape;172;p3"/>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3" name="Google Shape;173;p3"/>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4" name="Google Shape;174;p3"/>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5" name="Google Shape;175;p3"/>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76" name="Google Shape;176;p3"/>
            <p:cNvGrpSpPr/>
            <p:nvPr/>
          </p:nvGrpSpPr>
          <p:grpSpPr>
            <a:xfrm>
              <a:off x="-42900" y="133350"/>
              <a:ext cx="9229800" cy="4876800"/>
              <a:chOff x="-44050" y="143150"/>
              <a:chExt cx="9229800" cy="4876800"/>
            </a:xfrm>
          </p:grpSpPr>
          <p:cxnSp>
            <p:nvCxnSpPr>
              <p:cNvPr id="177" name="Google Shape;177;p3"/>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8" name="Google Shape;178;p3"/>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9" name="Google Shape;179;p3"/>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0" name="Google Shape;180;p3"/>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1" name="Google Shape;181;p3"/>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2" name="Google Shape;182;p3"/>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 name="Google Shape;183;p3"/>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 name="Google Shape;184;p3"/>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 name="Google Shape;185;p3"/>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6" name="Google Shape;186;p3"/>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7" name="Google Shape;187;p3"/>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8" name="Google Shape;188;p3"/>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9" name="Google Shape;189;p3"/>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0" name="Google Shape;190;p3"/>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1" name="Google Shape;191;p3"/>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2" name="Google Shape;192;p3"/>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3" name="Google Shape;193;p3"/>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4" name="Google Shape;194;p3"/>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5" name="Google Shape;195;p3"/>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6" name="Google Shape;196;p3"/>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7" name="Google Shape;197;p3"/>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8" name="Google Shape;198;p3"/>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99" name="Google Shape;199;p3"/>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0" name="Google Shape;200;p3"/>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1" name="Google Shape;201;p3"/>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2" name="Google Shape;202;p3"/>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3" name="Google Shape;203;p3"/>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4" name="Google Shape;204;p3"/>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5" name="Google Shape;205;p3"/>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6" name="Google Shape;206;p3"/>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7" name="Google Shape;207;p3"/>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8" name="Google Shape;208;p3"/>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09" name="Google Shape;209;p3"/>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210" name="Google Shape;210;p3"/>
          <p:cNvSpPr txBox="1">
            <a:spLocks noGrp="1"/>
          </p:cNvSpPr>
          <p:nvPr>
            <p:ph type="title"/>
          </p:nvPr>
        </p:nvSpPr>
        <p:spPr>
          <a:xfrm>
            <a:off x="1499450" y="2179625"/>
            <a:ext cx="6145200" cy="914400"/>
          </a:xfrm>
          <a:prstGeom prst="rect">
            <a:avLst/>
          </a:prstGeom>
        </p:spPr>
        <p:txBody>
          <a:bodyPr spcFirstLastPara="1" wrap="square" lIns="91425" tIns="91425" rIns="91425" bIns="91425" anchor="b" anchorCtr="0">
            <a:noAutofit/>
          </a:bodyPr>
          <a:lstStyle>
            <a:lvl1pPr lvl="0" algn="ctr">
              <a:spcBef>
                <a:spcPts val="0"/>
              </a:spcBef>
              <a:spcAft>
                <a:spcPts val="0"/>
              </a:spcAft>
              <a:buSzPts val="3600"/>
              <a:buNone/>
              <a:defRPr sz="4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11" name="Google Shape;211;p3"/>
          <p:cNvSpPr txBox="1">
            <a:spLocks noGrp="1"/>
          </p:cNvSpPr>
          <p:nvPr>
            <p:ph type="title" idx="2" hasCustomPrompt="1"/>
          </p:nvPr>
        </p:nvSpPr>
        <p:spPr>
          <a:xfrm>
            <a:off x="3657600" y="842725"/>
            <a:ext cx="1828800" cy="1336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9000">
                <a:solidFill>
                  <a:schemeClr val="lt2"/>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212" name="Google Shape;212;p3"/>
          <p:cNvSpPr txBox="1">
            <a:spLocks noGrp="1"/>
          </p:cNvSpPr>
          <p:nvPr>
            <p:ph type="subTitle" idx="1"/>
          </p:nvPr>
        </p:nvSpPr>
        <p:spPr>
          <a:xfrm>
            <a:off x="2286000" y="3094025"/>
            <a:ext cx="4572000" cy="45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5"/>
        <p:cNvGrpSpPr/>
        <p:nvPr/>
      </p:nvGrpSpPr>
      <p:grpSpPr>
        <a:xfrm>
          <a:off x="0" y="0"/>
          <a:ext cx="0" cy="0"/>
          <a:chOff x="0" y="0"/>
          <a:chExt cx="0" cy="0"/>
        </a:xfrm>
      </p:grpSpPr>
      <p:grpSp>
        <p:nvGrpSpPr>
          <p:cNvPr id="316" name="Google Shape;316;p5"/>
          <p:cNvGrpSpPr/>
          <p:nvPr/>
        </p:nvGrpSpPr>
        <p:grpSpPr>
          <a:xfrm>
            <a:off x="-42900" y="-64350"/>
            <a:ext cx="9229800" cy="5272200"/>
            <a:chOff x="-42900" y="-64350"/>
            <a:chExt cx="9229800" cy="5272200"/>
          </a:xfrm>
        </p:grpSpPr>
        <p:grpSp>
          <p:nvGrpSpPr>
            <p:cNvPr id="317" name="Google Shape;317;p5"/>
            <p:cNvGrpSpPr/>
            <p:nvPr/>
          </p:nvGrpSpPr>
          <p:grpSpPr>
            <a:xfrm>
              <a:off x="142875" y="-64350"/>
              <a:ext cx="8858250" cy="5272200"/>
              <a:chOff x="160725" y="-75925"/>
              <a:chExt cx="8858250" cy="5272200"/>
            </a:xfrm>
          </p:grpSpPr>
          <p:cxnSp>
            <p:nvCxnSpPr>
              <p:cNvPr id="318" name="Google Shape;318;p5"/>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19" name="Google Shape;319;p5"/>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0" name="Google Shape;320;p5"/>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1" name="Google Shape;321;p5"/>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2" name="Google Shape;322;p5"/>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3" name="Google Shape;323;p5"/>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4" name="Google Shape;324;p5"/>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5" name="Google Shape;325;p5"/>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6" name="Google Shape;326;p5"/>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7" name="Google Shape;327;p5"/>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8" name="Google Shape;328;p5"/>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29" name="Google Shape;329;p5"/>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0" name="Google Shape;330;p5"/>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1" name="Google Shape;331;p5"/>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2" name="Google Shape;332;p5"/>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3" name="Google Shape;333;p5"/>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4" name="Google Shape;334;p5"/>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5" name="Google Shape;335;p5"/>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6" name="Google Shape;336;p5"/>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7" name="Google Shape;337;p5"/>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8" name="Google Shape;338;p5"/>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39" name="Google Shape;339;p5"/>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0" name="Google Shape;340;p5"/>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1" name="Google Shape;341;p5"/>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2" name="Google Shape;342;p5"/>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3" name="Google Shape;343;p5"/>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4" name="Google Shape;344;p5"/>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5" name="Google Shape;345;p5"/>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6" name="Google Shape;346;p5"/>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7" name="Google Shape;347;p5"/>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8" name="Google Shape;348;p5"/>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49" name="Google Shape;349;p5"/>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0" name="Google Shape;350;p5"/>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1" name="Google Shape;351;p5"/>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2" name="Google Shape;352;p5"/>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3" name="Google Shape;353;p5"/>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4" name="Google Shape;354;p5"/>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5" name="Google Shape;355;p5"/>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6" name="Google Shape;356;p5"/>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7" name="Google Shape;357;p5"/>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8" name="Google Shape;358;p5"/>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59" name="Google Shape;359;p5"/>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0" name="Google Shape;360;p5"/>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1" name="Google Shape;361;p5"/>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2" name="Google Shape;362;p5"/>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3" name="Google Shape;363;p5"/>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4" name="Google Shape;364;p5"/>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5" name="Google Shape;365;p5"/>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6" name="Google Shape;366;p5"/>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7" name="Google Shape;367;p5"/>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8" name="Google Shape;368;p5"/>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69" name="Google Shape;369;p5"/>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0" name="Google Shape;370;p5"/>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1" name="Google Shape;371;p5"/>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2" name="Google Shape;372;p5"/>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3" name="Google Shape;373;p5"/>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4" name="Google Shape;374;p5"/>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5" name="Google Shape;375;p5"/>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6" name="Google Shape;376;p5"/>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7" name="Google Shape;377;p5"/>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8" name="Google Shape;378;p5"/>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79" name="Google Shape;379;p5"/>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380" name="Google Shape;380;p5"/>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381" name="Google Shape;381;p5"/>
            <p:cNvGrpSpPr/>
            <p:nvPr/>
          </p:nvGrpSpPr>
          <p:grpSpPr>
            <a:xfrm>
              <a:off x="-42900" y="133350"/>
              <a:ext cx="9229800" cy="4876800"/>
              <a:chOff x="-44050" y="143150"/>
              <a:chExt cx="9229800" cy="4876800"/>
            </a:xfrm>
          </p:grpSpPr>
          <p:cxnSp>
            <p:nvCxnSpPr>
              <p:cNvPr id="382" name="Google Shape;382;p5"/>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3" name="Google Shape;383;p5"/>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4" name="Google Shape;384;p5"/>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5" name="Google Shape;385;p5"/>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6" name="Google Shape;386;p5"/>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7" name="Google Shape;387;p5"/>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8" name="Google Shape;388;p5"/>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89" name="Google Shape;389;p5"/>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0" name="Google Shape;390;p5"/>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1" name="Google Shape;391;p5"/>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2" name="Google Shape;392;p5"/>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3" name="Google Shape;393;p5"/>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4" name="Google Shape;394;p5"/>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5" name="Google Shape;395;p5"/>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6" name="Google Shape;396;p5"/>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7" name="Google Shape;397;p5"/>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8" name="Google Shape;398;p5"/>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399" name="Google Shape;399;p5"/>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0" name="Google Shape;400;p5"/>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1" name="Google Shape;401;p5"/>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2" name="Google Shape;402;p5"/>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3" name="Google Shape;403;p5"/>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4" name="Google Shape;404;p5"/>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5" name="Google Shape;405;p5"/>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6" name="Google Shape;406;p5"/>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7" name="Google Shape;407;p5"/>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8" name="Google Shape;408;p5"/>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09" name="Google Shape;409;p5"/>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10" name="Google Shape;410;p5"/>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11" name="Google Shape;411;p5"/>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12" name="Google Shape;412;p5"/>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13" name="Google Shape;413;p5"/>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14" name="Google Shape;414;p5"/>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415" name="Google Shape;415;p5"/>
          <p:cNvSpPr txBox="1">
            <a:spLocks noGrp="1"/>
          </p:cNvSpPr>
          <p:nvPr>
            <p:ph type="subTitle" idx="1"/>
          </p:nvPr>
        </p:nvSpPr>
        <p:spPr>
          <a:xfrm>
            <a:off x="838175" y="2952750"/>
            <a:ext cx="3507600" cy="9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416" name="Google Shape;416;p5"/>
          <p:cNvSpPr txBox="1">
            <a:spLocks noGrp="1"/>
          </p:cNvSpPr>
          <p:nvPr>
            <p:ph type="subTitle" idx="2"/>
          </p:nvPr>
        </p:nvSpPr>
        <p:spPr>
          <a:xfrm>
            <a:off x="4798095" y="2952750"/>
            <a:ext cx="3507600" cy="9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417" name="Google Shape;417;p5"/>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18" name="Google Shape;418;p5"/>
          <p:cNvSpPr txBox="1">
            <a:spLocks noGrp="1"/>
          </p:cNvSpPr>
          <p:nvPr>
            <p:ph type="title" idx="3"/>
          </p:nvPr>
        </p:nvSpPr>
        <p:spPr>
          <a:xfrm>
            <a:off x="838175" y="2571750"/>
            <a:ext cx="3507600" cy="457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22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19" name="Google Shape;419;p5"/>
          <p:cNvSpPr txBox="1">
            <a:spLocks noGrp="1"/>
          </p:cNvSpPr>
          <p:nvPr>
            <p:ph type="title" idx="4"/>
          </p:nvPr>
        </p:nvSpPr>
        <p:spPr>
          <a:xfrm>
            <a:off x="4798095" y="2571750"/>
            <a:ext cx="3507600" cy="457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22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20"/>
        <p:cNvGrpSpPr/>
        <p:nvPr/>
      </p:nvGrpSpPr>
      <p:grpSpPr>
        <a:xfrm>
          <a:off x="0" y="0"/>
          <a:ext cx="0" cy="0"/>
          <a:chOff x="0" y="0"/>
          <a:chExt cx="0" cy="0"/>
        </a:xfrm>
      </p:grpSpPr>
      <p:grpSp>
        <p:nvGrpSpPr>
          <p:cNvPr id="421" name="Google Shape;421;p6"/>
          <p:cNvGrpSpPr/>
          <p:nvPr/>
        </p:nvGrpSpPr>
        <p:grpSpPr>
          <a:xfrm>
            <a:off x="-42900" y="-64350"/>
            <a:ext cx="9229800" cy="5272200"/>
            <a:chOff x="-42900" y="-64350"/>
            <a:chExt cx="9229800" cy="5272200"/>
          </a:xfrm>
        </p:grpSpPr>
        <p:grpSp>
          <p:nvGrpSpPr>
            <p:cNvPr id="422" name="Google Shape;422;p6"/>
            <p:cNvGrpSpPr/>
            <p:nvPr/>
          </p:nvGrpSpPr>
          <p:grpSpPr>
            <a:xfrm>
              <a:off x="142875" y="-64350"/>
              <a:ext cx="8858250" cy="5272200"/>
              <a:chOff x="160725" y="-75925"/>
              <a:chExt cx="8858250" cy="5272200"/>
            </a:xfrm>
          </p:grpSpPr>
          <p:cxnSp>
            <p:nvCxnSpPr>
              <p:cNvPr id="423" name="Google Shape;423;p6"/>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24" name="Google Shape;424;p6"/>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25" name="Google Shape;425;p6"/>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26" name="Google Shape;426;p6"/>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27" name="Google Shape;427;p6"/>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28" name="Google Shape;428;p6"/>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29" name="Google Shape;429;p6"/>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0" name="Google Shape;430;p6"/>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1" name="Google Shape;431;p6"/>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2" name="Google Shape;432;p6"/>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3" name="Google Shape;433;p6"/>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4" name="Google Shape;434;p6"/>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5" name="Google Shape;435;p6"/>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6" name="Google Shape;436;p6"/>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7" name="Google Shape;437;p6"/>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8" name="Google Shape;438;p6"/>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39" name="Google Shape;439;p6"/>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0" name="Google Shape;440;p6"/>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1" name="Google Shape;441;p6"/>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2" name="Google Shape;442;p6"/>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3" name="Google Shape;443;p6"/>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4" name="Google Shape;444;p6"/>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5" name="Google Shape;445;p6"/>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6" name="Google Shape;446;p6"/>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7" name="Google Shape;447;p6"/>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8" name="Google Shape;448;p6"/>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49" name="Google Shape;449;p6"/>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0" name="Google Shape;450;p6"/>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1" name="Google Shape;451;p6"/>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2" name="Google Shape;452;p6"/>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3" name="Google Shape;453;p6"/>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4" name="Google Shape;454;p6"/>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5" name="Google Shape;455;p6"/>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6" name="Google Shape;456;p6"/>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7" name="Google Shape;457;p6"/>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8" name="Google Shape;458;p6"/>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59" name="Google Shape;459;p6"/>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0" name="Google Shape;460;p6"/>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1" name="Google Shape;461;p6"/>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2" name="Google Shape;462;p6"/>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3" name="Google Shape;463;p6"/>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4" name="Google Shape;464;p6"/>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5" name="Google Shape;465;p6"/>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6" name="Google Shape;466;p6"/>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7" name="Google Shape;467;p6"/>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8" name="Google Shape;468;p6"/>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69" name="Google Shape;469;p6"/>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0" name="Google Shape;470;p6"/>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1" name="Google Shape;471;p6"/>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2" name="Google Shape;472;p6"/>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3" name="Google Shape;473;p6"/>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4" name="Google Shape;474;p6"/>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5" name="Google Shape;475;p6"/>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6" name="Google Shape;476;p6"/>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7" name="Google Shape;477;p6"/>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8" name="Google Shape;478;p6"/>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79" name="Google Shape;479;p6"/>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80" name="Google Shape;480;p6"/>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81" name="Google Shape;481;p6"/>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82" name="Google Shape;482;p6"/>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83" name="Google Shape;483;p6"/>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84" name="Google Shape;484;p6"/>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485" name="Google Shape;485;p6"/>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486" name="Google Shape;486;p6"/>
            <p:cNvGrpSpPr/>
            <p:nvPr/>
          </p:nvGrpSpPr>
          <p:grpSpPr>
            <a:xfrm>
              <a:off x="-42900" y="133350"/>
              <a:ext cx="9229800" cy="4876800"/>
              <a:chOff x="-44050" y="143150"/>
              <a:chExt cx="9229800" cy="4876800"/>
            </a:xfrm>
          </p:grpSpPr>
          <p:cxnSp>
            <p:nvCxnSpPr>
              <p:cNvPr id="487" name="Google Shape;487;p6"/>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88" name="Google Shape;488;p6"/>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89" name="Google Shape;489;p6"/>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0" name="Google Shape;490;p6"/>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1" name="Google Shape;491;p6"/>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2" name="Google Shape;492;p6"/>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3" name="Google Shape;493;p6"/>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4" name="Google Shape;494;p6"/>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5" name="Google Shape;495;p6"/>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6" name="Google Shape;496;p6"/>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7" name="Google Shape;497;p6"/>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8" name="Google Shape;498;p6"/>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499" name="Google Shape;499;p6"/>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0" name="Google Shape;500;p6"/>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1" name="Google Shape;501;p6"/>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2" name="Google Shape;502;p6"/>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3" name="Google Shape;503;p6"/>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4" name="Google Shape;504;p6"/>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5" name="Google Shape;505;p6"/>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6" name="Google Shape;506;p6"/>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7" name="Google Shape;507;p6"/>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8" name="Google Shape;508;p6"/>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09" name="Google Shape;509;p6"/>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0" name="Google Shape;510;p6"/>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1" name="Google Shape;511;p6"/>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2" name="Google Shape;512;p6"/>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3" name="Google Shape;513;p6"/>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4" name="Google Shape;514;p6"/>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5" name="Google Shape;515;p6"/>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6" name="Google Shape;516;p6"/>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7" name="Google Shape;517;p6"/>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8" name="Google Shape;518;p6"/>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19" name="Google Shape;519;p6"/>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520" name="Google Shape;520;p6"/>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521"/>
        <p:cNvGrpSpPr/>
        <p:nvPr/>
      </p:nvGrpSpPr>
      <p:grpSpPr>
        <a:xfrm>
          <a:off x="0" y="0"/>
          <a:ext cx="0" cy="0"/>
          <a:chOff x="0" y="0"/>
          <a:chExt cx="0" cy="0"/>
        </a:xfrm>
      </p:grpSpPr>
      <p:grpSp>
        <p:nvGrpSpPr>
          <p:cNvPr id="522" name="Google Shape;522;p7"/>
          <p:cNvGrpSpPr/>
          <p:nvPr/>
        </p:nvGrpSpPr>
        <p:grpSpPr>
          <a:xfrm>
            <a:off x="-42900" y="-64350"/>
            <a:ext cx="9229800" cy="5272200"/>
            <a:chOff x="-42900" y="-64350"/>
            <a:chExt cx="9229800" cy="5272200"/>
          </a:xfrm>
        </p:grpSpPr>
        <p:grpSp>
          <p:nvGrpSpPr>
            <p:cNvPr id="523" name="Google Shape;523;p7"/>
            <p:cNvGrpSpPr/>
            <p:nvPr/>
          </p:nvGrpSpPr>
          <p:grpSpPr>
            <a:xfrm>
              <a:off x="142875" y="-64350"/>
              <a:ext cx="8858250" cy="5272200"/>
              <a:chOff x="160725" y="-75925"/>
              <a:chExt cx="8858250" cy="5272200"/>
            </a:xfrm>
          </p:grpSpPr>
          <p:cxnSp>
            <p:nvCxnSpPr>
              <p:cNvPr id="524" name="Google Shape;524;p7"/>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25" name="Google Shape;525;p7"/>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26" name="Google Shape;526;p7"/>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27" name="Google Shape;527;p7"/>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28" name="Google Shape;528;p7"/>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29" name="Google Shape;529;p7"/>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0" name="Google Shape;530;p7"/>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1" name="Google Shape;531;p7"/>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2" name="Google Shape;532;p7"/>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3" name="Google Shape;533;p7"/>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4" name="Google Shape;534;p7"/>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5" name="Google Shape;535;p7"/>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6" name="Google Shape;536;p7"/>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7" name="Google Shape;537;p7"/>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8" name="Google Shape;538;p7"/>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39" name="Google Shape;539;p7"/>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0" name="Google Shape;540;p7"/>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1" name="Google Shape;541;p7"/>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2" name="Google Shape;542;p7"/>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3" name="Google Shape;543;p7"/>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4" name="Google Shape;544;p7"/>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5" name="Google Shape;545;p7"/>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6" name="Google Shape;546;p7"/>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7" name="Google Shape;547;p7"/>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8" name="Google Shape;548;p7"/>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49" name="Google Shape;549;p7"/>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0" name="Google Shape;550;p7"/>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1" name="Google Shape;551;p7"/>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2" name="Google Shape;552;p7"/>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3" name="Google Shape;553;p7"/>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4" name="Google Shape;554;p7"/>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5" name="Google Shape;555;p7"/>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6" name="Google Shape;556;p7"/>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7" name="Google Shape;557;p7"/>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8" name="Google Shape;558;p7"/>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59" name="Google Shape;559;p7"/>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0" name="Google Shape;560;p7"/>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1" name="Google Shape;561;p7"/>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2" name="Google Shape;562;p7"/>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3" name="Google Shape;563;p7"/>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4" name="Google Shape;564;p7"/>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5" name="Google Shape;565;p7"/>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6" name="Google Shape;566;p7"/>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7" name="Google Shape;567;p7"/>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8" name="Google Shape;568;p7"/>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69" name="Google Shape;569;p7"/>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0" name="Google Shape;570;p7"/>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1" name="Google Shape;571;p7"/>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2" name="Google Shape;572;p7"/>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3" name="Google Shape;573;p7"/>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4" name="Google Shape;574;p7"/>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5" name="Google Shape;575;p7"/>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6" name="Google Shape;576;p7"/>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7" name="Google Shape;577;p7"/>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8" name="Google Shape;578;p7"/>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79" name="Google Shape;579;p7"/>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0" name="Google Shape;580;p7"/>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1" name="Google Shape;581;p7"/>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2" name="Google Shape;582;p7"/>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3" name="Google Shape;583;p7"/>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4" name="Google Shape;584;p7"/>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5" name="Google Shape;585;p7"/>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586" name="Google Shape;586;p7"/>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587" name="Google Shape;587;p7"/>
            <p:cNvGrpSpPr/>
            <p:nvPr/>
          </p:nvGrpSpPr>
          <p:grpSpPr>
            <a:xfrm>
              <a:off x="-42900" y="133350"/>
              <a:ext cx="9229800" cy="4876800"/>
              <a:chOff x="-44050" y="143150"/>
              <a:chExt cx="9229800" cy="4876800"/>
            </a:xfrm>
          </p:grpSpPr>
          <p:cxnSp>
            <p:nvCxnSpPr>
              <p:cNvPr id="588" name="Google Shape;588;p7"/>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89" name="Google Shape;589;p7"/>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0" name="Google Shape;590;p7"/>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1" name="Google Shape;591;p7"/>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2" name="Google Shape;592;p7"/>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3" name="Google Shape;593;p7"/>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4" name="Google Shape;594;p7"/>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5" name="Google Shape;595;p7"/>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6" name="Google Shape;596;p7"/>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7" name="Google Shape;597;p7"/>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8" name="Google Shape;598;p7"/>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599" name="Google Shape;599;p7"/>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0" name="Google Shape;600;p7"/>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1" name="Google Shape;601;p7"/>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2" name="Google Shape;602;p7"/>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3" name="Google Shape;603;p7"/>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4" name="Google Shape;604;p7"/>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5" name="Google Shape;605;p7"/>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6" name="Google Shape;606;p7"/>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7" name="Google Shape;607;p7"/>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8" name="Google Shape;608;p7"/>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09" name="Google Shape;609;p7"/>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0" name="Google Shape;610;p7"/>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1" name="Google Shape;611;p7"/>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2" name="Google Shape;612;p7"/>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3" name="Google Shape;613;p7"/>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4" name="Google Shape;614;p7"/>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5" name="Google Shape;615;p7"/>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6" name="Google Shape;616;p7"/>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7" name="Google Shape;617;p7"/>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8" name="Google Shape;618;p7"/>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19" name="Google Shape;619;p7"/>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620" name="Google Shape;620;p7"/>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621" name="Google Shape;621;p7"/>
          <p:cNvSpPr txBox="1">
            <a:spLocks noGrp="1"/>
          </p:cNvSpPr>
          <p:nvPr>
            <p:ph type="title"/>
          </p:nvPr>
        </p:nvSpPr>
        <p:spPr>
          <a:xfrm>
            <a:off x="720000" y="697200"/>
            <a:ext cx="3657600" cy="10974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622" name="Google Shape;622;p7"/>
          <p:cNvSpPr txBox="1">
            <a:spLocks noGrp="1"/>
          </p:cNvSpPr>
          <p:nvPr>
            <p:ph type="body" idx="1"/>
          </p:nvPr>
        </p:nvSpPr>
        <p:spPr>
          <a:xfrm>
            <a:off x="720000" y="1794604"/>
            <a:ext cx="3657600" cy="2651700"/>
          </a:xfrm>
          <a:prstGeom prst="rect">
            <a:avLst/>
          </a:prstGeom>
        </p:spPr>
        <p:txBody>
          <a:bodyPr spcFirstLastPara="1" wrap="square" lIns="91425" tIns="91425" rIns="91425" bIns="91425" anchor="t" anchorCtr="0">
            <a:noAutofit/>
          </a:bodyPr>
          <a:lstStyle>
            <a:lvl1pPr marL="457200" lvl="0" indent="-279400" rtl="0">
              <a:spcBef>
                <a:spcPts val="0"/>
              </a:spcBef>
              <a:spcAft>
                <a:spcPts val="0"/>
              </a:spcAft>
              <a:buClr>
                <a:srgbClr val="999999"/>
              </a:buClr>
              <a:buSzPts val="800"/>
              <a:buFont typeface="Open Sans"/>
              <a:buChar char="●"/>
              <a:defRPr sz="1400">
                <a:solidFill>
                  <a:srgbClr val="434343"/>
                </a:solidFill>
              </a:defRPr>
            </a:lvl1pPr>
            <a:lvl2pPr marL="914400" lvl="1" indent="-279400" rtl="0">
              <a:lnSpc>
                <a:spcPct val="100000"/>
              </a:lnSpc>
              <a:spcBef>
                <a:spcPts val="0"/>
              </a:spcBef>
              <a:spcAft>
                <a:spcPts val="0"/>
              </a:spcAft>
              <a:buClr>
                <a:srgbClr val="999999"/>
              </a:buClr>
              <a:buSzPts val="800"/>
              <a:buFont typeface="Open Sans"/>
              <a:buChar char="○"/>
              <a:defRPr>
                <a:solidFill>
                  <a:srgbClr val="434343"/>
                </a:solidFill>
              </a:defRPr>
            </a:lvl2pPr>
            <a:lvl3pPr marL="1371600" lvl="2" indent="-279400" rtl="0">
              <a:lnSpc>
                <a:spcPct val="100000"/>
              </a:lnSpc>
              <a:spcBef>
                <a:spcPts val="0"/>
              </a:spcBef>
              <a:spcAft>
                <a:spcPts val="0"/>
              </a:spcAft>
              <a:buClr>
                <a:srgbClr val="999999"/>
              </a:buClr>
              <a:buSzPts val="800"/>
              <a:buFont typeface="Open Sans"/>
              <a:buChar char="■"/>
              <a:defRPr>
                <a:solidFill>
                  <a:srgbClr val="434343"/>
                </a:solidFill>
              </a:defRPr>
            </a:lvl3pPr>
            <a:lvl4pPr marL="1828800" lvl="3" indent="-279400" rtl="0">
              <a:lnSpc>
                <a:spcPct val="100000"/>
              </a:lnSpc>
              <a:spcBef>
                <a:spcPts val="0"/>
              </a:spcBef>
              <a:spcAft>
                <a:spcPts val="0"/>
              </a:spcAft>
              <a:buClr>
                <a:srgbClr val="999999"/>
              </a:buClr>
              <a:buSzPts val="800"/>
              <a:buFont typeface="Open Sans"/>
              <a:buChar char="●"/>
              <a:defRPr>
                <a:solidFill>
                  <a:srgbClr val="434343"/>
                </a:solidFill>
              </a:defRPr>
            </a:lvl4pPr>
            <a:lvl5pPr marL="2286000" lvl="4" indent="-304800" rtl="0">
              <a:lnSpc>
                <a:spcPct val="100000"/>
              </a:lnSpc>
              <a:spcBef>
                <a:spcPts val="0"/>
              </a:spcBef>
              <a:spcAft>
                <a:spcPts val="0"/>
              </a:spcAft>
              <a:buClr>
                <a:srgbClr val="999999"/>
              </a:buClr>
              <a:buSzPts val="1200"/>
              <a:buFont typeface="Open Sans"/>
              <a:buChar char="○"/>
              <a:defRPr>
                <a:solidFill>
                  <a:srgbClr val="434343"/>
                </a:solidFill>
              </a:defRPr>
            </a:lvl5pPr>
            <a:lvl6pPr marL="2743200" lvl="5" indent="-304800" rtl="0">
              <a:lnSpc>
                <a:spcPct val="100000"/>
              </a:lnSpc>
              <a:spcBef>
                <a:spcPts val="0"/>
              </a:spcBef>
              <a:spcAft>
                <a:spcPts val="0"/>
              </a:spcAft>
              <a:buClr>
                <a:srgbClr val="999999"/>
              </a:buClr>
              <a:buSzPts val="1200"/>
              <a:buFont typeface="Open Sans"/>
              <a:buChar char="■"/>
              <a:defRPr>
                <a:solidFill>
                  <a:srgbClr val="434343"/>
                </a:solidFill>
              </a:defRPr>
            </a:lvl6pPr>
            <a:lvl7pPr marL="3200400" lvl="6" indent="-273050" rtl="0">
              <a:lnSpc>
                <a:spcPct val="100000"/>
              </a:lnSpc>
              <a:spcBef>
                <a:spcPts val="0"/>
              </a:spcBef>
              <a:spcAft>
                <a:spcPts val="0"/>
              </a:spcAft>
              <a:buClr>
                <a:srgbClr val="999999"/>
              </a:buClr>
              <a:buSzPts val="700"/>
              <a:buFont typeface="Open Sans"/>
              <a:buChar char="●"/>
              <a:defRPr>
                <a:solidFill>
                  <a:srgbClr val="434343"/>
                </a:solidFill>
              </a:defRPr>
            </a:lvl7pPr>
            <a:lvl8pPr marL="3657600" lvl="7" indent="-273050" rtl="0">
              <a:lnSpc>
                <a:spcPct val="100000"/>
              </a:lnSpc>
              <a:spcBef>
                <a:spcPts val="0"/>
              </a:spcBef>
              <a:spcAft>
                <a:spcPts val="0"/>
              </a:spcAft>
              <a:buClr>
                <a:srgbClr val="999999"/>
              </a:buClr>
              <a:buSzPts val="700"/>
              <a:buFont typeface="Open Sans"/>
              <a:buChar char="○"/>
              <a:defRPr>
                <a:solidFill>
                  <a:srgbClr val="434343"/>
                </a:solidFill>
              </a:defRPr>
            </a:lvl8pPr>
            <a:lvl9pPr marL="4114800" lvl="8" indent="-266700" rtl="0">
              <a:lnSpc>
                <a:spcPct val="100000"/>
              </a:lnSpc>
              <a:spcBef>
                <a:spcPts val="0"/>
              </a:spcBef>
              <a:spcAft>
                <a:spcPts val="0"/>
              </a:spcAft>
              <a:buClr>
                <a:srgbClr val="999999"/>
              </a:buClr>
              <a:buSzPts val="600"/>
              <a:buFont typeface="Open Sans"/>
              <a:buChar char="■"/>
              <a:defRPr>
                <a:solidFill>
                  <a:srgbClr val="434343"/>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24"/>
        <p:cNvGrpSpPr/>
        <p:nvPr/>
      </p:nvGrpSpPr>
      <p:grpSpPr>
        <a:xfrm>
          <a:off x="0" y="0"/>
          <a:ext cx="0" cy="0"/>
          <a:chOff x="0" y="0"/>
          <a:chExt cx="0" cy="0"/>
        </a:xfrm>
      </p:grpSpPr>
      <p:grpSp>
        <p:nvGrpSpPr>
          <p:cNvPr id="725" name="Google Shape;725;p9"/>
          <p:cNvGrpSpPr/>
          <p:nvPr/>
        </p:nvGrpSpPr>
        <p:grpSpPr>
          <a:xfrm>
            <a:off x="-42900" y="-64350"/>
            <a:ext cx="9229800" cy="5272200"/>
            <a:chOff x="-42900" y="-64350"/>
            <a:chExt cx="9229800" cy="5272200"/>
          </a:xfrm>
        </p:grpSpPr>
        <p:grpSp>
          <p:nvGrpSpPr>
            <p:cNvPr id="726" name="Google Shape;726;p9"/>
            <p:cNvGrpSpPr/>
            <p:nvPr/>
          </p:nvGrpSpPr>
          <p:grpSpPr>
            <a:xfrm>
              <a:off x="142875" y="-64350"/>
              <a:ext cx="8858250" cy="5272200"/>
              <a:chOff x="160725" y="-75925"/>
              <a:chExt cx="8858250" cy="5272200"/>
            </a:xfrm>
          </p:grpSpPr>
          <p:cxnSp>
            <p:nvCxnSpPr>
              <p:cNvPr id="727" name="Google Shape;727;p9"/>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28" name="Google Shape;728;p9"/>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29" name="Google Shape;729;p9"/>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0" name="Google Shape;730;p9"/>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1" name="Google Shape;731;p9"/>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2" name="Google Shape;732;p9"/>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3" name="Google Shape;733;p9"/>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4" name="Google Shape;734;p9"/>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5" name="Google Shape;735;p9"/>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6" name="Google Shape;736;p9"/>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7" name="Google Shape;737;p9"/>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8" name="Google Shape;738;p9"/>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39" name="Google Shape;739;p9"/>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0" name="Google Shape;740;p9"/>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1" name="Google Shape;741;p9"/>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2" name="Google Shape;742;p9"/>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3" name="Google Shape;743;p9"/>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4" name="Google Shape;744;p9"/>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5" name="Google Shape;745;p9"/>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6" name="Google Shape;746;p9"/>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7" name="Google Shape;747;p9"/>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8" name="Google Shape;748;p9"/>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49" name="Google Shape;749;p9"/>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0" name="Google Shape;750;p9"/>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1" name="Google Shape;751;p9"/>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2" name="Google Shape;752;p9"/>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3" name="Google Shape;753;p9"/>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4" name="Google Shape;754;p9"/>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5" name="Google Shape;755;p9"/>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6" name="Google Shape;756;p9"/>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7" name="Google Shape;757;p9"/>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8" name="Google Shape;758;p9"/>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59" name="Google Shape;759;p9"/>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0" name="Google Shape;760;p9"/>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1" name="Google Shape;761;p9"/>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2" name="Google Shape;762;p9"/>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3" name="Google Shape;763;p9"/>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4" name="Google Shape;764;p9"/>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5" name="Google Shape;765;p9"/>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6" name="Google Shape;766;p9"/>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7" name="Google Shape;767;p9"/>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8" name="Google Shape;768;p9"/>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69" name="Google Shape;769;p9"/>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0" name="Google Shape;770;p9"/>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1" name="Google Shape;771;p9"/>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2" name="Google Shape;772;p9"/>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3" name="Google Shape;773;p9"/>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4" name="Google Shape;774;p9"/>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5" name="Google Shape;775;p9"/>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6" name="Google Shape;776;p9"/>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7" name="Google Shape;777;p9"/>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8" name="Google Shape;778;p9"/>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79" name="Google Shape;779;p9"/>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0" name="Google Shape;780;p9"/>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1" name="Google Shape;781;p9"/>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2" name="Google Shape;782;p9"/>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3" name="Google Shape;783;p9"/>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4" name="Google Shape;784;p9"/>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5" name="Google Shape;785;p9"/>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6" name="Google Shape;786;p9"/>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7" name="Google Shape;787;p9"/>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8" name="Google Shape;788;p9"/>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789" name="Google Shape;789;p9"/>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790" name="Google Shape;790;p9"/>
            <p:cNvGrpSpPr/>
            <p:nvPr/>
          </p:nvGrpSpPr>
          <p:grpSpPr>
            <a:xfrm>
              <a:off x="-42900" y="133350"/>
              <a:ext cx="9229800" cy="4876800"/>
              <a:chOff x="-44050" y="143150"/>
              <a:chExt cx="9229800" cy="4876800"/>
            </a:xfrm>
          </p:grpSpPr>
          <p:cxnSp>
            <p:nvCxnSpPr>
              <p:cNvPr id="791" name="Google Shape;791;p9"/>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2" name="Google Shape;792;p9"/>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3" name="Google Shape;793;p9"/>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4" name="Google Shape;794;p9"/>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5" name="Google Shape;795;p9"/>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6" name="Google Shape;796;p9"/>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7" name="Google Shape;797;p9"/>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8" name="Google Shape;798;p9"/>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799" name="Google Shape;799;p9"/>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0" name="Google Shape;800;p9"/>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1" name="Google Shape;801;p9"/>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2" name="Google Shape;802;p9"/>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3" name="Google Shape;803;p9"/>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4" name="Google Shape;804;p9"/>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5" name="Google Shape;805;p9"/>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6" name="Google Shape;806;p9"/>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7" name="Google Shape;807;p9"/>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8" name="Google Shape;808;p9"/>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09" name="Google Shape;809;p9"/>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0" name="Google Shape;810;p9"/>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1" name="Google Shape;811;p9"/>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2" name="Google Shape;812;p9"/>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3" name="Google Shape;813;p9"/>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4" name="Google Shape;814;p9"/>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5" name="Google Shape;815;p9"/>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6" name="Google Shape;816;p9"/>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7" name="Google Shape;817;p9"/>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8" name="Google Shape;818;p9"/>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19" name="Google Shape;819;p9"/>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20" name="Google Shape;820;p9"/>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21" name="Google Shape;821;p9"/>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22" name="Google Shape;822;p9"/>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23" name="Google Shape;823;p9"/>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824" name="Google Shape;824;p9"/>
          <p:cNvSpPr txBox="1">
            <a:spLocks noGrp="1"/>
          </p:cNvSpPr>
          <p:nvPr>
            <p:ph type="title"/>
          </p:nvPr>
        </p:nvSpPr>
        <p:spPr>
          <a:xfrm>
            <a:off x="2391875" y="1474350"/>
            <a:ext cx="4360200" cy="1097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6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25" name="Google Shape;825;p9"/>
          <p:cNvSpPr txBox="1">
            <a:spLocks noGrp="1"/>
          </p:cNvSpPr>
          <p:nvPr>
            <p:ph type="subTitle" idx="1"/>
          </p:nvPr>
        </p:nvSpPr>
        <p:spPr>
          <a:xfrm>
            <a:off x="2391925" y="2571750"/>
            <a:ext cx="4360200" cy="71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29"/>
        <p:cNvGrpSpPr/>
        <p:nvPr/>
      </p:nvGrpSpPr>
      <p:grpSpPr>
        <a:xfrm>
          <a:off x="0" y="0"/>
          <a:ext cx="0" cy="0"/>
          <a:chOff x="0" y="0"/>
          <a:chExt cx="0" cy="0"/>
        </a:xfrm>
      </p:grpSpPr>
      <p:grpSp>
        <p:nvGrpSpPr>
          <p:cNvPr id="830" name="Google Shape;830;p11"/>
          <p:cNvGrpSpPr/>
          <p:nvPr/>
        </p:nvGrpSpPr>
        <p:grpSpPr>
          <a:xfrm>
            <a:off x="-42900" y="-64350"/>
            <a:ext cx="9229800" cy="5272200"/>
            <a:chOff x="-42900" y="-64350"/>
            <a:chExt cx="9229800" cy="5272200"/>
          </a:xfrm>
        </p:grpSpPr>
        <p:grpSp>
          <p:nvGrpSpPr>
            <p:cNvPr id="831" name="Google Shape;831;p11"/>
            <p:cNvGrpSpPr/>
            <p:nvPr/>
          </p:nvGrpSpPr>
          <p:grpSpPr>
            <a:xfrm>
              <a:off x="142875" y="-64350"/>
              <a:ext cx="8858250" cy="5272200"/>
              <a:chOff x="160725" y="-75925"/>
              <a:chExt cx="8858250" cy="5272200"/>
            </a:xfrm>
          </p:grpSpPr>
          <p:cxnSp>
            <p:nvCxnSpPr>
              <p:cNvPr id="832" name="Google Shape;832;p11"/>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3" name="Google Shape;833;p11"/>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4" name="Google Shape;834;p11"/>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5" name="Google Shape;835;p11"/>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6" name="Google Shape;836;p11"/>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7" name="Google Shape;837;p11"/>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8" name="Google Shape;838;p11"/>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39" name="Google Shape;839;p11"/>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0" name="Google Shape;840;p11"/>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1" name="Google Shape;841;p11"/>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2" name="Google Shape;842;p11"/>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3" name="Google Shape;843;p11"/>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4" name="Google Shape;844;p11"/>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5" name="Google Shape;845;p11"/>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6" name="Google Shape;846;p11"/>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7" name="Google Shape;847;p11"/>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8" name="Google Shape;848;p11"/>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49" name="Google Shape;849;p11"/>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0" name="Google Shape;850;p11"/>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1" name="Google Shape;851;p11"/>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2" name="Google Shape;852;p11"/>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3" name="Google Shape;853;p11"/>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4" name="Google Shape;854;p11"/>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5" name="Google Shape;855;p11"/>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6" name="Google Shape;856;p11"/>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7" name="Google Shape;857;p11"/>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8" name="Google Shape;858;p11"/>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59" name="Google Shape;859;p11"/>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0" name="Google Shape;860;p11"/>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1" name="Google Shape;861;p11"/>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2" name="Google Shape;862;p11"/>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3" name="Google Shape;863;p11"/>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4" name="Google Shape;864;p11"/>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5" name="Google Shape;865;p11"/>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6" name="Google Shape;866;p11"/>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7" name="Google Shape;867;p11"/>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8" name="Google Shape;868;p11"/>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69" name="Google Shape;869;p11"/>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0" name="Google Shape;870;p11"/>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1" name="Google Shape;871;p11"/>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2" name="Google Shape;872;p11"/>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3" name="Google Shape;873;p11"/>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4" name="Google Shape;874;p11"/>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5" name="Google Shape;875;p11"/>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6" name="Google Shape;876;p11"/>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7" name="Google Shape;877;p11"/>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8" name="Google Shape;878;p11"/>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79" name="Google Shape;879;p11"/>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0" name="Google Shape;880;p11"/>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1" name="Google Shape;881;p11"/>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2" name="Google Shape;882;p11"/>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3" name="Google Shape;883;p11"/>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4" name="Google Shape;884;p11"/>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5" name="Google Shape;885;p11"/>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6" name="Google Shape;886;p11"/>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7" name="Google Shape;887;p11"/>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8" name="Google Shape;888;p11"/>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89" name="Google Shape;889;p11"/>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90" name="Google Shape;890;p11"/>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91" name="Google Shape;891;p11"/>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92" name="Google Shape;892;p11"/>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93" name="Google Shape;893;p11"/>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894" name="Google Shape;894;p11"/>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895" name="Google Shape;895;p11"/>
            <p:cNvGrpSpPr/>
            <p:nvPr/>
          </p:nvGrpSpPr>
          <p:grpSpPr>
            <a:xfrm>
              <a:off x="-42900" y="133350"/>
              <a:ext cx="9229800" cy="4876800"/>
              <a:chOff x="-44050" y="143150"/>
              <a:chExt cx="9229800" cy="4876800"/>
            </a:xfrm>
          </p:grpSpPr>
          <p:cxnSp>
            <p:nvCxnSpPr>
              <p:cNvPr id="896" name="Google Shape;896;p11"/>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97" name="Google Shape;897;p11"/>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98" name="Google Shape;898;p11"/>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899" name="Google Shape;899;p11"/>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0" name="Google Shape;900;p11"/>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1" name="Google Shape;901;p11"/>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2" name="Google Shape;902;p11"/>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3" name="Google Shape;903;p11"/>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4" name="Google Shape;904;p11"/>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5" name="Google Shape;905;p11"/>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6" name="Google Shape;906;p11"/>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7" name="Google Shape;907;p11"/>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8" name="Google Shape;908;p11"/>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09" name="Google Shape;909;p11"/>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0" name="Google Shape;910;p11"/>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1" name="Google Shape;911;p11"/>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2" name="Google Shape;912;p11"/>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3" name="Google Shape;913;p11"/>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4" name="Google Shape;914;p11"/>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5" name="Google Shape;915;p11"/>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6" name="Google Shape;916;p11"/>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7" name="Google Shape;917;p11"/>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8" name="Google Shape;918;p11"/>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19" name="Google Shape;919;p11"/>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0" name="Google Shape;920;p11"/>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1" name="Google Shape;921;p11"/>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2" name="Google Shape;922;p11"/>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3" name="Google Shape;923;p11"/>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4" name="Google Shape;924;p11"/>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5" name="Google Shape;925;p11"/>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6" name="Google Shape;926;p11"/>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7" name="Google Shape;927;p11"/>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928" name="Google Shape;928;p11"/>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929" name="Google Shape;929;p11"/>
          <p:cNvSpPr txBox="1">
            <a:spLocks noGrp="1"/>
          </p:cNvSpPr>
          <p:nvPr>
            <p:ph type="title" hasCustomPrompt="1"/>
          </p:nvPr>
        </p:nvSpPr>
        <p:spPr>
          <a:xfrm>
            <a:off x="1783050" y="1840200"/>
            <a:ext cx="5577900" cy="1005900"/>
          </a:xfrm>
          <a:prstGeom prst="rect">
            <a:avLst/>
          </a:prstGeom>
        </p:spPr>
        <p:txBody>
          <a:bodyPr spcFirstLastPara="1" wrap="square" lIns="91425" tIns="91425" rIns="91425" bIns="91425" anchor="b" anchorCtr="0">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930" name="Google Shape;930;p11"/>
          <p:cNvSpPr txBox="1">
            <a:spLocks noGrp="1"/>
          </p:cNvSpPr>
          <p:nvPr>
            <p:ph type="subTitle" idx="1"/>
          </p:nvPr>
        </p:nvSpPr>
        <p:spPr>
          <a:xfrm>
            <a:off x="1783050" y="2846100"/>
            <a:ext cx="5577900" cy="45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4"/>
        </a:solidFill>
        <a:effectLst/>
      </p:bgPr>
    </p:bg>
    <p:spTree>
      <p:nvGrpSpPr>
        <p:cNvPr id="1" name="Shape 931"/>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932"/>
        <p:cNvGrpSpPr/>
        <p:nvPr/>
      </p:nvGrpSpPr>
      <p:grpSpPr>
        <a:xfrm>
          <a:off x="0" y="0"/>
          <a:ext cx="0" cy="0"/>
          <a:chOff x="0" y="0"/>
          <a:chExt cx="0" cy="0"/>
        </a:xfrm>
      </p:grpSpPr>
      <p:grpSp>
        <p:nvGrpSpPr>
          <p:cNvPr id="933" name="Google Shape;933;p13"/>
          <p:cNvGrpSpPr/>
          <p:nvPr/>
        </p:nvGrpSpPr>
        <p:grpSpPr>
          <a:xfrm>
            <a:off x="-42900" y="-64350"/>
            <a:ext cx="9229800" cy="5272200"/>
            <a:chOff x="-42900" y="-64350"/>
            <a:chExt cx="9229800" cy="5272200"/>
          </a:xfrm>
        </p:grpSpPr>
        <p:grpSp>
          <p:nvGrpSpPr>
            <p:cNvPr id="934" name="Google Shape;934;p13"/>
            <p:cNvGrpSpPr/>
            <p:nvPr/>
          </p:nvGrpSpPr>
          <p:grpSpPr>
            <a:xfrm>
              <a:off x="142875" y="-64350"/>
              <a:ext cx="8858250" cy="5272200"/>
              <a:chOff x="160725" y="-75925"/>
              <a:chExt cx="8858250" cy="5272200"/>
            </a:xfrm>
          </p:grpSpPr>
          <p:cxnSp>
            <p:nvCxnSpPr>
              <p:cNvPr id="935" name="Google Shape;935;p13"/>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36" name="Google Shape;936;p13"/>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37" name="Google Shape;937;p13"/>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38" name="Google Shape;938;p13"/>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39" name="Google Shape;939;p13"/>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0" name="Google Shape;940;p13"/>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1" name="Google Shape;941;p13"/>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2" name="Google Shape;942;p13"/>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3" name="Google Shape;943;p13"/>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4" name="Google Shape;944;p13"/>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5" name="Google Shape;945;p13"/>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6" name="Google Shape;946;p13"/>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7" name="Google Shape;947;p13"/>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8" name="Google Shape;948;p13"/>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49" name="Google Shape;949;p13"/>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0" name="Google Shape;950;p13"/>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1" name="Google Shape;951;p13"/>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2" name="Google Shape;952;p13"/>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3" name="Google Shape;953;p13"/>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4" name="Google Shape;954;p13"/>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5" name="Google Shape;955;p13"/>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6" name="Google Shape;956;p13"/>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7" name="Google Shape;957;p13"/>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8" name="Google Shape;958;p13"/>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59" name="Google Shape;959;p13"/>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0" name="Google Shape;960;p13"/>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1" name="Google Shape;961;p13"/>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2" name="Google Shape;962;p13"/>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3" name="Google Shape;963;p13"/>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4" name="Google Shape;964;p13"/>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5" name="Google Shape;965;p13"/>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6" name="Google Shape;966;p13"/>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7" name="Google Shape;967;p13"/>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8" name="Google Shape;968;p13"/>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69" name="Google Shape;969;p13"/>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0" name="Google Shape;970;p13"/>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1" name="Google Shape;971;p13"/>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2" name="Google Shape;972;p13"/>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3" name="Google Shape;973;p13"/>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4" name="Google Shape;974;p13"/>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5" name="Google Shape;975;p13"/>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6" name="Google Shape;976;p13"/>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7" name="Google Shape;977;p13"/>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8" name="Google Shape;978;p13"/>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79" name="Google Shape;979;p13"/>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0" name="Google Shape;980;p13"/>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1" name="Google Shape;981;p13"/>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2" name="Google Shape;982;p13"/>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3" name="Google Shape;983;p13"/>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4" name="Google Shape;984;p13"/>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5" name="Google Shape;985;p13"/>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6" name="Google Shape;986;p13"/>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7" name="Google Shape;987;p13"/>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8" name="Google Shape;988;p13"/>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89" name="Google Shape;989;p13"/>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0" name="Google Shape;990;p13"/>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1" name="Google Shape;991;p13"/>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2" name="Google Shape;992;p13"/>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3" name="Google Shape;993;p13"/>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4" name="Google Shape;994;p13"/>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5" name="Google Shape;995;p13"/>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6" name="Google Shape;996;p13"/>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997" name="Google Shape;997;p13"/>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998" name="Google Shape;998;p13"/>
            <p:cNvGrpSpPr/>
            <p:nvPr/>
          </p:nvGrpSpPr>
          <p:grpSpPr>
            <a:xfrm>
              <a:off x="-42900" y="133350"/>
              <a:ext cx="9229800" cy="4876800"/>
              <a:chOff x="-44050" y="143150"/>
              <a:chExt cx="9229800" cy="4876800"/>
            </a:xfrm>
          </p:grpSpPr>
          <p:cxnSp>
            <p:nvCxnSpPr>
              <p:cNvPr id="999" name="Google Shape;999;p13"/>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0" name="Google Shape;1000;p13"/>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1" name="Google Shape;1001;p13"/>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2" name="Google Shape;1002;p13"/>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3" name="Google Shape;1003;p13"/>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4" name="Google Shape;1004;p13"/>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5" name="Google Shape;1005;p13"/>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6" name="Google Shape;1006;p13"/>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7" name="Google Shape;1007;p13"/>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8" name="Google Shape;1008;p13"/>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09" name="Google Shape;1009;p13"/>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0" name="Google Shape;1010;p13"/>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1" name="Google Shape;1011;p13"/>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2" name="Google Shape;1012;p13"/>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3" name="Google Shape;1013;p13"/>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4" name="Google Shape;1014;p13"/>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5" name="Google Shape;1015;p13"/>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6" name="Google Shape;1016;p13"/>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7" name="Google Shape;1017;p13"/>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8" name="Google Shape;1018;p13"/>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19" name="Google Shape;1019;p13"/>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0" name="Google Shape;1020;p13"/>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1" name="Google Shape;1021;p13"/>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2" name="Google Shape;1022;p13"/>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3" name="Google Shape;1023;p13"/>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4" name="Google Shape;1024;p13"/>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5" name="Google Shape;1025;p13"/>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6" name="Google Shape;1026;p13"/>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7" name="Google Shape;1027;p13"/>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8" name="Google Shape;1028;p13"/>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29" name="Google Shape;1029;p13"/>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30" name="Google Shape;1030;p13"/>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031" name="Google Shape;1031;p13"/>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032" name="Google Shape;1032;p13"/>
          <p:cNvSpPr txBox="1">
            <a:spLocks noGrp="1"/>
          </p:cNvSpPr>
          <p:nvPr>
            <p:ph type="subTitle" idx="1"/>
          </p:nvPr>
        </p:nvSpPr>
        <p:spPr>
          <a:xfrm>
            <a:off x="822921" y="1858475"/>
            <a:ext cx="3451200" cy="16458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33" name="Google Shape;1033;p13"/>
          <p:cNvSpPr txBox="1">
            <a:spLocks noGrp="1"/>
          </p:cNvSpPr>
          <p:nvPr>
            <p:ph type="subTitle" idx="2"/>
          </p:nvPr>
        </p:nvSpPr>
        <p:spPr>
          <a:xfrm>
            <a:off x="4869879" y="1858475"/>
            <a:ext cx="3451200" cy="16458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34" name="Google Shape;1034;p13"/>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1035"/>
        <p:cNvGrpSpPr/>
        <p:nvPr/>
      </p:nvGrpSpPr>
      <p:grpSpPr>
        <a:xfrm>
          <a:off x="0" y="0"/>
          <a:ext cx="0" cy="0"/>
          <a:chOff x="0" y="0"/>
          <a:chExt cx="0" cy="0"/>
        </a:xfrm>
      </p:grpSpPr>
      <p:grpSp>
        <p:nvGrpSpPr>
          <p:cNvPr id="1036" name="Google Shape;1036;p14"/>
          <p:cNvGrpSpPr/>
          <p:nvPr/>
        </p:nvGrpSpPr>
        <p:grpSpPr>
          <a:xfrm>
            <a:off x="-42900" y="-64350"/>
            <a:ext cx="9229800" cy="5272200"/>
            <a:chOff x="-42900" y="-64350"/>
            <a:chExt cx="9229800" cy="5272200"/>
          </a:xfrm>
        </p:grpSpPr>
        <p:grpSp>
          <p:nvGrpSpPr>
            <p:cNvPr id="1037" name="Google Shape;1037;p14"/>
            <p:cNvGrpSpPr/>
            <p:nvPr/>
          </p:nvGrpSpPr>
          <p:grpSpPr>
            <a:xfrm>
              <a:off x="142875" y="-64350"/>
              <a:ext cx="8858250" cy="5272200"/>
              <a:chOff x="160725" y="-75925"/>
              <a:chExt cx="8858250" cy="5272200"/>
            </a:xfrm>
          </p:grpSpPr>
          <p:cxnSp>
            <p:nvCxnSpPr>
              <p:cNvPr id="1038" name="Google Shape;1038;p14"/>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39" name="Google Shape;1039;p14"/>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0" name="Google Shape;1040;p14"/>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1" name="Google Shape;1041;p14"/>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2" name="Google Shape;1042;p14"/>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3" name="Google Shape;1043;p14"/>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4" name="Google Shape;1044;p14"/>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5" name="Google Shape;1045;p14"/>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6" name="Google Shape;1046;p14"/>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7" name="Google Shape;1047;p14"/>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8" name="Google Shape;1048;p14"/>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49" name="Google Shape;1049;p14"/>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0" name="Google Shape;1050;p14"/>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1" name="Google Shape;1051;p14"/>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2" name="Google Shape;1052;p14"/>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3" name="Google Shape;1053;p14"/>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4" name="Google Shape;1054;p14"/>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5" name="Google Shape;1055;p14"/>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6" name="Google Shape;1056;p14"/>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7" name="Google Shape;1057;p14"/>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8" name="Google Shape;1058;p14"/>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59" name="Google Shape;1059;p14"/>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0" name="Google Shape;1060;p14"/>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1" name="Google Shape;1061;p14"/>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2" name="Google Shape;1062;p14"/>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3" name="Google Shape;1063;p14"/>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4" name="Google Shape;1064;p14"/>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5" name="Google Shape;1065;p14"/>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6" name="Google Shape;1066;p14"/>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7" name="Google Shape;1067;p14"/>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8" name="Google Shape;1068;p14"/>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69" name="Google Shape;1069;p14"/>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0" name="Google Shape;1070;p14"/>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1" name="Google Shape;1071;p14"/>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2" name="Google Shape;1072;p14"/>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3" name="Google Shape;1073;p14"/>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4" name="Google Shape;1074;p14"/>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5" name="Google Shape;1075;p14"/>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6" name="Google Shape;1076;p14"/>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7" name="Google Shape;1077;p14"/>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8" name="Google Shape;1078;p14"/>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79" name="Google Shape;1079;p14"/>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0" name="Google Shape;1080;p14"/>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1" name="Google Shape;1081;p14"/>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2" name="Google Shape;1082;p14"/>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3" name="Google Shape;1083;p14"/>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4" name="Google Shape;1084;p14"/>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5" name="Google Shape;1085;p14"/>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6" name="Google Shape;1086;p14"/>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7" name="Google Shape;1087;p14"/>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8" name="Google Shape;1088;p14"/>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89" name="Google Shape;1089;p14"/>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0" name="Google Shape;1090;p14"/>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1" name="Google Shape;1091;p14"/>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2" name="Google Shape;1092;p14"/>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3" name="Google Shape;1093;p14"/>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4" name="Google Shape;1094;p14"/>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5" name="Google Shape;1095;p14"/>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6" name="Google Shape;1096;p14"/>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7" name="Google Shape;1097;p14"/>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8" name="Google Shape;1098;p14"/>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099" name="Google Shape;1099;p14"/>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100" name="Google Shape;1100;p14"/>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101" name="Google Shape;1101;p14"/>
            <p:cNvGrpSpPr/>
            <p:nvPr/>
          </p:nvGrpSpPr>
          <p:grpSpPr>
            <a:xfrm>
              <a:off x="-42900" y="133350"/>
              <a:ext cx="9229800" cy="4876800"/>
              <a:chOff x="-44050" y="143150"/>
              <a:chExt cx="9229800" cy="4876800"/>
            </a:xfrm>
          </p:grpSpPr>
          <p:cxnSp>
            <p:nvCxnSpPr>
              <p:cNvPr id="1102" name="Google Shape;1102;p14"/>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3" name="Google Shape;1103;p14"/>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4" name="Google Shape;1104;p14"/>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5" name="Google Shape;1105;p14"/>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6" name="Google Shape;1106;p14"/>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7" name="Google Shape;1107;p14"/>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8" name="Google Shape;1108;p14"/>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09" name="Google Shape;1109;p14"/>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0" name="Google Shape;1110;p14"/>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1" name="Google Shape;1111;p14"/>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2" name="Google Shape;1112;p14"/>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3" name="Google Shape;1113;p14"/>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4" name="Google Shape;1114;p14"/>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5" name="Google Shape;1115;p14"/>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6" name="Google Shape;1116;p14"/>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7" name="Google Shape;1117;p14"/>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8" name="Google Shape;1118;p14"/>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19" name="Google Shape;1119;p14"/>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0" name="Google Shape;1120;p14"/>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1" name="Google Shape;1121;p14"/>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2" name="Google Shape;1122;p14"/>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3" name="Google Shape;1123;p14"/>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4" name="Google Shape;1124;p14"/>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5" name="Google Shape;1125;p14"/>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6" name="Google Shape;1126;p14"/>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7" name="Google Shape;1127;p14"/>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8" name="Google Shape;1128;p14"/>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29" name="Google Shape;1129;p14"/>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30" name="Google Shape;1130;p14"/>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31" name="Google Shape;1131;p14"/>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32" name="Google Shape;1132;p14"/>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33" name="Google Shape;1133;p14"/>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134" name="Google Shape;1134;p14"/>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135" name="Google Shape;1135;p14"/>
          <p:cNvSpPr txBox="1">
            <a:spLocks noGrp="1"/>
          </p:cNvSpPr>
          <p:nvPr>
            <p:ph type="title"/>
          </p:nvPr>
        </p:nvSpPr>
        <p:spPr>
          <a:xfrm>
            <a:off x="720000" y="2179625"/>
            <a:ext cx="6145200" cy="914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40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1136" name="Google Shape;1136;p14"/>
          <p:cNvSpPr txBox="1">
            <a:spLocks noGrp="1"/>
          </p:cNvSpPr>
          <p:nvPr>
            <p:ph type="title" idx="2" hasCustomPrompt="1"/>
          </p:nvPr>
        </p:nvSpPr>
        <p:spPr>
          <a:xfrm>
            <a:off x="720000" y="842725"/>
            <a:ext cx="1828800" cy="1336800"/>
          </a:xfrm>
          <a:prstGeom prst="rect">
            <a:avLst/>
          </a:prstGeom>
        </p:spPr>
        <p:txBody>
          <a:bodyPr spcFirstLastPara="1" wrap="square" lIns="91425" tIns="91425" rIns="91425" bIns="91425" anchor="ctr" anchorCtr="0">
            <a:noAutofit/>
          </a:bodyPr>
          <a:lstStyle>
            <a:lvl1pPr lvl="0" rtl="0">
              <a:spcBef>
                <a:spcPts val="0"/>
              </a:spcBef>
              <a:spcAft>
                <a:spcPts val="0"/>
              </a:spcAft>
              <a:buSzPts val="6000"/>
              <a:buNone/>
              <a:defRPr sz="9000">
                <a:solidFill>
                  <a:schemeClr val="accent1"/>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137" name="Google Shape;1137;p14"/>
          <p:cNvSpPr txBox="1">
            <a:spLocks noGrp="1"/>
          </p:cNvSpPr>
          <p:nvPr>
            <p:ph type="subTitle" idx="1"/>
          </p:nvPr>
        </p:nvSpPr>
        <p:spPr>
          <a:xfrm>
            <a:off x="720000" y="3094025"/>
            <a:ext cx="45720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241"/>
        <p:cNvGrpSpPr/>
        <p:nvPr/>
      </p:nvGrpSpPr>
      <p:grpSpPr>
        <a:xfrm>
          <a:off x="0" y="0"/>
          <a:ext cx="0" cy="0"/>
          <a:chOff x="0" y="0"/>
          <a:chExt cx="0" cy="0"/>
        </a:xfrm>
      </p:grpSpPr>
      <p:grpSp>
        <p:nvGrpSpPr>
          <p:cNvPr id="1242" name="Google Shape;1242;p16"/>
          <p:cNvGrpSpPr/>
          <p:nvPr/>
        </p:nvGrpSpPr>
        <p:grpSpPr>
          <a:xfrm>
            <a:off x="-42900" y="-64350"/>
            <a:ext cx="9229800" cy="5272200"/>
            <a:chOff x="-42900" y="-64350"/>
            <a:chExt cx="9229800" cy="5272200"/>
          </a:xfrm>
        </p:grpSpPr>
        <p:grpSp>
          <p:nvGrpSpPr>
            <p:cNvPr id="1243" name="Google Shape;1243;p16"/>
            <p:cNvGrpSpPr/>
            <p:nvPr/>
          </p:nvGrpSpPr>
          <p:grpSpPr>
            <a:xfrm>
              <a:off x="142875" y="-64350"/>
              <a:ext cx="8858250" cy="5272200"/>
              <a:chOff x="160725" y="-75925"/>
              <a:chExt cx="8858250" cy="5272200"/>
            </a:xfrm>
          </p:grpSpPr>
          <p:cxnSp>
            <p:nvCxnSpPr>
              <p:cNvPr id="1244" name="Google Shape;1244;p16"/>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45" name="Google Shape;1245;p16"/>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46" name="Google Shape;1246;p16"/>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47" name="Google Shape;1247;p16"/>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48" name="Google Shape;1248;p16"/>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49" name="Google Shape;1249;p16"/>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0" name="Google Shape;1250;p16"/>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1" name="Google Shape;1251;p16"/>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2" name="Google Shape;1252;p16"/>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3" name="Google Shape;1253;p16"/>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4" name="Google Shape;1254;p16"/>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5" name="Google Shape;1255;p16"/>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6" name="Google Shape;1256;p16"/>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7" name="Google Shape;1257;p16"/>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8" name="Google Shape;1258;p16"/>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59" name="Google Shape;1259;p16"/>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0" name="Google Shape;1260;p16"/>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1" name="Google Shape;1261;p16"/>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2" name="Google Shape;1262;p16"/>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3" name="Google Shape;1263;p16"/>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4" name="Google Shape;1264;p16"/>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5" name="Google Shape;1265;p16"/>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6" name="Google Shape;1266;p16"/>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7" name="Google Shape;1267;p16"/>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8" name="Google Shape;1268;p16"/>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69" name="Google Shape;1269;p16"/>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0" name="Google Shape;1270;p16"/>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1" name="Google Shape;1271;p16"/>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2" name="Google Shape;1272;p16"/>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3" name="Google Shape;1273;p16"/>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4" name="Google Shape;1274;p16"/>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5" name="Google Shape;1275;p16"/>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6" name="Google Shape;1276;p16"/>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7" name="Google Shape;1277;p16"/>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8" name="Google Shape;1278;p16"/>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79" name="Google Shape;1279;p16"/>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0" name="Google Shape;1280;p16"/>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1" name="Google Shape;1281;p16"/>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2" name="Google Shape;1282;p16"/>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3" name="Google Shape;1283;p16"/>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4" name="Google Shape;1284;p16"/>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5" name="Google Shape;1285;p16"/>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6" name="Google Shape;1286;p16"/>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7" name="Google Shape;1287;p16"/>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8" name="Google Shape;1288;p16"/>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89" name="Google Shape;1289;p16"/>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0" name="Google Shape;1290;p16"/>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1" name="Google Shape;1291;p16"/>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2" name="Google Shape;1292;p16"/>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3" name="Google Shape;1293;p16"/>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4" name="Google Shape;1294;p16"/>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5" name="Google Shape;1295;p16"/>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6" name="Google Shape;1296;p16"/>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7" name="Google Shape;1297;p16"/>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8" name="Google Shape;1298;p16"/>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299" name="Google Shape;1299;p16"/>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0" name="Google Shape;1300;p16"/>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1" name="Google Shape;1301;p16"/>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2" name="Google Shape;1302;p16"/>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3" name="Google Shape;1303;p16"/>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4" name="Google Shape;1304;p16"/>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5" name="Google Shape;1305;p16"/>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06" name="Google Shape;1306;p16"/>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307" name="Google Shape;1307;p16"/>
            <p:cNvGrpSpPr/>
            <p:nvPr/>
          </p:nvGrpSpPr>
          <p:grpSpPr>
            <a:xfrm>
              <a:off x="-42900" y="133350"/>
              <a:ext cx="9229800" cy="4876800"/>
              <a:chOff x="-44050" y="143150"/>
              <a:chExt cx="9229800" cy="4876800"/>
            </a:xfrm>
          </p:grpSpPr>
          <p:cxnSp>
            <p:nvCxnSpPr>
              <p:cNvPr id="1308" name="Google Shape;1308;p16"/>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09" name="Google Shape;1309;p16"/>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0" name="Google Shape;1310;p16"/>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1" name="Google Shape;1311;p16"/>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2" name="Google Shape;1312;p16"/>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3" name="Google Shape;1313;p16"/>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4" name="Google Shape;1314;p16"/>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5" name="Google Shape;1315;p16"/>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6" name="Google Shape;1316;p16"/>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7" name="Google Shape;1317;p16"/>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8" name="Google Shape;1318;p16"/>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19" name="Google Shape;1319;p16"/>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0" name="Google Shape;1320;p16"/>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1" name="Google Shape;1321;p16"/>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2" name="Google Shape;1322;p16"/>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3" name="Google Shape;1323;p16"/>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4" name="Google Shape;1324;p16"/>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5" name="Google Shape;1325;p16"/>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6" name="Google Shape;1326;p16"/>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7" name="Google Shape;1327;p16"/>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8" name="Google Shape;1328;p16"/>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29" name="Google Shape;1329;p16"/>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0" name="Google Shape;1330;p16"/>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1" name="Google Shape;1331;p16"/>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2" name="Google Shape;1332;p16"/>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3" name="Google Shape;1333;p16"/>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4" name="Google Shape;1334;p16"/>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5" name="Google Shape;1335;p16"/>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6" name="Google Shape;1336;p16"/>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7" name="Google Shape;1337;p16"/>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8" name="Google Shape;1338;p16"/>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39" name="Google Shape;1339;p16"/>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340" name="Google Shape;1340;p16"/>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341" name="Google Shape;1341;p16"/>
          <p:cNvSpPr txBox="1">
            <a:spLocks noGrp="1"/>
          </p:cNvSpPr>
          <p:nvPr>
            <p:ph type="title"/>
          </p:nvPr>
        </p:nvSpPr>
        <p:spPr>
          <a:xfrm>
            <a:off x="720000" y="2123775"/>
            <a:ext cx="3621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342" name="Google Shape;1342;p16"/>
          <p:cNvSpPr txBox="1">
            <a:spLocks noGrp="1"/>
          </p:cNvSpPr>
          <p:nvPr>
            <p:ph type="title" idx="2" hasCustomPrompt="1"/>
          </p:nvPr>
        </p:nvSpPr>
        <p:spPr>
          <a:xfrm>
            <a:off x="720000" y="1606575"/>
            <a:ext cx="1976400" cy="593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solidFill>
                  <a:schemeClr val="l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43" name="Google Shape;1343;p16"/>
          <p:cNvSpPr txBox="1">
            <a:spLocks noGrp="1"/>
          </p:cNvSpPr>
          <p:nvPr>
            <p:ph type="subTitle" idx="1"/>
          </p:nvPr>
        </p:nvSpPr>
        <p:spPr>
          <a:xfrm>
            <a:off x="720000" y="2504775"/>
            <a:ext cx="3621000" cy="365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344" name="Google Shape;1344;p16"/>
          <p:cNvSpPr txBox="1">
            <a:spLocks noGrp="1"/>
          </p:cNvSpPr>
          <p:nvPr>
            <p:ph type="title" idx="3"/>
          </p:nvPr>
        </p:nvSpPr>
        <p:spPr>
          <a:xfrm>
            <a:off x="4802999" y="2123775"/>
            <a:ext cx="3621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345" name="Google Shape;1345;p16"/>
          <p:cNvSpPr txBox="1">
            <a:spLocks noGrp="1"/>
          </p:cNvSpPr>
          <p:nvPr>
            <p:ph type="title" idx="4" hasCustomPrompt="1"/>
          </p:nvPr>
        </p:nvSpPr>
        <p:spPr>
          <a:xfrm>
            <a:off x="4802999" y="1606575"/>
            <a:ext cx="1976400" cy="593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46" name="Google Shape;1346;p16"/>
          <p:cNvSpPr txBox="1">
            <a:spLocks noGrp="1"/>
          </p:cNvSpPr>
          <p:nvPr>
            <p:ph type="subTitle" idx="5"/>
          </p:nvPr>
        </p:nvSpPr>
        <p:spPr>
          <a:xfrm>
            <a:off x="4802999" y="2504775"/>
            <a:ext cx="3621000" cy="365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347" name="Google Shape;1347;p16"/>
          <p:cNvSpPr txBox="1">
            <a:spLocks noGrp="1"/>
          </p:cNvSpPr>
          <p:nvPr>
            <p:ph type="title" idx="6"/>
          </p:nvPr>
        </p:nvSpPr>
        <p:spPr>
          <a:xfrm>
            <a:off x="720000" y="3741100"/>
            <a:ext cx="3621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348" name="Google Shape;1348;p16"/>
          <p:cNvSpPr txBox="1">
            <a:spLocks noGrp="1"/>
          </p:cNvSpPr>
          <p:nvPr>
            <p:ph type="title" idx="7" hasCustomPrompt="1"/>
          </p:nvPr>
        </p:nvSpPr>
        <p:spPr>
          <a:xfrm>
            <a:off x="720000" y="3224125"/>
            <a:ext cx="1976400" cy="593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49" name="Google Shape;1349;p16"/>
          <p:cNvSpPr txBox="1">
            <a:spLocks noGrp="1"/>
          </p:cNvSpPr>
          <p:nvPr>
            <p:ph type="subTitle" idx="8"/>
          </p:nvPr>
        </p:nvSpPr>
        <p:spPr>
          <a:xfrm>
            <a:off x="720000" y="4122100"/>
            <a:ext cx="3621000" cy="365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350" name="Google Shape;1350;p16"/>
          <p:cNvSpPr txBox="1">
            <a:spLocks noGrp="1"/>
          </p:cNvSpPr>
          <p:nvPr>
            <p:ph type="title" idx="9"/>
          </p:nvPr>
        </p:nvSpPr>
        <p:spPr>
          <a:xfrm>
            <a:off x="4802999" y="3741100"/>
            <a:ext cx="3621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351" name="Google Shape;1351;p16"/>
          <p:cNvSpPr txBox="1">
            <a:spLocks noGrp="1"/>
          </p:cNvSpPr>
          <p:nvPr>
            <p:ph type="title" idx="13" hasCustomPrompt="1"/>
          </p:nvPr>
        </p:nvSpPr>
        <p:spPr>
          <a:xfrm>
            <a:off x="4802999" y="3224125"/>
            <a:ext cx="1976400" cy="593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solidFill>
                  <a:schemeClr val="accent3"/>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52" name="Google Shape;1352;p16"/>
          <p:cNvSpPr txBox="1">
            <a:spLocks noGrp="1"/>
          </p:cNvSpPr>
          <p:nvPr>
            <p:ph type="subTitle" idx="14"/>
          </p:nvPr>
        </p:nvSpPr>
        <p:spPr>
          <a:xfrm>
            <a:off x="4802999" y="4122100"/>
            <a:ext cx="3621000" cy="365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353" name="Google Shape;1353;p16"/>
          <p:cNvSpPr txBox="1">
            <a:spLocks noGrp="1"/>
          </p:cNvSpPr>
          <p:nvPr>
            <p:ph type="title" idx="15"/>
          </p:nvPr>
        </p:nvSpPr>
        <p:spPr>
          <a:xfrm>
            <a:off x="720000" y="3325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1354"/>
        <p:cNvGrpSpPr/>
        <p:nvPr/>
      </p:nvGrpSpPr>
      <p:grpSpPr>
        <a:xfrm>
          <a:off x="0" y="0"/>
          <a:ext cx="0" cy="0"/>
          <a:chOff x="0" y="0"/>
          <a:chExt cx="0" cy="0"/>
        </a:xfrm>
      </p:grpSpPr>
      <p:grpSp>
        <p:nvGrpSpPr>
          <p:cNvPr id="1355" name="Google Shape;1355;p17"/>
          <p:cNvGrpSpPr/>
          <p:nvPr/>
        </p:nvGrpSpPr>
        <p:grpSpPr>
          <a:xfrm>
            <a:off x="-42900" y="-64350"/>
            <a:ext cx="9229800" cy="5272200"/>
            <a:chOff x="-42900" y="-64350"/>
            <a:chExt cx="9229800" cy="5272200"/>
          </a:xfrm>
        </p:grpSpPr>
        <p:grpSp>
          <p:nvGrpSpPr>
            <p:cNvPr id="1356" name="Google Shape;1356;p17"/>
            <p:cNvGrpSpPr/>
            <p:nvPr/>
          </p:nvGrpSpPr>
          <p:grpSpPr>
            <a:xfrm>
              <a:off x="142875" y="-64350"/>
              <a:ext cx="8858250" cy="5272200"/>
              <a:chOff x="160725" y="-75925"/>
              <a:chExt cx="8858250" cy="5272200"/>
            </a:xfrm>
          </p:grpSpPr>
          <p:cxnSp>
            <p:nvCxnSpPr>
              <p:cNvPr id="1357" name="Google Shape;1357;p17"/>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58" name="Google Shape;1358;p17"/>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59" name="Google Shape;1359;p17"/>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0" name="Google Shape;1360;p17"/>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1" name="Google Shape;1361;p17"/>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2" name="Google Shape;1362;p17"/>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3" name="Google Shape;1363;p17"/>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4" name="Google Shape;1364;p17"/>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5" name="Google Shape;1365;p17"/>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6" name="Google Shape;1366;p17"/>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7" name="Google Shape;1367;p17"/>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8" name="Google Shape;1368;p17"/>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69" name="Google Shape;1369;p17"/>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0" name="Google Shape;1370;p17"/>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1" name="Google Shape;1371;p17"/>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2" name="Google Shape;1372;p17"/>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3" name="Google Shape;1373;p17"/>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4" name="Google Shape;1374;p17"/>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5" name="Google Shape;1375;p17"/>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6" name="Google Shape;1376;p17"/>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7" name="Google Shape;1377;p17"/>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8" name="Google Shape;1378;p17"/>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79" name="Google Shape;1379;p17"/>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0" name="Google Shape;1380;p17"/>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1" name="Google Shape;1381;p17"/>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2" name="Google Shape;1382;p17"/>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3" name="Google Shape;1383;p17"/>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4" name="Google Shape;1384;p17"/>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5" name="Google Shape;1385;p17"/>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6" name="Google Shape;1386;p17"/>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7" name="Google Shape;1387;p17"/>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8" name="Google Shape;1388;p17"/>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89" name="Google Shape;1389;p17"/>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0" name="Google Shape;1390;p17"/>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1" name="Google Shape;1391;p17"/>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2" name="Google Shape;1392;p17"/>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3" name="Google Shape;1393;p17"/>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4" name="Google Shape;1394;p17"/>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5" name="Google Shape;1395;p17"/>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6" name="Google Shape;1396;p17"/>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7" name="Google Shape;1397;p17"/>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8" name="Google Shape;1398;p17"/>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399" name="Google Shape;1399;p17"/>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0" name="Google Shape;1400;p17"/>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1" name="Google Shape;1401;p17"/>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2" name="Google Shape;1402;p17"/>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3" name="Google Shape;1403;p17"/>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4" name="Google Shape;1404;p17"/>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5" name="Google Shape;1405;p17"/>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6" name="Google Shape;1406;p17"/>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7" name="Google Shape;1407;p17"/>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8" name="Google Shape;1408;p17"/>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09" name="Google Shape;1409;p17"/>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0" name="Google Shape;1410;p17"/>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1" name="Google Shape;1411;p17"/>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2" name="Google Shape;1412;p17"/>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3" name="Google Shape;1413;p17"/>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4" name="Google Shape;1414;p17"/>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5" name="Google Shape;1415;p17"/>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6" name="Google Shape;1416;p17"/>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7" name="Google Shape;1417;p17"/>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8" name="Google Shape;1418;p17"/>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19" name="Google Shape;1419;p17"/>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420" name="Google Shape;1420;p17"/>
            <p:cNvGrpSpPr/>
            <p:nvPr/>
          </p:nvGrpSpPr>
          <p:grpSpPr>
            <a:xfrm>
              <a:off x="-42900" y="133350"/>
              <a:ext cx="9229800" cy="4876800"/>
              <a:chOff x="-44050" y="143150"/>
              <a:chExt cx="9229800" cy="4876800"/>
            </a:xfrm>
          </p:grpSpPr>
          <p:cxnSp>
            <p:nvCxnSpPr>
              <p:cNvPr id="1421" name="Google Shape;1421;p17"/>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2" name="Google Shape;1422;p17"/>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3" name="Google Shape;1423;p17"/>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4" name="Google Shape;1424;p17"/>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5" name="Google Shape;1425;p17"/>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6" name="Google Shape;1426;p17"/>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7" name="Google Shape;1427;p17"/>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8" name="Google Shape;1428;p17"/>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29" name="Google Shape;1429;p17"/>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0" name="Google Shape;1430;p17"/>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1" name="Google Shape;1431;p17"/>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2" name="Google Shape;1432;p17"/>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3" name="Google Shape;1433;p17"/>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4" name="Google Shape;1434;p17"/>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5" name="Google Shape;1435;p17"/>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6" name="Google Shape;1436;p17"/>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7" name="Google Shape;1437;p17"/>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8" name="Google Shape;1438;p17"/>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39" name="Google Shape;1439;p17"/>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0" name="Google Shape;1440;p17"/>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1" name="Google Shape;1441;p17"/>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2" name="Google Shape;1442;p17"/>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3" name="Google Shape;1443;p17"/>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4" name="Google Shape;1444;p17"/>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5" name="Google Shape;1445;p17"/>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6" name="Google Shape;1446;p17"/>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7" name="Google Shape;1447;p17"/>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8" name="Google Shape;1448;p17"/>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49" name="Google Shape;1449;p17"/>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50" name="Google Shape;1450;p17"/>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51" name="Google Shape;1451;p17"/>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52" name="Google Shape;1452;p17"/>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453" name="Google Shape;1453;p17"/>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454" name="Google Shape;1454;p17"/>
          <p:cNvSpPr txBox="1">
            <a:spLocks noGrp="1"/>
          </p:cNvSpPr>
          <p:nvPr>
            <p:ph type="title"/>
          </p:nvPr>
        </p:nvSpPr>
        <p:spPr>
          <a:xfrm>
            <a:off x="720000" y="3738300"/>
            <a:ext cx="3852000" cy="5319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22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1455" name="Google Shape;1455;p17"/>
          <p:cNvSpPr txBox="1">
            <a:spLocks noGrp="1"/>
          </p:cNvSpPr>
          <p:nvPr>
            <p:ph type="subTitle" idx="1"/>
          </p:nvPr>
        </p:nvSpPr>
        <p:spPr>
          <a:xfrm>
            <a:off x="719950" y="873300"/>
            <a:ext cx="5943600" cy="2560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3500"/>
            </a:lvl1pPr>
            <a:lvl2pPr lvl="1" algn="ctr" rtl="0">
              <a:lnSpc>
                <a:spcPct val="100000"/>
              </a:lnSpc>
              <a:spcBef>
                <a:spcPts val="0"/>
              </a:spcBef>
              <a:spcAft>
                <a:spcPts val="0"/>
              </a:spcAft>
              <a:buSzPts val="2500"/>
              <a:buNone/>
              <a:defRPr sz="2500"/>
            </a:lvl2pPr>
            <a:lvl3pPr lvl="2" algn="ctr" rtl="0">
              <a:lnSpc>
                <a:spcPct val="100000"/>
              </a:lnSpc>
              <a:spcBef>
                <a:spcPts val="0"/>
              </a:spcBef>
              <a:spcAft>
                <a:spcPts val="0"/>
              </a:spcAft>
              <a:buSzPts val="2500"/>
              <a:buNone/>
              <a:defRPr sz="2500"/>
            </a:lvl3pPr>
            <a:lvl4pPr lvl="3" algn="ctr" rtl="0">
              <a:lnSpc>
                <a:spcPct val="100000"/>
              </a:lnSpc>
              <a:spcBef>
                <a:spcPts val="0"/>
              </a:spcBef>
              <a:spcAft>
                <a:spcPts val="0"/>
              </a:spcAft>
              <a:buSzPts val="2500"/>
              <a:buNone/>
              <a:defRPr sz="2500"/>
            </a:lvl4pPr>
            <a:lvl5pPr lvl="4" algn="ctr" rtl="0">
              <a:lnSpc>
                <a:spcPct val="100000"/>
              </a:lnSpc>
              <a:spcBef>
                <a:spcPts val="0"/>
              </a:spcBef>
              <a:spcAft>
                <a:spcPts val="0"/>
              </a:spcAft>
              <a:buSzPts val="2500"/>
              <a:buNone/>
              <a:defRPr sz="2500"/>
            </a:lvl5pPr>
            <a:lvl6pPr lvl="5" algn="ctr" rtl="0">
              <a:lnSpc>
                <a:spcPct val="100000"/>
              </a:lnSpc>
              <a:spcBef>
                <a:spcPts val="0"/>
              </a:spcBef>
              <a:spcAft>
                <a:spcPts val="0"/>
              </a:spcAft>
              <a:buSzPts val="2500"/>
              <a:buNone/>
              <a:defRPr sz="2500"/>
            </a:lvl6pPr>
            <a:lvl7pPr lvl="6" algn="ctr" rtl="0">
              <a:lnSpc>
                <a:spcPct val="100000"/>
              </a:lnSpc>
              <a:spcBef>
                <a:spcPts val="0"/>
              </a:spcBef>
              <a:spcAft>
                <a:spcPts val="0"/>
              </a:spcAft>
              <a:buSzPts val="2500"/>
              <a:buNone/>
              <a:defRPr sz="2500"/>
            </a:lvl7pPr>
            <a:lvl8pPr lvl="7" algn="ctr" rtl="0">
              <a:lnSpc>
                <a:spcPct val="100000"/>
              </a:lnSpc>
              <a:spcBef>
                <a:spcPts val="0"/>
              </a:spcBef>
              <a:spcAft>
                <a:spcPts val="0"/>
              </a:spcAft>
              <a:buSzPts val="2500"/>
              <a:buNone/>
              <a:defRPr sz="2500"/>
            </a:lvl8pPr>
            <a:lvl9pPr lvl="8" algn="ctr" rtl="0">
              <a:lnSpc>
                <a:spcPct val="100000"/>
              </a:lnSpc>
              <a:spcBef>
                <a:spcPts val="0"/>
              </a:spcBef>
              <a:spcAft>
                <a:spcPts val="0"/>
              </a:spcAft>
              <a:buSzPts val="2500"/>
              <a:buNone/>
              <a:defRPr sz="25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1456"/>
        <p:cNvGrpSpPr/>
        <p:nvPr/>
      </p:nvGrpSpPr>
      <p:grpSpPr>
        <a:xfrm>
          <a:off x="0" y="0"/>
          <a:ext cx="0" cy="0"/>
          <a:chOff x="0" y="0"/>
          <a:chExt cx="0" cy="0"/>
        </a:xfrm>
      </p:grpSpPr>
      <p:grpSp>
        <p:nvGrpSpPr>
          <p:cNvPr id="1457" name="Google Shape;1457;p18"/>
          <p:cNvGrpSpPr/>
          <p:nvPr/>
        </p:nvGrpSpPr>
        <p:grpSpPr>
          <a:xfrm>
            <a:off x="-42900" y="-64350"/>
            <a:ext cx="9229800" cy="5272200"/>
            <a:chOff x="-42900" y="-64350"/>
            <a:chExt cx="9229800" cy="5272200"/>
          </a:xfrm>
        </p:grpSpPr>
        <p:grpSp>
          <p:nvGrpSpPr>
            <p:cNvPr id="1458" name="Google Shape;1458;p18"/>
            <p:cNvGrpSpPr/>
            <p:nvPr/>
          </p:nvGrpSpPr>
          <p:grpSpPr>
            <a:xfrm>
              <a:off x="142875" y="-64350"/>
              <a:ext cx="8858250" cy="5272200"/>
              <a:chOff x="160725" y="-75925"/>
              <a:chExt cx="8858250" cy="5272200"/>
            </a:xfrm>
          </p:grpSpPr>
          <p:cxnSp>
            <p:nvCxnSpPr>
              <p:cNvPr id="1459" name="Google Shape;1459;p18"/>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0" name="Google Shape;1460;p18"/>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1" name="Google Shape;1461;p18"/>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2" name="Google Shape;1462;p18"/>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3" name="Google Shape;1463;p18"/>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4" name="Google Shape;1464;p18"/>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5" name="Google Shape;1465;p18"/>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6" name="Google Shape;1466;p18"/>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7" name="Google Shape;1467;p18"/>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8" name="Google Shape;1468;p18"/>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69" name="Google Shape;1469;p18"/>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0" name="Google Shape;1470;p18"/>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1" name="Google Shape;1471;p18"/>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2" name="Google Shape;1472;p18"/>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3" name="Google Shape;1473;p18"/>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4" name="Google Shape;1474;p18"/>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5" name="Google Shape;1475;p18"/>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6" name="Google Shape;1476;p18"/>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7" name="Google Shape;1477;p18"/>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8" name="Google Shape;1478;p18"/>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79" name="Google Shape;1479;p18"/>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0" name="Google Shape;1480;p18"/>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1" name="Google Shape;1481;p18"/>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2" name="Google Shape;1482;p18"/>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3" name="Google Shape;1483;p18"/>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4" name="Google Shape;1484;p18"/>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5" name="Google Shape;1485;p18"/>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6" name="Google Shape;1486;p18"/>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7" name="Google Shape;1487;p18"/>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8" name="Google Shape;1488;p18"/>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89" name="Google Shape;1489;p18"/>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0" name="Google Shape;1490;p18"/>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1" name="Google Shape;1491;p18"/>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2" name="Google Shape;1492;p18"/>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3" name="Google Shape;1493;p18"/>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4" name="Google Shape;1494;p18"/>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5" name="Google Shape;1495;p18"/>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6" name="Google Shape;1496;p18"/>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7" name="Google Shape;1497;p18"/>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8" name="Google Shape;1498;p18"/>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499" name="Google Shape;1499;p18"/>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0" name="Google Shape;1500;p18"/>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1" name="Google Shape;1501;p18"/>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2" name="Google Shape;1502;p18"/>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3" name="Google Shape;1503;p18"/>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4" name="Google Shape;1504;p18"/>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5" name="Google Shape;1505;p18"/>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6" name="Google Shape;1506;p18"/>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7" name="Google Shape;1507;p18"/>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8" name="Google Shape;1508;p18"/>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09" name="Google Shape;1509;p18"/>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0" name="Google Shape;1510;p18"/>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1" name="Google Shape;1511;p18"/>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2" name="Google Shape;1512;p18"/>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3" name="Google Shape;1513;p18"/>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4" name="Google Shape;1514;p18"/>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5" name="Google Shape;1515;p18"/>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6" name="Google Shape;1516;p18"/>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7" name="Google Shape;1517;p18"/>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8" name="Google Shape;1518;p18"/>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19" name="Google Shape;1519;p18"/>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20" name="Google Shape;1520;p18"/>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21" name="Google Shape;1521;p18"/>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522" name="Google Shape;1522;p18"/>
            <p:cNvGrpSpPr/>
            <p:nvPr/>
          </p:nvGrpSpPr>
          <p:grpSpPr>
            <a:xfrm>
              <a:off x="-42900" y="133350"/>
              <a:ext cx="9229800" cy="4876800"/>
              <a:chOff x="-44050" y="143150"/>
              <a:chExt cx="9229800" cy="4876800"/>
            </a:xfrm>
          </p:grpSpPr>
          <p:cxnSp>
            <p:nvCxnSpPr>
              <p:cNvPr id="1523" name="Google Shape;1523;p18"/>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24" name="Google Shape;1524;p18"/>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25" name="Google Shape;1525;p18"/>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26" name="Google Shape;1526;p18"/>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27" name="Google Shape;1527;p18"/>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28" name="Google Shape;1528;p18"/>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29" name="Google Shape;1529;p18"/>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0" name="Google Shape;1530;p18"/>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1" name="Google Shape;1531;p18"/>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2" name="Google Shape;1532;p18"/>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3" name="Google Shape;1533;p18"/>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4" name="Google Shape;1534;p18"/>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5" name="Google Shape;1535;p18"/>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6" name="Google Shape;1536;p18"/>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7" name="Google Shape;1537;p18"/>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8" name="Google Shape;1538;p18"/>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39" name="Google Shape;1539;p18"/>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0" name="Google Shape;1540;p18"/>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1" name="Google Shape;1541;p18"/>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2" name="Google Shape;1542;p18"/>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3" name="Google Shape;1543;p18"/>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4" name="Google Shape;1544;p18"/>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5" name="Google Shape;1545;p18"/>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6" name="Google Shape;1546;p18"/>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7" name="Google Shape;1547;p18"/>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8" name="Google Shape;1548;p18"/>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49" name="Google Shape;1549;p18"/>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50" name="Google Shape;1550;p18"/>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51" name="Google Shape;1551;p18"/>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52" name="Google Shape;1552;p18"/>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53" name="Google Shape;1553;p18"/>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54" name="Google Shape;1554;p18"/>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555" name="Google Shape;1555;p18"/>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556" name="Google Shape;1556;p18"/>
          <p:cNvSpPr txBox="1">
            <a:spLocks noGrp="1"/>
          </p:cNvSpPr>
          <p:nvPr>
            <p:ph type="subTitle" idx="1"/>
          </p:nvPr>
        </p:nvSpPr>
        <p:spPr>
          <a:xfrm>
            <a:off x="5406600" y="2734498"/>
            <a:ext cx="3017400" cy="1188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557" name="Google Shape;1557;p18"/>
          <p:cNvSpPr txBox="1">
            <a:spLocks noGrp="1"/>
          </p:cNvSpPr>
          <p:nvPr>
            <p:ph type="title"/>
          </p:nvPr>
        </p:nvSpPr>
        <p:spPr>
          <a:xfrm>
            <a:off x="5406600" y="540002"/>
            <a:ext cx="3017400" cy="21945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558" name="Google Shape;1558;p18"/>
          <p:cNvSpPr>
            <a:spLocks noGrp="1"/>
          </p:cNvSpPr>
          <p:nvPr>
            <p:ph type="pic" idx="2"/>
          </p:nvPr>
        </p:nvSpPr>
        <p:spPr>
          <a:xfrm>
            <a:off x="727675" y="540000"/>
            <a:ext cx="4469100" cy="4063500"/>
          </a:xfrm>
          <a:prstGeom prst="rect">
            <a:avLst/>
          </a:prstGeom>
          <a:no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1" name="Shape 1559"/>
        <p:cNvGrpSpPr/>
        <p:nvPr/>
      </p:nvGrpSpPr>
      <p:grpSpPr>
        <a:xfrm>
          <a:off x="0" y="0"/>
          <a:ext cx="0" cy="0"/>
          <a:chOff x="0" y="0"/>
          <a:chExt cx="0" cy="0"/>
        </a:xfrm>
      </p:grpSpPr>
      <p:grpSp>
        <p:nvGrpSpPr>
          <p:cNvPr id="1560" name="Google Shape;1560;p19"/>
          <p:cNvGrpSpPr/>
          <p:nvPr/>
        </p:nvGrpSpPr>
        <p:grpSpPr>
          <a:xfrm>
            <a:off x="-42900" y="-64350"/>
            <a:ext cx="9229800" cy="5272200"/>
            <a:chOff x="-42900" y="-64350"/>
            <a:chExt cx="9229800" cy="5272200"/>
          </a:xfrm>
        </p:grpSpPr>
        <p:grpSp>
          <p:nvGrpSpPr>
            <p:cNvPr id="1561" name="Google Shape;1561;p19"/>
            <p:cNvGrpSpPr/>
            <p:nvPr/>
          </p:nvGrpSpPr>
          <p:grpSpPr>
            <a:xfrm>
              <a:off x="142875" y="-64350"/>
              <a:ext cx="8858250" cy="5272200"/>
              <a:chOff x="160725" y="-75925"/>
              <a:chExt cx="8858250" cy="5272200"/>
            </a:xfrm>
          </p:grpSpPr>
          <p:cxnSp>
            <p:nvCxnSpPr>
              <p:cNvPr id="1562" name="Google Shape;1562;p19"/>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3" name="Google Shape;1563;p19"/>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4" name="Google Shape;1564;p19"/>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5" name="Google Shape;1565;p19"/>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6" name="Google Shape;1566;p19"/>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7" name="Google Shape;1567;p19"/>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8" name="Google Shape;1568;p19"/>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69" name="Google Shape;1569;p19"/>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0" name="Google Shape;1570;p19"/>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1" name="Google Shape;1571;p19"/>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2" name="Google Shape;1572;p19"/>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3" name="Google Shape;1573;p19"/>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4" name="Google Shape;1574;p19"/>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5" name="Google Shape;1575;p19"/>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6" name="Google Shape;1576;p19"/>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7" name="Google Shape;1577;p19"/>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8" name="Google Shape;1578;p19"/>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79" name="Google Shape;1579;p19"/>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0" name="Google Shape;1580;p19"/>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1" name="Google Shape;1581;p19"/>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2" name="Google Shape;1582;p19"/>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3" name="Google Shape;1583;p19"/>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4" name="Google Shape;1584;p19"/>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5" name="Google Shape;1585;p19"/>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6" name="Google Shape;1586;p19"/>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7" name="Google Shape;1587;p19"/>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8" name="Google Shape;1588;p19"/>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89" name="Google Shape;1589;p19"/>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0" name="Google Shape;1590;p19"/>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1" name="Google Shape;1591;p19"/>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2" name="Google Shape;1592;p19"/>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3" name="Google Shape;1593;p19"/>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4" name="Google Shape;1594;p19"/>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5" name="Google Shape;1595;p19"/>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6" name="Google Shape;1596;p19"/>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7" name="Google Shape;1597;p19"/>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8" name="Google Shape;1598;p19"/>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599" name="Google Shape;1599;p19"/>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0" name="Google Shape;1600;p19"/>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1" name="Google Shape;1601;p19"/>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2" name="Google Shape;1602;p19"/>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3" name="Google Shape;1603;p19"/>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4" name="Google Shape;1604;p19"/>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5" name="Google Shape;1605;p19"/>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6" name="Google Shape;1606;p19"/>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7" name="Google Shape;1607;p19"/>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8" name="Google Shape;1608;p19"/>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09" name="Google Shape;1609;p19"/>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0" name="Google Shape;1610;p19"/>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1" name="Google Shape;1611;p19"/>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2" name="Google Shape;1612;p19"/>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3" name="Google Shape;1613;p19"/>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4" name="Google Shape;1614;p19"/>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5" name="Google Shape;1615;p19"/>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6" name="Google Shape;1616;p19"/>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7" name="Google Shape;1617;p19"/>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8" name="Google Shape;1618;p19"/>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19" name="Google Shape;1619;p19"/>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20" name="Google Shape;1620;p19"/>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21" name="Google Shape;1621;p19"/>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22" name="Google Shape;1622;p19"/>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23" name="Google Shape;1623;p19"/>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24" name="Google Shape;1624;p19"/>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625" name="Google Shape;1625;p19"/>
            <p:cNvGrpSpPr/>
            <p:nvPr/>
          </p:nvGrpSpPr>
          <p:grpSpPr>
            <a:xfrm>
              <a:off x="-42900" y="133350"/>
              <a:ext cx="9229800" cy="4876800"/>
              <a:chOff x="-44050" y="143150"/>
              <a:chExt cx="9229800" cy="4876800"/>
            </a:xfrm>
          </p:grpSpPr>
          <p:cxnSp>
            <p:nvCxnSpPr>
              <p:cNvPr id="1626" name="Google Shape;1626;p19"/>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27" name="Google Shape;1627;p19"/>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28" name="Google Shape;1628;p19"/>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29" name="Google Shape;1629;p19"/>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0" name="Google Shape;1630;p19"/>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1" name="Google Shape;1631;p19"/>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2" name="Google Shape;1632;p19"/>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3" name="Google Shape;1633;p19"/>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4" name="Google Shape;1634;p19"/>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5" name="Google Shape;1635;p19"/>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6" name="Google Shape;1636;p19"/>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7" name="Google Shape;1637;p19"/>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8" name="Google Shape;1638;p19"/>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39" name="Google Shape;1639;p19"/>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0" name="Google Shape;1640;p19"/>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1" name="Google Shape;1641;p19"/>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2" name="Google Shape;1642;p19"/>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3" name="Google Shape;1643;p19"/>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4" name="Google Shape;1644;p19"/>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5" name="Google Shape;1645;p19"/>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6" name="Google Shape;1646;p19"/>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7" name="Google Shape;1647;p19"/>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8" name="Google Shape;1648;p19"/>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49" name="Google Shape;1649;p19"/>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0" name="Google Shape;1650;p19"/>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1" name="Google Shape;1651;p19"/>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2" name="Google Shape;1652;p19"/>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3" name="Google Shape;1653;p19"/>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4" name="Google Shape;1654;p19"/>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5" name="Google Shape;1655;p19"/>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6" name="Google Shape;1656;p19"/>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7" name="Google Shape;1657;p19"/>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658" name="Google Shape;1658;p19"/>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659" name="Google Shape;1659;p19"/>
          <p:cNvSpPr txBox="1">
            <a:spLocks noGrp="1"/>
          </p:cNvSpPr>
          <p:nvPr>
            <p:ph type="subTitle" idx="1"/>
          </p:nvPr>
        </p:nvSpPr>
        <p:spPr>
          <a:xfrm>
            <a:off x="720000" y="4237800"/>
            <a:ext cx="7704000" cy="365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660" name="Google Shape;1660;p19"/>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2">
  <p:cSld name="CUSTOM_1_1">
    <p:spTree>
      <p:nvGrpSpPr>
        <p:cNvPr id="1" name="Shape 1661"/>
        <p:cNvGrpSpPr/>
        <p:nvPr/>
      </p:nvGrpSpPr>
      <p:grpSpPr>
        <a:xfrm>
          <a:off x="0" y="0"/>
          <a:ext cx="0" cy="0"/>
          <a:chOff x="0" y="0"/>
          <a:chExt cx="0" cy="0"/>
        </a:xfrm>
      </p:grpSpPr>
      <p:grpSp>
        <p:nvGrpSpPr>
          <p:cNvPr id="1662" name="Google Shape;1662;p20"/>
          <p:cNvGrpSpPr/>
          <p:nvPr/>
        </p:nvGrpSpPr>
        <p:grpSpPr>
          <a:xfrm>
            <a:off x="-42900" y="-64350"/>
            <a:ext cx="9229800" cy="5272200"/>
            <a:chOff x="-42900" y="-64350"/>
            <a:chExt cx="9229800" cy="5272200"/>
          </a:xfrm>
        </p:grpSpPr>
        <p:grpSp>
          <p:nvGrpSpPr>
            <p:cNvPr id="1663" name="Google Shape;1663;p20"/>
            <p:cNvGrpSpPr/>
            <p:nvPr/>
          </p:nvGrpSpPr>
          <p:grpSpPr>
            <a:xfrm>
              <a:off x="142875" y="-64350"/>
              <a:ext cx="8858250" cy="5272200"/>
              <a:chOff x="160725" y="-75925"/>
              <a:chExt cx="8858250" cy="5272200"/>
            </a:xfrm>
          </p:grpSpPr>
          <p:cxnSp>
            <p:nvCxnSpPr>
              <p:cNvPr id="1664" name="Google Shape;1664;p20"/>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65" name="Google Shape;1665;p20"/>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66" name="Google Shape;1666;p20"/>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67" name="Google Shape;1667;p20"/>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68" name="Google Shape;1668;p20"/>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69" name="Google Shape;1669;p20"/>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0" name="Google Shape;1670;p20"/>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1" name="Google Shape;1671;p20"/>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2" name="Google Shape;1672;p20"/>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3" name="Google Shape;1673;p20"/>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4" name="Google Shape;1674;p20"/>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5" name="Google Shape;1675;p20"/>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6" name="Google Shape;1676;p20"/>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7" name="Google Shape;1677;p20"/>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8" name="Google Shape;1678;p20"/>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79" name="Google Shape;1679;p20"/>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0" name="Google Shape;1680;p20"/>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1" name="Google Shape;1681;p20"/>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2" name="Google Shape;1682;p20"/>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3" name="Google Shape;1683;p20"/>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4" name="Google Shape;1684;p20"/>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5" name="Google Shape;1685;p20"/>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6" name="Google Shape;1686;p20"/>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7" name="Google Shape;1687;p20"/>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8" name="Google Shape;1688;p20"/>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89" name="Google Shape;1689;p20"/>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0" name="Google Shape;1690;p20"/>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1" name="Google Shape;1691;p20"/>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2" name="Google Shape;1692;p20"/>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3" name="Google Shape;1693;p20"/>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4" name="Google Shape;1694;p20"/>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5" name="Google Shape;1695;p20"/>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6" name="Google Shape;1696;p20"/>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7" name="Google Shape;1697;p20"/>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8" name="Google Shape;1698;p20"/>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699" name="Google Shape;1699;p20"/>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0" name="Google Shape;1700;p20"/>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1" name="Google Shape;1701;p20"/>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2" name="Google Shape;1702;p20"/>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3" name="Google Shape;1703;p20"/>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4" name="Google Shape;1704;p20"/>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5" name="Google Shape;1705;p20"/>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6" name="Google Shape;1706;p20"/>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7" name="Google Shape;1707;p20"/>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8" name="Google Shape;1708;p20"/>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09" name="Google Shape;1709;p20"/>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0" name="Google Shape;1710;p20"/>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1" name="Google Shape;1711;p20"/>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2" name="Google Shape;1712;p20"/>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3" name="Google Shape;1713;p20"/>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4" name="Google Shape;1714;p20"/>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5" name="Google Shape;1715;p20"/>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6" name="Google Shape;1716;p20"/>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7" name="Google Shape;1717;p20"/>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8" name="Google Shape;1718;p20"/>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19" name="Google Shape;1719;p20"/>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0" name="Google Shape;1720;p20"/>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1" name="Google Shape;1721;p20"/>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2" name="Google Shape;1722;p20"/>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3" name="Google Shape;1723;p20"/>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4" name="Google Shape;1724;p20"/>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5" name="Google Shape;1725;p20"/>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26" name="Google Shape;1726;p20"/>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727" name="Google Shape;1727;p20"/>
            <p:cNvGrpSpPr/>
            <p:nvPr/>
          </p:nvGrpSpPr>
          <p:grpSpPr>
            <a:xfrm>
              <a:off x="-42900" y="133350"/>
              <a:ext cx="9229800" cy="4876800"/>
              <a:chOff x="-44050" y="143150"/>
              <a:chExt cx="9229800" cy="4876800"/>
            </a:xfrm>
          </p:grpSpPr>
          <p:cxnSp>
            <p:nvCxnSpPr>
              <p:cNvPr id="1728" name="Google Shape;1728;p20"/>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29" name="Google Shape;1729;p20"/>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0" name="Google Shape;1730;p20"/>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1" name="Google Shape;1731;p20"/>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2" name="Google Shape;1732;p20"/>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3" name="Google Shape;1733;p20"/>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4" name="Google Shape;1734;p20"/>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5" name="Google Shape;1735;p20"/>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6" name="Google Shape;1736;p20"/>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7" name="Google Shape;1737;p20"/>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8" name="Google Shape;1738;p20"/>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39" name="Google Shape;1739;p20"/>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0" name="Google Shape;1740;p20"/>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1" name="Google Shape;1741;p20"/>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2" name="Google Shape;1742;p20"/>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3" name="Google Shape;1743;p20"/>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4" name="Google Shape;1744;p20"/>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5" name="Google Shape;1745;p20"/>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6" name="Google Shape;1746;p20"/>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7" name="Google Shape;1747;p20"/>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8" name="Google Shape;1748;p20"/>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49" name="Google Shape;1749;p20"/>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0" name="Google Shape;1750;p20"/>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1" name="Google Shape;1751;p20"/>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2" name="Google Shape;1752;p20"/>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3" name="Google Shape;1753;p20"/>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4" name="Google Shape;1754;p20"/>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5" name="Google Shape;1755;p20"/>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6" name="Google Shape;1756;p20"/>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7" name="Google Shape;1757;p20"/>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8" name="Google Shape;1758;p20"/>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59" name="Google Shape;1759;p20"/>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760" name="Google Shape;1760;p20"/>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761" name="Google Shape;1761;p20"/>
          <p:cNvSpPr txBox="1">
            <a:spLocks noGrp="1"/>
          </p:cNvSpPr>
          <p:nvPr>
            <p:ph type="subTitle" idx="1"/>
          </p:nvPr>
        </p:nvSpPr>
        <p:spPr>
          <a:xfrm>
            <a:off x="720000" y="2695928"/>
            <a:ext cx="2377500" cy="10974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62" name="Google Shape;1762;p20"/>
          <p:cNvSpPr txBox="1">
            <a:spLocks noGrp="1"/>
          </p:cNvSpPr>
          <p:nvPr>
            <p:ph type="title"/>
          </p:nvPr>
        </p:nvSpPr>
        <p:spPr>
          <a:xfrm>
            <a:off x="720000" y="1583528"/>
            <a:ext cx="2377500" cy="11886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3">
  <p:cSld name="CUSTOM_1_1_1">
    <p:spTree>
      <p:nvGrpSpPr>
        <p:cNvPr id="1" name="Shape 1763"/>
        <p:cNvGrpSpPr/>
        <p:nvPr/>
      </p:nvGrpSpPr>
      <p:grpSpPr>
        <a:xfrm>
          <a:off x="0" y="0"/>
          <a:ext cx="0" cy="0"/>
          <a:chOff x="0" y="0"/>
          <a:chExt cx="0" cy="0"/>
        </a:xfrm>
      </p:grpSpPr>
      <p:grpSp>
        <p:nvGrpSpPr>
          <p:cNvPr id="1764" name="Google Shape;1764;p21"/>
          <p:cNvGrpSpPr/>
          <p:nvPr/>
        </p:nvGrpSpPr>
        <p:grpSpPr>
          <a:xfrm>
            <a:off x="-42900" y="-64350"/>
            <a:ext cx="9229800" cy="5272200"/>
            <a:chOff x="-42900" y="-64350"/>
            <a:chExt cx="9229800" cy="5272200"/>
          </a:xfrm>
        </p:grpSpPr>
        <p:grpSp>
          <p:nvGrpSpPr>
            <p:cNvPr id="1765" name="Google Shape;1765;p21"/>
            <p:cNvGrpSpPr/>
            <p:nvPr/>
          </p:nvGrpSpPr>
          <p:grpSpPr>
            <a:xfrm>
              <a:off x="142875" y="-64350"/>
              <a:ext cx="8858250" cy="5272200"/>
              <a:chOff x="160725" y="-75925"/>
              <a:chExt cx="8858250" cy="5272200"/>
            </a:xfrm>
          </p:grpSpPr>
          <p:cxnSp>
            <p:nvCxnSpPr>
              <p:cNvPr id="1766" name="Google Shape;1766;p21"/>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67" name="Google Shape;1767;p21"/>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68" name="Google Shape;1768;p21"/>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69" name="Google Shape;1769;p21"/>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0" name="Google Shape;1770;p21"/>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1" name="Google Shape;1771;p21"/>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2" name="Google Shape;1772;p21"/>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3" name="Google Shape;1773;p21"/>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4" name="Google Shape;1774;p21"/>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5" name="Google Shape;1775;p21"/>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6" name="Google Shape;1776;p21"/>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7" name="Google Shape;1777;p21"/>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8" name="Google Shape;1778;p21"/>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79" name="Google Shape;1779;p21"/>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0" name="Google Shape;1780;p21"/>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1" name="Google Shape;1781;p21"/>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2" name="Google Shape;1782;p21"/>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3" name="Google Shape;1783;p21"/>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4" name="Google Shape;1784;p21"/>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5" name="Google Shape;1785;p21"/>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6" name="Google Shape;1786;p21"/>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7" name="Google Shape;1787;p21"/>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8" name="Google Shape;1788;p21"/>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89" name="Google Shape;1789;p21"/>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0" name="Google Shape;1790;p21"/>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1" name="Google Shape;1791;p21"/>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2" name="Google Shape;1792;p21"/>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3" name="Google Shape;1793;p21"/>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4" name="Google Shape;1794;p21"/>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5" name="Google Shape;1795;p21"/>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6" name="Google Shape;1796;p21"/>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7" name="Google Shape;1797;p21"/>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8" name="Google Shape;1798;p21"/>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799" name="Google Shape;1799;p21"/>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0" name="Google Shape;1800;p21"/>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1" name="Google Shape;1801;p21"/>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2" name="Google Shape;1802;p21"/>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3" name="Google Shape;1803;p21"/>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4" name="Google Shape;1804;p21"/>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5" name="Google Shape;1805;p21"/>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6" name="Google Shape;1806;p21"/>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7" name="Google Shape;1807;p21"/>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8" name="Google Shape;1808;p21"/>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09" name="Google Shape;1809;p21"/>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0" name="Google Shape;1810;p21"/>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1" name="Google Shape;1811;p21"/>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2" name="Google Shape;1812;p21"/>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3" name="Google Shape;1813;p21"/>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4" name="Google Shape;1814;p21"/>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5" name="Google Shape;1815;p21"/>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6" name="Google Shape;1816;p21"/>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7" name="Google Shape;1817;p21"/>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8" name="Google Shape;1818;p21"/>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19" name="Google Shape;1819;p21"/>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0" name="Google Shape;1820;p21"/>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1" name="Google Shape;1821;p21"/>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2" name="Google Shape;1822;p21"/>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3" name="Google Shape;1823;p21"/>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4" name="Google Shape;1824;p21"/>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5" name="Google Shape;1825;p21"/>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6" name="Google Shape;1826;p21"/>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7" name="Google Shape;1827;p21"/>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1828" name="Google Shape;1828;p21"/>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1829" name="Google Shape;1829;p21"/>
            <p:cNvGrpSpPr/>
            <p:nvPr/>
          </p:nvGrpSpPr>
          <p:grpSpPr>
            <a:xfrm>
              <a:off x="-42900" y="133350"/>
              <a:ext cx="9229800" cy="4876800"/>
              <a:chOff x="-44050" y="143150"/>
              <a:chExt cx="9229800" cy="4876800"/>
            </a:xfrm>
          </p:grpSpPr>
          <p:cxnSp>
            <p:nvCxnSpPr>
              <p:cNvPr id="1830" name="Google Shape;1830;p21"/>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1" name="Google Shape;1831;p21"/>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2" name="Google Shape;1832;p21"/>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3" name="Google Shape;1833;p21"/>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4" name="Google Shape;1834;p21"/>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5" name="Google Shape;1835;p21"/>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6" name="Google Shape;1836;p21"/>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7" name="Google Shape;1837;p21"/>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8" name="Google Shape;1838;p21"/>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39" name="Google Shape;1839;p21"/>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0" name="Google Shape;1840;p21"/>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1" name="Google Shape;1841;p21"/>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2" name="Google Shape;1842;p21"/>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3" name="Google Shape;1843;p21"/>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4" name="Google Shape;1844;p21"/>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5" name="Google Shape;1845;p21"/>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6" name="Google Shape;1846;p21"/>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7" name="Google Shape;1847;p21"/>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8" name="Google Shape;1848;p21"/>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49" name="Google Shape;1849;p21"/>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0" name="Google Shape;1850;p21"/>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1" name="Google Shape;1851;p21"/>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2" name="Google Shape;1852;p21"/>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3" name="Google Shape;1853;p21"/>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4" name="Google Shape;1854;p21"/>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5" name="Google Shape;1855;p21"/>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6" name="Google Shape;1856;p21"/>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7" name="Google Shape;1857;p21"/>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8" name="Google Shape;1858;p21"/>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59" name="Google Shape;1859;p21"/>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60" name="Google Shape;1860;p21"/>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61" name="Google Shape;1861;p21"/>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1862" name="Google Shape;1862;p21"/>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1863" name="Google Shape;1863;p21"/>
          <p:cNvSpPr txBox="1">
            <a:spLocks noGrp="1"/>
          </p:cNvSpPr>
          <p:nvPr>
            <p:ph type="subTitle" idx="1"/>
          </p:nvPr>
        </p:nvSpPr>
        <p:spPr>
          <a:xfrm>
            <a:off x="3888175" y="2696841"/>
            <a:ext cx="45357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64" name="Google Shape;1864;p21"/>
          <p:cNvSpPr txBox="1">
            <a:spLocks noGrp="1"/>
          </p:cNvSpPr>
          <p:nvPr>
            <p:ph type="title"/>
          </p:nvPr>
        </p:nvSpPr>
        <p:spPr>
          <a:xfrm>
            <a:off x="3888175" y="2132841"/>
            <a:ext cx="4535700" cy="6402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2079"/>
        <p:cNvGrpSpPr/>
        <p:nvPr/>
      </p:nvGrpSpPr>
      <p:grpSpPr>
        <a:xfrm>
          <a:off x="0" y="0"/>
          <a:ext cx="0" cy="0"/>
          <a:chOff x="0" y="0"/>
          <a:chExt cx="0" cy="0"/>
        </a:xfrm>
      </p:grpSpPr>
      <p:grpSp>
        <p:nvGrpSpPr>
          <p:cNvPr id="2080" name="Google Shape;2080;p24"/>
          <p:cNvGrpSpPr/>
          <p:nvPr/>
        </p:nvGrpSpPr>
        <p:grpSpPr>
          <a:xfrm>
            <a:off x="-42900" y="-64350"/>
            <a:ext cx="9229800" cy="5272200"/>
            <a:chOff x="-42900" y="-64350"/>
            <a:chExt cx="9229800" cy="5272200"/>
          </a:xfrm>
        </p:grpSpPr>
        <p:grpSp>
          <p:nvGrpSpPr>
            <p:cNvPr id="2081" name="Google Shape;2081;p24"/>
            <p:cNvGrpSpPr/>
            <p:nvPr/>
          </p:nvGrpSpPr>
          <p:grpSpPr>
            <a:xfrm>
              <a:off x="142875" y="-64350"/>
              <a:ext cx="8858250" cy="5272200"/>
              <a:chOff x="160725" y="-75925"/>
              <a:chExt cx="8858250" cy="5272200"/>
            </a:xfrm>
          </p:grpSpPr>
          <p:cxnSp>
            <p:nvCxnSpPr>
              <p:cNvPr id="2082" name="Google Shape;2082;p24"/>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3" name="Google Shape;2083;p24"/>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4" name="Google Shape;2084;p24"/>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5" name="Google Shape;2085;p24"/>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6" name="Google Shape;2086;p24"/>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7" name="Google Shape;2087;p24"/>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8" name="Google Shape;2088;p24"/>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89" name="Google Shape;2089;p24"/>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0" name="Google Shape;2090;p24"/>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1" name="Google Shape;2091;p24"/>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2" name="Google Shape;2092;p24"/>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3" name="Google Shape;2093;p24"/>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4" name="Google Shape;2094;p24"/>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5" name="Google Shape;2095;p24"/>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6" name="Google Shape;2096;p24"/>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7" name="Google Shape;2097;p24"/>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8" name="Google Shape;2098;p24"/>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099" name="Google Shape;2099;p24"/>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0" name="Google Shape;2100;p24"/>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1" name="Google Shape;2101;p24"/>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2" name="Google Shape;2102;p24"/>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3" name="Google Shape;2103;p24"/>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4" name="Google Shape;2104;p24"/>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5" name="Google Shape;2105;p24"/>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6" name="Google Shape;2106;p24"/>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7" name="Google Shape;2107;p24"/>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8" name="Google Shape;2108;p24"/>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09" name="Google Shape;2109;p24"/>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0" name="Google Shape;2110;p24"/>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1" name="Google Shape;2111;p24"/>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2" name="Google Shape;2112;p24"/>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3" name="Google Shape;2113;p24"/>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4" name="Google Shape;2114;p24"/>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5" name="Google Shape;2115;p24"/>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6" name="Google Shape;2116;p24"/>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7" name="Google Shape;2117;p24"/>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8" name="Google Shape;2118;p24"/>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19" name="Google Shape;2119;p24"/>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0" name="Google Shape;2120;p24"/>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1" name="Google Shape;2121;p24"/>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2" name="Google Shape;2122;p24"/>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3" name="Google Shape;2123;p24"/>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4" name="Google Shape;2124;p24"/>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5" name="Google Shape;2125;p24"/>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6" name="Google Shape;2126;p24"/>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7" name="Google Shape;2127;p24"/>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8" name="Google Shape;2128;p24"/>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29" name="Google Shape;2129;p24"/>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0" name="Google Shape;2130;p24"/>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1" name="Google Shape;2131;p24"/>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2" name="Google Shape;2132;p24"/>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3" name="Google Shape;2133;p24"/>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4" name="Google Shape;2134;p24"/>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5" name="Google Shape;2135;p24"/>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6" name="Google Shape;2136;p24"/>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7" name="Google Shape;2137;p24"/>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8" name="Google Shape;2138;p24"/>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39" name="Google Shape;2139;p24"/>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40" name="Google Shape;2140;p24"/>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41" name="Google Shape;2141;p24"/>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42" name="Google Shape;2142;p24"/>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43" name="Google Shape;2143;p24"/>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144" name="Google Shape;2144;p24"/>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2145" name="Google Shape;2145;p24"/>
            <p:cNvGrpSpPr/>
            <p:nvPr/>
          </p:nvGrpSpPr>
          <p:grpSpPr>
            <a:xfrm>
              <a:off x="-42900" y="133350"/>
              <a:ext cx="9229800" cy="4876800"/>
              <a:chOff x="-44050" y="143150"/>
              <a:chExt cx="9229800" cy="4876800"/>
            </a:xfrm>
          </p:grpSpPr>
          <p:cxnSp>
            <p:nvCxnSpPr>
              <p:cNvPr id="2146" name="Google Shape;2146;p24"/>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47" name="Google Shape;2147;p24"/>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48" name="Google Shape;2148;p24"/>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49" name="Google Shape;2149;p24"/>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0" name="Google Shape;2150;p24"/>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1" name="Google Shape;2151;p24"/>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2" name="Google Shape;2152;p24"/>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3" name="Google Shape;2153;p24"/>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4" name="Google Shape;2154;p24"/>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5" name="Google Shape;2155;p24"/>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6" name="Google Shape;2156;p24"/>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7" name="Google Shape;2157;p24"/>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8" name="Google Shape;2158;p24"/>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59" name="Google Shape;2159;p24"/>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0" name="Google Shape;2160;p24"/>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1" name="Google Shape;2161;p24"/>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2" name="Google Shape;2162;p24"/>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3" name="Google Shape;2163;p24"/>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4" name="Google Shape;2164;p24"/>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5" name="Google Shape;2165;p24"/>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6" name="Google Shape;2166;p24"/>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7" name="Google Shape;2167;p24"/>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8" name="Google Shape;2168;p24"/>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69" name="Google Shape;2169;p24"/>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0" name="Google Shape;2170;p24"/>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1" name="Google Shape;2171;p24"/>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2" name="Google Shape;2172;p24"/>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3" name="Google Shape;2173;p24"/>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4" name="Google Shape;2174;p24"/>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5" name="Google Shape;2175;p24"/>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6" name="Google Shape;2176;p24"/>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7" name="Google Shape;2177;p24"/>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178" name="Google Shape;2178;p24"/>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2179" name="Google Shape;2179;p24"/>
          <p:cNvSpPr txBox="1">
            <a:spLocks noGrp="1"/>
          </p:cNvSpPr>
          <p:nvPr>
            <p:ph type="title"/>
          </p:nvPr>
        </p:nvSpPr>
        <p:spPr>
          <a:xfrm>
            <a:off x="2627388" y="1618150"/>
            <a:ext cx="2593500" cy="731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180" name="Google Shape;2180;p24"/>
          <p:cNvSpPr txBox="1">
            <a:spLocks noGrp="1"/>
          </p:cNvSpPr>
          <p:nvPr>
            <p:ph type="subTitle" idx="1"/>
          </p:nvPr>
        </p:nvSpPr>
        <p:spPr>
          <a:xfrm>
            <a:off x="2627388" y="2237350"/>
            <a:ext cx="2593500" cy="548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81" name="Google Shape;2181;p24"/>
          <p:cNvSpPr txBox="1">
            <a:spLocks noGrp="1"/>
          </p:cNvSpPr>
          <p:nvPr>
            <p:ph type="title" idx="2"/>
          </p:nvPr>
        </p:nvSpPr>
        <p:spPr>
          <a:xfrm>
            <a:off x="2627385" y="3166907"/>
            <a:ext cx="2593500" cy="731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182" name="Google Shape;2182;p24"/>
          <p:cNvSpPr txBox="1">
            <a:spLocks noGrp="1"/>
          </p:cNvSpPr>
          <p:nvPr>
            <p:ph type="subTitle" idx="3"/>
          </p:nvPr>
        </p:nvSpPr>
        <p:spPr>
          <a:xfrm>
            <a:off x="2627377" y="3786107"/>
            <a:ext cx="2593500" cy="548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83" name="Google Shape;2183;p24"/>
          <p:cNvSpPr txBox="1">
            <a:spLocks noGrp="1"/>
          </p:cNvSpPr>
          <p:nvPr>
            <p:ph type="title" idx="4"/>
          </p:nvPr>
        </p:nvSpPr>
        <p:spPr>
          <a:xfrm>
            <a:off x="5830506" y="1618150"/>
            <a:ext cx="2593500" cy="731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184" name="Google Shape;2184;p24"/>
          <p:cNvSpPr txBox="1">
            <a:spLocks noGrp="1"/>
          </p:cNvSpPr>
          <p:nvPr>
            <p:ph type="subTitle" idx="5"/>
          </p:nvPr>
        </p:nvSpPr>
        <p:spPr>
          <a:xfrm>
            <a:off x="5830502" y="2237350"/>
            <a:ext cx="2593500" cy="548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85" name="Google Shape;2185;p24"/>
          <p:cNvSpPr txBox="1">
            <a:spLocks noGrp="1"/>
          </p:cNvSpPr>
          <p:nvPr>
            <p:ph type="title" idx="6"/>
          </p:nvPr>
        </p:nvSpPr>
        <p:spPr>
          <a:xfrm>
            <a:off x="5830502" y="3166907"/>
            <a:ext cx="2593500" cy="731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186" name="Google Shape;2186;p24"/>
          <p:cNvSpPr txBox="1">
            <a:spLocks noGrp="1"/>
          </p:cNvSpPr>
          <p:nvPr>
            <p:ph type="subTitle" idx="7"/>
          </p:nvPr>
        </p:nvSpPr>
        <p:spPr>
          <a:xfrm>
            <a:off x="5830491" y="3786107"/>
            <a:ext cx="2593500" cy="5487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87" name="Google Shape;2187;p24"/>
          <p:cNvSpPr txBox="1">
            <a:spLocks noGrp="1"/>
          </p:cNvSpPr>
          <p:nvPr>
            <p:ph type="title" idx="8"/>
          </p:nvPr>
        </p:nvSpPr>
        <p:spPr>
          <a:xfrm>
            <a:off x="720000" y="3316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1" name="Shape 2299"/>
        <p:cNvGrpSpPr/>
        <p:nvPr/>
      </p:nvGrpSpPr>
      <p:grpSpPr>
        <a:xfrm>
          <a:off x="0" y="0"/>
          <a:ext cx="0" cy="0"/>
          <a:chOff x="0" y="0"/>
          <a:chExt cx="0" cy="0"/>
        </a:xfrm>
      </p:grpSpPr>
      <p:grpSp>
        <p:nvGrpSpPr>
          <p:cNvPr id="2300" name="Google Shape;2300;p26"/>
          <p:cNvGrpSpPr/>
          <p:nvPr/>
        </p:nvGrpSpPr>
        <p:grpSpPr>
          <a:xfrm>
            <a:off x="-42900" y="-64350"/>
            <a:ext cx="9229800" cy="5272200"/>
            <a:chOff x="-42900" y="-64350"/>
            <a:chExt cx="9229800" cy="5272200"/>
          </a:xfrm>
        </p:grpSpPr>
        <p:grpSp>
          <p:nvGrpSpPr>
            <p:cNvPr id="2301" name="Google Shape;2301;p26"/>
            <p:cNvGrpSpPr/>
            <p:nvPr/>
          </p:nvGrpSpPr>
          <p:grpSpPr>
            <a:xfrm>
              <a:off x="142875" y="-64350"/>
              <a:ext cx="8858250" cy="5272200"/>
              <a:chOff x="160725" y="-75925"/>
              <a:chExt cx="8858250" cy="5272200"/>
            </a:xfrm>
          </p:grpSpPr>
          <p:cxnSp>
            <p:nvCxnSpPr>
              <p:cNvPr id="2302" name="Google Shape;2302;p26"/>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3" name="Google Shape;2303;p26"/>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4" name="Google Shape;2304;p26"/>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5" name="Google Shape;2305;p26"/>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6" name="Google Shape;2306;p26"/>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7" name="Google Shape;2307;p26"/>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8" name="Google Shape;2308;p26"/>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09" name="Google Shape;2309;p26"/>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0" name="Google Shape;2310;p26"/>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1" name="Google Shape;2311;p26"/>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2" name="Google Shape;2312;p26"/>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3" name="Google Shape;2313;p26"/>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4" name="Google Shape;2314;p26"/>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5" name="Google Shape;2315;p26"/>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6" name="Google Shape;2316;p26"/>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7" name="Google Shape;2317;p26"/>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8" name="Google Shape;2318;p26"/>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19" name="Google Shape;2319;p26"/>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0" name="Google Shape;2320;p26"/>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1" name="Google Shape;2321;p26"/>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2" name="Google Shape;2322;p26"/>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3" name="Google Shape;2323;p26"/>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4" name="Google Shape;2324;p26"/>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5" name="Google Shape;2325;p26"/>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6" name="Google Shape;2326;p26"/>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7" name="Google Shape;2327;p26"/>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8" name="Google Shape;2328;p26"/>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29" name="Google Shape;2329;p26"/>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0" name="Google Shape;2330;p26"/>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1" name="Google Shape;2331;p26"/>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2" name="Google Shape;2332;p26"/>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3" name="Google Shape;2333;p26"/>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4" name="Google Shape;2334;p26"/>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5" name="Google Shape;2335;p26"/>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6" name="Google Shape;2336;p26"/>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7" name="Google Shape;2337;p26"/>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8" name="Google Shape;2338;p26"/>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39" name="Google Shape;2339;p26"/>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0" name="Google Shape;2340;p26"/>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1" name="Google Shape;2341;p26"/>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2" name="Google Shape;2342;p26"/>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3" name="Google Shape;2343;p26"/>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4" name="Google Shape;2344;p26"/>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5" name="Google Shape;2345;p26"/>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6" name="Google Shape;2346;p26"/>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7" name="Google Shape;2347;p26"/>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8" name="Google Shape;2348;p26"/>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49" name="Google Shape;2349;p26"/>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0" name="Google Shape;2350;p26"/>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1" name="Google Shape;2351;p26"/>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2" name="Google Shape;2352;p26"/>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3" name="Google Shape;2353;p26"/>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4" name="Google Shape;2354;p26"/>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5" name="Google Shape;2355;p26"/>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6" name="Google Shape;2356;p26"/>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7" name="Google Shape;2357;p26"/>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8" name="Google Shape;2358;p26"/>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59" name="Google Shape;2359;p26"/>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60" name="Google Shape;2360;p26"/>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61" name="Google Shape;2361;p26"/>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62" name="Google Shape;2362;p26"/>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63" name="Google Shape;2363;p26"/>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364" name="Google Shape;2364;p26"/>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2365" name="Google Shape;2365;p26"/>
            <p:cNvGrpSpPr/>
            <p:nvPr/>
          </p:nvGrpSpPr>
          <p:grpSpPr>
            <a:xfrm>
              <a:off x="-42900" y="133350"/>
              <a:ext cx="9229800" cy="4876800"/>
              <a:chOff x="-44050" y="143150"/>
              <a:chExt cx="9229800" cy="4876800"/>
            </a:xfrm>
          </p:grpSpPr>
          <p:cxnSp>
            <p:nvCxnSpPr>
              <p:cNvPr id="2366" name="Google Shape;2366;p26"/>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67" name="Google Shape;2367;p26"/>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68" name="Google Shape;2368;p26"/>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69" name="Google Shape;2369;p26"/>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0" name="Google Shape;2370;p26"/>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1" name="Google Shape;2371;p26"/>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2" name="Google Shape;2372;p26"/>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3" name="Google Shape;2373;p26"/>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4" name="Google Shape;2374;p26"/>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5" name="Google Shape;2375;p26"/>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6" name="Google Shape;2376;p26"/>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7" name="Google Shape;2377;p26"/>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8" name="Google Shape;2378;p26"/>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79" name="Google Shape;2379;p26"/>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0" name="Google Shape;2380;p26"/>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1" name="Google Shape;2381;p26"/>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2" name="Google Shape;2382;p26"/>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3" name="Google Shape;2383;p26"/>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4" name="Google Shape;2384;p26"/>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5" name="Google Shape;2385;p26"/>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6" name="Google Shape;2386;p26"/>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7" name="Google Shape;2387;p26"/>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8" name="Google Shape;2388;p26"/>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89" name="Google Shape;2389;p26"/>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0" name="Google Shape;2390;p26"/>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1" name="Google Shape;2391;p26"/>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2" name="Google Shape;2392;p26"/>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3" name="Google Shape;2393;p26"/>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4" name="Google Shape;2394;p26"/>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5" name="Google Shape;2395;p26"/>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6" name="Google Shape;2396;p26"/>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7" name="Google Shape;2397;p26"/>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398" name="Google Shape;2398;p26"/>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2399" name="Google Shape;2399;p26"/>
          <p:cNvSpPr txBox="1">
            <a:spLocks noGrp="1"/>
          </p:cNvSpPr>
          <p:nvPr>
            <p:ph type="title"/>
          </p:nvPr>
        </p:nvSpPr>
        <p:spPr>
          <a:xfrm>
            <a:off x="1025700" y="1537050"/>
            <a:ext cx="1986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400" name="Google Shape;2400;p26"/>
          <p:cNvSpPr txBox="1">
            <a:spLocks noGrp="1"/>
          </p:cNvSpPr>
          <p:nvPr>
            <p:ph type="subTitle" idx="1"/>
          </p:nvPr>
        </p:nvSpPr>
        <p:spPr>
          <a:xfrm>
            <a:off x="1025700" y="1918050"/>
            <a:ext cx="1986000" cy="8229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01" name="Google Shape;2401;p26"/>
          <p:cNvSpPr txBox="1">
            <a:spLocks noGrp="1"/>
          </p:cNvSpPr>
          <p:nvPr>
            <p:ph type="title" idx="2"/>
          </p:nvPr>
        </p:nvSpPr>
        <p:spPr>
          <a:xfrm>
            <a:off x="3731853" y="1537050"/>
            <a:ext cx="1986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402" name="Google Shape;2402;p26"/>
          <p:cNvSpPr txBox="1">
            <a:spLocks noGrp="1"/>
          </p:cNvSpPr>
          <p:nvPr>
            <p:ph type="subTitle" idx="3"/>
          </p:nvPr>
        </p:nvSpPr>
        <p:spPr>
          <a:xfrm>
            <a:off x="3731853" y="1918050"/>
            <a:ext cx="1986000" cy="8229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03" name="Google Shape;2403;p26"/>
          <p:cNvSpPr txBox="1">
            <a:spLocks noGrp="1"/>
          </p:cNvSpPr>
          <p:nvPr>
            <p:ph type="title" idx="4"/>
          </p:nvPr>
        </p:nvSpPr>
        <p:spPr>
          <a:xfrm>
            <a:off x="1025700" y="3216600"/>
            <a:ext cx="1986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404" name="Google Shape;2404;p26"/>
          <p:cNvSpPr txBox="1">
            <a:spLocks noGrp="1"/>
          </p:cNvSpPr>
          <p:nvPr>
            <p:ph type="subTitle" idx="5"/>
          </p:nvPr>
        </p:nvSpPr>
        <p:spPr>
          <a:xfrm>
            <a:off x="1025700" y="3597600"/>
            <a:ext cx="1986000" cy="8229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05" name="Google Shape;2405;p26"/>
          <p:cNvSpPr txBox="1">
            <a:spLocks noGrp="1"/>
          </p:cNvSpPr>
          <p:nvPr>
            <p:ph type="title" idx="6"/>
          </p:nvPr>
        </p:nvSpPr>
        <p:spPr>
          <a:xfrm>
            <a:off x="3731853" y="3216600"/>
            <a:ext cx="1986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406" name="Google Shape;2406;p26"/>
          <p:cNvSpPr txBox="1">
            <a:spLocks noGrp="1"/>
          </p:cNvSpPr>
          <p:nvPr>
            <p:ph type="subTitle" idx="7"/>
          </p:nvPr>
        </p:nvSpPr>
        <p:spPr>
          <a:xfrm>
            <a:off x="3731853" y="3597600"/>
            <a:ext cx="1986000" cy="8229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07" name="Google Shape;2407;p26"/>
          <p:cNvSpPr txBox="1">
            <a:spLocks noGrp="1"/>
          </p:cNvSpPr>
          <p:nvPr>
            <p:ph type="title" idx="8"/>
          </p:nvPr>
        </p:nvSpPr>
        <p:spPr>
          <a:xfrm>
            <a:off x="6438056" y="1537050"/>
            <a:ext cx="1986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408" name="Google Shape;2408;p26"/>
          <p:cNvSpPr txBox="1">
            <a:spLocks noGrp="1"/>
          </p:cNvSpPr>
          <p:nvPr>
            <p:ph type="subTitle" idx="9"/>
          </p:nvPr>
        </p:nvSpPr>
        <p:spPr>
          <a:xfrm>
            <a:off x="6438056" y="1918050"/>
            <a:ext cx="1986000" cy="8229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09" name="Google Shape;2409;p26"/>
          <p:cNvSpPr txBox="1">
            <a:spLocks noGrp="1"/>
          </p:cNvSpPr>
          <p:nvPr>
            <p:ph type="title" idx="13"/>
          </p:nvPr>
        </p:nvSpPr>
        <p:spPr>
          <a:xfrm>
            <a:off x="6438056" y="3216600"/>
            <a:ext cx="1986000" cy="4572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410" name="Google Shape;2410;p26"/>
          <p:cNvSpPr txBox="1">
            <a:spLocks noGrp="1"/>
          </p:cNvSpPr>
          <p:nvPr>
            <p:ph type="subTitle" idx="14"/>
          </p:nvPr>
        </p:nvSpPr>
        <p:spPr>
          <a:xfrm>
            <a:off x="6438056" y="3597600"/>
            <a:ext cx="1986000" cy="8229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11" name="Google Shape;2411;p26"/>
          <p:cNvSpPr txBox="1">
            <a:spLocks noGrp="1"/>
          </p:cNvSpPr>
          <p:nvPr>
            <p:ph type="title" idx="15"/>
          </p:nvPr>
        </p:nvSpPr>
        <p:spPr>
          <a:xfrm>
            <a:off x="720000" y="331645"/>
            <a:ext cx="7704000" cy="640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2628"/>
        <p:cNvGrpSpPr/>
        <p:nvPr/>
      </p:nvGrpSpPr>
      <p:grpSpPr>
        <a:xfrm>
          <a:off x="0" y="0"/>
          <a:ext cx="0" cy="0"/>
          <a:chOff x="0" y="0"/>
          <a:chExt cx="0" cy="0"/>
        </a:xfrm>
      </p:grpSpPr>
      <p:grpSp>
        <p:nvGrpSpPr>
          <p:cNvPr id="2629" name="Google Shape;2629;p29"/>
          <p:cNvGrpSpPr/>
          <p:nvPr/>
        </p:nvGrpSpPr>
        <p:grpSpPr>
          <a:xfrm>
            <a:off x="-42900" y="-64350"/>
            <a:ext cx="9229800" cy="5272200"/>
            <a:chOff x="-42900" y="-64350"/>
            <a:chExt cx="9229800" cy="5272200"/>
          </a:xfrm>
        </p:grpSpPr>
        <p:grpSp>
          <p:nvGrpSpPr>
            <p:cNvPr id="2630" name="Google Shape;2630;p29"/>
            <p:cNvGrpSpPr/>
            <p:nvPr/>
          </p:nvGrpSpPr>
          <p:grpSpPr>
            <a:xfrm>
              <a:off x="142875" y="-64350"/>
              <a:ext cx="8858250" cy="5272200"/>
              <a:chOff x="160725" y="-75925"/>
              <a:chExt cx="8858250" cy="5272200"/>
            </a:xfrm>
          </p:grpSpPr>
          <p:cxnSp>
            <p:nvCxnSpPr>
              <p:cNvPr id="2631" name="Google Shape;2631;p29"/>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2" name="Google Shape;2632;p29"/>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3" name="Google Shape;2633;p29"/>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4" name="Google Shape;2634;p29"/>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5" name="Google Shape;2635;p29"/>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6" name="Google Shape;2636;p29"/>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7" name="Google Shape;2637;p29"/>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8" name="Google Shape;2638;p29"/>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39" name="Google Shape;2639;p29"/>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0" name="Google Shape;2640;p29"/>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1" name="Google Shape;2641;p29"/>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2" name="Google Shape;2642;p29"/>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3" name="Google Shape;2643;p29"/>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4" name="Google Shape;2644;p29"/>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5" name="Google Shape;2645;p29"/>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6" name="Google Shape;2646;p29"/>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7" name="Google Shape;2647;p29"/>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8" name="Google Shape;2648;p29"/>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49" name="Google Shape;2649;p29"/>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0" name="Google Shape;2650;p29"/>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1" name="Google Shape;2651;p29"/>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2" name="Google Shape;2652;p29"/>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3" name="Google Shape;2653;p29"/>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4" name="Google Shape;2654;p29"/>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5" name="Google Shape;2655;p29"/>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6" name="Google Shape;2656;p29"/>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7" name="Google Shape;2657;p29"/>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8" name="Google Shape;2658;p29"/>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59" name="Google Shape;2659;p29"/>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0" name="Google Shape;2660;p29"/>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1" name="Google Shape;2661;p29"/>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2" name="Google Shape;2662;p29"/>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3" name="Google Shape;2663;p29"/>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4" name="Google Shape;2664;p29"/>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5" name="Google Shape;2665;p29"/>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6" name="Google Shape;2666;p29"/>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7" name="Google Shape;2667;p29"/>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8" name="Google Shape;2668;p29"/>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69" name="Google Shape;2669;p29"/>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0" name="Google Shape;2670;p29"/>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1" name="Google Shape;2671;p29"/>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2" name="Google Shape;2672;p29"/>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3" name="Google Shape;2673;p29"/>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4" name="Google Shape;2674;p29"/>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5" name="Google Shape;2675;p29"/>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6" name="Google Shape;2676;p29"/>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7" name="Google Shape;2677;p29"/>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8" name="Google Shape;2678;p29"/>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79" name="Google Shape;2679;p29"/>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0" name="Google Shape;2680;p29"/>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1" name="Google Shape;2681;p29"/>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2" name="Google Shape;2682;p29"/>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3" name="Google Shape;2683;p29"/>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4" name="Google Shape;2684;p29"/>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5" name="Google Shape;2685;p29"/>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6" name="Google Shape;2686;p29"/>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7" name="Google Shape;2687;p29"/>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8" name="Google Shape;2688;p29"/>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89" name="Google Shape;2689;p29"/>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90" name="Google Shape;2690;p29"/>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91" name="Google Shape;2691;p29"/>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92" name="Google Shape;2692;p29"/>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693" name="Google Shape;2693;p29"/>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2694" name="Google Shape;2694;p29"/>
            <p:cNvGrpSpPr/>
            <p:nvPr/>
          </p:nvGrpSpPr>
          <p:grpSpPr>
            <a:xfrm>
              <a:off x="-42900" y="133350"/>
              <a:ext cx="9229800" cy="4876800"/>
              <a:chOff x="-44050" y="143150"/>
              <a:chExt cx="9229800" cy="4876800"/>
            </a:xfrm>
          </p:grpSpPr>
          <p:cxnSp>
            <p:nvCxnSpPr>
              <p:cNvPr id="2695" name="Google Shape;2695;p29"/>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696" name="Google Shape;2696;p29"/>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697" name="Google Shape;2697;p29"/>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698" name="Google Shape;2698;p29"/>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699" name="Google Shape;2699;p29"/>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0" name="Google Shape;2700;p29"/>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1" name="Google Shape;2701;p29"/>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2" name="Google Shape;2702;p29"/>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3" name="Google Shape;2703;p29"/>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4" name="Google Shape;2704;p29"/>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5" name="Google Shape;2705;p29"/>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6" name="Google Shape;2706;p29"/>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7" name="Google Shape;2707;p29"/>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8" name="Google Shape;2708;p29"/>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09" name="Google Shape;2709;p29"/>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0" name="Google Shape;2710;p29"/>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1" name="Google Shape;2711;p29"/>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2" name="Google Shape;2712;p29"/>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3" name="Google Shape;2713;p29"/>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4" name="Google Shape;2714;p29"/>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5" name="Google Shape;2715;p29"/>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6" name="Google Shape;2716;p29"/>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7" name="Google Shape;2717;p29"/>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8" name="Google Shape;2718;p29"/>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19" name="Google Shape;2719;p29"/>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0" name="Google Shape;2720;p29"/>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1" name="Google Shape;2721;p29"/>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2" name="Google Shape;2722;p29"/>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3" name="Google Shape;2723;p29"/>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4" name="Google Shape;2724;p29"/>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5" name="Google Shape;2725;p29"/>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6" name="Google Shape;2726;p29"/>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27" name="Google Shape;2727;p29"/>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sp>
        <p:nvSpPr>
          <p:cNvPr id="2728" name="Google Shape;2728;p29"/>
          <p:cNvSpPr txBox="1">
            <a:spLocks noGrp="1"/>
          </p:cNvSpPr>
          <p:nvPr>
            <p:ph type="ctrTitle"/>
          </p:nvPr>
        </p:nvSpPr>
        <p:spPr>
          <a:xfrm>
            <a:off x="2429950" y="540000"/>
            <a:ext cx="4284000" cy="1188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80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729" name="Google Shape;2729;p29"/>
          <p:cNvSpPr txBox="1">
            <a:spLocks noGrp="1"/>
          </p:cNvSpPr>
          <p:nvPr>
            <p:ph type="subTitle" idx="1"/>
          </p:nvPr>
        </p:nvSpPr>
        <p:spPr>
          <a:xfrm>
            <a:off x="2425075" y="1537800"/>
            <a:ext cx="4293900" cy="1097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2730" name="Google Shape;2730;p29"/>
          <p:cNvSpPr txBox="1"/>
          <p:nvPr/>
        </p:nvSpPr>
        <p:spPr>
          <a:xfrm>
            <a:off x="2496350" y="3719700"/>
            <a:ext cx="4151100" cy="457200"/>
          </a:xfrm>
          <a:prstGeom prst="rect">
            <a:avLst/>
          </a:prstGeom>
          <a:no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 sz="1200">
                <a:solidFill>
                  <a:schemeClr val="dk1"/>
                </a:solidFill>
                <a:latin typeface="Actor"/>
                <a:ea typeface="Actor"/>
                <a:cs typeface="Actor"/>
                <a:sym typeface="Actor"/>
              </a:rPr>
              <a:t>CREDITS: This presentation template was created by </a:t>
            </a:r>
            <a:r>
              <a:rPr lang="en" sz="1200" b="1" u="sng">
                <a:solidFill>
                  <a:schemeClr val="dk1"/>
                </a:solidFill>
                <a:latin typeface="Actor"/>
                <a:ea typeface="Actor"/>
                <a:cs typeface="Actor"/>
                <a:sym typeface="Actor"/>
                <a:hlinkClick r:id="rId2">
                  <a:extLst>
                    <a:ext uri="{A12FA001-AC4F-418D-AE19-62706E023703}">
                      <ahyp:hlinkClr xmlns:ahyp="http://schemas.microsoft.com/office/drawing/2018/hyperlinkcolor" val="tx"/>
                    </a:ext>
                  </a:extLst>
                </a:hlinkClick>
              </a:rPr>
              <a:t>Slidesgo</a:t>
            </a:r>
            <a:r>
              <a:rPr lang="en" sz="1200">
                <a:solidFill>
                  <a:schemeClr val="dk1"/>
                </a:solidFill>
                <a:latin typeface="Actor"/>
                <a:ea typeface="Actor"/>
                <a:cs typeface="Actor"/>
                <a:sym typeface="Actor"/>
              </a:rPr>
              <a:t>, including icons by </a:t>
            </a:r>
            <a:r>
              <a:rPr lang="en" sz="1200" b="1" u="sng">
                <a:solidFill>
                  <a:schemeClr val="dk1"/>
                </a:solidFill>
                <a:latin typeface="Actor"/>
                <a:ea typeface="Actor"/>
                <a:cs typeface="Actor"/>
                <a:sym typeface="Actor"/>
                <a:hlinkClick r:id="rId3">
                  <a:extLst>
                    <a:ext uri="{A12FA001-AC4F-418D-AE19-62706E023703}">
                      <ahyp:hlinkClr xmlns:ahyp="http://schemas.microsoft.com/office/drawing/2018/hyperlinkcolor" val="tx"/>
                    </a:ext>
                  </a:extLst>
                </a:hlinkClick>
              </a:rPr>
              <a:t>Flaticon</a:t>
            </a:r>
            <a:r>
              <a:rPr lang="en" sz="1200">
                <a:solidFill>
                  <a:schemeClr val="dk1"/>
                </a:solidFill>
                <a:latin typeface="Actor"/>
                <a:ea typeface="Actor"/>
                <a:cs typeface="Actor"/>
                <a:sym typeface="Actor"/>
              </a:rPr>
              <a:t>, infographics &amp; images by </a:t>
            </a:r>
            <a:r>
              <a:rPr lang="en" sz="1200" b="1" u="sng">
                <a:solidFill>
                  <a:schemeClr val="dk1"/>
                </a:solidFill>
                <a:latin typeface="Actor"/>
                <a:ea typeface="Actor"/>
                <a:cs typeface="Actor"/>
                <a:sym typeface="Actor"/>
                <a:hlinkClick r:id="rId4">
                  <a:extLst>
                    <a:ext uri="{A12FA001-AC4F-418D-AE19-62706E023703}">
                      <ahyp:hlinkClr xmlns:ahyp="http://schemas.microsoft.com/office/drawing/2018/hyperlinkcolor" val="tx"/>
                    </a:ext>
                  </a:extLst>
                </a:hlinkClick>
              </a:rPr>
              <a:t>Freepik</a:t>
            </a:r>
            <a:endParaRPr sz="1200" b="1" u="sng">
              <a:solidFill>
                <a:schemeClr val="dk1"/>
              </a:solidFill>
              <a:latin typeface="Actor"/>
              <a:ea typeface="Actor"/>
              <a:cs typeface="Actor"/>
              <a:sym typeface="Acto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731"/>
        <p:cNvGrpSpPr/>
        <p:nvPr/>
      </p:nvGrpSpPr>
      <p:grpSpPr>
        <a:xfrm>
          <a:off x="0" y="0"/>
          <a:ext cx="0" cy="0"/>
          <a:chOff x="0" y="0"/>
          <a:chExt cx="0" cy="0"/>
        </a:xfrm>
      </p:grpSpPr>
      <p:grpSp>
        <p:nvGrpSpPr>
          <p:cNvPr id="2732" name="Google Shape;2732;p30"/>
          <p:cNvGrpSpPr/>
          <p:nvPr/>
        </p:nvGrpSpPr>
        <p:grpSpPr>
          <a:xfrm>
            <a:off x="-42900" y="-64350"/>
            <a:ext cx="9229800" cy="5272200"/>
            <a:chOff x="-42900" y="-64350"/>
            <a:chExt cx="9229800" cy="5272200"/>
          </a:xfrm>
        </p:grpSpPr>
        <p:grpSp>
          <p:nvGrpSpPr>
            <p:cNvPr id="2733" name="Google Shape;2733;p30"/>
            <p:cNvGrpSpPr/>
            <p:nvPr/>
          </p:nvGrpSpPr>
          <p:grpSpPr>
            <a:xfrm>
              <a:off x="142875" y="-64350"/>
              <a:ext cx="8858250" cy="5272200"/>
              <a:chOff x="160725" y="-75925"/>
              <a:chExt cx="8858250" cy="5272200"/>
            </a:xfrm>
          </p:grpSpPr>
          <p:cxnSp>
            <p:nvCxnSpPr>
              <p:cNvPr id="2734" name="Google Shape;2734;p30"/>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35" name="Google Shape;2735;p30"/>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36" name="Google Shape;2736;p30"/>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37" name="Google Shape;2737;p30"/>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38" name="Google Shape;2738;p30"/>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39" name="Google Shape;2739;p30"/>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0" name="Google Shape;2740;p30"/>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1" name="Google Shape;2741;p30"/>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2" name="Google Shape;2742;p30"/>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3" name="Google Shape;2743;p30"/>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4" name="Google Shape;2744;p30"/>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5" name="Google Shape;2745;p30"/>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6" name="Google Shape;2746;p30"/>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7" name="Google Shape;2747;p30"/>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8" name="Google Shape;2748;p30"/>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49" name="Google Shape;2749;p30"/>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0" name="Google Shape;2750;p30"/>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1" name="Google Shape;2751;p30"/>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2" name="Google Shape;2752;p30"/>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3" name="Google Shape;2753;p30"/>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4" name="Google Shape;2754;p30"/>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5" name="Google Shape;2755;p30"/>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6" name="Google Shape;2756;p30"/>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7" name="Google Shape;2757;p30"/>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8" name="Google Shape;2758;p30"/>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59" name="Google Shape;2759;p30"/>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0" name="Google Shape;2760;p30"/>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1" name="Google Shape;2761;p30"/>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2" name="Google Shape;2762;p30"/>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3" name="Google Shape;2763;p30"/>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4" name="Google Shape;2764;p30"/>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5" name="Google Shape;2765;p30"/>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6" name="Google Shape;2766;p30"/>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7" name="Google Shape;2767;p30"/>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8" name="Google Shape;2768;p30"/>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69" name="Google Shape;2769;p30"/>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0" name="Google Shape;2770;p30"/>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1" name="Google Shape;2771;p30"/>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2" name="Google Shape;2772;p30"/>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3" name="Google Shape;2773;p30"/>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4" name="Google Shape;2774;p30"/>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5" name="Google Shape;2775;p30"/>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6" name="Google Shape;2776;p30"/>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7" name="Google Shape;2777;p30"/>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8" name="Google Shape;2778;p30"/>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79" name="Google Shape;2779;p30"/>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0" name="Google Shape;2780;p30"/>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1" name="Google Shape;2781;p30"/>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2" name="Google Shape;2782;p30"/>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3" name="Google Shape;2783;p30"/>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4" name="Google Shape;2784;p30"/>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5" name="Google Shape;2785;p30"/>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6" name="Google Shape;2786;p30"/>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7" name="Google Shape;2787;p30"/>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8" name="Google Shape;2788;p30"/>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89" name="Google Shape;2789;p30"/>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0" name="Google Shape;2790;p30"/>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1" name="Google Shape;2791;p30"/>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2" name="Google Shape;2792;p30"/>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3" name="Google Shape;2793;p30"/>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4" name="Google Shape;2794;p30"/>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5" name="Google Shape;2795;p30"/>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796" name="Google Shape;2796;p30"/>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2797" name="Google Shape;2797;p30"/>
            <p:cNvGrpSpPr/>
            <p:nvPr/>
          </p:nvGrpSpPr>
          <p:grpSpPr>
            <a:xfrm>
              <a:off x="-42900" y="133350"/>
              <a:ext cx="9229800" cy="4876800"/>
              <a:chOff x="-44050" y="143150"/>
              <a:chExt cx="9229800" cy="4876800"/>
            </a:xfrm>
          </p:grpSpPr>
          <p:cxnSp>
            <p:nvCxnSpPr>
              <p:cNvPr id="2798" name="Google Shape;2798;p30"/>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799" name="Google Shape;2799;p30"/>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0" name="Google Shape;2800;p30"/>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1" name="Google Shape;2801;p30"/>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2" name="Google Shape;2802;p30"/>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3" name="Google Shape;2803;p30"/>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4" name="Google Shape;2804;p30"/>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5" name="Google Shape;2805;p30"/>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6" name="Google Shape;2806;p30"/>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7" name="Google Shape;2807;p30"/>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8" name="Google Shape;2808;p30"/>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09" name="Google Shape;2809;p30"/>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0" name="Google Shape;2810;p30"/>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1" name="Google Shape;2811;p30"/>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2" name="Google Shape;2812;p30"/>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3" name="Google Shape;2813;p30"/>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4" name="Google Shape;2814;p30"/>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5" name="Google Shape;2815;p30"/>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6" name="Google Shape;2816;p30"/>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7" name="Google Shape;2817;p30"/>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8" name="Google Shape;2818;p30"/>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19" name="Google Shape;2819;p30"/>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0" name="Google Shape;2820;p30"/>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1" name="Google Shape;2821;p30"/>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2" name="Google Shape;2822;p30"/>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3" name="Google Shape;2823;p30"/>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4" name="Google Shape;2824;p30"/>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5" name="Google Shape;2825;p30"/>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6" name="Google Shape;2826;p30"/>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7" name="Google Shape;2827;p30"/>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8" name="Google Shape;2828;p30"/>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29" name="Google Shape;2829;p30"/>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830" name="Google Shape;2830;p30"/>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pic>
        <p:nvPicPr>
          <p:cNvPr id="2831" name="Google Shape;2831;p30"/>
          <p:cNvPicPr preferRelativeResize="0"/>
          <p:nvPr/>
        </p:nvPicPr>
        <p:blipFill>
          <a:blip r:embed="rId2">
            <a:alphaModFix/>
          </a:blip>
          <a:stretch>
            <a:fillRect/>
          </a:stretch>
        </p:blipFill>
        <p:spPr>
          <a:xfrm rot="-690840">
            <a:off x="-553075" y="399072"/>
            <a:ext cx="3082836" cy="73152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2832"/>
        <p:cNvGrpSpPr/>
        <p:nvPr/>
      </p:nvGrpSpPr>
      <p:grpSpPr>
        <a:xfrm>
          <a:off x="0" y="0"/>
          <a:ext cx="0" cy="0"/>
          <a:chOff x="0" y="0"/>
          <a:chExt cx="0" cy="0"/>
        </a:xfrm>
      </p:grpSpPr>
      <p:grpSp>
        <p:nvGrpSpPr>
          <p:cNvPr id="2833" name="Google Shape;2833;p31"/>
          <p:cNvGrpSpPr/>
          <p:nvPr/>
        </p:nvGrpSpPr>
        <p:grpSpPr>
          <a:xfrm>
            <a:off x="-42900" y="-64350"/>
            <a:ext cx="9229800" cy="5272200"/>
            <a:chOff x="-42900" y="-64350"/>
            <a:chExt cx="9229800" cy="5272200"/>
          </a:xfrm>
        </p:grpSpPr>
        <p:grpSp>
          <p:nvGrpSpPr>
            <p:cNvPr id="2834" name="Google Shape;2834;p31"/>
            <p:cNvGrpSpPr/>
            <p:nvPr/>
          </p:nvGrpSpPr>
          <p:grpSpPr>
            <a:xfrm>
              <a:off x="142875" y="-64350"/>
              <a:ext cx="8858250" cy="5272200"/>
              <a:chOff x="160725" y="-75925"/>
              <a:chExt cx="8858250" cy="5272200"/>
            </a:xfrm>
          </p:grpSpPr>
          <p:cxnSp>
            <p:nvCxnSpPr>
              <p:cNvPr id="2835" name="Google Shape;2835;p31"/>
              <p:cNvCxnSpPr/>
              <p:nvPr/>
            </p:nvCxnSpPr>
            <p:spPr>
              <a:xfrm>
                <a:off x="160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36" name="Google Shape;2836;p31"/>
              <p:cNvCxnSpPr/>
              <p:nvPr/>
            </p:nvCxnSpPr>
            <p:spPr>
              <a:xfrm>
                <a:off x="303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37" name="Google Shape;2837;p31"/>
              <p:cNvCxnSpPr/>
              <p:nvPr/>
            </p:nvCxnSpPr>
            <p:spPr>
              <a:xfrm>
                <a:off x="446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38" name="Google Shape;2838;p31"/>
              <p:cNvCxnSpPr/>
              <p:nvPr/>
            </p:nvCxnSpPr>
            <p:spPr>
              <a:xfrm>
                <a:off x="589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39" name="Google Shape;2839;p31"/>
              <p:cNvCxnSpPr/>
              <p:nvPr/>
            </p:nvCxnSpPr>
            <p:spPr>
              <a:xfrm>
                <a:off x="732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0" name="Google Shape;2840;p31"/>
              <p:cNvCxnSpPr/>
              <p:nvPr/>
            </p:nvCxnSpPr>
            <p:spPr>
              <a:xfrm>
                <a:off x="875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1" name="Google Shape;2841;p31"/>
              <p:cNvCxnSpPr/>
              <p:nvPr/>
            </p:nvCxnSpPr>
            <p:spPr>
              <a:xfrm>
                <a:off x="1017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2" name="Google Shape;2842;p31"/>
              <p:cNvCxnSpPr/>
              <p:nvPr/>
            </p:nvCxnSpPr>
            <p:spPr>
              <a:xfrm>
                <a:off x="1160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3" name="Google Shape;2843;p31"/>
              <p:cNvCxnSpPr/>
              <p:nvPr/>
            </p:nvCxnSpPr>
            <p:spPr>
              <a:xfrm>
                <a:off x="1303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4" name="Google Shape;2844;p31"/>
              <p:cNvCxnSpPr/>
              <p:nvPr/>
            </p:nvCxnSpPr>
            <p:spPr>
              <a:xfrm>
                <a:off x="1446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5" name="Google Shape;2845;p31"/>
              <p:cNvCxnSpPr/>
              <p:nvPr/>
            </p:nvCxnSpPr>
            <p:spPr>
              <a:xfrm>
                <a:off x="1589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6" name="Google Shape;2846;p31"/>
              <p:cNvCxnSpPr/>
              <p:nvPr/>
            </p:nvCxnSpPr>
            <p:spPr>
              <a:xfrm>
                <a:off x="1732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7" name="Google Shape;2847;p31"/>
              <p:cNvCxnSpPr/>
              <p:nvPr/>
            </p:nvCxnSpPr>
            <p:spPr>
              <a:xfrm>
                <a:off x="1875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8" name="Google Shape;2848;p31"/>
              <p:cNvCxnSpPr/>
              <p:nvPr/>
            </p:nvCxnSpPr>
            <p:spPr>
              <a:xfrm>
                <a:off x="2018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49" name="Google Shape;2849;p31"/>
              <p:cNvCxnSpPr/>
              <p:nvPr/>
            </p:nvCxnSpPr>
            <p:spPr>
              <a:xfrm>
                <a:off x="2160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0" name="Google Shape;2850;p31"/>
              <p:cNvCxnSpPr/>
              <p:nvPr/>
            </p:nvCxnSpPr>
            <p:spPr>
              <a:xfrm>
                <a:off x="2303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1" name="Google Shape;2851;p31"/>
              <p:cNvCxnSpPr/>
              <p:nvPr/>
            </p:nvCxnSpPr>
            <p:spPr>
              <a:xfrm>
                <a:off x="2446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2" name="Google Shape;2852;p31"/>
              <p:cNvCxnSpPr/>
              <p:nvPr/>
            </p:nvCxnSpPr>
            <p:spPr>
              <a:xfrm>
                <a:off x="2589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3" name="Google Shape;2853;p31"/>
              <p:cNvCxnSpPr/>
              <p:nvPr/>
            </p:nvCxnSpPr>
            <p:spPr>
              <a:xfrm>
                <a:off x="2732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4" name="Google Shape;2854;p31"/>
              <p:cNvCxnSpPr/>
              <p:nvPr/>
            </p:nvCxnSpPr>
            <p:spPr>
              <a:xfrm>
                <a:off x="2875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5" name="Google Shape;2855;p31"/>
              <p:cNvCxnSpPr/>
              <p:nvPr/>
            </p:nvCxnSpPr>
            <p:spPr>
              <a:xfrm>
                <a:off x="3018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6" name="Google Shape;2856;p31"/>
              <p:cNvCxnSpPr/>
              <p:nvPr/>
            </p:nvCxnSpPr>
            <p:spPr>
              <a:xfrm>
                <a:off x="3161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7" name="Google Shape;2857;p31"/>
              <p:cNvCxnSpPr/>
              <p:nvPr/>
            </p:nvCxnSpPr>
            <p:spPr>
              <a:xfrm>
                <a:off x="3303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8" name="Google Shape;2858;p31"/>
              <p:cNvCxnSpPr/>
              <p:nvPr/>
            </p:nvCxnSpPr>
            <p:spPr>
              <a:xfrm>
                <a:off x="3446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59" name="Google Shape;2859;p31"/>
              <p:cNvCxnSpPr/>
              <p:nvPr/>
            </p:nvCxnSpPr>
            <p:spPr>
              <a:xfrm>
                <a:off x="3589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0" name="Google Shape;2860;p31"/>
              <p:cNvCxnSpPr/>
              <p:nvPr/>
            </p:nvCxnSpPr>
            <p:spPr>
              <a:xfrm>
                <a:off x="3732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1" name="Google Shape;2861;p31"/>
              <p:cNvCxnSpPr/>
              <p:nvPr/>
            </p:nvCxnSpPr>
            <p:spPr>
              <a:xfrm>
                <a:off x="3875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2" name="Google Shape;2862;p31"/>
              <p:cNvCxnSpPr/>
              <p:nvPr/>
            </p:nvCxnSpPr>
            <p:spPr>
              <a:xfrm>
                <a:off x="4018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3" name="Google Shape;2863;p31"/>
              <p:cNvCxnSpPr/>
              <p:nvPr/>
            </p:nvCxnSpPr>
            <p:spPr>
              <a:xfrm>
                <a:off x="4161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4" name="Google Shape;2864;p31"/>
              <p:cNvCxnSpPr/>
              <p:nvPr/>
            </p:nvCxnSpPr>
            <p:spPr>
              <a:xfrm>
                <a:off x="4304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5" name="Google Shape;2865;p31"/>
              <p:cNvCxnSpPr/>
              <p:nvPr/>
            </p:nvCxnSpPr>
            <p:spPr>
              <a:xfrm>
                <a:off x="4446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6" name="Google Shape;2866;p31"/>
              <p:cNvCxnSpPr/>
              <p:nvPr/>
            </p:nvCxnSpPr>
            <p:spPr>
              <a:xfrm>
                <a:off x="4589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7" name="Google Shape;2867;p31"/>
              <p:cNvCxnSpPr/>
              <p:nvPr/>
            </p:nvCxnSpPr>
            <p:spPr>
              <a:xfrm>
                <a:off x="4732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8" name="Google Shape;2868;p31"/>
              <p:cNvCxnSpPr/>
              <p:nvPr/>
            </p:nvCxnSpPr>
            <p:spPr>
              <a:xfrm>
                <a:off x="4875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69" name="Google Shape;2869;p31"/>
              <p:cNvCxnSpPr/>
              <p:nvPr/>
            </p:nvCxnSpPr>
            <p:spPr>
              <a:xfrm>
                <a:off x="5018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0" name="Google Shape;2870;p31"/>
              <p:cNvCxnSpPr/>
              <p:nvPr/>
            </p:nvCxnSpPr>
            <p:spPr>
              <a:xfrm>
                <a:off x="5161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1" name="Google Shape;2871;p31"/>
              <p:cNvCxnSpPr/>
              <p:nvPr/>
            </p:nvCxnSpPr>
            <p:spPr>
              <a:xfrm>
                <a:off x="5304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2" name="Google Shape;2872;p31"/>
              <p:cNvCxnSpPr/>
              <p:nvPr/>
            </p:nvCxnSpPr>
            <p:spPr>
              <a:xfrm>
                <a:off x="5447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3" name="Google Shape;2873;p31"/>
              <p:cNvCxnSpPr/>
              <p:nvPr/>
            </p:nvCxnSpPr>
            <p:spPr>
              <a:xfrm>
                <a:off x="5589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4" name="Google Shape;2874;p31"/>
              <p:cNvCxnSpPr/>
              <p:nvPr/>
            </p:nvCxnSpPr>
            <p:spPr>
              <a:xfrm>
                <a:off x="5732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5" name="Google Shape;2875;p31"/>
              <p:cNvCxnSpPr/>
              <p:nvPr/>
            </p:nvCxnSpPr>
            <p:spPr>
              <a:xfrm>
                <a:off x="5875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6" name="Google Shape;2876;p31"/>
              <p:cNvCxnSpPr/>
              <p:nvPr/>
            </p:nvCxnSpPr>
            <p:spPr>
              <a:xfrm>
                <a:off x="6018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7" name="Google Shape;2877;p31"/>
              <p:cNvCxnSpPr/>
              <p:nvPr/>
            </p:nvCxnSpPr>
            <p:spPr>
              <a:xfrm>
                <a:off x="6161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8" name="Google Shape;2878;p31"/>
              <p:cNvCxnSpPr/>
              <p:nvPr/>
            </p:nvCxnSpPr>
            <p:spPr>
              <a:xfrm>
                <a:off x="6304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79" name="Google Shape;2879;p31"/>
              <p:cNvCxnSpPr/>
              <p:nvPr/>
            </p:nvCxnSpPr>
            <p:spPr>
              <a:xfrm>
                <a:off x="6447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0" name="Google Shape;2880;p31"/>
              <p:cNvCxnSpPr/>
              <p:nvPr/>
            </p:nvCxnSpPr>
            <p:spPr>
              <a:xfrm>
                <a:off x="6590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1" name="Google Shape;2881;p31"/>
              <p:cNvCxnSpPr/>
              <p:nvPr/>
            </p:nvCxnSpPr>
            <p:spPr>
              <a:xfrm>
                <a:off x="6732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2" name="Google Shape;2882;p31"/>
              <p:cNvCxnSpPr/>
              <p:nvPr/>
            </p:nvCxnSpPr>
            <p:spPr>
              <a:xfrm>
                <a:off x="6875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3" name="Google Shape;2883;p31"/>
              <p:cNvCxnSpPr/>
              <p:nvPr/>
            </p:nvCxnSpPr>
            <p:spPr>
              <a:xfrm>
                <a:off x="7018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4" name="Google Shape;2884;p31"/>
              <p:cNvCxnSpPr/>
              <p:nvPr/>
            </p:nvCxnSpPr>
            <p:spPr>
              <a:xfrm>
                <a:off x="7161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5" name="Google Shape;2885;p31"/>
              <p:cNvCxnSpPr/>
              <p:nvPr/>
            </p:nvCxnSpPr>
            <p:spPr>
              <a:xfrm>
                <a:off x="7304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6" name="Google Shape;2886;p31"/>
              <p:cNvCxnSpPr/>
              <p:nvPr/>
            </p:nvCxnSpPr>
            <p:spPr>
              <a:xfrm>
                <a:off x="7447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7" name="Google Shape;2887;p31"/>
              <p:cNvCxnSpPr/>
              <p:nvPr/>
            </p:nvCxnSpPr>
            <p:spPr>
              <a:xfrm>
                <a:off x="7590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8" name="Google Shape;2888;p31"/>
              <p:cNvCxnSpPr/>
              <p:nvPr/>
            </p:nvCxnSpPr>
            <p:spPr>
              <a:xfrm>
                <a:off x="7733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89" name="Google Shape;2889;p31"/>
              <p:cNvCxnSpPr/>
              <p:nvPr/>
            </p:nvCxnSpPr>
            <p:spPr>
              <a:xfrm>
                <a:off x="78759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0" name="Google Shape;2890;p31"/>
              <p:cNvCxnSpPr/>
              <p:nvPr/>
            </p:nvCxnSpPr>
            <p:spPr>
              <a:xfrm>
                <a:off x="80188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1" name="Google Shape;2891;p31"/>
              <p:cNvCxnSpPr/>
              <p:nvPr/>
            </p:nvCxnSpPr>
            <p:spPr>
              <a:xfrm>
                <a:off x="81617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2" name="Google Shape;2892;p31"/>
              <p:cNvCxnSpPr/>
              <p:nvPr/>
            </p:nvCxnSpPr>
            <p:spPr>
              <a:xfrm>
                <a:off x="83046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3" name="Google Shape;2893;p31"/>
              <p:cNvCxnSpPr/>
              <p:nvPr/>
            </p:nvCxnSpPr>
            <p:spPr>
              <a:xfrm>
                <a:off x="844747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4" name="Google Shape;2894;p31"/>
              <p:cNvCxnSpPr/>
              <p:nvPr/>
            </p:nvCxnSpPr>
            <p:spPr>
              <a:xfrm>
                <a:off x="859035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5" name="Google Shape;2895;p31"/>
              <p:cNvCxnSpPr/>
              <p:nvPr/>
            </p:nvCxnSpPr>
            <p:spPr>
              <a:xfrm>
                <a:off x="8733225"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6" name="Google Shape;2896;p31"/>
              <p:cNvCxnSpPr/>
              <p:nvPr/>
            </p:nvCxnSpPr>
            <p:spPr>
              <a:xfrm>
                <a:off x="8876100" y="-75925"/>
                <a:ext cx="0" cy="5272200"/>
              </a:xfrm>
              <a:prstGeom prst="straightConnector1">
                <a:avLst/>
              </a:prstGeom>
              <a:noFill/>
              <a:ln w="9525" cap="flat" cmpd="sng">
                <a:solidFill>
                  <a:schemeClr val="lt1"/>
                </a:solidFill>
                <a:prstDash val="solid"/>
                <a:round/>
                <a:headEnd type="none" w="med" len="med"/>
                <a:tailEnd type="none" w="med" len="med"/>
              </a:ln>
            </p:spPr>
          </p:cxnSp>
          <p:cxnSp>
            <p:nvCxnSpPr>
              <p:cNvPr id="2897" name="Google Shape;2897;p31"/>
              <p:cNvCxnSpPr/>
              <p:nvPr/>
            </p:nvCxnSpPr>
            <p:spPr>
              <a:xfrm>
                <a:off x="9018975" y="-75925"/>
                <a:ext cx="0" cy="5272200"/>
              </a:xfrm>
              <a:prstGeom prst="straightConnector1">
                <a:avLst/>
              </a:prstGeom>
              <a:noFill/>
              <a:ln w="9525" cap="flat" cmpd="sng">
                <a:solidFill>
                  <a:schemeClr val="lt1"/>
                </a:solidFill>
                <a:prstDash val="solid"/>
                <a:round/>
                <a:headEnd type="none" w="med" len="med"/>
                <a:tailEnd type="none" w="med" len="med"/>
              </a:ln>
            </p:spPr>
          </p:cxnSp>
        </p:grpSp>
        <p:grpSp>
          <p:nvGrpSpPr>
            <p:cNvPr id="2898" name="Google Shape;2898;p31"/>
            <p:cNvGrpSpPr/>
            <p:nvPr/>
          </p:nvGrpSpPr>
          <p:grpSpPr>
            <a:xfrm>
              <a:off x="-42900" y="133350"/>
              <a:ext cx="9229800" cy="4876800"/>
              <a:chOff x="-44050" y="143150"/>
              <a:chExt cx="9229800" cy="4876800"/>
            </a:xfrm>
          </p:grpSpPr>
          <p:cxnSp>
            <p:nvCxnSpPr>
              <p:cNvPr id="2899" name="Google Shape;2899;p31"/>
              <p:cNvCxnSpPr/>
              <p:nvPr/>
            </p:nvCxnSpPr>
            <p:spPr>
              <a:xfrm>
                <a:off x="-44050" y="14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0" name="Google Shape;2900;p31"/>
              <p:cNvCxnSpPr/>
              <p:nvPr/>
            </p:nvCxnSpPr>
            <p:spPr>
              <a:xfrm>
                <a:off x="-44050" y="29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1" name="Google Shape;2901;p31"/>
              <p:cNvCxnSpPr/>
              <p:nvPr/>
            </p:nvCxnSpPr>
            <p:spPr>
              <a:xfrm>
                <a:off x="-44050" y="44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2" name="Google Shape;2902;p31"/>
              <p:cNvCxnSpPr/>
              <p:nvPr/>
            </p:nvCxnSpPr>
            <p:spPr>
              <a:xfrm>
                <a:off x="-44050" y="60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3" name="Google Shape;2903;p31"/>
              <p:cNvCxnSpPr/>
              <p:nvPr/>
            </p:nvCxnSpPr>
            <p:spPr>
              <a:xfrm>
                <a:off x="-44050" y="75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4" name="Google Shape;2904;p31"/>
              <p:cNvCxnSpPr/>
              <p:nvPr/>
            </p:nvCxnSpPr>
            <p:spPr>
              <a:xfrm>
                <a:off x="-44050" y="90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5" name="Google Shape;2905;p31"/>
              <p:cNvCxnSpPr/>
              <p:nvPr/>
            </p:nvCxnSpPr>
            <p:spPr>
              <a:xfrm>
                <a:off x="-44050" y="105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6" name="Google Shape;2906;p31"/>
              <p:cNvCxnSpPr/>
              <p:nvPr/>
            </p:nvCxnSpPr>
            <p:spPr>
              <a:xfrm>
                <a:off x="-44050" y="1209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7" name="Google Shape;2907;p31"/>
              <p:cNvCxnSpPr/>
              <p:nvPr/>
            </p:nvCxnSpPr>
            <p:spPr>
              <a:xfrm>
                <a:off x="-44050" y="1362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8" name="Google Shape;2908;p31"/>
              <p:cNvCxnSpPr/>
              <p:nvPr/>
            </p:nvCxnSpPr>
            <p:spPr>
              <a:xfrm>
                <a:off x="-44050" y="1514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09" name="Google Shape;2909;p31"/>
              <p:cNvCxnSpPr/>
              <p:nvPr/>
            </p:nvCxnSpPr>
            <p:spPr>
              <a:xfrm>
                <a:off x="-44050" y="1667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0" name="Google Shape;2910;p31"/>
              <p:cNvCxnSpPr/>
              <p:nvPr/>
            </p:nvCxnSpPr>
            <p:spPr>
              <a:xfrm>
                <a:off x="-44050" y="1819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1" name="Google Shape;2911;p31"/>
              <p:cNvCxnSpPr/>
              <p:nvPr/>
            </p:nvCxnSpPr>
            <p:spPr>
              <a:xfrm>
                <a:off x="-44050" y="1971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2" name="Google Shape;2912;p31"/>
              <p:cNvCxnSpPr/>
              <p:nvPr/>
            </p:nvCxnSpPr>
            <p:spPr>
              <a:xfrm>
                <a:off x="-44050" y="2124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3" name="Google Shape;2913;p31"/>
              <p:cNvCxnSpPr/>
              <p:nvPr/>
            </p:nvCxnSpPr>
            <p:spPr>
              <a:xfrm>
                <a:off x="-44050" y="2276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4" name="Google Shape;2914;p31"/>
              <p:cNvCxnSpPr/>
              <p:nvPr/>
            </p:nvCxnSpPr>
            <p:spPr>
              <a:xfrm>
                <a:off x="-44050" y="2429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5" name="Google Shape;2915;p31"/>
              <p:cNvCxnSpPr/>
              <p:nvPr/>
            </p:nvCxnSpPr>
            <p:spPr>
              <a:xfrm>
                <a:off x="-44050" y="2581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6" name="Google Shape;2916;p31"/>
              <p:cNvCxnSpPr/>
              <p:nvPr/>
            </p:nvCxnSpPr>
            <p:spPr>
              <a:xfrm>
                <a:off x="-44050" y="2733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7" name="Google Shape;2917;p31"/>
              <p:cNvCxnSpPr/>
              <p:nvPr/>
            </p:nvCxnSpPr>
            <p:spPr>
              <a:xfrm>
                <a:off x="-44050" y="2886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8" name="Google Shape;2918;p31"/>
              <p:cNvCxnSpPr/>
              <p:nvPr/>
            </p:nvCxnSpPr>
            <p:spPr>
              <a:xfrm>
                <a:off x="-44050" y="3038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19" name="Google Shape;2919;p31"/>
              <p:cNvCxnSpPr/>
              <p:nvPr/>
            </p:nvCxnSpPr>
            <p:spPr>
              <a:xfrm>
                <a:off x="-44050" y="3191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0" name="Google Shape;2920;p31"/>
              <p:cNvCxnSpPr/>
              <p:nvPr/>
            </p:nvCxnSpPr>
            <p:spPr>
              <a:xfrm>
                <a:off x="-44050" y="3343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1" name="Google Shape;2921;p31"/>
              <p:cNvCxnSpPr/>
              <p:nvPr/>
            </p:nvCxnSpPr>
            <p:spPr>
              <a:xfrm>
                <a:off x="-44050" y="3495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2" name="Google Shape;2922;p31"/>
              <p:cNvCxnSpPr/>
              <p:nvPr/>
            </p:nvCxnSpPr>
            <p:spPr>
              <a:xfrm>
                <a:off x="-44050" y="3648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3" name="Google Shape;2923;p31"/>
              <p:cNvCxnSpPr/>
              <p:nvPr/>
            </p:nvCxnSpPr>
            <p:spPr>
              <a:xfrm>
                <a:off x="-44050" y="3800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4" name="Google Shape;2924;p31"/>
              <p:cNvCxnSpPr/>
              <p:nvPr/>
            </p:nvCxnSpPr>
            <p:spPr>
              <a:xfrm>
                <a:off x="-44050" y="3953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5" name="Google Shape;2925;p31"/>
              <p:cNvCxnSpPr/>
              <p:nvPr/>
            </p:nvCxnSpPr>
            <p:spPr>
              <a:xfrm>
                <a:off x="-44050" y="4105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6" name="Google Shape;2926;p31"/>
              <p:cNvCxnSpPr/>
              <p:nvPr/>
            </p:nvCxnSpPr>
            <p:spPr>
              <a:xfrm>
                <a:off x="-44050" y="42579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7" name="Google Shape;2927;p31"/>
              <p:cNvCxnSpPr/>
              <p:nvPr/>
            </p:nvCxnSpPr>
            <p:spPr>
              <a:xfrm>
                <a:off x="-44050" y="44103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8" name="Google Shape;2928;p31"/>
              <p:cNvCxnSpPr/>
              <p:nvPr/>
            </p:nvCxnSpPr>
            <p:spPr>
              <a:xfrm>
                <a:off x="-44050" y="45627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29" name="Google Shape;2929;p31"/>
              <p:cNvCxnSpPr/>
              <p:nvPr/>
            </p:nvCxnSpPr>
            <p:spPr>
              <a:xfrm>
                <a:off x="-44050" y="47151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30" name="Google Shape;2930;p31"/>
              <p:cNvCxnSpPr/>
              <p:nvPr/>
            </p:nvCxnSpPr>
            <p:spPr>
              <a:xfrm>
                <a:off x="-44050" y="4867550"/>
                <a:ext cx="9229800" cy="0"/>
              </a:xfrm>
              <a:prstGeom prst="straightConnector1">
                <a:avLst/>
              </a:prstGeom>
              <a:noFill/>
              <a:ln w="9525" cap="flat" cmpd="sng">
                <a:solidFill>
                  <a:schemeClr val="lt1"/>
                </a:solidFill>
                <a:prstDash val="solid"/>
                <a:round/>
                <a:headEnd type="none" w="med" len="med"/>
                <a:tailEnd type="none" w="med" len="med"/>
              </a:ln>
            </p:spPr>
          </p:cxnSp>
          <p:cxnSp>
            <p:nvCxnSpPr>
              <p:cNvPr id="2931" name="Google Shape;2931;p31"/>
              <p:cNvCxnSpPr/>
              <p:nvPr/>
            </p:nvCxnSpPr>
            <p:spPr>
              <a:xfrm>
                <a:off x="-44050" y="5019950"/>
                <a:ext cx="9229800" cy="0"/>
              </a:xfrm>
              <a:prstGeom prst="straightConnector1">
                <a:avLst/>
              </a:prstGeom>
              <a:noFill/>
              <a:ln w="9525" cap="flat" cmpd="sng">
                <a:solidFill>
                  <a:schemeClr val="lt1"/>
                </a:solidFill>
                <a:prstDash val="solid"/>
                <a:round/>
                <a:headEnd type="none" w="med" len="med"/>
                <a:tailEnd type="none" w="med" len="med"/>
              </a:ln>
            </p:spPr>
          </p:cxnSp>
        </p:grpSp>
      </p:grpSp>
      <p:pic>
        <p:nvPicPr>
          <p:cNvPr id="2932" name="Google Shape;2932;p31"/>
          <p:cNvPicPr preferRelativeResize="0"/>
          <p:nvPr/>
        </p:nvPicPr>
        <p:blipFill>
          <a:blip r:embed="rId2">
            <a:alphaModFix/>
          </a:blip>
          <a:stretch>
            <a:fillRect/>
          </a:stretch>
        </p:blipFill>
        <p:spPr>
          <a:xfrm rot="-429274">
            <a:off x="7784070" y="3373750"/>
            <a:ext cx="1422723" cy="192023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331645"/>
            <a:ext cx="7704000" cy="6402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1pPr>
            <a:lvl2pPr lvl="1"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2pPr>
            <a:lvl3pPr lvl="2"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3pPr>
            <a:lvl4pPr lvl="3"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4pPr>
            <a:lvl5pPr lvl="4"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5pPr>
            <a:lvl6pPr lvl="5"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6pPr>
            <a:lvl7pPr lvl="6"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7pPr>
            <a:lvl8pPr lvl="7"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8pPr>
            <a:lvl9pPr lvl="8" rtl="0">
              <a:lnSpc>
                <a:spcPct val="100000"/>
              </a:lnSpc>
              <a:spcBef>
                <a:spcPts val="0"/>
              </a:spcBef>
              <a:spcAft>
                <a:spcPts val="0"/>
              </a:spcAft>
              <a:buClr>
                <a:schemeClr val="dk1"/>
              </a:buClr>
              <a:buSzPts val="3500"/>
              <a:buFont typeface="Epilogue SemiBold"/>
              <a:buNone/>
              <a:defRPr sz="3500">
                <a:solidFill>
                  <a:schemeClr val="dk1"/>
                </a:solidFill>
                <a:latin typeface="Epilogue SemiBold"/>
                <a:ea typeface="Epilogue SemiBold"/>
                <a:cs typeface="Epilogue SemiBold"/>
                <a:sym typeface="Epilogue SemiBold"/>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1"/>
              </a:buClr>
              <a:buSzPts val="1400"/>
              <a:buFont typeface="Actor"/>
              <a:buChar char="●"/>
              <a:defRPr>
                <a:solidFill>
                  <a:schemeClr val="dk1"/>
                </a:solidFill>
                <a:latin typeface="Actor"/>
                <a:ea typeface="Actor"/>
                <a:cs typeface="Actor"/>
                <a:sym typeface="Actor"/>
              </a:defRPr>
            </a:lvl1pPr>
            <a:lvl2pPr marL="914400" lvl="1"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2pPr>
            <a:lvl3pPr marL="1371600" lvl="2"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3pPr>
            <a:lvl4pPr marL="1828800" lvl="3"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4pPr>
            <a:lvl5pPr marL="2286000" lvl="4"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5pPr>
            <a:lvl6pPr marL="2743200" lvl="5"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6pPr>
            <a:lvl7pPr marL="3200400" lvl="6"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7pPr>
            <a:lvl8pPr marL="3657600" lvl="7" indent="-317500">
              <a:lnSpc>
                <a:spcPct val="115000"/>
              </a:lnSpc>
              <a:spcBef>
                <a:spcPts val="1600"/>
              </a:spcBef>
              <a:spcAft>
                <a:spcPts val="0"/>
              </a:spcAft>
              <a:buClr>
                <a:schemeClr val="dk1"/>
              </a:buClr>
              <a:buSzPts val="1400"/>
              <a:buFont typeface="Actor"/>
              <a:buChar char="○"/>
              <a:defRPr>
                <a:solidFill>
                  <a:schemeClr val="dk1"/>
                </a:solidFill>
                <a:latin typeface="Actor"/>
                <a:ea typeface="Actor"/>
                <a:cs typeface="Actor"/>
                <a:sym typeface="Actor"/>
              </a:defRPr>
            </a:lvl8pPr>
            <a:lvl9pPr marL="4114800" lvl="8" indent="-317500">
              <a:lnSpc>
                <a:spcPct val="115000"/>
              </a:lnSpc>
              <a:spcBef>
                <a:spcPts val="1600"/>
              </a:spcBef>
              <a:spcAft>
                <a:spcPts val="1600"/>
              </a:spcAft>
              <a:buClr>
                <a:schemeClr val="dk1"/>
              </a:buClr>
              <a:buSzPts val="1400"/>
              <a:buFont typeface="Actor"/>
              <a:buChar char="■"/>
              <a:defRPr>
                <a:solidFill>
                  <a:schemeClr val="dk1"/>
                </a:solidFill>
                <a:latin typeface="Actor"/>
                <a:ea typeface="Actor"/>
                <a:cs typeface="Actor"/>
                <a:sym typeface="Actor"/>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5" r:id="rId5"/>
    <p:sldLayoutId id="2147483657" r:id="rId6"/>
    <p:sldLayoutId id="2147483658" r:id="rId7"/>
    <p:sldLayoutId id="2147483659" r:id="rId8"/>
    <p:sldLayoutId id="2147483660" r:id="rId9"/>
    <p:sldLayoutId id="2147483662" r:id="rId10"/>
    <p:sldLayoutId id="2147483663" r:id="rId11"/>
    <p:sldLayoutId id="2147483664" r:id="rId12"/>
    <p:sldLayoutId id="2147483665" r:id="rId13"/>
    <p:sldLayoutId id="2147483666" r:id="rId14"/>
    <p:sldLayoutId id="2147483667" r:id="rId15"/>
    <p:sldLayoutId id="2147483670" r:id="rId16"/>
    <p:sldLayoutId id="2147483672" r:id="rId17"/>
    <p:sldLayoutId id="2147483675" r:id="rId18"/>
    <p:sldLayoutId id="2147483676" r:id="rId19"/>
    <p:sldLayoutId id="2147483677" r:id="rId2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eekpng.com/ipng/u2e6w7i1w7w7q8a9_escudo-uaem-escudo-de-la-uaemex/" TargetMode="External"/><Relationship Id="rId2" Type="http://schemas.openxmlformats.org/officeDocument/2006/relationships/image" Target="../media/image3.png"/><Relationship Id="rId1" Type="http://schemas.openxmlformats.org/officeDocument/2006/relationships/slideLayout" Target="../slideLayouts/slideLayout20.xml"/><Relationship Id="rId6" Type="http://schemas.openxmlformats.org/officeDocument/2006/relationships/hyperlink" Target="https://www.youtube.com/watch?v=n35f_GK26aE" TargetMode="Externa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docs.google.com/spreadsheets/d/1u21X_Po0s4wICONlYCGO1UU491vo880TTz398C3mh44/copy"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7.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5.pn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hyperlink" Target="https://creativecommons.org/licenses/by/3.0/" TargetMode="External"/><Relationship Id="rId5" Type="http://schemas.openxmlformats.org/officeDocument/2006/relationships/hyperlink" Target="https://lubricaronline.blogspot.com/2013/05/" TargetMode="External"/><Relationship Id="rId4" Type="http://schemas.openxmlformats.org/officeDocument/2006/relationships/image" Target="../media/image23.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hyperlink" Target="http://www.fity.club/lists/suggestions/solucion-de-problemas/" TargetMode="External"/><Relationship Id="rId2" Type="http://schemas.openxmlformats.org/officeDocument/2006/relationships/image" Target="../media/image24.jp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20.xml"/><Relationship Id="rId6" Type="http://schemas.openxmlformats.org/officeDocument/2006/relationships/image" Target="../media/image32.png"/><Relationship Id="rId5" Type="http://schemas.openxmlformats.org/officeDocument/2006/relationships/image" Target="../media/image26.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19.xml"/><Relationship Id="rId5" Type="http://schemas.openxmlformats.org/officeDocument/2006/relationships/image" Target="../media/image34.png"/><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0.xml"/><Relationship Id="rId5" Type="http://schemas.openxmlformats.org/officeDocument/2006/relationships/image" Target="../media/image31.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8.png"/><Relationship Id="rId7"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9.png"/><Relationship Id="rId9"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0.xml"/><Relationship Id="rId1" Type="http://schemas.openxmlformats.org/officeDocument/2006/relationships/slideLayout" Target="../slideLayouts/slideLayout16.xml"/><Relationship Id="rId5" Type="http://schemas.openxmlformats.org/officeDocument/2006/relationships/image" Target="../media/image44.png"/><Relationship Id="rId4" Type="http://schemas.openxmlformats.org/officeDocument/2006/relationships/image" Target="../media/image43.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46.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5" Type="http://schemas.openxmlformats.org/officeDocument/2006/relationships/image" Target="../media/image47.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8.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943;p35">
            <a:extLst>
              <a:ext uri="{FF2B5EF4-FFF2-40B4-BE49-F238E27FC236}">
                <a16:creationId xmlns:a16="http://schemas.microsoft.com/office/drawing/2014/main" id="{1C255DEE-E14D-41DE-9E79-4F5EBBBFE5E6}"/>
              </a:ext>
            </a:extLst>
          </p:cNvPr>
          <p:cNvSpPr txBox="1">
            <a:spLocks/>
          </p:cNvSpPr>
          <p:nvPr/>
        </p:nvSpPr>
        <p:spPr>
          <a:xfrm>
            <a:off x="914400" y="287491"/>
            <a:ext cx="7315200" cy="2091946"/>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MX" sz="1800" dirty="0">
                <a:latin typeface="Epilogue SemiBold"/>
                <a:ea typeface="Epilogue SemiBold"/>
                <a:cs typeface="Epilogue SemiBold"/>
                <a:sym typeface="Epilogue SemiBold"/>
              </a:rPr>
              <a:t>UNIVERSIDAD AUTÓNOMA DEL ESTADO DE MÉXICO</a:t>
            </a:r>
          </a:p>
          <a:p>
            <a:pPr algn="ctr"/>
            <a:endParaRPr lang="es-MX" sz="1800" dirty="0">
              <a:latin typeface="Epilogue SemiBold"/>
              <a:ea typeface="Epilogue SemiBold"/>
              <a:cs typeface="Epilogue SemiBold"/>
              <a:sym typeface="Epilogue SemiBold"/>
            </a:endParaRPr>
          </a:p>
          <a:p>
            <a:pPr algn="ctr"/>
            <a:r>
              <a:rPr lang="es-MX" sz="1800" dirty="0">
                <a:latin typeface="Epilogue SemiBold"/>
                <a:ea typeface="Epilogue SemiBold"/>
                <a:cs typeface="Epilogue SemiBold"/>
                <a:sym typeface="Epilogue SemiBold"/>
              </a:rPr>
              <a:t>FACULTAD DE INGENIERÍA</a:t>
            </a:r>
          </a:p>
          <a:p>
            <a:pPr algn="ctr"/>
            <a:endParaRPr lang="es-MX" sz="1800" dirty="0">
              <a:latin typeface="Epilogue SemiBold"/>
              <a:ea typeface="Epilogue SemiBold"/>
              <a:cs typeface="Epilogue SemiBold"/>
              <a:sym typeface="Epilogue SemiBold"/>
            </a:endParaRPr>
          </a:p>
          <a:p>
            <a:pPr algn="ctr"/>
            <a:r>
              <a:rPr lang="es-MX" sz="1800" dirty="0">
                <a:latin typeface="Epilogue SemiBold"/>
                <a:ea typeface="Epilogue SemiBold"/>
                <a:cs typeface="Epilogue SemiBold"/>
                <a:sym typeface="Epilogue SemiBold"/>
              </a:rPr>
              <a:t>COORDINACIÓN DE MATERIAS PROPEDÉUTICAS</a:t>
            </a:r>
          </a:p>
          <a:p>
            <a:pPr algn="ctr"/>
            <a:endParaRPr lang="es-MX" dirty="0">
              <a:latin typeface="Epilogue SemiBold"/>
              <a:ea typeface="Epilogue SemiBold"/>
              <a:cs typeface="Epilogue SemiBold"/>
              <a:sym typeface="Epilogue SemiBold"/>
            </a:endParaRPr>
          </a:p>
        </p:txBody>
      </p:sp>
      <p:pic>
        <p:nvPicPr>
          <p:cNvPr id="4" name="Imagen 3">
            <a:extLst>
              <a:ext uri="{FF2B5EF4-FFF2-40B4-BE49-F238E27FC236}">
                <a16:creationId xmlns:a16="http://schemas.microsoft.com/office/drawing/2014/main" id="{99666AD9-81A9-4844-882E-646081BFBC10}"/>
              </a:ext>
            </a:extLst>
          </p:cNvPr>
          <p:cNvPicPr>
            <a:picLocks noChangeAspect="1"/>
          </p:cNvPicPr>
          <p:nvPr/>
        </p:nvPicPr>
        <p:blipFill>
          <a:blip r:embed="rId2">
            <a:clrChange>
              <a:clrFrom>
                <a:srgbClr val="F7F7F7"/>
              </a:clrFrom>
              <a:clrTo>
                <a:srgbClr val="F7F7F7">
                  <a:alpha val="0"/>
                </a:srgbClr>
              </a:clrTo>
            </a:clrChange>
            <a:extLst>
              <a:ext uri="{837473B0-CC2E-450A-ABE3-18F120FF3D39}">
                <a1611:picAttrSrcUrl xmlns:a1611="http://schemas.microsoft.com/office/drawing/2016/11/main" r:id="rId3"/>
              </a:ext>
            </a:extLst>
          </a:blip>
          <a:stretch>
            <a:fillRect/>
          </a:stretch>
        </p:blipFill>
        <p:spPr>
          <a:xfrm>
            <a:off x="480576" y="479804"/>
            <a:ext cx="1115875" cy="1046473"/>
          </a:xfrm>
          <a:prstGeom prst="rect">
            <a:avLst/>
          </a:prstGeom>
        </p:spPr>
      </p:pic>
      <p:pic>
        <p:nvPicPr>
          <p:cNvPr id="12" name="Imagen 11">
            <a:extLst>
              <a:ext uri="{FF2B5EF4-FFF2-40B4-BE49-F238E27FC236}">
                <a16:creationId xmlns:a16="http://schemas.microsoft.com/office/drawing/2014/main" id="{45905794-A1A3-4325-B267-EA1F5AF0AA0F}"/>
              </a:ext>
            </a:extLst>
          </p:cNvPr>
          <p:cNvPicPr>
            <a:picLocks noChangeAspect="1"/>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saturation sat="0"/>
                    </a14:imgEffect>
                  </a14:imgLayer>
                </a14:imgProps>
              </a:ext>
              <a:ext uri="{837473B0-CC2E-450A-ABE3-18F120FF3D39}">
                <a1611:picAttrSrcUrl xmlns:a1611="http://schemas.microsoft.com/office/drawing/2016/11/main" r:id="rId6"/>
              </a:ext>
            </a:extLst>
          </a:blip>
          <a:srcRect l="6393" t="11220" r="23033" b="32824"/>
          <a:stretch/>
        </p:blipFill>
        <p:spPr>
          <a:xfrm>
            <a:off x="7345180" y="667062"/>
            <a:ext cx="1494198" cy="666402"/>
          </a:xfrm>
          <a:prstGeom prst="rect">
            <a:avLst/>
          </a:prstGeom>
        </p:spPr>
      </p:pic>
      <p:sp>
        <p:nvSpPr>
          <p:cNvPr id="13" name="Google Shape;2944;p35">
            <a:extLst>
              <a:ext uri="{FF2B5EF4-FFF2-40B4-BE49-F238E27FC236}">
                <a16:creationId xmlns:a16="http://schemas.microsoft.com/office/drawing/2014/main" id="{81CA46C6-728B-40E8-8C97-394725A19D11}"/>
              </a:ext>
            </a:extLst>
          </p:cNvPr>
          <p:cNvSpPr txBox="1">
            <a:spLocks/>
          </p:cNvSpPr>
          <p:nvPr/>
        </p:nvSpPr>
        <p:spPr>
          <a:xfrm>
            <a:off x="1671403" y="2436838"/>
            <a:ext cx="5801194" cy="2091945"/>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27000" algn="ctr"/>
            <a:r>
              <a:rPr lang="es-MX" dirty="0"/>
              <a:t>Licenciatura en Ingeniería Mecánica</a:t>
            </a:r>
          </a:p>
          <a:p>
            <a:pPr marL="127000" algn="ctr"/>
            <a:endParaRPr lang="es-MX" dirty="0"/>
          </a:p>
          <a:p>
            <a:pPr marL="127000" algn="ctr"/>
            <a:r>
              <a:rPr lang="es-MX" dirty="0"/>
              <a:t>Unidad de Aprendizaje:  Métodos Numéricos</a:t>
            </a:r>
          </a:p>
          <a:p>
            <a:pPr marL="127000" algn="ctr"/>
            <a:endParaRPr lang="es-MX" dirty="0"/>
          </a:p>
          <a:p>
            <a:pPr marL="127000" algn="ctr"/>
            <a:r>
              <a:rPr lang="es-MX" dirty="0"/>
              <a:t>Interpolación Polinomial: </a:t>
            </a:r>
          </a:p>
          <a:p>
            <a:pPr marL="127000" algn="ctr"/>
            <a:r>
              <a:rPr lang="es-MX" dirty="0"/>
              <a:t>Diferencias Divididas de Newton</a:t>
            </a:r>
          </a:p>
          <a:p>
            <a:pPr marL="127000" algn="ctr"/>
            <a:endParaRPr lang="es-MX" dirty="0"/>
          </a:p>
          <a:p>
            <a:pPr marL="127000" algn="ctr"/>
            <a:r>
              <a:rPr lang="es-MX" dirty="0"/>
              <a:t>Créditos: 5</a:t>
            </a:r>
          </a:p>
          <a:p>
            <a:pPr marL="127000" algn="ctr"/>
            <a:endParaRPr lang="es-MX" dirty="0"/>
          </a:p>
          <a:p>
            <a:pPr marL="127000" algn="ctr"/>
            <a:r>
              <a:rPr lang="es-MX" dirty="0"/>
              <a:t>María de los Ángeles Contreras Flores</a:t>
            </a:r>
          </a:p>
          <a:p>
            <a:pPr marL="127000" algn="ctr"/>
            <a:r>
              <a:rPr lang="es-MX" dirty="0"/>
              <a:t>Septiembre 2025</a:t>
            </a:r>
          </a:p>
        </p:txBody>
      </p:sp>
    </p:spTree>
    <p:extLst>
      <p:ext uri="{BB962C8B-B14F-4D97-AF65-F5344CB8AC3E}">
        <p14:creationId xmlns:p14="http://schemas.microsoft.com/office/powerpoint/2010/main" val="2461871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62"/>
        <p:cNvGrpSpPr/>
        <p:nvPr/>
      </p:nvGrpSpPr>
      <p:grpSpPr>
        <a:xfrm>
          <a:off x="0" y="0"/>
          <a:ext cx="0" cy="0"/>
          <a:chOff x="0" y="0"/>
          <a:chExt cx="0" cy="0"/>
        </a:xfrm>
      </p:grpSpPr>
      <p:sp>
        <p:nvSpPr>
          <p:cNvPr id="2963" name="Google Shape;2963;p37"/>
          <p:cNvSpPr txBox="1">
            <a:spLocks noGrp="1"/>
          </p:cNvSpPr>
          <p:nvPr>
            <p:ph type="title"/>
          </p:nvPr>
        </p:nvSpPr>
        <p:spPr>
          <a:xfrm>
            <a:off x="720000" y="1606615"/>
            <a:ext cx="3621000" cy="457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MX" dirty="0"/>
              <a:t>Ajuste de Curvas</a:t>
            </a:r>
          </a:p>
        </p:txBody>
      </p:sp>
      <p:sp>
        <p:nvSpPr>
          <p:cNvPr id="2964" name="Google Shape;2964;p37"/>
          <p:cNvSpPr txBox="1">
            <a:spLocks noGrp="1"/>
          </p:cNvSpPr>
          <p:nvPr>
            <p:ph type="title" idx="2"/>
          </p:nvPr>
        </p:nvSpPr>
        <p:spPr>
          <a:xfrm>
            <a:off x="720000" y="1089415"/>
            <a:ext cx="1976400" cy="593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01</a:t>
            </a:r>
            <a:endParaRPr dirty="0"/>
          </a:p>
        </p:txBody>
      </p:sp>
      <p:sp>
        <p:nvSpPr>
          <p:cNvPr id="2965" name="Google Shape;2965;p37"/>
          <p:cNvSpPr txBox="1">
            <a:spLocks noGrp="1"/>
          </p:cNvSpPr>
          <p:nvPr>
            <p:ph type="subTitle" idx="1"/>
          </p:nvPr>
        </p:nvSpPr>
        <p:spPr>
          <a:xfrm>
            <a:off x="720000" y="1987615"/>
            <a:ext cx="3621000" cy="36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dirty="0"/>
              <a:t>Interpolación vs Regresión por Mínimos Cuadrados</a:t>
            </a:r>
            <a:endParaRPr dirty="0"/>
          </a:p>
        </p:txBody>
      </p:sp>
      <p:sp>
        <p:nvSpPr>
          <p:cNvPr id="2966" name="Google Shape;2966;p37"/>
          <p:cNvSpPr txBox="1">
            <a:spLocks noGrp="1"/>
          </p:cNvSpPr>
          <p:nvPr>
            <p:ph type="title" idx="3"/>
          </p:nvPr>
        </p:nvSpPr>
        <p:spPr>
          <a:xfrm>
            <a:off x="4802999" y="1606615"/>
            <a:ext cx="3621000" cy="457200"/>
          </a:xfrm>
          <a:prstGeom prst="rect">
            <a:avLst/>
          </a:prstGeom>
        </p:spPr>
        <p:txBody>
          <a:bodyPr spcFirstLastPara="1" wrap="square" lIns="91425" tIns="91425" rIns="91425" bIns="91425" anchor="b" anchorCtr="0">
            <a:noAutofit/>
          </a:bodyPr>
          <a:lstStyle/>
          <a:p>
            <a:r>
              <a:rPr lang="es-MX" dirty="0"/>
              <a:t>Interpolación Polinomial</a:t>
            </a:r>
          </a:p>
        </p:txBody>
      </p:sp>
      <p:sp>
        <p:nvSpPr>
          <p:cNvPr id="2967" name="Google Shape;2967;p37"/>
          <p:cNvSpPr txBox="1">
            <a:spLocks noGrp="1"/>
          </p:cNvSpPr>
          <p:nvPr>
            <p:ph type="title" idx="4"/>
          </p:nvPr>
        </p:nvSpPr>
        <p:spPr>
          <a:xfrm>
            <a:off x="4802999" y="1089415"/>
            <a:ext cx="1976400" cy="593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02</a:t>
            </a:r>
            <a:endParaRPr dirty="0"/>
          </a:p>
        </p:txBody>
      </p:sp>
      <p:sp>
        <p:nvSpPr>
          <p:cNvPr id="2968" name="Google Shape;2968;p37"/>
          <p:cNvSpPr txBox="1">
            <a:spLocks noGrp="1"/>
          </p:cNvSpPr>
          <p:nvPr>
            <p:ph type="subTitle" idx="5"/>
          </p:nvPr>
        </p:nvSpPr>
        <p:spPr>
          <a:xfrm>
            <a:off x="4802999" y="1987615"/>
            <a:ext cx="3621000" cy="36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dirty="0"/>
              <a:t>Diferencias divididas </a:t>
            </a:r>
            <a:r>
              <a:rPr lang="es-MX" sz="1400" dirty="0"/>
              <a:t>de Newton</a:t>
            </a:r>
            <a:endParaRPr dirty="0"/>
          </a:p>
        </p:txBody>
      </p:sp>
      <p:sp>
        <p:nvSpPr>
          <p:cNvPr id="2969" name="Google Shape;2969;p37"/>
          <p:cNvSpPr txBox="1">
            <a:spLocks noGrp="1"/>
          </p:cNvSpPr>
          <p:nvPr>
            <p:ph type="title" idx="6"/>
          </p:nvPr>
        </p:nvSpPr>
        <p:spPr>
          <a:xfrm>
            <a:off x="720000" y="3223940"/>
            <a:ext cx="3621000" cy="457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Estudio de caso</a:t>
            </a:r>
            <a:endParaRPr dirty="0"/>
          </a:p>
        </p:txBody>
      </p:sp>
      <p:sp>
        <p:nvSpPr>
          <p:cNvPr id="2970" name="Google Shape;2970;p37"/>
          <p:cNvSpPr txBox="1">
            <a:spLocks noGrp="1"/>
          </p:cNvSpPr>
          <p:nvPr>
            <p:ph type="title" idx="7"/>
          </p:nvPr>
        </p:nvSpPr>
        <p:spPr>
          <a:xfrm>
            <a:off x="720000" y="2706965"/>
            <a:ext cx="1976400" cy="593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03</a:t>
            </a:r>
            <a:endParaRPr/>
          </a:p>
        </p:txBody>
      </p:sp>
      <p:sp>
        <p:nvSpPr>
          <p:cNvPr id="2971" name="Google Shape;2971;p37"/>
          <p:cNvSpPr txBox="1">
            <a:spLocks noGrp="1"/>
          </p:cNvSpPr>
          <p:nvPr>
            <p:ph type="subTitle" idx="8"/>
          </p:nvPr>
        </p:nvSpPr>
        <p:spPr>
          <a:xfrm>
            <a:off x="720000" y="3604940"/>
            <a:ext cx="3621000" cy="36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Viscosidad de un aceite automotríz</a:t>
            </a:r>
            <a:endParaRPr dirty="0"/>
          </a:p>
        </p:txBody>
      </p:sp>
      <p:sp>
        <p:nvSpPr>
          <p:cNvPr id="2972" name="Google Shape;2972;p37"/>
          <p:cNvSpPr txBox="1">
            <a:spLocks noGrp="1"/>
          </p:cNvSpPr>
          <p:nvPr>
            <p:ph type="title" idx="9"/>
          </p:nvPr>
        </p:nvSpPr>
        <p:spPr>
          <a:xfrm>
            <a:off x="4802999" y="3220280"/>
            <a:ext cx="3621000" cy="746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Pseudocódigo y Código en C++</a:t>
            </a:r>
            <a:endParaRPr dirty="0"/>
          </a:p>
        </p:txBody>
      </p:sp>
      <p:sp>
        <p:nvSpPr>
          <p:cNvPr id="2973" name="Google Shape;2973;p37"/>
          <p:cNvSpPr txBox="1">
            <a:spLocks noGrp="1"/>
          </p:cNvSpPr>
          <p:nvPr>
            <p:ph type="title" idx="13"/>
          </p:nvPr>
        </p:nvSpPr>
        <p:spPr>
          <a:xfrm>
            <a:off x="4802999" y="2706965"/>
            <a:ext cx="1976400" cy="593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04</a:t>
            </a:r>
            <a:endParaRPr dirty="0"/>
          </a:p>
        </p:txBody>
      </p:sp>
      <p:sp>
        <p:nvSpPr>
          <p:cNvPr id="2974" name="Google Shape;2974;p37"/>
          <p:cNvSpPr txBox="1">
            <a:spLocks noGrp="1"/>
          </p:cNvSpPr>
          <p:nvPr>
            <p:ph type="subTitle" idx="14"/>
          </p:nvPr>
        </p:nvSpPr>
        <p:spPr>
          <a:xfrm>
            <a:off x="4802999" y="3963940"/>
            <a:ext cx="3621000" cy="36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Aplicación para solucionar el estudio de caso</a:t>
            </a:r>
            <a:endParaRPr dirty="0"/>
          </a:p>
        </p:txBody>
      </p:sp>
      <p:sp>
        <p:nvSpPr>
          <p:cNvPr id="2975" name="Google Shape;2975;p37"/>
          <p:cNvSpPr txBox="1">
            <a:spLocks noGrp="1"/>
          </p:cNvSpPr>
          <p:nvPr>
            <p:ph type="title" idx="15"/>
          </p:nvPr>
        </p:nvSpPr>
        <p:spPr>
          <a:xfrm>
            <a:off x="720000" y="3325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Contenido</a:t>
            </a:r>
            <a:endParaRPr dirty="0"/>
          </a:p>
        </p:txBody>
      </p:sp>
      <p:pic>
        <p:nvPicPr>
          <p:cNvPr id="2976" name="Google Shape;2976;p37"/>
          <p:cNvPicPr preferRelativeResize="0"/>
          <p:nvPr/>
        </p:nvPicPr>
        <p:blipFill>
          <a:blip r:embed="rId3">
            <a:alphaModFix/>
          </a:blip>
          <a:stretch>
            <a:fillRect/>
          </a:stretch>
        </p:blipFill>
        <p:spPr>
          <a:xfrm rot="-503466">
            <a:off x="8093645" y="-62325"/>
            <a:ext cx="1422723" cy="192023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84"/>
        <p:cNvGrpSpPr/>
        <p:nvPr/>
      </p:nvGrpSpPr>
      <p:grpSpPr>
        <a:xfrm>
          <a:off x="0" y="0"/>
          <a:ext cx="0" cy="0"/>
          <a:chOff x="0" y="0"/>
          <a:chExt cx="0" cy="0"/>
        </a:xfrm>
      </p:grpSpPr>
      <p:sp>
        <p:nvSpPr>
          <p:cNvPr id="3285" name="Google Shape;3285;p48"/>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Guión Explicativo</a:t>
            </a:r>
            <a:endParaRPr dirty="0"/>
          </a:p>
        </p:txBody>
      </p:sp>
      <p:pic>
        <p:nvPicPr>
          <p:cNvPr id="3286" name="Google Shape;3286;p48"/>
          <p:cNvPicPr preferRelativeResize="0"/>
          <p:nvPr/>
        </p:nvPicPr>
        <p:blipFill>
          <a:blip r:embed="rId3">
            <a:alphaModFix/>
          </a:blip>
          <a:stretch>
            <a:fillRect/>
          </a:stretch>
        </p:blipFill>
        <p:spPr>
          <a:xfrm rot="-690840">
            <a:off x="7686940" y="-3333"/>
            <a:ext cx="3082836" cy="731520"/>
          </a:xfrm>
          <a:prstGeom prst="rect">
            <a:avLst/>
          </a:prstGeom>
          <a:noFill/>
          <a:ln>
            <a:noFill/>
          </a:ln>
        </p:spPr>
      </p:pic>
      <p:pic>
        <p:nvPicPr>
          <p:cNvPr id="3287" name="Google Shape;3287;p48"/>
          <p:cNvPicPr preferRelativeResize="0"/>
          <p:nvPr/>
        </p:nvPicPr>
        <p:blipFill>
          <a:blip r:embed="rId4">
            <a:alphaModFix/>
          </a:blip>
          <a:stretch>
            <a:fillRect/>
          </a:stretch>
        </p:blipFill>
        <p:spPr>
          <a:xfrm>
            <a:off x="8102943" y="3966573"/>
            <a:ext cx="1005345" cy="1176927"/>
          </a:xfrm>
          <a:prstGeom prst="rect">
            <a:avLst/>
          </a:prstGeom>
          <a:noFill/>
          <a:ln>
            <a:noFill/>
          </a:ln>
        </p:spPr>
      </p:pic>
      <p:pic>
        <p:nvPicPr>
          <p:cNvPr id="3288" name="Google Shape;3288;p48"/>
          <p:cNvPicPr preferRelativeResize="0"/>
          <p:nvPr/>
        </p:nvPicPr>
        <p:blipFill>
          <a:blip r:embed="rId5">
            <a:alphaModFix/>
          </a:blip>
          <a:stretch>
            <a:fillRect/>
          </a:stretch>
        </p:blipFill>
        <p:spPr>
          <a:xfrm rot="394644">
            <a:off x="-409885" y="3702636"/>
            <a:ext cx="1422723" cy="1920240"/>
          </a:xfrm>
          <a:prstGeom prst="rect">
            <a:avLst/>
          </a:prstGeom>
          <a:noFill/>
          <a:ln>
            <a:noFill/>
          </a:ln>
        </p:spPr>
      </p:pic>
      <p:pic>
        <p:nvPicPr>
          <p:cNvPr id="3289" name="Google Shape;3289;p48"/>
          <p:cNvPicPr preferRelativeResize="0"/>
          <p:nvPr/>
        </p:nvPicPr>
        <p:blipFill>
          <a:blip r:embed="rId6">
            <a:alphaModFix/>
          </a:blip>
          <a:stretch>
            <a:fillRect/>
          </a:stretch>
        </p:blipFill>
        <p:spPr>
          <a:xfrm rot="-5400000">
            <a:off x="7063339" y="3366610"/>
            <a:ext cx="1457325" cy="1371600"/>
          </a:xfrm>
          <a:prstGeom prst="rect">
            <a:avLst/>
          </a:prstGeom>
          <a:noFill/>
          <a:ln>
            <a:noFill/>
          </a:ln>
        </p:spPr>
      </p:pic>
      <p:sp>
        <p:nvSpPr>
          <p:cNvPr id="8" name="CuadroTexto 7">
            <a:extLst>
              <a:ext uri="{FF2B5EF4-FFF2-40B4-BE49-F238E27FC236}">
                <a16:creationId xmlns:a16="http://schemas.microsoft.com/office/drawing/2014/main" id="{A527100B-FCAE-4CC8-BAC6-1AD30ABE63F4}"/>
              </a:ext>
            </a:extLst>
          </p:cNvPr>
          <p:cNvSpPr txBox="1"/>
          <p:nvPr/>
        </p:nvSpPr>
        <p:spPr>
          <a:xfrm>
            <a:off x="1316892" y="1319148"/>
            <a:ext cx="6510215" cy="2308324"/>
          </a:xfrm>
          <a:prstGeom prst="rect">
            <a:avLst/>
          </a:prstGeom>
          <a:noFill/>
        </p:spPr>
        <p:txBody>
          <a:bodyPr wrap="square">
            <a:spAutoFit/>
          </a:bodyPr>
          <a:lstStyle/>
          <a:p>
            <a:pPr marL="76200" marR="0" lvl="0" indent="0" algn="just" defTabSz="914400" rtl="0" eaLnBrk="1" fontAlgn="auto" latinLnBrk="0" hangingPunct="1">
              <a:spcBef>
                <a:spcPts val="600"/>
              </a:spcBef>
              <a:spcAft>
                <a:spcPts val="600"/>
              </a:spcAft>
              <a:buClr>
                <a:srgbClr val="5D5247"/>
              </a:buClr>
              <a:buSzPts val="1200"/>
              <a:buFont typeface="Nunito"/>
              <a:buNone/>
              <a:tabLst/>
              <a:defRPr/>
            </a:pPr>
            <a:r>
              <a:rPr lang="es-MX" sz="1800" dirty="0">
                <a:solidFill>
                  <a:schemeClr val="dk1"/>
                </a:solidFill>
                <a:latin typeface="Actor"/>
                <a:sym typeface="Nunito"/>
              </a:rPr>
              <a:t>Este material ha sido desarrollado para alumnos de la asignatura de Métodos Numéricos que cursan la licenciatura de Ingeniería Civil Mecánica F19 en la Facultad de Ingeniería de la </a:t>
            </a:r>
            <a:r>
              <a:rPr lang="es-MX" sz="1800" dirty="0" err="1">
                <a:solidFill>
                  <a:schemeClr val="dk1"/>
                </a:solidFill>
                <a:latin typeface="Actor"/>
                <a:sym typeface="Nunito"/>
              </a:rPr>
              <a:t>UAEMéx</a:t>
            </a:r>
            <a:r>
              <a:rPr lang="es-MX" sz="1800" dirty="0">
                <a:solidFill>
                  <a:schemeClr val="dk1"/>
                </a:solidFill>
                <a:latin typeface="Actor"/>
                <a:sym typeface="Nunito"/>
              </a:rPr>
              <a:t>, con el propósito de apoyar la impartición del contenido de la </a:t>
            </a:r>
            <a:r>
              <a:rPr lang="es-MX" sz="1800" dirty="0">
                <a:solidFill>
                  <a:schemeClr val="accent1">
                    <a:lumMod val="75000"/>
                  </a:schemeClr>
                </a:solidFill>
                <a:latin typeface="Actor"/>
                <a:sym typeface="Nunito"/>
              </a:rPr>
              <a:t>Unidad 4. Interpolación y Ajuste de Curvas</a:t>
            </a:r>
            <a:r>
              <a:rPr lang="es-MX" sz="1800" dirty="0">
                <a:solidFill>
                  <a:schemeClr val="dk1"/>
                </a:solidFill>
                <a:latin typeface="Actor"/>
                <a:sym typeface="Nunito"/>
              </a:rPr>
              <a:t>, con el tema </a:t>
            </a:r>
            <a:r>
              <a:rPr lang="es-MX" sz="1800" dirty="0">
                <a:solidFill>
                  <a:schemeClr val="accent1">
                    <a:lumMod val="75000"/>
                  </a:schemeClr>
                </a:solidFill>
                <a:latin typeface="Actor"/>
                <a:sym typeface="Nunito"/>
              </a:rPr>
              <a:t>4.2.3. Método de Diferencias Divididas de Newton</a:t>
            </a:r>
            <a:r>
              <a:rPr lang="es-MX" sz="1800" dirty="0">
                <a:solidFill>
                  <a:schemeClr val="dk1"/>
                </a:solidFill>
                <a:latin typeface="Actor"/>
                <a:sym typeface="Nunito"/>
              </a:rPr>
              <a:t> para lograr el cumplimiento de los objetivos, tanto de la unidad de aprendizaje como de la unidad temática que señalan lo siguiente:</a:t>
            </a:r>
          </a:p>
        </p:txBody>
      </p:sp>
    </p:spTree>
    <p:extLst>
      <p:ext uri="{BB962C8B-B14F-4D97-AF65-F5344CB8AC3E}">
        <p14:creationId xmlns:p14="http://schemas.microsoft.com/office/powerpoint/2010/main" val="937918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93"/>
        <p:cNvGrpSpPr/>
        <p:nvPr/>
      </p:nvGrpSpPr>
      <p:grpSpPr>
        <a:xfrm>
          <a:off x="0" y="0"/>
          <a:ext cx="0" cy="0"/>
          <a:chOff x="0" y="0"/>
          <a:chExt cx="0" cy="0"/>
        </a:xfrm>
      </p:grpSpPr>
      <p:sp>
        <p:nvSpPr>
          <p:cNvPr id="3594" name="Google Shape;3594;p65"/>
          <p:cNvSpPr txBox="1">
            <a:spLocks noGrp="1"/>
          </p:cNvSpPr>
          <p:nvPr>
            <p:ph type="title"/>
          </p:nvPr>
        </p:nvSpPr>
        <p:spPr>
          <a:xfrm>
            <a:off x="821119" y="356447"/>
            <a:ext cx="750176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a:t>Objetivo de la Unidad de Aprendizaje</a:t>
            </a:r>
            <a:endParaRPr sz="3200" dirty="0"/>
          </a:p>
        </p:txBody>
      </p:sp>
      <p:sp>
        <p:nvSpPr>
          <p:cNvPr id="3595" name="Google Shape;3595;p65"/>
          <p:cNvSpPr txBox="1"/>
          <p:nvPr/>
        </p:nvSpPr>
        <p:spPr>
          <a:xfrm>
            <a:off x="1417349" y="1532461"/>
            <a:ext cx="6309300" cy="2868556"/>
          </a:xfrm>
          <a:prstGeom prst="rect">
            <a:avLst/>
          </a:prstGeom>
          <a:noFill/>
          <a:ln>
            <a:noFill/>
          </a:ln>
        </p:spPr>
        <p:txBody>
          <a:bodyPr spcFirstLastPara="1" wrap="square" lIns="91425" tIns="91425" rIns="91425" bIns="91425" anchor="t" anchorCtr="0">
            <a:noAutofit/>
          </a:bodyPr>
          <a:lstStyle/>
          <a:p>
            <a:pPr algn="just">
              <a:spcAft>
                <a:spcPts val="1200"/>
              </a:spcAft>
              <a:buClr>
                <a:schemeClr val="dk1"/>
              </a:buClr>
              <a:buSzPts val="1600"/>
            </a:pPr>
            <a:r>
              <a:rPr lang="es-ES" sz="2800" dirty="0">
                <a:solidFill>
                  <a:schemeClr val="dk1"/>
                </a:solidFill>
                <a:latin typeface="Nunito"/>
                <a:sym typeface="Nunito"/>
              </a:rPr>
              <a:t>“Analizar técnicas numéricas, utilizando software, como herramienta para obtener soluciones a modelos matemáticos aplicados en ingeniería.” </a:t>
            </a:r>
          </a:p>
          <a:p>
            <a:pPr algn="just">
              <a:spcAft>
                <a:spcPts val="1200"/>
              </a:spcAft>
              <a:buClr>
                <a:schemeClr val="dk1"/>
              </a:buClr>
              <a:buSzPts val="1600"/>
            </a:pPr>
            <a:r>
              <a:rPr lang="es-ES" sz="1600" dirty="0">
                <a:solidFill>
                  <a:schemeClr val="dk1"/>
                </a:solidFill>
                <a:latin typeface="Nunito"/>
                <a:sym typeface="Nunito"/>
              </a:rPr>
              <a:t>(Proyecto Curricular, Octubre 2019)</a:t>
            </a:r>
            <a:endParaRPr lang="es-MX" sz="1600" dirty="0">
              <a:solidFill>
                <a:schemeClr val="dk1"/>
              </a:solidFill>
              <a:latin typeface="Nunito"/>
              <a:sym typeface="Nunito"/>
            </a:endParaRPr>
          </a:p>
        </p:txBody>
      </p:sp>
      <p:pic>
        <p:nvPicPr>
          <p:cNvPr id="3597" name="Google Shape;3597;p65"/>
          <p:cNvPicPr preferRelativeResize="0"/>
          <p:nvPr/>
        </p:nvPicPr>
        <p:blipFill>
          <a:blip r:embed="rId3">
            <a:alphaModFix/>
          </a:blip>
          <a:stretch>
            <a:fillRect/>
          </a:stretch>
        </p:blipFill>
        <p:spPr>
          <a:xfrm>
            <a:off x="6932475" y="3865204"/>
            <a:ext cx="2015490" cy="1071627"/>
          </a:xfrm>
          <a:prstGeom prst="rect">
            <a:avLst/>
          </a:prstGeom>
          <a:noFill/>
          <a:ln>
            <a:noFill/>
          </a:ln>
        </p:spPr>
      </p:pic>
      <p:sp>
        <p:nvSpPr>
          <p:cNvPr id="6" name="Google Shape;11953;p84">
            <a:extLst>
              <a:ext uri="{FF2B5EF4-FFF2-40B4-BE49-F238E27FC236}">
                <a16:creationId xmlns:a16="http://schemas.microsoft.com/office/drawing/2014/main" id="{8E56CF24-A1BA-4910-87EE-7CC0E1880952}"/>
              </a:ext>
            </a:extLst>
          </p:cNvPr>
          <p:cNvSpPr/>
          <p:nvPr/>
        </p:nvSpPr>
        <p:spPr>
          <a:xfrm>
            <a:off x="821119" y="1532461"/>
            <a:ext cx="372371" cy="367946"/>
          </a:xfrm>
          <a:custGeom>
            <a:avLst/>
            <a:gdLst/>
            <a:ahLst/>
            <a:cxnLst/>
            <a:rect l="l" t="t" r="r" b="b"/>
            <a:pathLst>
              <a:path w="12877" h="12724" extrusionOk="0">
                <a:moveTo>
                  <a:pt x="10492" y="1603"/>
                </a:moveTo>
                <a:lnTo>
                  <a:pt x="10429" y="1855"/>
                </a:lnTo>
                <a:cubicBezTo>
                  <a:pt x="10429" y="1981"/>
                  <a:pt x="10492" y="2138"/>
                  <a:pt x="10555" y="2201"/>
                </a:cubicBezTo>
                <a:cubicBezTo>
                  <a:pt x="10649" y="2296"/>
                  <a:pt x="10807" y="2327"/>
                  <a:pt x="10901" y="2327"/>
                </a:cubicBezTo>
                <a:lnTo>
                  <a:pt x="11153" y="2296"/>
                </a:lnTo>
                <a:lnTo>
                  <a:pt x="10492" y="2957"/>
                </a:lnTo>
                <a:lnTo>
                  <a:pt x="9736" y="3083"/>
                </a:lnTo>
                <a:lnTo>
                  <a:pt x="9799" y="2296"/>
                </a:lnTo>
                <a:lnTo>
                  <a:pt x="10492" y="1603"/>
                </a:lnTo>
                <a:close/>
                <a:moveTo>
                  <a:pt x="6270" y="6108"/>
                </a:moveTo>
                <a:cubicBezTo>
                  <a:pt x="6396" y="6108"/>
                  <a:pt x="6459" y="6139"/>
                  <a:pt x="6554" y="6234"/>
                </a:cubicBezTo>
                <a:cubicBezTo>
                  <a:pt x="6617" y="6265"/>
                  <a:pt x="6648" y="6391"/>
                  <a:pt x="6648" y="6486"/>
                </a:cubicBezTo>
                <a:cubicBezTo>
                  <a:pt x="6648" y="6738"/>
                  <a:pt x="6459" y="6927"/>
                  <a:pt x="6270" y="6927"/>
                </a:cubicBezTo>
                <a:cubicBezTo>
                  <a:pt x="6081" y="6927"/>
                  <a:pt x="5861" y="6738"/>
                  <a:pt x="5861" y="6486"/>
                </a:cubicBezTo>
                <a:cubicBezTo>
                  <a:pt x="5861" y="6265"/>
                  <a:pt x="6081" y="6108"/>
                  <a:pt x="6270" y="6108"/>
                </a:cubicBezTo>
                <a:close/>
                <a:moveTo>
                  <a:pt x="6176" y="4375"/>
                </a:moveTo>
                <a:cubicBezTo>
                  <a:pt x="6617" y="4375"/>
                  <a:pt x="7026" y="4501"/>
                  <a:pt x="7341" y="4722"/>
                </a:cubicBezTo>
                <a:lnTo>
                  <a:pt x="6743" y="5320"/>
                </a:lnTo>
                <a:cubicBezTo>
                  <a:pt x="6617" y="5289"/>
                  <a:pt x="6428" y="5226"/>
                  <a:pt x="6239" y="5226"/>
                </a:cubicBezTo>
                <a:cubicBezTo>
                  <a:pt x="5546" y="5226"/>
                  <a:pt x="5010" y="5793"/>
                  <a:pt x="5010" y="6454"/>
                </a:cubicBezTo>
                <a:cubicBezTo>
                  <a:pt x="5010" y="7116"/>
                  <a:pt x="5546" y="7715"/>
                  <a:pt x="6239" y="7715"/>
                </a:cubicBezTo>
                <a:cubicBezTo>
                  <a:pt x="6900" y="7715"/>
                  <a:pt x="7467" y="7147"/>
                  <a:pt x="7467" y="6454"/>
                </a:cubicBezTo>
                <a:cubicBezTo>
                  <a:pt x="7467" y="6265"/>
                  <a:pt x="7404" y="6108"/>
                  <a:pt x="7341" y="5887"/>
                </a:cubicBezTo>
                <a:lnTo>
                  <a:pt x="7908" y="5320"/>
                </a:lnTo>
                <a:cubicBezTo>
                  <a:pt x="8160" y="5635"/>
                  <a:pt x="8286" y="6013"/>
                  <a:pt x="8286" y="6454"/>
                </a:cubicBezTo>
                <a:cubicBezTo>
                  <a:pt x="8286" y="7588"/>
                  <a:pt x="7341" y="8534"/>
                  <a:pt x="6176" y="8534"/>
                </a:cubicBezTo>
                <a:cubicBezTo>
                  <a:pt x="5041" y="8534"/>
                  <a:pt x="4096" y="7588"/>
                  <a:pt x="4096" y="6454"/>
                </a:cubicBezTo>
                <a:cubicBezTo>
                  <a:pt x="4096" y="5320"/>
                  <a:pt x="5041" y="4375"/>
                  <a:pt x="6176" y="4375"/>
                </a:cubicBezTo>
                <a:close/>
                <a:moveTo>
                  <a:pt x="6239" y="2800"/>
                </a:moveTo>
                <a:cubicBezTo>
                  <a:pt x="7089" y="2800"/>
                  <a:pt x="7908" y="3115"/>
                  <a:pt x="8539" y="3619"/>
                </a:cubicBezTo>
                <a:lnTo>
                  <a:pt x="7971" y="4217"/>
                </a:lnTo>
                <a:cubicBezTo>
                  <a:pt x="7499" y="3839"/>
                  <a:pt x="6869" y="3619"/>
                  <a:pt x="6239" y="3619"/>
                </a:cubicBezTo>
                <a:cubicBezTo>
                  <a:pt x="4600" y="3619"/>
                  <a:pt x="3309" y="4911"/>
                  <a:pt x="3309" y="6486"/>
                </a:cubicBezTo>
                <a:cubicBezTo>
                  <a:pt x="3309" y="8124"/>
                  <a:pt x="4632" y="9416"/>
                  <a:pt x="6239" y="9416"/>
                </a:cubicBezTo>
                <a:cubicBezTo>
                  <a:pt x="7845" y="9416"/>
                  <a:pt x="9137" y="8124"/>
                  <a:pt x="9137" y="6486"/>
                </a:cubicBezTo>
                <a:cubicBezTo>
                  <a:pt x="9137" y="5856"/>
                  <a:pt x="8948" y="5226"/>
                  <a:pt x="8539" y="4753"/>
                </a:cubicBezTo>
                <a:lnTo>
                  <a:pt x="9137" y="4154"/>
                </a:lnTo>
                <a:cubicBezTo>
                  <a:pt x="9641" y="4816"/>
                  <a:pt x="9956" y="5604"/>
                  <a:pt x="9956" y="6486"/>
                </a:cubicBezTo>
                <a:cubicBezTo>
                  <a:pt x="9956" y="8534"/>
                  <a:pt x="8318" y="10235"/>
                  <a:pt x="6239" y="10235"/>
                </a:cubicBezTo>
                <a:cubicBezTo>
                  <a:pt x="4191" y="10235"/>
                  <a:pt x="2490" y="8597"/>
                  <a:pt x="2490" y="6486"/>
                </a:cubicBezTo>
                <a:cubicBezTo>
                  <a:pt x="2490" y="4438"/>
                  <a:pt x="4128" y="2800"/>
                  <a:pt x="6239" y="2800"/>
                </a:cubicBezTo>
                <a:close/>
                <a:moveTo>
                  <a:pt x="6270" y="1130"/>
                </a:moveTo>
                <a:cubicBezTo>
                  <a:pt x="7247" y="1130"/>
                  <a:pt x="8223" y="1414"/>
                  <a:pt x="9074" y="1918"/>
                </a:cubicBezTo>
                <a:cubicBezTo>
                  <a:pt x="9074" y="1949"/>
                  <a:pt x="9011" y="2012"/>
                  <a:pt x="9011" y="2044"/>
                </a:cubicBezTo>
                <a:lnTo>
                  <a:pt x="8917" y="2831"/>
                </a:lnTo>
                <a:cubicBezTo>
                  <a:pt x="8160" y="2296"/>
                  <a:pt x="7247" y="1981"/>
                  <a:pt x="6270" y="1981"/>
                </a:cubicBezTo>
                <a:cubicBezTo>
                  <a:pt x="3750" y="1981"/>
                  <a:pt x="1733" y="4028"/>
                  <a:pt x="1733" y="6486"/>
                </a:cubicBezTo>
                <a:cubicBezTo>
                  <a:pt x="1733" y="9006"/>
                  <a:pt x="3781" y="11054"/>
                  <a:pt x="6270" y="11054"/>
                </a:cubicBezTo>
                <a:cubicBezTo>
                  <a:pt x="8759" y="11054"/>
                  <a:pt x="10807" y="9006"/>
                  <a:pt x="10807" y="6486"/>
                </a:cubicBezTo>
                <a:cubicBezTo>
                  <a:pt x="10807" y="5509"/>
                  <a:pt x="10492" y="4596"/>
                  <a:pt x="9925" y="3871"/>
                </a:cubicBezTo>
                <a:lnTo>
                  <a:pt x="10712" y="3745"/>
                </a:lnTo>
                <a:cubicBezTo>
                  <a:pt x="10744" y="3745"/>
                  <a:pt x="10807" y="3745"/>
                  <a:pt x="10838" y="3713"/>
                </a:cubicBezTo>
                <a:cubicBezTo>
                  <a:pt x="11342" y="4533"/>
                  <a:pt x="11626" y="5478"/>
                  <a:pt x="11626" y="6486"/>
                </a:cubicBezTo>
                <a:cubicBezTo>
                  <a:pt x="11626" y="9447"/>
                  <a:pt x="9232" y="11873"/>
                  <a:pt x="6270" y="11873"/>
                </a:cubicBezTo>
                <a:cubicBezTo>
                  <a:pt x="3309" y="11873"/>
                  <a:pt x="914" y="9479"/>
                  <a:pt x="914" y="6486"/>
                </a:cubicBezTo>
                <a:cubicBezTo>
                  <a:pt x="914" y="3524"/>
                  <a:pt x="3309" y="1130"/>
                  <a:pt x="6270" y="1130"/>
                </a:cubicBezTo>
                <a:close/>
                <a:moveTo>
                  <a:pt x="11030" y="0"/>
                </a:moveTo>
                <a:cubicBezTo>
                  <a:pt x="10930" y="0"/>
                  <a:pt x="10829" y="37"/>
                  <a:pt x="10744" y="122"/>
                </a:cubicBezTo>
                <a:lnTo>
                  <a:pt x="9610" y="1256"/>
                </a:lnTo>
                <a:cubicBezTo>
                  <a:pt x="8602" y="594"/>
                  <a:pt x="7467" y="279"/>
                  <a:pt x="6239" y="279"/>
                </a:cubicBezTo>
                <a:cubicBezTo>
                  <a:pt x="2805" y="279"/>
                  <a:pt x="1" y="3020"/>
                  <a:pt x="1" y="6486"/>
                </a:cubicBezTo>
                <a:cubicBezTo>
                  <a:pt x="1" y="9920"/>
                  <a:pt x="2773" y="12724"/>
                  <a:pt x="6239" y="12724"/>
                </a:cubicBezTo>
                <a:cubicBezTo>
                  <a:pt x="9641" y="12724"/>
                  <a:pt x="12445" y="9951"/>
                  <a:pt x="12445" y="6486"/>
                </a:cubicBezTo>
                <a:cubicBezTo>
                  <a:pt x="12445" y="5289"/>
                  <a:pt x="12099" y="4123"/>
                  <a:pt x="11468" y="3115"/>
                </a:cubicBezTo>
                <a:lnTo>
                  <a:pt x="12603" y="1981"/>
                </a:lnTo>
                <a:cubicBezTo>
                  <a:pt x="12877" y="1706"/>
                  <a:pt x="12650" y="1255"/>
                  <a:pt x="12292" y="1255"/>
                </a:cubicBezTo>
                <a:cubicBezTo>
                  <a:pt x="12280" y="1255"/>
                  <a:pt x="12268" y="1255"/>
                  <a:pt x="12256" y="1256"/>
                </a:cubicBezTo>
                <a:lnTo>
                  <a:pt x="11342" y="1382"/>
                </a:lnTo>
                <a:lnTo>
                  <a:pt x="11468" y="468"/>
                </a:lnTo>
                <a:cubicBezTo>
                  <a:pt x="11491" y="203"/>
                  <a:pt x="11265" y="0"/>
                  <a:pt x="11030" y="0"/>
                </a:cubicBezTo>
                <a:close/>
              </a:path>
            </a:pathLst>
          </a:custGeom>
          <a:solidFill>
            <a:schemeClr val="dk2"/>
          </a:solidFill>
          <a:ln>
            <a:solidFill>
              <a:schemeClr val="accent3">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88631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93"/>
        <p:cNvGrpSpPr/>
        <p:nvPr/>
      </p:nvGrpSpPr>
      <p:grpSpPr>
        <a:xfrm>
          <a:off x="0" y="0"/>
          <a:ext cx="0" cy="0"/>
          <a:chOff x="0" y="0"/>
          <a:chExt cx="0" cy="0"/>
        </a:xfrm>
      </p:grpSpPr>
      <p:sp>
        <p:nvSpPr>
          <p:cNvPr id="3294" name="Google Shape;3294;p49"/>
          <p:cNvSpPr txBox="1">
            <a:spLocks noGrp="1"/>
          </p:cNvSpPr>
          <p:nvPr>
            <p:ph type="title"/>
          </p:nvPr>
        </p:nvSpPr>
        <p:spPr>
          <a:xfrm>
            <a:off x="794900" y="4200178"/>
            <a:ext cx="4931292" cy="531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sz="1400" dirty="0">
                <a:solidFill>
                  <a:schemeClr val="accent1"/>
                </a:solidFill>
              </a:rPr>
              <a:t>—</a:t>
            </a:r>
            <a:r>
              <a:rPr lang="es-MX" sz="1400" dirty="0"/>
              <a:t>(Proyecto Curricular, Octubre 2019)</a:t>
            </a:r>
            <a:br>
              <a:rPr lang="es-MX" dirty="0"/>
            </a:br>
            <a:endParaRPr lang="es-MX" dirty="0"/>
          </a:p>
        </p:txBody>
      </p:sp>
      <p:sp>
        <p:nvSpPr>
          <p:cNvPr id="3295" name="Google Shape;3295;p49"/>
          <p:cNvSpPr txBox="1">
            <a:spLocks noGrp="1"/>
          </p:cNvSpPr>
          <p:nvPr>
            <p:ph type="subTitle" idx="1"/>
          </p:nvPr>
        </p:nvSpPr>
        <p:spPr>
          <a:xfrm>
            <a:off x="735874" y="1406337"/>
            <a:ext cx="6249541" cy="2560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1800" dirty="0">
                <a:solidFill>
                  <a:schemeClr val="accent2"/>
                </a:solidFill>
              </a:rPr>
              <a:t>“</a:t>
            </a:r>
            <a:r>
              <a:rPr lang="es-MX" sz="1800" dirty="0"/>
              <a:t>Analizar y, en su caso, seleccionar un conjunto de datos experimentales o tabulados, para adaptarlos a un polinomio o a la curva de tendencia que mejor se ajuste, eligiendo el correspondiente método de regresión o interpolación, utilizando software matemático y/o un lenguaje de programación de alto nivel como herramienta de apoyo, además de valorar la confiabilidad de sus resultados mediante el análisis del error y convergencia.</a:t>
            </a:r>
            <a:r>
              <a:rPr lang="en" sz="1800" dirty="0">
                <a:solidFill>
                  <a:schemeClr val="accent2"/>
                </a:solidFill>
              </a:rPr>
              <a:t>”</a:t>
            </a:r>
            <a:endParaRPr sz="1800" dirty="0">
              <a:solidFill>
                <a:schemeClr val="accent2"/>
              </a:solidFill>
            </a:endParaRPr>
          </a:p>
        </p:txBody>
      </p:sp>
      <p:pic>
        <p:nvPicPr>
          <p:cNvPr id="3296" name="Google Shape;3296;p49"/>
          <p:cNvPicPr preferRelativeResize="0"/>
          <p:nvPr/>
        </p:nvPicPr>
        <p:blipFill>
          <a:blip r:embed="rId3">
            <a:alphaModFix/>
          </a:blip>
          <a:stretch>
            <a:fillRect/>
          </a:stretch>
        </p:blipFill>
        <p:spPr>
          <a:xfrm>
            <a:off x="7647748" y="2629450"/>
            <a:ext cx="1093694" cy="2285999"/>
          </a:xfrm>
          <a:prstGeom prst="rect">
            <a:avLst/>
          </a:prstGeom>
          <a:noFill/>
          <a:ln>
            <a:noFill/>
          </a:ln>
        </p:spPr>
      </p:pic>
      <p:pic>
        <p:nvPicPr>
          <p:cNvPr id="3297" name="Google Shape;3297;p49"/>
          <p:cNvPicPr preferRelativeResize="0"/>
          <p:nvPr/>
        </p:nvPicPr>
        <p:blipFill>
          <a:blip r:embed="rId4">
            <a:alphaModFix/>
          </a:blip>
          <a:stretch>
            <a:fillRect/>
          </a:stretch>
        </p:blipFill>
        <p:spPr>
          <a:xfrm rot="-5400000" flipH="1">
            <a:off x="7544281" y="270914"/>
            <a:ext cx="1457325" cy="1371600"/>
          </a:xfrm>
          <a:prstGeom prst="rect">
            <a:avLst/>
          </a:prstGeom>
          <a:noFill/>
          <a:ln>
            <a:noFill/>
          </a:ln>
        </p:spPr>
      </p:pic>
      <p:sp>
        <p:nvSpPr>
          <p:cNvPr id="7" name="CuadroTexto 6">
            <a:extLst>
              <a:ext uri="{FF2B5EF4-FFF2-40B4-BE49-F238E27FC236}">
                <a16:creationId xmlns:a16="http://schemas.microsoft.com/office/drawing/2014/main" id="{EC8137A6-8A82-43AF-A541-494E55519EAD}"/>
              </a:ext>
            </a:extLst>
          </p:cNvPr>
          <p:cNvSpPr txBox="1"/>
          <p:nvPr/>
        </p:nvSpPr>
        <p:spPr>
          <a:xfrm>
            <a:off x="466054" y="411422"/>
            <a:ext cx="6451391" cy="584775"/>
          </a:xfrm>
          <a:prstGeom prst="rect">
            <a:avLst/>
          </a:prstGeom>
          <a:noFill/>
        </p:spPr>
        <p:txBody>
          <a:bodyPr wrap="square">
            <a:spAutoFit/>
          </a:bodyPr>
          <a:lstStyle/>
          <a:p>
            <a:r>
              <a:rPr lang="es-MX" sz="3200" dirty="0">
                <a:solidFill>
                  <a:schemeClr val="dk1"/>
                </a:solidFill>
                <a:latin typeface="Epilogue SemiBold"/>
                <a:sym typeface="Epilogue SemiBold"/>
              </a:rPr>
              <a:t>Objetivo de la unidad temática</a:t>
            </a:r>
          </a:p>
        </p:txBody>
      </p:sp>
    </p:spTree>
    <p:extLst>
      <p:ext uri="{BB962C8B-B14F-4D97-AF65-F5344CB8AC3E}">
        <p14:creationId xmlns:p14="http://schemas.microsoft.com/office/powerpoint/2010/main" val="4122595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65"/>
        <p:cNvGrpSpPr/>
        <p:nvPr/>
      </p:nvGrpSpPr>
      <p:grpSpPr>
        <a:xfrm>
          <a:off x="0" y="0"/>
          <a:ext cx="0" cy="0"/>
          <a:chOff x="0" y="0"/>
          <a:chExt cx="0" cy="0"/>
        </a:xfrm>
      </p:grpSpPr>
      <p:sp>
        <p:nvSpPr>
          <p:cNvPr id="3066" name="Google Shape;3066;p42"/>
          <p:cNvSpPr txBox="1">
            <a:spLocks noGrp="1"/>
          </p:cNvSpPr>
          <p:nvPr>
            <p:ph type="title"/>
          </p:nvPr>
        </p:nvSpPr>
        <p:spPr>
          <a:xfrm>
            <a:off x="719999" y="331645"/>
            <a:ext cx="7943553"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419" sz="1400" dirty="0">
                <a:latin typeface="Actor"/>
                <a:sym typeface="Nunito"/>
              </a:rPr>
              <a:t>Para la adecuada comprensión del tema, es importante que los estudiantes tengan conocimientos previos de:</a:t>
            </a:r>
            <a:endParaRPr sz="1400" dirty="0">
              <a:latin typeface="Actor"/>
              <a:sym typeface="Actor"/>
            </a:endParaRPr>
          </a:p>
        </p:txBody>
      </p:sp>
      <p:sp>
        <p:nvSpPr>
          <p:cNvPr id="3067" name="Google Shape;3067;p42"/>
          <p:cNvSpPr txBox="1">
            <a:spLocks noGrp="1"/>
          </p:cNvSpPr>
          <p:nvPr>
            <p:ph type="subTitle" idx="1"/>
          </p:nvPr>
        </p:nvSpPr>
        <p:spPr>
          <a:xfrm>
            <a:off x="5147714" y="2113599"/>
            <a:ext cx="3507600" cy="914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Manejo de operaciones algebraícas, de polinomios y resolución de ecuaciones.</a:t>
            </a:r>
            <a:endParaRPr dirty="0"/>
          </a:p>
        </p:txBody>
      </p:sp>
      <p:sp>
        <p:nvSpPr>
          <p:cNvPr id="3068" name="Google Shape;3068;p42"/>
          <p:cNvSpPr txBox="1">
            <a:spLocks noGrp="1"/>
          </p:cNvSpPr>
          <p:nvPr>
            <p:ph type="subTitle" idx="2"/>
          </p:nvPr>
        </p:nvSpPr>
        <p:spPr>
          <a:xfrm>
            <a:off x="756302" y="1990040"/>
            <a:ext cx="3507600" cy="914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Comprender el concepto de puntos en el plano cartesiano, interpretación de funciones y gráficas.</a:t>
            </a:r>
            <a:endParaRPr dirty="0"/>
          </a:p>
        </p:txBody>
      </p:sp>
      <p:sp>
        <p:nvSpPr>
          <p:cNvPr id="3069" name="Google Shape;3069;p42"/>
          <p:cNvSpPr txBox="1">
            <a:spLocks noGrp="1"/>
          </p:cNvSpPr>
          <p:nvPr>
            <p:ph type="title" idx="3"/>
          </p:nvPr>
        </p:nvSpPr>
        <p:spPr>
          <a:xfrm>
            <a:off x="4755596" y="1314122"/>
            <a:ext cx="3507600" cy="457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Álgebra</a:t>
            </a:r>
            <a:endParaRPr dirty="0"/>
          </a:p>
        </p:txBody>
      </p:sp>
      <p:sp>
        <p:nvSpPr>
          <p:cNvPr id="3070" name="Google Shape;3070;p42"/>
          <p:cNvSpPr txBox="1">
            <a:spLocks noGrp="1"/>
          </p:cNvSpPr>
          <p:nvPr>
            <p:ph type="title" idx="4"/>
          </p:nvPr>
        </p:nvSpPr>
        <p:spPr>
          <a:xfrm>
            <a:off x="1064400" y="1369033"/>
            <a:ext cx="3507600" cy="457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Geometría Analítica</a:t>
            </a:r>
            <a:endParaRPr dirty="0"/>
          </a:p>
        </p:txBody>
      </p:sp>
      <p:sp>
        <p:nvSpPr>
          <p:cNvPr id="3071" name="Google Shape;3071;p42"/>
          <p:cNvSpPr>
            <a:spLocks noChangeAspect="1"/>
          </p:cNvSpPr>
          <p:nvPr/>
        </p:nvSpPr>
        <p:spPr>
          <a:xfrm>
            <a:off x="5288604" y="1346749"/>
            <a:ext cx="435268" cy="432000"/>
          </a:xfrm>
          <a:custGeom>
            <a:avLst/>
            <a:gdLst/>
            <a:ahLst/>
            <a:cxnLst/>
            <a:rect l="l" t="t" r="r" b="b"/>
            <a:pathLst>
              <a:path w="12760" h="12673" extrusionOk="0">
                <a:moveTo>
                  <a:pt x="2225" y="866"/>
                </a:moveTo>
                <a:cubicBezTo>
                  <a:pt x="2371" y="866"/>
                  <a:pt x="2521" y="929"/>
                  <a:pt x="2647" y="1056"/>
                </a:cubicBezTo>
                <a:lnTo>
                  <a:pt x="3245" y="1654"/>
                </a:lnTo>
                <a:lnTo>
                  <a:pt x="1702" y="3166"/>
                </a:lnTo>
                <a:lnTo>
                  <a:pt x="1103" y="2599"/>
                </a:lnTo>
                <a:cubicBezTo>
                  <a:pt x="1072" y="2536"/>
                  <a:pt x="977" y="2473"/>
                  <a:pt x="977" y="2379"/>
                </a:cubicBezTo>
                <a:cubicBezTo>
                  <a:pt x="914" y="2190"/>
                  <a:pt x="946" y="1906"/>
                  <a:pt x="1103" y="1749"/>
                </a:cubicBezTo>
                <a:lnTo>
                  <a:pt x="1828" y="1056"/>
                </a:lnTo>
                <a:cubicBezTo>
                  <a:pt x="1938" y="929"/>
                  <a:pt x="2080" y="866"/>
                  <a:pt x="2225" y="866"/>
                </a:cubicBezTo>
                <a:close/>
                <a:moveTo>
                  <a:pt x="3812" y="2221"/>
                </a:moveTo>
                <a:lnTo>
                  <a:pt x="4506" y="2914"/>
                </a:lnTo>
                <a:lnTo>
                  <a:pt x="2962" y="4427"/>
                </a:lnTo>
                <a:lnTo>
                  <a:pt x="2300" y="3765"/>
                </a:lnTo>
                <a:lnTo>
                  <a:pt x="3812" y="2221"/>
                </a:lnTo>
                <a:close/>
                <a:moveTo>
                  <a:pt x="9452" y="1056"/>
                </a:moveTo>
                <a:lnTo>
                  <a:pt x="11783" y="3387"/>
                </a:lnTo>
                <a:lnTo>
                  <a:pt x="8979" y="6159"/>
                </a:lnTo>
                <a:lnTo>
                  <a:pt x="6648" y="3828"/>
                </a:lnTo>
                <a:lnTo>
                  <a:pt x="7908" y="2599"/>
                </a:lnTo>
                <a:lnTo>
                  <a:pt x="8790" y="3450"/>
                </a:lnTo>
                <a:cubicBezTo>
                  <a:pt x="8869" y="3529"/>
                  <a:pt x="8979" y="3568"/>
                  <a:pt x="9090" y="3568"/>
                </a:cubicBezTo>
                <a:cubicBezTo>
                  <a:pt x="9200" y="3568"/>
                  <a:pt x="9310" y="3529"/>
                  <a:pt x="9389" y="3450"/>
                </a:cubicBezTo>
                <a:cubicBezTo>
                  <a:pt x="9546" y="3292"/>
                  <a:pt x="9546" y="3009"/>
                  <a:pt x="9389" y="2851"/>
                </a:cubicBezTo>
                <a:lnTo>
                  <a:pt x="8507" y="2001"/>
                </a:lnTo>
                <a:lnTo>
                  <a:pt x="9452" y="1056"/>
                </a:lnTo>
                <a:close/>
                <a:moveTo>
                  <a:pt x="5041" y="3450"/>
                </a:moveTo>
                <a:cubicBezTo>
                  <a:pt x="5356" y="3765"/>
                  <a:pt x="10366" y="8711"/>
                  <a:pt x="10523" y="8932"/>
                </a:cubicBezTo>
                <a:lnTo>
                  <a:pt x="8948" y="10412"/>
                </a:lnTo>
                <a:lnTo>
                  <a:pt x="3497" y="4994"/>
                </a:lnTo>
                <a:lnTo>
                  <a:pt x="5041" y="3450"/>
                </a:lnTo>
                <a:close/>
                <a:moveTo>
                  <a:pt x="10996" y="9625"/>
                </a:moveTo>
                <a:lnTo>
                  <a:pt x="11657" y="11610"/>
                </a:lnTo>
                <a:lnTo>
                  <a:pt x="9609" y="10948"/>
                </a:lnTo>
                <a:lnTo>
                  <a:pt x="10996" y="9625"/>
                </a:lnTo>
                <a:close/>
                <a:moveTo>
                  <a:pt x="3939" y="6600"/>
                </a:moveTo>
                <a:lnTo>
                  <a:pt x="6270" y="8932"/>
                </a:lnTo>
                <a:lnTo>
                  <a:pt x="3466" y="11736"/>
                </a:lnTo>
                <a:lnTo>
                  <a:pt x="1135" y="9404"/>
                </a:lnTo>
                <a:lnTo>
                  <a:pt x="2489" y="8050"/>
                </a:lnTo>
                <a:lnTo>
                  <a:pt x="3340" y="8932"/>
                </a:lnTo>
                <a:cubicBezTo>
                  <a:pt x="3419" y="9010"/>
                  <a:pt x="3529" y="9050"/>
                  <a:pt x="3639" y="9050"/>
                </a:cubicBezTo>
                <a:cubicBezTo>
                  <a:pt x="3749" y="9050"/>
                  <a:pt x="3860" y="9010"/>
                  <a:pt x="3939" y="8932"/>
                </a:cubicBezTo>
                <a:cubicBezTo>
                  <a:pt x="4096" y="8774"/>
                  <a:pt x="4096" y="8491"/>
                  <a:pt x="3939" y="8333"/>
                </a:cubicBezTo>
                <a:lnTo>
                  <a:pt x="3088" y="7482"/>
                </a:lnTo>
                <a:lnTo>
                  <a:pt x="3939" y="6600"/>
                </a:lnTo>
                <a:close/>
                <a:moveTo>
                  <a:pt x="2194" y="0"/>
                </a:moveTo>
                <a:cubicBezTo>
                  <a:pt x="1828" y="0"/>
                  <a:pt x="1465" y="142"/>
                  <a:pt x="1198" y="425"/>
                </a:cubicBezTo>
                <a:lnTo>
                  <a:pt x="473" y="1119"/>
                </a:lnTo>
                <a:cubicBezTo>
                  <a:pt x="221" y="1402"/>
                  <a:pt x="95" y="1749"/>
                  <a:pt x="95" y="2127"/>
                </a:cubicBezTo>
                <a:cubicBezTo>
                  <a:pt x="95" y="2473"/>
                  <a:pt x="252" y="2851"/>
                  <a:pt x="473" y="3103"/>
                </a:cubicBezTo>
                <a:lnTo>
                  <a:pt x="1387" y="4017"/>
                </a:lnTo>
                <a:cubicBezTo>
                  <a:pt x="1387" y="4017"/>
                  <a:pt x="2647" y="5277"/>
                  <a:pt x="2615" y="5277"/>
                </a:cubicBezTo>
                <a:lnTo>
                  <a:pt x="3277" y="5939"/>
                </a:lnTo>
                <a:lnTo>
                  <a:pt x="2174" y="7041"/>
                </a:lnTo>
                <a:lnTo>
                  <a:pt x="2048" y="7167"/>
                </a:lnTo>
                <a:lnTo>
                  <a:pt x="158" y="9058"/>
                </a:lnTo>
                <a:cubicBezTo>
                  <a:pt x="0" y="9215"/>
                  <a:pt x="0" y="9467"/>
                  <a:pt x="158" y="9625"/>
                </a:cubicBezTo>
                <a:lnTo>
                  <a:pt x="3088" y="12555"/>
                </a:lnTo>
                <a:cubicBezTo>
                  <a:pt x="3167" y="12634"/>
                  <a:pt x="3269" y="12673"/>
                  <a:pt x="3371" y="12673"/>
                </a:cubicBezTo>
                <a:cubicBezTo>
                  <a:pt x="3474" y="12673"/>
                  <a:pt x="3576" y="12634"/>
                  <a:pt x="3655" y="12555"/>
                </a:cubicBezTo>
                <a:lnTo>
                  <a:pt x="6742" y="9467"/>
                </a:lnTo>
                <a:lnTo>
                  <a:pt x="8570" y="11295"/>
                </a:lnTo>
                <a:cubicBezTo>
                  <a:pt x="8601" y="11326"/>
                  <a:pt x="8633" y="11358"/>
                  <a:pt x="8696" y="11358"/>
                </a:cubicBezTo>
                <a:cubicBezTo>
                  <a:pt x="8759" y="11452"/>
                  <a:pt x="8822" y="11515"/>
                  <a:pt x="8948" y="11578"/>
                </a:cubicBezTo>
                <a:lnTo>
                  <a:pt x="12098" y="12618"/>
                </a:lnTo>
                <a:cubicBezTo>
                  <a:pt x="12147" y="12637"/>
                  <a:pt x="12196" y="12646"/>
                  <a:pt x="12243" y="12646"/>
                </a:cubicBezTo>
                <a:cubicBezTo>
                  <a:pt x="12500" y="12646"/>
                  <a:pt x="12709" y="12380"/>
                  <a:pt x="12602" y="12114"/>
                </a:cubicBezTo>
                <a:lnTo>
                  <a:pt x="11657" y="8963"/>
                </a:lnTo>
                <a:cubicBezTo>
                  <a:pt x="11626" y="8900"/>
                  <a:pt x="11594" y="8806"/>
                  <a:pt x="11468" y="8743"/>
                </a:cubicBezTo>
                <a:cubicBezTo>
                  <a:pt x="11437" y="8648"/>
                  <a:pt x="11531" y="8806"/>
                  <a:pt x="9546" y="6758"/>
                </a:cubicBezTo>
                <a:lnTo>
                  <a:pt x="12602" y="3702"/>
                </a:lnTo>
                <a:cubicBezTo>
                  <a:pt x="12760" y="3544"/>
                  <a:pt x="12760" y="3261"/>
                  <a:pt x="12602" y="3103"/>
                </a:cubicBezTo>
                <a:lnTo>
                  <a:pt x="9704" y="173"/>
                </a:lnTo>
                <a:cubicBezTo>
                  <a:pt x="9625" y="95"/>
                  <a:pt x="9515" y="55"/>
                  <a:pt x="9405" y="55"/>
                </a:cubicBezTo>
                <a:cubicBezTo>
                  <a:pt x="9294" y="55"/>
                  <a:pt x="9184" y="95"/>
                  <a:pt x="9105" y="173"/>
                </a:cubicBezTo>
                <a:lnTo>
                  <a:pt x="7656" y="1654"/>
                </a:lnTo>
                <a:lnTo>
                  <a:pt x="7530" y="1749"/>
                </a:lnTo>
                <a:lnTo>
                  <a:pt x="6049" y="3261"/>
                </a:lnTo>
                <a:lnTo>
                  <a:pt x="3214" y="425"/>
                </a:lnTo>
                <a:cubicBezTo>
                  <a:pt x="2930" y="142"/>
                  <a:pt x="2560" y="0"/>
                  <a:pt x="21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solidFill>
            </a:endParaRPr>
          </a:p>
        </p:txBody>
      </p:sp>
      <p:sp>
        <p:nvSpPr>
          <p:cNvPr id="3072" name="Google Shape;3072;p42"/>
          <p:cNvSpPr>
            <a:spLocks noChangeAspect="1"/>
          </p:cNvSpPr>
          <p:nvPr/>
        </p:nvSpPr>
        <p:spPr>
          <a:xfrm>
            <a:off x="756302" y="1341895"/>
            <a:ext cx="474734" cy="432000"/>
          </a:xfrm>
          <a:custGeom>
            <a:avLst/>
            <a:gdLst/>
            <a:ahLst/>
            <a:cxnLst/>
            <a:rect l="l" t="t" r="r" b="b"/>
            <a:pathLst>
              <a:path w="12698" h="11563" extrusionOk="0">
                <a:moveTo>
                  <a:pt x="2490" y="820"/>
                </a:moveTo>
                <a:cubicBezTo>
                  <a:pt x="3529" y="914"/>
                  <a:pt x="4600" y="1292"/>
                  <a:pt x="5483" y="2017"/>
                </a:cubicBezTo>
                <a:lnTo>
                  <a:pt x="5798" y="2237"/>
                </a:lnTo>
                <a:lnTo>
                  <a:pt x="5798" y="10334"/>
                </a:lnTo>
                <a:lnTo>
                  <a:pt x="5766" y="10334"/>
                </a:lnTo>
                <a:cubicBezTo>
                  <a:pt x="4789" y="9609"/>
                  <a:pt x="3655" y="9168"/>
                  <a:pt x="2490" y="9105"/>
                </a:cubicBezTo>
                <a:lnTo>
                  <a:pt x="2490" y="820"/>
                </a:lnTo>
                <a:close/>
                <a:moveTo>
                  <a:pt x="9925" y="883"/>
                </a:moveTo>
                <a:lnTo>
                  <a:pt x="9925" y="9137"/>
                </a:lnTo>
                <a:cubicBezTo>
                  <a:pt x="8728" y="9200"/>
                  <a:pt x="7593" y="9609"/>
                  <a:pt x="6617" y="10334"/>
                </a:cubicBezTo>
                <a:lnTo>
                  <a:pt x="6617" y="2300"/>
                </a:lnTo>
                <a:lnTo>
                  <a:pt x="6932" y="2048"/>
                </a:lnTo>
                <a:cubicBezTo>
                  <a:pt x="7782" y="1355"/>
                  <a:pt x="8854" y="946"/>
                  <a:pt x="9925" y="883"/>
                </a:cubicBezTo>
                <a:close/>
                <a:moveTo>
                  <a:pt x="1702" y="2458"/>
                </a:moveTo>
                <a:lnTo>
                  <a:pt x="1702" y="9483"/>
                </a:lnTo>
                <a:cubicBezTo>
                  <a:pt x="1702" y="9735"/>
                  <a:pt x="1891" y="9924"/>
                  <a:pt x="2080" y="9924"/>
                </a:cubicBezTo>
                <a:cubicBezTo>
                  <a:pt x="3057" y="9924"/>
                  <a:pt x="4096" y="10208"/>
                  <a:pt x="4978" y="10744"/>
                </a:cubicBezTo>
                <a:lnTo>
                  <a:pt x="1261" y="10744"/>
                </a:lnTo>
                <a:cubicBezTo>
                  <a:pt x="1009" y="10744"/>
                  <a:pt x="851" y="10555"/>
                  <a:pt x="851" y="10334"/>
                </a:cubicBezTo>
                <a:lnTo>
                  <a:pt x="851" y="2867"/>
                </a:lnTo>
                <a:cubicBezTo>
                  <a:pt x="851" y="2647"/>
                  <a:pt x="1040" y="2489"/>
                  <a:pt x="1261" y="2458"/>
                </a:cubicBezTo>
                <a:close/>
                <a:moveTo>
                  <a:pt x="11406" y="2458"/>
                </a:moveTo>
                <a:cubicBezTo>
                  <a:pt x="11658" y="2458"/>
                  <a:pt x="11815" y="2647"/>
                  <a:pt x="11847" y="2867"/>
                </a:cubicBezTo>
                <a:lnTo>
                  <a:pt x="11847" y="10334"/>
                </a:lnTo>
                <a:cubicBezTo>
                  <a:pt x="11847" y="10555"/>
                  <a:pt x="11658" y="10712"/>
                  <a:pt x="11406" y="10744"/>
                </a:cubicBezTo>
                <a:lnTo>
                  <a:pt x="7436" y="10744"/>
                </a:lnTo>
                <a:cubicBezTo>
                  <a:pt x="8255" y="10239"/>
                  <a:pt x="9295" y="9924"/>
                  <a:pt x="10303" y="9924"/>
                </a:cubicBezTo>
                <a:cubicBezTo>
                  <a:pt x="10555" y="9924"/>
                  <a:pt x="10712" y="9735"/>
                  <a:pt x="10712" y="9483"/>
                </a:cubicBezTo>
                <a:lnTo>
                  <a:pt x="10712" y="2458"/>
                </a:lnTo>
                <a:close/>
                <a:moveTo>
                  <a:pt x="2080" y="0"/>
                </a:moveTo>
                <a:cubicBezTo>
                  <a:pt x="1828" y="0"/>
                  <a:pt x="1670" y="189"/>
                  <a:pt x="1670" y="410"/>
                </a:cubicBezTo>
                <a:lnTo>
                  <a:pt x="1670" y="1670"/>
                </a:lnTo>
                <a:lnTo>
                  <a:pt x="1261" y="1670"/>
                </a:lnTo>
                <a:cubicBezTo>
                  <a:pt x="568" y="1670"/>
                  <a:pt x="1" y="2206"/>
                  <a:pt x="32" y="2930"/>
                </a:cubicBezTo>
                <a:lnTo>
                  <a:pt x="32" y="10334"/>
                </a:lnTo>
                <a:cubicBezTo>
                  <a:pt x="32" y="10996"/>
                  <a:pt x="568" y="11563"/>
                  <a:pt x="1261" y="11563"/>
                </a:cubicBezTo>
                <a:lnTo>
                  <a:pt x="11437" y="11563"/>
                </a:lnTo>
                <a:cubicBezTo>
                  <a:pt x="12130" y="11563"/>
                  <a:pt x="12697" y="11027"/>
                  <a:pt x="12697" y="10334"/>
                </a:cubicBezTo>
                <a:lnTo>
                  <a:pt x="12697" y="2867"/>
                </a:lnTo>
                <a:cubicBezTo>
                  <a:pt x="12666" y="2206"/>
                  <a:pt x="12130" y="1670"/>
                  <a:pt x="11437" y="1670"/>
                </a:cubicBezTo>
                <a:lnTo>
                  <a:pt x="10744" y="1670"/>
                </a:lnTo>
                <a:lnTo>
                  <a:pt x="10744" y="410"/>
                </a:lnTo>
                <a:cubicBezTo>
                  <a:pt x="10744" y="158"/>
                  <a:pt x="10555" y="0"/>
                  <a:pt x="10334" y="0"/>
                </a:cubicBezTo>
                <a:cubicBezTo>
                  <a:pt x="8980" y="0"/>
                  <a:pt x="7562" y="473"/>
                  <a:pt x="6396" y="1387"/>
                </a:cubicBezTo>
                <a:lnTo>
                  <a:pt x="6207" y="1544"/>
                </a:lnTo>
                <a:lnTo>
                  <a:pt x="6018" y="1387"/>
                </a:lnTo>
                <a:cubicBezTo>
                  <a:pt x="4915" y="473"/>
                  <a:pt x="3498" y="0"/>
                  <a:pt x="20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069;p42">
            <a:extLst>
              <a:ext uri="{FF2B5EF4-FFF2-40B4-BE49-F238E27FC236}">
                <a16:creationId xmlns:a16="http://schemas.microsoft.com/office/drawing/2014/main" id="{5314AE45-5B3C-472D-973E-9FFBC263E667}"/>
              </a:ext>
            </a:extLst>
          </p:cNvPr>
          <p:cNvSpPr txBox="1">
            <a:spLocks/>
          </p:cNvSpPr>
          <p:nvPr/>
        </p:nvSpPr>
        <p:spPr>
          <a:xfrm>
            <a:off x="3001796" y="3213140"/>
            <a:ext cx="3507600" cy="4572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400"/>
              <a:buFont typeface="Epilogue SemiBold"/>
              <a:buNone/>
              <a:defRPr sz="2200" b="0" i="0" u="none" strike="noStrike" cap="none">
                <a:solidFill>
                  <a:schemeClr val="dk1"/>
                </a:solidFill>
                <a:latin typeface="Epilogue SemiBold"/>
                <a:ea typeface="Epilogue SemiBold"/>
                <a:cs typeface="Epilogue SemiBold"/>
                <a:sym typeface="Epilogue SemiBold"/>
              </a:defRPr>
            </a:lvl1pPr>
            <a:lvl2pPr marR="0" lvl="1"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2pPr>
            <a:lvl3pPr marR="0" lvl="2"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3pPr>
            <a:lvl4pPr marR="0" lvl="3"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4pPr>
            <a:lvl5pPr marR="0" lvl="4"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5pPr>
            <a:lvl6pPr marR="0" lvl="5"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6pPr>
            <a:lvl7pPr marR="0" lvl="6"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7pPr>
            <a:lvl8pPr marR="0" lvl="7"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8pPr>
            <a:lvl9pPr marR="0" lvl="8" algn="ctr" rtl="0">
              <a:lnSpc>
                <a:spcPct val="100000"/>
              </a:lnSpc>
              <a:spcBef>
                <a:spcPts val="0"/>
              </a:spcBef>
              <a:spcAft>
                <a:spcPts val="0"/>
              </a:spcAft>
              <a:buClr>
                <a:schemeClr val="dk1"/>
              </a:buClr>
              <a:buSzPts val="2400"/>
              <a:buFont typeface="Epilogue SemiBold"/>
              <a:buNone/>
              <a:defRPr sz="2400" b="0" i="0" u="none" strike="noStrike" cap="none">
                <a:solidFill>
                  <a:schemeClr val="dk1"/>
                </a:solidFill>
                <a:latin typeface="Epilogue SemiBold"/>
                <a:ea typeface="Epilogue SemiBold"/>
                <a:cs typeface="Epilogue SemiBold"/>
                <a:sym typeface="Epilogue SemiBold"/>
              </a:defRPr>
            </a:lvl9pPr>
          </a:lstStyle>
          <a:p>
            <a:r>
              <a:rPr lang="es-MX" dirty="0"/>
              <a:t>Programación Básica</a:t>
            </a:r>
          </a:p>
        </p:txBody>
      </p:sp>
      <p:sp>
        <p:nvSpPr>
          <p:cNvPr id="11" name="Google Shape;3067;p42">
            <a:extLst>
              <a:ext uri="{FF2B5EF4-FFF2-40B4-BE49-F238E27FC236}">
                <a16:creationId xmlns:a16="http://schemas.microsoft.com/office/drawing/2014/main" id="{0EB14429-79F9-4074-893E-0DF15CE53827}"/>
              </a:ext>
            </a:extLst>
          </p:cNvPr>
          <p:cNvSpPr txBox="1">
            <a:spLocks/>
          </p:cNvSpPr>
          <p:nvPr/>
        </p:nvSpPr>
        <p:spPr>
          <a:xfrm>
            <a:off x="2818200" y="3805642"/>
            <a:ext cx="3507600" cy="914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1pPr>
            <a:lvl2pPr marL="914400" marR="0" lvl="1"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2pPr>
            <a:lvl3pPr marL="1371600" marR="0" lvl="2"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3pPr>
            <a:lvl4pPr marL="1828800" marR="0" lvl="3"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4pPr>
            <a:lvl5pPr marL="2286000" marR="0" lvl="4"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5pPr>
            <a:lvl6pPr marL="2743200" marR="0" lvl="5"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6pPr>
            <a:lvl7pPr marL="3200400" marR="0" lvl="6"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7pPr>
            <a:lvl8pPr marL="3657600" marR="0" lvl="7"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8pPr>
            <a:lvl9pPr marL="4114800" marR="0" lvl="8"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9pPr>
          </a:lstStyle>
          <a:p>
            <a:pPr marL="0" indent="0"/>
            <a:r>
              <a:rPr lang="es-MX" dirty="0"/>
              <a:t>Conocimientos básicos para desarrollar programas  en los que se apliquen los métodos y resuelvan problemas prácticos</a:t>
            </a:r>
          </a:p>
        </p:txBody>
      </p:sp>
      <p:sp>
        <p:nvSpPr>
          <p:cNvPr id="12" name="Google Shape;11504;p82">
            <a:extLst>
              <a:ext uri="{FF2B5EF4-FFF2-40B4-BE49-F238E27FC236}">
                <a16:creationId xmlns:a16="http://schemas.microsoft.com/office/drawing/2014/main" id="{919EE571-D385-47CD-BEF1-DF85153964AE}"/>
              </a:ext>
            </a:extLst>
          </p:cNvPr>
          <p:cNvSpPr>
            <a:spLocks noChangeAspect="1"/>
          </p:cNvSpPr>
          <p:nvPr/>
        </p:nvSpPr>
        <p:spPr>
          <a:xfrm>
            <a:off x="2707573" y="3188501"/>
            <a:ext cx="460803" cy="432000"/>
          </a:xfrm>
          <a:custGeom>
            <a:avLst/>
            <a:gdLst/>
            <a:ahLst/>
            <a:cxnLst/>
            <a:rect l="l" t="t" r="r" b="b"/>
            <a:pathLst>
              <a:path w="19326" h="18118" extrusionOk="0">
                <a:moveTo>
                  <a:pt x="17628" y="1133"/>
                </a:moveTo>
                <a:cubicBezTo>
                  <a:pt x="17939" y="1133"/>
                  <a:pt x="18193" y="1387"/>
                  <a:pt x="18193" y="1701"/>
                </a:cubicBezTo>
                <a:lnTo>
                  <a:pt x="18193" y="11324"/>
                </a:lnTo>
                <a:lnTo>
                  <a:pt x="1133" y="11324"/>
                </a:lnTo>
                <a:lnTo>
                  <a:pt x="1133" y="1701"/>
                </a:lnTo>
                <a:cubicBezTo>
                  <a:pt x="1133" y="1387"/>
                  <a:pt x="1387" y="1133"/>
                  <a:pt x="1701" y="1133"/>
                </a:cubicBezTo>
                <a:close/>
                <a:moveTo>
                  <a:pt x="18193" y="12456"/>
                </a:moveTo>
                <a:lnTo>
                  <a:pt x="18193" y="13024"/>
                </a:lnTo>
                <a:cubicBezTo>
                  <a:pt x="18193" y="13335"/>
                  <a:pt x="17939" y="13588"/>
                  <a:pt x="17628" y="13588"/>
                </a:cubicBezTo>
                <a:lnTo>
                  <a:pt x="1701" y="13588"/>
                </a:lnTo>
                <a:cubicBezTo>
                  <a:pt x="1387" y="13588"/>
                  <a:pt x="1133" y="13335"/>
                  <a:pt x="1133" y="13024"/>
                </a:cubicBezTo>
                <a:lnTo>
                  <a:pt x="1133" y="12456"/>
                </a:lnTo>
                <a:close/>
                <a:moveTo>
                  <a:pt x="11520" y="14720"/>
                </a:moveTo>
                <a:lnTo>
                  <a:pt x="12275" y="16985"/>
                </a:lnTo>
                <a:lnTo>
                  <a:pt x="7051" y="16985"/>
                </a:lnTo>
                <a:lnTo>
                  <a:pt x="7806" y="14720"/>
                </a:lnTo>
                <a:close/>
                <a:moveTo>
                  <a:pt x="1701" y="1"/>
                </a:moveTo>
                <a:cubicBezTo>
                  <a:pt x="762" y="1"/>
                  <a:pt x="1" y="762"/>
                  <a:pt x="1" y="1701"/>
                </a:cubicBezTo>
                <a:lnTo>
                  <a:pt x="1" y="13024"/>
                </a:lnTo>
                <a:cubicBezTo>
                  <a:pt x="1" y="13960"/>
                  <a:pt x="762" y="14720"/>
                  <a:pt x="1701" y="14720"/>
                </a:cubicBezTo>
                <a:lnTo>
                  <a:pt x="6614" y="14720"/>
                </a:lnTo>
                <a:lnTo>
                  <a:pt x="5859" y="16985"/>
                </a:lnTo>
                <a:lnTo>
                  <a:pt x="4002" y="16985"/>
                </a:lnTo>
                <a:cubicBezTo>
                  <a:pt x="3688" y="16985"/>
                  <a:pt x="3437" y="17239"/>
                  <a:pt x="3437" y="17553"/>
                </a:cubicBezTo>
                <a:cubicBezTo>
                  <a:pt x="3437" y="17864"/>
                  <a:pt x="3688" y="18117"/>
                  <a:pt x="4002" y="18117"/>
                </a:cubicBezTo>
                <a:lnTo>
                  <a:pt x="15325" y="18117"/>
                </a:lnTo>
                <a:cubicBezTo>
                  <a:pt x="15639" y="18117"/>
                  <a:pt x="15889" y="17864"/>
                  <a:pt x="15889" y="17553"/>
                </a:cubicBezTo>
                <a:cubicBezTo>
                  <a:pt x="15889" y="17239"/>
                  <a:pt x="15639" y="16985"/>
                  <a:pt x="15325" y="16985"/>
                </a:cubicBezTo>
                <a:lnTo>
                  <a:pt x="13468" y="16985"/>
                </a:lnTo>
                <a:lnTo>
                  <a:pt x="12713" y="14720"/>
                </a:lnTo>
                <a:lnTo>
                  <a:pt x="17628" y="14720"/>
                </a:lnTo>
                <a:cubicBezTo>
                  <a:pt x="18565" y="14720"/>
                  <a:pt x="19325" y="13960"/>
                  <a:pt x="19325" y="13024"/>
                </a:cubicBezTo>
                <a:lnTo>
                  <a:pt x="19325" y="1701"/>
                </a:lnTo>
                <a:cubicBezTo>
                  <a:pt x="19325" y="762"/>
                  <a:pt x="18565" y="1"/>
                  <a:pt x="17628" y="1"/>
                </a:cubicBezTo>
                <a:close/>
              </a:path>
            </a:pathLst>
          </a:custGeom>
          <a:solidFill>
            <a:schemeClr val="dk2"/>
          </a:solidFill>
          <a:ln w="19050">
            <a:solidFill>
              <a:schemeClr val="tx2"/>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Tree>
    <p:extLst>
      <p:ext uri="{BB962C8B-B14F-4D97-AF65-F5344CB8AC3E}">
        <p14:creationId xmlns:p14="http://schemas.microsoft.com/office/powerpoint/2010/main" val="2394103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618"/>
        <p:cNvGrpSpPr/>
        <p:nvPr/>
      </p:nvGrpSpPr>
      <p:grpSpPr>
        <a:xfrm>
          <a:off x="0" y="0"/>
          <a:ext cx="0" cy="0"/>
          <a:chOff x="0" y="0"/>
          <a:chExt cx="0" cy="0"/>
        </a:xfrm>
      </p:grpSpPr>
      <p:sp>
        <p:nvSpPr>
          <p:cNvPr id="3620" name="Google Shape;3620;p68"/>
          <p:cNvSpPr txBox="1"/>
          <p:nvPr/>
        </p:nvSpPr>
        <p:spPr>
          <a:xfrm>
            <a:off x="638368" y="279058"/>
            <a:ext cx="7565292" cy="4457065"/>
          </a:xfrm>
          <a:prstGeom prst="rect">
            <a:avLst/>
          </a:prstGeom>
          <a:noFill/>
          <a:ln>
            <a:noFill/>
          </a:ln>
        </p:spPr>
        <p:txBody>
          <a:bodyPr spcFirstLastPara="1" wrap="square" lIns="91425" tIns="91425" rIns="91425" bIns="91425" anchor="t" anchorCtr="0">
            <a:noAutofit/>
          </a:bodyPr>
          <a:lstStyle/>
          <a:p>
            <a:pPr lvl="0" algn="just">
              <a:lnSpc>
                <a:spcPct val="115000"/>
              </a:lnSpc>
            </a:pPr>
            <a:br>
              <a:rPr lang="es-MX" sz="1600" dirty="0">
                <a:solidFill>
                  <a:schemeClr val="dk1"/>
                </a:solidFill>
                <a:latin typeface="Actor"/>
                <a:ea typeface="Actor"/>
                <a:cs typeface="Actor"/>
                <a:sym typeface="Actor"/>
              </a:rPr>
            </a:br>
            <a:r>
              <a:rPr lang="es-MX" sz="1600" dirty="0">
                <a:solidFill>
                  <a:schemeClr val="dk1"/>
                </a:solidFill>
                <a:latin typeface="Actor"/>
                <a:ea typeface="Actor"/>
                <a:cs typeface="Actor"/>
                <a:sym typeface="Actor"/>
              </a:rPr>
              <a:t>Una vez que el docente haya concluido con la exposición, el alumno aplicará el método de interpolación de Newton a ejercicios teóricos y estudios de caso propios de su disciplina, además de diseñar e implementar el programa correspondiente en algún lenguaje de alto nivel (Dev C++, Java, entre otros). </a:t>
            </a:r>
          </a:p>
          <a:p>
            <a:pPr lvl="0" algn="just">
              <a:lnSpc>
                <a:spcPct val="115000"/>
              </a:lnSpc>
            </a:pPr>
            <a:br>
              <a:rPr lang="es-MX" sz="1600" dirty="0">
                <a:solidFill>
                  <a:schemeClr val="dk1"/>
                </a:solidFill>
                <a:latin typeface="Actor"/>
                <a:ea typeface="Actor"/>
                <a:cs typeface="Actor"/>
                <a:sym typeface="Actor"/>
              </a:rPr>
            </a:br>
            <a:r>
              <a:rPr lang="es-MX" sz="1600" dirty="0">
                <a:solidFill>
                  <a:schemeClr val="dk1"/>
                </a:solidFill>
                <a:latin typeface="Actor"/>
                <a:ea typeface="Actor"/>
                <a:cs typeface="Actor"/>
                <a:sym typeface="Actor"/>
              </a:rPr>
              <a:t>En cuanto a las especificaciones técnicas, la presentación ha sido desarrollada en </a:t>
            </a:r>
            <a:r>
              <a:rPr lang="es-MX" sz="1600" dirty="0" err="1">
                <a:solidFill>
                  <a:schemeClr val="dk1"/>
                </a:solidFill>
                <a:latin typeface="Actor"/>
                <a:ea typeface="Actor"/>
                <a:cs typeface="Actor"/>
                <a:sym typeface="Actor"/>
              </a:rPr>
              <a:t>Power</a:t>
            </a:r>
            <a:r>
              <a:rPr lang="es-MX" sz="1600" dirty="0">
                <a:solidFill>
                  <a:schemeClr val="dk1"/>
                </a:solidFill>
                <a:latin typeface="Actor"/>
                <a:ea typeface="Actor"/>
                <a:cs typeface="Actor"/>
                <a:sym typeface="Actor"/>
              </a:rPr>
              <a:t> Point 2016 y necesita un sistema operativo Windows o MacOS compatible con una cantidad mínima de memoria y espacio de almacenamiento (4 GB de RAM). Una pantalla con resolución 1024x768 para PC o 1280x800 para Mac, ayudarán a una adecuada visualización.</a:t>
            </a:r>
            <a:endParaRPr lang="en-US" sz="1600" dirty="0">
              <a:solidFill>
                <a:schemeClr val="dk1"/>
              </a:solidFill>
              <a:latin typeface="Actor"/>
              <a:ea typeface="Actor"/>
              <a:cs typeface="Actor"/>
              <a:sym typeface="Actor"/>
            </a:endParaRPr>
          </a:p>
        </p:txBody>
      </p:sp>
      <p:pic>
        <p:nvPicPr>
          <p:cNvPr id="3622" name="Google Shape;3622;p68"/>
          <p:cNvPicPr preferRelativeResize="0"/>
          <p:nvPr/>
        </p:nvPicPr>
        <p:blipFill>
          <a:blip r:embed="rId3">
            <a:alphaModFix/>
          </a:blip>
          <a:stretch>
            <a:fillRect/>
          </a:stretch>
        </p:blipFill>
        <p:spPr>
          <a:xfrm rot="573336">
            <a:off x="-903050" y="4069421"/>
            <a:ext cx="3082836" cy="731521"/>
          </a:xfrm>
          <a:prstGeom prst="rect">
            <a:avLst/>
          </a:prstGeom>
          <a:noFill/>
          <a:ln>
            <a:noFill/>
          </a:ln>
        </p:spPr>
      </p:pic>
    </p:spTree>
    <p:extLst>
      <p:ext uri="{BB962C8B-B14F-4D97-AF65-F5344CB8AC3E}">
        <p14:creationId xmlns:p14="http://schemas.microsoft.com/office/powerpoint/2010/main" val="17209454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89"/>
        <p:cNvGrpSpPr/>
        <p:nvPr/>
      </p:nvGrpSpPr>
      <p:grpSpPr>
        <a:xfrm>
          <a:off x="0" y="0"/>
          <a:ext cx="0" cy="0"/>
          <a:chOff x="0" y="0"/>
          <a:chExt cx="0" cy="0"/>
        </a:xfrm>
      </p:grpSpPr>
      <p:sp>
        <p:nvSpPr>
          <p:cNvPr id="2990" name="Google Shape;2990;p39"/>
          <p:cNvSpPr txBox="1">
            <a:spLocks noGrp="1"/>
          </p:cNvSpPr>
          <p:nvPr>
            <p:ph type="title"/>
          </p:nvPr>
        </p:nvSpPr>
        <p:spPr>
          <a:xfrm>
            <a:off x="1499450" y="2179625"/>
            <a:ext cx="6145200" cy="91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0" dirty="0">
                <a:latin typeface="Epilogue SemiBold"/>
                <a:ea typeface="Epilogue SemiBold"/>
                <a:cs typeface="Epilogue SemiBold"/>
                <a:sym typeface="Epilogue SemiBold"/>
              </a:rPr>
              <a:t>AJUSTE DE CURVAS</a:t>
            </a:r>
            <a:endParaRPr dirty="0"/>
          </a:p>
        </p:txBody>
      </p:sp>
      <p:sp>
        <p:nvSpPr>
          <p:cNvPr id="2991" name="Google Shape;2991;p39"/>
          <p:cNvSpPr txBox="1">
            <a:spLocks noGrp="1"/>
          </p:cNvSpPr>
          <p:nvPr>
            <p:ph type="subTitle" idx="1"/>
          </p:nvPr>
        </p:nvSpPr>
        <p:spPr>
          <a:xfrm>
            <a:off x="2286000" y="3094025"/>
            <a:ext cx="4572000" cy="45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0" dirty="0">
                <a:latin typeface="Epilogue SemiBold"/>
                <a:ea typeface="Epilogue SemiBold"/>
                <a:cs typeface="Epilogue SemiBold"/>
                <a:sym typeface="Epilogue SemiBold"/>
              </a:rPr>
              <a:t>- Regresión lineal vs Interpolación </a:t>
            </a:r>
            <a:r>
              <a:rPr lang="en" dirty="0"/>
              <a:t>-</a:t>
            </a:r>
            <a:endParaRPr dirty="0"/>
          </a:p>
        </p:txBody>
      </p:sp>
      <p:sp>
        <p:nvSpPr>
          <p:cNvPr id="2992" name="Google Shape;2992;p39"/>
          <p:cNvSpPr txBox="1">
            <a:spLocks noGrp="1"/>
          </p:cNvSpPr>
          <p:nvPr>
            <p:ph type="title" idx="2"/>
          </p:nvPr>
        </p:nvSpPr>
        <p:spPr>
          <a:xfrm>
            <a:off x="3657600" y="842725"/>
            <a:ext cx="1828800" cy="133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pic>
        <p:nvPicPr>
          <p:cNvPr id="2993" name="Google Shape;2993;p39"/>
          <p:cNvPicPr preferRelativeResize="0"/>
          <p:nvPr/>
        </p:nvPicPr>
        <p:blipFill>
          <a:blip r:embed="rId3">
            <a:alphaModFix/>
          </a:blip>
          <a:stretch>
            <a:fillRect/>
          </a:stretch>
        </p:blipFill>
        <p:spPr>
          <a:xfrm rot="690840" flipH="1">
            <a:off x="7526276" y="4432965"/>
            <a:ext cx="3082836" cy="731520"/>
          </a:xfrm>
          <a:prstGeom prst="rect">
            <a:avLst/>
          </a:prstGeom>
          <a:noFill/>
          <a:ln>
            <a:noFill/>
          </a:ln>
        </p:spPr>
      </p:pic>
      <p:pic>
        <p:nvPicPr>
          <p:cNvPr id="2995" name="Google Shape;2995;p39"/>
          <p:cNvPicPr preferRelativeResize="0"/>
          <p:nvPr/>
        </p:nvPicPr>
        <p:blipFill>
          <a:blip r:embed="rId4">
            <a:alphaModFix/>
          </a:blip>
          <a:stretch>
            <a:fillRect/>
          </a:stretch>
        </p:blipFill>
        <p:spPr>
          <a:xfrm rot="-504354">
            <a:off x="585631" y="112550"/>
            <a:ext cx="1422723" cy="1920239"/>
          </a:xfrm>
          <a:prstGeom prst="rect">
            <a:avLst/>
          </a:prstGeom>
          <a:noFill/>
          <a:ln>
            <a:noFill/>
          </a:ln>
        </p:spPr>
      </p:pic>
      <p:pic>
        <p:nvPicPr>
          <p:cNvPr id="3" name="Imagen 2">
            <a:extLst>
              <a:ext uri="{FF2B5EF4-FFF2-40B4-BE49-F238E27FC236}">
                <a16:creationId xmlns:a16="http://schemas.microsoft.com/office/drawing/2014/main" id="{80C3A124-F1C3-4130-ADA8-2181A38305F3}"/>
              </a:ext>
            </a:extLst>
          </p:cNvPr>
          <p:cNvPicPr>
            <a:picLocks noChangeAspect="1"/>
          </p:cNvPicPr>
          <p:nvPr/>
        </p:nvPicPr>
        <p:blipFill>
          <a:blip r:embed="rId5"/>
          <a:stretch>
            <a:fillRect/>
          </a:stretch>
        </p:blipFill>
        <p:spPr>
          <a:xfrm>
            <a:off x="6642649" y="243790"/>
            <a:ext cx="2048434" cy="1761897"/>
          </a:xfrm>
          <a:prstGeom prst="rect">
            <a:avLst/>
          </a:prstGeom>
        </p:spPr>
      </p:pic>
    </p:spTree>
    <p:extLst>
      <p:ext uri="{BB962C8B-B14F-4D97-AF65-F5344CB8AC3E}">
        <p14:creationId xmlns:p14="http://schemas.microsoft.com/office/powerpoint/2010/main" val="2445689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999"/>
        <p:cNvGrpSpPr/>
        <p:nvPr/>
      </p:nvGrpSpPr>
      <p:grpSpPr>
        <a:xfrm>
          <a:off x="0" y="0"/>
          <a:ext cx="0" cy="0"/>
          <a:chOff x="0" y="0"/>
          <a:chExt cx="0" cy="0"/>
        </a:xfrm>
      </p:grpSpPr>
      <p:sp>
        <p:nvSpPr>
          <p:cNvPr id="3000" name="Google Shape;3000;p40"/>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¿Qué es el Ajuste de Curvas?</a:t>
            </a:r>
            <a:endParaRPr dirty="0"/>
          </a:p>
        </p:txBody>
      </p:sp>
      <p:sp>
        <p:nvSpPr>
          <p:cNvPr id="3001" name="Google Shape;3001;p40"/>
          <p:cNvSpPr txBox="1">
            <a:spLocks noGrp="1"/>
          </p:cNvSpPr>
          <p:nvPr>
            <p:ph type="subTitle" idx="1"/>
          </p:nvPr>
        </p:nvSpPr>
        <p:spPr>
          <a:xfrm>
            <a:off x="724899" y="1054009"/>
            <a:ext cx="3451200" cy="1645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Es un procedimiento que consiste en </a:t>
            </a:r>
            <a:r>
              <a:rPr lang="es-MX" dirty="0"/>
              <a:t>encontrar una curva o función matemática que proporcione el mejor ajuste a una serie de datos. E</a:t>
            </a:r>
            <a:r>
              <a:rPr lang="en" dirty="0"/>
              <a:t>stos datos, generalmente, son presentados como valores discretos a lo largo de un intervalo continuo.</a:t>
            </a:r>
          </a:p>
          <a:p>
            <a:pPr marL="0" lvl="0" indent="0" algn="l" rtl="0">
              <a:spcBef>
                <a:spcPts val="0"/>
              </a:spcBef>
              <a:spcAft>
                <a:spcPts val="0"/>
              </a:spcAft>
              <a:buNone/>
            </a:pPr>
            <a:endParaRPr lang="en" dirty="0"/>
          </a:p>
        </p:txBody>
      </p:sp>
      <p:sp>
        <p:nvSpPr>
          <p:cNvPr id="3002" name="Google Shape;3002;p40"/>
          <p:cNvSpPr txBox="1">
            <a:spLocks noGrp="1"/>
          </p:cNvSpPr>
          <p:nvPr>
            <p:ph type="subTitle" idx="2"/>
          </p:nvPr>
        </p:nvSpPr>
        <p:spPr>
          <a:xfrm>
            <a:off x="4912841" y="1054009"/>
            <a:ext cx="3451200" cy="1552298"/>
          </a:xfrm>
          <a:prstGeom prst="rect">
            <a:avLst/>
          </a:prstGeom>
        </p:spPr>
        <p:txBody>
          <a:bodyPr spcFirstLastPara="1" wrap="square" lIns="91425" tIns="91425" rIns="91425" bIns="91425" anchor="t" anchorCtr="0">
            <a:noAutofit/>
          </a:bodyPr>
          <a:lstStyle/>
          <a:p>
            <a:pPr marL="0" indent="0"/>
            <a:r>
              <a:rPr lang="es-MX" dirty="0"/>
              <a:t>El propósito del ajuste es obtener un modelo que represente adecuadamente el comportamiento de los datos y que pueda utilizarse para  hacer predicciones de valores desconocidos.</a:t>
            </a:r>
            <a:endParaRPr dirty="0"/>
          </a:p>
        </p:txBody>
      </p:sp>
      <p:graphicFrame>
        <p:nvGraphicFramePr>
          <p:cNvPr id="12" name="Gráfico 11">
            <a:extLst>
              <a:ext uri="{FF2B5EF4-FFF2-40B4-BE49-F238E27FC236}">
                <a16:creationId xmlns:a16="http://schemas.microsoft.com/office/drawing/2014/main" id="{B818891E-75E1-4560-A461-D27B70EF7F9D}"/>
              </a:ext>
            </a:extLst>
          </p:cNvPr>
          <p:cNvGraphicFramePr>
            <a:graphicFrameLocks/>
          </p:cNvGraphicFramePr>
          <p:nvPr>
            <p:extLst>
              <p:ext uri="{D42A27DB-BD31-4B8C-83A1-F6EECF244321}">
                <p14:modId xmlns:p14="http://schemas.microsoft.com/office/powerpoint/2010/main" val="2922567172"/>
              </p:ext>
            </p:extLst>
          </p:nvPr>
        </p:nvGraphicFramePr>
        <p:xfrm>
          <a:off x="2985247" y="2781973"/>
          <a:ext cx="3151398" cy="1817426"/>
        </p:xfrm>
        <a:graphic>
          <a:graphicData uri="http://schemas.openxmlformats.org/drawingml/2006/chart">
            <c:chart xmlns:c="http://schemas.openxmlformats.org/drawingml/2006/chart" xmlns:r="http://schemas.openxmlformats.org/officeDocument/2006/relationships" r:id="rId3"/>
          </a:graphicData>
        </a:graphic>
      </p:graphicFrame>
      <p:sp>
        <p:nvSpPr>
          <p:cNvPr id="13" name="Google Shape;3002;p40">
            <a:extLst>
              <a:ext uri="{FF2B5EF4-FFF2-40B4-BE49-F238E27FC236}">
                <a16:creationId xmlns:a16="http://schemas.microsoft.com/office/drawing/2014/main" id="{A73B8EE2-70F6-441F-B0F0-A3AD0B644AB5}"/>
              </a:ext>
            </a:extLst>
          </p:cNvPr>
          <p:cNvSpPr txBox="1">
            <a:spLocks/>
          </p:cNvSpPr>
          <p:nvPr/>
        </p:nvSpPr>
        <p:spPr>
          <a:xfrm>
            <a:off x="3347469" y="4681563"/>
            <a:ext cx="2449062" cy="37927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1pPr>
            <a:lvl2pPr marL="914400" marR="0" lvl="1"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2pPr>
            <a:lvl3pPr marL="1371600" marR="0" lvl="2"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3pPr>
            <a:lvl4pPr marL="1828800" marR="0" lvl="3"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4pPr>
            <a:lvl5pPr marL="2286000" marR="0" lvl="4"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5pPr>
            <a:lvl6pPr marL="2743200" marR="0" lvl="5"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6pPr>
            <a:lvl7pPr marL="3200400" marR="0" lvl="6"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7pPr>
            <a:lvl8pPr marL="3657600" marR="0" lvl="7"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8pPr>
            <a:lvl9pPr marL="4114800" marR="0" lvl="8"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9pPr>
          </a:lstStyle>
          <a:p>
            <a:pPr marL="0" indent="0"/>
            <a:r>
              <a:rPr lang="es-MX" sz="1100" dirty="0"/>
              <a:t>Grafico 1. Ejemplo de Ajuste de curvas</a:t>
            </a:r>
          </a:p>
        </p:txBody>
      </p:sp>
    </p:spTree>
    <p:extLst>
      <p:ext uri="{BB962C8B-B14F-4D97-AF65-F5344CB8AC3E}">
        <p14:creationId xmlns:p14="http://schemas.microsoft.com/office/powerpoint/2010/main" val="1934763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007"/>
        <p:cNvGrpSpPr/>
        <p:nvPr/>
      </p:nvGrpSpPr>
      <p:grpSpPr>
        <a:xfrm>
          <a:off x="0" y="0"/>
          <a:ext cx="0" cy="0"/>
          <a:chOff x="0" y="0"/>
          <a:chExt cx="0" cy="0"/>
        </a:xfrm>
      </p:grpSpPr>
      <p:sp>
        <p:nvSpPr>
          <p:cNvPr id="3008" name="Google Shape;3008;p41"/>
          <p:cNvSpPr txBox="1">
            <a:spLocks noGrp="1"/>
          </p:cNvSpPr>
          <p:nvPr>
            <p:ph type="title"/>
          </p:nvPr>
        </p:nvSpPr>
        <p:spPr>
          <a:xfrm>
            <a:off x="720000" y="254990"/>
            <a:ext cx="3657600" cy="109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Métodos</a:t>
            </a:r>
            <a:endParaRPr dirty="0"/>
          </a:p>
        </p:txBody>
      </p:sp>
      <p:sp>
        <p:nvSpPr>
          <p:cNvPr id="3009" name="Google Shape;3009;p41"/>
          <p:cNvSpPr txBox="1">
            <a:spLocks noGrp="1"/>
          </p:cNvSpPr>
          <p:nvPr>
            <p:ph type="body" idx="1"/>
          </p:nvPr>
        </p:nvSpPr>
        <p:spPr>
          <a:xfrm>
            <a:off x="720000" y="1579994"/>
            <a:ext cx="7769725" cy="323184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273D40"/>
              </a:buClr>
              <a:buSzPts val="600"/>
              <a:buFont typeface="Arial"/>
              <a:buNone/>
            </a:pPr>
            <a:r>
              <a:rPr lang="es-MX" sz="1800" dirty="0">
                <a:solidFill>
                  <a:schemeClr val="dk1"/>
                </a:solidFill>
              </a:rPr>
              <a:t>Existen dos métodos para ajustar curvas. Estos se distinguen entre sí al analizar la cantidad de error asociado con los datos. </a:t>
            </a:r>
          </a:p>
          <a:p>
            <a:pPr marL="0" lvl="0" indent="0" algn="l" rtl="0">
              <a:spcBef>
                <a:spcPts val="0"/>
              </a:spcBef>
              <a:spcAft>
                <a:spcPts val="0"/>
              </a:spcAft>
              <a:buClr>
                <a:srgbClr val="273D40"/>
              </a:buClr>
              <a:buSzPts val="600"/>
              <a:buFont typeface="Arial"/>
              <a:buNone/>
            </a:pPr>
            <a:endParaRPr lang="es-MX" sz="1800" dirty="0">
              <a:solidFill>
                <a:schemeClr val="dk1"/>
              </a:solidFill>
            </a:endParaRPr>
          </a:p>
          <a:p>
            <a:pPr marL="241300" lvl="0" indent="-215900" algn="l" rtl="0">
              <a:spcBef>
                <a:spcPts val="0"/>
              </a:spcBef>
              <a:spcAft>
                <a:spcPts val="0"/>
              </a:spcAft>
              <a:buClr>
                <a:schemeClr val="lt2"/>
              </a:buClr>
              <a:buSzPts val="1400"/>
              <a:buFont typeface="Anaheim"/>
              <a:buChar char="●"/>
            </a:pPr>
            <a:r>
              <a:rPr lang="es-MX" sz="1800" dirty="0">
                <a:solidFill>
                  <a:schemeClr val="dk1"/>
                </a:solidFill>
              </a:rPr>
              <a:t>1er. Método: cuando los datos exhiben un grado significativo de error o “ruido”, la estrategia será obtener una sola curva que represente la tendencia general de los datos. Debido a que cualquier dato individual puede ser incorrecto, no se busca intersecar todos los puntos, en este caso, lo mejor es generar una curva que siga la tendencia de los puntos tomados como un grupo. Este procedimiento es conocido como </a:t>
            </a:r>
            <a:r>
              <a:rPr lang="es-MX" sz="1800" i="1" dirty="0">
                <a:solidFill>
                  <a:srgbClr val="FF0000"/>
                </a:solidFill>
              </a:rPr>
              <a:t>regresión por mínimos cuadrados</a:t>
            </a:r>
            <a:r>
              <a:rPr lang="es-MX" sz="1800" i="1" dirty="0">
                <a:solidFill>
                  <a:schemeClr val="dk1"/>
                </a:solidFill>
              </a:rPr>
              <a:t> </a:t>
            </a:r>
            <a:r>
              <a:rPr lang="es-MX" sz="1200" dirty="0">
                <a:solidFill>
                  <a:schemeClr val="dk1"/>
                </a:solidFill>
              </a:rPr>
              <a:t>(</a:t>
            </a:r>
            <a:r>
              <a:rPr lang="es-MX" sz="1200" dirty="0" err="1">
                <a:solidFill>
                  <a:schemeClr val="dk1"/>
                </a:solidFill>
              </a:rPr>
              <a:t>Chapra</a:t>
            </a:r>
            <a:r>
              <a:rPr lang="es-MX" sz="1200" dirty="0">
                <a:solidFill>
                  <a:schemeClr val="dk1"/>
                </a:solidFill>
              </a:rPr>
              <a:t>, S. y </a:t>
            </a:r>
            <a:r>
              <a:rPr lang="es-MX" sz="1200" dirty="0" err="1">
                <a:solidFill>
                  <a:schemeClr val="dk1"/>
                </a:solidFill>
              </a:rPr>
              <a:t>Canale</a:t>
            </a:r>
            <a:r>
              <a:rPr lang="es-MX" sz="1200" dirty="0">
                <a:solidFill>
                  <a:schemeClr val="dk1"/>
                </a:solidFill>
              </a:rPr>
              <a:t>, R. 2015).</a:t>
            </a:r>
          </a:p>
          <a:p>
            <a:pPr marL="0" lvl="0" indent="0" algn="l" rtl="0">
              <a:spcBef>
                <a:spcPts val="0"/>
              </a:spcBef>
              <a:spcAft>
                <a:spcPts val="0"/>
              </a:spcAft>
              <a:buClr>
                <a:srgbClr val="273D40"/>
              </a:buClr>
              <a:buSzPts val="600"/>
              <a:buFont typeface="Arial"/>
              <a:buNone/>
            </a:pPr>
            <a:endParaRPr dirty="0">
              <a:solidFill>
                <a:schemeClr val="dk1"/>
              </a:solidFill>
            </a:endParaRPr>
          </a:p>
        </p:txBody>
      </p:sp>
      <p:grpSp>
        <p:nvGrpSpPr>
          <p:cNvPr id="3010" name="Google Shape;3010;p41"/>
          <p:cNvGrpSpPr/>
          <p:nvPr/>
        </p:nvGrpSpPr>
        <p:grpSpPr>
          <a:xfrm>
            <a:off x="6292419" y="413879"/>
            <a:ext cx="2071630" cy="1020953"/>
            <a:chOff x="5611525" y="4122150"/>
            <a:chExt cx="1217975" cy="730225"/>
          </a:xfrm>
          <a:solidFill>
            <a:schemeClr val="accent2">
              <a:lumMod val="75000"/>
            </a:schemeClr>
          </a:solidFill>
        </p:grpSpPr>
        <p:sp>
          <p:nvSpPr>
            <p:cNvPr id="3011" name="Google Shape;3011;p41"/>
            <p:cNvSpPr/>
            <p:nvPr/>
          </p:nvSpPr>
          <p:spPr>
            <a:xfrm>
              <a:off x="5698550" y="4122150"/>
              <a:ext cx="1041550" cy="676575"/>
            </a:xfrm>
            <a:custGeom>
              <a:avLst/>
              <a:gdLst/>
              <a:ahLst/>
              <a:cxnLst/>
              <a:rect l="l" t="t" r="r" b="b"/>
              <a:pathLst>
                <a:path w="41662" h="27063" extrusionOk="0">
                  <a:moveTo>
                    <a:pt x="174" y="0"/>
                  </a:moveTo>
                  <a:cubicBezTo>
                    <a:pt x="79" y="0"/>
                    <a:pt x="1" y="78"/>
                    <a:pt x="1" y="176"/>
                  </a:cubicBezTo>
                  <a:lnTo>
                    <a:pt x="1" y="26890"/>
                  </a:lnTo>
                  <a:cubicBezTo>
                    <a:pt x="1" y="26984"/>
                    <a:pt x="79" y="27062"/>
                    <a:pt x="174" y="27062"/>
                  </a:cubicBezTo>
                  <a:lnTo>
                    <a:pt x="41485" y="27062"/>
                  </a:lnTo>
                  <a:cubicBezTo>
                    <a:pt x="41583" y="27062"/>
                    <a:pt x="41661" y="26984"/>
                    <a:pt x="41661" y="26890"/>
                  </a:cubicBezTo>
                  <a:cubicBezTo>
                    <a:pt x="41661" y="26792"/>
                    <a:pt x="41583" y="26714"/>
                    <a:pt x="41485" y="26714"/>
                  </a:cubicBezTo>
                  <a:lnTo>
                    <a:pt x="349" y="26714"/>
                  </a:lnTo>
                  <a:lnTo>
                    <a:pt x="349" y="176"/>
                  </a:lnTo>
                  <a:cubicBezTo>
                    <a:pt x="349" y="78"/>
                    <a:pt x="271" y="0"/>
                    <a:pt x="1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41"/>
            <p:cNvSpPr/>
            <p:nvPr/>
          </p:nvSpPr>
          <p:spPr>
            <a:xfrm>
              <a:off x="5718275" y="4209875"/>
              <a:ext cx="981100" cy="565225"/>
            </a:xfrm>
            <a:custGeom>
              <a:avLst/>
              <a:gdLst/>
              <a:ahLst/>
              <a:cxnLst/>
              <a:rect l="l" t="t" r="r" b="b"/>
              <a:pathLst>
                <a:path w="39244" h="22609" extrusionOk="0">
                  <a:moveTo>
                    <a:pt x="39047" y="0"/>
                  </a:moveTo>
                  <a:cubicBezTo>
                    <a:pt x="38986" y="0"/>
                    <a:pt x="38926" y="32"/>
                    <a:pt x="38895" y="90"/>
                  </a:cubicBezTo>
                  <a:cubicBezTo>
                    <a:pt x="38710" y="416"/>
                    <a:pt x="38426" y="1025"/>
                    <a:pt x="38068" y="1793"/>
                  </a:cubicBezTo>
                  <a:cubicBezTo>
                    <a:pt x="36039" y="6145"/>
                    <a:pt x="31293" y="16323"/>
                    <a:pt x="25848" y="16323"/>
                  </a:cubicBezTo>
                  <a:lnTo>
                    <a:pt x="25815" y="16323"/>
                  </a:lnTo>
                  <a:cubicBezTo>
                    <a:pt x="22741" y="16297"/>
                    <a:pt x="20295" y="14369"/>
                    <a:pt x="17930" y="12502"/>
                  </a:cubicBezTo>
                  <a:cubicBezTo>
                    <a:pt x="15857" y="10866"/>
                    <a:pt x="13876" y="9305"/>
                    <a:pt x="11689" y="9305"/>
                  </a:cubicBezTo>
                  <a:cubicBezTo>
                    <a:pt x="11168" y="9305"/>
                    <a:pt x="10635" y="9393"/>
                    <a:pt x="10087" y="9591"/>
                  </a:cubicBezTo>
                  <a:cubicBezTo>
                    <a:pt x="7169" y="10639"/>
                    <a:pt x="4772" y="13538"/>
                    <a:pt x="3273" y="15786"/>
                  </a:cubicBezTo>
                  <a:cubicBezTo>
                    <a:pt x="1410" y="18583"/>
                    <a:pt x="310" y="21270"/>
                    <a:pt x="23" y="22391"/>
                  </a:cubicBezTo>
                  <a:cubicBezTo>
                    <a:pt x="0" y="22485"/>
                    <a:pt x="59" y="22580"/>
                    <a:pt x="150" y="22602"/>
                  </a:cubicBezTo>
                  <a:cubicBezTo>
                    <a:pt x="166" y="22606"/>
                    <a:pt x="179" y="22609"/>
                    <a:pt x="192" y="22609"/>
                  </a:cubicBezTo>
                  <a:cubicBezTo>
                    <a:pt x="270" y="22609"/>
                    <a:pt x="342" y="22557"/>
                    <a:pt x="362" y="22479"/>
                  </a:cubicBezTo>
                  <a:cubicBezTo>
                    <a:pt x="642" y="21378"/>
                    <a:pt x="1723" y="18740"/>
                    <a:pt x="3563" y="15981"/>
                  </a:cubicBezTo>
                  <a:cubicBezTo>
                    <a:pt x="5032" y="13776"/>
                    <a:pt x="7377" y="10936"/>
                    <a:pt x="10204" y="9920"/>
                  </a:cubicBezTo>
                  <a:cubicBezTo>
                    <a:pt x="10696" y="9741"/>
                    <a:pt x="11187" y="9652"/>
                    <a:pt x="11688" y="9652"/>
                  </a:cubicBezTo>
                  <a:cubicBezTo>
                    <a:pt x="12420" y="9652"/>
                    <a:pt x="13173" y="9843"/>
                    <a:pt x="13986" y="10226"/>
                  </a:cubicBezTo>
                  <a:cubicBezTo>
                    <a:pt x="15223" y="10812"/>
                    <a:pt x="16432" y="11766"/>
                    <a:pt x="17715" y="12776"/>
                  </a:cubicBezTo>
                  <a:cubicBezTo>
                    <a:pt x="18894" y="13708"/>
                    <a:pt x="20112" y="14668"/>
                    <a:pt x="21438" y="15404"/>
                  </a:cubicBezTo>
                  <a:cubicBezTo>
                    <a:pt x="22949" y="16245"/>
                    <a:pt x="24379" y="16658"/>
                    <a:pt x="25812" y="16671"/>
                  </a:cubicBezTo>
                  <a:lnTo>
                    <a:pt x="25848" y="16671"/>
                  </a:lnTo>
                  <a:cubicBezTo>
                    <a:pt x="28290" y="16671"/>
                    <a:pt x="30857" y="14747"/>
                    <a:pt x="33482" y="10949"/>
                  </a:cubicBezTo>
                  <a:cubicBezTo>
                    <a:pt x="35642" y="7822"/>
                    <a:pt x="37358" y="4142"/>
                    <a:pt x="38384" y="1940"/>
                  </a:cubicBezTo>
                  <a:cubicBezTo>
                    <a:pt x="38739" y="1178"/>
                    <a:pt x="39019" y="575"/>
                    <a:pt x="39198" y="259"/>
                  </a:cubicBezTo>
                  <a:cubicBezTo>
                    <a:pt x="39244" y="175"/>
                    <a:pt x="39214" y="71"/>
                    <a:pt x="39130" y="22"/>
                  </a:cubicBezTo>
                  <a:cubicBezTo>
                    <a:pt x="39104" y="7"/>
                    <a:pt x="39075" y="0"/>
                    <a:pt x="390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41"/>
            <p:cNvSpPr/>
            <p:nvPr/>
          </p:nvSpPr>
          <p:spPr>
            <a:xfrm>
              <a:off x="5619825" y="4763475"/>
              <a:ext cx="59550" cy="85575"/>
            </a:xfrm>
            <a:custGeom>
              <a:avLst/>
              <a:gdLst/>
              <a:ahLst/>
              <a:cxnLst/>
              <a:rect l="l" t="t" r="r" b="b"/>
              <a:pathLst>
                <a:path w="2382" h="3423" extrusionOk="0">
                  <a:moveTo>
                    <a:pt x="1084" y="1"/>
                  </a:moveTo>
                  <a:cubicBezTo>
                    <a:pt x="888" y="1"/>
                    <a:pt x="634" y="73"/>
                    <a:pt x="395" y="348"/>
                  </a:cubicBezTo>
                  <a:cubicBezTo>
                    <a:pt x="329" y="419"/>
                    <a:pt x="336" y="530"/>
                    <a:pt x="408" y="595"/>
                  </a:cubicBezTo>
                  <a:cubicBezTo>
                    <a:pt x="440" y="624"/>
                    <a:pt x="481" y="638"/>
                    <a:pt x="522" y="638"/>
                  </a:cubicBezTo>
                  <a:cubicBezTo>
                    <a:pt x="571" y="638"/>
                    <a:pt x="620" y="618"/>
                    <a:pt x="655" y="579"/>
                  </a:cubicBezTo>
                  <a:cubicBezTo>
                    <a:pt x="789" y="428"/>
                    <a:pt x="933" y="349"/>
                    <a:pt x="1086" y="349"/>
                  </a:cubicBezTo>
                  <a:cubicBezTo>
                    <a:pt x="1109" y="349"/>
                    <a:pt x="1131" y="351"/>
                    <a:pt x="1153" y="354"/>
                  </a:cubicBezTo>
                  <a:cubicBezTo>
                    <a:pt x="1355" y="380"/>
                    <a:pt x="1561" y="543"/>
                    <a:pt x="1671" y="768"/>
                  </a:cubicBezTo>
                  <a:cubicBezTo>
                    <a:pt x="1762" y="960"/>
                    <a:pt x="1997" y="2295"/>
                    <a:pt x="1512" y="2843"/>
                  </a:cubicBezTo>
                  <a:cubicBezTo>
                    <a:pt x="1377" y="2996"/>
                    <a:pt x="1221" y="3074"/>
                    <a:pt x="1063" y="3074"/>
                  </a:cubicBezTo>
                  <a:cubicBezTo>
                    <a:pt x="1026" y="3074"/>
                    <a:pt x="989" y="3069"/>
                    <a:pt x="951" y="3061"/>
                  </a:cubicBezTo>
                  <a:cubicBezTo>
                    <a:pt x="730" y="3005"/>
                    <a:pt x="548" y="2800"/>
                    <a:pt x="476" y="2520"/>
                  </a:cubicBezTo>
                  <a:cubicBezTo>
                    <a:pt x="352" y="2032"/>
                    <a:pt x="372" y="1494"/>
                    <a:pt x="535" y="882"/>
                  </a:cubicBezTo>
                  <a:cubicBezTo>
                    <a:pt x="557" y="787"/>
                    <a:pt x="502" y="693"/>
                    <a:pt x="411" y="667"/>
                  </a:cubicBezTo>
                  <a:cubicBezTo>
                    <a:pt x="396" y="663"/>
                    <a:pt x="382" y="662"/>
                    <a:pt x="368" y="662"/>
                  </a:cubicBezTo>
                  <a:cubicBezTo>
                    <a:pt x="289" y="662"/>
                    <a:pt x="218" y="713"/>
                    <a:pt x="199" y="791"/>
                  </a:cubicBezTo>
                  <a:cubicBezTo>
                    <a:pt x="20" y="1465"/>
                    <a:pt x="0" y="2058"/>
                    <a:pt x="140" y="2605"/>
                  </a:cubicBezTo>
                  <a:cubicBezTo>
                    <a:pt x="241" y="3012"/>
                    <a:pt x="522" y="3315"/>
                    <a:pt x="870" y="3399"/>
                  </a:cubicBezTo>
                  <a:cubicBezTo>
                    <a:pt x="935" y="3416"/>
                    <a:pt x="1000" y="3422"/>
                    <a:pt x="1065" y="3422"/>
                  </a:cubicBezTo>
                  <a:cubicBezTo>
                    <a:pt x="1323" y="3422"/>
                    <a:pt x="1574" y="3302"/>
                    <a:pt x="1772" y="3074"/>
                  </a:cubicBezTo>
                  <a:cubicBezTo>
                    <a:pt x="2381" y="2387"/>
                    <a:pt x="2117" y="888"/>
                    <a:pt x="1984" y="615"/>
                  </a:cubicBezTo>
                  <a:cubicBezTo>
                    <a:pt x="1821" y="283"/>
                    <a:pt x="1521" y="51"/>
                    <a:pt x="1199" y="9"/>
                  </a:cubicBezTo>
                  <a:cubicBezTo>
                    <a:pt x="1164" y="4"/>
                    <a:pt x="1125" y="1"/>
                    <a:pt x="10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4" name="Google Shape;3014;p41"/>
            <p:cNvSpPr/>
            <p:nvPr/>
          </p:nvSpPr>
          <p:spPr>
            <a:xfrm>
              <a:off x="5611525" y="4162650"/>
              <a:ext cx="59700" cy="108450"/>
            </a:xfrm>
            <a:custGeom>
              <a:avLst/>
              <a:gdLst/>
              <a:ahLst/>
              <a:cxnLst/>
              <a:rect l="l" t="t" r="r" b="b"/>
              <a:pathLst>
                <a:path w="2388" h="4338" extrusionOk="0">
                  <a:moveTo>
                    <a:pt x="332" y="0"/>
                  </a:moveTo>
                  <a:cubicBezTo>
                    <a:pt x="247" y="0"/>
                    <a:pt x="172" y="65"/>
                    <a:pt x="163" y="152"/>
                  </a:cubicBezTo>
                  <a:cubicBezTo>
                    <a:pt x="0" y="1432"/>
                    <a:pt x="456" y="2090"/>
                    <a:pt x="948" y="2158"/>
                  </a:cubicBezTo>
                  <a:cubicBezTo>
                    <a:pt x="977" y="2162"/>
                    <a:pt x="1007" y="2164"/>
                    <a:pt x="1036" y="2164"/>
                  </a:cubicBezTo>
                  <a:cubicBezTo>
                    <a:pt x="1292" y="2164"/>
                    <a:pt x="1542" y="2012"/>
                    <a:pt x="1749" y="1728"/>
                  </a:cubicBezTo>
                  <a:cubicBezTo>
                    <a:pt x="1821" y="1627"/>
                    <a:pt x="1886" y="1510"/>
                    <a:pt x="1948" y="1380"/>
                  </a:cubicBezTo>
                  <a:lnTo>
                    <a:pt x="2016" y="2992"/>
                  </a:lnTo>
                  <a:cubicBezTo>
                    <a:pt x="2026" y="3230"/>
                    <a:pt x="2039" y="3494"/>
                    <a:pt x="1925" y="3695"/>
                  </a:cubicBezTo>
                  <a:cubicBezTo>
                    <a:pt x="1827" y="3875"/>
                    <a:pt x="1612" y="3987"/>
                    <a:pt x="1405" y="3987"/>
                  </a:cubicBezTo>
                  <a:cubicBezTo>
                    <a:pt x="1337" y="3987"/>
                    <a:pt x="1270" y="3975"/>
                    <a:pt x="1209" y="3950"/>
                  </a:cubicBezTo>
                  <a:cubicBezTo>
                    <a:pt x="958" y="3849"/>
                    <a:pt x="801" y="3529"/>
                    <a:pt x="876" y="3266"/>
                  </a:cubicBezTo>
                  <a:cubicBezTo>
                    <a:pt x="902" y="3174"/>
                    <a:pt x="847" y="3077"/>
                    <a:pt x="756" y="3051"/>
                  </a:cubicBezTo>
                  <a:cubicBezTo>
                    <a:pt x="740" y="3046"/>
                    <a:pt x="724" y="3044"/>
                    <a:pt x="709" y="3044"/>
                  </a:cubicBezTo>
                  <a:cubicBezTo>
                    <a:pt x="632" y="3044"/>
                    <a:pt x="563" y="3095"/>
                    <a:pt x="541" y="3171"/>
                  </a:cubicBezTo>
                  <a:cubicBezTo>
                    <a:pt x="417" y="3608"/>
                    <a:pt x="658" y="4103"/>
                    <a:pt x="1078" y="4272"/>
                  </a:cubicBezTo>
                  <a:cubicBezTo>
                    <a:pt x="1186" y="4318"/>
                    <a:pt x="1297" y="4337"/>
                    <a:pt x="1411" y="4337"/>
                  </a:cubicBezTo>
                  <a:cubicBezTo>
                    <a:pt x="1739" y="4337"/>
                    <a:pt x="2068" y="4161"/>
                    <a:pt x="2231" y="3865"/>
                  </a:cubicBezTo>
                  <a:cubicBezTo>
                    <a:pt x="2388" y="3578"/>
                    <a:pt x="2375" y="3246"/>
                    <a:pt x="2365" y="2979"/>
                  </a:cubicBezTo>
                  <a:lnTo>
                    <a:pt x="2251" y="282"/>
                  </a:lnTo>
                  <a:cubicBezTo>
                    <a:pt x="2244" y="194"/>
                    <a:pt x="2176" y="119"/>
                    <a:pt x="2085" y="116"/>
                  </a:cubicBezTo>
                  <a:cubicBezTo>
                    <a:pt x="2081" y="116"/>
                    <a:pt x="2077" y="116"/>
                    <a:pt x="2073" y="116"/>
                  </a:cubicBezTo>
                  <a:cubicBezTo>
                    <a:pt x="1990" y="116"/>
                    <a:pt x="1918" y="179"/>
                    <a:pt x="1902" y="263"/>
                  </a:cubicBezTo>
                  <a:cubicBezTo>
                    <a:pt x="1779" y="1051"/>
                    <a:pt x="1446" y="1816"/>
                    <a:pt x="1042" y="1816"/>
                  </a:cubicBezTo>
                  <a:cubicBezTo>
                    <a:pt x="1026" y="1816"/>
                    <a:pt x="1010" y="1816"/>
                    <a:pt x="997" y="1813"/>
                  </a:cubicBezTo>
                  <a:cubicBezTo>
                    <a:pt x="661" y="1767"/>
                    <a:pt x="388" y="1149"/>
                    <a:pt x="508" y="194"/>
                  </a:cubicBezTo>
                  <a:cubicBezTo>
                    <a:pt x="521" y="100"/>
                    <a:pt x="453" y="12"/>
                    <a:pt x="355" y="2"/>
                  </a:cubicBezTo>
                  <a:cubicBezTo>
                    <a:pt x="347" y="1"/>
                    <a:pt x="340" y="0"/>
                    <a:pt x="3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5" name="Google Shape;3015;p41"/>
            <p:cNvSpPr/>
            <p:nvPr/>
          </p:nvSpPr>
          <p:spPr>
            <a:xfrm>
              <a:off x="6765875" y="4774400"/>
              <a:ext cx="63625" cy="71550"/>
            </a:xfrm>
            <a:custGeom>
              <a:avLst/>
              <a:gdLst/>
              <a:ahLst/>
              <a:cxnLst/>
              <a:rect l="l" t="t" r="r" b="b"/>
              <a:pathLst>
                <a:path w="2545" h="2862" extrusionOk="0">
                  <a:moveTo>
                    <a:pt x="198" y="0"/>
                  </a:moveTo>
                  <a:cubicBezTo>
                    <a:pt x="173" y="0"/>
                    <a:pt x="146" y="6"/>
                    <a:pt x="121" y="18"/>
                  </a:cubicBezTo>
                  <a:cubicBezTo>
                    <a:pt x="37" y="60"/>
                    <a:pt x="1" y="161"/>
                    <a:pt x="40" y="249"/>
                  </a:cubicBezTo>
                  <a:cubicBezTo>
                    <a:pt x="541" y="1285"/>
                    <a:pt x="1304" y="2178"/>
                    <a:pt x="2248" y="2832"/>
                  </a:cubicBezTo>
                  <a:cubicBezTo>
                    <a:pt x="2277" y="2852"/>
                    <a:pt x="2313" y="2862"/>
                    <a:pt x="2346" y="2862"/>
                  </a:cubicBezTo>
                  <a:cubicBezTo>
                    <a:pt x="2401" y="2862"/>
                    <a:pt x="2457" y="2835"/>
                    <a:pt x="2489" y="2790"/>
                  </a:cubicBezTo>
                  <a:cubicBezTo>
                    <a:pt x="2544" y="2708"/>
                    <a:pt x="2525" y="2601"/>
                    <a:pt x="2447" y="2546"/>
                  </a:cubicBezTo>
                  <a:cubicBezTo>
                    <a:pt x="1551" y="1927"/>
                    <a:pt x="828" y="1080"/>
                    <a:pt x="356" y="100"/>
                  </a:cubicBezTo>
                  <a:cubicBezTo>
                    <a:pt x="325" y="37"/>
                    <a:pt x="263" y="0"/>
                    <a:pt x="19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6" name="Google Shape;3016;p41"/>
            <p:cNvSpPr/>
            <p:nvPr/>
          </p:nvSpPr>
          <p:spPr>
            <a:xfrm>
              <a:off x="6753500" y="4771050"/>
              <a:ext cx="65975" cy="81325"/>
            </a:xfrm>
            <a:custGeom>
              <a:avLst/>
              <a:gdLst/>
              <a:ahLst/>
              <a:cxnLst/>
              <a:rect l="l" t="t" r="r" b="b"/>
              <a:pathLst>
                <a:path w="2639" h="3253" extrusionOk="0">
                  <a:moveTo>
                    <a:pt x="2443" y="1"/>
                  </a:moveTo>
                  <a:cubicBezTo>
                    <a:pt x="2375" y="1"/>
                    <a:pt x="2310" y="41"/>
                    <a:pt x="2281" y="107"/>
                  </a:cubicBezTo>
                  <a:cubicBezTo>
                    <a:pt x="1792" y="1211"/>
                    <a:pt x="1036" y="2191"/>
                    <a:pt x="89" y="2943"/>
                  </a:cubicBezTo>
                  <a:cubicBezTo>
                    <a:pt x="14" y="3002"/>
                    <a:pt x="1" y="3113"/>
                    <a:pt x="63" y="3188"/>
                  </a:cubicBezTo>
                  <a:cubicBezTo>
                    <a:pt x="95" y="3230"/>
                    <a:pt x="147" y="3253"/>
                    <a:pt x="199" y="3253"/>
                  </a:cubicBezTo>
                  <a:cubicBezTo>
                    <a:pt x="235" y="3253"/>
                    <a:pt x="274" y="3240"/>
                    <a:pt x="307" y="3214"/>
                  </a:cubicBezTo>
                  <a:cubicBezTo>
                    <a:pt x="1297" y="2429"/>
                    <a:pt x="2088" y="1403"/>
                    <a:pt x="2600" y="247"/>
                  </a:cubicBezTo>
                  <a:cubicBezTo>
                    <a:pt x="2639" y="159"/>
                    <a:pt x="2600" y="54"/>
                    <a:pt x="2512" y="15"/>
                  </a:cubicBezTo>
                  <a:cubicBezTo>
                    <a:pt x="2490" y="5"/>
                    <a:pt x="2466" y="1"/>
                    <a:pt x="244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7" name="Google Shape;3017;p41"/>
            <p:cNvSpPr/>
            <p:nvPr/>
          </p:nvSpPr>
          <p:spPr>
            <a:xfrm>
              <a:off x="5761500" y="4675125"/>
              <a:ext cx="14600" cy="116600"/>
            </a:xfrm>
            <a:custGeom>
              <a:avLst/>
              <a:gdLst/>
              <a:ahLst/>
              <a:cxnLst/>
              <a:rect l="l" t="t" r="r" b="b"/>
              <a:pathLst>
                <a:path w="584" h="4664" extrusionOk="0">
                  <a:moveTo>
                    <a:pt x="187" y="1"/>
                  </a:moveTo>
                  <a:cubicBezTo>
                    <a:pt x="179" y="1"/>
                    <a:pt x="171" y="2"/>
                    <a:pt x="163" y="3"/>
                  </a:cubicBezTo>
                  <a:cubicBezTo>
                    <a:pt x="69" y="16"/>
                    <a:pt x="1" y="104"/>
                    <a:pt x="14" y="198"/>
                  </a:cubicBezTo>
                  <a:cubicBezTo>
                    <a:pt x="229" y="1823"/>
                    <a:pt x="235" y="4465"/>
                    <a:pt x="235" y="4491"/>
                  </a:cubicBezTo>
                  <a:cubicBezTo>
                    <a:pt x="235" y="4585"/>
                    <a:pt x="313" y="4663"/>
                    <a:pt x="408" y="4663"/>
                  </a:cubicBezTo>
                  <a:cubicBezTo>
                    <a:pt x="505" y="4663"/>
                    <a:pt x="584" y="4585"/>
                    <a:pt x="584" y="4487"/>
                  </a:cubicBezTo>
                  <a:cubicBezTo>
                    <a:pt x="584" y="4461"/>
                    <a:pt x="577" y="1800"/>
                    <a:pt x="359" y="152"/>
                  </a:cubicBezTo>
                  <a:cubicBezTo>
                    <a:pt x="347" y="66"/>
                    <a:pt x="272" y="1"/>
                    <a:pt x="18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41"/>
            <p:cNvSpPr/>
            <p:nvPr/>
          </p:nvSpPr>
          <p:spPr>
            <a:xfrm>
              <a:off x="5799125" y="4609800"/>
              <a:ext cx="19575" cy="178000"/>
            </a:xfrm>
            <a:custGeom>
              <a:avLst/>
              <a:gdLst/>
              <a:ahLst/>
              <a:cxnLst/>
              <a:rect l="l" t="t" r="r" b="b"/>
              <a:pathLst>
                <a:path w="783" h="7120" extrusionOk="0">
                  <a:moveTo>
                    <a:pt x="255" y="0"/>
                  </a:moveTo>
                  <a:cubicBezTo>
                    <a:pt x="163" y="0"/>
                    <a:pt x="85" y="74"/>
                    <a:pt x="82" y="170"/>
                  </a:cubicBezTo>
                  <a:cubicBezTo>
                    <a:pt x="0" y="2502"/>
                    <a:pt x="424" y="6918"/>
                    <a:pt x="427" y="6960"/>
                  </a:cubicBezTo>
                  <a:cubicBezTo>
                    <a:pt x="434" y="7052"/>
                    <a:pt x="512" y="7120"/>
                    <a:pt x="600" y="7120"/>
                  </a:cubicBezTo>
                  <a:cubicBezTo>
                    <a:pt x="606" y="7120"/>
                    <a:pt x="609" y="7120"/>
                    <a:pt x="616" y="7117"/>
                  </a:cubicBezTo>
                  <a:cubicBezTo>
                    <a:pt x="710" y="7110"/>
                    <a:pt x="782" y="7022"/>
                    <a:pt x="772" y="6928"/>
                  </a:cubicBezTo>
                  <a:cubicBezTo>
                    <a:pt x="769" y="6886"/>
                    <a:pt x="349" y="2492"/>
                    <a:pt x="430" y="179"/>
                  </a:cubicBezTo>
                  <a:cubicBezTo>
                    <a:pt x="434" y="85"/>
                    <a:pt x="355" y="3"/>
                    <a:pt x="261" y="0"/>
                  </a:cubicBezTo>
                  <a:cubicBezTo>
                    <a:pt x="259" y="0"/>
                    <a:pt x="257" y="0"/>
                    <a:pt x="2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41"/>
            <p:cNvSpPr/>
            <p:nvPr/>
          </p:nvSpPr>
          <p:spPr>
            <a:xfrm>
              <a:off x="5837550" y="4545450"/>
              <a:ext cx="22900" cy="249775"/>
            </a:xfrm>
            <a:custGeom>
              <a:avLst/>
              <a:gdLst/>
              <a:ahLst/>
              <a:cxnLst/>
              <a:rect l="l" t="t" r="r" b="b"/>
              <a:pathLst>
                <a:path w="916" h="9991" extrusionOk="0">
                  <a:moveTo>
                    <a:pt x="399" y="1"/>
                  </a:moveTo>
                  <a:cubicBezTo>
                    <a:pt x="310" y="1"/>
                    <a:pt x="232" y="70"/>
                    <a:pt x="225" y="164"/>
                  </a:cubicBezTo>
                  <a:cubicBezTo>
                    <a:pt x="1" y="3385"/>
                    <a:pt x="115" y="6639"/>
                    <a:pt x="558" y="9841"/>
                  </a:cubicBezTo>
                  <a:cubicBezTo>
                    <a:pt x="567" y="9925"/>
                    <a:pt x="642" y="9990"/>
                    <a:pt x="727" y="9990"/>
                  </a:cubicBezTo>
                  <a:cubicBezTo>
                    <a:pt x="737" y="9990"/>
                    <a:pt x="743" y="9990"/>
                    <a:pt x="753" y="9987"/>
                  </a:cubicBezTo>
                  <a:cubicBezTo>
                    <a:pt x="847" y="9974"/>
                    <a:pt x="916" y="9886"/>
                    <a:pt x="903" y="9792"/>
                  </a:cubicBezTo>
                  <a:cubicBezTo>
                    <a:pt x="460" y="6616"/>
                    <a:pt x="352" y="3385"/>
                    <a:pt x="574" y="187"/>
                  </a:cubicBezTo>
                  <a:cubicBezTo>
                    <a:pt x="580" y="92"/>
                    <a:pt x="509" y="8"/>
                    <a:pt x="411" y="1"/>
                  </a:cubicBezTo>
                  <a:cubicBezTo>
                    <a:pt x="407" y="1"/>
                    <a:pt x="403" y="1"/>
                    <a:pt x="39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41"/>
            <p:cNvSpPr/>
            <p:nvPr/>
          </p:nvSpPr>
          <p:spPr>
            <a:xfrm>
              <a:off x="5885675" y="4498150"/>
              <a:ext cx="18100" cy="293575"/>
            </a:xfrm>
            <a:custGeom>
              <a:avLst/>
              <a:gdLst/>
              <a:ahLst/>
              <a:cxnLst/>
              <a:rect l="l" t="t" r="r" b="b"/>
              <a:pathLst>
                <a:path w="724" h="11743" extrusionOk="0">
                  <a:moveTo>
                    <a:pt x="284" y="1"/>
                  </a:moveTo>
                  <a:cubicBezTo>
                    <a:pt x="189" y="1"/>
                    <a:pt x="115" y="73"/>
                    <a:pt x="111" y="167"/>
                  </a:cubicBezTo>
                  <a:cubicBezTo>
                    <a:pt x="1" y="3157"/>
                    <a:pt x="124" y="8599"/>
                    <a:pt x="369" y="11583"/>
                  </a:cubicBezTo>
                  <a:cubicBezTo>
                    <a:pt x="375" y="11674"/>
                    <a:pt x="450" y="11742"/>
                    <a:pt x="541" y="11742"/>
                  </a:cubicBezTo>
                  <a:lnTo>
                    <a:pt x="554" y="11742"/>
                  </a:lnTo>
                  <a:cubicBezTo>
                    <a:pt x="652" y="11733"/>
                    <a:pt x="724" y="11651"/>
                    <a:pt x="714" y="11553"/>
                  </a:cubicBezTo>
                  <a:cubicBezTo>
                    <a:pt x="473" y="8583"/>
                    <a:pt x="349" y="3160"/>
                    <a:pt x="457" y="180"/>
                  </a:cubicBezTo>
                  <a:cubicBezTo>
                    <a:pt x="463" y="82"/>
                    <a:pt x="385" y="4"/>
                    <a:pt x="29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41"/>
            <p:cNvSpPr/>
            <p:nvPr/>
          </p:nvSpPr>
          <p:spPr>
            <a:xfrm>
              <a:off x="5921100" y="4479175"/>
              <a:ext cx="17125" cy="296100"/>
            </a:xfrm>
            <a:custGeom>
              <a:avLst/>
              <a:gdLst/>
              <a:ahLst/>
              <a:cxnLst/>
              <a:rect l="l" t="t" r="r" b="b"/>
              <a:pathLst>
                <a:path w="685" h="11844" extrusionOk="0">
                  <a:moveTo>
                    <a:pt x="473" y="1"/>
                  </a:moveTo>
                  <a:cubicBezTo>
                    <a:pt x="381" y="1"/>
                    <a:pt x="306" y="70"/>
                    <a:pt x="297" y="161"/>
                  </a:cubicBezTo>
                  <a:cubicBezTo>
                    <a:pt x="0" y="3984"/>
                    <a:pt x="10" y="7863"/>
                    <a:pt x="329" y="11684"/>
                  </a:cubicBezTo>
                  <a:cubicBezTo>
                    <a:pt x="339" y="11775"/>
                    <a:pt x="414" y="11843"/>
                    <a:pt x="502" y="11843"/>
                  </a:cubicBezTo>
                  <a:lnTo>
                    <a:pt x="518" y="11843"/>
                  </a:lnTo>
                  <a:cubicBezTo>
                    <a:pt x="613" y="11837"/>
                    <a:pt x="684" y="11752"/>
                    <a:pt x="678" y="11658"/>
                  </a:cubicBezTo>
                  <a:cubicBezTo>
                    <a:pt x="359" y="7854"/>
                    <a:pt x="349" y="3994"/>
                    <a:pt x="645" y="190"/>
                  </a:cubicBezTo>
                  <a:cubicBezTo>
                    <a:pt x="652" y="92"/>
                    <a:pt x="580" y="8"/>
                    <a:pt x="486" y="1"/>
                  </a:cubicBezTo>
                  <a:cubicBezTo>
                    <a:pt x="482" y="1"/>
                    <a:pt x="477" y="1"/>
                    <a:pt x="4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2" name="Google Shape;3022;p41"/>
            <p:cNvSpPr/>
            <p:nvPr/>
          </p:nvSpPr>
          <p:spPr>
            <a:xfrm>
              <a:off x="5965400" y="4456050"/>
              <a:ext cx="14925" cy="315475"/>
            </a:xfrm>
            <a:custGeom>
              <a:avLst/>
              <a:gdLst/>
              <a:ahLst/>
              <a:cxnLst/>
              <a:rect l="l" t="t" r="r" b="b"/>
              <a:pathLst>
                <a:path w="597" h="12619" extrusionOk="0">
                  <a:moveTo>
                    <a:pt x="268" y="1"/>
                  </a:moveTo>
                  <a:cubicBezTo>
                    <a:pt x="173" y="1"/>
                    <a:pt x="98" y="75"/>
                    <a:pt x="95" y="170"/>
                  </a:cubicBezTo>
                  <a:cubicBezTo>
                    <a:pt x="0" y="4245"/>
                    <a:pt x="49" y="8378"/>
                    <a:pt x="244" y="12453"/>
                  </a:cubicBezTo>
                  <a:cubicBezTo>
                    <a:pt x="248" y="12547"/>
                    <a:pt x="326" y="12619"/>
                    <a:pt x="417" y="12619"/>
                  </a:cubicBezTo>
                  <a:lnTo>
                    <a:pt x="427" y="12619"/>
                  </a:lnTo>
                  <a:cubicBezTo>
                    <a:pt x="521" y="12612"/>
                    <a:pt x="596" y="12531"/>
                    <a:pt x="593" y="12436"/>
                  </a:cubicBezTo>
                  <a:cubicBezTo>
                    <a:pt x="398" y="8371"/>
                    <a:pt x="349" y="4245"/>
                    <a:pt x="443" y="177"/>
                  </a:cubicBezTo>
                  <a:cubicBezTo>
                    <a:pt x="446" y="82"/>
                    <a:pt x="371" y="1"/>
                    <a:pt x="274" y="1"/>
                  </a:cubicBezTo>
                  <a:cubicBezTo>
                    <a:pt x="272" y="1"/>
                    <a:pt x="270" y="1"/>
                    <a:pt x="2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3" name="Google Shape;3023;p41"/>
            <p:cNvSpPr/>
            <p:nvPr/>
          </p:nvSpPr>
          <p:spPr>
            <a:xfrm>
              <a:off x="6004225" y="4460050"/>
              <a:ext cx="18750" cy="330950"/>
            </a:xfrm>
            <a:custGeom>
              <a:avLst/>
              <a:gdLst/>
              <a:ahLst/>
              <a:cxnLst/>
              <a:rect l="l" t="t" r="r" b="b"/>
              <a:pathLst>
                <a:path w="750" h="13238" extrusionOk="0">
                  <a:moveTo>
                    <a:pt x="179" y="0"/>
                  </a:moveTo>
                  <a:cubicBezTo>
                    <a:pt x="175" y="0"/>
                    <a:pt x="171" y="0"/>
                    <a:pt x="167" y="1"/>
                  </a:cubicBezTo>
                  <a:cubicBezTo>
                    <a:pt x="72" y="7"/>
                    <a:pt x="1" y="89"/>
                    <a:pt x="4" y="186"/>
                  </a:cubicBezTo>
                  <a:cubicBezTo>
                    <a:pt x="284" y="4453"/>
                    <a:pt x="401" y="8785"/>
                    <a:pt x="359" y="13061"/>
                  </a:cubicBezTo>
                  <a:cubicBezTo>
                    <a:pt x="356" y="13156"/>
                    <a:pt x="434" y="13237"/>
                    <a:pt x="532" y="13237"/>
                  </a:cubicBezTo>
                  <a:cubicBezTo>
                    <a:pt x="629" y="13237"/>
                    <a:pt x="704" y="13159"/>
                    <a:pt x="708" y="13064"/>
                  </a:cubicBezTo>
                  <a:cubicBezTo>
                    <a:pt x="750" y="8778"/>
                    <a:pt x="633" y="4440"/>
                    <a:pt x="353" y="163"/>
                  </a:cubicBezTo>
                  <a:cubicBezTo>
                    <a:pt x="346" y="70"/>
                    <a:pt x="271"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41"/>
            <p:cNvSpPr/>
            <p:nvPr/>
          </p:nvSpPr>
          <p:spPr>
            <a:xfrm>
              <a:off x="6045275" y="4456150"/>
              <a:ext cx="17025" cy="338675"/>
            </a:xfrm>
            <a:custGeom>
              <a:avLst/>
              <a:gdLst/>
              <a:ahLst/>
              <a:cxnLst/>
              <a:rect l="l" t="t" r="r" b="b"/>
              <a:pathLst>
                <a:path w="681" h="13547" extrusionOk="0">
                  <a:moveTo>
                    <a:pt x="173" y="0"/>
                  </a:moveTo>
                  <a:cubicBezTo>
                    <a:pt x="78" y="4"/>
                    <a:pt x="0" y="85"/>
                    <a:pt x="4" y="179"/>
                  </a:cubicBezTo>
                  <a:lnTo>
                    <a:pt x="332" y="13377"/>
                  </a:lnTo>
                  <a:cubicBezTo>
                    <a:pt x="332" y="13471"/>
                    <a:pt x="411" y="13546"/>
                    <a:pt x="505" y="13546"/>
                  </a:cubicBezTo>
                  <a:lnTo>
                    <a:pt x="512" y="13546"/>
                  </a:lnTo>
                  <a:cubicBezTo>
                    <a:pt x="606" y="13543"/>
                    <a:pt x="681" y="13465"/>
                    <a:pt x="681" y="13367"/>
                  </a:cubicBezTo>
                  <a:lnTo>
                    <a:pt x="352" y="173"/>
                  </a:lnTo>
                  <a:cubicBezTo>
                    <a:pt x="349" y="75"/>
                    <a:pt x="271"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41"/>
            <p:cNvSpPr/>
            <p:nvPr/>
          </p:nvSpPr>
          <p:spPr>
            <a:xfrm>
              <a:off x="6090225" y="4487175"/>
              <a:ext cx="13525" cy="303825"/>
            </a:xfrm>
            <a:custGeom>
              <a:avLst/>
              <a:gdLst/>
              <a:ahLst/>
              <a:cxnLst/>
              <a:rect l="l" t="t" r="r" b="b"/>
              <a:pathLst>
                <a:path w="541" h="12153" extrusionOk="0">
                  <a:moveTo>
                    <a:pt x="173" y="0"/>
                  </a:moveTo>
                  <a:cubicBezTo>
                    <a:pt x="78" y="3"/>
                    <a:pt x="0" y="82"/>
                    <a:pt x="0" y="176"/>
                  </a:cubicBezTo>
                  <a:lnTo>
                    <a:pt x="189" y="11979"/>
                  </a:lnTo>
                  <a:cubicBezTo>
                    <a:pt x="192" y="12074"/>
                    <a:pt x="270" y="12152"/>
                    <a:pt x="365" y="12152"/>
                  </a:cubicBezTo>
                  <a:cubicBezTo>
                    <a:pt x="463" y="12149"/>
                    <a:pt x="541" y="12071"/>
                    <a:pt x="538" y="11973"/>
                  </a:cubicBezTo>
                  <a:lnTo>
                    <a:pt x="349" y="173"/>
                  </a:lnTo>
                  <a:cubicBezTo>
                    <a:pt x="349" y="75"/>
                    <a:pt x="270" y="0"/>
                    <a:pt x="17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41"/>
            <p:cNvSpPr/>
            <p:nvPr/>
          </p:nvSpPr>
          <p:spPr>
            <a:xfrm>
              <a:off x="6129375" y="4510450"/>
              <a:ext cx="13475" cy="261075"/>
            </a:xfrm>
            <a:custGeom>
              <a:avLst/>
              <a:gdLst/>
              <a:ahLst/>
              <a:cxnLst/>
              <a:rect l="l" t="t" r="r" b="b"/>
              <a:pathLst>
                <a:path w="539" h="10443" extrusionOk="0">
                  <a:moveTo>
                    <a:pt x="173" y="1"/>
                  </a:moveTo>
                  <a:cubicBezTo>
                    <a:pt x="76" y="4"/>
                    <a:pt x="1" y="82"/>
                    <a:pt x="1" y="180"/>
                  </a:cubicBezTo>
                  <a:lnTo>
                    <a:pt x="190" y="10273"/>
                  </a:lnTo>
                  <a:cubicBezTo>
                    <a:pt x="190" y="10368"/>
                    <a:pt x="268" y="10443"/>
                    <a:pt x="362" y="10443"/>
                  </a:cubicBezTo>
                  <a:lnTo>
                    <a:pt x="366" y="10443"/>
                  </a:lnTo>
                  <a:cubicBezTo>
                    <a:pt x="463" y="10443"/>
                    <a:pt x="538" y="10361"/>
                    <a:pt x="538" y="10267"/>
                  </a:cubicBezTo>
                  <a:lnTo>
                    <a:pt x="349" y="173"/>
                  </a:lnTo>
                  <a:cubicBezTo>
                    <a:pt x="346" y="76"/>
                    <a:pt x="271" y="1"/>
                    <a:pt x="1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41"/>
            <p:cNvSpPr/>
            <p:nvPr/>
          </p:nvSpPr>
          <p:spPr>
            <a:xfrm>
              <a:off x="6160150" y="4529925"/>
              <a:ext cx="18200" cy="264900"/>
            </a:xfrm>
            <a:custGeom>
              <a:avLst/>
              <a:gdLst/>
              <a:ahLst/>
              <a:cxnLst/>
              <a:rect l="l" t="t" r="r" b="b"/>
              <a:pathLst>
                <a:path w="728" h="10596" extrusionOk="0">
                  <a:moveTo>
                    <a:pt x="179" y="0"/>
                  </a:moveTo>
                  <a:cubicBezTo>
                    <a:pt x="178" y="0"/>
                    <a:pt x="176" y="0"/>
                    <a:pt x="174" y="0"/>
                  </a:cubicBezTo>
                  <a:cubicBezTo>
                    <a:pt x="76" y="3"/>
                    <a:pt x="1" y="85"/>
                    <a:pt x="4" y="179"/>
                  </a:cubicBezTo>
                  <a:lnTo>
                    <a:pt x="375" y="10426"/>
                  </a:lnTo>
                  <a:cubicBezTo>
                    <a:pt x="379" y="10520"/>
                    <a:pt x="457" y="10595"/>
                    <a:pt x="551" y="10595"/>
                  </a:cubicBezTo>
                  <a:lnTo>
                    <a:pt x="558" y="10595"/>
                  </a:lnTo>
                  <a:cubicBezTo>
                    <a:pt x="652" y="10592"/>
                    <a:pt x="727" y="10510"/>
                    <a:pt x="724" y="10413"/>
                  </a:cubicBezTo>
                  <a:lnTo>
                    <a:pt x="353" y="166"/>
                  </a:lnTo>
                  <a:cubicBezTo>
                    <a:pt x="349" y="74"/>
                    <a:pt x="271"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41"/>
            <p:cNvSpPr/>
            <p:nvPr/>
          </p:nvSpPr>
          <p:spPr>
            <a:xfrm>
              <a:off x="6201350" y="4564775"/>
              <a:ext cx="14600" cy="226300"/>
            </a:xfrm>
            <a:custGeom>
              <a:avLst/>
              <a:gdLst/>
              <a:ahLst/>
              <a:cxnLst/>
              <a:rect l="l" t="t" r="r" b="b"/>
              <a:pathLst>
                <a:path w="584" h="9052" extrusionOk="0">
                  <a:moveTo>
                    <a:pt x="174" y="0"/>
                  </a:moveTo>
                  <a:cubicBezTo>
                    <a:pt x="76" y="3"/>
                    <a:pt x="1" y="82"/>
                    <a:pt x="1" y="176"/>
                  </a:cubicBezTo>
                  <a:cubicBezTo>
                    <a:pt x="24" y="1580"/>
                    <a:pt x="69" y="3687"/>
                    <a:pt x="125" y="5671"/>
                  </a:cubicBezTo>
                  <a:cubicBezTo>
                    <a:pt x="148" y="6592"/>
                    <a:pt x="170" y="7384"/>
                    <a:pt x="190" y="7950"/>
                  </a:cubicBezTo>
                  <a:cubicBezTo>
                    <a:pt x="200" y="8247"/>
                    <a:pt x="209" y="8478"/>
                    <a:pt x="216" y="8638"/>
                  </a:cubicBezTo>
                  <a:cubicBezTo>
                    <a:pt x="219" y="8719"/>
                    <a:pt x="222" y="8781"/>
                    <a:pt x="226" y="8827"/>
                  </a:cubicBezTo>
                  <a:cubicBezTo>
                    <a:pt x="229" y="8892"/>
                    <a:pt x="239" y="9042"/>
                    <a:pt x="395" y="9051"/>
                  </a:cubicBezTo>
                  <a:lnTo>
                    <a:pt x="408" y="9051"/>
                  </a:lnTo>
                  <a:cubicBezTo>
                    <a:pt x="493" y="9051"/>
                    <a:pt x="568" y="8989"/>
                    <a:pt x="581" y="8898"/>
                  </a:cubicBezTo>
                  <a:cubicBezTo>
                    <a:pt x="584" y="8872"/>
                    <a:pt x="584" y="8846"/>
                    <a:pt x="574" y="8820"/>
                  </a:cubicBezTo>
                  <a:cubicBezTo>
                    <a:pt x="538" y="8367"/>
                    <a:pt x="398" y="3221"/>
                    <a:pt x="349" y="173"/>
                  </a:cubicBezTo>
                  <a:cubicBezTo>
                    <a:pt x="349" y="75"/>
                    <a:pt x="271" y="0"/>
                    <a:pt x="1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41"/>
            <p:cNvSpPr/>
            <p:nvPr/>
          </p:nvSpPr>
          <p:spPr>
            <a:xfrm>
              <a:off x="6245750" y="4607525"/>
              <a:ext cx="14675" cy="191350"/>
            </a:xfrm>
            <a:custGeom>
              <a:avLst/>
              <a:gdLst/>
              <a:ahLst/>
              <a:cxnLst/>
              <a:rect l="l" t="t" r="r" b="b"/>
              <a:pathLst>
                <a:path w="587" h="7654" extrusionOk="0">
                  <a:moveTo>
                    <a:pt x="176" y="0"/>
                  </a:moveTo>
                  <a:cubicBezTo>
                    <a:pt x="78" y="0"/>
                    <a:pt x="0" y="78"/>
                    <a:pt x="3" y="176"/>
                  </a:cubicBezTo>
                  <a:cubicBezTo>
                    <a:pt x="20" y="2606"/>
                    <a:pt x="98" y="5065"/>
                    <a:pt x="235" y="7488"/>
                  </a:cubicBezTo>
                  <a:cubicBezTo>
                    <a:pt x="238" y="7582"/>
                    <a:pt x="316" y="7654"/>
                    <a:pt x="407" y="7654"/>
                  </a:cubicBezTo>
                  <a:lnTo>
                    <a:pt x="417" y="7654"/>
                  </a:lnTo>
                  <a:cubicBezTo>
                    <a:pt x="515" y="7647"/>
                    <a:pt x="586" y="7566"/>
                    <a:pt x="580" y="7468"/>
                  </a:cubicBezTo>
                  <a:cubicBezTo>
                    <a:pt x="446" y="5052"/>
                    <a:pt x="368" y="2596"/>
                    <a:pt x="352" y="173"/>
                  </a:cubicBezTo>
                  <a:cubicBezTo>
                    <a:pt x="349" y="78"/>
                    <a:pt x="270" y="0"/>
                    <a:pt x="17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41"/>
            <p:cNvSpPr/>
            <p:nvPr/>
          </p:nvSpPr>
          <p:spPr>
            <a:xfrm>
              <a:off x="6279525" y="4619225"/>
              <a:ext cx="19725" cy="174950"/>
            </a:xfrm>
            <a:custGeom>
              <a:avLst/>
              <a:gdLst/>
              <a:ahLst/>
              <a:cxnLst/>
              <a:rect l="l" t="t" r="r" b="b"/>
              <a:pathLst>
                <a:path w="789" h="6998" extrusionOk="0">
                  <a:moveTo>
                    <a:pt x="179" y="1"/>
                  </a:moveTo>
                  <a:cubicBezTo>
                    <a:pt x="175" y="1"/>
                    <a:pt x="171" y="1"/>
                    <a:pt x="167" y="1"/>
                  </a:cubicBezTo>
                  <a:cubicBezTo>
                    <a:pt x="72" y="8"/>
                    <a:pt x="1" y="92"/>
                    <a:pt x="7" y="187"/>
                  </a:cubicBezTo>
                  <a:cubicBezTo>
                    <a:pt x="76" y="1222"/>
                    <a:pt x="151" y="2385"/>
                    <a:pt x="219" y="3512"/>
                  </a:cubicBezTo>
                  <a:cubicBezTo>
                    <a:pt x="291" y="4636"/>
                    <a:pt x="362" y="5798"/>
                    <a:pt x="434" y="6837"/>
                  </a:cubicBezTo>
                  <a:cubicBezTo>
                    <a:pt x="440" y="6929"/>
                    <a:pt x="519" y="6997"/>
                    <a:pt x="610" y="6997"/>
                  </a:cubicBezTo>
                  <a:lnTo>
                    <a:pt x="620" y="6997"/>
                  </a:lnTo>
                  <a:cubicBezTo>
                    <a:pt x="717" y="6991"/>
                    <a:pt x="789" y="6909"/>
                    <a:pt x="782" y="6811"/>
                  </a:cubicBezTo>
                  <a:cubicBezTo>
                    <a:pt x="711" y="5776"/>
                    <a:pt x="639" y="4613"/>
                    <a:pt x="567" y="3489"/>
                  </a:cubicBezTo>
                  <a:cubicBezTo>
                    <a:pt x="496" y="2362"/>
                    <a:pt x="424" y="1200"/>
                    <a:pt x="352" y="164"/>
                  </a:cubicBezTo>
                  <a:cubicBezTo>
                    <a:pt x="346" y="73"/>
                    <a:pt x="271"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1" name="Google Shape;3031;p41"/>
            <p:cNvSpPr/>
            <p:nvPr/>
          </p:nvSpPr>
          <p:spPr>
            <a:xfrm>
              <a:off x="6319925" y="4623050"/>
              <a:ext cx="13950" cy="167200"/>
            </a:xfrm>
            <a:custGeom>
              <a:avLst/>
              <a:gdLst/>
              <a:ahLst/>
              <a:cxnLst/>
              <a:rect l="l" t="t" r="r" b="b"/>
              <a:pathLst>
                <a:path w="558" h="6688" extrusionOk="0">
                  <a:moveTo>
                    <a:pt x="184" y="1"/>
                  </a:moveTo>
                  <a:cubicBezTo>
                    <a:pt x="180" y="1"/>
                    <a:pt x="177" y="1"/>
                    <a:pt x="173" y="1"/>
                  </a:cubicBezTo>
                  <a:cubicBezTo>
                    <a:pt x="78" y="4"/>
                    <a:pt x="0" y="86"/>
                    <a:pt x="3" y="180"/>
                  </a:cubicBezTo>
                  <a:cubicBezTo>
                    <a:pt x="39" y="1164"/>
                    <a:pt x="72" y="2274"/>
                    <a:pt x="104" y="3349"/>
                  </a:cubicBezTo>
                  <a:cubicBezTo>
                    <a:pt x="137" y="4424"/>
                    <a:pt x="170" y="5535"/>
                    <a:pt x="205" y="6518"/>
                  </a:cubicBezTo>
                  <a:cubicBezTo>
                    <a:pt x="209" y="6613"/>
                    <a:pt x="284" y="6688"/>
                    <a:pt x="378" y="6688"/>
                  </a:cubicBezTo>
                  <a:lnTo>
                    <a:pt x="384" y="6688"/>
                  </a:lnTo>
                  <a:cubicBezTo>
                    <a:pt x="479" y="6684"/>
                    <a:pt x="557" y="6603"/>
                    <a:pt x="554" y="6509"/>
                  </a:cubicBezTo>
                  <a:cubicBezTo>
                    <a:pt x="518" y="5525"/>
                    <a:pt x="485" y="4414"/>
                    <a:pt x="453" y="3340"/>
                  </a:cubicBezTo>
                  <a:cubicBezTo>
                    <a:pt x="420" y="2265"/>
                    <a:pt x="388" y="1154"/>
                    <a:pt x="352" y="167"/>
                  </a:cubicBezTo>
                  <a:cubicBezTo>
                    <a:pt x="349" y="76"/>
                    <a:pt x="276" y="1"/>
                    <a:pt x="1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2" name="Google Shape;3032;p41"/>
            <p:cNvSpPr/>
            <p:nvPr/>
          </p:nvSpPr>
          <p:spPr>
            <a:xfrm>
              <a:off x="6362500" y="4619150"/>
              <a:ext cx="8750" cy="167125"/>
            </a:xfrm>
            <a:custGeom>
              <a:avLst/>
              <a:gdLst/>
              <a:ahLst/>
              <a:cxnLst/>
              <a:rect l="l" t="t" r="r" b="b"/>
              <a:pathLst>
                <a:path w="350" h="6685" extrusionOk="0">
                  <a:moveTo>
                    <a:pt x="173" y="1"/>
                  </a:moveTo>
                  <a:cubicBezTo>
                    <a:pt x="79" y="1"/>
                    <a:pt x="1" y="79"/>
                    <a:pt x="1" y="177"/>
                  </a:cubicBezTo>
                  <a:lnTo>
                    <a:pt x="1" y="6512"/>
                  </a:lnTo>
                  <a:cubicBezTo>
                    <a:pt x="1" y="6606"/>
                    <a:pt x="79" y="6684"/>
                    <a:pt x="173" y="6684"/>
                  </a:cubicBezTo>
                  <a:cubicBezTo>
                    <a:pt x="271" y="6684"/>
                    <a:pt x="349" y="6606"/>
                    <a:pt x="349" y="6512"/>
                  </a:cubicBezTo>
                  <a:lnTo>
                    <a:pt x="349" y="177"/>
                  </a:lnTo>
                  <a:cubicBezTo>
                    <a:pt x="349" y="79"/>
                    <a:pt x="271" y="1"/>
                    <a:pt x="1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41"/>
            <p:cNvSpPr/>
            <p:nvPr/>
          </p:nvSpPr>
          <p:spPr>
            <a:xfrm>
              <a:off x="6403775" y="4615225"/>
              <a:ext cx="15250" cy="172350"/>
            </a:xfrm>
            <a:custGeom>
              <a:avLst/>
              <a:gdLst/>
              <a:ahLst/>
              <a:cxnLst/>
              <a:rect l="l" t="t" r="r" b="b"/>
              <a:pathLst>
                <a:path w="610" h="6894" extrusionOk="0">
                  <a:moveTo>
                    <a:pt x="346" y="1"/>
                  </a:moveTo>
                  <a:cubicBezTo>
                    <a:pt x="258" y="1"/>
                    <a:pt x="183" y="72"/>
                    <a:pt x="177" y="161"/>
                  </a:cubicBezTo>
                  <a:cubicBezTo>
                    <a:pt x="33" y="2089"/>
                    <a:pt x="1" y="4532"/>
                    <a:pt x="86" y="6535"/>
                  </a:cubicBezTo>
                  <a:cubicBezTo>
                    <a:pt x="99" y="6796"/>
                    <a:pt x="235" y="6867"/>
                    <a:pt x="317" y="6887"/>
                  </a:cubicBezTo>
                  <a:cubicBezTo>
                    <a:pt x="333" y="6890"/>
                    <a:pt x="349" y="6893"/>
                    <a:pt x="369" y="6893"/>
                  </a:cubicBezTo>
                  <a:cubicBezTo>
                    <a:pt x="447" y="6893"/>
                    <a:pt x="519" y="6851"/>
                    <a:pt x="558" y="6776"/>
                  </a:cubicBezTo>
                  <a:cubicBezTo>
                    <a:pt x="607" y="6691"/>
                    <a:pt x="610" y="6568"/>
                    <a:pt x="529" y="6486"/>
                  </a:cubicBezTo>
                  <a:cubicBezTo>
                    <a:pt x="502" y="6457"/>
                    <a:pt x="467" y="6441"/>
                    <a:pt x="431" y="6434"/>
                  </a:cubicBezTo>
                  <a:cubicBezTo>
                    <a:pt x="349" y="4460"/>
                    <a:pt x="385" y="2076"/>
                    <a:pt x="525" y="187"/>
                  </a:cubicBezTo>
                  <a:cubicBezTo>
                    <a:pt x="532" y="93"/>
                    <a:pt x="460" y="8"/>
                    <a:pt x="362" y="1"/>
                  </a:cubicBezTo>
                  <a:cubicBezTo>
                    <a:pt x="357" y="1"/>
                    <a:pt x="351" y="1"/>
                    <a:pt x="3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41"/>
            <p:cNvSpPr/>
            <p:nvPr/>
          </p:nvSpPr>
          <p:spPr>
            <a:xfrm>
              <a:off x="6437250" y="4591950"/>
              <a:ext cx="12800" cy="190400"/>
            </a:xfrm>
            <a:custGeom>
              <a:avLst/>
              <a:gdLst/>
              <a:ahLst/>
              <a:cxnLst/>
              <a:rect l="l" t="t" r="r" b="b"/>
              <a:pathLst>
                <a:path w="512" h="7616" extrusionOk="0">
                  <a:moveTo>
                    <a:pt x="173" y="1"/>
                  </a:moveTo>
                  <a:cubicBezTo>
                    <a:pt x="79" y="4"/>
                    <a:pt x="1" y="82"/>
                    <a:pt x="4" y="180"/>
                  </a:cubicBezTo>
                  <a:cubicBezTo>
                    <a:pt x="30" y="1317"/>
                    <a:pt x="56" y="2587"/>
                    <a:pt x="82" y="3812"/>
                  </a:cubicBezTo>
                  <a:cubicBezTo>
                    <a:pt x="108" y="5040"/>
                    <a:pt x="134" y="6306"/>
                    <a:pt x="160" y="7446"/>
                  </a:cubicBezTo>
                  <a:cubicBezTo>
                    <a:pt x="163" y="7541"/>
                    <a:pt x="242" y="7616"/>
                    <a:pt x="336" y="7616"/>
                  </a:cubicBezTo>
                  <a:lnTo>
                    <a:pt x="339" y="7616"/>
                  </a:lnTo>
                  <a:cubicBezTo>
                    <a:pt x="434" y="7613"/>
                    <a:pt x="512" y="7534"/>
                    <a:pt x="509" y="7437"/>
                  </a:cubicBezTo>
                  <a:cubicBezTo>
                    <a:pt x="483" y="6300"/>
                    <a:pt x="456" y="5030"/>
                    <a:pt x="430" y="3805"/>
                  </a:cubicBezTo>
                  <a:cubicBezTo>
                    <a:pt x="404" y="2577"/>
                    <a:pt x="378" y="1310"/>
                    <a:pt x="352" y="170"/>
                  </a:cubicBezTo>
                  <a:cubicBezTo>
                    <a:pt x="349" y="76"/>
                    <a:pt x="271" y="1"/>
                    <a:pt x="17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41"/>
            <p:cNvSpPr/>
            <p:nvPr/>
          </p:nvSpPr>
          <p:spPr>
            <a:xfrm>
              <a:off x="6468350" y="4588125"/>
              <a:ext cx="17200" cy="206200"/>
            </a:xfrm>
            <a:custGeom>
              <a:avLst/>
              <a:gdLst/>
              <a:ahLst/>
              <a:cxnLst/>
              <a:rect l="l" t="t" r="r" b="b"/>
              <a:pathLst>
                <a:path w="688" h="8248" extrusionOk="0">
                  <a:moveTo>
                    <a:pt x="317" y="1"/>
                  </a:moveTo>
                  <a:cubicBezTo>
                    <a:pt x="225" y="1"/>
                    <a:pt x="147" y="71"/>
                    <a:pt x="141" y="167"/>
                  </a:cubicBezTo>
                  <a:cubicBezTo>
                    <a:pt x="1" y="2694"/>
                    <a:pt x="72" y="5658"/>
                    <a:pt x="330" y="8091"/>
                  </a:cubicBezTo>
                  <a:cubicBezTo>
                    <a:pt x="339" y="8179"/>
                    <a:pt x="414" y="8248"/>
                    <a:pt x="502" y="8248"/>
                  </a:cubicBezTo>
                  <a:lnTo>
                    <a:pt x="522" y="8248"/>
                  </a:lnTo>
                  <a:cubicBezTo>
                    <a:pt x="616" y="8235"/>
                    <a:pt x="688" y="8150"/>
                    <a:pt x="675" y="8055"/>
                  </a:cubicBezTo>
                  <a:cubicBezTo>
                    <a:pt x="421" y="5639"/>
                    <a:pt x="352" y="2698"/>
                    <a:pt x="489" y="187"/>
                  </a:cubicBezTo>
                  <a:cubicBezTo>
                    <a:pt x="492" y="89"/>
                    <a:pt x="421" y="7"/>
                    <a:pt x="323" y="1"/>
                  </a:cubicBezTo>
                  <a:cubicBezTo>
                    <a:pt x="321" y="1"/>
                    <a:pt x="319" y="1"/>
                    <a:pt x="3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41"/>
            <p:cNvSpPr/>
            <p:nvPr/>
          </p:nvSpPr>
          <p:spPr>
            <a:xfrm>
              <a:off x="6499775" y="4545375"/>
              <a:ext cx="14375" cy="248700"/>
            </a:xfrm>
            <a:custGeom>
              <a:avLst/>
              <a:gdLst/>
              <a:ahLst/>
              <a:cxnLst/>
              <a:rect l="l" t="t" r="r" b="b"/>
              <a:pathLst>
                <a:path w="575" h="9948" extrusionOk="0">
                  <a:moveTo>
                    <a:pt x="180" y="1"/>
                  </a:moveTo>
                  <a:cubicBezTo>
                    <a:pt x="178" y="1"/>
                    <a:pt x="176" y="1"/>
                    <a:pt x="174" y="1"/>
                  </a:cubicBezTo>
                  <a:cubicBezTo>
                    <a:pt x="79" y="1"/>
                    <a:pt x="1" y="82"/>
                    <a:pt x="4" y="177"/>
                  </a:cubicBezTo>
                  <a:cubicBezTo>
                    <a:pt x="40" y="1704"/>
                    <a:pt x="79" y="3369"/>
                    <a:pt x="115" y="4978"/>
                  </a:cubicBezTo>
                  <a:cubicBezTo>
                    <a:pt x="151" y="6587"/>
                    <a:pt x="187" y="8248"/>
                    <a:pt x="222" y="9778"/>
                  </a:cubicBezTo>
                  <a:cubicBezTo>
                    <a:pt x="226" y="9873"/>
                    <a:pt x="301" y="9948"/>
                    <a:pt x="395" y="9948"/>
                  </a:cubicBezTo>
                  <a:lnTo>
                    <a:pt x="401" y="9948"/>
                  </a:lnTo>
                  <a:cubicBezTo>
                    <a:pt x="496" y="9945"/>
                    <a:pt x="574" y="9863"/>
                    <a:pt x="571" y="9769"/>
                  </a:cubicBezTo>
                  <a:cubicBezTo>
                    <a:pt x="535" y="8241"/>
                    <a:pt x="496" y="6577"/>
                    <a:pt x="463" y="4971"/>
                  </a:cubicBezTo>
                  <a:cubicBezTo>
                    <a:pt x="428" y="3362"/>
                    <a:pt x="388" y="1698"/>
                    <a:pt x="353" y="170"/>
                  </a:cubicBezTo>
                  <a:cubicBezTo>
                    <a:pt x="349" y="75"/>
                    <a:pt x="274" y="1"/>
                    <a:pt x="18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41"/>
            <p:cNvSpPr/>
            <p:nvPr/>
          </p:nvSpPr>
          <p:spPr>
            <a:xfrm>
              <a:off x="6536600" y="4494975"/>
              <a:ext cx="24525" cy="295350"/>
            </a:xfrm>
            <a:custGeom>
              <a:avLst/>
              <a:gdLst/>
              <a:ahLst/>
              <a:cxnLst/>
              <a:rect l="l" t="t" r="r" b="b"/>
              <a:pathLst>
                <a:path w="981" h="11814" extrusionOk="0">
                  <a:moveTo>
                    <a:pt x="382" y="0"/>
                  </a:moveTo>
                  <a:cubicBezTo>
                    <a:pt x="290" y="0"/>
                    <a:pt x="215" y="73"/>
                    <a:pt x="208" y="164"/>
                  </a:cubicBezTo>
                  <a:cubicBezTo>
                    <a:pt x="0" y="4118"/>
                    <a:pt x="124" y="7554"/>
                    <a:pt x="622" y="11661"/>
                  </a:cubicBezTo>
                  <a:cubicBezTo>
                    <a:pt x="635" y="11749"/>
                    <a:pt x="710" y="11814"/>
                    <a:pt x="795" y="11814"/>
                  </a:cubicBezTo>
                  <a:lnTo>
                    <a:pt x="818" y="11814"/>
                  </a:lnTo>
                  <a:cubicBezTo>
                    <a:pt x="912" y="11801"/>
                    <a:pt x="980" y="11713"/>
                    <a:pt x="971" y="11619"/>
                  </a:cubicBezTo>
                  <a:cubicBezTo>
                    <a:pt x="469" y="7534"/>
                    <a:pt x="349" y="4114"/>
                    <a:pt x="557" y="183"/>
                  </a:cubicBezTo>
                  <a:cubicBezTo>
                    <a:pt x="564" y="89"/>
                    <a:pt x="489" y="7"/>
                    <a:pt x="394" y="1"/>
                  </a:cubicBezTo>
                  <a:cubicBezTo>
                    <a:pt x="390" y="1"/>
                    <a:pt x="386" y="0"/>
                    <a:pt x="3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41"/>
            <p:cNvSpPr/>
            <p:nvPr/>
          </p:nvSpPr>
          <p:spPr>
            <a:xfrm>
              <a:off x="6574050" y="4428850"/>
              <a:ext cx="20950" cy="369700"/>
            </a:xfrm>
            <a:custGeom>
              <a:avLst/>
              <a:gdLst/>
              <a:ahLst/>
              <a:cxnLst/>
              <a:rect l="l" t="t" r="r" b="b"/>
              <a:pathLst>
                <a:path w="838" h="14788" extrusionOk="0">
                  <a:moveTo>
                    <a:pt x="517" y="0"/>
                  </a:moveTo>
                  <a:cubicBezTo>
                    <a:pt x="427" y="0"/>
                    <a:pt x="355" y="72"/>
                    <a:pt x="349" y="161"/>
                  </a:cubicBezTo>
                  <a:cubicBezTo>
                    <a:pt x="0" y="4965"/>
                    <a:pt x="49" y="9831"/>
                    <a:pt x="482" y="14628"/>
                  </a:cubicBezTo>
                  <a:cubicBezTo>
                    <a:pt x="492" y="14720"/>
                    <a:pt x="567" y="14788"/>
                    <a:pt x="655" y="14788"/>
                  </a:cubicBezTo>
                  <a:cubicBezTo>
                    <a:pt x="661" y="14788"/>
                    <a:pt x="668" y="14788"/>
                    <a:pt x="671" y="14785"/>
                  </a:cubicBezTo>
                  <a:cubicBezTo>
                    <a:pt x="769" y="14778"/>
                    <a:pt x="837" y="14693"/>
                    <a:pt x="831" y="14596"/>
                  </a:cubicBezTo>
                  <a:cubicBezTo>
                    <a:pt x="398" y="9821"/>
                    <a:pt x="352" y="4971"/>
                    <a:pt x="694" y="187"/>
                  </a:cubicBezTo>
                  <a:cubicBezTo>
                    <a:pt x="701" y="92"/>
                    <a:pt x="629" y="8"/>
                    <a:pt x="534" y="1"/>
                  </a:cubicBezTo>
                  <a:cubicBezTo>
                    <a:pt x="529" y="1"/>
                    <a:pt x="523" y="0"/>
                    <a:pt x="5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9" name="Google Shape;3039;p41"/>
            <p:cNvSpPr/>
            <p:nvPr/>
          </p:nvSpPr>
          <p:spPr>
            <a:xfrm>
              <a:off x="6615975" y="4366825"/>
              <a:ext cx="13375" cy="424175"/>
            </a:xfrm>
            <a:custGeom>
              <a:avLst/>
              <a:gdLst/>
              <a:ahLst/>
              <a:cxnLst/>
              <a:rect l="l" t="t" r="r" b="b"/>
              <a:pathLst>
                <a:path w="535" h="16967" extrusionOk="0">
                  <a:moveTo>
                    <a:pt x="258" y="0"/>
                  </a:moveTo>
                  <a:cubicBezTo>
                    <a:pt x="163" y="0"/>
                    <a:pt x="85" y="82"/>
                    <a:pt x="89" y="176"/>
                  </a:cubicBezTo>
                  <a:cubicBezTo>
                    <a:pt x="186" y="5690"/>
                    <a:pt x="157" y="11276"/>
                    <a:pt x="4" y="16787"/>
                  </a:cubicBezTo>
                  <a:cubicBezTo>
                    <a:pt x="1" y="16885"/>
                    <a:pt x="79" y="16963"/>
                    <a:pt x="173" y="16966"/>
                  </a:cubicBezTo>
                  <a:lnTo>
                    <a:pt x="180" y="16966"/>
                  </a:lnTo>
                  <a:cubicBezTo>
                    <a:pt x="271" y="16966"/>
                    <a:pt x="349" y="16891"/>
                    <a:pt x="352" y="16797"/>
                  </a:cubicBezTo>
                  <a:cubicBezTo>
                    <a:pt x="505" y="11283"/>
                    <a:pt x="535" y="5687"/>
                    <a:pt x="437" y="170"/>
                  </a:cubicBezTo>
                  <a:cubicBezTo>
                    <a:pt x="434" y="75"/>
                    <a:pt x="352" y="0"/>
                    <a:pt x="25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0" name="Google Shape;3040;p41"/>
            <p:cNvSpPr/>
            <p:nvPr/>
          </p:nvSpPr>
          <p:spPr>
            <a:xfrm>
              <a:off x="6660525" y="4300775"/>
              <a:ext cx="18175" cy="486300"/>
            </a:xfrm>
            <a:custGeom>
              <a:avLst/>
              <a:gdLst/>
              <a:ahLst/>
              <a:cxnLst/>
              <a:rect l="l" t="t" r="r" b="b"/>
              <a:pathLst>
                <a:path w="727" h="19452" extrusionOk="0">
                  <a:moveTo>
                    <a:pt x="205" y="1"/>
                  </a:moveTo>
                  <a:cubicBezTo>
                    <a:pt x="111" y="1"/>
                    <a:pt x="33" y="79"/>
                    <a:pt x="33" y="174"/>
                  </a:cubicBezTo>
                  <a:cubicBezTo>
                    <a:pt x="0" y="6518"/>
                    <a:pt x="114" y="12947"/>
                    <a:pt x="375" y="19286"/>
                  </a:cubicBezTo>
                  <a:cubicBezTo>
                    <a:pt x="378" y="19377"/>
                    <a:pt x="456" y="19452"/>
                    <a:pt x="551" y="19452"/>
                  </a:cubicBezTo>
                  <a:lnTo>
                    <a:pt x="557" y="19452"/>
                  </a:lnTo>
                  <a:cubicBezTo>
                    <a:pt x="652" y="19445"/>
                    <a:pt x="727" y="19364"/>
                    <a:pt x="723" y="19269"/>
                  </a:cubicBezTo>
                  <a:cubicBezTo>
                    <a:pt x="463" y="12938"/>
                    <a:pt x="349" y="6512"/>
                    <a:pt x="381" y="177"/>
                  </a:cubicBezTo>
                  <a:cubicBezTo>
                    <a:pt x="381" y="79"/>
                    <a:pt x="303" y="1"/>
                    <a:pt x="20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751129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007"/>
        <p:cNvGrpSpPr/>
        <p:nvPr/>
      </p:nvGrpSpPr>
      <p:grpSpPr>
        <a:xfrm>
          <a:off x="0" y="0"/>
          <a:ext cx="0" cy="0"/>
          <a:chOff x="0" y="0"/>
          <a:chExt cx="0" cy="0"/>
        </a:xfrm>
      </p:grpSpPr>
      <p:sp>
        <p:nvSpPr>
          <p:cNvPr id="3008" name="Google Shape;3008;p41"/>
          <p:cNvSpPr txBox="1">
            <a:spLocks noGrp="1"/>
          </p:cNvSpPr>
          <p:nvPr>
            <p:ph type="title"/>
          </p:nvPr>
        </p:nvSpPr>
        <p:spPr>
          <a:xfrm>
            <a:off x="720000" y="157554"/>
            <a:ext cx="3657600" cy="109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Métodos</a:t>
            </a:r>
            <a:endParaRPr dirty="0"/>
          </a:p>
        </p:txBody>
      </p:sp>
      <p:sp>
        <p:nvSpPr>
          <p:cNvPr id="3009" name="Google Shape;3009;p41"/>
          <p:cNvSpPr txBox="1">
            <a:spLocks noGrp="1"/>
          </p:cNvSpPr>
          <p:nvPr>
            <p:ph type="body" idx="1"/>
          </p:nvPr>
        </p:nvSpPr>
        <p:spPr>
          <a:xfrm>
            <a:off x="794950" y="1197182"/>
            <a:ext cx="7769725" cy="3569689"/>
          </a:xfrm>
          <a:prstGeom prst="rect">
            <a:avLst/>
          </a:prstGeom>
        </p:spPr>
        <p:txBody>
          <a:bodyPr spcFirstLastPara="1" wrap="square" lIns="91425" tIns="91425" rIns="91425" bIns="91425" anchor="t" anchorCtr="0">
            <a:noAutofit/>
          </a:bodyPr>
          <a:lstStyle/>
          <a:p>
            <a:pPr marL="241300" lvl="0" indent="-215900" algn="l" rtl="0">
              <a:spcBef>
                <a:spcPts val="0"/>
              </a:spcBef>
              <a:spcAft>
                <a:spcPts val="0"/>
              </a:spcAft>
              <a:buClr>
                <a:schemeClr val="accent3"/>
              </a:buClr>
              <a:buSzPts val="1400"/>
              <a:buFont typeface="Anaheim"/>
              <a:buChar char="●"/>
            </a:pPr>
            <a:r>
              <a:rPr lang="es-MX" sz="1800" dirty="0">
                <a:solidFill>
                  <a:schemeClr val="dk1"/>
                </a:solidFill>
              </a:rPr>
              <a:t>2°. Método: cuando los datos  tienen mucha precisión, el procedimiento consiste en generar una curva o una serie de ellas, de tal forma que pasen por cada uno de los puntos en forma directa. </a:t>
            </a:r>
          </a:p>
          <a:p>
            <a:pPr marL="241300" lvl="0" indent="-215900" algn="l" rtl="0">
              <a:spcBef>
                <a:spcPts val="0"/>
              </a:spcBef>
              <a:spcAft>
                <a:spcPts val="0"/>
              </a:spcAft>
              <a:buClr>
                <a:schemeClr val="accent3"/>
              </a:buClr>
              <a:buSzPts val="1400"/>
              <a:buFont typeface="Anaheim"/>
              <a:buChar char="●"/>
            </a:pPr>
            <a:endParaRPr lang="es-MX" sz="1800" dirty="0">
              <a:solidFill>
                <a:schemeClr val="dk1"/>
              </a:solidFill>
            </a:endParaRPr>
          </a:p>
          <a:p>
            <a:pPr marL="241300" lvl="0" indent="-215900" algn="l" rtl="0">
              <a:spcBef>
                <a:spcPts val="0"/>
              </a:spcBef>
              <a:spcAft>
                <a:spcPts val="0"/>
              </a:spcAft>
              <a:buClr>
                <a:schemeClr val="tx2"/>
              </a:buClr>
              <a:buSzPts val="1400"/>
              <a:buFont typeface="Anaheim"/>
              <a:buChar char="●"/>
            </a:pPr>
            <a:r>
              <a:rPr lang="es-MX" sz="1800" dirty="0">
                <a:solidFill>
                  <a:schemeClr val="dk1"/>
                </a:solidFill>
              </a:rPr>
              <a:t>Es común obtener estos datos de tablas, por ejemplo, valores de la densidad del agua o la capacidad calorífica de los gases en función de la temperatura. </a:t>
            </a:r>
          </a:p>
          <a:p>
            <a:pPr marL="241300" lvl="0" indent="-215900" algn="l" rtl="0">
              <a:spcBef>
                <a:spcPts val="0"/>
              </a:spcBef>
              <a:spcAft>
                <a:spcPts val="0"/>
              </a:spcAft>
              <a:buClr>
                <a:schemeClr val="tx2"/>
              </a:buClr>
              <a:buSzPts val="1400"/>
              <a:buFont typeface="Anaheim"/>
              <a:buChar char="●"/>
            </a:pPr>
            <a:endParaRPr lang="es-MX" sz="1800" dirty="0">
              <a:solidFill>
                <a:schemeClr val="dk1"/>
              </a:solidFill>
            </a:endParaRPr>
          </a:p>
          <a:p>
            <a:pPr marL="241300" indent="-215900">
              <a:buClr>
                <a:schemeClr val="accent1"/>
              </a:buClr>
              <a:buSzPts val="1400"/>
              <a:buFont typeface="Anaheim"/>
              <a:buChar char="●"/>
            </a:pPr>
            <a:r>
              <a:rPr lang="es-MX" sz="1800" dirty="0">
                <a:solidFill>
                  <a:schemeClr val="dk1"/>
                </a:solidFill>
              </a:rPr>
              <a:t>A la estimación de valores entre puntos discretos bien conocidos se le conoce como </a:t>
            </a:r>
            <a:r>
              <a:rPr lang="es-MX" sz="1800" i="1" dirty="0">
                <a:solidFill>
                  <a:srgbClr val="FF0000"/>
                </a:solidFill>
              </a:rPr>
              <a:t>interpolación</a:t>
            </a:r>
            <a:r>
              <a:rPr lang="es-MX" sz="1800" i="1" dirty="0">
                <a:solidFill>
                  <a:schemeClr val="dk1"/>
                </a:solidFill>
              </a:rPr>
              <a:t>.</a:t>
            </a:r>
          </a:p>
          <a:p>
            <a:pPr marL="25400" indent="0" algn="r">
              <a:buClr>
                <a:schemeClr val="accent1"/>
              </a:buClr>
              <a:buSzPts val="1400"/>
              <a:buNone/>
            </a:pPr>
            <a:r>
              <a:rPr lang="es-MX" sz="1800" dirty="0">
                <a:solidFill>
                  <a:schemeClr val="dk1"/>
                </a:solidFill>
              </a:rPr>
              <a:t> </a:t>
            </a:r>
            <a:r>
              <a:rPr lang="es-MX" sz="1200" dirty="0">
                <a:solidFill>
                  <a:schemeClr val="dk1"/>
                </a:solidFill>
              </a:rPr>
              <a:t>(</a:t>
            </a:r>
            <a:r>
              <a:rPr lang="es-MX" sz="1200" dirty="0" err="1">
                <a:solidFill>
                  <a:schemeClr val="dk1"/>
                </a:solidFill>
              </a:rPr>
              <a:t>Chapra</a:t>
            </a:r>
            <a:r>
              <a:rPr lang="es-MX" sz="1200" dirty="0">
                <a:solidFill>
                  <a:schemeClr val="dk1"/>
                </a:solidFill>
              </a:rPr>
              <a:t>, S. y </a:t>
            </a:r>
            <a:r>
              <a:rPr lang="es-MX" sz="1200" dirty="0" err="1">
                <a:solidFill>
                  <a:schemeClr val="dk1"/>
                </a:solidFill>
              </a:rPr>
              <a:t>Canale</a:t>
            </a:r>
            <a:r>
              <a:rPr lang="es-MX" sz="1200" dirty="0">
                <a:solidFill>
                  <a:schemeClr val="dk1"/>
                </a:solidFill>
              </a:rPr>
              <a:t>, R. 2015).</a:t>
            </a:r>
          </a:p>
          <a:p>
            <a:pPr marL="241300" lvl="0" indent="-215900" algn="l" rtl="0">
              <a:spcBef>
                <a:spcPts val="0"/>
              </a:spcBef>
              <a:spcAft>
                <a:spcPts val="0"/>
              </a:spcAft>
              <a:buClr>
                <a:schemeClr val="accent1"/>
              </a:buClr>
              <a:buSzPts val="1400"/>
              <a:buFont typeface="Anaheim"/>
              <a:buChar char="●"/>
            </a:pPr>
            <a:endParaRPr lang="en-US" sz="1800" dirty="0">
              <a:solidFill>
                <a:schemeClr val="dk1"/>
              </a:solidFill>
            </a:endParaRPr>
          </a:p>
        </p:txBody>
      </p:sp>
      <p:pic>
        <p:nvPicPr>
          <p:cNvPr id="35" name="Google Shape;3571;p63" title="Chart">
            <a:hlinkClick r:id="rId3"/>
            <a:extLst>
              <a:ext uri="{FF2B5EF4-FFF2-40B4-BE49-F238E27FC236}">
                <a16:creationId xmlns:a16="http://schemas.microsoft.com/office/drawing/2014/main" id="{7EFDA2F3-8B00-434A-BFB0-AF8C8D520E56}"/>
              </a:ext>
            </a:extLst>
          </p:cNvPr>
          <p:cNvPicPr preferRelativeResize="0"/>
          <p:nvPr/>
        </p:nvPicPr>
        <p:blipFill rotWithShape="1">
          <a:blip r:embed="rId4">
            <a:alphaModFix/>
          </a:blip>
          <a:srcRect r="25782"/>
          <a:stretch/>
        </p:blipFill>
        <p:spPr>
          <a:xfrm>
            <a:off x="7223055" y="213610"/>
            <a:ext cx="1341620" cy="985287"/>
          </a:xfrm>
          <a:prstGeom prst="rect">
            <a:avLst/>
          </a:prstGeom>
          <a:noFill/>
          <a:ln>
            <a:noFill/>
          </a:ln>
        </p:spPr>
      </p:pic>
    </p:spTree>
    <p:extLst>
      <p:ext uri="{BB962C8B-B14F-4D97-AF65-F5344CB8AC3E}">
        <p14:creationId xmlns:p14="http://schemas.microsoft.com/office/powerpoint/2010/main" val="3693366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92"/>
        <p:cNvGrpSpPr/>
        <p:nvPr/>
      </p:nvGrpSpPr>
      <p:grpSpPr>
        <a:xfrm>
          <a:off x="0" y="0"/>
          <a:ext cx="0" cy="0"/>
          <a:chOff x="0" y="0"/>
          <a:chExt cx="0" cy="0"/>
        </a:xfrm>
      </p:grpSpPr>
      <p:sp>
        <p:nvSpPr>
          <p:cNvPr id="3497" name="Google Shape;3497;p61"/>
          <p:cNvSpPr txBox="1">
            <a:spLocks noGrp="1"/>
          </p:cNvSpPr>
          <p:nvPr>
            <p:ph type="title" idx="4294967295"/>
          </p:nvPr>
        </p:nvSpPr>
        <p:spPr>
          <a:xfrm>
            <a:off x="3566031" y="1469134"/>
            <a:ext cx="2011800" cy="822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200" dirty="0"/>
              <a:t>Ajuste de curvas</a:t>
            </a:r>
            <a:endParaRPr sz="2200" dirty="0"/>
          </a:p>
        </p:txBody>
      </p:sp>
      <p:sp>
        <p:nvSpPr>
          <p:cNvPr id="3499" name="Google Shape;3499;p61"/>
          <p:cNvSpPr txBox="1">
            <a:spLocks noGrp="1"/>
          </p:cNvSpPr>
          <p:nvPr>
            <p:ph type="title" idx="4294967295"/>
          </p:nvPr>
        </p:nvSpPr>
        <p:spPr>
          <a:xfrm>
            <a:off x="1169158" y="1606546"/>
            <a:ext cx="1830818"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200" dirty="0"/>
              <a:t>Regresión por mínimos cuadrados</a:t>
            </a:r>
            <a:endParaRPr sz="1200" dirty="0"/>
          </a:p>
        </p:txBody>
      </p:sp>
      <p:sp>
        <p:nvSpPr>
          <p:cNvPr id="3500" name="Google Shape;3500;p61"/>
          <p:cNvSpPr txBox="1">
            <a:spLocks noGrp="1"/>
          </p:cNvSpPr>
          <p:nvPr>
            <p:ph type="title" idx="4294967295"/>
          </p:nvPr>
        </p:nvSpPr>
        <p:spPr>
          <a:xfrm>
            <a:off x="6143886" y="1651801"/>
            <a:ext cx="1944241"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dirty="0"/>
              <a:t>Interpolación</a:t>
            </a:r>
            <a:endParaRPr sz="2000" dirty="0"/>
          </a:p>
        </p:txBody>
      </p:sp>
      <p:sp>
        <p:nvSpPr>
          <p:cNvPr id="3501" name="Google Shape;3501;p61"/>
          <p:cNvSpPr txBox="1">
            <a:spLocks noGrp="1"/>
          </p:cNvSpPr>
          <p:nvPr>
            <p:ph type="title" idx="4294967295"/>
          </p:nvPr>
        </p:nvSpPr>
        <p:spPr>
          <a:xfrm>
            <a:off x="3576300" y="597346"/>
            <a:ext cx="19914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t>Métodos</a:t>
            </a:r>
            <a:endParaRPr sz="2200" dirty="0"/>
          </a:p>
        </p:txBody>
      </p:sp>
      <p:cxnSp>
        <p:nvCxnSpPr>
          <p:cNvPr id="3502" name="Google Shape;3502;p61"/>
          <p:cNvCxnSpPr>
            <a:cxnSpLocks/>
            <a:stCxn id="3501" idx="2"/>
            <a:endCxn id="3499" idx="0"/>
          </p:cNvCxnSpPr>
          <p:nvPr/>
        </p:nvCxnSpPr>
        <p:spPr>
          <a:xfrm rot="5400000">
            <a:off x="3052284" y="86830"/>
            <a:ext cx="552000" cy="2487433"/>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3503" name="Google Shape;3503;p61"/>
          <p:cNvCxnSpPr>
            <a:cxnSpLocks/>
          </p:cNvCxnSpPr>
          <p:nvPr/>
        </p:nvCxnSpPr>
        <p:spPr>
          <a:xfrm rot="16200000" flipH="1">
            <a:off x="5545376" y="100024"/>
            <a:ext cx="597255" cy="2544007"/>
          </a:xfrm>
          <a:prstGeom prst="bentConnector3">
            <a:avLst>
              <a:gd name="adj1" fmla="val 42471"/>
            </a:avLst>
          </a:prstGeom>
          <a:noFill/>
          <a:ln w="19050" cap="flat" cmpd="sng">
            <a:solidFill>
              <a:schemeClr val="dk1"/>
            </a:solidFill>
            <a:prstDash val="solid"/>
            <a:round/>
            <a:headEnd type="none" w="med" len="med"/>
            <a:tailEnd type="none" w="med" len="med"/>
          </a:ln>
        </p:spPr>
      </p:cxnSp>
      <p:cxnSp>
        <p:nvCxnSpPr>
          <p:cNvPr id="3504" name="Google Shape;3504;p61"/>
          <p:cNvCxnSpPr>
            <a:cxnSpLocks/>
            <a:stCxn id="3499" idx="2"/>
          </p:cNvCxnSpPr>
          <p:nvPr/>
        </p:nvCxnSpPr>
        <p:spPr>
          <a:xfrm rot="5400000">
            <a:off x="1521946" y="1901775"/>
            <a:ext cx="400650" cy="724592"/>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3505" name="Google Shape;3505;p61"/>
          <p:cNvCxnSpPr>
            <a:cxnSpLocks/>
            <a:stCxn id="3499" idx="2"/>
          </p:cNvCxnSpPr>
          <p:nvPr/>
        </p:nvCxnSpPr>
        <p:spPr>
          <a:xfrm rot="16200000" flipH="1">
            <a:off x="2233472" y="1914840"/>
            <a:ext cx="400650" cy="698461"/>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3506" name="Google Shape;3506;p61"/>
          <p:cNvCxnSpPr>
            <a:cxnSpLocks/>
            <a:stCxn id="3500" idx="2"/>
          </p:cNvCxnSpPr>
          <p:nvPr/>
        </p:nvCxnSpPr>
        <p:spPr>
          <a:xfrm rot="5400000">
            <a:off x="6560724" y="1909112"/>
            <a:ext cx="355395" cy="755173"/>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3507" name="Google Shape;3507;p61"/>
          <p:cNvCxnSpPr>
            <a:cxnSpLocks/>
            <a:stCxn id="3500" idx="2"/>
          </p:cNvCxnSpPr>
          <p:nvPr/>
        </p:nvCxnSpPr>
        <p:spPr>
          <a:xfrm rot="16200000" flipH="1">
            <a:off x="7272250" y="1952758"/>
            <a:ext cx="355395" cy="667880"/>
          </a:xfrm>
          <a:prstGeom prst="bentConnector3">
            <a:avLst>
              <a:gd name="adj1" fmla="val 50000"/>
            </a:avLst>
          </a:prstGeom>
          <a:noFill/>
          <a:ln w="19050" cap="flat" cmpd="sng">
            <a:solidFill>
              <a:schemeClr val="dk1"/>
            </a:solidFill>
            <a:prstDash val="solid"/>
            <a:round/>
            <a:headEnd type="none" w="med" len="med"/>
            <a:tailEnd type="none" w="med" len="med"/>
          </a:ln>
        </p:spPr>
      </p:cxnSp>
      <p:sp>
        <p:nvSpPr>
          <p:cNvPr id="3508" name="Google Shape;3508;p61"/>
          <p:cNvSpPr txBox="1">
            <a:spLocks noGrp="1"/>
          </p:cNvSpPr>
          <p:nvPr>
            <p:ph type="subTitle" idx="4294967295"/>
          </p:nvPr>
        </p:nvSpPr>
        <p:spPr>
          <a:xfrm>
            <a:off x="547621" y="2441911"/>
            <a:ext cx="1433892" cy="82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MX" dirty="0">
                <a:solidFill>
                  <a:schemeClr val="tx2">
                    <a:lumMod val="75000"/>
                  </a:schemeClr>
                </a:solidFill>
              </a:rPr>
              <a:t>Sesgo o “ruido” en los datos</a:t>
            </a:r>
          </a:p>
        </p:txBody>
      </p:sp>
      <p:sp>
        <p:nvSpPr>
          <p:cNvPr id="3509" name="Google Shape;3509;p61"/>
          <p:cNvSpPr txBox="1">
            <a:spLocks noGrp="1"/>
          </p:cNvSpPr>
          <p:nvPr>
            <p:ph type="subTitle" idx="4294967295"/>
          </p:nvPr>
        </p:nvSpPr>
        <p:spPr>
          <a:xfrm>
            <a:off x="5692955" y="2464396"/>
            <a:ext cx="1280100" cy="82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solidFill>
                  <a:schemeClr val="accent1">
                    <a:lumMod val="75000"/>
                  </a:schemeClr>
                </a:solidFill>
              </a:rPr>
              <a:t>Datos precisos</a:t>
            </a:r>
            <a:endParaRPr dirty="0">
              <a:solidFill>
                <a:schemeClr val="accent1">
                  <a:lumMod val="75000"/>
                </a:schemeClr>
              </a:solidFill>
            </a:endParaRPr>
          </a:p>
        </p:txBody>
      </p:sp>
      <p:sp>
        <p:nvSpPr>
          <p:cNvPr id="3510" name="Google Shape;3510;p61"/>
          <p:cNvSpPr txBox="1">
            <a:spLocks noGrp="1"/>
          </p:cNvSpPr>
          <p:nvPr>
            <p:ph type="subTitle" idx="4294967295"/>
          </p:nvPr>
        </p:nvSpPr>
        <p:spPr>
          <a:xfrm>
            <a:off x="1890104" y="2442552"/>
            <a:ext cx="1830818" cy="82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MX" dirty="0">
                <a:solidFill>
                  <a:srgbClr val="0070C0"/>
                </a:solidFill>
              </a:rPr>
              <a:t>La función se adapta a la tendencia de los datos</a:t>
            </a:r>
            <a:endParaRPr dirty="0">
              <a:solidFill>
                <a:srgbClr val="0070C0"/>
              </a:solidFill>
            </a:endParaRPr>
          </a:p>
        </p:txBody>
      </p:sp>
      <p:sp>
        <p:nvSpPr>
          <p:cNvPr id="3511" name="Google Shape;3511;p61"/>
          <p:cNvSpPr txBox="1">
            <a:spLocks noGrp="1"/>
          </p:cNvSpPr>
          <p:nvPr>
            <p:ph type="subTitle" idx="4294967295"/>
          </p:nvPr>
        </p:nvSpPr>
        <p:spPr>
          <a:xfrm>
            <a:off x="6811418" y="2480027"/>
            <a:ext cx="1944240" cy="82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solidFill>
                  <a:schemeClr val="accent3">
                    <a:lumMod val="75000"/>
                  </a:schemeClr>
                </a:solidFill>
              </a:rPr>
              <a:t>La función pasa sobre todos los puntos</a:t>
            </a:r>
            <a:endParaRPr dirty="0">
              <a:solidFill>
                <a:schemeClr val="accent3">
                  <a:lumMod val="75000"/>
                </a:schemeClr>
              </a:solidFill>
            </a:endParaRPr>
          </a:p>
        </p:txBody>
      </p:sp>
      <p:pic>
        <p:nvPicPr>
          <p:cNvPr id="3514" name="Google Shape;3514;p61"/>
          <p:cNvPicPr preferRelativeResize="0"/>
          <p:nvPr/>
        </p:nvPicPr>
        <p:blipFill>
          <a:blip r:embed="rId3">
            <a:alphaModFix/>
          </a:blip>
          <a:stretch>
            <a:fillRect/>
          </a:stretch>
        </p:blipFill>
        <p:spPr>
          <a:xfrm rot="900000">
            <a:off x="7534005" y="387600"/>
            <a:ext cx="1457325" cy="1371600"/>
          </a:xfrm>
          <a:prstGeom prst="rect">
            <a:avLst/>
          </a:prstGeom>
          <a:noFill/>
          <a:ln>
            <a:noFill/>
          </a:ln>
        </p:spPr>
      </p:pic>
      <p:pic>
        <p:nvPicPr>
          <p:cNvPr id="22" name="Imagen 21">
            <a:extLst>
              <a:ext uri="{FF2B5EF4-FFF2-40B4-BE49-F238E27FC236}">
                <a16:creationId xmlns:a16="http://schemas.microsoft.com/office/drawing/2014/main" id="{383E3AEB-62DF-4B9F-9B91-94A607F5E33F}"/>
              </a:ext>
            </a:extLst>
          </p:cNvPr>
          <p:cNvPicPr>
            <a:picLocks noChangeAspect="1"/>
          </p:cNvPicPr>
          <p:nvPr/>
        </p:nvPicPr>
        <p:blipFill>
          <a:blip r:embed="rId4">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a:off x="6561823" y="3604802"/>
            <a:ext cx="1108365" cy="1176783"/>
          </a:xfrm>
          <a:prstGeom prst="rect">
            <a:avLst/>
          </a:prstGeom>
        </p:spPr>
      </p:pic>
      <p:pic>
        <p:nvPicPr>
          <p:cNvPr id="24" name="Imagen 23">
            <a:extLst>
              <a:ext uri="{FF2B5EF4-FFF2-40B4-BE49-F238E27FC236}">
                <a16:creationId xmlns:a16="http://schemas.microsoft.com/office/drawing/2014/main" id="{76D982C2-8AD9-4EB4-B297-452411354172}"/>
              </a:ext>
            </a:extLst>
          </p:cNvPr>
          <p:cNvPicPr>
            <a:picLocks noChangeAspect="1"/>
          </p:cNvPicPr>
          <p:nvPr/>
        </p:nvPicPr>
        <p:blipFill>
          <a:blip r:embed="rId6"/>
          <a:stretch>
            <a:fillRect/>
          </a:stretch>
        </p:blipFill>
        <p:spPr>
          <a:xfrm>
            <a:off x="1274996" y="3642976"/>
            <a:ext cx="1619139" cy="1135126"/>
          </a:xfrm>
          <a:prstGeom prst="rect">
            <a:avLst/>
          </a:prstGeom>
        </p:spPr>
      </p:pic>
    </p:spTree>
    <p:extLst>
      <p:ext uri="{BB962C8B-B14F-4D97-AF65-F5344CB8AC3E}">
        <p14:creationId xmlns:p14="http://schemas.microsoft.com/office/powerpoint/2010/main" val="1480982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35"/>
        <p:cNvGrpSpPr/>
        <p:nvPr/>
      </p:nvGrpSpPr>
      <p:grpSpPr>
        <a:xfrm>
          <a:off x="0" y="0"/>
          <a:ext cx="0" cy="0"/>
          <a:chOff x="0" y="0"/>
          <a:chExt cx="0" cy="0"/>
        </a:xfrm>
      </p:grpSpPr>
      <p:sp>
        <p:nvSpPr>
          <p:cNvPr id="3236" name="Google Shape;3236;p46"/>
          <p:cNvSpPr txBox="1">
            <a:spLocks noGrp="1"/>
          </p:cNvSpPr>
          <p:nvPr>
            <p:ph type="title"/>
          </p:nvPr>
        </p:nvSpPr>
        <p:spPr>
          <a:xfrm>
            <a:off x="779960" y="2571750"/>
            <a:ext cx="6145200" cy="914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MX" sz="3600" dirty="0"/>
              <a:t>INTERPOLACIÓN POLINOMIAL</a:t>
            </a:r>
          </a:p>
        </p:txBody>
      </p:sp>
      <p:sp>
        <p:nvSpPr>
          <p:cNvPr id="3237" name="Google Shape;3237;p46"/>
          <p:cNvSpPr txBox="1">
            <a:spLocks noGrp="1"/>
          </p:cNvSpPr>
          <p:nvPr>
            <p:ph type="subTitle" idx="1"/>
          </p:nvPr>
        </p:nvSpPr>
        <p:spPr>
          <a:xfrm>
            <a:off x="779960" y="3633671"/>
            <a:ext cx="4572000" cy="457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Diferencias Divididas de Newton</a:t>
            </a:r>
            <a:endParaRPr dirty="0"/>
          </a:p>
        </p:txBody>
      </p:sp>
      <p:sp>
        <p:nvSpPr>
          <p:cNvPr id="3238" name="Google Shape;3238;p46"/>
          <p:cNvSpPr txBox="1">
            <a:spLocks noGrp="1"/>
          </p:cNvSpPr>
          <p:nvPr>
            <p:ph type="title" idx="2"/>
          </p:nvPr>
        </p:nvSpPr>
        <p:spPr>
          <a:xfrm>
            <a:off x="720000" y="842725"/>
            <a:ext cx="1828800" cy="1336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02</a:t>
            </a:r>
            <a:endParaRPr/>
          </a:p>
        </p:txBody>
      </p:sp>
      <p:pic>
        <p:nvPicPr>
          <p:cNvPr id="3239" name="Google Shape;3239;p46"/>
          <p:cNvPicPr preferRelativeResize="0"/>
          <p:nvPr/>
        </p:nvPicPr>
        <p:blipFill>
          <a:blip r:embed="rId3">
            <a:alphaModFix/>
          </a:blip>
          <a:stretch>
            <a:fillRect/>
          </a:stretch>
        </p:blipFill>
        <p:spPr>
          <a:xfrm rot="690840" flipH="1">
            <a:off x="7782130" y="4270813"/>
            <a:ext cx="3082836" cy="731520"/>
          </a:xfrm>
          <a:prstGeom prst="rect">
            <a:avLst/>
          </a:prstGeom>
          <a:noFill/>
          <a:ln>
            <a:noFill/>
          </a:ln>
        </p:spPr>
      </p:pic>
      <p:pic>
        <p:nvPicPr>
          <p:cNvPr id="3240" name="Google Shape;3240;p46"/>
          <p:cNvPicPr preferRelativeResize="0"/>
          <p:nvPr/>
        </p:nvPicPr>
        <p:blipFill>
          <a:blip r:embed="rId4">
            <a:alphaModFix/>
          </a:blip>
          <a:stretch>
            <a:fillRect/>
          </a:stretch>
        </p:blipFill>
        <p:spPr>
          <a:xfrm rot="-503466">
            <a:off x="7712645" y="471075"/>
            <a:ext cx="1422723" cy="1920239"/>
          </a:xfrm>
          <a:prstGeom prst="rect">
            <a:avLst/>
          </a:prstGeom>
          <a:noFill/>
          <a:ln>
            <a:noFill/>
          </a:ln>
        </p:spPr>
      </p:pic>
    </p:spTree>
    <p:extLst>
      <p:ext uri="{BB962C8B-B14F-4D97-AF65-F5344CB8AC3E}">
        <p14:creationId xmlns:p14="http://schemas.microsoft.com/office/powerpoint/2010/main" val="648514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64"/>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568" name="Google Shape;3568;p63"/>
              <p:cNvSpPr txBox="1"/>
              <p:nvPr/>
            </p:nvSpPr>
            <p:spPr>
              <a:xfrm>
                <a:off x="884822" y="432781"/>
                <a:ext cx="7247342" cy="3726990"/>
              </a:xfrm>
              <a:prstGeom prst="rect">
                <a:avLst/>
              </a:prstGeom>
              <a:noFill/>
              <a:ln>
                <a:noFill/>
              </a:ln>
            </p:spPr>
            <p:txBody>
              <a:bodyPr spcFirstLastPara="1" wrap="square" lIns="91425" tIns="91425" rIns="91425" bIns="91425" anchor="t" anchorCtr="0">
                <a:noAutofit/>
              </a:bodyPr>
              <a:lstStyle/>
              <a:p>
                <a:pPr algn="l"/>
                <a:r>
                  <a:rPr lang="es-MX" sz="1800" dirty="0">
                    <a:solidFill>
                      <a:schemeClr val="dk1"/>
                    </a:solidFill>
                    <a:latin typeface="Actor"/>
                  </a:rPr>
                  <a:t>En disciplinas como la Ingeniería, es frecuente encontrar problemas que necesitan estimar valores intermedios entre puntos asociados con datos. Un método común para solucionar estos casos es la interpolación polinomial. </a:t>
                </a:r>
              </a:p>
              <a:p>
                <a:pPr algn="l"/>
                <a:endParaRPr lang="es-MX" sz="1800" dirty="0">
                  <a:solidFill>
                    <a:schemeClr val="dk1"/>
                  </a:solidFill>
                  <a:latin typeface="Actor"/>
                </a:endParaRPr>
              </a:p>
              <a:p>
                <a:pPr algn="l"/>
                <a:r>
                  <a:rPr lang="es-MX" sz="1800" dirty="0">
                    <a:solidFill>
                      <a:schemeClr val="dk1"/>
                    </a:solidFill>
                    <a:latin typeface="Actor"/>
                  </a:rPr>
                  <a:t>La fórmula general de un polinomio de n-</a:t>
                </a:r>
                <a:r>
                  <a:rPr lang="es-MX" sz="1800" dirty="0" err="1">
                    <a:solidFill>
                      <a:schemeClr val="dk1"/>
                    </a:solidFill>
                    <a:latin typeface="Actor"/>
                  </a:rPr>
                  <a:t>ésimo</a:t>
                </a:r>
                <a:r>
                  <a:rPr lang="es-MX" sz="1800" dirty="0">
                    <a:solidFill>
                      <a:schemeClr val="dk1"/>
                    </a:solidFill>
                    <a:latin typeface="Actor"/>
                  </a:rPr>
                  <a:t> grado está dada por:</a:t>
                </a:r>
              </a:p>
              <a:p>
                <a:pPr algn="l"/>
                <a:endParaRPr lang="es-MX" sz="1800" dirty="0">
                  <a:solidFill>
                    <a:schemeClr val="dk1"/>
                  </a:solidFill>
                  <a:latin typeface="Actor"/>
                </a:endParaRPr>
              </a:p>
              <a:p>
                <a:pPr algn="l"/>
                <a14:m>
                  <m:oMathPara xmlns:m="http://schemas.openxmlformats.org/officeDocument/2006/math">
                    <m:oMathParaPr>
                      <m:jc m:val="centerGroup"/>
                    </m:oMathParaPr>
                    <m:oMath xmlns:m="http://schemas.openxmlformats.org/officeDocument/2006/math">
                      <m:sSub>
                        <m:sSubPr>
                          <m:ctrlPr>
                            <a:rPr lang="es-MX" sz="1800" i="1" smtClean="0">
                              <a:solidFill>
                                <a:schemeClr val="accent3">
                                  <a:lumMod val="75000"/>
                                </a:schemeClr>
                              </a:solidFill>
                              <a:latin typeface="Cambria Math" panose="02040503050406030204" pitchFamily="18" charset="0"/>
                            </a:rPr>
                          </m:ctrlPr>
                        </m:sSubPr>
                        <m:e>
                          <m:r>
                            <a:rPr lang="es-MX" sz="1800" b="0" i="1" smtClean="0">
                              <a:solidFill>
                                <a:schemeClr val="accent3">
                                  <a:lumMod val="75000"/>
                                </a:schemeClr>
                              </a:solidFill>
                              <a:latin typeface="Cambria Math" panose="02040503050406030204" pitchFamily="18" charset="0"/>
                            </a:rPr>
                            <m:t>𝑃</m:t>
                          </m:r>
                        </m:e>
                        <m:sub>
                          <m:r>
                            <a:rPr lang="es-MX" sz="1800" b="0" i="1" smtClean="0">
                              <a:solidFill>
                                <a:schemeClr val="accent3">
                                  <a:lumMod val="75000"/>
                                </a:schemeClr>
                              </a:solidFill>
                              <a:latin typeface="Cambria Math" panose="02040503050406030204" pitchFamily="18" charset="0"/>
                            </a:rPr>
                            <m:t>𝑛</m:t>
                          </m:r>
                        </m:sub>
                      </m:sSub>
                      <m:d>
                        <m:dPr>
                          <m:ctrlPr>
                            <a:rPr lang="es-MX" sz="1800" i="1" smtClean="0">
                              <a:solidFill>
                                <a:schemeClr val="accent3">
                                  <a:lumMod val="75000"/>
                                </a:schemeClr>
                              </a:solidFill>
                              <a:latin typeface="Cambria Math" panose="02040503050406030204" pitchFamily="18" charset="0"/>
                            </a:rPr>
                          </m:ctrlPr>
                        </m:dPr>
                        <m:e>
                          <m:r>
                            <a:rPr lang="es-MX" sz="1800" b="0" i="1" smtClean="0">
                              <a:solidFill>
                                <a:schemeClr val="accent3">
                                  <a:lumMod val="75000"/>
                                </a:schemeClr>
                              </a:solidFill>
                              <a:latin typeface="Cambria Math" panose="02040503050406030204" pitchFamily="18" charset="0"/>
                            </a:rPr>
                            <m:t>𝑥</m:t>
                          </m:r>
                        </m:e>
                      </m:d>
                      <m:r>
                        <a:rPr lang="es-MX" sz="1800" b="0" i="1" smtClean="0">
                          <a:solidFill>
                            <a:schemeClr val="accent3">
                              <a:lumMod val="75000"/>
                            </a:schemeClr>
                          </a:solidFill>
                          <a:latin typeface="Cambria Math" panose="02040503050406030204" pitchFamily="18" charset="0"/>
                        </a:rPr>
                        <m:t>= </m:t>
                      </m:r>
                      <m:sSub>
                        <m:sSubPr>
                          <m:ctrlPr>
                            <a:rPr lang="es-MX" sz="1800" b="0" i="1" smtClean="0">
                              <a:solidFill>
                                <a:schemeClr val="accent3">
                                  <a:lumMod val="75000"/>
                                </a:schemeClr>
                              </a:solidFill>
                              <a:latin typeface="Cambria Math" panose="02040503050406030204" pitchFamily="18" charset="0"/>
                            </a:rPr>
                          </m:ctrlPr>
                        </m:sSubPr>
                        <m:e>
                          <m:r>
                            <a:rPr lang="es-MX" sz="1800" b="0" i="1" smtClean="0">
                              <a:solidFill>
                                <a:schemeClr val="accent3">
                                  <a:lumMod val="75000"/>
                                </a:schemeClr>
                              </a:solidFill>
                              <a:latin typeface="Cambria Math" panose="02040503050406030204" pitchFamily="18" charset="0"/>
                            </a:rPr>
                            <m:t>𝑎</m:t>
                          </m:r>
                        </m:e>
                        <m:sub>
                          <m:r>
                            <a:rPr lang="es-MX" sz="1800" b="0" i="1" smtClean="0">
                              <a:solidFill>
                                <a:schemeClr val="accent3">
                                  <a:lumMod val="75000"/>
                                </a:schemeClr>
                              </a:solidFill>
                              <a:latin typeface="Cambria Math" panose="02040503050406030204" pitchFamily="18" charset="0"/>
                            </a:rPr>
                            <m:t>0</m:t>
                          </m:r>
                        </m:sub>
                      </m:sSub>
                      <m:r>
                        <a:rPr lang="es-MX" sz="1800" b="0" i="1" smtClean="0">
                          <a:solidFill>
                            <a:schemeClr val="accent3">
                              <a:lumMod val="75000"/>
                            </a:schemeClr>
                          </a:solidFill>
                          <a:latin typeface="Cambria Math" panose="02040503050406030204" pitchFamily="18" charset="0"/>
                        </a:rPr>
                        <m:t>+</m:t>
                      </m:r>
                      <m:sSub>
                        <m:sSubPr>
                          <m:ctrlPr>
                            <a:rPr lang="es-MX" sz="1800" b="0" i="1" smtClean="0">
                              <a:solidFill>
                                <a:schemeClr val="accent3">
                                  <a:lumMod val="75000"/>
                                </a:schemeClr>
                              </a:solidFill>
                              <a:latin typeface="Cambria Math" panose="02040503050406030204" pitchFamily="18" charset="0"/>
                            </a:rPr>
                          </m:ctrlPr>
                        </m:sSubPr>
                        <m:e>
                          <m:r>
                            <a:rPr lang="es-MX" sz="1800" b="0" i="1" smtClean="0">
                              <a:solidFill>
                                <a:schemeClr val="accent3">
                                  <a:lumMod val="75000"/>
                                </a:schemeClr>
                              </a:solidFill>
                              <a:latin typeface="Cambria Math" panose="02040503050406030204" pitchFamily="18" charset="0"/>
                            </a:rPr>
                            <m:t>𝑎</m:t>
                          </m:r>
                        </m:e>
                        <m:sub>
                          <m:r>
                            <a:rPr lang="es-MX" sz="1800" b="0" i="1" smtClean="0">
                              <a:solidFill>
                                <a:schemeClr val="accent3">
                                  <a:lumMod val="75000"/>
                                </a:schemeClr>
                              </a:solidFill>
                              <a:latin typeface="Cambria Math" panose="02040503050406030204" pitchFamily="18" charset="0"/>
                            </a:rPr>
                            <m:t>1</m:t>
                          </m:r>
                        </m:sub>
                      </m:sSub>
                      <m:r>
                        <a:rPr lang="es-MX" sz="1800" b="0" i="1" smtClean="0">
                          <a:solidFill>
                            <a:schemeClr val="accent3">
                              <a:lumMod val="75000"/>
                            </a:schemeClr>
                          </a:solidFill>
                          <a:latin typeface="Cambria Math" panose="02040503050406030204" pitchFamily="18" charset="0"/>
                        </a:rPr>
                        <m:t>𝑥</m:t>
                      </m:r>
                      <m:r>
                        <a:rPr lang="es-MX" sz="1800" b="0" i="1" smtClean="0">
                          <a:solidFill>
                            <a:schemeClr val="accent3">
                              <a:lumMod val="75000"/>
                            </a:schemeClr>
                          </a:solidFill>
                          <a:latin typeface="Cambria Math" panose="02040503050406030204" pitchFamily="18" charset="0"/>
                        </a:rPr>
                        <m:t>+</m:t>
                      </m:r>
                      <m:sSub>
                        <m:sSubPr>
                          <m:ctrlPr>
                            <a:rPr lang="es-MX" sz="1800" b="0" i="1" smtClean="0">
                              <a:solidFill>
                                <a:schemeClr val="accent3">
                                  <a:lumMod val="75000"/>
                                </a:schemeClr>
                              </a:solidFill>
                              <a:latin typeface="Cambria Math" panose="02040503050406030204" pitchFamily="18" charset="0"/>
                            </a:rPr>
                          </m:ctrlPr>
                        </m:sSubPr>
                        <m:e>
                          <m:r>
                            <a:rPr lang="es-MX" sz="1800" b="0" i="1" smtClean="0">
                              <a:solidFill>
                                <a:schemeClr val="accent3">
                                  <a:lumMod val="75000"/>
                                </a:schemeClr>
                              </a:solidFill>
                              <a:latin typeface="Cambria Math" panose="02040503050406030204" pitchFamily="18" charset="0"/>
                            </a:rPr>
                            <m:t>𝑎</m:t>
                          </m:r>
                        </m:e>
                        <m:sub>
                          <m:r>
                            <a:rPr lang="es-MX" sz="1800" b="0" i="1" smtClean="0">
                              <a:solidFill>
                                <a:schemeClr val="accent3">
                                  <a:lumMod val="75000"/>
                                </a:schemeClr>
                              </a:solidFill>
                              <a:latin typeface="Cambria Math" panose="02040503050406030204" pitchFamily="18" charset="0"/>
                            </a:rPr>
                            <m:t>2</m:t>
                          </m:r>
                        </m:sub>
                      </m:sSub>
                      <m:sSup>
                        <m:sSupPr>
                          <m:ctrlPr>
                            <a:rPr lang="es-MX" sz="1800" b="0" i="1" smtClean="0">
                              <a:solidFill>
                                <a:schemeClr val="accent3">
                                  <a:lumMod val="75000"/>
                                </a:schemeClr>
                              </a:solidFill>
                              <a:latin typeface="Cambria Math" panose="02040503050406030204" pitchFamily="18" charset="0"/>
                            </a:rPr>
                          </m:ctrlPr>
                        </m:sSupPr>
                        <m:e>
                          <m:r>
                            <a:rPr lang="es-MX" sz="1800" b="0" i="1" smtClean="0">
                              <a:solidFill>
                                <a:schemeClr val="accent3">
                                  <a:lumMod val="75000"/>
                                </a:schemeClr>
                              </a:solidFill>
                              <a:latin typeface="Cambria Math" panose="02040503050406030204" pitchFamily="18" charset="0"/>
                            </a:rPr>
                            <m:t>𝑥</m:t>
                          </m:r>
                        </m:e>
                        <m:sup>
                          <m:r>
                            <a:rPr lang="es-MX" sz="1800" b="0" i="1" smtClean="0">
                              <a:solidFill>
                                <a:schemeClr val="accent3">
                                  <a:lumMod val="75000"/>
                                </a:schemeClr>
                              </a:solidFill>
                              <a:latin typeface="Cambria Math" panose="02040503050406030204" pitchFamily="18" charset="0"/>
                            </a:rPr>
                            <m:t>2</m:t>
                          </m:r>
                        </m:sup>
                      </m:sSup>
                      <m:r>
                        <a:rPr lang="es-MX" sz="1800" b="0" i="1" smtClean="0">
                          <a:solidFill>
                            <a:schemeClr val="accent3">
                              <a:lumMod val="75000"/>
                            </a:schemeClr>
                          </a:solidFill>
                          <a:latin typeface="Cambria Math" panose="02040503050406030204" pitchFamily="18" charset="0"/>
                        </a:rPr>
                        <m:t>+ </m:t>
                      </m:r>
                      <m:r>
                        <a:rPr lang="es-MX" sz="1800" b="0" i="1" smtClean="0">
                          <a:solidFill>
                            <a:schemeClr val="accent3">
                              <a:lumMod val="75000"/>
                            </a:schemeClr>
                          </a:solidFill>
                          <a:latin typeface="Cambria Math" panose="02040503050406030204" pitchFamily="18" charset="0"/>
                          <a:ea typeface="Cambria Math" panose="02040503050406030204" pitchFamily="18" charset="0"/>
                        </a:rPr>
                        <m:t>⋯+ </m:t>
                      </m:r>
                      <m:sSub>
                        <m:sSubPr>
                          <m:ctrlPr>
                            <a:rPr lang="es-MX" sz="1800" b="0" i="1" smtClean="0">
                              <a:solidFill>
                                <a:schemeClr val="accent3">
                                  <a:lumMod val="75000"/>
                                </a:schemeClr>
                              </a:solidFill>
                              <a:latin typeface="Cambria Math" panose="02040503050406030204" pitchFamily="18" charset="0"/>
                              <a:ea typeface="Cambria Math" panose="02040503050406030204" pitchFamily="18" charset="0"/>
                            </a:rPr>
                          </m:ctrlPr>
                        </m:sSubPr>
                        <m:e>
                          <m:r>
                            <a:rPr lang="es-MX" sz="1800" b="0" i="1" smtClean="0">
                              <a:solidFill>
                                <a:schemeClr val="accent3">
                                  <a:lumMod val="75000"/>
                                </a:schemeClr>
                              </a:solidFill>
                              <a:latin typeface="Cambria Math" panose="02040503050406030204" pitchFamily="18" charset="0"/>
                              <a:ea typeface="Cambria Math" panose="02040503050406030204" pitchFamily="18" charset="0"/>
                            </a:rPr>
                            <m:t>𝑎</m:t>
                          </m:r>
                        </m:e>
                        <m:sub>
                          <m:r>
                            <a:rPr lang="es-MX" sz="1800" b="0" i="1" smtClean="0">
                              <a:solidFill>
                                <a:schemeClr val="accent3">
                                  <a:lumMod val="75000"/>
                                </a:schemeClr>
                              </a:solidFill>
                              <a:latin typeface="Cambria Math" panose="02040503050406030204" pitchFamily="18" charset="0"/>
                              <a:ea typeface="Cambria Math" panose="02040503050406030204" pitchFamily="18" charset="0"/>
                            </a:rPr>
                            <m:t>𝑛</m:t>
                          </m:r>
                        </m:sub>
                      </m:sSub>
                      <m:sSup>
                        <m:sSupPr>
                          <m:ctrlPr>
                            <a:rPr lang="es-MX" sz="1800" b="0" i="1" smtClean="0">
                              <a:solidFill>
                                <a:schemeClr val="accent3">
                                  <a:lumMod val="75000"/>
                                </a:schemeClr>
                              </a:solidFill>
                              <a:latin typeface="Cambria Math" panose="02040503050406030204" pitchFamily="18" charset="0"/>
                              <a:ea typeface="Cambria Math" panose="02040503050406030204" pitchFamily="18" charset="0"/>
                            </a:rPr>
                          </m:ctrlPr>
                        </m:sSupPr>
                        <m:e>
                          <m:r>
                            <a:rPr lang="es-MX" sz="1800" b="0" i="1" smtClean="0">
                              <a:solidFill>
                                <a:schemeClr val="accent3">
                                  <a:lumMod val="75000"/>
                                </a:schemeClr>
                              </a:solidFill>
                              <a:latin typeface="Cambria Math" panose="02040503050406030204" pitchFamily="18" charset="0"/>
                              <a:ea typeface="Cambria Math" panose="02040503050406030204" pitchFamily="18" charset="0"/>
                            </a:rPr>
                            <m:t>𝑥</m:t>
                          </m:r>
                        </m:e>
                        <m:sup>
                          <m:r>
                            <a:rPr lang="es-MX" sz="1800" b="0" i="1" smtClean="0">
                              <a:solidFill>
                                <a:schemeClr val="accent3">
                                  <a:lumMod val="75000"/>
                                </a:schemeClr>
                              </a:solidFill>
                              <a:latin typeface="Cambria Math" panose="02040503050406030204" pitchFamily="18" charset="0"/>
                              <a:ea typeface="Cambria Math" panose="02040503050406030204" pitchFamily="18" charset="0"/>
                            </a:rPr>
                            <m:t>𝑛</m:t>
                          </m:r>
                        </m:sup>
                      </m:sSup>
                    </m:oMath>
                  </m:oMathPara>
                </a14:m>
                <a:endParaRPr lang="es-MX" sz="1800" dirty="0">
                  <a:solidFill>
                    <a:schemeClr val="dk1"/>
                  </a:solidFill>
                  <a:latin typeface="Actor"/>
                </a:endParaRPr>
              </a:p>
              <a:p>
                <a:pPr algn="l"/>
                <a:endParaRPr lang="es-MX" sz="1800" dirty="0">
                  <a:solidFill>
                    <a:schemeClr val="dk1"/>
                  </a:solidFill>
                  <a:latin typeface="Actor"/>
                </a:endParaRPr>
              </a:p>
              <a:p>
                <a:pPr algn="l"/>
                <a:r>
                  <a:rPr lang="es-MX" sz="1800" dirty="0">
                    <a:solidFill>
                      <a:schemeClr val="dk1"/>
                    </a:solidFill>
                    <a:latin typeface="Actor"/>
                  </a:rPr>
                  <a:t>donde </a:t>
                </a:r>
                <a14:m>
                  <m:oMath xmlns:m="http://schemas.openxmlformats.org/officeDocument/2006/math">
                    <m:r>
                      <a:rPr lang="es-MX" sz="1800" i="1" dirty="0" smtClean="0">
                        <a:solidFill>
                          <a:schemeClr val="dk1"/>
                        </a:solidFill>
                        <a:latin typeface="Cambria Math" panose="02040503050406030204" pitchFamily="18" charset="0"/>
                      </a:rPr>
                      <m:t>𝑛</m:t>
                    </m:r>
                  </m:oMath>
                </a14:m>
                <a:r>
                  <a:rPr lang="es-MX" sz="1800" dirty="0">
                    <a:solidFill>
                      <a:schemeClr val="dk1"/>
                    </a:solidFill>
                    <a:latin typeface="Actor"/>
                  </a:rPr>
                  <a:t> es un entero positivo y </a:t>
                </a:r>
                <a14:m>
                  <m:oMath xmlns:m="http://schemas.openxmlformats.org/officeDocument/2006/math">
                    <m:sSub>
                      <m:sSubPr>
                        <m:ctrlPr>
                          <a:rPr lang="es-MX" sz="1800" i="1" dirty="0" smtClean="0">
                            <a:solidFill>
                              <a:schemeClr val="dk1"/>
                            </a:solidFill>
                            <a:latin typeface="Cambria Math" panose="02040503050406030204" pitchFamily="18" charset="0"/>
                          </a:rPr>
                        </m:ctrlPr>
                      </m:sSubPr>
                      <m:e>
                        <m:r>
                          <a:rPr lang="es-MX" sz="1800" b="0" i="1" dirty="0" smtClean="0">
                            <a:solidFill>
                              <a:schemeClr val="dk1"/>
                            </a:solidFill>
                            <a:latin typeface="Cambria Math" panose="02040503050406030204" pitchFamily="18" charset="0"/>
                          </a:rPr>
                          <m:t>𝑎</m:t>
                        </m:r>
                      </m:e>
                      <m:sub>
                        <m:r>
                          <a:rPr lang="es-MX" sz="1800" b="0" i="1" dirty="0" smtClean="0">
                            <a:solidFill>
                              <a:schemeClr val="dk1"/>
                            </a:solidFill>
                            <a:latin typeface="Cambria Math" panose="02040503050406030204" pitchFamily="18" charset="0"/>
                          </a:rPr>
                          <m:t>0</m:t>
                        </m:r>
                      </m:sub>
                    </m:sSub>
                  </m:oMath>
                </a14:m>
                <a:r>
                  <a:rPr lang="es-MX" sz="1800" dirty="0">
                    <a:solidFill>
                      <a:schemeClr val="dk1"/>
                    </a:solidFill>
                    <a:latin typeface="Actor"/>
                  </a:rPr>
                  <a:t>, </a:t>
                </a:r>
                <a14:m>
                  <m:oMath xmlns:m="http://schemas.openxmlformats.org/officeDocument/2006/math">
                    <m:sSub>
                      <m:sSubPr>
                        <m:ctrlPr>
                          <a:rPr lang="es-MX" sz="1800" i="1" smtClean="0">
                            <a:solidFill>
                              <a:schemeClr val="dk1"/>
                            </a:solidFill>
                            <a:latin typeface="Cambria Math" panose="02040503050406030204" pitchFamily="18" charset="0"/>
                          </a:rPr>
                        </m:ctrlPr>
                      </m:sSubPr>
                      <m:e>
                        <m:r>
                          <a:rPr lang="es-MX" sz="1800" b="0" i="1" smtClean="0">
                            <a:solidFill>
                              <a:schemeClr val="dk1"/>
                            </a:solidFill>
                            <a:latin typeface="Cambria Math" panose="02040503050406030204" pitchFamily="18" charset="0"/>
                          </a:rPr>
                          <m:t>𝑎</m:t>
                        </m:r>
                      </m:e>
                      <m:sub>
                        <m:r>
                          <a:rPr lang="es-MX" sz="1800" b="0" i="1" smtClean="0">
                            <a:solidFill>
                              <a:schemeClr val="dk1"/>
                            </a:solidFill>
                            <a:latin typeface="Cambria Math" panose="02040503050406030204" pitchFamily="18" charset="0"/>
                          </a:rPr>
                          <m:t>1</m:t>
                        </m:r>
                      </m:sub>
                    </m:sSub>
                    <m:r>
                      <a:rPr lang="es-MX" sz="1800" i="1">
                        <a:solidFill>
                          <a:schemeClr val="dk1"/>
                        </a:solidFill>
                        <a:latin typeface="Cambria Math" panose="02040503050406030204" pitchFamily="18" charset="0"/>
                        <a:ea typeface="Cambria Math" panose="02040503050406030204" pitchFamily="18" charset="0"/>
                      </a:rPr>
                      <m:t>⋯</m:t>
                    </m:r>
                    <m:r>
                      <a:rPr lang="es-MX" sz="1800" b="0" i="1" smtClean="0">
                        <a:solidFill>
                          <a:schemeClr val="dk1"/>
                        </a:solidFill>
                        <a:latin typeface="Cambria Math" panose="02040503050406030204" pitchFamily="18" charset="0"/>
                        <a:ea typeface="Cambria Math" panose="02040503050406030204" pitchFamily="18" charset="0"/>
                      </a:rPr>
                      <m:t> </m:t>
                    </m:r>
                    <m:sSub>
                      <m:sSubPr>
                        <m:ctrlPr>
                          <a:rPr lang="es-MX" sz="1800" b="0" i="1" smtClean="0">
                            <a:solidFill>
                              <a:schemeClr val="dk1"/>
                            </a:solidFill>
                            <a:latin typeface="Cambria Math" panose="02040503050406030204" pitchFamily="18" charset="0"/>
                            <a:ea typeface="Cambria Math" panose="02040503050406030204" pitchFamily="18" charset="0"/>
                          </a:rPr>
                        </m:ctrlPr>
                      </m:sSubPr>
                      <m:e>
                        <m:r>
                          <a:rPr lang="es-MX" sz="1800" b="0" i="1" smtClean="0">
                            <a:solidFill>
                              <a:schemeClr val="dk1"/>
                            </a:solidFill>
                            <a:latin typeface="Cambria Math" panose="02040503050406030204" pitchFamily="18" charset="0"/>
                            <a:ea typeface="Cambria Math" panose="02040503050406030204" pitchFamily="18" charset="0"/>
                          </a:rPr>
                          <m:t>𝑎</m:t>
                        </m:r>
                      </m:e>
                      <m:sub>
                        <m:r>
                          <a:rPr lang="es-MX" sz="1800" b="0" i="1" smtClean="0">
                            <a:solidFill>
                              <a:schemeClr val="dk1"/>
                            </a:solidFill>
                            <a:latin typeface="Cambria Math" panose="02040503050406030204" pitchFamily="18" charset="0"/>
                            <a:ea typeface="Cambria Math" panose="02040503050406030204" pitchFamily="18" charset="0"/>
                          </a:rPr>
                          <m:t>𝑛</m:t>
                        </m:r>
                      </m:sub>
                    </m:sSub>
                  </m:oMath>
                </a14:m>
                <a:r>
                  <a:rPr lang="es-MX" sz="1800" dirty="0">
                    <a:solidFill>
                      <a:schemeClr val="dk1"/>
                    </a:solidFill>
                    <a:latin typeface="Actor"/>
                  </a:rPr>
                  <a:t> son constantes reales.</a:t>
                </a:r>
              </a:p>
              <a:p>
                <a:pPr algn="l"/>
                <a:endParaRPr lang="es-MX" sz="1800" dirty="0">
                  <a:solidFill>
                    <a:schemeClr val="dk1"/>
                  </a:solidFill>
                  <a:latin typeface="Actor"/>
                  <a:sym typeface="Actor"/>
                </a:endParaRPr>
              </a:p>
              <a:p>
                <a:pPr algn="l"/>
                <a:r>
                  <a:rPr lang="es-MX" sz="1800" dirty="0">
                    <a:solidFill>
                      <a:schemeClr val="dk1"/>
                    </a:solidFill>
                    <a:latin typeface="Actor"/>
                    <a:sym typeface="Actor"/>
                  </a:rPr>
                  <a:t>Los </a:t>
                </a:r>
                <a14:m>
                  <m:oMath xmlns:m="http://schemas.openxmlformats.org/officeDocument/2006/math">
                    <m:r>
                      <a:rPr lang="es-MX" sz="1800" i="1" dirty="0" smtClean="0">
                        <a:solidFill>
                          <a:schemeClr val="dk1"/>
                        </a:solidFill>
                        <a:latin typeface="Cambria Math" panose="02040503050406030204" pitchFamily="18" charset="0"/>
                        <a:sym typeface="Actor"/>
                      </a:rPr>
                      <m:t>𝑛</m:t>
                    </m:r>
                    <m:r>
                      <a:rPr lang="es-MX" sz="1800" b="0" i="1" dirty="0" smtClean="0">
                        <a:solidFill>
                          <a:schemeClr val="dk1"/>
                        </a:solidFill>
                        <a:latin typeface="Cambria Math" panose="02040503050406030204" pitchFamily="18" charset="0"/>
                        <a:sym typeface="Actor"/>
                      </a:rPr>
                      <m:t>+</m:t>
                    </m:r>
                    <m:r>
                      <a:rPr lang="es-MX" sz="1800" i="1" dirty="0" smtClean="0">
                        <a:solidFill>
                          <a:schemeClr val="dk1"/>
                        </a:solidFill>
                        <a:latin typeface="Cambria Math" panose="02040503050406030204" pitchFamily="18" charset="0"/>
                        <a:sym typeface="Actor"/>
                      </a:rPr>
                      <m:t>1 </m:t>
                    </m:r>
                  </m:oMath>
                </a14:m>
                <a:r>
                  <a:rPr lang="es-MX" sz="1800" dirty="0">
                    <a:solidFill>
                      <a:schemeClr val="dk1"/>
                    </a:solidFill>
                    <a:latin typeface="Actor"/>
                    <a:sym typeface="Actor"/>
                  </a:rPr>
                  <a:t> puntos asociados con datos, proporcionan uno y sólo un polinomio de grado n que pasa a través de todos los puntos. </a:t>
                </a:r>
              </a:p>
              <a:p>
                <a:pPr algn="l"/>
                <a:endParaRPr lang="es-MX" sz="1800" dirty="0">
                  <a:solidFill>
                    <a:schemeClr val="dk1"/>
                  </a:solidFill>
                  <a:latin typeface="Actor"/>
                  <a:sym typeface="Actor"/>
                </a:endParaRPr>
              </a:p>
              <a:p>
                <a:pPr algn="l"/>
                <a:endParaRPr lang="es-MX" sz="1800" dirty="0">
                  <a:solidFill>
                    <a:schemeClr val="dk1"/>
                  </a:solidFill>
                  <a:latin typeface="Actor"/>
                  <a:sym typeface="Actor"/>
                </a:endParaRPr>
              </a:p>
              <a:p>
                <a:pPr algn="l"/>
                <a:endParaRPr lang="es-MX" sz="1800" dirty="0">
                  <a:solidFill>
                    <a:schemeClr val="dk1"/>
                  </a:solidFill>
                  <a:latin typeface="Actor"/>
                  <a:sym typeface="Actor"/>
                </a:endParaRPr>
              </a:p>
            </p:txBody>
          </p:sp>
        </mc:Choice>
        <mc:Fallback xmlns="">
          <p:sp>
            <p:nvSpPr>
              <p:cNvPr id="3568" name="Google Shape;3568;p63"/>
              <p:cNvSpPr txBox="1">
                <a:spLocks noRot="1" noChangeAspect="1" noMove="1" noResize="1" noEditPoints="1" noAdjustHandles="1" noChangeArrowheads="1" noChangeShapeType="1" noTextEdit="1"/>
              </p:cNvSpPr>
              <p:nvPr/>
            </p:nvSpPr>
            <p:spPr>
              <a:xfrm>
                <a:off x="884822" y="432781"/>
                <a:ext cx="7247342" cy="3726990"/>
              </a:xfrm>
              <a:prstGeom prst="rect">
                <a:avLst/>
              </a:prstGeom>
              <a:blipFill>
                <a:blip r:embed="rId3"/>
                <a:stretch>
                  <a:fillRect l="-673" r="-1093" b="-1964"/>
                </a:stretch>
              </a:blipFill>
              <a:ln>
                <a:noFill/>
              </a:ln>
            </p:spPr>
            <p:txBody>
              <a:bodyPr/>
              <a:lstStyle/>
              <a:p>
                <a:r>
                  <a:rPr lang="es-MX">
                    <a:noFill/>
                  </a:rPr>
                  <a:t> </a:t>
                </a:r>
              </a:p>
            </p:txBody>
          </p:sp>
        </mc:Fallback>
      </mc:AlternateContent>
    </p:spTree>
    <p:extLst>
      <p:ext uri="{BB962C8B-B14F-4D97-AF65-F5344CB8AC3E}">
        <p14:creationId xmlns:p14="http://schemas.microsoft.com/office/powerpoint/2010/main" val="1061515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12"/>
        <p:cNvGrpSpPr/>
        <p:nvPr/>
      </p:nvGrpSpPr>
      <p:grpSpPr>
        <a:xfrm>
          <a:off x="0" y="0"/>
          <a:ext cx="0" cy="0"/>
          <a:chOff x="0" y="0"/>
          <a:chExt cx="0" cy="0"/>
        </a:xfrm>
      </p:grpSpPr>
      <p:sp>
        <p:nvSpPr>
          <p:cNvPr id="3213" name="Google Shape;3213;p45"/>
          <p:cNvSpPr txBox="1">
            <a:spLocks noGrp="1"/>
          </p:cNvSpPr>
          <p:nvPr>
            <p:ph type="title" idx="15"/>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Tipos de polinomios</a:t>
            </a:r>
            <a:endParaRPr dirty="0"/>
          </a:p>
        </p:txBody>
      </p:sp>
      <p:sp>
        <p:nvSpPr>
          <p:cNvPr id="3214" name="Google Shape;3214;p45"/>
          <p:cNvSpPr txBox="1">
            <a:spLocks noGrp="1"/>
          </p:cNvSpPr>
          <p:nvPr>
            <p:ph type="title"/>
          </p:nvPr>
        </p:nvSpPr>
        <p:spPr>
          <a:xfrm>
            <a:off x="1025700" y="1537050"/>
            <a:ext cx="1986000" cy="457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Lineal</a:t>
            </a:r>
            <a:endParaRPr dirty="0"/>
          </a:p>
        </p:txBody>
      </p:sp>
      <p:sp>
        <p:nvSpPr>
          <p:cNvPr id="3215" name="Google Shape;3215;p45"/>
          <p:cNvSpPr txBox="1">
            <a:spLocks noGrp="1"/>
          </p:cNvSpPr>
          <p:nvPr>
            <p:ph type="subTitle" idx="1"/>
          </p:nvPr>
        </p:nvSpPr>
        <p:spPr>
          <a:xfrm>
            <a:off x="960096" y="1842406"/>
            <a:ext cx="1986000" cy="1231201"/>
          </a:xfrm>
          <a:prstGeom prst="rect">
            <a:avLst/>
          </a:prstGeom>
        </p:spPr>
        <p:txBody>
          <a:bodyPr spcFirstLastPara="1" wrap="square" lIns="91425" tIns="91425" rIns="91425" bIns="91425" anchor="t" anchorCtr="0">
            <a:noAutofit/>
          </a:bodyPr>
          <a:lstStyle/>
          <a:p>
            <a:pPr marL="90488" indent="0"/>
            <a:r>
              <a:rPr lang="es-MX" dirty="0"/>
              <a:t>Polinomio de primer grado: hay </a:t>
            </a:r>
            <a:r>
              <a:rPr lang="es-MX" sz="1400" dirty="0">
                <a:solidFill>
                  <a:schemeClr val="dk1"/>
                </a:solidFill>
                <a:latin typeface="Actor"/>
                <a:sym typeface="Actor"/>
              </a:rPr>
              <a:t>sólo una línea </a:t>
            </a:r>
            <a:r>
              <a:rPr lang="es-MX" dirty="0"/>
              <a:t>recta que une dos puntos </a:t>
            </a:r>
            <a:r>
              <a:rPr lang="es-MX" sz="1400" dirty="0">
                <a:solidFill>
                  <a:schemeClr val="dk1"/>
                </a:solidFill>
                <a:latin typeface="Actor"/>
                <a:sym typeface="Actor"/>
              </a:rPr>
              <a:t>(figura 1). </a:t>
            </a:r>
          </a:p>
        </p:txBody>
      </p:sp>
      <p:sp>
        <p:nvSpPr>
          <p:cNvPr id="3216" name="Google Shape;3216;p45"/>
          <p:cNvSpPr txBox="1">
            <a:spLocks noGrp="1"/>
          </p:cNvSpPr>
          <p:nvPr>
            <p:ph type="title" idx="2"/>
          </p:nvPr>
        </p:nvSpPr>
        <p:spPr>
          <a:xfrm>
            <a:off x="3731853" y="1537050"/>
            <a:ext cx="1986000" cy="457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Cuadrático</a:t>
            </a:r>
            <a:endParaRPr dirty="0"/>
          </a:p>
        </p:txBody>
      </p:sp>
      <p:sp>
        <p:nvSpPr>
          <p:cNvPr id="3217" name="Google Shape;3217;p45"/>
          <p:cNvSpPr txBox="1">
            <a:spLocks noGrp="1"/>
          </p:cNvSpPr>
          <p:nvPr>
            <p:ph type="subTitle" idx="3"/>
          </p:nvPr>
        </p:nvSpPr>
        <p:spPr>
          <a:xfrm>
            <a:off x="3579000" y="1842406"/>
            <a:ext cx="1986000" cy="822900"/>
          </a:xfrm>
          <a:prstGeom prst="rect">
            <a:avLst/>
          </a:prstGeom>
        </p:spPr>
        <p:txBody>
          <a:bodyPr spcFirstLastPara="1" wrap="square" lIns="91425" tIns="91425" rIns="91425" bIns="91425" anchor="t" anchorCtr="0">
            <a:noAutofit/>
          </a:bodyPr>
          <a:lstStyle/>
          <a:p>
            <a:pPr marL="179388" indent="0" algn="l"/>
            <a:r>
              <a:rPr lang="es-MX" sz="1400" dirty="0">
                <a:solidFill>
                  <a:schemeClr val="dk1"/>
                </a:solidFill>
                <a:latin typeface="Actor"/>
                <a:sym typeface="Actor"/>
              </a:rPr>
              <a:t>De manera similar, una parábola une un conjunto de tres puntos (figura 2).</a:t>
            </a:r>
            <a:endParaRPr dirty="0"/>
          </a:p>
        </p:txBody>
      </p:sp>
      <p:sp>
        <p:nvSpPr>
          <p:cNvPr id="3222" name="Google Shape;3222;p45"/>
          <p:cNvSpPr txBox="1">
            <a:spLocks noGrp="1"/>
          </p:cNvSpPr>
          <p:nvPr>
            <p:ph type="title" idx="8"/>
          </p:nvPr>
        </p:nvSpPr>
        <p:spPr>
          <a:xfrm>
            <a:off x="6438056" y="1537050"/>
            <a:ext cx="1986000" cy="457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Cúbico</a:t>
            </a:r>
            <a:endParaRPr dirty="0"/>
          </a:p>
        </p:txBody>
      </p:sp>
      <p:sp>
        <p:nvSpPr>
          <p:cNvPr id="3223" name="Google Shape;3223;p45"/>
          <p:cNvSpPr txBox="1">
            <a:spLocks noGrp="1"/>
          </p:cNvSpPr>
          <p:nvPr>
            <p:ph type="subTitle" idx="9"/>
          </p:nvPr>
        </p:nvSpPr>
        <p:spPr>
          <a:xfrm>
            <a:off x="6490522" y="1842406"/>
            <a:ext cx="1986000" cy="82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Un polinomio de tercer grado une cuatro puntos (figura 3).</a:t>
            </a:r>
          </a:p>
          <a:p>
            <a:pPr marL="0" lvl="0" indent="0" algn="l" rtl="0">
              <a:spcBef>
                <a:spcPts val="0"/>
              </a:spcBef>
              <a:spcAft>
                <a:spcPts val="0"/>
              </a:spcAft>
              <a:buNone/>
            </a:pPr>
            <a:endParaRPr dirty="0"/>
          </a:p>
        </p:txBody>
      </p:sp>
      <p:sp>
        <p:nvSpPr>
          <p:cNvPr id="3226" name="Google Shape;3226;p45"/>
          <p:cNvSpPr txBox="1"/>
          <p:nvPr/>
        </p:nvSpPr>
        <p:spPr>
          <a:xfrm>
            <a:off x="720000" y="1537050"/>
            <a:ext cx="305700" cy="4572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a:solidFill>
                  <a:schemeClr val="lt2"/>
                </a:solidFill>
                <a:latin typeface="Epilogue SemiBold"/>
                <a:ea typeface="Epilogue SemiBold"/>
                <a:cs typeface="Epilogue SemiBold"/>
                <a:sym typeface="Epilogue SemiBold"/>
              </a:rPr>
              <a:t>1</a:t>
            </a:r>
            <a:endParaRPr>
              <a:solidFill>
                <a:schemeClr val="lt2"/>
              </a:solidFill>
              <a:latin typeface="Actor"/>
              <a:ea typeface="Actor"/>
              <a:cs typeface="Actor"/>
              <a:sym typeface="Actor"/>
            </a:endParaRPr>
          </a:p>
        </p:txBody>
      </p:sp>
      <p:sp>
        <p:nvSpPr>
          <p:cNvPr id="3227" name="Google Shape;3227;p45"/>
          <p:cNvSpPr txBox="1"/>
          <p:nvPr/>
        </p:nvSpPr>
        <p:spPr>
          <a:xfrm>
            <a:off x="3426147" y="1537050"/>
            <a:ext cx="305700" cy="4572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a:solidFill>
                  <a:schemeClr val="accent1"/>
                </a:solidFill>
                <a:latin typeface="Epilogue SemiBold"/>
                <a:ea typeface="Epilogue SemiBold"/>
                <a:cs typeface="Epilogue SemiBold"/>
                <a:sym typeface="Epilogue SemiBold"/>
              </a:rPr>
              <a:t>2</a:t>
            </a:r>
            <a:endParaRPr>
              <a:solidFill>
                <a:schemeClr val="accent1"/>
              </a:solidFill>
              <a:latin typeface="Actor"/>
              <a:ea typeface="Actor"/>
              <a:cs typeface="Actor"/>
              <a:sym typeface="Actor"/>
            </a:endParaRPr>
          </a:p>
        </p:txBody>
      </p:sp>
      <p:sp>
        <p:nvSpPr>
          <p:cNvPr id="3228" name="Google Shape;3228;p45"/>
          <p:cNvSpPr txBox="1"/>
          <p:nvPr/>
        </p:nvSpPr>
        <p:spPr>
          <a:xfrm>
            <a:off x="6132350" y="1537050"/>
            <a:ext cx="305700" cy="4572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a:solidFill>
                  <a:schemeClr val="accent2"/>
                </a:solidFill>
                <a:latin typeface="Epilogue SemiBold"/>
                <a:ea typeface="Epilogue SemiBold"/>
                <a:cs typeface="Epilogue SemiBold"/>
                <a:sym typeface="Epilogue SemiBold"/>
              </a:rPr>
              <a:t>3</a:t>
            </a:r>
            <a:endParaRPr>
              <a:solidFill>
                <a:schemeClr val="accent2"/>
              </a:solidFill>
              <a:latin typeface="Actor"/>
              <a:ea typeface="Actor"/>
              <a:cs typeface="Actor"/>
              <a:sym typeface="Actor"/>
            </a:endParaRPr>
          </a:p>
        </p:txBody>
      </p:sp>
      <p:pic>
        <p:nvPicPr>
          <p:cNvPr id="3" name="Imagen 2">
            <a:extLst>
              <a:ext uri="{FF2B5EF4-FFF2-40B4-BE49-F238E27FC236}">
                <a16:creationId xmlns:a16="http://schemas.microsoft.com/office/drawing/2014/main" id="{A2317F2E-4A25-4C17-88B6-149464345942}"/>
              </a:ext>
            </a:extLst>
          </p:cNvPr>
          <p:cNvPicPr>
            <a:picLocks noChangeAspect="1"/>
          </p:cNvPicPr>
          <p:nvPr/>
        </p:nvPicPr>
        <p:blipFill>
          <a:blip r:embed="rId3"/>
          <a:stretch>
            <a:fillRect/>
          </a:stretch>
        </p:blipFill>
        <p:spPr>
          <a:xfrm>
            <a:off x="720000" y="3235705"/>
            <a:ext cx="2411622" cy="11581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Imagen 6">
            <a:extLst>
              <a:ext uri="{FF2B5EF4-FFF2-40B4-BE49-F238E27FC236}">
                <a16:creationId xmlns:a16="http://schemas.microsoft.com/office/drawing/2014/main" id="{7E6AEB78-6A46-4007-BC24-B6CC1101468D}"/>
              </a:ext>
            </a:extLst>
          </p:cNvPr>
          <p:cNvPicPr>
            <a:picLocks noChangeAspect="1"/>
          </p:cNvPicPr>
          <p:nvPr/>
        </p:nvPicPr>
        <p:blipFill>
          <a:blip r:embed="rId4"/>
          <a:stretch>
            <a:fillRect/>
          </a:stretch>
        </p:blipFill>
        <p:spPr>
          <a:xfrm>
            <a:off x="3489323" y="3201070"/>
            <a:ext cx="2354828" cy="12225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n 8">
            <a:extLst>
              <a:ext uri="{FF2B5EF4-FFF2-40B4-BE49-F238E27FC236}">
                <a16:creationId xmlns:a16="http://schemas.microsoft.com/office/drawing/2014/main" id="{3F4356D0-BCB3-42D9-9454-16DF32B9F07D}"/>
              </a:ext>
            </a:extLst>
          </p:cNvPr>
          <p:cNvPicPr>
            <a:picLocks noChangeAspect="1"/>
          </p:cNvPicPr>
          <p:nvPr/>
        </p:nvPicPr>
        <p:blipFill>
          <a:blip r:embed="rId5"/>
          <a:stretch>
            <a:fillRect/>
          </a:stretch>
        </p:blipFill>
        <p:spPr>
          <a:xfrm>
            <a:off x="6438050" y="3201070"/>
            <a:ext cx="2242404" cy="12225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3" name="Google Shape;3217;p45">
            <a:extLst>
              <a:ext uri="{FF2B5EF4-FFF2-40B4-BE49-F238E27FC236}">
                <a16:creationId xmlns:a16="http://schemas.microsoft.com/office/drawing/2014/main" id="{7468CCB8-0649-4366-98CC-889CBBB23B90}"/>
              </a:ext>
            </a:extLst>
          </p:cNvPr>
          <p:cNvSpPr txBox="1">
            <a:spLocks/>
          </p:cNvSpPr>
          <p:nvPr/>
        </p:nvSpPr>
        <p:spPr>
          <a:xfrm>
            <a:off x="720000" y="4423600"/>
            <a:ext cx="2411622" cy="4861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1pPr>
            <a:lvl2pPr marL="914400" marR="0" lvl="1"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2pPr>
            <a:lvl3pPr marL="1371600" marR="0" lvl="2"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3pPr>
            <a:lvl4pPr marL="1828800" marR="0" lvl="3"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4pPr>
            <a:lvl5pPr marL="2286000" marR="0" lvl="4"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5pPr>
            <a:lvl6pPr marL="2743200" marR="0" lvl="5"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6pPr>
            <a:lvl7pPr marL="3200400" marR="0" lvl="6"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7pPr>
            <a:lvl8pPr marL="3657600" marR="0" lvl="7"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8pPr>
            <a:lvl9pPr marL="4114800" marR="0" lvl="8"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9pPr>
          </a:lstStyle>
          <a:p>
            <a:pPr marL="179388" indent="0"/>
            <a:r>
              <a:rPr lang="es-MX" sz="1100" dirty="0"/>
              <a:t>Figura 1. Ejemplo de polinomio de 1er. grado</a:t>
            </a:r>
          </a:p>
        </p:txBody>
      </p:sp>
      <p:sp>
        <p:nvSpPr>
          <p:cNvPr id="24" name="Google Shape;3217;p45">
            <a:extLst>
              <a:ext uri="{FF2B5EF4-FFF2-40B4-BE49-F238E27FC236}">
                <a16:creationId xmlns:a16="http://schemas.microsoft.com/office/drawing/2014/main" id="{EFD678BD-94A6-45D6-A442-C5B0925E10EF}"/>
              </a:ext>
            </a:extLst>
          </p:cNvPr>
          <p:cNvSpPr txBox="1">
            <a:spLocks/>
          </p:cNvSpPr>
          <p:nvPr/>
        </p:nvSpPr>
        <p:spPr>
          <a:xfrm>
            <a:off x="3426147" y="4423600"/>
            <a:ext cx="2411622" cy="4861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1pPr>
            <a:lvl2pPr marL="914400" marR="0" lvl="1"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2pPr>
            <a:lvl3pPr marL="1371600" marR="0" lvl="2"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3pPr>
            <a:lvl4pPr marL="1828800" marR="0" lvl="3"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4pPr>
            <a:lvl5pPr marL="2286000" marR="0" lvl="4"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5pPr>
            <a:lvl6pPr marL="2743200" marR="0" lvl="5"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6pPr>
            <a:lvl7pPr marL="3200400" marR="0" lvl="6"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7pPr>
            <a:lvl8pPr marL="3657600" marR="0" lvl="7"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8pPr>
            <a:lvl9pPr marL="4114800" marR="0" lvl="8"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9pPr>
          </a:lstStyle>
          <a:p>
            <a:pPr marL="179388" indent="0"/>
            <a:r>
              <a:rPr lang="es-MX" sz="1100" dirty="0"/>
              <a:t>Figura 2. Ejemplo de polinomio de 2°. grado</a:t>
            </a:r>
          </a:p>
        </p:txBody>
      </p:sp>
      <p:sp>
        <p:nvSpPr>
          <p:cNvPr id="25" name="Google Shape;3217;p45">
            <a:extLst>
              <a:ext uri="{FF2B5EF4-FFF2-40B4-BE49-F238E27FC236}">
                <a16:creationId xmlns:a16="http://schemas.microsoft.com/office/drawing/2014/main" id="{2B28C557-CCA3-426A-BED8-B15ECB60480C}"/>
              </a:ext>
            </a:extLst>
          </p:cNvPr>
          <p:cNvSpPr txBox="1">
            <a:spLocks/>
          </p:cNvSpPr>
          <p:nvPr/>
        </p:nvSpPr>
        <p:spPr>
          <a:xfrm>
            <a:off x="6285200" y="4423600"/>
            <a:ext cx="2411622" cy="4861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1pPr>
            <a:lvl2pPr marL="914400" marR="0" lvl="1"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2pPr>
            <a:lvl3pPr marL="1371600" marR="0" lvl="2"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3pPr>
            <a:lvl4pPr marL="1828800" marR="0" lvl="3"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4pPr>
            <a:lvl5pPr marL="2286000" marR="0" lvl="4"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5pPr>
            <a:lvl6pPr marL="2743200" marR="0" lvl="5"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6pPr>
            <a:lvl7pPr marL="3200400" marR="0" lvl="6"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7pPr>
            <a:lvl8pPr marL="3657600" marR="0" lvl="7"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8pPr>
            <a:lvl9pPr marL="4114800" marR="0" lvl="8"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9pPr>
          </a:lstStyle>
          <a:p>
            <a:pPr marL="179388" indent="0"/>
            <a:r>
              <a:rPr lang="es-MX" sz="1100" dirty="0"/>
              <a:t>Figura 3. Ejemplo de polinomio de 3er. grado</a:t>
            </a:r>
          </a:p>
        </p:txBody>
      </p:sp>
    </p:spTree>
    <p:extLst>
      <p:ext uri="{BB962C8B-B14F-4D97-AF65-F5344CB8AC3E}">
        <p14:creationId xmlns:p14="http://schemas.microsoft.com/office/powerpoint/2010/main" val="3844368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93"/>
        <p:cNvGrpSpPr/>
        <p:nvPr/>
      </p:nvGrpSpPr>
      <p:grpSpPr>
        <a:xfrm>
          <a:off x="0" y="0"/>
          <a:ext cx="0" cy="0"/>
          <a:chOff x="0" y="0"/>
          <a:chExt cx="0" cy="0"/>
        </a:xfrm>
      </p:grpSpPr>
      <p:sp>
        <p:nvSpPr>
          <p:cNvPr id="3294" name="Google Shape;3294;p49"/>
          <p:cNvSpPr txBox="1">
            <a:spLocks noGrp="1"/>
          </p:cNvSpPr>
          <p:nvPr>
            <p:ph type="title"/>
          </p:nvPr>
        </p:nvSpPr>
        <p:spPr>
          <a:xfrm>
            <a:off x="3102982" y="3506499"/>
            <a:ext cx="3852000" cy="531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chemeClr val="accent1"/>
                </a:solidFill>
              </a:rPr>
              <a:t>—(</a:t>
            </a:r>
            <a:r>
              <a:rPr lang="en" dirty="0"/>
              <a:t>Chapra y Canale, 2015)</a:t>
            </a:r>
            <a:endParaRPr dirty="0"/>
          </a:p>
        </p:txBody>
      </p:sp>
      <p:sp>
        <p:nvSpPr>
          <p:cNvPr id="3295" name="Google Shape;3295;p49"/>
          <p:cNvSpPr txBox="1">
            <a:spLocks noGrp="1"/>
          </p:cNvSpPr>
          <p:nvPr>
            <p:ph type="subTitle" idx="1"/>
          </p:nvPr>
        </p:nvSpPr>
        <p:spPr>
          <a:xfrm>
            <a:off x="472189" y="715903"/>
            <a:ext cx="6670623" cy="2560200"/>
          </a:xfrm>
          <a:prstGeom prst="rect">
            <a:avLst/>
          </a:prstGeom>
        </p:spPr>
        <p:txBody>
          <a:bodyPr spcFirstLastPara="1" wrap="square" lIns="91425" tIns="91425" rIns="91425" bIns="91425" anchor="b" anchorCtr="0">
            <a:noAutofit/>
          </a:bodyPr>
          <a:lstStyle/>
          <a:p>
            <a:pPr algn="l"/>
            <a:r>
              <a:rPr lang="en" sz="2400" dirty="0">
                <a:solidFill>
                  <a:schemeClr val="accent2"/>
                </a:solidFill>
              </a:rPr>
              <a:t>“</a:t>
            </a:r>
            <a:r>
              <a:rPr lang="es-MX" sz="2400" dirty="0">
                <a:solidFill>
                  <a:schemeClr val="dk1"/>
                </a:solidFill>
                <a:latin typeface="Actor"/>
                <a:sym typeface="Actor"/>
              </a:rPr>
              <a:t>La interpolación polinomial consiste en determinar el polinomio único de n-</a:t>
            </a:r>
            <a:r>
              <a:rPr lang="es-MX" sz="2400" dirty="0" err="1">
                <a:solidFill>
                  <a:schemeClr val="dk1"/>
                </a:solidFill>
                <a:latin typeface="Actor"/>
                <a:sym typeface="Actor"/>
              </a:rPr>
              <a:t>ésimo</a:t>
            </a:r>
            <a:r>
              <a:rPr lang="es-MX" sz="2400" dirty="0">
                <a:solidFill>
                  <a:schemeClr val="dk1"/>
                </a:solidFill>
                <a:latin typeface="Actor"/>
                <a:sym typeface="Actor"/>
              </a:rPr>
              <a:t> grado que se ajuste a n + 1 puntos asociados con datos. Este polinomio, proporciona una fórmula para calcular valores intermedios.</a:t>
            </a:r>
            <a:r>
              <a:rPr lang="en" sz="2400" dirty="0">
                <a:solidFill>
                  <a:schemeClr val="accent2"/>
                </a:solidFill>
              </a:rPr>
              <a:t>”</a:t>
            </a:r>
            <a:endParaRPr sz="2400" dirty="0">
              <a:solidFill>
                <a:schemeClr val="accent2"/>
              </a:solidFill>
            </a:endParaRPr>
          </a:p>
        </p:txBody>
      </p:sp>
      <p:pic>
        <p:nvPicPr>
          <p:cNvPr id="3296" name="Google Shape;3296;p49"/>
          <p:cNvPicPr preferRelativeResize="0"/>
          <p:nvPr/>
        </p:nvPicPr>
        <p:blipFill>
          <a:blip r:embed="rId3">
            <a:alphaModFix/>
          </a:blip>
          <a:stretch>
            <a:fillRect/>
          </a:stretch>
        </p:blipFill>
        <p:spPr>
          <a:xfrm>
            <a:off x="7647748" y="2629450"/>
            <a:ext cx="1093694" cy="2285999"/>
          </a:xfrm>
          <a:prstGeom prst="rect">
            <a:avLst/>
          </a:prstGeom>
          <a:noFill/>
          <a:ln>
            <a:noFill/>
          </a:ln>
        </p:spPr>
      </p:pic>
      <p:pic>
        <p:nvPicPr>
          <p:cNvPr id="3297" name="Google Shape;3297;p49"/>
          <p:cNvPicPr preferRelativeResize="0"/>
          <p:nvPr/>
        </p:nvPicPr>
        <p:blipFill>
          <a:blip r:embed="rId4">
            <a:alphaModFix/>
          </a:blip>
          <a:stretch>
            <a:fillRect/>
          </a:stretch>
        </p:blipFill>
        <p:spPr>
          <a:xfrm rot="-5400000" flipH="1">
            <a:off x="7099950" y="354351"/>
            <a:ext cx="1457325" cy="1371600"/>
          </a:xfrm>
          <a:prstGeom prst="rect">
            <a:avLst/>
          </a:prstGeom>
          <a:noFill/>
          <a:ln>
            <a:noFill/>
          </a:ln>
        </p:spPr>
      </p:pic>
    </p:spTree>
    <p:extLst>
      <p:ext uri="{BB962C8B-B14F-4D97-AF65-F5344CB8AC3E}">
        <p14:creationId xmlns:p14="http://schemas.microsoft.com/office/powerpoint/2010/main" val="1860091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64"/>
        <p:cNvGrpSpPr/>
        <p:nvPr/>
      </p:nvGrpSpPr>
      <p:grpSpPr>
        <a:xfrm>
          <a:off x="0" y="0"/>
          <a:ext cx="0" cy="0"/>
          <a:chOff x="0" y="0"/>
          <a:chExt cx="0" cy="0"/>
        </a:xfrm>
      </p:grpSpPr>
      <p:sp>
        <p:nvSpPr>
          <p:cNvPr id="3568" name="Google Shape;3568;p63"/>
          <p:cNvSpPr txBox="1"/>
          <p:nvPr/>
        </p:nvSpPr>
        <p:spPr>
          <a:xfrm>
            <a:off x="1085711" y="1166030"/>
            <a:ext cx="7220087" cy="3303538"/>
          </a:xfrm>
          <a:prstGeom prst="rect">
            <a:avLst/>
          </a:prstGeom>
          <a:noFill/>
          <a:ln>
            <a:noFill/>
          </a:ln>
        </p:spPr>
        <p:txBody>
          <a:bodyPr spcFirstLastPara="1" wrap="square" lIns="91425" tIns="91425" rIns="91425" bIns="91425" anchor="t" anchorCtr="0">
            <a:noAutofit/>
          </a:bodyPr>
          <a:lstStyle/>
          <a:p>
            <a:pPr algn="l"/>
            <a:r>
              <a:rPr lang="es-MX" sz="1800" dirty="0">
                <a:solidFill>
                  <a:schemeClr val="dk1"/>
                </a:solidFill>
                <a:latin typeface="Actor"/>
              </a:rPr>
              <a:t>A pesar de que solamente existe uno y sólo un polinomio de n-</a:t>
            </a:r>
            <a:r>
              <a:rPr lang="es-MX" sz="1800" dirty="0" err="1">
                <a:solidFill>
                  <a:schemeClr val="dk1"/>
                </a:solidFill>
                <a:latin typeface="Actor"/>
              </a:rPr>
              <a:t>ésimo</a:t>
            </a:r>
            <a:r>
              <a:rPr lang="es-MX" sz="1800" dirty="0">
                <a:solidFill>
                  <a:schemeClr val="dk1"/>
                </a:solidFill>
                <a:latin typeface="Actor"/>
              </a:rPr>
              <a:t> grado que se adapta a los n+1, existen una gran variedad de formas matemáticas para expresarlo.</a:t>
            </a:r>
          </a:p>
          <a:p>
            <a:pPr algn="l"/>
            <a:endParaRPr lang="es-MX" sz="1800" dirty="0">
              <a:solidFill>
                <a:schemeClr val="dk1"/>
              </a:solidFill>
              <a:latin typeface="Actor"/>
              <a:sym typeface="Actor"/>
            </a:endParaRPr>
          </a:p>
          <a:p>
            <a:pPr algn="l"/>
            <a:r>
              <a:rPr lang="es-MX" sz="1800" dirty="0">
                <a:solidFill>
                  <a:schemeClr val="dk1"/>
                </a:solidFill>
                <a:latin typeface="Actor"/>
                <a:sym typeface="Actor"/>
              </a:rPr>
              <a:t>En esta presentación se describe el polinomio de Newton, ya que es una alternativa sencilla para implementarse en programas de cómputo.</a:t>
            </a:r>
          </a:p>
        </p:txBody>
      </p:sp>
      <p:pic>
        <p:nvPicPr>
          <p:cNvPr id="4" name="Imagen 3">
            <a:extLst>
              <a:ext uri="{FF2B5EF4-FFF2-40B4-BE49-F238E27FC236}">
                <a16:creationId xmlns:a16="http://schemas.microsoft.com/office/drawing/2014/main" id="{92471055-4E2F-44A6-847E-11B0255A8414}"/>
              </a:ext>
            </a:extLst>
          </p:cNvPr>
          <p:cNvPicPr>
            <a:picLocks noChangeAspect="1"/>
          </p:cNvPicPr>
          <p:nvPr/>
        </p:nvPicPr>
        <p:blipFill>
          <a:blip r:embed="rId3"/>
          <a:stretch>
            <a:fillRect/>
          </a:stretch>
        </p:blipFill>
        <p:spPr>
          <a:xfrm>
            <a:off x="3386987" y="3257317"/>
            <a:ext cx="2370025" cy="1440305"/>
          </a:xfrm>
          <a:prstGeom prst="rect">
            <a:avLst/>
          </a:prstGeom>
        </p:spPr>
      </p:pic>
    </p:spTree>
    <p:extLst>
      <p:ext uri="{BB962C8B-B14F-4D97-AF65-F5344CB8AC3E}">
        <p14:creationId xmlns:p14="http://schemas.microsoft.com/office/powerpoint/2010/main" val="1582059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80"/>
        <p:cNvGrpSpPr/>
        <p:nvPr/>
      </p:nvGrpSpPr>
      <p:grpSpPr>
        <a:xfrm>
          <a:off x="0" y="0"/>
          <a:ext cx="0" cy="0"/>
          <a:chOff x="0" y="0"/>
          <a:chExt cx="0" cy="0"/>
        </a:xfrm>
      </p:grpSpPr>
      <p:sp>
        <p:nvSpPr>
          <p:cNvPr id="2981" name="Google Shape;2981;p38"/>
          <p:cNvSpPr txBox="1">
            <a:spLocks noGrp="1"/>
          </p:cNvSpPr>
          <p:nvPr>
            <p:ph type="title"/>
          </p:nvPr>
        </p:nvSpPr>
        <p:spPr>
          <a:xfrm>
            <a:off x="1628890" y="1274636"/>
            <a:ext cx="5886217" cy="1097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800" dirty="0"/>
              <a:t>Interpolación Polinomial de Diferencias Divididas de Newton</a:t>
            </a:r>
            <a:endParaRPr sz="2800" dirty="0"/>
          </a:p>
        </p:txBody>
      </p:sp>
      <p:sp>
        <p:nvSpPr>
          <p:cNvPr id="2982" name="Google Shape;2982;p38"/>
          <p:cNvSpPr txBox="1">
            <a:spLocks noGrp="1"/>
          </p:cNvSpPr>
          <p:nvPr>
            <p:ph type="subTitle" idx="1"/>
          </p:nvPr>
        </p:nvSpPr>
        <p:spPr>
          <a:xfrm>
            <a:off x="1963711" y="2602667"/>
            <a:ext cx="4995888" cy="1640486"/>
          </a:xfrm>
          <a:prstGeom prst="rect">
            <a:avLst/>
          </a:prstGeom>
        </p:spPr>
        <p:txBody>
          <a:bodyPr spcFirstLastPara="1" wrap="square" lIns="91425" tIns="91425" rIns="91425" bIns="91425" anchor="t" anchorCtr="0">
            <a:noAutofit/>
          </a:bodyPr>
          <a:lstStyle/>
          <a:p>
            <a:pPr marL="0" indent="0"/>
            <a:r>
              <a:rPr lang="es-MX" sz="1400" dirty="0">
                <a:latin typeface="Epilogue SemiBold"/>
              </a:rPr>
              <a:t>La interpolación es el proceso de estimar valores entre puntos de datos conocidos. Cuando se utiliza un polinomio para hacerlo, se conoce como interpolación polinomial. El método de Newton permite construir el polinomio de manera incremental.</a:t>
            </a:r>
          </a:p>
        </p:txBody>
      </p:sp>
      <p:pic>
        <p:nvPicPr>
          <p:cNvPr id="2983" name="Google Shape;2983;p38"/>
          <p:cNvPicPr preferRelativeResize="0"/>
          <p:nvPr/>
        </p:nvPicPr>
        <p:blipFill>
          <a:blip r:embed="rId3">
            <a:alphaModFix/>
          </a:blip>
          <a:stretch>
            <a:fillRect/>
          </a:stretch>
        </p:blipFill>
        <p:spPr>
          <a:xfrm rot="5400000">
            <a:off x="164307" y="59888"/>
            <a:ext cx="1457325" cy="1371600"/>
          </a:xfrm>
          <a:prstGeom prst="rect">
            <a:avLst/>
          </a:prstGeom>
          <a:noFill/>
          <a:ln>
            <a:noFill/>
          </a:ln>
        </p:spPr>
      </p:pic>
      <p:pic>
        <p:nvPicPr>
          <p:cNvPr id="2984" name="Google Shape;2984;p38"/>
          <p:cNvPicPr preferRelativeResize="0"/>
          <p:nvPr/>
        </p:nvPicPr>
        <p:blipFill>
          <a:blip r:embed="rId4">
            <a:alphaModFix/>
          </a:blip>
          <a:stretch>
            <a:fillRect/>
          </a:stretch>
        </p:blipFill>
        <p:spPr>
          <a:xfrm flipH="1">
            <a:off x="346123" y="2679775"/>
            <a:ext cx="1093694" cy="2285999"/>
          </a:xfrm>
          <a:prstGeom prst="rect">
            <a:avLst/>
          </a:prstGeom>
          <a:noFill/>
          <a:ln>
            <a:noFill/>
          </a:ln>
        </p:spPr>
      </p:pic>
      <p:pic>
        <p:nvPicPr>
          <p:cNvPr id="2985" name="Google Shape;2985;p38"/>
          <p:cNvPicPr preferRelativeResize="0"/>
          <p:nvPr/>
        </p:nvPicPr>
        <p:blipFill>
          <a:blip r:embed="rId5">
            <a:alphaModFix/>
          </a:blip>
          <a:stretch>
            <a:fillRect/>
          </a:stretch>
        </p:blipFill>
        <p:spPr>
          <a:xfrm rot="783854">
            <a:off x="7052699" y="2689050"/>
            <a:ext cx="1987658" cy="2606039"/>
          </a:xfrm>
          <a:prstGeom prst="rect">
            <a:avLst/>
          </a:prstGeom>
          <a:noFill/>
          <a:ln>
            <a:noFill/>
          </a:ln>
        </p:spPr>
      </p:pic>
    </p:spTree>
    <p:extLst>
      <p:ext uri="{BB962C8B-B14F-4D97-AF65-F5344CB8AC3E}">
        <p14:creationId xmlns:p14="http://schemas.microsoft.com/office/powerpoint/2010/main" val="3672021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053A8CC-4E7E-49E7-AFA1-DCC5A5B25C62}"/>
              </a:ext>
            </a:extLst>
          </p:cNvPr>
          <p:cNvSpPr>
            <a:spLocks noGrp="1"/>
          </p:cNvSpPr>
          <p:nvPr>
            <p:ph type="body" idx="4294967295"/>
          </p:nvPr>
        </p:nvSpPr>
        <p:spPr>
          <a:xfrm>
            <a:off x="783431" y="507220"/>
            <a:ext cx="7577138" cy="3105410"/>
          </a:xfrm>
        </p:spPr>
        <p:txBody>
          <a:bodyPr/>
          <a:lstStyle/>
          <a:p>
            <a:pPr marL="139700" indent="0" algn="just">
              <a:buNone/>
            </a:pPr>
            <a:r>
              <a:rPr lang="es-MX" sz="1800" dirty="0"/>
              <a:t>La </a:t>
            </a:r>
            <a:r>
              <a:rPr lang="es-MX" sz="1800" b="1" dirty="0">
                <a:solidFill>
                  <a:schemeClr val="accent2">
                    <a:lumMod val="75000"/>
                  </a:schemeClr>
                </a:solidFill>
              </a:rPr>
              <a:t>interpolación de Diferencias Divididas de Newton </a:t>
            </a:r>
            <a:r>
              <a:rPr lang="es-MX" sz="1800" dirty="0"/>
              <a:t>es un método numérico empleado para obtener una función o un polinomio interpolante que pase exactamente por un conjunto de puntos dados, con el polinomio obtenido es posible aproximar funciones complejas, modelar datos experimentales y hacer predicciones.</a:t>
            </a:r>
          </a:p>
          <a:p>
            <a:pPr marL="139700" indent="0">
              <a:buNone/>
            </a:pPr>
            <a:endParaRPr lang="es-MX" sz="1800" dirty="0"/>
          </a:p>
          <a:p>
            <a:pPr marL="139700" indent="0" algn="just">
              <a:buNone/>
            </a:pPr>
            <a:r>
              <a:rPr lang="es-MX" sz="1800" dirty="0"/>
              <a:t>Este método es muy útil cuando los datos utilizados no se encuentran equidistantes en el eje de las abscisas (x). Además, </a:t>
            </a:r>
            <a:r>
              <a:rPr lang="es-MX" sz="1800" dirty="0">
                <a:effectLst/>
                <a:latin typeface="Segoe UI" panose="020B0502040204020203" pitchFamily="34" charset="0"/>
                <a:ea typeface="Times New Roman" panose="02020603050405020304" pitchFamily="18" charset="0"/>
              </a:rPr>
              <a:t>permite aumentar nuevos puntos sin tener que volver a hacer todo el cálculo desde cero.</a:t>
            </a:r>
            <a:endParaRPr lang="es-MX" sz="1800" dirty="0">
              <a:effectLst/>
              <a:latin typeface="Times New Roman" panose="02020603050405020304" pitchFamily="18" charset="0"/>
              <a:ea typeface="Times New Roman" panose="02020603050405020304" pitchFamily="18" charset="0"/>
            </a:endParaRPr>
          </a:p>
          <a:p>
            <a:pPr marL="139700" indent="0">
              <a:buNone/>
            </a:pPr>
            <a:endParaRPr lang="es-MX" dirty="0"/>
          </a:p>
        </p:txBody>
      </p:sp>
    </p:spTree>
    <p:extLst>
      <p:ext uri="{BB962C8B-B14F-4D97-AF65-F5344CB8AC3E}">
        <p14:creationId xmlns:p14="http://schemas.microsoft.com/office/powerpoint/2010/main" val="3099202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64"/>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568" name="Google Shape;3568;p63"/>
              <p:cNvSpPr txBox="1"/>
              <p:nvPr/>
            </p:nvSpPr>
            <p:spPr>
              <a:xfrm>
                <a:off x="770918" y="1813809"/>
                <a:ext cx="7818446" cy="2503358"/>
              </a:xfrm>
              <a:prstGeom prst="rect">
                <a:avLst/>
              </a:prstGeom>
              <a:noFill/>
              <a:ln>
                <a:noFill/>
              </a:ln>
            </p:spPr>
            <p:txBody>
              <a:bodyPr spcFirstLastPara="1" wrap="square" lIns="91425" tIns="91425" rIns="91425" bIns="91425" anchor="t" anchorCtr="0">
                <a:noAutofit/>
              </a:bodyPr>
              <a:lstStyle/>
              <a:p>
                <a:r>
                  <a:rPr lang="es-MX" sz="1800" dirty="0">
                    <a:solidFill>
                      <a:schemeClr val="dk1"/>
                    </a:solidFill>
                    <a:latin typeface="Actor"/>
                    <a:sym typeface="Actor"/>
                  </a:rPr>
                  <a:t>Suponga que </a:t>
                </a:r>
                <a14:m>
                  <m:oMath xmlns:m="http://schemas.openxmlformats.org/officeDocument/2006/math">
                    <m:sSub>
                      <m:sSubPr>
                        <m:ctrlPr>
                          <a:rPr lang="es-MX" sz="1800" b="1" i="1" dirty="0" smtClean="0">
                            <a:solidFill>
                              <a:schemeClr val="accent2">
                                <a:lumMod val="75000"/>
                              </a:schemeClr>
                            </a:solidFill>
                            <a:latin typeface="Cambria Math" panose="02040503050406030204" pitchFamily="18" charset="0"/>
                            <a:sym typeface="Actor"/>
                          </a:rPr>
                        </m:ctrlPr>
                      </m:sSubPr>
                      <m:e>
                        <m:r>
                          <a:rPr lang="es-MX" sz="1800" b="1" i="1" dirty="0">
                            <a:solidFill>
                              <a:schemeClr val="accent2">
                                <a:lumMod val="75000"/>
                              </a:schemeClr>
                            </a:solidFill>
                            <a:latin typeface="Cambria Math" panose="02040503050406030204" pitchFamily="18" charset="0"/>
                            <a:sym typeface="Actor"/>
                          </a:rPr>
                          <m:t>𝑷</m:t>
                        </m:r>
                      </m:e>
                      <m:sub>
                        <m:r>
                          <a:rPr lang="es-MX" sz="1800" b="1" i="1" dirty="0">
                            <a:solidFill>
                              <a:schemeClr val="accent2">
                                <a:lumMod val="75000"/>
                              </a:schemeClr>
                            </a:solidFill>
                            <a:latin typeface="Cambria Math" panose="02040503050406030204" pitchFamily="18" charset="0"/>
                            <a:sym typeface="Actor"/>
                          </a:rPr>
                          <m:t>𝒏</m:t>
                        </m:r>
                      </m:sub>
                    </m:sSub>
                    <m:d>
                      <m:dPr>
                        <m:ctrlPr>
                          <a:rPr lang="es-MX" sz="1800" b="1" i="1" dirty="0" smtClean="0">
                            <a:solidFill>
                              <a:schemeClr val="accent2">
                                <a:lumMod val="75000"/>
                              </a:schemeClr>
                            </a:solidFill>
                            <a:latin typeface="Cambria Math" panose="02040503050406030204" pitchFamily="18" charset="0"/>
                            <a:sym typeface="Actor"/>
                          </a:rPr>
                        </m:ctrlPr>
                      </m:dPr>
                      <m:e>
                        <m:r>
                          <a:rPr lang="es-MX" sz="1800" b="1" i="1" dirty="0" smtClean="0">
                            <a:solidFill>
                              <a:schemeClr val="accent2">
                                <a:lumMod val="75000"/>
                              </a:schemeClr>
                            </a:solidFill>
                            <a:latin typeface="Cambria Math" panose="02040503050406030204" pitchFamily="18" charset="0"/>
                            <a:sym typeface="Actor"/>
                          </a:rPr>
                          <m:t>𝒙</m:t>
                        </m:r>
                      </m:e>
                    </m:d>
                  </m:oMath>
                </a14:m>
                <a:r>
                  <a:rPr lang="es-MX" sz="1800" dirty="0">
                    <a:solidFill>
                      <a:schemeClr val="dk1"/>
                    </a:solidFill>
                    <a:latin typeface="Actor"/>
                    <a:sym typeface="Actor"/>
                  </a:rPr>
                  <a:t> </a:t>
                </a:r>
                <a:r>
                  <a:rPr lang="es-MX" sz="1800" b="1" dirty="0">
                    <a:solidFill>
                      <a:schemeClr val="dk1"/>
                    </a:solidFill>
                    <a:latin typeface="Actor"/>
                    <a:sym typeface="Actor"/>
                  </a:rPr>
                  <a:t>es el polinomio de interpolación de enésimo grado </a:t>
                </a:r>
                <a:r>
                  <a:rPr lang="es-MX" sz="1800" dirty="0">
                    <a:solidFill>
                      <a:schemeClr val="dk1"/>
                    </a:solidFill>
                    <a:latin typeface="Actor"/>
                    <a:sym typeface="Actor"/>
                  </a:rPr>
                  <a:t>que concuerda con la función </a:t>
                </a:r>
                <a14:m>
                  <m:oMath xmlns:m="http://schemas.openxmlformats.org/officeDocument/2006/math">
                    <m:r>
                      <a:rPr lang="es-MX" sz="1800" i="1" dirty="0" smtClean="0">
                        <a:solidFill>
                          <a:schemeClr val="tx2">
                            <a:lumMod val="75000"/>
                          </a:schemeClr>
                        </a:solidFill>
                        <a:latin typeface="Cambria Math" panose="02040503050406030204" pitchFamily="18" charset="0"/>
                        <a:sym typeface="Actor"/>
                      </a:rPr>
                      <m:t>𝑓</m:t>
                    </m:r>
                  </m:oMath>
                </a14:m>
                <a:r>
                  <a:rPr lang="es-MX" sz="1800" dirty="0">
                    <a:solidFill>
                      <a:schemeClr val="dk1"/>
                    </a:solidFill>
                    <a:latin typeface="Actor"/>
                    <a:sym typeface="Actor"/>
                  </a:rPr>
                  <a:t> en los diferentes números </a:t>
                </a:r>
                <a14:m>
                  <m:oMath xmlns:m="http://schemas.openxmlformats.org/officeDocument/2006/math">
                    <m:sSub>
                      <m:sSubPr>
                        <m:ctrlPr>
                          <a:rPr lang="es-MX" sz="1800" i="1" smtClean="0">
                            <a:solidFill>
                              <a:schemeClr val="accent1">
                                <a:lumMod val="75000"/>
                              </a:schemeClr>
                            </a:solidFill>
                            <a:latin typeface="Cambria Math" panose="02040503050406030204" pitchFamily="18" charset="0"/>
                            <a:sym typeface="Actor"/>
                          </a:rPr>
                        </m:ctrlPr>
                      </m:sSubPr>
                      <m:e>
                        <m:r>
                          <a:rPr lang="es-MX" sz="1800" b="0" i="1" smtClean="0">
                            <a:solidFill>
                              <a:schemeClr val="accent1">
                                <a:lumMod val="75000"/>
                              </a:schemeClr>
                            </a:solidFill>
                            <a:latin typeface="Cambria Math" panose="02040503050406030204" pitchFamily="18" charset="0"/>
                            <a:sym typeface="Actor"/>
                          </a:rPr>
                          <m:t>𝑥</m:t>
                        </m:r>
                      </m:e>
                      <m:sub>
                        <m:r>
                          <a:rPr lang="es-MX" sz="1800" b="0" i="1" smtClean="0">
                            <a:solidFill>
                              <a:schemeClr val="accent1">
                                <a:lumMod val="75000"/>
                              </a:schemeClr>
                            </a:solidFill>
                            <a:latin typeface="Cambria Math" panose="02040503050406030204" pitchFamily="18" charset="0"/>
                            <a:sym typeface="Actor"/>
                          </a:rPr>
                          <m:t>0</m:t>
                        </m:r>
                      </m:sub>
                    </m:sSub>
                    <m:r>
                      <a:rPr lang="es-MX" sz="1800" b="0" i="1" smtClean="0">
                        <a:solidFill>
                          <a:schemeClr val="accent1">
                            <a:lumMod val="75000"/>
                          </a:schemeClr>
                        </a:solidFill>
                        <a:latin typeface="Cambria Math" panose="02040503050406030204" pitchFamily="18" charset="0"/>
                        <a:sym typeface="Actor"/>
                      </a:rPr>
                      <m:t>, </m:t>
                    </m:r>
                    <m:sSub>
                      <m:sSubPr>
                        <m:ctrlPr>
                          <a:rPr lang="es-MX" sz="1800" b="0" i="1" smtClean="0">
                            <a:solidFill>
                              <a:schemeClr val="accent1">
                                <a:lumMod val="75000"/>
                              </a:schemeClr>
                            </a:solidFill>
                            <a:latin typeface="Cambria Math" panose="02040503050406030204" pitchFamily="18" charset="0"/>
                            <a:sym typeface="Actor"/>
                          </a:rPr>
                        </m:ctrlPr>
                      </m:sSubPr>
                      <m:e>
                        <m:r>
                          <a:rPr lang="es-MX" sz="1800" b="0" i="1" smtClean="0">
                            <a:solidFill>
                              <a:schemeClr val="accent1">
                                <a:lumMod val="75000"/>
                              </a:schemeClr>
                            </a:solidFill>
                            <a:latin typeface="Cambria Math" panose="02040503050406030204" pitchFamily="18" charset="0"/>
                            <a:sym typeface="Actor"/>
                          </a:rPr>
                          <m:t>𝑥</m:t>
                        </m:r>
                      </m:e>
                      <m:sub>
                        <m:r>
                          <a:rPr lang="es-MX" sz="1800" b="0" i="1" smtClean="0">
                            <a:solidFill>
                              <a:schemeClr val="accent1">
                                <a:lumMod val="75000"/>
                              </a:schemeClr>
                            </a:solidFill>
                            <a:latin typeface="Cambria Math" panose="02040503050406030204" pitchFamily="18" charset="0"/>
                            <a:sym typeface="Actor"/>
                          </a:rPr>
                          <m:t>1</m:t>
                        </m:r>
                      </m:sub>
                    </m:sSub>
                    <m:r>
                      <a:rPr lang="es-MX" sz="1800" b="0" i="1" smtClean="0">
                        <a:solidFill>
                          <a:schemeClr val="accent1">
                            <a:lumMod val="75000"/>
                          </a:schemeClr>
                        </a:solidFill>
                        <a:latin typeface="Cambria Math" panose="02040503050406030204" pitchFamily="18" charset="0"/>
                        <a:sym typeface="Actor"/>
                      </a:rPr>
                      <m:t>, </m:t>
                    </m:r>
                    <m:r>
                      <a:rPr lang="es-MX" sz="1800" b="0" i="1" smtClean="0">
                        <a:solidFill>
                          <a:schemeClr val="accent1">
                            <a:lumMod val="75000"/>
                          </a:schemeClr>
                        </a:solidFill>
                        <a:latin typeface="Cambria Math" panose="02040503050406030204" pitchFamily="18" charset="0"/>
                        <a:ea typeface="Cambria Math" panose="02040503050406030204" pitchFamily="18" charset="0"/>
                        <a:sym typeface="Actor"/>
                      </a:rPr>
                      <m:t>⋯, </m:t>
                    </m:r>
                    <m:sSub>
                      <m:sSubPr>
                        <m:ctrlPr>
                          <a:rPr lang="es-MX" sz="1800" b="0" i="1" smtClean="0">
                            <a:solidFill>
                              <a:schemeClr val="accent1">
                                <a:lumMod val="75000"/>
                              </a:schemeClr>
                            </a:solidFill>
                            <a:latin typeface="Cambria Math" panose="02040503050406030204" pitchFamily="18" charset="0"/>
                            <a:ea typeface="Cambria Math" panose="02040503050406030204" pitchFamily="18" charset="0"/>
                            <a:sym typeface="Actor"/>
                          </a:rPr>
                        </m:ctrlPr>
                      </m:sSubPr>
                      <m:e>
                        <m:r>
                          <a:rPr lang="es-MX" sz="1800" b="0" i="1" smtClean="0">
                            <a:solidFill>
                              <a:schemeClr val="accent1">
                                <a:lumMod val="75000"/>
                              </a:schemeClr>
                            </a:solidFill>
                            <a:latin typeface="Cambria Math" panose="02040503050406030204" pitchFamily="18" charset="0"/>
                            <a:ea typeface="Cambria Math" panose="02040503050406030204" pitchFamily="18" charset="0"/>
                            <a:sym typeface="Actor"/>
                          </a:rPr>
                          <m:t>𝑥</m:t>
                        </m:r>
                      </m:e>
                      <m:sub>
                        <m:r>
                          <a:rPr lang="es-MX" sz="1800" b="0" i="1" smtClean="0">
                            <a:solidFill>
                              <a:schemeClr val="accent1">
                                <a:lumMod val="75000"/>
                              </a:schemeClr>
                            </a:solidFill>
                            <a:latin typeface="Cambria Math" panose="02040503050406030204" pitchFamily="18" charset="0"/>
                            <a:ea typeface="Cambria Math" panose="02040503050406030204" pitchFamily="18" charset="0"/>
                            <a:sym typeface="Actor"/>
                          </a:rPr>
                          <m:t>𝑛</m:t>
                        </m:r>
                      </m:sub>
                    </m:sSub>
                  </m:oMath>
                </a14:m>
                <a:r>
                  <a:rPr lang="es-MX" sz="1800" dirty="0">
                    <a:solidFill>
                      <a:schemeClr val="dk1"/>
                    </a:solidFill>
                    <a:latin typeface="Actor"/>
                    <a:sym typeface="Actor"/>
                  </a:rPr>
                  <a:t>. </a:t>
                </a:r>
              </a:p>
              <a:p>
                <a:endParaRPr lang="es-MX" sz="1800" dirty="0">
                  <a:solidFill>
                    <a:schemeClr val="dk1"/>
                  </a:solidFill>
                  <a:latin typeface="Actor"/>
                  <a:sym typeface="Actor"/>
                </a:endParaRPr>
              </a:p>
              <a:p>
                <a:pPr algn="just"/>
                <a:r>
                  <a:rPr lang="es-MX" sz="1800" dirty="0">
                    <a:solidFill>
                      <a:schemeClr val="dk1"/>
                    </a:solidFill>
                    <a:latin typeface="Actor"/>
                    <a:sym typeface="Actor"/>
                  </a:rPr>
                  <a:t>Las diferencias divididas de</a:t>
                </a:r>
                <a14:m>
                  <m:oMath xmlns:m="http://schemas.openxmlformats.org/officeDocument/2006/math">
                    <m:r>
                      <a:rPr lang="es-MX" sz="1800" i="1" dirty="0" smtClean="0">
                        <a:solidFill>
                          <a:schemeClr val="dk1"/>
                        </a:solidFill>
                        <a:latin typeface="Cambria Math" panose="02040503050406030204" pitchFamily="18" charset="0"/>
                        <a:sym typeface="Actor"/>
                      </a:rPr>
                      <m:t> </m:t>
                    </m:r>
                    <m:r>
                      <a:rPr lang="es-MX" sz="1800" i="1" dirty="0" smtClean="0">
                        <a:solidFill>
                          <a:schemeClr val="tx2">
                            <a:lumMod val="75000"/>
                          </a:schemeClr>
                        </a:solidFill>
                        <a:latin typeface="Cambria Math" panose="02040503050406030204" pitchFamily="18" charset="0"/>
                        <a:sym typeface="Actor"/>
                      </a:rPr>
                      <m:t>𝑓</m:t>
                    </m:r>
                    <m:r>
                      <a:rPr lang="es-MX" sz="1800" i="1" dirty="0" smtClean="0">
                        <a:solidFill>
                          <a:schemeClr val="dk1"/>
                        </a:solidFill>
                        <a:latin typeface="Cambria Math" panose="02040503050406030204" pitchFamily="18" charset="0"/>
                        <a:sym typeface="Actor"/>
                      </a:rPr>
                      <m:t> </m:t>
                    </m:r>
                  </m:oMath>
                </a14:m>
                <a:r>
                  <a:rPr lang="es-MX" sz="1800" dirty="0">
                    <a:solidFill>
                      <a:schemeClr val="dk1"/>
                    </a:solidFill>
                    <a:latin typeface="Actor"/>
                    <a:sym typeface="Actor"/>
                  </a:rPr>
                  <a:t>respecto a </a:t>
                </a:r>
                <a14:m>
                  <m:oMath xmlns:m="http://schemas.openxmlformats.org/officeDocument/2006/math">
                    <m:sSub>
                      <m:sSubPr>
                        <m:ctrlPr>
                          <a:rPr lang="es-MX" sz="1800" i="1" smtClean="0">
                            <a:solidFill>
                              <a:schemeClr val="accent1">
                                <a:lumMod val="75000"/>
                              </a:schemeClr>
                            </a:solidFill>
                            <a:latin typeface="Cambria Math" panose="02040503050406030204" pitchFamily="18" charset="0"/>
                            <a:sym typeface="Actor"/>
                          </a:rPr>
                        </m:ctrlPr>
                      </m:sSubPr>
                      <m:e>
                        <m:r>
                          <a:rPr lang="es-MX" sz="1800" i="1">
                            <a:solidFill>
                              <a:schemeClr val="accent1">
                                <a:lumMod val="75000"/>
                              </a:schemeClr>
                            </a:solidFill>
                            <a:latin typeface="Cambria Math" panose="02040503050406030204" pitchFamily="18" charset="0"/>
                            <a:sym typeface="Actor"/>
                          </a:rPr>
                          <m:t>𝑥</m:t>
                        </m:r>
                      </m:e>
                      <m:sub>
                        <m:r>
                          <a:rPr lang="es-MX" sz="1800" i="1">
                            <a:solidFill>
                              <a:schemeClr val="accent1">
                                <a:lumMod val="75000"/>
                              </a:schemeClr>
                            </a:solidFill>
                            <a:latin typeface="Cambria Math" panose="02040503050406030204" pitchFamily="18" charset="0"/>
                            <a:sym typeface="Actor"/>
                          </a:rPr>
                          <m:t>0</m:t>
                        </m:r>
                      </m:sub>
                    </m:sSub>
                    <m:r>
                      <a:rPr lang="es-MX" sz="1800" i="1">
                        <a:solidFill>
                          <a:schemeClr val="accent1">
                            <a:lumMod val="75000"/>
                          </a:schemeClr>
                        </a:solidFill>
                        <a:latin typeface="Cambria Math" panose="02040503050406030204" pitchFamily="18" charset="0"/>
                        <a:sym typeface="Actor"/>
                      </a:rPr>
                      <m:t>, </m:t>
                    </m:r>
                    <m:sSub>
                      <m:sSubPr>
                        <m:ctrlPr>
                          <a:rPr lang="es-MX" sz="1800" i="1">
                            <a:solidFill>
                              <a:schemeClr val="accent1">
                                <a:lumMod val="75000"/>
                              </a:schemeClr>
                            </a:solidFill>
                            <a:latin typeface="Cambria Math" panose="02040503050406030204" pitchFamily="18" charset="0"/>
                            <a:sym typeface="Actor"/>
                          </a:rPr>
                        </m:ctrlPr>
                      </m:sSubPr>
                      <m:e>
                        <m:r>
                          <a:rPr lang="es-MX" sz="1800" i="1">
                            <a:solidFill>
                              <a:schemeClr val="accent1">
                                <a:lumMod val="75000"/>
                              </a:schemeClr>
                            </a:solidFill>
                            <a:latin typeface="Cambria Math" panose="02040503050406030204" pitchFamily="18" charset="0"/>
                            <a:sym typeface="Actor"/>
                          </a:rPr>
                          <m:t>𝑥</m:t>
                        </m:r>
                      </m:e>
                      <m:sub>
                        <m:r>
                          <a:rPr lang="es-MX" sz="1800" i="1">
                            <a:solidFill>
                              <a:schemeClr val="accent1">
                                <a:lumMod val="75000"/>
                              </a:schemeClr>
                            </a:solidFill>
                            <a:latin typeface="Cambria Math" panose="02040503050406030204" pitchFamily="18" charset="0"/>
                            <a:sym typeface="Actor"/>
                          </a:rPr>
                          <m:t>1</m:t>
                        </m:r>
                      </m:sub>
                    </m:sSub>
                    <m:r>
                      <a:rPr lang="es-MX" sz="1800" i="1">
                        <a:solidFill>
                          <a:schemeClr val="accent1">
                            <a:lumMod val="75000"/>
                          </a:schemeClr>
                        </a:solidFill>
                        <a:latin typeface="Cambria Math" panose="02040503050406030204" pitchFamily="18" charset="0"/>
                        <a:sym typeface="Actor"/>
                      </a:rPr>
                      <m:t>, </m:t>
                    </m:r>
                    <m:r>
                      <a:rPr lang="es-MX" sz="1800" i="1">
                        <a:solidFill>
                          <a:schemeClr val="accent1">
                            <a:lumMod val="75000"/>
                          </a:schemeClr>
                        </a:solidFill>
                        <a:latin typeface="Cambria Math" panose="02040503050406030204" pitchFamily="18" charset="0"/>
                        <a:ea typeface="Cambria Math" panose="02040503050406030204" pitchFamily="18" charset="0"/>
                        <a:sym typeface="Actor"/>
                      </a:rPr>
                      <m:t>⋯, </m:t>
                    </m:r>
                    <m:sSub>
                      <m:sSubPr>
                        <m:ctrlPr>
                          <a:rPr lang="es-MX" sz="1800" i="1">
                            <a:solidFill>
                              <a:schemeClr val="accent1">
                                <a:lumMod val="75000"/>
                              </a:schemeClr>
                            </a:solidFill>
                            <a:latin typeface="Cambria Math" panose="02040503050406030204" pitchFamily="18" charset="0"/>
                            <a:ea typeface="Cambria Math" panose="02040503050406030204" pitchFamily="18" charset="0"/>
                            <a:sym typeface="Actor"/>
                          </a:rPr>
                        </m:ctrlPr>
                      </m:sSubPr>
                      <m:e>
                        <m:r>
                          <a:rPr lang="es-MX" sz="1800" i="1">
                            <a:solidFill>
                              <a:schemeClr val="accent1">
                                <a:lumMod val="75000"/>
                              </a:schemeClr>
                            </a:solidFill>
                            <a:latin typeface="Cambria Math" panose="02040503050406030204" pitchFamily="18" charset="0"/>
                            <a:ea typeface="Cambria Math" panose="02040503050406030204" pitchFamily="18" charset="0"/>
                            <a:sym typeface="Actor"/>
                          </a:rPr>
                          <m:t>𝑥</m:t>
                        </m:r>
                      </m:e>
                      <m:sub>
                        <m:r>
                          <a:rPr lang="es-MX" sz="1800" i="1">
                            <a:solidFill>
                              <a:schemeClr val="accent1">
                                <a:lumMod val="75000"/>
                              </a:schemeClr>
                            </a:solidFill>
                            <a:latin typeface="Cambria Math" panose="02040503050406030204" pitchFamily="18" charset="0"/>
                            <a:ea typeface="Cambria Math" panose="02040503050406030204" pitchFamily="18" charset="0"/>
                            <a:sym typeface="Actor"/>
                          </a:rPr>
                          <m:t>𝑛</m:t>
                        </m:r>
                      </m:sub>
                    </m:sSub>
                    <m:r>
                      <a:rPr lang="es-MX" sz="1800" i="1">
                        <a:solidFill>
                          <a:schemeClr val="accent1">
                            <a:lumMod val="75000"/>
                          </a:schemeClr>
                        </a:solidFill>
                        <a:latin typeface="Cambria Math" panose="02040503050406030204" pitchFamily="18" charset="0"/>
                        <a:ea typeface="Cambria Math" panose="02040503050406030204" pitchFamily="18" charset="0"/>
                        <a:sym typeface="Actor"/>
                      </a:rPr>
                      <m:t> </m:t>
                    </m:r>
                  </m:oMath>
                </a14:m>
                <a:r>
                  <a:rPr lang="es-MX" sz="1800" dirty="0">
                    <a:solidFill>
                      <a:schemeClr val="dk1"/>
                    </a:solidFill>
                    <a:latin typeface="Actor"/>
                    <a:sym typeface="Actor"/>
                  </a:rPr>
                  <a:t>se usan para expresar </a:t>
                </a:r>
                <a14:m>
                  <m:oMath xmlns:m="http://schemas.openxmlformats.org/officeDocument/2006/math">
                    <m:sSub>
                      <m:sSubPr>
                        <m:ctrlPr>
                          <a:rPr lang="es-MX" sz="1800" b="1" i="1" dirty="0">
                            <a:solidFill>
                              <a:schemeClr val="accent2">
                                <a:lumMod val="75000"/>
                              </a:schemeClr>
                            </a:solidFill>
                            <a:latin typeface="Cambria Math" panose="02040503050406030204" pitchFamily="18" charset="0"/>
                            <a:sym typeface="Actor"/>
                          </a:rPr>
                        </m:ctrlPr>
                      </m:sSubPr>
                      <m:e>
                        <m:r>
                          <a:rPr lang="es-MX" sz="1800" b="1" i="1" dirty="0">
                            <a:solidFill>
                              <a:schemeClr val="accent2">
                                <a:lumMod val="75000"/>
                              </a:schemeClr>
                            </a:solidFill>
                            <a:latin typeface="Cambria Math" panose="02040503050406030204" pitchFamily="18" charset="0"/>
                            <a:sym typeface="Actor"/>
                          </a:rPr>
                          <m:t>𝑷</m:t>
                        </m:r>
                      </m:e>
                      <m:sub>
                        <m:r>
                          <a:rPr lang="es-MX" sz="1800" b="1" i="1" dirty="0">
                            <a:solidFill>
                              <a:schemeClr val="accent2">
                                <a:lumMod val="75000"/>
                              </a:schemeClr>
                            </a:solidFill>
                            <a:latin typeface="Cambria Math" panose="02040503050406030204" pitchFamily="18" charset="0"/>
                            <a:sym typeface="Actor"/>
                          </a:rPr>
                          <m:t>𝒏</m:t>
                        </m:r>
                      </m:sub>
                    </m:sSub>
                    <m:d>
                      <m:dPr>
                        <m:ctrlPr>
                          <a:rPr lang="es-MX" sz="1800" b="1" i="1" dirty="0">
                            <a:solidFill>
                              <a:schemeClr val="accent2">
                                <a:lumMod val="75000"/>
                              </a:schemeClr>
                            </a:solidFill>
                            <a:latin typeface="Cambria Math" panose="02040503050406030204" pitchFamily="18" charset="0"/>
                            <a:sym typeface="Actor"/>
                          </a:rPr>
                        </m:ctrlPr>
                      </m:dPr>
                      <m:e>
                        <m:r>
                          <a:rPr lang="es-MX" sz="1800" b="1" i="1" dirty="0">
                            <a:solidFill>
                              <a:schemeClr val="accent2">
                                <a:lumMod val="75000"/>
                              </a:schemeClr>
                            </a:solidFill>
                            <a:latin typeface="Cambria Math" panose="02040503050406030204" pitchFamily="18" charset="0"/>
                            <a:sym typeface="Actor"/>
                          </a:rPr>
                          <m:t>𝒙</m:t>
                        </m:r>
                      </m:e>
                    </m:d>
                    <m:r>
                      <a:rPr lang="es-MX" sz="1800" b="1" i="1" dirty="0">
                        <a:solidFill>
                          <a:schemeClr val="accent2">
                            <a:lumMod val="75000"/>
                          </a:schemeClr>
                        </a:solidFill>
                        <a:latin typeface="Cambria Math" panose="02040503050406030204" pitchFamily="18" charset="0"/>
                        <a:sym typeface="Actor"/>
                      </a:rPr>
                      <m:t> </m:t>
                    </m:r>
                  </m:oMath>
                </a14:m>
                <a:r>
                  <a:rPr lang="es-MX" sz="1800" dirty="0">
                    <a:solidFill>
                      <a:schemeClr val="dk1"/>
                    </a:solidFill>
                    <a:latin typeface="Actor"/>
                    <a:sym typeface="Actor"/>
                  </a:rPr>
                  <a:t>en la forma:</a:t>
                </a:r>
              </a:p>
              <a:p>
                <a:endParaRPr lang="es-MX" sz="1800" dirty="0">
                  <a:solidFill>
                    <a:schemeClr val="dk1"/>
                  </a:solidFill>
                  <a:latin typeface="Actor"/>
                  <a:sym typeface="Actor"/>
                </a:endParaRPr>
              </a:p>
              <a:p>
                <a14:m>
                  <m:oMath xmlns:m="http://schemas.openxmlformats.org/officeDocument/2006/math">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𝑷</m:t>
                        </m:r>
                      </m:e>
                      <m:sub>
                        <m:r>
                          <a:rPr lang="es-MX" sz="1600" b="1" i="1" dirty="0">
                            <a:solidFill>
                              <a:schemeClr val="accent1">
                                <a:lumMod val="75000"/>
                              </a:schemeClr>
                            </a:solidFill>
                            <a:latin typeface="Cambria Math" panose="02040503050406030204" pitchFamily="18" charset="0"/>
                            <a:sym typeface="Actor"/>
                          </a:rPr>
                          <m:t>𝒏</m:t>
                        </m:r>
                      </m:sub>
                    </m:sSub>
                    <m:d>
                      <m:dPr>
                        <m:ctrlPr>
                          <a:rPr lang="es-MX" sz="1600" b="1" i="1" dirty="0" smtClean="0">
                            <a:solidFill>
                              <a:schemeClr val="accent1">
                                <a:lumMod val="75000"/>
                              </a:schemeClr>
                            </a:solidFill>
                            <a:latin typeface="Cambria Math" panose="02040503050406030204" pitchFamily="18" charset="0"/>
                            <a:sym typeface="Actor"/>
                          </a:rPr>
                        </m:ctrlPr>
                      </m:dPr>
                      <m:e>
                        <m:r>
                          <a:rPr lang="es-MX" sz="1600" b="1" i="1" dirty="0" smtClean="0">
                            <a:solidFill>
                              <a:schemeClr val="accent1">
                                <a:lumMod val="75000"/>
                              </a:schemeClr>
                            </a:solidFill>
                            <a:latin typeface="Cambria Math" panose="02040503050406030204" pitchFamily="18" charset="0"/>
                            <a:sym typeface="Actor"/>
                          </a:rPr>
                          <m:t>𝒙</m:t>
                        </m:r>
                      </m:e>
                    </m:d>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smtClean="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𝒐</m:t>
                        </m:r>
                      </m:sub>
                    </m:sSub>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smtClean="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𝟏</m:t>
                        </m:r>
                      </m:sub>
                    </m:sSub>
                    <m:d>
                      <m:dPr>
                        <m:ctrlPr>
                          <a:rPr lang="es-MX" sz="1600" b="1" i="1" dirty="0" smtClean="0">
                            <a:solidFill>
                              <a:schemeClr val="accent1">
                                <a:lumMod val="75000"/>
                              </a:schemeClr>
                            </a:solidFill>
                            <a:latin typeface="Cambria Math" panose="02040503050406030204" pitchFamily="18" charset="0"/>
                            <a:sym typeface="Actor"/>
                          </a:rPr>
                        </m:ctrlPr>
                      </m:dPr>
                      <m:e>
                        <m:r>
                          <a:rPr lang="es-MX" sz="1600" b="1" i="1" dirty="0" smtClean="0">
                            <a:solidFill>
                              <a:schemeClr val="accent1">
                                <a:lumMod val="75000"/>
                              </a:schemeClr>
                            </a:solidFill>
                            <a:latin typeface="Cambria Math" panose="02040503050406030204" pitchFamily="18" charset="0"/>
                            <a:sym typeface="Actor"/>
                          </a:rPr>
                          <m:t>𝒙</m:t>
                        </m:r>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smtClean="0">
                                <a:solidFill>
                                  <a:schemeClr val="accent1">
                                    <a:lumMod val="75000"/>
                                  </a:schemeClr>
                                </a:solidFill>
                                <a:latin typeface="Cambria Math" panose="02040503050406030204" pitchFamily="18" charset="0"/>
                                <a:sym typeface="Actor"/>
                              </a:rPr>
                              <m:t>𝒙</m:t>
                            </m:r>
                          </m:e>
                          <m:sub>
                            <m:r>
                              <a:rPr lang="es-MX" sz="1600" b="1" i="1" dirty="0" smtClean="0">
                                <a:solidFill>
                                  <a:schemeClr val="accent1">
                                    <a:lumMod val="75000"/>
                                  </a:schemeClr>
                                </a:solidFill>
                                <a:latin typeface="Cambria Math" panose="02040503050406030204" pitchFamily="18" charset="0"/>
                                <a:sym typeface="Actor"/>
                              </a:rPr>
                              <m:t>𝟎</m:t>
                            </m:r>
                          </m:sub>
                        </m:sSub>
                      </m:e>
                    </m:d>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𝟐</m:t>
                        </m:r>
                      </m:sub>
                    </m:sSub>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a:solidFill>
                                  <a:schemeClr val="accent1">
                                    <a:lumMod val="75000"/>
                                  </a:schemeClr>
                                </a:solidFill>
                                <a:latin typeface="Cambria Math" panose="02040503050406030204" pitchFamily="18" charset="0"/>
                                <a:sym typeface="Actor"/>
                              </a:rPr>
                              <m:t>𝟎</m:t>
                            </m:r>
                          </m:sub>
                        </m:sSub>
                      </m:e>
                    </m:d>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smtClean="0">
                                <a:solidFill>
                                  <a:schemeClr val="accent1">
                                    <a:lumMod val="75000"/>
                                  </a:schemeClr>
                                </a:solidFill>
                                <a:latin typeface="Cambria Math" panose="02040503050406030204" pitchFamily="18" charset="0"/>
                                <a:sym typeface="Actor"/>
                              </a:rPr>
                              <m:t>𝟏</m:t>
                            </m:r>
                          </m:sub>
                        </m:sSub>
                      </m:e>
                    </m:d>
                    <m:r>
                      <a:rPr lang="es-MX" sz="1600" b="1" i="1" dirty="0" smtClean="0">
                        <a:solidFill>
                          <a:schemeClr val="accent1">
                            <a:lumMod val="75000"/>
                          </a:schemeClr>
                        </a:solidFill>
                        <a:latin typeface="Cambria Math" panose="02040503050406030204" pitchFamily="18" charset="0"/>
                        <a:sym typeface="Actor"/>
                      </a:rPr>
                      <m:t>+</m:t>
                    </m:r>
                    <m:r>
                      <a:rPr lang="es-MX" sz="1600" b="1" i="1" dirty="0" smtClean="0">
                        <a:solidFill>
                          <a:schemeClr val="accent1">
                            <a:lumMod val="75000"/>
                          </a:schemeClr>
                        </a:solidFill>
                        <a:latin typeface="Cambria Math" panose="02040503050406030204" pitchFamily="18" charset="0"/>
                        <a:ea typeface="Cambria Math" panose="02040503050406030204" pitchFamily="18" charset="0"/>
                        <a:sym typeface="Actor"/>
                      </a:rPr>
                      <m:t>⋯+</m:t>
                    </m:r>
                  </m:oMath>
                </a14:m>
                <a:r>
                  <a:rPr lang="es-MX" sz="1600" b="1" dirty="0">
                    <a:solidFill>
                      <a:schemeClr val="accent1">
                        <a:lumMod val="75000"/>
                      </a:schemeClr>
                    </a:solidFill>
                    <a:sym typeface="Actor"/>
                  </a:rPr>
                  <a:t> </a:t>
                </a:r>
                <a14:m>
                  <m:oMath xmlns:m="http://schemas.openxmlformats.org/officeDocument/2006/math">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𝒏</m:t>
                        </m:r>
                      </m:sub>
                    </m:sSub>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a:solidFill>
                                  <a:schemeClr val="accent1">
                                    <a:lumMod val="75000"/>
                                  </a:schemeClr>
                                </a:solidFill>
                                <a:latin typeface="Cambria Math" panose="02040503050406030204" pitchFamily="18" charset="0"/>
                                <a:sym typeface="Actor"/>
                              </a:rPr>
                              <m:t>𝟎</m:t>
                            </m:r>
                          </m:sub>
                        </m:sSub>
                      </m:e>
                    </m:d>
                    <m:r>
                      <a:rPr lang="es-MX" sz="1600" b="1" i="1" dirty="0" smtClean="0">
                        <a:solidFill>
                          <a:schemeClr val="accent1">
                            <a:lumMod val="50000"/>
                          </a:schemeClr>
                        </a:solidFill>
                        <a:latin typeface="Cambria Math" panose="02040503050406030204" pitchFamily="18" charset="0"/>
                        <a:ea typeface="Cambria Math" panose="02040503050406030204" pitchFamily="18" charset="0"/>
                        <a:sym typeface="Actor"/>
                      </a:rPr>
                      <m:t>⋯</m:t>
                    </m:r>
                  </m:oMath>
                </a14:m>
                <a:r>
                  <a:rPr lang="es-MX" sz="1600" b="1" dirty="0">
                    <a:solidFill>
                      <a:schemeClr val="accent1">
                        <a:lumMod val="50000"/>
                      </a:schemeClr>
                    </a:solidFill>
                    <a:sym typeface="Actor"/>
                  </a:rPr>
                  <a:t> </a:t>
                </a:r>
                <a14:m>
                  <m:oMath xmlns:m="http://schemas.openxmlformats.org/officeDocument/2006/math">
                    <m:d>
                      <m:dPr>
                        <m:ctrlPr>
                          <a:rPr lang="es-MX" sz="1600" i="1" dirty="0">
                            <a:solidFill>
                              <a:schemeClr val="accent1">
                                <a:lumMod val="50000"/>
                              </a:schemeClr>
                            </a:solidFill>
                            <a:latin typeface="Cambria Math" panose="02040503050406030204" pitchFamily="18" charset="0"/>
                            <a:sym typeface="Actor"/>
                          </a:rPr>
                        </m:ctrlPr>
                      </m:dPr>
                      <m:e>
                        <m:r>
                          <a:rPr lang="es-MX" sz="1600" dirty="0">
                            <a:solidFill>
                              <a:schemeClr val="accent1">
                                <a:lumMod val="50000"/>
                              </a:schemeClr>
                            </a:solidFill>
                            <a:latin typeface="Cambria Math" panose="02040503050406030204" pitchFamily="18" charset="0"/>
                            <a:sym typeface="Actor"/>
                          </a:rPr>
                          <m:t>𝒙</m:t>
                        </m:r>
                        <m:r>
                          <a:rPr lang="es-MX" sz="1600" dirty="0">
                            <a:solidFill>
                              <a:schemeClr val="accent1">
                                <a:lumMod val="50000"/>
                              </a:schemeClr>
                            </a:solidFill>
                            <a:latin typeface="Cambria Math" panose="02040503050406030204" pitchFamily="18" charset="0"/>
                            <a:sym typeface="Actor"/>
                          </a:rPr>
                          <m:t>−</m:t>
                        </m:r>
                        <m:sSub>
                          <m:sSubPr>
                            <m:ctrlPr>
                              <a:rPr lang="es-MX" sz="1600" i="1" dirty="0">
                                <a:solidFill>
                                  <a:schemeClr val="accent1">
                                    <a:lumMod val="50000"/>
                                  </a:schemeClr>
                                </a:solidFill>
                                <a:latin typeface="Cambria Math" panose="02040503050406030204" pitchFamily="18" charset="0"/>
                                <a:sym typeface="Actor"/>
                              </a:rPr>
                            </m:ctrlPr>
                          </m:sSubPr>
                          <m:e>
                            <m:r>
                              <a:rPr lang="es-MX" sz="1600" dirty="0">
                                <a:solidFill>
                                  <a:schemeClr val="accent1">
                                    <a:lumMod val="50000"/>
                                  </a:schemeClr>
                                </a:solidFill>
                                <a:latin typeface="Cambria Math" panose="02040503050406030204" pitchFamily="18" charset="0"/>
                                <a:sym typeface="Actor"/>
                              </a:rPr>
                              <m:t>𝒙</m:t>
                            </m:r>
                          </m:e>
                          <m:sub>
                            <m:r>
                              <a:rPr lang="es-MX" sz="1600" dirty="0">
                                <a:solidFill>
                                  <a:schemeClr val="accent1">
                                    <a:lumMod val="50000"/>
                                  </a:schemeClr>
                                </a:solidFill>
                                <a:latin typeface="Cambria Math" panose="02040503050406030204" pitchFamily="18" charset="0"/>
                                <a:sym typeface="Actor"/>
                              </a:rPr>
                              <m:t>𝒏</m:t>
                            </m:r>
                            <m:r>
                              <a:rPr lang="es-MX" sz="1600" dirty="0">
                                <a:solidFill>
                                  <a:schemeClr val="accent1">
                                    <a:lumMod val="50000"/>
                                  </a:schemeClr>
                                </a:solidFill>
                                <a:latin typeface="Cambria Math" panose="02040503050406030204" pitchFamily="18" charset="0"/>
                                <a:sym typeface="Actor"/>
                              </a:rPr>
                              <m:t>−</m:t>
                            </m:r>
                            <m:r>
                              <a:rPr lang="es-MX" sz="1600" dirty="0">
                                <a:solidFill>
                                  <a:schemeClr val="accent1">
                                    <a:lumMod val="50000"/>
                                  </a:schemeClr>
                                </a:solidFill>
                                <a:latin typeface="Cambria Math" panose="02040503050406030204" pitchFamily="18" charset="0"/>
                                <a:sym typeface="Actor"/>
                              </a:rPr>
                              <m:t>𝟏</m:t>
                            </m:r>
                          </m:sub>
                        </m:sSub>
                      </m:e>
                    </m:d>
                  </m:oMath>
                </a14:m>
                <a:endParaRPr lang="es-MX" sz="1800" dirty="0">
                  <a:solidFill>
                    <a:schemeClr val="dk1"/>
                  </a:solidFill>
                  <a:latin typeface="Actor"/>
                  <a:sym typeface="Actor"/>
                </a:endParaRPr>
              </a:p>
              <a:p>
                <a:endParaRPr lang="es-MX" sz="1800" dirty="0">
                  <a:solidFill>
                    <a:schemeClr val="dk1"/>
                  </a:solidFill>
                  <a:latin typeface="Actor"/>
                  <a:sym typeface="Actor"/>
                </a:endParaRPr>
              </a:p>
              <a:p>
                <a:r>
                  <a:rPr lang="es-MX" sz="1800" dirty="0">
                    <a:solidFill>
                      <a:schemeClr val="dk1"/>
                    </a:solidFill>
                    <a:latin typeface="Actor"/>
                    <a:sym typeface="Actor"/>
                  </a:rPr>
                  <a:t>Donde los coeficientes </a:t>
                </a:r>
                <a14:m>
                  <m:oMath xmlns:m="http://schemas.openxmlformats.org/officeDocument/2006/math">
                    <m:sSub>
                      <m:sSubPr>
                        <m:ctrlPr>
                          <a:rPr lang="es-MX" sz="1800" i="1" smtClean="0">
                            <a:solidFill>
                              <a:schemeClr val="dk1"/>
                            </a:solidFill>
                            <a:latin typeface="Cambria Math" panose="02040503050406030204" pitchFamily="18" charset="0"/>
                            <a:sym typeface="Actor"/>
                          </a:rPr>
                        </m:ctrlPr>
                      </m:sSubPr>
                      <m:e>
                        <m:r>
                          <a:rPr lang="es-MX" sz="1800" b="0" i="1" smtClean="0">
                            <a:solidFill>
                              <a:schemeClr val="dk1"/>
                            </a:solidFill>
                            <a:latin typeface="Cambria Math" panose="02040503050406030204" pitchFamily="18" charset="0"/>
                            <a:sym typeface="Actor"/>
                          </a:rPr>
                          <m:t>𝑏</m:t>
                        </m:r>
                      </m:e>
                      <m:sub>
                        <m:r>
                          <a:rPr lang="es-MX" sz="1800" b="0" i="1" smtClean="0">
                            <a:solidFill>
                              <a:schemeClr val="dk1"/>
                            </a:solidFill>
                            <a:latin typeface="Cambria Math" panose="02040503050406030204" pitchFamily="18" charset="0"/>
                            <a:sym typeface="Actor"/>
                          </a:rPr>
                          <m:t>0</m:t>
                        </m:r>
                      </m:sub>
                    </m:sSub>
                    <m:r>
                      <a:rPr lang="es-MX" sz="1800" b="0" i="1" smtClean="0">
                        <a:solidFill>
                          <a:schemeClr val="dk1"/>
                        </a:solidFill>
                        <a:latin typeface="Cambria Math" panose="02040503050406030204" pitchFamily="18" charset="0"/>
                        <a:sym typeface="Actor"/>
                      </a:rPr>
                      <m:t>,</m:t>
                    </m:r>
                  </m:oMath>
                </a14:m>
                <a:r>
                  <a:rPr lang="es-MX" sz="1800" dirty="0">
                    <a:solidFill>
                      <a:schemeClr val="dk1"/>
                    </a:solidFill>
                    <a:latin typeface="Actor"/>
                    <a:sym typeface="Actor"/>
                  </a:rPr>
                  <a:t> </a:t>
                </a:r>
                <a14:m>
                  <m:oMath xmlns:m="http://schemas.openxmlformats.org/officeDocument/2006/math">
                    <m:sSub>
                      <m:sSubPr>
                        <m:ctrlPr>
                          <a:rPr lang="es-MX" sz="1800" i="1">
                            <a:solidFill>
                              <a:schemeClr val="dk1"/>
                            </a:solidFill>
                            <a:latin typeface="Cambria Math" panose="02040503050406030204" pitchFamily="18" charset="0"/>
                            <a:sym typeface="Actor"/>
                          </a:rPr>
                        </m:ctrlPr>
                      </m:sSubPr>
                      <m:e>
                        <m:r>
                          <a:rPr lang="es-MX" sz="1800" i="1">
                            <a:solidFill>
                              <a:schemeClr val="dk1"/>
                            </a:solidFill>
                            <a:latin typeface="Cambria Math" panose="02040503050406030204" pitchFamily="18" charset="0"/>
                            <a:sym typeface="Actor"/>
                          </a:rPr>
                          <m:t>𝑏</m:t>
                        </m:r>
                      </m:e>
                      <m:sub>
                        <m:r>
                          <a:rPr lang="es-MX" sz="1800" b="0" i="1" smtClean="0">
                            <a:solidFill>
                              <a:schemeClr val="dk1"/>
                            </a:solidFill>
                            <a:latin typeface="Cambria Math" panose="02040503050406030204" pitchFamily="18" charset="0"/>
                            <a:sym typeface="Actor"/>
                          </a:rPr>
                          <m:t>1</m:t>
                        </m:r>
                      </m:sub>
                    </m:sSub>
                    <m:r>
                      <a:rPr lang="es-MX" sz="1800" b="0" i="1" smtClean="0">
                        <a:solidFill>
                          <a:schemeClr val="dk1"/>
                        </a:solidFill>
                        <a:latin typeface="Cambria Math" panose="02040503050406030204" pitchFamily="18" charset="0"/>
                        <a:sym typeface="Actor"/>
                      </a:rPr>
                      <m:t>, </m:t>
                    </m:r>
                    <m:r>
                      <a:rPr lang="es-MX" sz="1800" b="0" i="1" smtClean="0">
                        <a:solidFill>
                          <a:schemeClr val="dk1"/>
                        </a:solidFill>
                        <a:latin typeface="Cambria Math" panose="02040503050406030204" pitchFamily="18" charset="0"/>
                        <a:ea typeface="Cambria Math" panose="02040503050406030204" pitchFamily="18" charset="0"/>
                        <a:sym typeface="Actor"/>
                      </a:rPr>
                      <m:t>⋯,</m:t>
                    </m:r>
                    <m:sSub>
                      <m:sSubPr>
                        <m:ctrlPr>
                          <a:rPr lang="es-MX" sz="1800" i="1">
                            <a:solidFill>
                              <a:schemeClr val="dk1"/>
                            </a:solidFill>
                            <a:latin typeface="Cambria Math" panose="02040503050406030204" pitchFamily="18" charset="0"/>
                            <a:sym typeface="Actor"/>
                          </a:rPr>
                        </m:ctrlPr>
                      </m:sSubPr>
                      <m:e>
                        <m:r>
                          <a:rPr lang="es-MX" sz="1800" i="1">
                            <a:solidFill>
                              <a:schemeClr val="dk1"/>
                            </a:solidFill>
                            <a:latin typeface="Cambria Math" panose="02040503050406030204" pitchFamily="18" charset="0"/>
                            <a:sym typeface="Actor"/>
                          </a:rPr>
                          <m:t>𝑏</m:t>
                        </m:r>
                      </m:e>
                      <m:sub>
                        <m:r>
                          <a:rPr lang="es-MX" sz="1800" b="0" i="1" smtClean="0">
                            <a:solidFill>
                              <a:schemeClr val="dk1"/>
                            </a:solidFill>
                            <a:latin typeface="Cambria Math" panose="02040503050406030204" pitchFamily="18" charset="0"/>
                            <a:sym typeface="Actor"/>
                          </a:rPr>
                          <m:t>𝑛</m:t>
                        </m:r>
                      </m:sub>
                    </m:sSub>
                  </m:oMath>
                </a14:m>
                <a:r>
                  <a:rPr lang="es-MX" sz="1800" dirty="0">
                    <a:solidFill>
                      <a:schemeClr val="dk1"/>
                    </a:solidFill>
                    <a:latin typeface="Actor"/>
                    <a:sym typeface="Actor"/>
                  </a:rPr>
                  <a:t> representan las diferencias divididas.</a:t>
                </a:r>
              </a:p>
            </p:txBody>
          </p:sp>
        </mc:Choice>
        <mc:Fallback xmlns="">
          <p:sp>
            <p:nvSpPr>
              <p:cNvPr id="3568" name="Google Shape;3568;p63"/>
              <p:cNvSpPr txBox="1">
                <a:spLocks noRot="1" noChangeAspect="1" noMove="1" noResize="1" noEditPoints="1" noAdjustHandles="1" noChangeArrowheads="1" noChangeShapeType="1" noTextEdit="1"/>
              </p:cNvSpPr>
              <p:nvPr/>
            </p:nvSpPr>
            <p:spPr>
              <a:xfrm>
                <a:off x="770918" y="1813809"/>
                <a:ext cx="7818446" cy="2503358"/>
              </a:xfrm>
              <a:prstGeom prst="rect">
                <a:avLst/>
              </a:prstGeom>
              <a:blipFill>
                <a:blip r:embed="rId3"/>
                <a:stretch>
                  <a:fillRect l="-624" r="-624" b="-6829"/>
                </a:stretch>
              </a:blipFill>
              <a:ln>
                <a:noFill/>
              </a:ln>
            </p:spPr>
            <p:txBody>
              <a:bodyPr/>
              <a:lstStyle/>
              <a:p>
                <a:r>
                  <a:rPr lang="es-MX">
                    <a:noFill/>
                  </a:rPr>
                  <a:t> </a:t>
                </a:r>
              </a:p>
            </p:txBody>
          </p:sp>
        </mc:Fallback>
      </mc:AlternateContent>
      <p:sp>
        <p:nvSpPr>
          <p:cNvPr id="6" name="Google Shape;3213;p45">
            <a:extLst>
              <a:ext uri="{FF2B5EF4-FFF2-40B4-BE49-F238E27FC236}">
                <a16:creationId xmlns:a16="http://schemas.microsoft.com/office/drawing/2014/main" id="{BC026307-C920-4934-BCAE-445A872F5659}"/>
              </a:ext>
            </a:extLst>
          </p:cNvPr>
          <p:cNvSpPr txBox="1">
            <a:spLocks/>
          </p:cNvSpPr>
          <p:nvPr/>
        </p:nvSpPr>
        <p:spPr>
          <a:xfrm>
            <a:off x="770918" y="1189711"/>
            <a:ext cx="7907915" cy="62409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sz="2000" dirty="0">
                <a:solidFill>
                  <a:schemeClr val="accent3">
                    <a:lumMod val="75000"/>
                  </a:schemeClr>
                </a:solidFill>
                <a:latin typeface="Epilogue SemiBold"/>
              </a:rPr>
              <a:t>Forma general de los polinomios de interpolación de Newton</a:t>
            </a:r>
          </a:p>
        </p:txBody>
      </p:sp>
      <p:sp>
        <p:nvSpPr>
          <p:cNvPr id="2" name="CuadroTexto 1">
            <a:extLst>
              <a:ext uri="{FF2B5EF4-FFF2-40B4-BE49-F238E27FC236}">
                <a16:creationId xmlns:a16="http://schemas.microsoft.com/office/drawing/2014/main" id="{C432B9E9-C433-4CC6-BF84-CDE13F16C929}"/>
              </a:ext>
            </a:extLst>
          </p:cNvPr>
          <p:cNvSpPr txBox="1"/>
          <p:nvPr/>
        </p:nvSpPr>
        <p:spPr>
          <a:xfrm>
            <a:off x="7997252" y="3545174"/>
            <a:ext cx="921896" cy="307777"/>
          </a:xfrm>
          <a:prstGeom prst="rect">
            <a:avLst/>
          </a:prstGeom>
          <a:noFill/>
        </p:spPr>
        <p:txBody>
          <a:bodyPr wrap="square" rtlCol="0">
            <a:spAutoFit/>
          </a:bodyPr>
          <a:lstStyle/>
          <a:p>
            <a:r>
              <a:rPr lang="es-MX" dirty="0"/>
              <a:t>(</a:t>
            </a:r>
            <a:r>
              <a:rPr lang="es-MX" dirty="0" err="1"/>
              <a:t>ec</a:t>
            </a:r>
            <a:r>
              <a:rPr lang="es-MX" dirty="0"/>
              <a:t>. 3.1)</a:t>
            </a:r>
          </a:p>
        </p:txBody>
      </p:sp>
    </p:spTree>
    <p:extLst>
      <p:ext uri="{BB962C8B-B14F-4D97-AF65-F5344CB8AC3E}">
        <p14:creationId xmlns:p14="http://schemas.microsoft.com/office/powerpoint/2010/main" val="495912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99"/>
        <p:cNvGrpSpPr/>
        <p:nvPr/>
      </p:nvGrpSpPr>
      <p:grpSpPr>
        <a:xfrm>
          <a:off x="0" y="0"/>
          <a:ext cx="0" cy="0"/>
          <a:chOff x="0" y="0"/>
          <a:chExt cx="0" cy="0"/>
        </a:xfrm>
      </p:grpSpPr>
      <p:sp>
        <p:nvSpPr>
          <p:cNvPr id="3000" name="Google Shape;3000;p40"/>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Los coeficientes del polinomio …</a:t>
            </a:r>
            <a:br>
              <a:rPr lang="en" dirty="0"/>
            </a:br>
            <a:endParaRPr dirty="0"/>
          </a:p>
        </p:txBody>
      </p:sp>
      <mc:AlternateContent xmlns:mc="http://schemas.openxmlformats.org/markup-compatibility/2006" xmlns:a14="http://schemas.microsoft.com/office/drawing/2010/main">
        <mc:Choice Requires="a14">
          <p:sp>
            <p:nvSpPr>
              <p:cNvPr id="3001" name="Google Shape;3001;p40"/>
              <p:cNvSpPr txBox="1">
                <a:spLocks noGrp="1"/>
              </p:cNvSpPr>
              <p:nvPr>
                <p:ph type="subTitle" idx="1"/>
              </p:nvPr>
            </p:nvSpPr>
            <p:spPr>
              <a:xfrm>
                <a:off x="740475" y="1038994"/>
                <a:ext cx="3831525" cy="249119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sz="1800" dirty="0"/>
                  <a:t>Los puntos asociados con datos se</a:t>
                </a:r>
              </a:p>
              <a:p>
                <a:pPr marL="0" lvl="0" indent="0"/>
                <a:r>
                  <a:rPr lang="es-MX" sz="1800" dirty="0"/>
                  <a:t>utilizan para evaluar los coeficientes </a:t>
                </a:r>
                <a14:m>
                  <m:oMath xmlns:m="http://schemas.openxmlformats.org/officeDocument/2006/math">
                    <m:sSub>
                      <m:sSubPr>
                        <m:ctrlPr>
                          <a:rPr lang="es-MX" sz="1800" i="1" dirty="0" smtClean="0">
                            <a:latin typeface="Cambria Math" panose="02040503050406030204" pitchFamily="18" charset="0"/>
                          </a:rPr>
                        </m:ctrlPr>
                      </m:sSubPr>
                      <m:e>
                        <m:r>
                          <a:rPr lang="es-MX" sz="1800" b="0" i="1" dirty="0" smtClean="0">
                            <a:latin typeface="Cambria Math" panose="02040503050406030204" pitchFamily="18" charset="0"/>
                          </a:rPr>
                          <m:t>𝑏</m:t>
                        </m:r>
                      </m:e>
                      <m:sub>
                        <m:r>
                          <a:rPr lang="es-MX" sz="1800" b="0" i="1" dirty="0" smtClean="0">
                            <a:latin typeface="Cambria Math" panose="02040503050406030204" pitchFamily="18" charset="0"/>
                          </a:rPr>
                          <m:t>0</m:t>
                        </m:r>
                      </m:sub>
                    </m:sSub>
                    <m:r>
                      <a:rPr lang="es-MX" sz="1800" b="0" i="1" dirty="0" smtClean="0">
                        <a:latin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𝑏</m:t>
                        </m:r>
                      </m:e>
                      <m:sub>
                        <m:r>
                          <a:rPr lang="es-MX" sz="1800" b="0" i="1" dirty="0" smtClean="0">
                            <a:latin typeface="Cambria Math" panose="02040503050406030204" pitchFamily="18" charset="0"/>
                          </a:rPr>
                          <m:t>1</m:t>
                        </m:r>
                      </m:sub>
                    </m:sSub>
                    <m:r>
                      <a:rPr lang="es-MX" sz="1800" b="0" i="1" dirty="0" smtClean="0">
                        <a:latin typeface="Cambria Math" panose="02040503050406030204" pitchFamily="18" charset="0"/>
                      </a:rPr>
                      <m:t>, </m:t>
                    </m:r>
                    <m:r>
                      <a:rPr lang="es-MX" sz="1800" b="0" i="1" dirty="0" smtClean="0">
                        <a:latin typeface="Cambria Math" panose="02040503050406030204" pitchFamily="18" charset="0"/>
                        <a:ea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𝑏</m:t>
                        </m:r>
                      </m:e>
                      <m:sub>
                        <m:r>
                          <a:rPr lang="es-MX" sz="1800" b="0" i="1" dirty="0" smtClean="0">
                            <a:latin typeface="Cambria Math" panose="02040503050406030204" pitchFamily="18" charset="0"/>
                          </a:rPr>
                          <m:t>𝑛</m:t>
                        </m:r>
                      </m:sub>
                    </m:sSub>
                  </m:oMath>
                </a14:m>
                <a:r>
                  <a:rPr lang="es-MX" sz="1800" dirty="0"/>
                  <a:t>. </a:t>
                </a:r>
              </a:p>
              <a:p>
                <a:pPr marL="0" lvl="0" indent="0"/>
                <a:endParaRPr lang="es-MX" sz="1800" dirty="0"/>
              </a:p>
              <a:p>
                <a:pPr marL="0" lvl="0" indent="0"/>
                <a:r>
                  <a:rPr lang="es-MX" sz="1800" dirty="0"/>
                  <a:t>Para </a:t>
                </a:r>
                <a:r>
                  <a:rPr lang="es-MX" sz="1800" b="1" dirty="0">
                    <a:solidFill>
                      <a:schemeClr val="accent1">
                        <a:lumMod val="75000"/>
                      </a:schemeClr>
                    </a:solidFill>
                  </a:rPr>
                  <a:t>un polinomio de n-</a:t>
                </a:r>
                <a:r>
                  <a:rPr lang="es-MX" sz="1800" b="1" dirty="0" err="1">
                    <a:solidFill>
                      <a:schemeClr val="accent1">
                        <a:lumMod val="75000"/>
                      </a:schemeClr>
                    </a:solidFill>
                  </a:rPr>
                  <a:t>ésimo</a:t>
                </a:r>
                <a:r>
                  <a:rPr lang="es-MX" sz="1800" b="1" dirty="0">
                    <a:solidFill>
                      <a:schemeClr val="accent1">
                        <a:lumMod val="75000"/>
                      </a:schemeClr>
                    </a:solidFill>
                  </a:rPr>
                  <a:t> grado se requieren </a:t>
                </a:r>
                <a14:m>
                  <m:oMath xmlns:m="http://schemas.openxmlformats.org/officeDocument/2006/math">
                    <m:r>
                      <a:rPr lang="es-MX" sz="1800" b="1" i="1" dirty="0" smtClean="0">
                        <a:solidFill>
                          <a:schemeClr val="accent1">
                            <a:lumMod val="75000"/>
                          </a:schemeClr>
                        </a:solidFill>
                        <a:latin typeface="Cambria Math" panose="02040503050406030204" pitchFamily="18" charset="0"/>
                      </a:rPr>
                      <m:t>𝒏</m:t>
                    </m:r>
                    <m:r>
                      <a:rPr lang="es-MX" sz="1800" b="1" i="1" dirty="0" smtClean="0">
                        <a:solidFill>
                          <a:schemeClr val="accent1">
                            <a:lumMod val="75000"/>
                          </a:schemeClr>
                        </a:solidFill>
                        <a:latin typeface="Cambria Math" panose="02040503050406030204" pitchFamily="18" charset="0"/>
                      </a:rPr>
                      <m:t> + </m:t>
                    </m:r>
                    <m:r>
                      <a:rPr lang="es-MX" sz="1800" b="1" i="1" dirty="0" smtClean="0">
                        <a:solidFill>
                          <a:schemeClr val="accent1">
                            <a:lumMod val="75000"/>
                          </a:schemeClr>
                        </a:solidFill>
                        <a:latin typeface="Cambria Math" panose="02040503050406030204" pitchFamily="18" charset="0"/>
                      </a:rPr>
                      <m:t>𝟏</m:t>
                    </m:r>
                    <m:r>
                      <a:rPr lang="es-MX" sz="1800" b="1" i="1" dirty="0" smtClean="0">
                        <a:solidFill>
                          <a:schemeClr val="accent1">
                            <a:lumMod val="75000"/>
                          </a:schemeClr>
                        </a:solidFill>
                        <a:latin typeface="Cambria Math" panose="02040503050406030204" pitchFamily="18" charset="0"/>
                      </a:rPr>
                      <m:t> </m:t>
                    </m:r>
                  </m:oMath>
                </a14:m>
                <a:r>
                  <a:rPr lang="es-MX" sz="1800" b="1" dirty="0">
                    <a:solidFill>
                      <a:schemeClr val="accent1">
                        <a:lumMod val="75000"/>
                      </a:schemeClr>
                    </a:solidFill>
                  </a:rPr>
                  <a:t>puntos</a:t>
                </a:r>
                <a:r>
                  <a:rPr lang="es-MX" sz="1800" dirty="0"/>
                  <a:t>:  </a:t>
                </a:r>
                <a14:m>
                  <m:oMath xmlns:m="http://schemas.openxmlformats.org/officeDocument/2006/math">
                    <m:d>
                      <m:dPr>
                        <m:begChr m:val="["/>
                        <m:endChr m:val="]"/>
                        <m:ctrlPr>
                          <a:rPr lang="es-MX" sz="1800" i="1" dirty="0" smtClean="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i="1" dirty="0">
                                <a:latin typeface="Cambria Math" panose="02040503050406030204" pitchFamily="18" charset="0"/>
                              </a:rPr>
                              <m:t>0</m:t>
                            </m:r>
                          </m:sub>
                        </m:sSub>
                        <m:r>
                          <a:rPr lang="es-MX" sz="1800" b="0" i="1" dirty="0" smtClean="0">
                            <a:latin typeface="Cambria Math" panose="02040503050406030204" pitchFamily="18" charset="0"/>
                          </a:rPr>
                          <m:t>, </m:t>
                        </m:r>
                        <m:r>
                          <a:rPr lang="es-MX" sz="1800" b="0" i="1" dirty="0" smtClean="0">
                            <a:latin typeface="Cambria Math" panose="02040503050406030204" pitchFamily="18" charset="0"/>
                          </a:rPr>
                          <m:t>𝑓</m:t>
                        </m:r>
                        <m:d>
                          <m:dPr>
                            <m:ctrlPr>
                              <a:rPr lang="es-MX" sz="1800" b="0" i="1" dirty="0" smtClean="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i="1" dirty="0">
                                    <a:latin typeface="Cambria Math" panose="02040503050406030204" pitchFamily="18" charset="0"/>
                                  </a:rPr>
                                  <m:t>0</m:t>
                                </m:r>
                              </m:sub>
                            </m:sSub>
                          </m:e>
                        </m:d>
                      </m:e>
                    </m:d>
                  </m:oMath>
                </a14:m>
                <a:r>
                  <a:rPr lang="es-MX" sz="1800" dirty="0"/>
                  <a:t>, </a:t>
                </a:r>
                <a14:m>
                  <m:oMath xmlns:m="http://schemas.openxmlformats.org/officeDocument/2006/math">
                    <m:d>
                      <m:dPr>
                        <m:begChr m:val="["/>
                        <m:endChr m:val="]"/>
                        <m:ctrlPr>
                          <a:rPr lang="es-MX" sz="1800" i="1" dirty="0">
                            <a:latin typeface="Cambria Math" panose="02040503050406030204" pitchFamily="18" charset="0"/>
                          </a:rPr>
                        </m:ctrlPr>
                      </m:dPr>
                      <m:e>
                        <m:sSub>
                          <m:sSubPr>
                            <m:ctrlPr>
                              <a:rPr lang="es-MX" sz="1800" i="1" dirty="0" smtClean="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1</m:t>
                            </m:r>
                          </m:sub>
                        </m:sSub>
                        <m:r>
                          <a:rPr lang="es-MX" sz="1800" i="1" dirty="0">
                            <a:latin typeface="Cambria Math" panose="02040503050406030204" pitchFamily="18" charset="0"/>
                          </a:rPr>
                          <m:t>, </m:t>
                        </m:r>
                        <m:r>
                          <a:rPr lang="es-MX" sz="1800" i="1" dirty="0">
                            <a:latin typeface="Cambria Math" panose="02040503050406030204" pitchFamily="18" charset="0"/>
                          </a:rPr>
                          <m:t>𝑓</m:t>
                        </m:r>
                        <m:d>
                          <m:dPr>
                            <m:ctrlPr>
                              <a:rPr lang="es-MX" sz="1800" i="1" dirty="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1</m:t>
                                </m:r>
                              </m:sub>
                            </m:sSub>
                          </m:e>
                        </m:d>
                      </m:e>
                    </m:d>
                    <m:r>
                      <a:rPr lang="es-MX" sz="1800" b="0" i="1" dirty="0" smtClean="0">
                        <a:latin typeface="Cambria Math" panose="02040503050406030204" pitchFamily="18" charset="0"/>
                      </a:rPr>
                      <m:t>, </m:t>
                    </m:r>
                    <m:r>
                      <a:rPr lang="es-MX" sz="1800" b="0" i="1" dirty="0" smtClean="0">
                        <a:latin typeface="Cambria Math" panose="02040503050406030204" pitchFamily="18" charset="0"/>
                        <a:ea typeface="Cambria Math" panose="02040503050406030204" pitchFamily="18" charset="0"/>
                      </a:rPr>
                      <m:t>⋯,</m:t>
                    </m:r>
                  </m:oMath>
                </a14:m>
                <a:r>
                  <a:rPr lang="es-MX" sz="1800" dirty="0"/>
                  <a:t> </a:t>
                </a:r>
                <a14:m>
                  <m:oMath xmlns:m="http://schemas.openxmlformats.org/officeDocument/2006/math">
                    <m:d>
                      <m:dPr>
                        <m:begChr m:val="["/>
                        <m:endChr m:val="]"/>
                        <m:ctrlPr>
                          <a:rPr lang="es-MX" sz="1800" i="1" dirty="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𝑛</m:t>
                            </m:r>
                          </m:sub>
                        </m:sSub>
                        <m:r>
                          <a:rPr lang="es-MX" sz="1800" i="1" dirty="0">
                            <a:latin typeface="Cambria Math" panose="02040503050406030204" pitchFamily="18" charset="0"/>
                          </a:rPr>
                          <m:t>, </m:t>
                        </m:r>
                        <m:r>
                          <a:rPr lang="es-MX" sz="1800" i="1" dirty="0">
                            <a:latin typeface="Cambria Math" panose="02040503050406030204" pitchFamily="18" charset="0"/>
                          </a:rPr>
                          <m:t>𝑓</m:t>
                        </m:r>
                        <m:d>
                          <m:dPr>
                            <m:ctrlPr>
                              <a:rPr lang="es-MX" sz="1800" i="1" dirty="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𝑛</m:t>
                                </m:r>
                              </m:sub>
                            </m:sSub>
                          </m:e>
                        </m:d>
                      </m:e>
                    </m:d>
                    <m:r>
                      <a:rPr lang="es-MX" sz="1800" b="0" i="0" dirty="0" smtClean="0">
                        <a:latin typeface="Cambria Math" panose="02040503050406030204" pitchFamily="18" charset="0"/>
                      </a:rPr>
                      <m:t>.</m:t>
                    </m:r>
                  </m:oMath>
                </a14:m>
                <a:endParaRPr lang="es-MX" sz="1800" b="0" dirty="0"/>
              </a:p>
              <a:p>
                <a:pPr marL="0" lvl="0" indent="0"/>
                <a:endParaRPr lang="es-MX" dirty="0"/>
              </a:p>
              <a:p>
                <a:pPr marL="0" lvl="0" indent="0"/>
                <a:endParaRPr lang="es-MX" dirty="0"/>
              </a:p>
            </p:txBody>
          </p:sp>
        </mc:Choice>
        <mc:Fallback xmlns="">
          <p:sp>
            <p:nvSpPr>
              <p:cNvPr id="3001" name="Google Shape;3001;p40"/>
              <p:cNvSpPr txBox="1">
                <a:spLocks noGrp="1" noRot="1" noChangeAspect="1" noMove="1" noResize="1" noEditPoints="1" noAdjustHandles="1" noChangeArrowheads="1" noChangeShapeType="1" noTextEdit="1"/>
              </p:cNvSpPr>
              <p:nvPr>
                <p:ph type="subTitle" idx="1"/>
              </p:nvPr>
            </p:nvSpPr>
            <p:spPr>
              <a:xfrm>
                <a:off x="740475" y="1038994"/>
                <a:ext cx="3831525" cy="2491190"/>
              </a:xfrm>
              <a:prstGeom prst="rect">
                <a:avLst/>
              </a:prstGeom>
              <a:blipFill>
                <a:blip r:embed="rId3"/>
                <a:stretch>
                  <a:fillRect l="-1272"/>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3002" name="Google Shape;3002;p40"/>
              <p:cNvSpPr txBox="1">
                <a:spLocks noGrp="1"/>
              </p:cNvSpPr>
              <p:nvPr>
                <p:ph type="subTitle" idx="2"/>
              </p:nvPr>
            </p:nvSpPr>
            <p:spPr>
              <a:xfrm>
                <a:off x="4849318" y="1034018"/>
                <a:ext cx="4088951" cy="4109482"/>
              </a:xfrm>
              <a:prstGeom prst="rect">
                <a:avLst/>
              </a:prstGeom>
            </p:spPr>
            <p:txBody>
              <a:bodyPr spcFirstLastPara="1" wrap="square" lIns="91425" tIns="91425" rIns="91425" bIns="91425" anchor="t" anchorCtr="0">
                <a:noAutofit/>
              </a:bodyPr>
              <a:lstStyle/>
              <a:p>
                <a:pPr marL="179388" indent="0" algn="l"/>
                <a:r>
                  <a:rPr lang="es-MX" sz="1800" dirty="0"/>
                  <a:t>Los coeficientes se obtienen utilizando las siguientes ecuaciones:</a:t>
                </a:r>
              </a:p>
              <a:p>
                <a:pPr marL="179388" indent="0" algn="l"/>
                <a:endParaRPr lang="es-MX" sz="1800" dirty="0"/>
              </a:p>
              <a:p>
                <a:pPr algn="l"/>
                <a14:m>
                  <m:oMath xmlns:m="http://schemas.openxmlformats.org/officeDocument/2006/math">
                    <m:sSub>
                      <m:sSubPr>
                        <m:ctrlPr>
                          <a:rPr lang="es-MX" sz="1800" i="1" dirty="0" smtClean="0">
                            <a:latin typeface="Cambria Math" panose="02040503050406030204" pitchFamily="18" charset="0"/>
                          </a:rPr>
                        </m:ctrlPr>
                      </m:sSubPr>
                      <m:e>
                        <m:r>
                          <a:rPr lang="es-MX" sz="1800" b="0" i="1" dirty="0" smtClean="0">
                            <a:latin typeface="Cambria Math" panose="02040503050406030204" pitchFamily="18" charset="0"/>
                          </a:rPr>
                          <m:t>𝑏</m:t>
                        </m:r>
                      </m:e>
                      <m:sub>
                        <m:r>
                          <a:rPr lang="es-MX" sz="1800" b="0" i="1" dirty="0" smtClean="0">
                            <a:latin typeface="Cambria Math" panose="02040503050406030204" pitchFamily="18" charset="0"/>
                          </a:rPr>
                          <m:t>0</m:t>
                        </m:r>
                      </m:sub>
                    </m:sSub>
                    <m:r>
                      <a:rPr lang="es-MX" sz="1800" b="1" i="1" dirty="0">
                        <a:latin typeface="Cambria Math" panose="02040503050406030204" pitchFamily="18" charset="0"/>
                      </a:rPr>
                      <m:t> </m:t>
                    </m:r>
                    <m:r>
                      <a:rPr lang="es-MX" sz="1800" i="1" dirty="0">
                        <a:latin typeface="Cambria Math" panose="02040503050406030204" pitchFamily="18" charset="0"/>
                      </a:rPr>
                      <m:t>=</m:t>
                    </m:r>
                    <m:r>
                      <a:rPr lang="es-MX" sz="1800" b="0" i="1" dirty="0" smtClean="0">
                        <a:latin typeface="Cambria Math" panose="02040503050406030204" pitchFamily="18" charset="0"/>
                      </a:rPr>
                      <m:t>𝑓</m:t>
                    </m:r>
                    <m:d>
                      <m:dPr>
                        <m:begChr m:val="["/>
                        <m:endChr m:val="]"/>
                        <m:ctrlPr>
                          <a:rPr lang="es-MX" sz="1800" b="0" i="1" dirty="0" smtClean="0">
                            <a:latin typeface="Cambria Math" panose="02040503050406030204" pitchFamily="18" charset="0"/>
                          </a:rPr>
                        </m:ctrlPr>
                      </m:dPr>
                      <m:e>
                        <m:sSub>
                          <m:sSubPr>
                            <m:ctrlPr>
                              <a:rPr lang="es-MX" sz="1800" b="0" i="1" dirty="0" smtClean="0">
                                <a:latin typeface="Cambria Math" panose="02040503050406030204" pitchFamily="18" charset="0"/>
                              </a:rPr>
                            </m:ctrlPr>
                          </m:sSubPr>
                          <m:e>
                            <m:r>
                              <a:rPr lang="es-MX" sz="1800" b="0" i="1" dirty="0" smtClean="0">
                                <a:latin typeface="Cambria Math" panose="02040503050406030204" pitchFamily="18" charset="0"/>
                              </a:rPr>
                              <m:t>𝑥</m:t>
                            </m:r>
                          </m:e>
                          <m:sub>
                            <m:r>
                              <a:rPr lang="es-MX" sz="1800" b="0" i="1" dirty="0" smtClean="0">
                                <a:latin typeface="Cambria Math" panose="02040503050406030204" pitchFamily="18" charset="0"/>
                              </a:rPr>
                              <m:t>0</m:t>
                            </m:r>
                          </m:sub>
                        </m:sSub>
                      </m:e>
                    </m:d>
                    <m:r>
                      <a:rPr lang="es-MX" sz="1800" i="1" dirty="0">
                        <a:latin typeface="Cambria Math" panose="02040503050406030204" pitchFamily="18" charset="0"/>
                      </a:rPr>
                      <m:t> </m:t>
                    </m:r>
                    <m:r>
                      <a:rPr lang="es-MX" sz="1800" i="1" dirty="0" smtClean="0">
                        <a:latin typeface="Cambria Math" panose="02040503050406030204" pitchFamily="18" charset="0"/>
                      </a:rPr>
                      <m:t>            </m:t>
                    </m:r>
                  </m:oMath>
                </a14:m>
                <a:r>
                  <a:rPr lang="es-MX" sz="1800" dirty="0"/>
                  <a:t>                     (</a:t>
                </a:r>
                <a:r>
                  <a:rPr lang="es-MX" sz="1800" dirty="0" err="1"/>
                  <a:t>ec</a:t>
                </a:r>
                <a:r>
                  <a:rPr lang="es-MX" sz="1800" dirty="0"/>
                  <a:t>. 3.2)</a:t>
                </a:r>
              </a:p>
              <a:p>
                <a14:m>
                  <m:oMath xmlns:m="http://schemas.openxmlformats.org/officeDocument/2006/math">
                    <m:sSub>
                      <m:sSubPr>
                        <m:ctrlPr>
                          <a:rPr lang="es-MX" sz="1800" i="1" dirty="0" smtClean="0">
                            <a:latin typeface="Cambria Math" panose="02040503050406030204" pitchFamily="18" charset="0"/>
                          </a:rPr>
                        </m:ctrlPr>
                      </m:sSubPr>
                      <m:e>
                        <m:r>
                          <a:rPr lang="es-MX" sz="1800" b="0" i="1" dirty="0" smtClean="0">
                            <a:latin typeface="Cambria Math" panose="02040503050406030204" pitchFamily="18" charset="0"/>
                          </a:rPr>
                          <m:t>𝑏</m:t>
                        </m:r>
                      </m:e>
                      <m:sub>
                        <m:r>
                          <a:rPr lang="es-MX" sz="1800" b="0" i="1" dirty="0" smtClean="0">
                            <a:latin typeface="Cambria Math" panose="02040503050406030204" pitchFamily="18" charset="0"/>
                          </a:rPr>
                          <m:t>1</m:t>
                        </m:r>
                      </m:sub>
                    </m:sSub>
                    <m:r>
                      <a:rPr lang="es-MX" sz="1800" b="0" i="1" dirty="0" smtClean="0">
                        <a:latin typeface="Cambria Math" panose="02040503050406030204" pitchFamily="18" charset="0"/>
                      </a:rPr>
                      <m:t>=</m:t>
                    </m:r>
                    <m:r>
                      <a:rPr lang="es-MX" sz="1800" b="0" i="1" dirty="0" smtClean="0">
                        <a:latin typeface="Cambria Math" panose="02040503050406030204" pitchFamily="18" charset="0"/>
                      </a:rPr>
                      <m:t>𝑓</m:t>
                    </m:r>
                    <m:d>
                      <m:dPr>
                        <m:begChr m:val="["/>
                        <m:endChr m:val="]"/>
                        <m:ctrlPr>
                          <a:rPr lang="es-MX" sz="1800" b="0" i="1" dirty="0" smtClean="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1</m:t>
                            </m:r>
                          </m:sub>
                        </m:sSub>
                        <m:r>
                          <a:rPr lang="es-MX" sz="1800" b="0" i="1" dirty="0" smtClean="0">
                            <a:latin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0</m:t>
                            </m:r>
                          </m:sub>
                        </m:sSub>
                      </m:e>
                    </m:d>
                  </m:oMath>
                </a14:m>
                <a:r>
                  <a:rPr lang="es-MX" sz="1800" dirty="0"/>
                  <a:t>                              (</a:t>
                </a:r>
                <a:r>
                  <a:rPr lang="es-MX" sz="1800" dirty="0" err="1"/>
                  <a:t>ec</a:t>
                </a:r>
                <a:r>
                  <a:rPr lang="es-MX" sz="1800" dirty="0"/>
                  <a:t>. 3.3)</a:t>
                </a:r>
              </a:p>
              <a:p>
                <a14:m>
                  <m:oMath xmlns:m="http://schemas.openxmlformats.org/officeDocument/2006/math">
                    <m:sSub>
                      <m:sSubPr>
                        <m:ctrlPr>
                          <a:rPr lang="es-MX" sz="1800" i="1" dirty="0" smtClean="0">
                            <a:latin typeface="Cambria Math" panose="02040503050406030204" pitchFamily="18" charset="0"/>
                          </a:rPr>
                        </m:ctrlPr>
                      </m:sSubPr>
                      <m:e>
                        <m:r>
                          <a:rPr lang="es-MX" sz="1800" b="0" i="1" dirty="0" smtClean="0">
                            <a:latin typeface="Cambria Math" panose="02040503050406030204" pitchFamily="18" charset="0"/>
                          </a:rPr>
                          <m:t>𝑏</m:t>
                        </m:r>
                      </m:e>
                      <m:sub>
                        <m:r>
                          <a:rPr lang="es-MX" sz="1800" b="0" i="1" dirty="0" smtClean="0">
                            <a:latin typeface="Cambria Math" panose="02040503050406030204" pitchFamily="18" charset="0"/>
                          </a:rPr>
                          <m:t>2</m:t>
                        </m:r>
                      </m:sub>
                    </m:sSub>
                    <m:r>
                      <a:rPr lang="es-MX" sz="1800" b="0" i="1" dirty="0" smtClean="0">
                        <a:latin typeface="Cambria Math" panose="02040503050406030204" pitchFamily="18" charset="0"/>
                      </a:rPr>
                      <m:t>=</m:t>
                    </m:r>
                    <m:r>
                      <a:rPr lang="es-MX" sz="1800" b="0" i="1" dirty="0" smtClean="0">
                        <a:latin typeface="Cambria Math" panose="02040503050406030204" pitchFamily="18" charset="0"/>
                      </a:rPr>
                      <m:t>𝑓</m:t>
                    </m:r>
                    <m:d>
                      <m:dPr>
                        <m:begChr m:val="["/>
                        <m:endChr m:val="]"/>
                        <m:ctrlPr>
                          <a:rPr lang="es-MX" sz="1800" b="0" i="1" dirty="0" smtClean="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2</m:t>
                            </m:r>
                          </m:sub>
                        </m:sSub>
                        <m:r>
                          <a:rPr lang="es-MX" sz="1800" b="0" i="1" dirty="0" smtClean="0">
                            <a:latin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i="1" dirty="0">
                                <a:latin typeface="Cambria Math" panose="02040503050406030204" pitchFamily="18" charset="0"/>
                              </a:rPr>
                              <m:t>1</m:t>
                            </m:r>
                          </m:sub>
                        </m:sSub>
                        <m:r>
                          <a:rPr lang="es-MX" sz="1800" b="0" i="1" dirty="0" smtClean="0">
                            <a:latin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0</m:t>
                            </m:r>
                          </m:sub>
                        </m:sSub>
                      </m:e>
                    </m:d>
                  </m:oMath>
                </a14:m>
                <a:r>
                  <a:rPr lang="es-MX" sz="1800" dirty="0"/>
                  <a:t>                        (</a:t>
                </a:r>
                <a:r>
                  <a:rPr lang="es-MX" sz="1800" dirty="0" err="1"/>
                  <a:t>ec</a:t>
                </a:r>
                <a:r>
                  <a:rPr lang="es-MX" sz="1800" dirty="0"/>
                  <a:t>. 3.4)</a:t>
                </a:r>
              </a:p>
              <a:p>
                <a:r>
                  <a:rPr lang="es-MX" sz="1800" dirty="0"/>
                  <a:t>      </a:t>
                </a:r>
                <a14:m>
                  <m:oMath xmlns:m="http://schemas.openxmlformats.org/officeDocument/2006/math">
                    <m:r>
                      <a:rPr lang="es-MX" sz="1800" i="1" smtClean="0">
                        <a:latin typeface="Cambria Math" panose="02040503050406030204" pitchFamily="18" charset="0"/>
                        <a:ea typeface="Cambria Math" panose="02040503050406030204" pitchFamily="18" charset="0"/>
                      </a:rPr>
                      <m:t>⋮</m:t>
                    </m:r>
                  </m:oMath>
                </a14:m>
                <a:endParaRPr lang="es-MX" sz="1800" dirty="0"/>
              </a:p>
              <a:p>
                <a14:m>
                  <m:oMath xmlns:m="http://schemas.openxmlformats.org/officeDocument/2006/math">
                    <m:sSub>
                      <m:sSubPr>
                        <m:ctrlPr>
                          <a:rPr lang="es-MX" sz="1800" i="1" dirty="0" smtClean="0">
                            <a:latin typeface="Cambria Math" panose="02040503050406030204" pitchFamily="18" charset="0"/>
                          </a:rPr>
                        </m:ctrlPr>
                      </m:sSubPr>
                      <m:e>
                        <m:r>
                          <a:rPr lang="es-MX" sz="1800" b="0" i="1" dirty="0" smtClean="0">
                            <a:latin typeface="Cambria Math" panose="02040503050406030204" pitchFamily="18" charset="0"/>
                          </a:rPr>
                          <m:t>𝑏</m:t>
                        </m:r>
                      </m:e>
                      <m:sub>
                        <m:r>
                          <a:rPr lang="es-MX" sz="1800" b="0" i="1" dirty="0" smtClean="0">
                            <a:latin typeface="Cambria Math" panose="02040503050406030204" pitchFamily="18" charset="0"/>
                          </a:rPr>
                          <m:t>𝑛</m:t>
                        </m:r>
                      </m:sub>
                    </m:sSub>
                    <m:r>
                      <a:rPr lang="es-MX" sz="1800" b="0" i="1" dirty="0" smtClean="0">
                        <a:latin typeface="Cambria Math" panose="02040503050406030204" pitchFamily="18" charset="0"/>
                      </a:rPr>
                      <m:t>=</m:t>
                    </m:r>
                    <m:r>
                      <a:rPr lang="es-MX" sz="1800" b="0" i="1" dirty="0" smtClean="0">
                        <a:latin typeface="Cambria Math" panose="02040503050406030204" pitchFamily="18" charset="0"/>
                      </a:rPr>
                      <m:t>𝑓</m:t>
                    </m:r>
                    <m:d>
                      <m:dPr>
                        <m:begChr m:val="["/>
                        <m:endChr m:val="]"/>
                        <m:ctrlPr>
                          <a:rPr lang="es-MX" sz="1800" b="0" i="1" dirty="0" smtClean="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𝑛</m:t>
                            </m:r>
                          </m:sub>
                        </m:sSub>
                        <m:r>
                          <a:rPr lang="es-MX" sz="1800" b="0" i="1" dirty="0" smtClean="0">
                            <a:latin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b="0" i="1" dirty="0" smtClean="0">
                                <a:latin typeface="Cambria Math" panose="02040503050406030204" pitchFamily="18" charset="0"/>
                              </a:rPr>
                              <m:t>𝑛</m:t>
                            </m:r>
                            <m:r>
                              <a:rPr lang="es-MX" sz="1800" b="0" i="1" dirty="0" smtClean="0">
                                <a:latin typeface="Cambria Math" panose="02040503050406030204" pitchFamily="18" charset="0"/>
                              </a:rPr>
                              <m:t>−1</m:t>
                            </m:r>
                          </m:sub>
                        </m:sSub>
                        <m:r>
                          <a:rPr lang="es-MX" sz="1800" b="0" i="1" dirty="0" smtClean="0">
                            <a:latin typeface="Cambria Math" panose="02040503050406030204" pitchFamily="18" charset="0"/>
                          </a:rPr>
                          <m:t>,</m:t>
                        </m:r>
                        <m:r>
                          <a:rPr lang="es-MX" sz="1800" b="0" i="1" dirty="0" smtClean="0">
                            <a:latin typeface="Cambria Math" panose="02040503050406030204" pitchFamily="18" charset="0"/>
                            <a:ea typeface="Cambria Math" panose="02040503050406030204" pitchFamily="18" charset="0"/>
                          </a:rPr>
                          <m:t>⋯,</m:t>
                        </m:r>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i="1" dirty="0">
                                <a:latin typeface="Cambria Math" panose="02040503050406030204" pitchFamily="18" charset="0"/>
                              </a:rPr>
                              <m:t>1</m:t>
                            </m:r>
                          </m:sub>
                        </m:sSub>
                        <m:sSub>
                          <m:sSubPr>
                            <m:ctrlPr>
                              <a:rPr lang="es-MX" sz="1800" i="1" dirty="0">
                                <a:latin typeface="Cambria Math" panose="02040503050406030204" pitchFamily="18" charset="0"/>
                              </a:rPr>
                            </m:ctrlPr>
                          </m:sSubPr>
                          <m:e>
                            <m:r>
                              <a:rPr lang="es-MX" sz="1800" b="0" i="1" dirty="0" smtClean="0">
                                <a:latin typeface="Cambria Math" panose="02040503050406030204" pitchFamily="18" charset="0"/>
                              </a:rPr>
                              <m:t>, </m:t>
                            </m:r>
                            <m:r>
                              <a:rPr lang="es-MX" sz="1800" i="1" dirty="0">
                                <a:latin typeface="Cambria Math" panose="02040503050406030204" pitchFamily="18" charset="0"/>
                              </a:rPr>
                              <m:t>𝑥</m:t>
                            </m:r>
                          </m:e>
                          <m:sub>
                            <m:r>
                              <a:rPr lang="es-MX" sz="1800" b="0" i="1" dirty="0" smtClean="0">
                                <a:latin typeface="Cambria Math" panose="02040503050406030204" pitchFamily="18" charset="0"/>
                              </a:rPr>
                              <m:t>0</m:t>
                            </m:r>
                          </m:sub>
                        </m:sSub>
                      </m:e>
                    </m:d>
                  </m:oMath>
                </a14:m>
                <a:r>
                  <a:rPr lang="es-MX" sz="1800" dirty="0"/>
                  <a:t>      (</a:t>
                </a:r>
                <a:r>
                  <a:rPr lang="es-MX" sz="1800" dirty="0" err="1"/>
                  <a:t>ec</a:t>
                </a:r>
                <a:r>
                  <a:rPr lang="es-MX" sz="1800" dirty="0"/>
                  <a:t>. 3.5)</a:t>
                </a:r>
              </a:p>
              <a:p>
                <a:endParaRPr lang="es-MX" sz="1800" dirty="0"/>
              </a:p>
              <a:p>
                <a:pPr marL="179388" indent="0" algn="l"/>
                <a:r>
                  <a:rPr lang="es-MX" sz="1800" dirty="0"/>
                  <a:t>donde </a:t>
                </a:r>
                <a:r>
                  <a:rPr lang="es-MX" sz="1800" b="1" dirty="0">
                    <a:solidFill>
                      <a:schemeClr val="accent3">
                        <a:lumMod val="50000"/>
                      </a:schemeClr>
                    </a:solidFill>
                  </a:rPr>
                  <a:t>las evaluaciones de la función colocadas entre paréntesis son diferencias divididas finitas </a:t>
                </a:r>
                <a:r>
                  <a:rPr lang="es-MX" sz="1050" dirty="0"/>
                  <a:t>(</a:t>
                </a:r>
                <a:r>
                  <a:rPr lang="es-MX" sz="1050" dirty="0" err="1"/>
                  <a:t>Burden</a:t>
                </a:r>
                <a:r>
                  <a:rPr lang="es-MX" sz="1050" dirty="0"/>
                  <a:t> et al, 2017).</a:t>
                </a:r>
                <a:endParaRPr sz="1800" b="1" dirty="0">
                  <a:solidFill>
                    <a:schemeClr val="accent3">
                      <a:lumMod val="50000"/>
                    </a:schemeClr>
                  </a:solidFill>
                </a:endParaRPr>
              </a:p>
            </p:txBody>
          </p:sp>
        </mc:Choice>
        <mc:Fallback xmlns="">
          <p:sp>
            <p:nvSpPr>
              <p:cNvPr id="3002" name="Google Shape;3002;p40"/>
              <p:cNvSpPr txBox="1">
                <a:spLocks noGrp="1" noRot="1" noChangeAspect="1" noMove="1" noResize="1" noEditPoints="1" noAdjustHandles="1" noChangeArrowheads="1" noChangeShapeType="1" noTextEdit="1"/>
              </p:cNvSpPr>
              <p:nvPr>
                <p:ph type="subTitle" idx="2"/>
              </p:nvPr>
            </p:nvSpPr>
            <p:spPr>
              <a:xfrm>
                <a:off x="4849318" y="1034018"/>
                <a:ext cx="4088951" cy="4109482"/>
              </a:xfrm>
              <a:prstGeom prst="rect">
                <a:avLst/>
              </a:prstGeom>
              <a:blipFill>
                <a:blip r:embed="rId4"/>
                <a:stretch>
                  <a:fillRect/>
                </a:stretch>
              </a:blipFill>
            </p:spPr>
            <p:txBody>
              <a:bodyPr/>
              <a:lstStyle/>
              <a:p>
                <a:r>
                  <a:rPr lang="es-MX">
                    <a:noFill/>
                  </a:rPr>
                  <a:t> </a:t>
                </a:r>
              </a:p>
            </p:txBody>
          </p:sp>
        </mc:Fallback>
      </mc:AlternateContent>
      <p:pic>
        <p:nvPicPr>
          <p:cNvPr id="3003" name="Google Shape;3003;p40"/>
          <p:cNvPicPr preferRelativeResize="0"/>
          <p:nvPr/>
        </p:nvPicPr>
        <p:blipFill>
          <a:blip r:embed="rId5">
            <a:alphaModFix/>
          </a:blip>
          <a:stretch>
            <a:fillRect/>
          </a:stretch>
        </p:blipFill>
        <p:spPr>
          <a:xfrm>
            <a:off x="1795177" y="3897455"/>
            <a:ext cx="1722120" cy="914400"/>
          </a:xfrm>
          <a:prstGeom prst="rect">
            <a:avLst/>
          </a:prstGeom>
          <a:noFill/>
          <a:ln>
            <a:noFill/>
          </a:ln>
        </p:spPr>
      </p:pic>
    </p:spTree>
    <p:extLst>
      <p:ext uri="{BB962C8B-B14F-4D97-AF65-F5344CB8AC3E}">
        <p14:creationId xmlns:p14="http://schemas.microsoft.com/office/powerpoint/2010/main" val="25358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71"/>
        <p:cNvGrpSpPr/>
        <p:nvPr/>
      </p:nvGrpSpPr>
      <p:grpSpPr>
        <a:xfrm>
          <a:off x="0" y="0"/>
          <a:ext cx="0" cy="0"/>
          <a:chOff x="0" y="0"/>
          <a:chExt cx="0" cy="0"/>
        </a:xfrm>
      </p:grpSpPr>
      <p:sp>
        <p:nvSpPr>
          <p:cNvPr id="3472" name="Google Shape;3472;p60"/>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dirty="0"/>
              <a:t>¿Cómo encontrar las diferencias divididas (DDN)?</a:t>
            </a:r>
            <a:endParaRPr sz="2400" dirty="0"/>
          </a:p>
        </p:txBody>
      </p:sp>
      <p:sp>
        <p:nvSpPr>
          <p:cNvPr id="3473" name="Google Shape;3473;p60"/>
          <p:cNvSpPr txBox="1">
            <a:spLocks noGrp="1"/>
          </p:cNvSpPr>
          <p:nvPr>
            <p:ph type="title" idx="4294967295"/>
          </p:nvPr>
        </p:nvSpPr>
        <p:spPr>
          <a:xfrm>
            <a:off x="582300" y="1540941"/>
            <a:ext cx="1824300" cy="731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200" dirty="0"/>
              <a:t>Cero-ésima DDN </a:t>
            </a:r>
            <a:endParaRPr sz="2200" dirty="0"/>
          </a:p>
        </p:txBody>
      </p:sp>
      <mc:AlternateContent xmlns:mc="http://schemas.openxmlformats.org/markup-compatibility/2006" xmlns:a14="http://schemas.microsoft.com/office/drawing/2010/main">
        <mc:Choice Requires="a14">
          <p:sp>
            <p:nvSpPr>
              <p:cNvPr id="3474" name="Google Shape;3474;p60"/>
              <p:cNvSpPr txBox="1">
                <a:spLocks noGrp="1"/>
              </p:cNvSpPr>
              <p:nvPr>
                <p:ph type="subTitle" idx="4294967295"/>
              </p:nvPr>
            </p:nvSpPr>
            <p:spPr>
              <a:xfrm>
                <a:off x="582299" y="2169574"/>
                <a:ext cx="1790383" cy="1018126"/>
              </a:xfrm>
              <a:prstGeom prst="rect">
                <a:avLst/>
              </a:prstGeom>
            </p:spPr>
            <p:txBody>
              <a:bodyPr spcFirstLastPara="1" wrap="square" lIns="91425" tIns="91425" rIns="91425" bIns="91425" anchor="t" anchorCtr="0">
                <a:noAutofit/>
              </a:bodyPr>
              <a:lstStyle/>
              <a:p>
                <a:pPr marL="139700" indent="0">
                  <a:buNone/>
                </a:pPr>
                <a14:m>
                  <m:oMathPara xmlns:m="http://schemas.openxmlformats.org/officeDocument/2006/math">
                    <m:oMathParaPr>
                      <m:jc m:val="centerGroup"/>
                    </m:oMathParaPr>
                    <m:oMath xmlns:m="http://schemas.openxmlformats.org/officeDocument/2006/math">
                      <m:r>
                        <a:rPr lang="es-MX" sz="1800" b="0" i="1" u="none" strike="noStrike" baseline="0" dirty="0" smtClean="0">
                          <a:latin typeface="Cambria Math" panose="02040503050406030204" pitchFamily="18" charset="0"/>
                        </a:rPr>
                        <m:t>𝑓</m:t>
                      </m:r>
                      <m:d>
                        <m:dPr>
                          <m:begChr m:val="["/>
                          <m:endChr m:val="]"/>
                          <m:ctrlPr>
                            <a:rPr lang="es-MX" sz="1800" b="0" i="1" u="none" strike="noStrike" baseline="0" dirty="0" smtClean="0">
                              <a:latin typeface="Cambria Math" panose="02040503050406030204" pitchFamily="18" charset="0"/>
                            </a:rPr>
                          </m:ctrlPr>
                        </m:dPr>
                        <m:e>
                          <m:sSub>
                            <m:sSubPr>
                              <m:ctrlPr>
                                <a:rPr lang="es-MX" sz="1800" b="0" i="1" u="none" strike="noStrike" baseline="0" dirty="0" smtClean="0">
                                  <a:latin typeface="Cambria Math" panose="02040503050406030204" pitchFamily="18" charset="0"/>
                                </a:rPr>
                              </m:ctrlPr>
                            </m:sSubPr>
                            <m:e>
                              <m:r>
                                <a:rPr lang="es-MX" sz="1800" b="0" i="1" u="none" strike="noStrike" baseline="0" dirty="0" smtClean="0">
                                  <a:latin typeface="Cambria Math" panose="02040503050406030204" pitchFamily="18" charset="0"/>
                                </a:rPr>
                                <m:t>𝑥</m:t>
                              </m:r>
                            </m:e>
                            <m:sub>
                              <m:r>
                                <a:rPr lang="es-MX" sz="1800" b="0" i="1" u="none" strike="noStrike" baseline="0" dirty="0" smtClean="0">
                                  <a:latin typeface="Cambria Math" panose="02040503050406030204" pitchFamily="18" charset="0"/>
                                </a:rPr>
                                <m:t>𝑖</m:t>
                              </m:r>
                            </m:sub>
                          </m:sSub>
                        </m:e>
                      </m:d>
                      <m:r>
                        <a:rPr lang="es-MX" sz="1800" b="0" i="1" u="none" strike="noStrike" baseline="0" dirty="0" smtClean="0">
                          <a:latin typeface="Cambria Math" panose="02040503050406030204" pitchFamily="18" charset="0"/>
                        </a:rPr>
                        <m:t>=</m:t>
                      </m:r>
                      <m:r>
                        <a:rPr lang="es-MX" sz="1800" b="0" i="1" u="none" strike="noStrike" baseline="0" dirty="0" smtClean="0">
                          <a:latin typeface="Cambria Math" panose="02040503050406030204" pitchFamily="18" charset="0"/>
                        </a:rPr>
                        <m:t>𝑓</m:t>
                      </m:r>
                      <m:d>
                        <m:dPr>
                          <m:ctrlPr>
                            <a:rPr lang="es-MX" sz="1800" b="0" i="1" u="none" strike="noStrike" baseline="0" dirty="0" smtClean="0">
                              <a:latin typeface="Cambria Math" panose="02040503050406030204" pitchFamily="18" charset="0"/>
                            </a:rPr>
                          </m:ctrlPr>
                        </m:dPr>
                        <m:e>
                          <m:sSub>
                            <m:sSubPr>
                              <m:ctrlPr>
                                <a:rPr lang="es-MX" sz="1800" i="1" dirty="0">
                                  <a:latin typeface="Cambria Math" panose="02040503050406030204" pitchFamily="18" charset="0"/>
                                </a:rPr>
                              </m:ctrlPr>
                            </m:sSubPr>
                            <m:e>
                              <m:r>
                                <a:rPr lang="es-MX" sz="1800" i="1" dirty="0">
                                  <a:latin typeface="Cambria Math" panose="02040503050406030204" pitchFamily="18" charset="0"/>
                                </a:rPr>
                                <m:t>𝑥</m:t>
                              </m:r>
                            </m:e>
                            <m:sub>
                              <m:r>
                                <a:rPr lang="es-MX" sz="1800" i="1" dirty="0">
                                  <a:latin typeface="Cambria Math" panose="02040503050406030204" pitchFamily="18" charset="0"/>
                                </a:rPr>
                                <m:t>𝑖</m:t>
                              </m:r>
                            </m:sub>
                          </m:sSub>
                        </m:e>
                      </m:d>
                    </m:oMath>
                  </m:oMathPara>
                </a14:m>
                <a:endParaRPr lang="es-MX" sz="1800" b="0" u="none" strike="noStrike" baseline="0" dirty="0"/>
              </a:p>
              <a:p>
                <a:pPr marL="139700" indent="0">
                  <a:buNone/>
                </a:pPr>
                <a:endParaRPr lang="es-MX" dirty="0"/>
              </a:p>
              <a:p>
                <a:pPr marL="139700" indent="0">
                  <a:buNone/>
                </a:pPr>
                <a14:m>
                  <m:oMathPara xmlns:m="http://schemas.openxmlformats.org/officeDocument/2006/math">
                    <m:oMathParaPr>
                      <m:jc m:val="centerGroup"/>
                    </m:oMathParaPr>
                    <m:oMath xmlns:m="http://schemas.openxmlformats.org/officeDocument/2006/math">
                      <m:sSub>
                        <m:sSubPr>
                          <m:ctrlPr>
                            <a:rPr lang="en" sz="1600" i="1" smtClean="0">
                              <a:solidFill>
                                <a:schemeClr val="accent3"/>
                              </a:solidFill>
                              <a:latin typeface="Cambria Math" panose="02040503050406030204" pitchFamily="18" charset="0"/>
                            </a:rPr>
                          </m:ctrlPr>
                        </m:sSubPr>
                        <m:e>
                          <m:r>
                            <a:rPr lang="es-MX" sz="1600" b="0" i="1" smtClean="0">
                              <a:solidFill>
                                <a:schemeClr val="accent3"/>
                              </a:solidFill>
                              <a:latin typeface="Cambria Math" panose="02040503050406030204" pitchFamily="18" charset="0"/>
                            </a:rPr>
                            <m:t>𝑏</m:t>
                          </m:r>
                        </m:e>
                        <m:sub>
                          <m:r>
                            <a:rPr lang="es-MX" sz="1600" b="0" i="1" smtClean="0">
                              <a:solidFill>
                                <a:schemeClr val="accent3"/>
                              </a:solidFill>
                              <a:latin typeface="Cambria Math" panose="02040503050406030204" pitchFamily="18" charset="0"/>
                            </a:rPr>
                            <m:t>0</m:t>
                          </m:r>
                        </m:sub>
                      </m:sSub>
                      <m:r>
                        <a:rPr lang="es-MX" sz="1600" b="0" i="1" smtClean="0">
                          <a:solidFill>
                            <a:schemeClr val="accent3"/>
                          </a:solidFill>
                          <a:latin typeface="Cambria Math" panose="02040503050406030204" pitchFamily="18" charset="0"/>
                        </a:rPr>
                        <m:t>=</m:t>
                      </m:r>
                      <m:r>
                        <a:rPr lang="es-MX" sz="1600" b="0" i="1" smtClean="0">
                          <a:solidFill>
                            <a:schemeClr val="accent3"/>
                          </a:solidFill>
                          <a:latin typeface="Cambria Math" panose="02040503050406030204" pitchFamily="18" charset="0"/>
                        </a:rPr>
                        <m:t>𝑓</m:t>
                      </m:r>
                      <m:d>
                        <m:dPr>
                          <m:ctrlPr>
                            <a:rPr lang="es-MX" sz="1600" b="0" i="1" smtClean="0">
                              <a:solidFill>
                                <a:schemeClr val="accent3"/>
                              </a:solidFill>
                              <a:latin typeface="Cambria Math" panose="02040503050406030204" pitchFamily="18" charset="0"/>
                            </a:rPr>
                          </m:ctrlPr>
                        </m:dPr>
                        <m:e>
                          <m:sSub>
                            <m:sSubPr>
                              <m:ctrlPr>
                                <a:rPr lang="es-MX" sz="1600" i="1" dirty="0">
                                  <a:solidFill>
                                    <a:schemeClr val="accent3"/>
                                  </a:solidFill>
                                  <a:latin typeface="Cambria Math" panose="02040503050406030204" pitchFamily="18" charset="0"/>
                                  <a:ea typeface="Cambria Math" panose="02040503050406030204" pitchFamily="18" charset="0"/>
                                </a:rPr>
                              </m:ctrlPr>
                            </m:sSubPr>
                            <m:e>
                              <m:r>
                                <a:rPr lang="es-MX" sz="1600" dirty="0">
                                  <a:solidFill>
                                    <a:schemeClr val="accent3"/>
                                  </a:solidFill>
                                  <a:latin typeface="Cambria Math" panose="02040503050406030204" pitchFamily="18" charset="0"/>
                                  <a:ea typeface="Cambria Math" panose="02040503050406030204" pitchFamily="18" charset="0"/>
                                </a:rPr>
                                <m:t>𝑥</m:t>
                              </m:r>
                            </m:e>
                            <m:sub>
                              <m:r>
                                <a:rPr lang="es-MX" sz="1600" dirty="0">
                                  <a:solidFill>
                                    <a:schemeClr val="accent3"/>
                                  </a:solidFill>
                                  <a:latin typeface="Cambria Math" panose="02040503050406030204" pitchFamily="18" charset="0"/>
                                  <a:ea typeface="Cambria Math" panose="02040503050406030204" pitchFamily="18" charset="0"/>
                                </a:rPr>
                                <m:t>0</m:t>
                              </m:r>
                            </m:sub>
                          </m:sSub>
                        </m:e>
                      </m:d>
                    </m:oMath>
                  </m:oMathPara>
                </a14:m>
                <a:endParaRPr dirty="0"/>
              </a:p>
            </p:txBody>
          </p:sp>
        </mc:Choice>
        <mc:Fallback xmlns="">
          <p:sp>
            <p:nvSpPr>
              <p:cNvPr id="3474" name="Google Shape;3474;p60"/>
              <p:cNvSpPr txBox="1">
                <a:spLocks noGrp="1" noRot="1" noChangeAspect="1" noMove="1" noResize="1" noEditPoints="1" noAdjustHandles="1" noChangeArrowheads="1" noChangeShapeType="1" noTextEdit="1"/>
              </p:cNvSpPr>
              <p:nvPr>
                <p:ph type="subTitle" idx="4294967295"/>
              </p:nvPr>
            </p:nvSpPr>
            <p:spPr>
              <a:xfrm>
                <a:off x="582299" y="2169574"/>
                <a:ext cx="1790383" cy="1018126"/>
              </a:xfrm>
              <a:prstGeom prst="rect">
                <a:avLst/>
              </a:prstGeom>
              <a:blipFill>
                <a:blip r:embed="rId3"/>
                <a:stretch>
                  <a:fillRect/>
                </a:stretch>
              </a:blipFill>
            </p:spPr>
            <p:txBody>
              <a:bodyPr/>
              <a:lstStyle/>
              <a:p>
                <a:r>
                  <a:rPr lang="es-MX">
                    <a:noFill/>
                  </a:rPr>
                  <a:t> </a:t>
                </a:r>
              </a:p>
            </p:txBody>
          </p:sp>
        </mc:Fallback>
      </mc:AlternateContent>
      <p:sp>
        <p:nvSpPr>
          <p:cNvPr id="3475" name="Google Shape;3475;p60"/>
          <p:cNvSpPr txBox="1">
            <a:spLocks noGrp="1"/>
          </p:cNvSpPr>
          <p:nvPr>
            <p:ph type="title" idx="4294967295"/>
          </p:nvPr>
        </p:nvSpPr>
        <p:spPr>
          <a:xfrm>
            <a:off x="4680552" y="2183144"/>
            <a:ext cx="1824300" cy="789228"/>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200" dirty="0"/>
              <a:t>2a. DDF</a:t>
            </a:r>
            <a:br>
              <a:rPr lang="en" sz="2200" dirty="0"/>
            </a:br>
            <a:endParaRPr sz="2200" dirty="0"/>
          </a:p>
        </p:txBody>
      </p:sp>
      <mc:AlternateContent xmlns:mc="http://schemas.openxmlformats.org/markup-compatibility/2006" xmlns:a14="http://schemas.microsoft.com/office/drawing/2010/main">
        <mc:Choice Requires="a14">
          <p:sp>
            <p:nvSpPr>
              <p:cNvPr id="3476" name="Google Shape;3476;p60"/>
              <p:cNvSpPr txBox="1">
                <a:spLocks noGrp="1"/>
              </p:cNvSpPr>
              <p:nvPr>
                <p:ph type="subTitle" idx="4294967295"/>
              </p:nvPr>
            </p:nvSpPr>
            <p:spPr>
              <a:xfrm>
                <a:off x="3999609" y="2820668"/>
                <a:ext cx="3192141" cy="822900"/>
              </a:xfrm>
              <a:prstGeom prst="rect">
                <a:avLst/>
              </a:prstGeom>
            </p:spPr>
            <p:txBody>
              <a:bodyPr spcFirstLastPara="1" wrap="square" lIns="91425" tIns="91425" rIns="91425" bIns="91425" anchor="t" anchorCtr="0">
                <a:noAutofit/>
              </a:bodyPr>
              <a:lstStyle/>
              <a:p>
                <a:pPr marL="0" lvl="0" indent="0" algn="ctr">
                  <a:buNone/>
                </a:pPr>
                <a14:m>
                  <m:oMathPara xmlns:m="http://schemas.openxmlformats.org/officeDocument/2006/math">
                    <m:oMathParaPr>
                      <m:jc m:val="centerGroup"/>
                    </m:oMathParaPr>
                    <m:oMath xmlns:m="http://schemas.openxmlformats.org/officeDocument/2006/math">
                      <m:r>
                        <a:rPr lang="es-MX" b="0" i="1" dirty="0" smtClean="0">
                          <a:latin typeface="Cambria Math" panose="02040503050406030204" pitchFamily="18" charset="0"/>
                        </a:rPr>
                        <m:t>𝑓</m:t>
                      </m:r>
                      <m:d>
                        <m:dPr>
                          <m:begChr m:val="["/>
                          <m:endChr m:val="]"/>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𝑖</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𝑗</m:t>
                              </m:r>
                            </m:sub>
                          </m:sSub>
                          <m:r>
                            <a:rPr lang="es-MX" b="0" i="1" dirty="0" smtClean="0">
                              <a:latin typeface="Cambria Math" panose="02040503050406030204" pitchFamily="18" charset="0"/>
                            </a:rPr>
                            <m:t>, </m:t>
                          </m:r>
                          <m:sSub>
                            <m:sSubPr>
                              <m:ctrlPr>
                                <a:rPr lang="es-MX" b="0" i="1" dirty="0" smtClean="0">
                                  <a:latin typeface="Cambria Math" panose="02040503050406030204" pitchFamily="18" charset="0"/>
                                </a:rPr>
                              </m:ctrlPr>
                            </m:sSubPr>
                            <m:e>
                              <m:r>
                                <a:rPr lang="es-MX" b="0" i="1" dirty="0" smtClean="0">
                                  <a:latin typeface="Cambria Math" panose="02040503050406030204" pitchFamily="18" charset="0"/>
                                </a:rPr>
                                <m:t>𝑥</m:t>
                              </m:r>
                            </m:e>
                            <m:sub>
                              <m:r>
                                <a:rPr lang="es-MX" b="0" i="1" dirty="0" smtClean="0">
                                  <a:latin typeface="Cambria Math" panose="02040503050406030204" pitchFamily="18" charset="0"/>
                                </a:rPr>
                                <m:t>𝑘</m:t>
                              </m:r>
                            </m:sub>
                          </m:sSub>
                        </m:e>
                      </m:d>
                      <m:r>
                        <a:rPr lang="es-MX" b="0" i="1" dirty="0" smtClean="0">
                          <a:latin typeface="Cambria Math" panose="02040503050406030204" pitchFamily="18" charset="0"/>
                        </a:rPr>
                        <m:t>= </m:t>
                      </m:r>
                      <m:f>
                        <m:fPr>
                          <m:ctrlPr>
                            <a:rPr lang="es-MX" b="0" i="1" dirty="0" smtClean="0">
                              <a:latin typeface="Cambria Math" panose="02040503050406030204" pitchFamily="18" charset="0"/>
                            </a:rPr>
                          </m:ctrlPr>
                        </m:fPr>
                        <m:num>
                          <m:r>
                            <a:rPr lang="es-MX" i="1" dirty="0">
                              <a:latin typeface="Cambria Math" panose="02040503050406030204" pitchFamily="18" charset="0"/>
                            </a:rPr>
                            <m:t>𝑓</m:t>
                          </m:r>
                          <m:d>
                            <m:dPr>
                              <m:begChr m:val="["/>
                              <m:endChr m:val="]"/>
                              <m:ctrlPr>
                                <a:rPr lang="es-MX" i="1" dirty="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𝑖</m:t>
                                  </m:r>
                                </m:sub>
                              </m:sSub>
                              <m:r>
                                <a:rPr lang="es-MX" i="1" dirty="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𝑗</m:t>
                                  </m:r>
                                </m:sub>
                              </m:sSub>
                            </m:e>
                          </m:d>
                          <m:r>
                            <a:rPr lang="es-MX" b="0" i="1" dirty="0" smtClean="0">
                              <a:latin typeface="Cambria Math" panose="02040503050406030204" pitchFamily="18" charset="0"/>
                            </a:rPr>
                            <m:t>−</m:t>
                          </m:r>
                          <m:r>
                            <a:rPr lang="es-MX" i="1" dirty="0">
                              <a:latin typeface="Cambria Math" panose="02040503050406030204" pitchFamily="18" charset="0"/>
                            </a:rPr>
                            <m:t>𝑓</m:t>
                          </m:r>
                          <m:d>
                            <m:dPr>
                              <m:begChr m:val="["/>
                              <m:endChr m:val="]"/>
                              <m:ctrlPr>
                                <a:rPr lang="es-MX" i="1" dirty="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𝑗</m:t>
                                  </m:r>
                                </m:sub>
                              </m:sSub>
                              <m:r>
                                <a:rPr lang="es-MX" i="1" dirty="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𝑘</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𝑖</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𝑘</m:t>
                              </m:r>
                            </m:sub>
                          </m:sSub>
                        </m:den>
                      </m:f>
                    </m:oMath>
                  </m:oMathPara>
                </a14:m>
                <a:endParaRPr dirty="0"/>
              </a:p>
            </p:txBody>
          </p:sp>
        </mc:Choice>
        <mc:Fallback xmlns="">
          <p:sp>
            <p:nvSpPr>
              <p:cNvPr id="3476" name="Google Shape;3476;p60"/>
              <p:cNvSpPr txBox="1">
                <a:spLocks noGrp="1" noRot="1" noChangeAspect="1" noMove="1" noResize="1" noEditPoints="1" noAdjustHandles="1" noChangeArrowheads="1" noChangeShapeType="1" noTextEdit="1"/>
              </p:cNvSpPr>
              <p:nvPr>
                <p:ph type="subTitle" idx="4294967295"/>
              </p:nvPr>
            </p:nvSpPr>
            <p:spPr>
              <a:xfrm>
                <a:off x="3999609" y="2820668"/>
                <a:ext cx="3192141" cy="822900"/>
              </a:xfrm>
              <a:prstGeom prst="rect">
                <a:avLst/>
              </a:prstGeom>
              <a:blipFill>
                <a:blip r:embed="rId4"/>
                <a:stretch>
                  <a:fillRect/>
                </a:stretch>
              </a:blipFill>
            </p:spPr>
            <p:txBody>
              <a:bodyPr/>
              <a:lstStyle/>
              <a:p>
                <a:r>
                  <a:rPr lang="es-MX">
                    <a:noFill/>
                  </a:rPr>
                  <a:t> </a:t>
                </a:r>
              </a:p>
            </p:txBody>
          </p:sp>
        </mc:Fallback>
      </mc:AlternateContent>
      <p:sp>
        <p:nvSpPr>
          <p:cNvPr id="3477" name="Google Shape;3477;p60"/>
          <p:cNvSpPr txBox="1">
            <a:spLocks noGrp="1"/>
          </p:cNvSpPr>
          <p:nvPr>
            <p:ph type="title" idx="4294967295"/>
          </p:nvPr>
        </p:nvSpPr>
        <p:spPr>
          <a:xfrm>
            <a:off x="2646716" y="1872982"/>
            <a:ext cx="1824300" cy="731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200" dirty="0"/>
              <a:t>1a. DDN</a:t>
            </a:r>
            <a:br>
              <a:rPr lang="en" sz="2200" dirty="0"/>
            </a:br>
            <a:endParaRPr sz="2200" dirty="0"/>
          </a:p>
        </p:txBody>
      </p:sp>
      <mc:AlternateContent xmlns:mc="http://schemas.openxmlformats.org/markup-compatibility/2006" xmlns:a14="http://schemas.microsoft.com/office/drawing/2010/main">
        <mc:Choice Requires="a14">
          <p:sp>
            <p:nvSpPr>
              <p:cNvPr id="3478" name="Google Shape;3478;p60"/>
              <p:cNvSpPr txBox="1">
                <a:spLocks noGrp="1"/>
              </p:cNvSpPr>
              <p:nvPr>
                <p:ph type="subTitle" idx="4294967295"/>
              </p:nvPr>
            </p:nvSpPr>
            <p:spPr>
              <a:xfrm>
                <a:off x="2475097" y="2256524"/>
                <a:ext cx="2197880" cy="1151890"/>
              </a:xfrm>
              <a:prstGeom prst="rect">
                <a:avLst/>
              </a:prstGeom>
            </p:spPr>
            <p:txBody>
              <a:bodyPr spcFirstLastPara="1" wrap="square" lIns="91425" tIns="91425" rIns="91425" bIns="91425" anchor="t" anchorCtr="0">
                <a:noAutofit/>
              </a:bodyPr>
              <a:lstStyle/>
              <a:p>
                <a:pPr marL="0" lvl="0" indent="0" algn="ctr">
                  <a:buNone/>
                </a:pPr>
                <a14:m>
                  <m:oMathPara xmlns:m="http://schemas.openxmlformats.org/officeDocument/2006/math">
                    <m:oMathParaPr>
                      <m:jc m:val="centerGroup"/>
                    </m:oMathParaPr>
                    <m:oMath xmlns:m="http://schemas.openxmlformats.org/officeDocument/2006/math">
                      <m:r>
                        <a:rPr lang="es-MX" b="0" i="1" dirty="0" smtClean="0">
                          <a:latin typeface="Cambria Math" panose="02040503050406030204" pitchFamily="18" charset="0"/>
                        </a:rPr>
                        <m:t>𝑓</m:t>
                      </m:r>
                      <m:d>
                        <m:dPr>
                          <m:begChr m:val="["/>
                          <m:endChr m:val="]"/>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𝑖</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𝑗</m:t>
                              </m:r>
                            </m:sub>
                          </m:sSub>
                        </m:e>
                      </m:d>
                      <m:r>
                        <a:rPr lang="es-MX" b="0" i="1" dirty="0" smtClean="0">
                          <a:latin typeface="Cambria Math" panose="02040503050406030204" pitchFamily="18" charset="0"/>
                        </a:rPr>
                        <m:t>= </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𝑖</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𝑗</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𝑖</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𝑗</m:t>
                              </m:r>
                            </m:sub>
                          </m:sSub>
                        </m:den>
                      </m:f>
                    </m:oMath>
                  </m:oMathPara>
                </a14:m>
                <a:endParaRPr dirty="0"/>
              </a:p>
            </p:txBody>
          </p:sp>
        </mc:Choice>
        <mc:Fallback xmlns="">
          <p:sp>
            <p:nvSpPr>
              <p:cNvPr id="3478" name="Google Shape;3478;p60"/>
              <p:cNvSpPr txBox="1">
                <a:spLocks noGrp="1" noRot="1" noChangeAspect="1" noMove="1" noResize="1" noEditPoints="1" noAdjustHandles="1" noChangeArrowheads="1" noChangeShapeType="1" noTextEdit="1"/>
              </p:cNvSpPr>
              <p:nvPr>
                <p:ph type="subTitle" idx="4294967295"/>
              </p:nvPr>
            </p:nvSpPr>
            <p:spPr>
              <a:xfrm>
                <a:off x="2475097" y="2256524"/>
                <a:ext cx="2197880" cy="1151890"/>
              </a:xfrm>
              <a:prstGeom prst="rect">
                <a:avLst/>
              </a:prstGeom>
              <a:blipFill>
                <a:blip r:embed="rId5"/>
                <a:stretch>
                  <a:fillRect/>
                </a:stretch>
              </a:blipFill>
            </p:spPr>
            <p:txBody>
              <a:bodyPr/>
              <a:lstStyle/>
              <a:p>
                <a:r>
                  <a:rPr lang="es-MX">
                    <a:noFill/>
                  </a:rPr>
                  <a:t> </a:t>
                </a:r>
              </a:p>
            </p:txBody>
          </p:sp>
        </mc:Fallback>
      </mc:AlternateContent>
      <p:sp>
        <p:nvSpPr>
          <p:cNvPr id="3479" name="Google Shape;3479;p60"/>
          <p:cNvSpPr txBox="1">
            <a:spLocks noGrp="1"/>
          </p:cNvSpPr>
          <p:nvPr>
            <p:ph type="title" idx="4294967295"/>
          </p:nvPr>
        </p:nvSpPr>
        <p:spPr>
          <a:xfrm>
            <a:off x="6891962" y="2737825"/>
            <a:ext cx="1824300" cy="346473"/>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MX" sz="1800" b="0" i="1" u="none" strike="noStrike" baseline="0" dirty="0">
                <a:latin typeface="Times-Italic"/>
              </a:rPr>
              <a:t>n-</a:t>
            </a:r>
            <a:r>
              <a:rPr lang="es-MX" sz="1800" b="0" i="1" u="none" strike="noStrike" baseline="0" dirty="0" err="1">
                <a:latin typeface="Times-Italic"/>
              </a:rPr>
              <a:t>ésima</a:t>
            </a:r>
            <a:br>
              <a:rPr lang="es-MX" sz="1800" b="0" i="1" u="none" strike="noStrike" baseline="0" dirty="0">
                <a:latin typeface="Times-Italic"/>
              </a:rPr>
            </a:br>
            <a:r>
              <a:rPr lang="en" sz="2200" dirty="0"/>
              <a:t>DDF</a:t>
            </a:r>
            <a:endParaRPr sz="2200" dirty="0"/>
          </a:p>
        </p:txBody>
      </p:sp>
      <mc:AlternateContent xmlns:mc="http://schemas.openxmlformats.org/markup-compatibility/2006" xmlns:a14="http://schemas.microsoft.com/office/drawing/2010/main">
        <mc:Choice Requires="a14">
          <p:sp>
            <p:nvSpPr>
              <p:cNvPr id="3480" name="Google Shape;3480;p60"/>
              <p:cNvSpPr txBox="1">
                <a:spLocks noGrp="1"/>
              </p:cNvSpPr>
              <p:nvPr>
                <p:ph type="subTitle" idx="4294967295"/>
              </p:nvPr>
            </p:nvSpPr>
            <p:spPr>
              <a:xfrm>
                <a:off x="5530850" y="3481189"/>
                <a:ext cx="3613150" cy="995682"/>
              </a:xfrm>
              <a:prstGeom prst="rect">
                <a:avLst/>
              </a:prstGeom>
            </p:spPr>
            <p:txBody>
              <a:bodyPr spcFirstLastPara="1" wrap="square" lIns="91425" tIns="91425" rIns="91425" bIns="91425" anchor="t" anchorCtr="0">
                <a:noAutofit/>
              </a:bodyPr>
              <a:lstStyle/>
              <a:p>
                <a:pPr marL="0" lvl="0" indent="0" algn="ctr">
                  <a:buNone/>
                </a:pPr>
                <a14:m>
                  <m:oMathPara xmlns:m="http://schemas.openxmlformats.org/officeDocument/2006/math">
                    <m:oMathParaPr>
                      <m:jc m:val="centerGroup"/>
                    </m:oMathParaPr>
                    <m:oMath xmlns:m="http://schemas.openxmlformats.org/officeDocument/2006/math">
                      <m:r>
                        <a:rPr lang="es-MX" b="0" i="1" dirty="0" smtClean="0">
                          <a:latin typeface="Cambria Math" panose="02040503050406030204" pitchFamily="18" charset="0"/>
                        </a:rPr>
                        <m:t>𝑓</m:t>
                      </m:r>
                      <m:d>
                        <m:dPr>
                          <m:begChr m:val="["/>
                          <m:endChr m:val="]"/>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𝑛</m:t>
                              </m:r>
                            </m:sub>
                          </m:sSub>
                          <m:r>
                            <a:rPr lang="es-MX" b="0" i="1" dirty="0" smtClean="0">
                              <a:latin typeface="Cambria Math" panose="02040503050406030204" pitchFamily="18" charset="0"/>
                            </a:rPr>
                            <m:t>,</m:t>
                          </m:r>
                          <m:r>
                            <a:rPr lang="es-MX" b="0" i="1" dirty="0" smtClean="0">
                              <a:latin typeface="Cambria Math" panose="02040503050406030204" pitchFamily="18" charset="0"/>
                              <a:ea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r>
                            <a:rPr lang="es-MX" b="0" i="1" dirty="0" smtClean="0">
                              <a:latin typeface="Cambria Math" panose="02040503050406030204" pitchFamily="18" charset="0"/>
                            </a:rPr>
                            <m:t>, </m:t>
                          </m:r>
                          <m:sSub>
                            <m:sSubPr>
                              <m:ctrlPr>
                                <a:rPr lang="es-MX" b="0" i="1" dirty="0" smtClean="0">
                                  <a:latin typeface="Cambria Math" panose="02040503050406030204" pitchFamily="18" charset="0"/>
                                </a:rPr>
                              </m:ctrlPr>
                            </m:sSubPr>
                            <m:e>
                              <m:r>
                                <a:rPr lang="es-MX" b="0" i="1" dirty="0" smtClean="0">
                                  <a:latin typeface="Cambria Math" panose="02040503050406030204" pitchFamily="18" charset="0"/>
                                </a:rPr>
                                <m:t>𝑥</m:t>
                              </m:r>
                            </m:e>
                            <m:sub>
                              <m:r>
                                <a:rPr lang="es-MX" b="0" i="1" dirty="0" smtClean="0">
                                  <a:latin typeface="Cambria Math" panose="02040503050406030204" pitchFamily="18" charset="0"/>
                                </a:rPr>
                                <m:t>1</m:t>
                              </m:r>
                            </m:sub>
                          </m:sSub>
                        </m:e>
                      </m:d>
                      <m:r>
                        <a:rPr lang="es-MX" b="0" i="1" dirty="0" smtClean="0">
                          <a:latin typeface="Cambria Math" panose="02040503050406030204" pitchFamily="18" charset="0"/>
                        </a:rPr>
                        <m:t>= </m:t>
                      </m:r>
                      <m:f>
                        <m:fPr>
                          <m:ctrlPr>
                            <a:rPr lang="es-MX" b="0" i="1" dirty="0" smtClean="0">
                              <a:latin typeface="Cambria Math" panose="02040503050406030204" pitchFamily="18" charset="0"/>
                            </a:rPr>
                          </m:ctrlPr>
                        </m:fPr>
                        <m:num>
                          <m:r>
                            <a:rPr lang="es-MX" i="1" dirty="0">
                              <a:latin typeface="Cambria Math" panose="02040503050406030204" pitchFamily="18" charset="0"/>
                            </a:rPr>
                            <m:t>𝑓</m:t>
                          </m:r>
                          <m:d>
                            <m:dPr>
                              <m:begChr m:val="["/>
                              <m:endChr m:val="]"/>
                              <m:ctrlPr>
                                <a:rPr lang="es-MX" i="1" dirty="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𝑛</m:t>
                                  </m:r>
                                </m:sub>
                              </m:sSub>
                              <m:r>
                                <a:rPr lang="es-MX" i="1" dirty="0" smtClean="0">
                                  <a:latin typeface="Cambria Math" panose="02040503050406030204" pitchFamily="18" charset="0"/>
                                  <a:ea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e>
                          </m:d>
                          <m:r>
                            <a:rPr lang="es-MX" b="0" i="1" dirty="0" smtClean="0">
                              <a:latin typeface="Cambria Math" panose="02040503050406030204" pitchFamily="18" charset="0"/>
                            </a:rPr>
                            <m:t>−</m:t>
                          </m:r>
                          <m:r>
                            <a:rPr lang="es-MX" i="1" dirty="0">
                              <a:latin typeface="Cambria Math" panose="02040503050406030204" pitchFamily="18" charset="0"/>
                            </a:rPr>
                            <m:t>𝑓</m:t>
                          </m:r>
                          <m:d>
                            <m:dPr>
                              <m:begChr m:val="["/>
                              <m:endChr m:val="]"/>
                              <m:ctrlPr>
                                <a:rPr lang="es-MX" i="1" dirty="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i="1" dirty="0">
                                      <a:latin typeface="Cambria Math" panose="02040503050406030204" pitchFamily="18" charset="0"/>
                                    </a:rPr>
                                    <m:t>𝑛</m:t>
                                  </m:r>
                                  <m:r>
                                    <a:rPr lang="es-MX" b="0" i="1" dirty="0" smtClean="0">
                                      <a:latin typeface="Cambria Math" panose="02040503050406030204" pitchFamily="18" charset="0"/>
                                    </a:rPr>
                                    <m:t>−1</m:t>
                                  </m:r>
                                </m:sub>
                              </m:sSub>
                              <m:r>
                                <a:rPr lang="es-MX" i="1" dirty="0">
                                  <a:latin typeface="Cambria Math" panose="02040503050406030204" pitchFamily="18" charset="0"/>
                                  <a:ea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𝑛</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den>
                      </m:f>
                    </m:oMath>
                  </m:oMathPara>
                </a14:m>
                <a:endParaRPr dirty="0"/>
              </a:p>
            </p:txBody>
          </p:sp>
        </mc:Choice>
        <mc:Fallback xmlns="">
          <p:sp>
            <p:nvSpPr>
              <p:cNvPr id="3480" name="Google Shape;3480;p60"/>
              <p:cNvSpPr txBox="1">
                <a:spLocks noGrp="1" noRot="1" noChangeAspect="1" noMove="1" noResize="1" noEditPoints="1" noAdjustHandles="1" noChangeArrowheads="1" noChangeShapeType="1" noTextEdit="1"/>
              </p:cNvSpPr>
              <p:nvPr>
                <p:ph type="subTitle" idx="4294967295"/>
              </p:nvPr>
            </p:nvSpPr>
            <p:spPr>
              <a:xfrm>
                <a:off x="5530850" y="3481189"/>
                <a:ext cx="3613150" cy="995682"/>
              </a:xfrm>
              <a:prstGeom prst="rect">
                <a:avLst/>
              </a:prstGeom>
              <a:blipFill>
                <a:blip r:embed="rId6"/>
                <a:stretch>
                  <a:fillRect/>
                </a:stretch>
              </a:blipFill>
            </p:spPr>
            <p:txBody>
              <a:bodyPr/>
              <a:lstStyle/>
              <a:p>
                <a:r>
                  <a:rPr lang="es-MX">
                    <a:noFill/>
                  </a:rPr>
                  <a:t> </a:t>
                </a:r>
              </a:p>
            </p:txBody>
          </p:sp>
        </mc:Fallback>
      </mc:AlternateContent>
      <p:sp>
        <p:nvSpPr>
          <p:cNvPr id="3481" name="Google Shape;3481;p60"/>
          <p:cNvSpPr txBox="1"/>
          <p:nvPr/>
        </p:nvSpPr>
        <p:spPr>
          <a:xfrm>
            <a:off x="1110416" y="983208"/>
            <a:ext cx="640200" cy="49634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lt2"/>
                </a:solidFill>
                <a:latin typeface="Epilogue SemiBold"/>
                <a:ea typeface="Epilogue SemiBold"/>
                <a:cs typeface="Epilogue SemiBold"/>
                <a:sym typeface="Epilogue SemiBold"/>
              </a:rPr>
              <a:t>1</a:t>
            </a:r>
            <a:r>
              <a:rPr lang="en" sz="2200" baseline="30000" dirty="0">
                <a:solidFill>
                  <a:schemeClr val="lt2"/>
                </a:solidFill>
                <a:latin typeface="Epilogue SemiBold"/>
                <a:ea typeface="Epilogue SemiBold"/>
                <a:cs typeface="Epilogue SemiBold"/>
                <a:sym typeface="Epilogue SemiBold"/>
              </a:rPr>
              <a:t>st</a:t>
            </a:r>
            <a:endParaRPr baseline="30000" dirty="0">
              <a:solidFill>
                <a:schemeClr val="lt2"/>
              </a:solidFill>
              <a:latin typeface="Actor"/>
              <a:ea typeface="Actor"/>
              <a:cs typeface="Actor"/>
              <a:sym typeface="Actor"/>
            </a:endParaRPr>
          </a:p>
        </p:txBody>
      </p:sp>
      <p:sp>
        <p:nvSpPr>
          <p:cNvPr id="3482" name="Google Shape;3482;p60"/>
          <p:cNvSpPr txBox="1"/>
          <p:nvPr/>
        </p:nvSpPr>
        <p:spPr>
          <a:xfrm>
            <a:off x="3185488" y="1308808"/>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1"/>
                </a:solidFill>
                <a:latin typeface="Epilogue SemiBold"/>
                <a:ea typeface="Epilogue SemiBold"/>
                <a:cs typeface="Epilogue SemiBold"/>
                <a:sym typeface="Epilogue SemiBold"/>
              </a:rPr>
              <a:t>2</a:t>
            </a:r>
            <a:r>
              <a:rPr lang="en" sz="2200" baseline="30000" dirty="0">
                <a:solidFill>
                  <a:schemeClr val="accent1"/>
                </a:solidFill>
                <a:latin typeface="Epilogue SemiBold"/>
                <a:ea typeface="Epilogue SemiBold"/>
                <a:cs typeface="Epilogue SemiBold"/>
                <a:sym typeface="Epilogue SemiBold"/>
              </a:rPr>
              <a:t>nd</a:t>
            </a:r>
            <a:endParaRPr baseline="30000" dirty="0">
              <a:solidFill>
                <a:schemeClr val="accent1"/>
              </a:solidFill>
              <a:latin typeface="Actor"/>
              <a:ea typeface="Actor"/>
              <a:cs typeface="Actor"/>
              <a:sym typeface="Actor"/>
            </a:endParaRPr>
          </a:p>
        </p:txBody>
      </p:sp>
      <p:sp>
        <p:nvSpPr>
          <p:cNvPr id="3483" name="Google Shape;3483;p60"/>
          <p:cNvSpPr txBox="1"/>
          <p:nvPr/>
        </p:nvSpPr>
        <p:spPr>
          <a:xfrm>
            <a:off x="5270814" y="1704652"/>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2"/>
                </a:solidFill>
                <a:latin typeface="Epilogue SemiBold"/>
                <a:ea typeface="Epilogue SemiBold"/>
                <a:cs typeface="Epilogue SemiBold"/>
                <a:sym typeface="Epilogue SemiBold"/>
              </a:rPr>
              <a:t>3</a:t>
            </a:r>
            <a:r>
              <a:rPr lang="en" sz="2200" baseline="30000" dirty="0">
                <a:solidFill>
                  <a:schemeClr val="accent2"/>
                </a:solidFill>
                <a:latin typeface="Epilogue SemiBold"/>
                <a:ea typeface="Epilogue SemiBold"/>
                <a:cs typeface="Epilogue SemiBold"/>
                <a:sym typeface="Epilogue SemiBold"/>
              </a:rPr>
              <a:t>rd</a:t>
            </a:r>
            <a:endParaRPr baseline="30000" dirty="0">
              <a:solidFill>
                <a:schemeClr val="accent2"/>
              </a:solidFill>
              <a:latin typeface="Actor"/>
              <a:ea typeface="Actor"/>
              <a:cs typeface="Actor"/>
              <a:sym typeface="Actor"/>
            </a:endParaRPr>
          </a:p>
        </p:txBody>
      </p:sp>
      <p:sp>
        <p:nvSpPr>
          <p:cNvPr id="3484" name="Google Shape;3484;p60"/>
          <p:cNvSpPr txBox="1"/>
          <p:nvPr/>
        </p:nvSpPr>
        <p:spPr>
          <a:xfrm>
            <a:off x="7373283" y="2057550"/>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3"/>
                </a:solidFill>
                <a:latin typeface="Epilogue SemiBold"/>
                <a:ea typeface="Epilogue SemiBold"/>
                <a:cs typeface="Epilogue SemiBold"/>
                <a:sym typeface="Epilogue SemiBold"/>
              </a:rPr>
              <a:t>4</a:t>
            </a:r>
            <a:r>
              <a:rPr lang="en" sz="2200" baseline="30000" dirty="0">
                <a:solidFill>
                  <a:schemeClr val="accent3"/>
                </a:solidFill>
                <a:latin typeface="Epilogue SemiBold"/>
                <a:ea typeface="Epilogue SemiBold"/>
                <a:cs typeface="Epilogue SemiBold"/>
                <a:sym typeface="Epilogue SemiBold"/>
              </a:rPr>
              <a:t>th</a:t>
            </a:r>
            <a:endParaRPr baseline="30000" dirty="0">
              <a:solidFill>
                <a:schemeClr val="accent3"/>
              </a:solidFill>
              <a:latin typeface="Actor"/>
              <a:ea typeface="Actor"/>
              <a:cs typeface="Actor"/>
              <a:sym typeface="Actor"/>
            </a:endParaRPr>
          </a:p>
        </p:txBody>
      </p:sp>
      <p:cxnSp>
        <p:nvCxnSpPr>
          <p:cNvPr id="3485" name="Google Shape;3485;p60"/>
          <p:cNvCxnSpPr>
            <a:cxnSpLocks/>
            <a:stCxn id="3481" idx="3"/>
          </p:cNvCxnSpPr>
          <p:nvPr/>
        </p:nvCxnSpPr>
        <p:spPr>
          <a:xfrm>
            <a:off x="1750616" y="1231379"/>
            <a:ext cx="1439999" cy="298789"/>
          </a:xfrm>
          <a:prstGeom prst="straightConnector1">
            <a:avLst/>
          </a:prstGeom>
          <a:noFill/>
          <a:ln w="19050" cap="flat" cmpd="sng">
            <a:solidFill>
              <a:schemeClr val="dk1"/>
            </a:solidFill>
            <a:prstDash val="solid"/>
            <a:round/>
            <a:headEnd type="none" w="med" len="med"/>
            <a:tailEnd type="triangle" w="med" len="med"/>
          </a:ln>
        </p:spPr>
      </p:cxnSp>
      <p:cxnSp>
        <p:nvCxnSpPr>
          <p:cNvPr id="3486" name="Google Shape;3486;p60"/>
          <p:cNvCxnSpPr>
            <a:cxnSpLocks/>
          </p:cNvCxnSpPr>
          <p:nvPr/>
        </p:nvCxnSpPr>
        <p:spPr>
          <a:xfrm>
            <a:off x="3792714" y="1647277"/>
            <a:ext cx="1440000" cy="273673"/>
          </a:xfrm>
          <a:prstGeom prst="straightConnector1">
            <a:avLst/>
          </a:prstGeom>
          <a:noFill/>
          <a:ln w="19050" cap="flat" cmpd="sng">
            <a:solidFill>
              <a:schemeClr val="dk1"/>
            </a:solidFill>
            <a:prstDash val="solid"/>
            <a:round/>
            <a:headEnd type="none" w="med" len="med"/>
            <a:tailEnd type="triangle" w="med" len="med"/>
          </a:ln>
        </p:spPr>
      </p:cxnSp>
      <p:cxnSp>
        <p:nvCxnSpPr>
          <p:cNvPr id="3487" name="Google Shape;3487;p60"/>
          <p:cNvCxnSpPr>
            <a:cxnSpLocks/>
          </p:cNvCxnSpPr>
          <p:nvPr/>
        </p:nvCxnSpPr>
        <p:spPr>
          <a:xfrm>
            <a:off x="5857131" y="1984450"/>
            <a:ext cx="1440000" cy="228600"/>
          </a:xfrm>
          <a:prstGeom prst="straightConnector1">
            <a:avLst/>
          </a:prstGeom>
          <a:noFill/>
          <a:ln w="19050" cap="flat" cmpd="sng">
            <a:solidFill>
              <a:schemeClr val="dk1"/>
            </a:solidFill>
            <a:prstDash val="solid"/>
            <a:round/>
            <a:headEnd type="none" w="med" len="med"/>
            <a:tailEnd type="triangle" w="med" len="med"/>
          </a:ln>
        </p:spPr>
      </p:cxnSp>
      <p:pic>
        <p:nvPicPr>
          <p:cNvPr id="3488" name="Google Shape;3488;p60"/>
          <p:cNvPicPr preferRelativeResize="0"/>
          <p:nvPr/>
        </p:nvPicPr>
        <p:blipFill>
          <a:blip r:embed="rId7">
            <a:alphaModFix/>
          </a:blip>
          <a:stretch>
            <a:fillRect/>
          </a:stretch>
        </p:blipFill>
        <p:spPr>
          <a:xfrm rot="-900000">
            <a:off x="-554630" y="3726100"/>
            <a:ext cx="1422723" cy="1920240"/>
          </a:xfrm>
          <a:prstGeom prst="rect">
            <a:avLst/>
          </a:prstGeom>
          <a:noFill/>
          <a:ln>
            <a:noFill/>
          </a:ln>
        </p:spPr>
      </p:pic>
    </p:spTree>
    <p:extLst>
      <p:ext uri="{BB962C8B-B14F-4D97-AF65-F5344CB8AC3E}">
        <p14:creationId xmlns:p14="http://schemas.microsoft.com/office/powerpoint/2010/main" val="3804968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2" name="Tabla 2">
                <a:extLst>
                  <a:ext uri="{FF2B5EF4-FFF2-40B4-BE49-F238E27FC236}">
                    <a16:creationId xmlns:a16="http://schemas.microsoft.com/office/drawing/2014/main" id="{C9967484-0A8A-4030-8BFD-2E3C7D565714}"/>
                  </a:ext>
                </a:extLst>
              </p:cNvPr>
              <p:cNvGraphicFramePr>
                <a:graphicFrameLocks noGrp="1"/>
              </p:cNvGraphicFramePr>
              <p:nvPr>
                <p:extLst>
                  <p:ext uri="{D42A27DB-BD31-4B8C-83A1-F6EECF244321}">
                    <p14:modId xmlns:p14="http://schemas.microsoft.com/office/powerpoint/2010/main" val="2634314841"/>
                  </p:ext>
                </p:extLst>
              </p:nvPr>
            </p:nvGraphicFramePr>
            <p:xfrm>
              <a:off x="528403" y="457302"/>
              <a:ext cx="8087193" cy="2737803"/>
            </p:xfrm>
            <a:graphic>
              <a:graphicData uri="http://schemas.openxmlformats.org/drawingml/2006/table">
                <a:tbl>
                  <a:tblPr firstRow="1" bandRow="1">
                    <a:tableStyleId>{616DA210-FB5B-4158-B5E0-FEB733F419BA}</a:tableStyleId>
                  </a:tblPr>
                  <a:tblGrid>
                    <a:gridCol w="347604">
                      <a:extLst>
                        <a:ext uri="{9D8B030D-6E8A-4147-A177-3AD203B41FA5}">
                          <a16:colId xmlns:a16="http://schemas.microsoft.com/office/drawing/2014/main" val="2891193828"/>
                        </a:ext>
                      </a:extLst>
                    </a:gridCol>
                    <a:gridCol w="505111">
                      <a:extLst>
                        <a:ext uri="{9D8B030D-6E8A-4147-A177-3AD203B41FA5}">
                          <a16:colId xmlns:a16="http://schemas.microsoft.com/office/drawing/2014/main" val="2062258687"/>
                        </a:ext>
                      </a:extLst>
                    </a:gridCol>
                    <a:gridCol w="574126">
                      <a:extLst>
                        <a:ext uri="{9D8B030D-6E8A-4147-A177-3AD203B41FA5}">
                          <a16:colId xmlns:a16="http://schemas.microsoft.com/office/drawing/2014/main" val="1560471432"/>
                        </a:ext>
                      </a:extLst>
                    </a:gridCol>
                    <a:gridCol w="2331922">
                      <a:extLst>
                        <a:ext uri="{9D8B030D-6E8A-4147-A177-3AD203B41FA5}">
                          <a16:colId xmlns:a16="http://schemas.microsoft.com/office/drawing/2014/main" val="4061055879"/>
                        </a:ext>
                      </a:extLst>
                    </a:gridCol>
                    <a:gridCol w="3031781">
                      <a:extLst>
                        <a:ext uri="{9D8B030D-6E8A-4147-A177-3AD203B41FA5}">
                          <a16:colId xmlns:a16="http://schemas.microsoft.com/office/drawing/2014/main" val="1096356497"/>
                        </a:ext>
                      </a:extLst>
                    </a:gridCol>
                    <a:gridCol w="1296649">
                      <a:extLst>
                        <a:ext uri="{9D8B030D-6E8A-4147-A177-3AD203B41FA5}">
                          <a16:colId xmlns:a16="http://schemas.microsoft.com/office/drawing/2014/main" val="567742844"/>
                        </a:ext>
                      </a:extLst>
                    </a:gridCol>
                  </a:tblGrid>
                  <a:tr h="370840">
                    <a:tc>
                      <a:txBody>
                        <a:bodyPr/>
                        <a:lstStyle/>
                        <a:p>
                          <a:pPr algn="ctr"/>
                          <a14:m>
                            <m:oMathPara xmlns:m="http://schemas.openxmlformats.org/officeDocument/2006/math">
                              <m:oMathParaPr>
                                <m:jc m:val="centerGroup"/>
                              </m:oMathParaPr>
                              <m:oMath xmlns:m="http://schemas.openxmlformats.org/officeDocument/2006/math">
                                <m:r>
                                  <a:rPr lang="es-MX" b="1" i="1" smtClean="0">
                                    <a:latin typeface="Cambria Math" panose="02040503050406030204" pitchFamily="18" charset="0"/>
                                  </a:rPr>
                                  <m:t>𝒊</m:t>
                                </m:r>
                              </m:oMath>
                            </m:oMathPara>
                          </a14:m>
                          <a:endParaRPr lang="es-MX" dirty="0"/>
                        </a:p>
                      </a:txBody>
                      <a:tcPr/>
                    </a:tc>
                    <a:tc>
                      <a:txBody>
                        <a:bodyPr/>
                        <a:lstStyle/>
                        <a:p>
                          <a:pPr algn="ctr"/>
                          <a14:m>
                            <m:oMathPara xmlns:m="http://schemas.openxmlformats.org/officeDocument/2006/math">
                              <m:oMathParaPr>
                                <m:jc m:val="centerGroup"/>
                              </m:oMathParaPr>
                              <m:oMath xmlns:m="http://schemas.openxmlformats.org/officeDocument/2006/math">
                                <m:sSub>
                                  <m:sSubPr>
                                    <m:ctrlPr>
                                      <a:rPr lang="es-MX" i="1" smtClean="0">
                                        <a:latin typeface="Cambria Math" panose="02040503050406030204" pitchFamily="18" charset="0"/>
                                      </a:rPr>
                                    </m:ctrlPr>
                                  </m:sSubPr>
                                  <m:e>
                                    <m:r>
                                      <a:rPr lang="es-MX" b="1" i="1" smtClean="0">
                                        <a:latin typeface="Cambria Math" panose="02040503050406030204" pitchFamily="18" charset="0"/>
                                      </a:rPr>
                                      <m:t>𝒙</m:t>
                                    </m:r>
                                  </m:e>
                                  <m:sub>
                                    <m:r>
                                      <a:rPr lang="es-MX" b="1" i="1" smtClean="0">
                                        <a:latin typeface="Cambria Math" panose="02040503050406030204" pitchFamily="18" charset="0"/>
                                      </a:rPr>
                                      <m:t>𝒊</m:t>
                                    </m:r>
                                  </m:sub>
                                </m:sSub>
                              </m:oMath>
                            </m:oMathPara>
                          </a14:m>
                          <a:endParaRPr lang="es-MX" dirty="0"/>
                        </a:p>
                      </a:txBody>
                      <a:tcPr/>
                    </a:tc>
                    <a:tc>
                      <a:txBody>
                        <a:bodyPr/>
                        <a:lstStyle/>
                        <a:p>
                          <a:pPr algn="ctr"/>
                          <a14:m>
                            <m:oMathPara xmlns:m="http://schemas.openxmlformats.org/officeDocument/2006/math">
                              <m:oMathParaPr>
                                <m:jc m:val="centerGroup"/>
                              </m:oMathParaPr>
                              <m:oMath xmlns:m="http://schemas.openxmlformats.org/officeDocument/2006/math">
                                <m:r>
                                  <a:rPr lang="es-MX" b="1" i="1" smtClean="0">
                                    <a:latin typeface="Cambria Math" panose="02040503050406030204" pitchFamily="18" charset="0"/>
                                  </a:rPr>
                                  <m:t>𝒇</m:t>
                                </m:r>
                                <m:d>
                                  <m:dPr>
                                    <m:ctrlPr>
                                      <a:rPr lang="es-MX" b="1" i="1" smtClean="0">
                                        <a:latin typeface="Cambria Math" panose="02040503050406030204" pitchFamily="18" charset="0"/>
                                      </a:rPr>
                                    </m:ctrlPr>
                                  </m:dPr>
                                  <m:e>
                                    <m:sSub>
                                      <m:sSubPr>
                                        <m:ctrlPr>
                                          <a:rPr lang="es-MX" i="1" smtClean="0">
                                            <a:latin typeface="Cambria Math" panose="02040503050406030204" pitchFamily="18" charset="0"/>
                                          </a:rPr>
                                        </m:ctrlPr>
                                      </m:sSubPr>
                                      <m:e>
                                        <m:r>
                                          <a:rPr lang="es-MX" b="1" i="1" smtClean="0">
                                            <a:latin typeface="Cambria Math" panose="02040503050406030204" pitchFamily="18" charset="0"/>
                                          </a:rPr>
                                          <m:t>𝒙</m:t>
                                        </m:r>
                                      </m:e>
                                      <m:sub>
                                        <m:r>
                                          <a:rPr lang="es-MX" b="1" i="1" smtClean="0">
                                            <a:latin typeface="Cambria Math" panose="02040503050406030204" pitchFamily="18" charset="0"/>
                                          </a:rPr>
                                          <m:t>𝒊</m:t>
                                        </m:r>
                                      </m:sub>
                                    </m:sSub>
                                  </m:e>
                                </m:d>
                              </m:oMath>
                            </m:oMathPara>
                          </a14:m>
                          <a:endParaRPr lang="es-MX" dirty="0"/>
                        </a:p>
                      </a:txBody>
                      <a:tcPr/>
                    </a:tc>
                    <a:tc>
                      <a:txBody>
                        <a:bodyPr/>
                        <a:lstStyle/>
                        <a:p>
                          <a:pPr algn="ctr"/>
                          <a:r>
                            <a:rPr lang="es-MX" dirty="0"/>
                            <a:t>1ª. DDN</a:t>
                          </a:r>
                        </a:p>
                      </a:txBody>
                      <a:tcPr/>
                    </a:tc>
                    <a:tc>
                      <a:txBody>
                        <a:bodyPr/>
                        <a:lstStyle/>
                        <a:p>
                          <a:pPr algn="ctr"/>
                          <a:r>
                            <a:rPr lang="es-MX" dirty="0"/>
                            <a:t>2ª. DDN</a:t>
                          </a:r>
                        </a:p>
                      </a:txBody>
                      <a:tcPr/>
                    </a:tc>
                    <a:tc>
                      <a:txBody>
                        <a:bodyPr/>
                        <a:lstStyle/>
                        <a:p>
                          <a:pPr algn="ctr"/>
                          <a:r>
                            <a:rPr lang="es-MX" dirty="0"/>
                            <a:t>3ª. DDN</a:t>
                          </a:r>
                        </a:p>
                      </a:txBody>
                      <a:tcPr/>
                    </a:tc>
                    <a:extLst>
                      <a:ext uri="{0D108BD9-81ED-4DB2-BD59-A6C34878D82A}">
                        <a16:rowId xmlns:a16="http://schemas.microsoft.com/office/drawing/2014/main" val="2701117135"/>
                      </a:ext>
                    </a:extLst>
                  </a:tr>
                  <a:tr h="370840">
                    <a:tc>
                      <a:txBody>
                        <a:bodyPr/>
                        <a:lstStyle/>
                        <a:p>
                          <a:pPr algn="ctr"/>
                          <a:r>
                            <a:rPr lang="es-MX" dirty="0"/>
                            <a:t>0</a:t>
                          </a:r>
                        </a:p>
                      </a:txBody>
                      <a:tcPr/>
                    </a:tc>
                    <a:tc>
                      <a:txBody>
                        <a:bodyPr/>
                        <a:lstStyle/>
                        <a:p>
                          <a:pPr algn="ctr"/>
                          <a14:m>
                            <m:oMathPara xmlns:m="http://schemas.openxmlformats.org/officeDocument/2006/math">
                              <m:oMathParaPr>
                                <m:jc m:val="centerGroup"/>
                              </m:oMathParaPr>
                              <m:oMath xmlns:m="http://schemas.openxmlformats.org/officeDocument/2006/math">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oMath>
                            </m:oMathPara>
                          </a14:m>
                          <a:endParaRPr lang="es-MX" dirty="0"/>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𝒇</m:t>
                                </m:r>
                                <m:d>
                                  <m:d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oMath>
                            </m:oMathPara>
                          </a14:m>
                          <a:endParaRPr kumimoji="0" lang="es-MX" sz="1400" b="1"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264804336"/>
                      </a:ext>
                    </a:extLst>
                  </a:tr>
                  <a:tr h="428959">
                    <a:tc>
                      <a:txBody>
                        <a:bodyPr/>
                        <a:lstStyle/>
                        <a:p>
                          <a:pPr algn="ctr"/>
                          <a:r>
                            <a:rPr lang="es-MX" dirty="0"/>
                            <a:t>1</a:t>
                          </a:r>
                        </a:p>
                      </a:txBody>
                      <a:tcPr/>
                    </a:tc>
                    <a:tc>
                      <a:txBody>
                        <a:bodyPr/>
                        <a:lstStyle/>
                        <a:p>
                          <a:pPr algn="ctr"/>
                          <a14:m>
                            <m:oMathPara xmlns:m="http://schemas.openxmlformats.org/officeDocument/2006/math">
                              <m:oMathParaPr>
                                <m:jc m:val="centerGroup"/>
                              </m:oMathParaPr>
                              <m:oMath xmlns:m="http://schemas.openxmlformats.org/officeDocument/2006/math">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oMath>
                            </m:oMathPara>
                          </a14:m>
                          <a:endParaRPr lang="es-MX" dirty="0"/>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𝒇</m:t>
                                </m:r>
                                <m:d>
                                  <m:d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oMath>
                            </m:oMathPara>
                          </a14:m>
                          <a:endParaRPr kumimoji="0" lang="es-MX" sz="1400" b="1"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den>
                                </m:f>
                              </m:oMath>
                            </m:oMathPara>
                          </a14:m>
                          <a:endParaRPr lang="es-MX" dirty="0"/>
                        </a:p>
                      </a:txBody>
                      <a:tcPr/>
                    </a:tc>
                    <a:tc>
                      <a:txBody>
                        <a:bodyPr/>
                        <a:lstStyle/>
                        <a:p>
                          <a:endParaRPr lang="es-MX" dirty="0"/>
                        </a:p>
                      </a:txBody>
                      <a:tcPr/>
                    </a:tc>
                    <a:tc>
                      <a:txBody>
                        <a:bodyPr/>
                        <a:lstStyle/>
                        <a:p>
                          <a:endParaRPr lang="es-MX"/>
                        </a:p>
                      </a:txBody>
                      <a:tcPr/>
                    </a:tc>
                    <a:extLst>
                      <a:ext uri="{0D108BD9-81ED-4DB2-BD59-A6C34878D82A}">
                        <a16:rowId xmlns:a16="http://schemas.microsoft.com/office/drawing/2014/main" val="3547361248"/>
                      </a:ext>
                    </a:extLst>
                  </a:tr>
                  <a:tr h="370840">
                    <a:tc>
                      <a:txBody>
                        <a:bodyPr/>
                        <a:lstStyle/>
                        <a:p>
                          <a:pPr algn="ctr"/>
                          <a:r>
                            <a:rPr lang="es-MX" dirty="0"/>
                            <a:t>2</a:t>
                          </a:r>
                        </a:p>
                      </a:txBody>
                      <a:tcPr/>
                    </a:tc>
                    <a:tc>
                      <a:txBody>
                        <a:bodyPr/>
                        <a:lstStyle/>
                        <a:p>
                          <a:pPr algn="ctr"/>
                          <a14:m>
                            <m:oMathPara xmlns:m="http://schemas.openxmlformats.org/officeDocument/2006/math">
                              <m:oMathParaPr>
                                <m:jc m:val="centerGroup"/>
                              </m:oMathParaPr>
                              <m:oMath xmlns:m="http://schemas.openxmlformats.org/officeDocument/2006/math">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oMath>
                            </m:oMathPara>
                          </a14:m>
                          <a:endParaRPr lang="es-MX" dirty="0"/>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𝒇</m:t>
                                </m:r>
                                <m:d>
                                  <m:d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e>
                                </m:d>
                              </m:oMath>
                            </m:oMathPara>
                          </a14:m>
                          <a:endParaRPr kumimoji="0" lang="es-MX" sz="1400" b="1"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den>
                                </m:f>
                              </m:oMath>
                            </m:oMathPara>
                          </a14:m>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num>
                                  <m:den>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den>
                                </m:f>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extLst>
                      <a:ext uri="{0D108BD9-81ED-4DB2-BD59-A6C34878D82A}">
                        <a16:rowId xmlns:a16="http://schemas.microsoft.com/office/drawing/2014/main" val="228426148"/>
                      </a:ext>
                    </a:extLst>
                  </a:tr>
                  <a:tr h="370840">
                    <a:tc>
                      <a:txBody>
                        <a:bodyPr/>
                        <a:lstStyle/>
                        <a:p>
                          <a:pPr algn="ctr"/>
                          <a:r>
                            <a:rPr lang="es-MX" dirty="0"/>
                            <a:t>3</a:t>
                          </a:r>
                        </a:p>
                      </a:txBody>
                      <a:tcPr/>
                    </a:tc>
                    <a:tc>
                      <a:txBody>
                        <a:bodyPr/>
                        <a:lstStyle/>
                        <a:p>
                          <a:pPr algn="ctr"/>
                          <a14:m>
                            <m:oMathPara xmlns:m="http://schemas.openxmlformats.org/officeDocument/2006/math">
                              <m:oMathParaPr>
                                <m:jc m:val="centerGroup"/>
                              </m:oMathParaPr>
                              <m:oMath xmlns:m="http://schemas.openxmlformats.org/officeDocument/2006/math">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oMath>
                            </m:oMathPara>
                          </a14:m>
                          <a:endParaRPr lang="es-MX" dirty="0"/>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𝒇</m:t>
                                </m:r>
                                <m:d>
                                  <m:d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e>
                                </m:d>
                              </m:oMath>
                            </m:oMathPara>
                          </a14:m>
                          <a:endParaRPr kumimoji="0" lang="es-MX" sz="1400" b="1"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3</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3</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den>
                                </m:f>
                              </m:oMath>
                            </m:oMathPara>
                          </a14:m>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num>
                                  <m:den>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den>
                                </m:f>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m:t>
                                        </m:r>
                                      </m:sub>
                                    </m:sSub>
                                  </m:e>
                                </m:d>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extLst>
                      <a:ext uri="{0D108BD9-81ED-4DB2-BD59-A6C34878D82A}">
                        <a16:rowId xmlns:a16="http://schemas.microsoft.com/office/drawing/2014/main" val="322706656"/>
                      </a:ext>
                    </a:extLst>
                  </a:tr>
                  <a:tr h="370840">
                    <a:tc>
                      <a:txBody>
                        <a:bodyPr/>
                        <a:lstStyle/>
                        <a:p>
                          <a:pPr algn="ctr"/>
                          <a14:m>
                            <m:oMathPara xmlns:m="http://schemas.openxmlformats.org/officeDocument/2006/math">
                              <m:oMathParaPr>
                                <m:jc m:val="centerGroup"/>
                              </m:oMathParaPr>
                              <m:oMath xmlns:m="http://schemas.openxmlformats.org/officeDocument/2006/math">
                                <m:r>
                                  <a:rPr lang="es-MX" i="1" smtClean="0">
                                    <a:latin typeface="Cambria Math" panose="02040503050406030204" pitchFamily="18" charset="0"/>
                                    <a:ea typeface="Cambria Math" panose="02040503050406030204" pitchFamily="18" charset="0"/>
                                  </a:rPr>
                                  <m:t>⋮</m:t>
                                </m:r>
                              </m:oMath>
                            </m:oMathPara>
                          </a14:m>
                          <a:endParaRPr lang="es-MX" dirty="0"/>
                        </a:p>
                      </a:txBody>
                      <a:tcPr/>
                    </a:tc>
                    <a:tc>
                      <a:txBody>
                        <a:bodyPr/>
                        <a:lstStyle/>
                        <a:p>
                          <a:pPr algn="ctr"/>
                          <a:endParaRPr lang="es-MX" dirty="0"/>
                        </a:p>
                      </a:txBody>
                      <a:tcPr/>
                    </a:tc>
                    <a:tc>
                      <a:txBody>
                        <a:bodyPr/>
                        <a:lstStyle/>
                        <a:p>
                          <a:pPr algn="ctr"/>
                          <a:endParaRPr lang="es-MX" dirty="0"/>
                        </a:p>
                      </a:txBody>
                      <a:tcPr/>
                    </a:tc>
                    <a:tc>
                      <a:txBody>
                        <a:bodyPr/>
                        <a:lstStyle/>
                        <a:p>
                          <a:endParaRPr lang="es-MX" dirty="0"/>
                        </a:p>
                      </a:txBody>
                      <a:tcPr/>
                    </a:tc>
                    <a:tc>
                      <a:txBody>
                        <a:bodyPr/>
                        <a:lstStyle/>
                        <a:p>
                          <a:endParaRPr lang="es-MX" dirty="0"/>
                        </a:p>
                      </a:txBody>
                      <a:tcPr/>
                    </a:tc>
                    <a:tc>
                      <a:txBody>
                        <a:bodyPr/>
                        <a:lstStyle/>
                        <a:p>
                          <a:pPr/>
                          <a14:m>
                            <m:oMathPara xmlns:m="http://schemas.openxmlformats.org/officeDocument/2006/math">
                              <m:oMathParaPr>
                                <m:jc m:val="centerGroup"/>
                              </m:oMathParaPr>
                              <m:oMath xmlns:m="http://schemas.openxmlformats.org/officeDocument/2006/math">
                                <m:r>
                                  <a:rPr lang="es-MX" i="1" smtClean="0">
                                    <a:latin typeface="Cambria Math" panose="02040503050406030204" pitchFamily="18" charset="0"/>
                                    <a:ea typeface="Cambria Math" panose="02040503050406030204" pitchFamily="18" charset="0"/>
                                  </a:rPr>
                                  <m:t>⋯</m:t>
                                </m:r>
                              </m:oMath>
                            </m:oMathPara>
                          </a14:m>
                          <a:endParaRPr lang="es-MX" dirty="0"/>
                        </a:p>
                      </a:txBody>
                      <a:tcPr/>
                    </a:tc>
                    <a:extLst>
                      <a:ext uri="{0D108BD9-81ED-4DB2-BD59-A6C34878D82A}">
                        <a16:rowId xmlns:a16="http://schemas.microsoft.com/office/drawing/2014/main" val="90972149"/>
                      </a:ext>
                    </a:extLst>
                  </a:tr>
                </a:tbl>
              </a:graphicData>
            </a:graphic>
          </p:graphicFrame>
        </mc:Choice>
        <mc:Fallback>
          <p:graphicFrame>
            <p:nvGraphicFramePr>
              <p:cNvPr id="2" name="Tabla 2">
                <a:extLst>
                  <a:ext uri="{FF2B5EF4-FFF2-40B4-BE49-F238E27FC236}">
                    <a16:creationId xmlns:a16="http://schemas.microsoft.com/office/drawing/2014/main" id="{C9967484-0A8A-4030-8BFD-2E3C7D565714}"/>
                  </a:ext>
                </a:extLst>
              </p:cNvPr>
              <p:cNvGraphicFramePr>
                <a:graphicFrameLocks noGrp="1"/>
              </p:cNvGraphicFramePr>
              <p:nvPr>
                <p:extLst>
                  <p:ext uri="{D42A27DB-BD31-4B8C-83A1-F6EECF244321}">
                    <p14:modId xmlns:p14="http://schemas.microsoft.com/office/powerpoint/2010/main" val="2634314841"/>
                  </p:ext>
                </p:extLst>
              </p:nvPr>
            </p:nvGraphicFramePr>
            <p:xfrm>
              <a:off x="528403" y="457302"/>
              <a:ext cx="8087193" cy="2737803"/>
            </p:xfrm>
            <a:graphic>
              <a:graphicData uri="http://schemas.openxmlformats.org/drawingml/2006/table">
                <a:tbl>
                  <a:tblPr firstRow="1" bandRow="1">
                    <a:tableStyleId>{616DA210-FB5B-4158-B5E0-FEB733F419BA}</a:tableStyleId>
                  </a:tblPr>
                  <a:tblGrid>
                    <a:gridCol w="347604">
                      <a:extLst>
                        <a:ext uri="{9D8B030D-6E8A-4147-A177-3AD203B41FA5}">
                          <a16:colId xmlns:a16="http://schemas.microsoft.com/office/drawing/2014/main" val="2891193828"/>
                        </a:ext>
                      </a:extLst>
                    </a:gridCol>
                    <a:gridCol w="505111">
                      <a:extLst>
                        <a:ext uri="{9D8B030D-6E8A-4147-A177-3AD203B41FA5}">
                          <a16:colId xmlns:a16="http://schemas.microsoft.com/office/drawing/2014/main" val="2062258687"/>
                        </a:ext>
                      </a:extLst>
                    </a:gridCol>
                    <a:gridCol w="574126">
                      <a:extLst>
                        <a:ext uri="{9D8B030D-6E8A-4147-A177-3AD203B41FA5}">
                          <a16:colId xmlns:a16="http://schemas.microsoft.com/office/drawing/2014/main" val="1560471432"/>
                        </a:ext>
                      </a:extLst>
                    </a:gridCol>
                    <a:gridCol w="2331922">
                      <a:extLst>
                        <a:ext uri="{9D8B030D-6E8A-4147-A177-3AD203B41FA5}">
                          <a16:colId xmlns:a16="http://schemas.microsoft.com/office/drawing/2014/main" val="4061055879"/>
                        </a:ext>
                      </a:extLst>
                    </a:gridCol>
                    <a:gridCol w="3031781">
                      <a:extLst>
                        <a:ext uri="{9D8B030D-6E8A-4147-A177-3AD203B41FA5}">
                          <a16:colId xmlns:a16="http://schemas.microsoft.com/office/drawing/2014/main" val="1096356497"/>
                        </a:ext>
                      </a:extLst>
                    </a:gridCol>
                    <a:gridCol w="1296649">
                      <a:extLst>
                        <a:ext uri="{9D8B030D-6E8A-4147-A177-3AD203B41FA5}">
                          <a16:colId xmlns:a16="http://schemas.microsoft.com/office/drawing/2014/main" val="567742844"/>
                        </a:ext>
                      </a:extLst>
                    </a:gridCol>
                  </a:tblGrid>
                  <a:tr h="370840">
                    <a:tc>
                      <a:txBody>
                        <a:bodyPr/>
                        <a:lstStyle/>
                        <a:p>
                          <a:endParaRPr lang="es-MX"/>
                        </a:p>
                      </a:txBody>
                      <a:tcPr>
                        <a:blipFill>
                          <a:blip r:embed="rId2"/>
                          <a:stretch>
                            <a:fillRect l="-1754" t="-3279" r="-2235088" b="-640984"/>
                          </a:stretch>
                        </a:blipFill>
                      </a:tcPr>
                    </a:tc>
                    <a:tc>
                      <a:txBody>
                        <a:bodyPr/>
                        <a:lstStyle/>
                        <a:p>
                          <a:endParaRPr lang="es-MX"/>
                        </a:p>
                      </a:txBody>
                      <a:tcPr>
                        <a:blipFill>
                          <a:blip r:embed="rId2"/>
                          <a:stretch>
                            <a:fillRect l="-69880" t="-3279" r="-1434940" b="-640984"/>
                          </a:stretch>
                        </a:blipFill>
                      </a:tcPr>
                    </a:tc>
                    <a:tc>
                      <a:txBody>
                        <a:bodyPr/>
                        <a:lstStyle/>
                        <a:p>
                          <a:endParaRPr lang="es-MX"/>
                        </a:p>
                      </a:txBody>
                      <a:tcPr>
                        <a:blipFill>
                          <a:blip r:embed="rId2"/>
                          <a:stretch>
                            <a:fillRect l="-150000" t="-3279" r="-1167021" b="-640984"/>
                          </a:stretch>
                        </a:blipFill>
                      </a:tcPr>
                    </a:tc>
                    <a:tc>
                      <a:txBody>
                        <a:bodyPr/>
                        <a:lstStyle/>
                        <a:p>
                          <a:pPr algn="ctr"/>
                          <a:r>
                            <a:rPr lang="es-MX" dirty="0"/>
                            <a:t>1ª. DDN</a:t>
                          </a:r>
                        </a:p>
                      </a:txBody>
                      <a:tcPr/>
                    </a:tc>
                    <a:tc>
                      <a:txBody>
                        <a:bodyPr/>
                        <a:lstStyle/>
                        <a:p>
                          <a:pPr algn="ctr"/>
                          <a:r>
                            <a:rPr lang="es-MX" dirty="0"/>
                            <a:t>2ª. DDN</a:t>
                          </a:r>
                        </a:p>
                      </a:txBody>
                      <a:tcPr/>
                    </a:tc>
                    <a:tc>
                      <a:txBody>
                        <a:bodyPr/>
                        <a:lstStyle/>
                        <a:p>
                          <a:pPr algn="ctr"/>
                          <a:r>
                            <a:rPr lang="es-MX" dirty="0"/>
                            <a:t>3ª. DDN</a:t>
                          </a:r>
                        </a:p>
                      </a:txBody>
                      <a:tcPr/>
                    </a:tc>
                    <a:extLst>
                      <a:ext uri="{0D108BD9-81ED-4DB2-BD59-A6C34878D82A}">
                        <a16:rowId xmlns:a16="http://schemas.microsoft.com/office/drawing/2014/main" val="2701117135"/>
                      </a:ext>
                    </a:extLst>
                  </a:tr>
                  <a:tr h="370840">
                    <a:tc>
                      <a:txBody>
                        <a:bodyPr/>
                        <a:lstStyle/>
                        <a:p>
                          <a:pPr algn="ctr"/>
                          <a:r>
                            <a:rPr lang="es-MX" dirty="0"/>
                            <a:t>0</a:t>
                          </a:r>
                        </a:p>
                      </a:txBody>
                      <a:tcPr/>
                    </a:tc>
                    <a:tc>
                      <a:txBody>
                        <a:bodyPr/>
                        <a:lstStyle/>
                        <a:p>
                          <a:endParaRPr lang="es-MX"/>
                        </a:p>
                      </a:txBody>
                      <a:tcPr>
                        <a:blipFill>
                          <a:blip r:embed="rId2"/>
                          <a:stretch>
                            <a:fillRect l="-69880" t="-103279" r="-1434940" b="-540984"/>
                          </a:stretch>
                        </a:blipFill>
                      </a:tcPr>
                    </a:tc>
                    <a:tc>
                      <a:txBody>
                        <a:bodyPr/>
                        <a:lstStyle/>
                        <a:p>
                          <a:endParaRPr lang="es-MX"/>
                        </a:p>
                      </a:txBody>
                      <a:tcPr>
                        <a:blipFill>
                          <a:blip r:embed="rId2"/>
                          <a:stretch>
                            <a:fillRect l="-150000" t="-103279" r="-1167021" b="-540984"/>
                          </a:stretch>
                        </a:blipFill>
                      </a:tcP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264804336"/>
                      </a:ext>
                    </a:extLst>
                  </a:tr>
                  <a:tr h="541719">
                    <a:tc>
                      <a:txBody>
                        <a:bodyPr/>
                        <a:lstStyle/>
                        <a:p>
                          <a:pPr algn="ctr"/>
                          <a:r>
                            <a:rPr lang="es-MX" dirty="0"/>
                            <a:t>1</a:t>
                          </a:r>
                        </a:p>
                      </a:txBody>
                      <a:tcPr/>
                    </a:tc>
                    <a:tc>
                      <a:txBody>
                        <a:bodyPr/>
                        <a:lstStyle/>
                        <a:p>
                          <a:endParaRPr lang="es-MX"/>
                        </a:p>
                      </a:txBody>
                      <a:tcPr>
                        <a:blipFill>
                          <a:blip r:embed="rId2"/>
                          <a:stretch>
                            <a:fillRect l="-69880" t="-139326" r="-1434940" b="-270787"/>
                          </a:stretch>
                        </a:blipFill>
                      </a:tcPr>
                    </a:tc>
                    <a:tc>
                      <a:txBody>
                        <a:bodyPr/>
                        <a:lstStyle/>
                        <a:p>
                          <a:endParaRPr lang="es-MX"/>
                        </a:p>
                      </a:txBody>
                      <a:tcPr>
                        <a:blipFill>
                          <a:blip r:embed="rId2"/>
                          <a:stretch>
                            <a:fillRect l="-150000" t="-139326" r="-1167021" b="-270787"/>
                          </a:stretch>
                        </a:blipFill>
                      </a:tcPr>
                    </a:tc>
                    <a:tc>
                      <a:txBody>
                        <a:bodyPr/>
                        <a:lstStyle/>
                        <a:p>
                          <a:endParaRPr lang="es-MX"/>
                        </a:p>
                      </a:txBody>
                      <a:tcPr>
                        <a:blipFill>
                          <a:blip r:embed="rId2"/>
                          <a:stretch>
                            <a:fillRect l="-61358" t="-139326" r="-186423" b="-270787"/>
                          </a:stretch>
                        </a:blipFill>
                      </a:tcPr>
                    </a:tc>
                    <a:tc>
                      <a:txBody>
                        <a:bodyPr/>
                        <a:lstStyle/>
                        <a:p>
                          <a:endParaRPr lang="es-MX" dirty="0"/>
                        </a:p>
                      </a:txBody>
                      <a:tcPr/>
                    </a:tc>
                    <a:tc>
                      <a:txBody>
                        <a:bodyPr/>
                        <a:lstStyle/>
                        <a:p>
                          <a:endParaRPr lang="es-MX"/>
                        </a:p>
                      </a:txBody>
                      <a:tcPr/>
                    </a:tc>
                    <a:extLst>
                      <a:ext uri="{0D108BD9-81ED-4DB2-BD59-A6C34878D82A}">
                        <a16:rowId xmlns:a16="http://schemas.microsoft.com/office/drawing/2014/main" val="3547361248"/>
                      </a:ext>
                    </a:extLst>
                  </a:tr>
                  <a:tr h="541782">
                    <a:tc>
                      <a:txBody>
                        <a:bodyPr/>
                        <a:lstStyle/>
                        <a:p>
                          <a:pPr algn="ctr"/>
                          <a:r>
                            <a:rPr lang="es-MX" dirty="0"/>
                            <a:t>2</a:t>
                          </a:r>
                        </a:p>
                      </a:txBody>
                      <a:tcPr/>
                    </a:tc>
                    <a:tc>
                      <a:txBody>
                        <a:bodyPr/>
                        <a:lstStyle/>
                        <a:p>
                          <a:endParaRPr lang="es-MX"/>
                        </a:p>
                      </a:txBody>
                      <a:tcPr>
                        <a:blipFill>
                          <a:blip r:embed="rId2"/>
                          <a:stretch>
                            <a:fillRect l="-69880" t="-239326" r="-1434940" b="-170787"/>
                          </a:stretch>
                        </a:blipFill>
                      </a:tcPr>
                    </a:tc>
                    <a:tc>
                      <a:txBody>
                        <a:bodyPr/>
                        <a:lstStyle/>
                        <a:p>
                          <a:endParaRPr lang="es-MX"/>
                        </a:p>
                      </a:txBody>
                      <a:tcPr>
                        <a:blipFill>
                          <a:blip r:embed="rId2"/>
                          <a:stretch>
                            <a:fillRect l="-150000" t="-239326" r="-1167021" b="-170787"/>
                          </a:stretch>
                        </a:blipFill>
                      </a:tcPr>
                    </a:tc>
                    <a:tc>
                      <a:txBody>
                        <a:bodyPr/>
                        <a:lstStyle/>
                        <a:p>
                          <a:endParaRPr lang="es-MX"/>
                        </a:p>
                      </a:txBody>
                      <a:tcPr>
                        <a:blipFill>
                          <a:blip r:embed="rId2"/>
                          <a:stretch>
                            <a:fillRect l="-61358" t="-239326" r="-186423" b="-170787"/>
                          </a:stretch>
                        </a:blipFill>
                      </a:tcPr>
                    </a:tc>
                    <a:tc>
                      <a:txBody>
                        <a:bodyPr/>
                        <a:lstStyle/>
                        <a:p>
                          <a:endParaRPr lang="es-MX"/>
                        </a:p>
                      </a:txBody>
                      <a:tcPr>
                        <a:blipFill>
                          <a:blip r:embed="rId2"/>
                          <a:stretch>
                            <a:fillRect l="-124096" t="-239326" r="-43373" b="-170787"/>
                          </a:stretch>
                        </a:blip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extLst>
                      <a:ext uri="{0D108BD9-81ED-4DB2-BD59-A6C34878D82A}">
                        <a16:rowId xmlns:a16="http://schemas.microsoft.com/office/drawing/2014/main" val="228426148"/>
                      </a:ext>
                    </a:extLst>
                  </a:tr>
                  <a:tr h="541782">
                    <a:tc>
                      <a:txBody>
                        <a:bodyPr/>
                        <a:lstStyle/>
                        <a:p>
                          <a:pPr algn="ctr"/>
                          <a:r>
                            <a:rPr lang="es-MX" dirty="0"/>
                            <a:t>3</a:t>
                          </a:r>
                        </a:p>
                      </a:txBody>
                      <a:tcPr/>
                    </a:tc>
                    <a:tc>
                      <a:txBody>
                        <a:bodyPr/>
                        <a:lstStyle/>
                        <a:p>
                          <a:endParaRPr lang="es-MX"/>
                        </a:p>
                      </a:txBody>
                      <a:tcPr>
                        <a:blipFill>
                          <a:blip r:embed="rId2"/>
                          <a:stretch>
                            <a:fillRect l="-69880" t="-339326" r="-1434940" b="-70787"/>
                          </a:stretch>
                        </a:blipFill>
                      </a:tcPr>
                    </a:tc>
                    <a:tc>
                      <a:txBody>
                        <a:bodyPr/>
                        <a:lstStyle/>
                        <a:p>
                          <a:endParaRPr lang="es-MX"/>
                        </a:p>
                      </a:txBody>
                      <a:tcPr>
                        <a:blipFill>
                          <a:blip r:embed="rId2"/>
                          <a:stretch>
                            <a:fillRect l="-150000" t="-339326" r="-1167021" b="-70787"/>
                          </a:stretch>
                        </a:blipFill>
                      </a:tcPr>
                    </a:tc>
                    <a:tc>
                      <a:txBody>
                        <a:bodyPr/>
                        <a:lstStyle/>
                        <a:p>
                          <a:endParaRPr lang="es-MX"/>
                        </a:p>
                      </a:txBody>
                      <a:tcPr>
                        <a:blipFill>
                          <a:blip r:embed="rId2"/>
                          <a:stretch>
                            <a:fillRect l="-61358" t="-339326" r="-186423" b="-70787"/>
                          </a:stretch>
                        </a:blipFill>
                      </a:tcPr>
                    </a:tc>
                    <a:tc>
                      <a:txBody>
                        <a:bodyPr/>
                        <a:lstStyle/>
                        <a:p>
                          <a:endParaRPr lang="es-MX"/>
                        </a:p>
                      </a:txBody>
                      <a:tcPr>
                        <a:blipFill>
                          <a:blip r:embed="rId2"/>
                          <a:stretch>
                            <a:fillRect l="-124096" t="-339326" r="-43373" b="-70787"/>
                          </a:stretch>
                        </a:blipFill>
                      </a:tcPr>
                    </a:tc>
                    <a:tc>
                      <a:txBody>
                        <a:bodyPr/>
                        <a:lstStyle/>
                        <a:p>
                          <a:endParaRPr lang="es-MX"/>
                        </a:p>
                      </a:txBody>
                      <a:tcPr>
                        <a:blipFill>
                          <a:blip r:embed="rId2"/>
                          <a:stretch>
                            <a:fillRect l="-523944" t="-339326" r="-1408" b="-70787"/>
                          </a:stretch>
                        </a:blipFill>
                      </a:tcPr>
                    </a:tc>
                    <a:extLst>
                      <a:ext uri="{0D108BD9-81ED-4DB2-BD59-A6C34878D82A}">
                        <a16:rowId xmlns:a16="http://schemas.microsoft.com/office/drawing/2014/main" val="322706656"/>
                      </a:ext>
                    </a:extLst>
                  </a:tr>
                  <a:tr h="370840">
                    <a:tc>
                      <a:txBody>
                        <a:bodyPr/>
                        <a:lstStyle/>
                        <a:p>
                          <a:endParaRPr lang="es-MX"/>
                        </a:p>
                      </a:txBody>
                      <a:tcPr>
                        <a:blipFill>
                          <a:blip r:embed="rId2"/>
                          <a:stretch>
                            <a:fillRect l="-1754" t="-640984" r="-2235088" b="-3279"/>
                          </a:stretch>
                        </a:blipFill>
                      </a:tcPr>
                    </a:tc>
                    <a:tc>
                      <a:txBody>
                        <a:bodyPr/>
                        <a:lstStyle/>
                        <a:p>
                          <a:pPr algn="ctr"/>
                          <a:endParaRPr lang="es-MX" dirty="0"/>
                        </a:p>
                      </a:txBody>
                      <a:tcPr/>
                    </a:tc>
                    <a:tc>
                      <a:txBody>
                        <a:bodyPr/>
                        <a:lstStyle/>
                        <a:p>
                          <a:pPr algn="ctr"/>
                          <a:endParaRPr lang="es-MX" dirty="0"/>
                        </a:p>
                      </a:txBody>
                      <a:tcPr/>
                    </a:tc>
                    <a:tc>
                      <a:txBody>
                        <a:bodyPr/>
                        <a:lstStyle/>
                        <a:p>
                          <a:endParaRPr lang="es-MX" dirty="0"/>
                        </a:p>
                      </a:txBody>
                      <a:tcPr/>
                    </a:tc>
                    <a:tc>
                      <a:txBody>
                        <a:bodyPr/>
                        <a:lstStyle/>
                        <a:p>
                          <a:endParaRPr lang="es-MX" dirty="0"/>
                        </a:p>
                      </a:txBody>
                      <a:tcPr/>
                    </a:tc>
                    <a:tc>
                      <a:txBody>
                        <a:bodyPr/>
                        <a:lstStyle/>
                        <a:p>
                          <a:endParaRPr lang="es-MX"/>
                        </a:p>
                      </a:txBody>
                      <a:tcPr>
                        <a:blipFill>
                          <a:blip r:embed="rId2"/>
                          <a:stretch>
                            <a:fillRect l="-523944" t="-640984" r="-1408" b="-3279"/>
                          </a:stretch>
                        </a:blipFill>
                      </a:tcPr>
                    </a:tc>
                    <a:extLst>
                      <a:ext uri="{0D108BD9-81ED-4DB2-BD59-A6C34878D82A}">
                        <a16:rowId xmlns:a16="http://schemas.microsoft.com/office/drawing/2014/main" val="90972149"/>
                      </a:ext>
                    </a:extLst>
                  </a:tr>
                </a:tbl>
              </a:graphicData>
            </a:graphic>
          </p:graphicFrame>
        </mc:Fallback>
      </mc:AlternateContent>
      <p:sp>
        <p:nvSpPr>
          <p:cNvPr id="5" name="CuadroTexto 4">
            <a:extLst>
              <a:ext uri="{FF2B5EF4-FFF2-40B4-BE49-F238E27FC236}">
                <a16:creationId xmlns:a16="http://schemas.microsoft.com/office/drawing/2014/main" id="{43C4AF5E-4E96-4069-B02F-02FC3D9B75D0}"/>
              </a:ext>
            </a:extLst>
          </p:cNvPr>
          <p:cNvSpPr txBox="1"/>
          <p:nvPr/>
        </p:nvSpPr>
        <p:spPr>
          <a:xfrm>
            <a:off x="3057991" y="3576447"/>
            <a:ext cx="3028015" cy="291811"/>
          </a:xfrm>
          <a:prstGeom prst="rect">
            <a:avLst/>
          </a:prstGeom>
          <a:noFill/>
        </p:spPr>
        <p:txBody>
          <a:bodyPr wrap="square" rtlCol="0">
            <a:spAutoFit/>
          </a:bodyPr>
          <a:lstStyle/>
          <a:p>
            <a:pPr marL="179388">
              <a:lnSpc>
                <a:spcPct val="115000"/>
              </a:lnSpc>
              <a:buClr>
                <a:schemeClr val="dk1"/>
              </a:buClr>
              <a:buSzPts val="1400"/>
            </a:pPr>
            <a:r>
              <a:rPr lang="es-MX" sz="1200" dirty="0">
                <a:solidFill>
                  <a:schemeClr val="dk1"/>
                </a:solidFill>
                <a:latin typeface="Actor"/>
                <a:sym typeface="Actor"/>
              </a:rPr>
              <a:t>Tabla 1. Diferencias Divididas de Newton</a:t>
            </a:r>
          </a:p>
        </p:txBody>
      </p:sp>
    </p:spTree>
    <p:extLst>
      <p:ext uri="{BB962C8B-B14F-4D97-AF65-F5344CB8AC3E}">
        <p14:creationId xmlns:p14="http://schemas.microsoft.com/office/powerpoint/2010/main" val="3163483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89"/>
        <p:cNvGrpSpPr/>
        <p:nvPr/>
      </p:nvGrpSpPr>
      <p:grpSpPr>
        <a:xfrm>
          <a:off x="0" y="0"/>
          <a:ext cx="0" cy="0"/>
          <a:chOff x="0" y="0"/>
          <a:chExt cx="0" cy="0"/>
        </a:xfrm>
      </p:grpSpPr>
      <p:sp>
        <p:nvSpPr>
          <p:cNvPr id="2990" name="Google Shape;2990;p39"/>
          <p:cNvSpPr txBox="1">
            <a:spLocks noGrp="1"/>
          </p:cNvSpPr>
          <p:nvPr>
            <p:ph type="title"/>
          </p:nvPr>
        </p:nvSpPr>
        <p:spPr>
          <a:xfrm>
            <a:off x="1499450" y="2179625"/>
            <a:ext cx="6145200" cy="91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0" dirty="0">
                <a:latin typeface="Epilogue SemiBold"/>
                <a:ea typeface="Epilogue SemiBold"/>
                <a:cs typeface="Epilogue SemiBold"/>
                <a:sym typeface="Epilogue SemiBold"/>
              </a:rPr>
              <a:t>Estudio de caso</a:t>
            </a:r>
            <a:endParaRPr dirty="0"/>
          </a:p>
        </p:txBody>
      </p:sp>
      <p:sp>
        <p:nvSpPr>
          <p:cNvPr id="2991" name="Google Shape;2991;p39"/>
          <p:cNvSpPr txBox="1">
            <a:spLocks noGrp="1"/>
          </p:cNvSpPr>
          <p:nvPr>
            <p:ph type="subTitle" idx="1"/>
          </p:nvPr>
        </p:nvSpPr>
        <p:spPr>
          <a:xfrm>
            <a:off x="2286000" y="3094025"/>
            <a:ext cx="4572000" cy="45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0" dirty="0">
                <a:latin typeface="Epilogue SemiBold"/>
                <a:ea typeface="Epilogue SemiBold"/>
                <a:cs typeface="Epilogue SemiBold"/>
                <a:sym typeface="Epilogue SemiBold"/>
              </a:rPr>
              <a:t>- Interpolación </a:t>
            </a:r>
            <a:r>
              <a:rPr lang="en" dirty="0"/>
              <a:t>-</a:t>
            </a:r>
            <a:endParaRPr dirty="0"/>
          </a:p>
        </p:txBody>
      </p:sp>
      <p:sp>
        <p:nvSpPr>
          <p:cNvPr id="2992" name="Google Shape;2992;p39"/>
          <p:cNvSpPr txBox="1">
            <a:spLocks noGrp="1"/>
          </p:cNvSpPr>
          <p:nvPr>
            <p:ph type="title" idx="2"/>
          </p:nvPr>
        </p:nvSpPr>
        <p:spPr>
          <a:xfrm>
            <a:off x="3657600" y="842725"/>
            <a:ext cx="1828800" cy="133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03</a:t>
            </a:r>
            <a:endParaRPr dirty="0"/>
          </a:p>
        </p:txBody>
      </p:sp>
      <p:pic>
        <p:nvPicPr>
          <p:cNvPr id="2993" name="Google Shape;2993;p39"/>
          <p:cNvPicPr preferRelativeResize="0"/>
          <p:nvPr/>
        </p:nvPicPr>
        <p:blipFill>
          <a:blip r:embed="rId3">
            <a:alphaModFix/>
          </a:blip>
          <a:stretch>
            <a:fillRect/>
          </a:stretch>
        </p:blipFill>
        <p:spPr>
          <a:xfrm rot="690840" flipH="1">
            <a:off x="7526276" y="4432965"/>
            <a:ext cx="3082836" cy="731520"/>
          </a:xfrm>
          <a:prstGeom prst="rect">
            <a:avLst/>
          </a:prstGeom>
          <a:noFill/>
          <a:ln>
            <a:noFill/>
          </a:ln>
        </p:spPr>
      </p:pic>
      <p:pic>
        <p:nvPicPr>
          <p:cNvPr id="2995" name="Google Shape;2995;p39"/>
          <p:cNvPicPr preferRelativeResize="0"/>
          <p:nvPr/>
        </p:nvPicPr>
        <p:blipFill>
          <a:blip r:embed="rId4">
            <a:alphaModFix/>
          </a:blip>
          <a:stretch>
            <a:fillRect/>
          </a:stretch>
        </p:blipFill>
        <p:spPr>
          <a:xfrm rot="-504354">
            <a:off x="-186362" y="284938"/>
            <a:ext cx="1422723" cy="1920239"/>
          </a:xfrm>
          <a:prstGeom prst="rect">
            <a:avLst/>
          </a:prstGeom>
          <a:noFill/>
          <a:ln>
            <a:noFill/>
          </a:ln>
        </p:spPr>
      </p:pic>
      <p:pic>
        <p:nvPicPr>
          <p:cNvPr id="3" name="Imagen 2">
            <a:extLst>
              <a:ext uri="{FF2B5EF4-FFF2-40B4-BE49-F238E27FC236}">
                <a16:creationId xmlns:a16="http://schemas.microsoft.com/office/drawing/2014/main" id="{80C3A124-F1C3-4130-ADA8-2181A38305F3}"/>
              </a:ext>
            </a:extLst>
          </p:cNvPr>
          <p:cNvPicPr>
            <a:picLocks noChangeAspect="1"/>
          </p:cNvPicPr>
          <p:nvPr/>
        </p:nvPicPr>
        <p:blipFill>
          <a:blip r:embed="rId5"/>
          <a:stretch>
            <a:fillRect/>
          </a:stretch>
        </p:blipFill>
        <p:spPr>
          <a:xfrm>
            <a:off x="6642649" y="243790"/>
            <a:ext cx="2048434" cy="1761897"/>
          </a:xfrm>
          <a:prstGeom prst="rect">
            <a:avLst/>
          </a:prstGeom>
        </p:spPr>
      </p:pic>
    </p:spTree>
    <p:extLst>
      <p:ext uri="{BB962C8B-B14F-4D97-AF65-F5344CB8AC3E}">
        <p14:creationId xmlns:p14="http://schemas.microsoft.com/office/powerpoint/2010/main" val="27717384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93"/>
        <p:cNvGrpSpPr/>
        <p:nvPr/>
      </p:nvGrpSpPr>
      <p:grpSpPr>
        <a:xfrm>
          <a:off x="0" y="0"/>
          <a:ext cx="0" cy="0"/>
          <a:chOff x="0" y="0"/>
          <a:chExt cx="0" cy="0"/>
        </a:xfrm>
      </p:grpSpPr>
      <p:sp>
        <p:nvSpPr>
          <p:cNvPr id="3594" name="Google Shape;3594;p65"/>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Estudio de caso </a:t>
            </a:r>
            <a:r>
              <a:rPr lang="en" dirty="0">
                <a:solidFill>
                  <a:schemeClr val="lt2"/>
                </a:solidFill>
              </a:rPr>
              <a:t>1</a:t>
            </a:r>
            <a:endParaRPr dirty="0"/>
          </a:p>
        </p:txBody>
      </p:sp>
      <p:sp>
        <p:nvSpPr>
          <p:cNvPr id="3595" name="Google Shape;3595;p65"/>
          <p:cNvSpPr txBox="1"/>
          <p:nvPr/>
        </p:nvSpPr>
        <p:spPr>
          <a:xfrm>
            <a:off x="895910" y="1021027"/>
            <a:ext cx="7231503" cy="2285342"/>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None/>
            </a:pPr>
            <a:r>
              <a:rPr lang="en" sz="1600" dirty="0">
                <a:solidFill>
                  <a:schemeClr val="dk1"/>
                </a:solidFill>
                <a:latin typeface="Actor"/>
                <a:ea typeface="Actor"/>
                <a:cs typeface="Actor"/>
                <a:sym typeface="Actor"/>
              </a:rPr>
              <a:t>Un ingeniero mecánico necesita estimar la viscosidad de un aceite industrial a una temperatura de 65 °C, pero la única información con la que cuenta son datos experimentales tomados de temperaturas cercanas. Aplicar el  </a:t>
            </a:r>
            <a:r>
              <a:rPr lang="es-MX" sz="1600" dirty="0">
                <a:solidFill>
                  <a:schemeClr val="dk1"/>
                </a:solidFill>
                <a:latin typeface="Actor"/>
                <a:ea typeface="Actor"/>
                <a:cs typeface="Actor"/>
                <a:sym typeface="Actor"/>
              </a:rPr>
              <a:t>método </a:t>
            </a:r>
            <a:r>
              <a:rPr lang="es-MX" sz="1600" b="1" dirty="0">
                <a:solidFill>
                  <a:schemeClr val="dk1"/>
                </a:solidFill>
                <a:latin typeface="Actor"/>
                <a:ea typeface="Actor"/>
                <a:cs typeface="Actor"/>
                <a:sym typeface="Actor"/>
              </a:rPr>
              <a:t>de interpolación de Newton con diferencias divididas. </a:t>
            </a:r>
            <a:r>
              <a:rPr lang="es-MX" sz="1600" dirty="0">
                <a:solidFill>
                  <a:schemeClr val="dk1"/>
                </a:solidFill>
                <a:latin typeface="Actor"/>
                <a:ea typeface="Actor"/>
                <a:cs typeface="Actor"/>
                <a:sym typeface="Actor"/>
              </a:rPr>
              <a:t>Los datos experimentales disponibles se muestran en la siguiente tabla:</a:t>
            </a:r>
            <a:endParaRPr sz="1600" dirty="0">
              <a:solidFill>
                <a:schemeClr val="dk1"/>
              </a:solidFill>
              <a:latin typeface="Actor"/>
              <a:ea typeface="Actor"/>
              <a:cs typeface="Actor"/>
              <a:sym typeface="Actor"/>
            </a:endParaRPr>
          </a:p>
        </p:txBody>
      </p:sp>
      <p:pic>
        <p:nvPicPr>
          <p:cNvPr id="3597" name="Google Shape;3597;p65"/>
          <p:cNvPicPr preferRelativeResize="0"/>
          <p:nvPr/>
        </p:nvPicPr>
        <p:blipFill>
          <a:blip r:embed="rId3">
            <a:alphaModFix/>
          </a:blip>
          <a:stretch>
            <a:fillRect/>
          </a:stretch>
        </p:blipFill>
        <p:spPr>
          <a:xfrm>
            <a:off x="7261893" y="4029779"/>
            <a:ext cx="1731041" cy="907052"/>
          </a:xfrm>
          <a:prstGeom prst="rect">
            <a:avLst/>
          </a:prstGeom>
          <a:noFill/>
          <a:ln>
            <a:noFill/>
          </a:ln>
        </p:spPr>
      </p:pic>
      <p:pic>
        <p:nvPicPr>
          <p:cNvPr id="3" name="Imagen 2">
            <a:extLst>
              <a:ext uri="{FF2B5EF4-FFF2-40B4-BE49-F238E27FC236}">
                <a16:creationId xmlns:a16="http://schemas.microsoft.com/office/drawing/2014/main" id="{8D9FAA41-47F7-4E3E-9AC7-3CE705787E19}"/>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168172" y="3293858"/>
            <a:ext cx="1483476" cy="1091293"/>
          </a:xfrm>
          <a:prstGeom prst="rect">
            <a:avLst/>
          </a:prstGeom>
        </p:spPr>
      </p:pic>
      <p:sp>
        <p:nvSpPr>
          <p:cNvPr id="4" name="CuadroTexto 3">
            <a:extLst>
              <a:ext uri="{FF2B5EF4-FFF2-40B4-BE49-F238E27FC236}">
                <a16:creationId xmlns:a16="http://schemas.microsoft.com/office/drawing/2014/main" id="{538DF4B4-73F1-4F70-BDDF-6AEB9E36A32B}"/>
              </a:ext>
            </a:extLst>
          </p:cNvPr>
          <p:cNvSpPr txBox="1"/>
          <p:nvPr/>
        </p:nvSpPr>
        <p:spPr>
          <a:xfrm>
            <a:off x="1223089" y="4492791"/>
            <a:ext cx="1373642" cy="507831"/>
          </a:xfrm>
          <a:prstGeom prst="rect">
            <a:avLst/>
          </a:prstGeom>
          <a:noFill/>
        </p:spPr>
        <p:txBody>
          <a:bodyPr wrap="square" rtlCol="0">
            <a:spAutoFit/>
          </a:bodyPr>
          <a:lstStyle/>
          <a:p>
            <a:r>
              <a:rPr lang="es-MX" sz="900" dirty="0">
                <a:hlinkClick r:id="rId5" tooltip="https://lubricaronline.blogspot.com/2013/05/"/>
              </a:rPr>
              <a:t>Esta foto</a:t>
            </a:r>
            <a:r>
              <a:rPr lang="es-MX" sz="900" dirty="0"/>
              <a:t> de Autor desconocido está bajo licencia </a:t>
            </a:r>
            <a:r>
              <a:rPr lang="es-MX" sz="900" dirty="0">
                <a:hlinkClick r:id="rId6" tooltip="https://creativecommons.org/licenses/by/3.0/"/>
              </a:rPr>
              <a:t>CC BY</a:t>
            </a:r>
            <a:endParaRPr lang="es-MX" sz="900" dirty="0"/>
          </a:p>
        </p:txBody>
      </p:sp>
      <p:graphicFrame>
        <p:nvGraphicFramePr>
          <p:cNvPr id="5" name="Tabla 4">
            <a:extLst>
              <a:ext uri="{FF2B5EF4-FFF2-40B4-BE49-F238E27FC236}">
                <a16:creationId xmlns:a16="http://schemas.microsoft.com/office/drawing/2014/main" id="{B701503B-34E9-4953-8F15-C68BECF74D43}"/>
              </a:ext>
            </a:extLst>
          </p:cNvPr>
          <p:cNvGraphicFramePr>
            <a:graphicFrameLocks noGrp="1"/>
          </p:cNvGraphicFramePr>
          <p:nvPr>
            <p:extLst>
              <p:ext uri="{D42A27DB-BD31-4B8C-83A1-F6EECF244321}">
                <p14:modId xmlns:p14="http://schemas.microsoft.com/office/powerpoint/2010/main" val="1903411086"/>
              </p:ext>
            </p:extLst>
          </p:nvPr>
        </p:nvGraphicFramePr>
        <p:xfrm>
          <a:off x="3334844" y="2979802"/>
          <a:ext cx="3350794" cy="1524000"/>
        </p:xfrm>
        <a:graphic>
          <a:graphicData uri="http://schemas.openxmlformats.org/drawingml/2006/table">
            <a:tbl>
              <a:tblPr>
                <a:tableStyleId>{616DA210-FB5B-4158-B5E0-FEB733F419BA}</a:tableStyleId>
              </a:tblPr>
              <a:tblGrid>
                <a:gridCol w="1675397">
                  <a:extLst>
                    <a:ext uri="{9D8B030D-6E8A-4147-A177-3AD203B41FA5}">
                      <a16:colId xmlns:a16="http://schemas.microsoft.com/office/drawing/2014/main" val="2687530760"/>
                    </a:ext>
                  </a:extLst>
                </a:gridCol>
                <a:gridCol w="1675397">
                  <a:extLst>
                    <a:ext uri="{9D8B030D-6E8A-4147-A177-3AD203B41FA5}">
                      <a16:colId xmlns:a16="http://schemas.microsoft.com/office/drawing/2014/main" val="2506393314"/>
                    </a:ext>
                  </a:extLst>
                </a:gridCol>
              </a:tblGrid>
              <a:tr h="298561">
                <a:tc>
                  <a:txBody>
                    <a:bodyPr/>
                    <a:lstStyle/>
                    <a:p>
                      <a:r>
                        <a:rPr lang="es-MX" dirty="0"/>
                        <a:t>Temperatura (°C)</a:t>
                      </a:r>
                    </a:p>
                  </a:txBody>
                  <a:tcPr anchor="ctr"/>
                </a:tc>
                <a:tc>
                  <a:txBody>
                    <a:bodyPr/>
                    <a:lstStyle/>
                    <a:p>
                      <a:r>
                        <a:rPr lang="es-MX"/>
                        <a:t>Viscosidad (cP)</a:t>
                      </a:r>
                    </a:p>
                  </a:txBody>
                  <a:tcPr anchor="ctr"/>
                </a:tc>
                <a:extLst>
                  <a:ext uri="{0D108BD9-81ED-4DB2-BD59-A6C34878D82A}">
                    <a16:rowId xmlns:a16="http://schemas.microsoft.com/office/drawing/2014/main" val="3148043188"/>
                  </a:ext>
                </a:extLst>
              </a:tr>
              <a:tr h="298561">
                <a:tc>
                  <a:txBody>
                    <a:bodyPr/>
                    <a:lstStyle/>
                    <a:p>
                      <a:r>
                        <a:rPr lang="es-MX" dirty="0"/>
                        <a:t>50</a:t>
                      </a:r>
                    </a:p>
                  </a:txBody>
                  <a:tcPr anchor="ctr"/>
                </a:tc>
                <a:tc>
                  <a:txBody>
                    <a:bodyPr/>
                    <a:lstStyle/>
                    <a:p>
                      <a:r>
                        <a:rPr lang="es-MX"/>
                        <a:t>540</a:t>
                      </a:r>
                    </a:p>
                  </a:txBody>
                  <a:tcPr anchor="ctr"/>
                </a:tc>
                <a:extLst>
                  <a:ext uri="{0D108BD9-81ED-4DB2-BD59-A6C34878D82A}">
                    <a16:rowId xmlns:a16="http://schemas.microsoft.com/office/drawing/2014/main" val="4087370847"/>
                  </a:ext>
                </a:extLst>
              </a:tr>
              <a:tr h="298561">
                <a:tc>
                  <a:txBody>
                    <a:bodyPr/>
                    <a:lstStyle/>
                    <a:p>
                      <a:r>
                        <a:rPr lang="es-MX" dirty="0"/>
                        <a:t>60</a:t>
                      </a:r>
                    </a:p>
                  </a:txBody>
                  <a:tcPr anchor="ctr"/>
                </a:tc>
                <a:tc>
                  <a:txBody>
                    <a:bodyPr/>
                    <a:lstStyle/>
                    <a:p>
                      <a:r>
                        <a:rPr lang="es-MX"/>
                        <a:t>500</a:t>
                      </a:r>
                    </a:p>
                  </a:txBody>
                  <a:tcPr anchor="ctr"/>
                </a:tc>
                <a:extLst>
                  <a:ext uri="{0D108BD9-81ED-4DB2-BD59-A6C34878D82A}">
                    <a16:rowId xmlns:a16="http://schemas.microsoft.com/office/drawing/2014/main" val="905942040"/>
                  </a:ext>
                </a:extLst>
              </a:tr>
              <a:tr h="298561">
                <a:tc>
                  <a:txBody>
                    <a:bodyPr/>
                    <a:lstStyle/>
                    <a:p>
                      <a:r>
                        <a:rPr lang="es-MX" dirty="0"/>
                        <a:t>70</a:t>
                      </a:r>
                    </a:p>
                  </a:txBody>
                  <a:tcPr anchor="ctr"/>
                </a:tc>
                <a:tc>
                  <a:txBody>
                    <a:bodyPr/>
                    <a:lstStyle/>
                    <a:p>
                      <a:r>
                        <a:rPr lang="es-MX" dirty="0"/>
                        <a:t>460</a:t>
                      </a:r>
                    </a:p>
                  </a:txBody>
                  <a:tcPr anchor="ctr"/>
                </a:tc>
                <a:extLst>
                  <a:ext uri="{0D108BD9-81ED-4DB2-BD59-A6C34878D82A}">
                    <a16:rowId xmlns:a16="http://schemas.microsoft.com/office/drawing/2014/main" val="174185008"/>
                  </a:ext>
                </a:extLst>
              </a:tr>
              <a:tr h="298561">
                <a:tc>
                  <a:txBody>
                    <a:bodyPr/>
                    <a:lstStyle/>
                    <a:p>
                      <a:r>
                        <a:rPr lang="es-MX" dirty="0"/>
                        <a:t>80</a:t>
                      </a:r>
                    </a:p>
                  </a:txBody>
                  <a:tcPr anchor="ctr"/>
                </a:tc>
                <a:tc>
                  <a:txBody>
                    <a:bodyPr/>
                    <a:lstStyle/>
                    <a:p>
                      <a:r>
                        <a:rPr lang="es-MX" dirty="0"/>
                        <a:t>430</a:t>
                      </a:r>
                    </a:p>
                  </a:txBody>
                  <a:tcPr anchor="ctr"/>
                </a:tc>
                <a:extLst>
                  <a:ext uri="{0D108BD9-81ED-4DB2-BD59-A6C34878D82A}">
                    <a16:rowId xmlns:a16="http://schemas.microsoft.com/office/drawing/2014/main" val="2219525936"/>
                  </a:ext>
                </a:extLst>
              </a:tr>
            </a:tbl>
          </a:graphicData>
        </a:graphic>
      </p:graphicFrame>
      <p:sp>
        <p:nvSpPr>
          <p:cNvPr id="8" name="CuadroTexto 7">
            <a:extLst>
              <a:ext uri="{FF2B5EF4-FFF2-40B4-BE49-F238E27FC236}">
                <a16:creationId xmlns:a16="http://schemas.microsoft.com/office/drawing/2014/main" id="{3841A0EC-C104-441E-8EF5-23A61C90901B}"/>
              </a:ext>
            </a:extLst>
          </p:cNvPr>
          <p:cNvSpPr txBox="1"/>
          <p:nvPr/>
        </p:nvSpPr>
        <p:spPr>
          <a:xfrm>
            <a:off x="3508117" y="4480574"/>
            <a:ext cx="3004247" cy="504177"/>
          </a:xfrm>
          <a:prstGeom prst="rect">
            <a:avLst/>
          </a:prstGeom>
          <a:noFill/>
        </p:spPr>
        <p:txBody>
          <a:bodyPr wrap="square" rtlCol="0">
            <a:spAutoFit/>
          </a:bodyPr>
          <a:lstStyle/>
          <a:p>
            <a:pPr marL="179388">
              <a:lnSpc>
                <a:spcPct val="115000"/>
              </a:lnSpc>
              <a:buClr>
                <a:schemeClr val="dk1"/>
              </a:buClr>
              <a:buSzPts val="1400"/>
            </a:pPr>
            <a:r>
              <a:rPr lang="es-MX" sz="1200" dirty="0">
                <a:solidFill>
                  <a:schemeClr val="dk1"/>
                </a:solidFill>
                <a:latin typeface="Actor"/>
                <a:sym typeface="Actor"/>
              </a:rPr>
              <a:t>Tabla 2. Temperaturas y viscosidad de un aceite industrial.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595;p65">
            <a:extLst>
              <a:ext uri="{FF2B5EF4-FFF2-40B4-BE49-F238E27FC236}">
                <a16:creationId xmlns:a16="http://schemas.microsoft.com/office/drawing/2014/main" id="{781A1B7C-529C-4A67-9DC7-0E124824C21D}"/>
              </a:ext>
            </a:extLst>
          </p:cNvPr>
          <p:cNvSpPr txBox="1"/>
          <p:nvPr/>
        </p:nvSpPr>
        <p:spPr>
          <a:xfrm>
            <a:off x="501297" y="387656"/>
            <a:ext cx="7231503" cy="3693380"/>
          </a:xfrm>
          <a:prstGeom prst="rect">
            <a:avLst/>
          </a:prstGeom>
          <a:noFill/>
          <a:ln>
            <a:noFill/>
          </a:ln>
        </p:spPr>
        <p:txBody>
          <a:bodyPr spcFirstLastPara="1" wrap="square" lIns="91425" tIns="91425" rIns="91425" bIns="91425" anchor="t" anchorCtr="0">
            <a:noAutofit/>
          </a:bodyPr>
          <a:lstStyle/>
          <a:p>
            <a:pPr marL="342900" indent="-342900" algn="just">
              <a:lnSpc>
                <a:spcPct val="115000"/>
              </a:lnSpc>
              <a:buFont typeface="+mj-lt"/>
              <a:buAutoNum type="arabicPeriod"/>
            </a:pPr>
            <a:r>
              <a:rPr lang="es-MX" sz="1800" dirty="0">
                <a:solidFill>
                  <a:schemeClr val="dk1"/>
                </a:solidFill>
                <a:latin typeface="Actor"/>
                <a:sym typeface="Actor"/>
              </a:rPr>
              <a:t>Grafique los datos y analice su comportamiento</a:t>
            </a:r>
          </a:p>
          <a:p>
            <a:pPr marL="342900" lvl="0" indent="-342900" algn="just">
              <a:lnSpc>
                <a:spcPct val="115000"/>
              </a:lnSpc>
              <a:buFont typeface="+mj-lt"/>
              <a:buAutoNum type="arabicPeriod"/>
            </a:pPr>
            <a:r>
              <a:rPr lang="es-MX" sz="1800" dirty="0">
                <a:solidFill>
                  <a:schemeClr val="dk1"/>
                </a:solidFill>
                <a:latin typeface="Actor"/>
                <a:sym typeface="Actor"/>
              </a:rPr>
              <a:t>En su cuaderno, realice el desarrollo que le permita obtener un polinomio de 3er. Grado empleando el método de Diferencias Divididas de Newton.</a:t>
            </a:r>
          </a:p>
          <a:p>
            <a:pPr marL="342900" indent="-342900" algn="just">
              <a:lnSpc>
                <a:spcPct val="115000"/>
              </a:lnSpc>
              <a:buFont typeface="+mj-lt"/>
              <a:buAutoNum type="arabicPeriod"/>
            </a:pPr>
            <a:r>
              <a:rPr lang="es-MX" sz="1800" dirty="0">
                <a:solidFill>
                  <a:schemeClr val="dk1"/>
                </a:solidFill>
                <a:latin typeface="Actor"/>
                <a:sym typeface="Actor"/>
              </a:rPr>
              <a:t>Con el polinomio obtenido, estime la viscosidad del aceite industrial a una temperatura de 65 °C. </a:t>
            </a:r>
          </a:p>
          <a:p>
            <a:pPr marL="342900" indent="-342900" algn="just">
              <a:lnSpc>
                <a:spcPct val="115000"/>
              </a:lnSpc>
              <a:buFont typeface="+mj-lt"/>
              <a:buAutoNum type="arabicPeriod"/>
            </a:pPr>
            <a:r>
              <a:rPr lang="es-MX" sz="1800" dirty="0">
                <a:solidFill>
                  <a:schemeClr val="dk1"/>
                </a:solidFill>
                <a:latin typeface="Actor"/>
                <a:sym typeface="Actor"/>
              </a:rPr>
              <a:t>Escriba sus conclusiones.</a:t>
            </a:r>
          </a:p>
          <a:p>
            <a:pPr marL="342900" indent="-342900" algn="just">
              <a:lnSpc>
                <a:spcPct val="115000"/>
              </a:lnSpc>
              <a:buFont typeface="+mj-lt"/>
              <a:buAutoNum type="arabicPeriod"/>
            </a:pPr>
            <a:r>
              <a:rPr lang="es-MX" sz="1800" dirty="0">
                <a:solidFill>
                  <a:schemeClr val="dk1"/>
                </a:solidFill>
                <a:latin typeface="Actor"/>
                <a:sym typeface="Actor"/>
              </a:rPr>
              <a:t>Diseñe un </a:t>
            </a:r>
            <a:r>
              <a:rPr lang="es-MX" sz="1800" dirty="0">
                <a:solidFill>
                  <a:schemeClr val="dk1"/>
                </a:solidFill>
                <a:latin typeface="Actor"/>
              </a:rPr>
              <a:t>pseudocódigo con su correspondiente programa en C++ para aplicar el método de interpolación de diferencias divididas de Newton. Considere el estudio de caso que solicita estimar la viscosidad de un fluido a una temperatura dada usando datos experimentales.</a:t>
            </a:r>
          </a:p>
        </p:txBody>
      </p:sp>
    </p:spTree>
    <p:extLst>
      <p:ext uri="{BB962C8B-B14F-4D97-AF65-F5344CB8AC3E}">
        <p14:creationId xmlns:p14="http://schemas.microsoft.com/office/powerpoint/2010/main" val="743738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22A2B2-AC57-4A36-881A-664F42B089F5}"/>
              </a:ext>
            </a:extLst>
          </p:cNvPr>
          <p:cNvSpPr>
            <a:spLocks noGrp="1"/>
          </p:cNvSpPr>
          <p:nvPr>
            <p:ph type="title"/>
          </p:nvPr>
        </p:nvSpPr>
        <p:spPr>
          <a:xfrm>
            <a:off x="2391899" y="1120790"/>
            <a:ext cx="4360200" cy="1097400"/>
          </a:xfrm>
        </p:spPr>
        <p:txBody>
          <a:bodyPr/>
          <a:lstStyle/>
          <a:p>
            <a:r>
              <a:rPr lang="es-MX" dirty="0"/>
              <a:t>Solución</a:t>
            </a:r>
          </a:p>
        </p:txBody>
      </p:sp>
      <p:pic>
        <p:nvPicPr>
          <p:cNvPr id="5" name="Imagen 4">
            <a:extLst>
              <a:ext uri="{FF2B5EF4-FFF2-40B4-BE49-F238E27FC236}">
                <a16:creationId xmlns:a16="http://schemas.microsoft.com/office/drawing/2014/main" id="{D23C03F0-08EC-4B74-9B0B-F25D13B307F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7753" t="358" r="12519" b="41666"/>
          <a:stretch/>
        </p:blipFill>
        <p:spPr>
          <a:xfrm>
            <a:off x="2597045" y="2407050"/>
            <a:ext cx="3949908" cy="1615660"/>
          </a:xfrm>
          <a:prstGeom prst="rect">
            <a:avLst/>
          </a:prstGeom>
        </p:spPr>
      </p:pic>
      <p:sp>
        <p:nvSpPr>
          <p:cNvPr id="6" name="CuadroTexto 5">
            <a:extLst>
              <a:ext uri="{FF2B5EF4-FFF2-40B4-BE49-F238E27FC236}">
                <a16:creationId xmlns:a16="http://schemas.microsoft.com/office/drawing/2014/main" id="{1F9A49EF-A77F-4DF0-8190-095B2B7F0A17}"/>
              </a:ext>
            </a:extLst>
          </p:cNvPr>
          <p:cNvSpPr txBox="1"/>
          <p:nvPr/>
        </p:nvSpPr>
        <p:spPr>
          <a:xfrm>
            <a:off x="7378908" y="4593766"/>
            <a:ext cx="1937479" cy="400110"/>
          </a:xfrm>
          <a:prstGeom prst="rect">
            <a:avLst/>
          </a:prstGeom>
          <a:noFill/>
        </p:spPr>
        <p:txBody>
          <a:bodyPr wrap="square" rtlCol="0">
            <a:spAutoFit/>
          </a:bodyPr>
          <a:lstStyle/>
          <a:p>
            <a:r>
              <a:rPr lang="es-MX" sz="1000" dirty="0">
                <a:solidFill>
                  <a:schemeClr val="dk1"/>
                </a:solidFill>
                <a:latin typeface="Actor"/>
              </a:rPr>
              <a:t>Imagen tomada de la red. Créditos a quien corresponda</a:t>
            </a:r>
          </a:p>
        </p:txBody>
      </p:sp>
    </p:spTree>
    <p:extLst>
      <p:ext uri="{BB962C8B-B14F-4D97-AF65-F5344CB8AC3E}">
        <p14:creationId xmlns:p14="http://schemas.microsoft.com/office/powerpoint/2010/main" val="3492737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áfico 6">
            <a:extLst>
              <a:ext uri="{FF2B5EF4-FFF2-40B4-BE49-F238E27FC236}">
                <a16:creationId xmlns:a16="http://schemas.microsoft.com/office/drawing/2014/main" id="{9E25E6D7-3EE7-48F3-9552-99C1E32157A1}"/>
              </a:ext>
            </a:extLst>
          </p:cNvPr>
          <p:cNvGraphicFramePr/>
          <p:nvPr>
            <p:extLst>
              <p:ext uri="{D42A27DB-BD31-4B8C-83A1-F6EECF244321}">
                <p14:modId xmlns:p14="http://schemas.microsoft.com/office/powerpoint/2010/main" val="192461982"/>
              </p:ext>
            </p:extLst>
          </p:nvPr>
        </p:nvGraphicFramePr>
        <p:xfrm>
          <a:off x="2063115" y="1294119"/>
          <a:ext cx="5017770" cy="2820670"/>
        </p:xfrm>
        <a:graphic>
          <a:graphicData uri="http://schemas.openxmlformats.org/drawingml/2006/chart">
            <c:chart xmlns:c="http://schemas.openxmlformats.org/drawingml/2006/chart" xmlns:r="http://schemas.openxmlformats.org/officeDocument/2006/relationships" r:id="rId2"/>
          </a:graphicData>
        </a:graphic>
      </p:graphicFrame>
      <p:sp>
        <p:nvSpPr>
          <p:cNvPr id="9" name="CuadroTexto 8">
            <a:extLst>
              <a:ext uri="{FF2B5EF4-FFF2-40B4-BE49-F238E27FC236}">
                <a16:creationId xmlns:a16="http://schemas.microsoft.com/office/drawing/2014/main" id="{B672E1DE-532F-405D-B407-63F2476FCB03}"/>
              </a:ext>
            </a:extLst>
          </p:cNvPr>
          <p:cNvSpPr txBox="1"/>
          <p:nvPr/>
        </p:nvSpPr>
        <p:spPr>
          <a:xfrm>
            <a:off x="3051810" y="4465101"/>
            <a:ext cx="3040380" cy="307777"/>
          </a:xfrm>
          <a:prstGeom prst="rect">
            <a:avLst/>
          </a:prstGeom>
          <a:noFill/>
        </p:spPr>
        <p:txBody>
          <a:bodyPr wrap="square" rtlCol="0">
            <a:spAutoFit/>
          </a:bodyPr>
          <a:lstStyle/>
          <a:p>
            <a:r>
              <a:rPr lang="es-MX" dirty="0">
                <a:solidFill>
                  <a:schemeClr val="dk1"/>
                </a:solidFill>
                <a:latin typeface="Actor"/>
              </a:rPr>
              <a:t>Grafico 2. Temperatura vs Viscosidad</a:t>
            </a:r>
          </a:p>
        </p:txBody>
      </p:sp>
      <p:sp>
        <p:nvSpPr>
          <p:cNvPr id="10" name="Google Shape;3309;p51">
            <a:extLst>
              <a:ext uri="{FF2B5EF4-FFF2-40B4-BE49-F238E27FC236}">
                <a16:creationId xmlns:a16="http://schemas.microsoft.com/office/drawing/2014/main" id="{DF5134B9-947A-4B8C-89E2-7FB759ADE983}"/>
              </a:ext>
            </a:extLst>
          </p:cNvPr>
          <p:cNvSpPr txBox="1">
            <a:spLocks/>
          </p:cNvSpPr>
          <p:nvPr/>
        </p:nvSpPr>
        <p:spPr>
          <a:xfrm>
            <a:off x="678240" y="210492"/>
            <a:ext cx="5509200" cy="733315"/>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sz="2400" dirty="0">
                <a:solidFill>
                  <a:schemeClr val="dk1"/>
                </a:solidFill>
                <a:latin typeface="Epilogue SemiBold"/>
                <a:sym typeface="Epilogue SemiBold"/>
              </a:rPr>
              <a:t>1. Graficar los datos</a:t>
            </a:r>
          </a:p>
        </p:txBody>
      </p:sp>
    </p:spTree>
    <p:extLst>
      <p:ext uri="{BB962C8B-B14F-4D97-AF65-F5344CB8AC3E}">
        <p14:creationId xmlns:p14="http://schemas.microsoft.com/office/powerpoint/2010/main" val="3103831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07"/>
        <p:cNvGrpSpPr/>
        <p:nvPr/>
      </p:nvGrpSpPr>
      <p:grpSpPr>
        <a:xfrm>
          <a:off x="0" y="0"/>
          <a:ext cx="0" cy="0"/>
          <a:chOff x="0" y="0"/>
          <a:chExt cx="0" cy="0"/>
        </a:xfrm>
      </p:grpSpPr>
      <p:sp>
        <p:nvSpPr>
          <p:cNvPr id="3310" name="Google Shape;3310;p51"/>
          <p:cNvSpPr txBox="1">
            <a:spLocks noGrp="1"/>
          </p:cNvSpPr>
          <p:nvPr>
            <p:ph type="subTitle" idx="1"/>
          </p:nvPr>
        </p:nvSpPr>
        <p:spPr>
          <a:xfrm>
            <a:off x="1049768" y="1328850"/>
            <a:ext cx="7179832" cy="73331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dirty="0"/>
              <a:t>1°. Con los datos dados en la tabla, se puede obtener el siguiente polinomio de 3er. </a:t>
            </a:r>
            <a:r>
              <a:rPr lang="es-MX" sz="1800" dirty="0"/>
              <a:t>G</a:t>
            </a:r>
            <a:r>
              <a:rPr lang="en" sz="1800" dirty="0"/>
              <a:t>rado:</a:t>
            </a:r>
            <a:endParaRPr sz="1800" dirty="0"/>
          </a:p>
        </p:txBody>
      </p:sp>
      <p:pic>
        <p:nvPicPr>
          <p:cNvPr id="3312" name="Google Shape;3312;p51"/>
          <p:cNvPicPr preferRelativeResize="0"/>
          <p:nvPr/>
        </p:nvPicPr>
        <p:blipFill>
          <a:blip r:embed="rId3">
            <a:alphaModFix/>
          </a:blip>
          <a:stretch>
            <a:fillRect/>
          </a:stretch>
        </p:blipFill>
        <p:spPr>
          <a:xfrm flipH="1">
            <a:off x="7518761" y="3560835"/>
            <a:ext cx="1457325" cy="1371600"/>
          </a:xfrm>
          <a:prstGeom prst="rect">
            <a:avLst/>
          </a:prstGeom>
          <a:noFill/>
          <a:ln>
            <a:noFill/>
          </a:ln>
        </p:spPr>
      </p:pic>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65A7776C-BB90-4D35-B70D-CBF633DE7771}"/>
                  </a:ext>
                </a:extLst>
              </p:cNvPr>
              <p:cNvSpPr txBox="1"/>
              <p:nvPr/>
            </p:nvSpPr>
            <p:spPr>
              <a:xfrm>
                <a:off x="1049768" y="2402473"/>
                <a:ext cx="7255892" cy="338554"/>
              </a:xfrm>
              <a:prstGeom prst="rect">
                <a:avLst/>
              </a:prstGeom>
              <a:noFill/>
            </p:spPr>
            <p:txBody>
              <a:bodyPr wrap="square">
                <a:spAutoFit/>
              </a:bodyPr>
              <a:lstStyle/>
              <a:p>
                <a14:m>
                  <m:oMath xmlns:m="http://schemas.openxmlformats.org/officeDocument/2006/math">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𝑷</m:t>
                        </m:r>
                      </m:e>
                      <m:sub>
                        <m:r>
                          <a:rPr lang="es-MX" sz="1600" b="1" i="1" dirty="0" smtClean="0">
                            <a:solidFill>
                              <a:schemeClr val="accent1">
                                <a:lumMod val="75000"/>
                              </a:schemeClr>
                            </a:solidFill>
                            <a:latin typeface="Cambria Math" panose="02040503050406030204" pitchFamily="18" charset="0"/>
                            <a:sym typeface="Actor"/>
                          </a:rPr>
                          <m:t>𝟑</m:t>
                        </m:r>
                      </m:sub>
                    </m:sSub>
                    <m:d>
                      <m:dPr>
                        <m:ctrlPr>
                          <a:rPr lang="es-MX" sz="1600" b="1" i="1" dirty="0" smtClean="0">
                            <a:solidFill>
                              <a:schemeClr val="accent1">
                                <a:lumMod val="75000"/>
                              </a:schemeClr>
                            </a:solidFill>
                            <a:latin typeface="Cambria Math" panose="02040503050406030204" pitchFamily="18" charset="0"/>
                            <a:sym typeface="Actor"/>
                          </a:rPr>
                        </m:ctrlPr>
                      </m:dPr>
                      <m:e>
                        <m:r>
                          <a:rPr lang="es-MX" sz="1600" b="1" i="1" dirty="0" smtClean="0">
                            <a:solidFill>
                              <a:schemeClr val="accent1">
                                <a:lumMod val="75000"/>
                              </a:schemeClr>
                            </a:solidFill>
                            <a:latin typeface="Cambria Math" panose="02040503050406030204" pitchFamily="18" charset="0"/>
                            <a:sym typeface="Actor"/>
                          </a:rPr>
                          <m:t>𝒙</m:t>
                        </m:r>
                      </m:e>
                    </m:d>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smtClean="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𝒐</m:t>
                        </m:r>
                      </m:sub>
                    </m:sSub>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smtClean="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𝟏</m:t>
                        </m:r>
                      </m:sub>
                    </m:sSub>
                    <m:d>
                      <m:dPr>
                        <m:ctrlPr>
                          <a:rPr lang="es-MX" sz="1600" b="1" i="1" dirty="0" smtClean="0">
                            <a:solidFill>
                              <a:schemeClr val="accent1">
                                <a:lumMod val="75000"/>
                              </a:schemeClr>
                            </a:solidFill>
                            <a:latin typeface="Cambria Math" panose="02040503050406030204" pitchFamily="18" charset="0"/>
                            <a:sym typeface="Actor"/>
                          </a:rPr>
                        </m:ctrlPr>
                      </m:dPr>
                      <m:e>
                        <m:r>
                          <a:rPr lang="es-MX" sz="1600" b="1" i="1" dirty="0" smtClean="0">
                            <a:solidFill>
                              <a:schemeClr val="accent1">
                                <a:lumMod val="75000"/>
                              </a:schemeClr>
                            </a:solidFill>
                            <a:latin typeface="Cambria Math" panose="02040503050406030204" pitchFamily="18" charset="0"/>
                            <a:sym typeface="Actor"/>
                          </a:rPr>
                          <m:t>𝒙</m:t>
                        </m:r>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smtClean="0">
                                <a:solidFill>
                                  <a:schemeClr val="accent1">
                                    <a:lumMod val="75000"/>
                                  </a:schemeClr>
                                </a:solidFill>
                                <a:latin typeface="Cambria Math" panose="02040503050406030204" pitchFamily="18" charset="0"/>
                                <a:sym typeface="Actor"/>
                              </a:rPr>
                            </m:ctrlPr>
                          </m:sSubPr>
                          <m:e>
                            <m:r>
                              <a:rPr lang="es-MX" sz="1600" b="1" i="1" dirty="0" smtClean="0">
                                <a:solidFill>
                                  <a:schemeClr val="accent1">
                                    <a:lumMod val="75000"/>
                                  </a:schemeClr>
                                </a:solidFill>
                                <a:latin typeface="Cambria Math" panose="02040503050406030204" pitchFamily="18" charset="0"/>
                                <a:sym typeface="Actor"/>
                              </a:rPr>
                              <m:t>𝒙</m:t>
                            </m:r>
                          </m:e>
                          <m:sub>
                            <m:r>
                              <a:rPr lang="es-MX" sz="1600" b="1" i="1" dirty="0" smtClean="0">
                                <a:solidFill>
                                  <a:schemeClr val="accent1">
                                    <a:lumMod val="75000"/>
                                  </a:schemeClr>
                                </a:solidFill>
                                <a:latin typeface="Cambria Math" panose="02040503050406030204" pitchFamily="18" charset="0"/>
                                <a:sym typeface="Actor"/>
                              </a:rPr>
                              <m:t>𝟎</m:t>
                            </m:r>
                          </m:sub>
                        </m:sSub>
                      </m:e>
                    </m:d>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𝟐</m:t>
                        </m:r>
                      </m:sub>
                    </m:sSub>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a:solidFill>
                                  <a:schemeClr val="accent1">
                                    <a:lumMod val="75000"/>
                                  </a:schemeClr>
                                </a:solidFill>
                                <a:latin typeface="Cambria Math" panose="02040503050406030204" pitchFamily="18" charset="0"/>
                                <a:sym typeface="Actor"/>
                              </a:rPr>
                              <m:t>𝟎</m:t>
                            </m:r>
                          </m:sub>
                        </m:sSub>
                      </m:e>
                    </m:d>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smtClean="0">
                                <a:solidFill>
                                  <a:schemeClr val="accent1">
                                    <a:lumMod val="75000"/>
                                  </a:schemeClr>
                                </a:solidFill>
                                <a:latin typeface="Cambria Math" panose="02040503050406030204" pitchFamily="18" charset="0"/>
                                <a:sym typeface="Actor"/>
                              </a:rPr>
                              <m:t>𝟏</m:t>
                            </m:r>
                          </m:sub>
                        </m:sSub>
                      </m:e>
                    </m:d>
                    <m:r>
                      <a:rPr lang="es-MX" sz="1600" b="1" i="1" dirty="0" smtClean="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𝒃</m:t>
                        </m:r>
                      </m:e>
                      <m:sub>
                        <m:r>
                          <a:rPr lang="es-MX" sz="1600" b="1" i="1" dirty="0" smtClean="0">
                            <a:solidFill>
                              <a:schemeClr val="accent1">
                                <a:lumMod val="75000"/>
                              </a:schemeClr>
                            </a:solidFill>
                            <a:latin typeface="Cambria Math" panose="02040503050406030204" pitchFamily="18" charset="0"/>
                            <a:sym typeface="Actor"/>
                          </a:rPr>
                          <m:t>𝟑</m:t>
                        </m:r>
                      </m:sub>
                    </m:sSub>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a:solidFill>
                                  <a:schemeClr val="accent1">
                                    <a:lumMod val="75000"/>
                                  </a:schemeClr>
                                </a:solidFill>
                                <a:latin typeface="Cambria Math" panose="02040503050406030204" pitchFamily="18" charset="0"/>
                                <a:sym typeface="Actor"/>
                              </a:rPr>
                              <m:t>𝟎</m:t>
                            </m:r>
                          </m:sub>
                        </m:sSub>
                      </m:e>
                    </m:d>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a:solidFill>
                                  <a:schemeClr val="accent1">
                                    <a:lumMod val="75000"/>
                                  </a:schemeClr>
                                </a:solidFill>
                                <a:latin typeface="Cambria Math" panose="02040503050406030204" pitchFamily="18" charset="0"/>
                                <a:sym typeface="Actor"/>
                              </a:rPr>
                              <m:t>𝟏</m:t>
                            </m:r>
                          </m:sub>
                        </m:sSub>
                      </m:e>
                    </m:d>
                  </m:oMath>
                </a14:m>
                <a:r>
                  <a:rPr lang="es-MX" sz="1600" b="1" dirty="0">
                    <a:solidFill>
                      <a:schemeClr val="accent1">
                        <a:lumMod val="75000"/>
                      </a:schemeClr>
                    </a:solidFill>
                    <a:sym typeface="Actor"/>
                  </a:rPr>
                  <a:t> </a:t>
                </a:r>
                <a14:m>
                  <m:oMath xmlns:m="http://schemas.openxmlformats.org/officeDocument/2006/math">
                    <m:d>
                      <m:dPr>
                        <m:ctrlPr>
                          <a:rPr lang="es-MX" sz="1600" b="1" i="1" dirty="0">
                            <a:solidFill>
                              <a:schemeClr val="accent1">
                                <a:lumMod val="75000"/>
                              </a:schemeClr>
                            </a:solidFill>
                            <a:latin typeface="Cambria Math" panose="02040503050406030204" pitchFamily="18" charset="0"/>
                            <a:sym typeface="Actor"/>
                          </a:rPr>
                        </m:ctrlPr>
                      </m:dPr>
                      <m:e>
                        <m:r>
                          <a:rPr lang="es-MX" sz="1600" b="1" i="1" dirty="0">
                            <a:solidFill>
                              <a:schemeClr val="accent1">
                                <a:lumMod val="75000"/>
                              </a:schemeClr>
                            </a:solidFill>
                            <a:latin typeface="Cambria Math" panose="02040503050406030204" pitchFamily="18" charset="0"/>
                            <a:sym typeface="Actor"/>
                          </a:rPr>
                          <m:t>𝒙</m:t>
                        </m:r>
                        <m:r>
                          <a:rPr lang="es-MX" sz="1600" b="1" i="1" dirty="0">
                            <a:solidFill>
                              <a:schemeClr val="accent1">
                                <a:lumMod val="75000"/>
                              </a:schemeClr>
                            </a:solidFill>
                            <a:latin typeface="Cambria Math" panose="02040503050406030204" pitchFamily="18" charset="0"/>
                            <a:sym typeface="Actor"/>
                          </a:rPr>
                          <m:t>−</m:t>
                        </m:r>
                        <m:sSub>
                          <m:sSubPr>
                            <m:ctrlPr>
                              <a:rPr lang="es-MX" sz="1600" b="1" i="1" dirty="0">
                                <a:solidFill>
                                  <a:schemeClr val="accent1">
                                    <a:lumMod val="75000"/>
                                  </a:schemeClr>
                                </a:solidFill>
                                <a:latin typeface="Cambria Math" panose="02040503050406030204" pitchFamily="18" charset="0"/>
                                <a:sym typeface="Actor"/>
                              </a:rPr>
                            </m:ctrlPr>
                          </m:sSubPr>
                          <m:e>
                            <m:r>
                              <a:rPr lang="es-MX" sz="1600" b="1" i="1" dirty="0">
                                <a:solidFill>
                                  <a:schemeClr val="accent1">
                                    <a:lumMod val="75000"/>
                                  </a:schemeClr>
                                </a:solidFill>
                                <a:latin typeface="Cambria Math" panose="02040503050406030204" pitchFamily="18" charset="0"/>
                                <a:sym typeface="Actor"/>
                              </a:rPr>
                              <m:t>𝒙</m:t>
                            </m:r>
                          </m:e>
                          <m:sub>
                            <m:r>
                              <a:rPr lang="es-MX" sz="1600" b="1" i="1" dirty="0" smtClean="0">
                                <a:solidFill>
                                  <a:schemeClr val="accent1">
                                    <a:lumMod val="75000"/>
                                  </a:schemeClr>
                                </a:solidFill>
                                <a:latin typeface="Cambria Math" panose="02040503050406030204" pitchFamily="18" charset="0"/>
                                <a:sym typeface="Actor"/>
                              </a:rPr>
                              <m:t>𝟐</m:t>
                            </m:r>
                          </m:sub>
                        </m:sSub>
                      </m:e>
                    </m:d>
                  </m:oMath>
                </a14:m>
                <a:endParaRPr lang="es-MX" sz="1600" dirty="0"/>
              </a:p>
            </p:txBody>
          </p:sp>
        </mc:Choice>
        <mc:Fallback xmlns="">
          <p:sp>
            <p:nvSpPr>
              <p:cNvPr id="8" name="CuadroTexto 7">
                <a:extLst>
                  <a:ext uri="{FF2B5EF4-FFF2-40B4-BE49-F238E27FC236}">
                    <a16:creationId xmlns:a16="http://schemas.microsoft.com/office/drawing/2014/main" id="{65A7776C-BB90-4D35-B70D-CBF633DE7771}"/>
                  </a:ext>
                </a:extLst>
              </p:cNvPr>
              <p:cNvSpPr txBox="1">
                <a:spLocks noRot="1" noChangeAspect="1" noMove="1" noResize="1" noEditPoints="1" noAdjustHandles="1" noChangeArrowheads="1" noChangeShapeType="1" noTextEdit="1"/>
              </p:cNvSpPr>
              <p:nvPr/>
            </p:nvSpPr>
            <p:spPr>
              <a:xfrm>
                <a:off x="1049768" y="2402473"/>
                <a:ext cx="7255892" cy="338554"/>
              </a:xfrm>
              <a:prstGeom prst="rect">
                <a:avLst/>
              </a:prstGeom>
              <a:blipFill>
                <a:blip r:embed="rId4"/>
                <a:stretch>
                  <a:fillRect/>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11" name="Google Shape;3310;p51">
                <a:extLst>
                  <a:ext uri="{FF2B5EF4-FFF2-40B4-BE49-F238E27FC236}">
                    <a16:creationId xmlns:a16="http://schemas.microsoft.com/office/drawing/2014/main" id="{234E2B4D-064C-4F0B-9C67-47E4FA477455}"/>
                  </a:ext>
                </a:extLst>
              </p:cNvPr>
              <p:cNvSpPr txBox="1">
                <a:spLocks/>
              </p:cNvSpPr>
              <p:nvPr/>
            </p:nvSpPr>
            <p:spPr>
              <a:xfrm>
                <a:off x="1049768" y="3081335"/>
                <a:ext cx="7097386" cy="73331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1pPr>
                <a:lvl2pPr marL="914400" marR="0" lvl="1"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2pPr>
                <a:lvl3pPr marL="1371600" marR="0" lvl="2"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3pPr>
                <a:lvl4pPr marL="1828800" marR="0" lvl="3"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4pPr>
                <a:lvl5pPr marL="2286000" marR="0" lvl="4"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5pPr>
                <a:lvl6pPr marL="2743200" marR="0" lvl="5"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6pPr>
                <a:lvl7pPr marL="3200400" marR="0" lvl="6"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7pPr>
                <a:lvl8pPr marL="3657600" marR="0" lvl="7"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8pPr>
                <a:lvl9pPr marL="4114800" marR="0" lvl="8" indent="-317500" algn="ctr" rtl="0">
                  <a:lnSpc>
                    <a:spcPct val="100000"/>
                  </a:lnSpc>
                  <a:spcBef>
                    <a:spcPts val="0"/>
                  </a:spcBef>
                  <a:spcAft>
                    <a:spcPts val="0"/>
                  </a:spcAft>
                  <a:buClr>
                    <a:schemeClr val="dk1"/>
                  </a:buClr>
                  <a:buSzPts val="1400"/>
                  <a:buFont typeface="Actor"/>
                  <a:buNone/>
                  <a:defRPr sz="1400" b="0" i="0" u="none" strike="noStrike" cap="none">
                    <a:solidFill>
                      <a:schemeClr val="dk1"/>
                    </a:solidFill>
                    <a:latin typeface="Actor"/>
                    <a:ea typeface="Actor"/>
                    <a:cs typeface="Actor"/>
                    <a:sym typeface="Actor"/>
                  </a:defRPr>
                </a:lvl9pPr>
              </a:lstStyle>
              <a:p>
                <a:pPr marL="0" indent="0"/>
                <a:r>
                  <a:rPr lang="es-MX" sz="1800" dirty="0"/>
                  <a:t>2°. Obtener los coeficientes </a:t>
                </a:r>
                <a14:m>
                  <m:oMath xmlns:m="http://schemas.openxmlformats.org/officeDocument/2006/math">
                    <m:sSub>
                      <m:sSubPr>
                        <m:ctrlPr>
                          <a:rPr lang="es-MX" sz="180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0</m:t>
                        </m:r>
                      </m:sub>
                    </m:sSub>
                    <m:r>
                      <a:rPr lang="es-MX" sz="1800" b="0" i="1" smtClean="0">
                        <a:latin typeface="Cambria Math" panose="02040503050406030204" pitchFamily="18" charset="0"/>
                      </a:rPr>
                      <m:t>,</m:t>
                    </m:r>
                    <m:sSub>
                      <m:sSubPr>
                        <m:ctrlPr>
                          <a:rPr lang="es-MX" sz="1800" b="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1</m:t>
                        </m:r>
                      </m:sub>
                    </m:sSub>
                    <m:r>
                      <a:rPr lang="es-MX" sz="1800" b="0" i="1" smtClean="0">
                        <a:latin typeface="Cambria Math" panose="02040503050406030204" pitchFamily="18" charset="0"/>
                      </a:rPr>
                      <m:t>, </m:t>
                    </m:r>
                    <m:sSub>
                      <m:sSubPr>
                        <m:ctrlPr>
                          <a:rPr lang="es-MX" sz="1800" b="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2</m:t>
                        </m:r>
                      </m:sub>
                    </m:sSub>
                    <m:r>
                      <a:rPr lang="es-MX" sz="1800" b="0" i="1" smtClean="0">
                        <a:latin typeface="Cambria Math" panose="02040503050406030204" pitchFamily="18" charset="0"/>
                      </a:rPr>
                      <m:t> </m:t>
                    </m:r>
                    <m:r>
                      <a:rPr lang="es-MX" sz="1800" b="0" i="1" smtClean="0">
                        <a:latin typeface="Cambria Math" panose="02040503050406030204" pitchFamily="18" charset="0"/>
                      </a:rPr>
                      <m:t>𝑦</m:t>
                    </m:r>
                    <m:r>
                      <a:rPr lang="es-MX" sz="1800" b="0" i="1" smtClean="0">
                        <a:latin typeface="Cambria Math" panose="02040503050406030204" pitchFamily="18" charset="0"/>
                      </a:rPr>
                      <m:t> </m:t>
                    </m:r>
                    <m:sSub>
                      <m:sSubPr>
                        <m:ctrlPr>
                          <a:rPr lang="es-MX" sz="1800" b="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3</m:t>
                        </m:r>
                      </m:sub>
                    </m:sSub>
                  </m:oMath>
                </a14:m>
                <a:r>
                  <a:rPr lang="es-MX" sz="1800" dirty="0"/>
                  <a:t> empleando las fórmulas de diferencias divididas finitas.</a:t>
                </a:r>
              </a:p>
            </p:txBody>
          </p:sp>
        </mc:Choice>
        <mc:Fallback xmlns="">
          <p:sp>
            <p:nvSpPr>
              <p:cNvPr id="11" name="Google Shape;3310;p51">
                <a:extLst>
                  <a:ext uri="{FF2B5EF4-FFF2-40B4-BE49-F238E27FC236}">
                    <a16:creationId xmlns:a16="http://schemas.microsoft.com/office/drawing/2014/main" id="{234E2B4D-064C-4F0B-9C67-47E4FA477455}"/>
                  </a:ext>
                </a:extLst>
              </p:cNvPr>
              <p:cNvSpPr txBox="1">
                <a:spLocks noRot="1" noChangeAspect="1" noMove="1" noResize="1" noEditPoints="1" noAdjustHandles="1" noChangeArrowheads="1" noChangeShapeType="1" noTextEdit="1"/>
              </p:cNvSpPr>
              <p:nvPr/>
            </p:nvSpPr>
            <p:spPr>
              <a:xfrm>
                <a:off x="1049768" y="3081335"/>
                <a:ext cx="7097386" cy="733315"/>
              </a:xfrm>
              <a:prstGeom prst="rect">
                <a:avLst/>
              </a:prstGeom>
              <a:blipFill>
                <a:blip r:embed="rId5"/>
                <a:stretch>
                  <a:fillRect l="-687" b="-15702"/>
                </a:stretch>
              </a:blipFill>
              <a:ln>
                <a:noFill/>
              </a:ln>
            </p:spPr>
            <p:txBody>
              <a:bodyPr/>
              <a:lstStyle/>
              <a:p>
                <a:r>
                  <a:rPr lang="es-MX">
                    <a:noFill/>
                  </a:rPr>
                  <a:t> </a:t>
                </a:r>
              </a:p>
            </p:txBody>
          </p:sp>
        </mc:Fallback>
      </mc:AlternateContent>
      <p:sp>
        <p:nvSpPr>
          <p:cNvPr id="7" name="CuadroTexto 6">
            <a:extLst>
              <a:ext uri="{FF2B5EF4-FFF2-40B4-BE49-F238E27FC236}">
                <a16:creationId xmlns:a16="http://schemas.microsoft.com/office/drawing/2014/main" id="{EB000C1A-1744-43A2-BA9B-37DE009D6075}"/>
              </a:ext>
            </a:extLst>
          </p:cNvPr>
          <p:cNvSpPr txBox="1"/>
          <p:nvPr/>
        </p:nvSpPr>
        <p:spPr>
          <a:xfrm>
            <a:off x="8147154" y="2402473"/>
            <a:ext cx="786984" cy="338554"/>
          </a:xfrm>
          <a:prstGeom prst="rect">
            <a:avLst/>
          </a:prstGeom>
          <a:noFill/>
        </p:spPr>
        <p:txBody>
          <a:bodyPr wrap="square" rtlCol="0">
            <a:spAutoFit/>
          </a:bodyPr>
          <a:lstStyle/>
          <a:p>
            <a:r>
              <a:rPr lang="es-MX" sz="1600" dirty="0" err="1">
                <a:solidFill>
                  <a:schemeClr val="dk1"/>
                </a:solidFill>
                <a:latin typeface="Actor"/>
                <a:sym typeface="Actor"/>
              </a:rPr>
              <a:t>Ec</a:t>
            </a:r>
            <a:r>
              <a:rPr lang="es-MX" sz="1600" dirty="0">
                <a:solidFill>
                  <a:schemeClr val="dk1"/>
                </a:solidFill>
                <a:latin typeface="Actor"/>
                <a:sym typeface="Actor"/>
              </a:rPr>
              <a:t>. 3.2</a:t>
            </a:r>
          </a:p>
        </p:txBody>
      </p:sp>
      <p:sp>
        <p:nvSpPr>
          <p:cNvPr id="10" name="Google Shape;3309;p51">
            <a:extLst>
              <a:ext uri="{FF2B5EF4-FFF2-40B4-BE49-F238E27FC236}">
                <a16:creationId xmlns:a16="http://schemas.microsoft.com/office/drawing/2014/main" id="{CAE2375B-E8D1-461D-B1E2-BE450FE6EE6B}"/>
              </a:ext>
            </a:extLst>
          </p:cNvPr>
          <p:cNvSpPr txBox="1">
            <a:spLocks/>
          </p:cNvSpPr>
          <p:nvPr/>
        </p:nvSpPr>
        <p:spPr>
          <a:xfrm>
            <a:off x="746820" y="255227"/>
            <a:ext cx="8046660" cy="733315"/>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sz="2300" dirty="0">
                <a:solidFill>
                  <a:schemeClr val="dk1"/>
                </a:solidFill>
                <a:latin typeface="Epilogue SemiBold"/>
                <a:sym typeface="Epilogue SemiBold"/>
              </a:rPr>
              <a:t>2. Desarrollo para obtener el polinomio de 3er. grado</a:t>
            </a:r>
          </a:p>
        </p:txBody>
      </p:sp>
    </p:spTree>
    <p:extLst>
      <p:ext uri="{BB962C8B-B14F-4D97-AF65-F5344CB8AC3E}">
        <p14:creationId xmlns:p14="http://schemas.microsoft.com/office/powerpoint/2010/main" val="832468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64"/>
        <p:cNvGrpSpPr/>
        <p:nvPr/>
      </p:nvGrpSpPr>
      <p:grpSpPr>
        <a:xfrm>
          <a:off x="0" y="0"/>
          <a:ext cx="0" cy="0"/>
          <a:chOff x="0" y="0"/>
          <a:chExt cx="0" cy="0"/>
        </a:xfrm>
      </p:grpSpPr>
      <p:sp>
        <p:nvSpPr>
          <p:cNvPr id="3567" name="Google Shape;3567;p63"/>
          <p:cNvSpPr txBox="1"/>
          <p:nvPr/>
        </p:nvSpPr>
        <p:spPr>
          <a:xfrm>
            <a:off x="919800" y="446584"/>
            <a:ext cx="6395400" cy="44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accent2">
                    <a:lumMod val="75000"/>
                  </a:schemeClr>
                </a:solidFill>
                <a:latin typeface="Epilogue SemiBold"/>
                <a:ea typeface="Epilogue SemiBold"/>
                <a:cs typeface="Epilogue SemiBold"/>
                <a:sym typeface="Epilogue SemiBold"/>
              </a:rPr>
              <a:t>Cero-ésima Diferencia Dividida de Newton</a:t>
            </a:r>
            <a:endParaRPr sz="2200" dirty="0">
              <a:solidFill>
                <a:schemeClr val="accent2">
                  <a:lumMod val="75000"/>
                </a:schemeClr>
              </a:solidFill>
              <a:latin typeface="Epilogue SemiBold"/>
              <a:ea typeface="Epilogue SemiBold"/>
              <a:cs typeface="Epilogue SemiBold"/>
              <a:sym typeface="Epilogue SemiBold"/>
            </a:endParaRPr>
          </a:p>
        </p:txBody>
      </p:sp>
      <mc:AlternateContent xmlns:mc="http://schemas.openxmlformats.org/markup-compatibility/2006" xmlns:a14="http://schemas.microsoft.com/office/drawing/2010/main">
        <mc:Choice Requires="a14">
          <p:sp>
            <p:nvSpPr>
              <p:cNvPr id="3568" name="Google Shape;3568;p63"/>
              <p:cNvSpPr txBox="1"/>
              <p:nvPr/>
            </p:nvSpPr>
            <p:spPr>
              <a:xfrm>
                <a:off x="919800" y="812934"/>
                <a:ext cx="2194500" cy="903439"/>
              </a:xfrm>
              <a:prstGeom prst="rect">
                <a:avLst/>
              </a:prstGeom>
              <a:noFill/>
              <a:ln>
                <a:noFill/>
              </a:ln>
            </p:spPr>
            <p:txBody>
              <a:bodyPr spcFirstLastPara="1" wrap="square" lIns="91425" tIns="91425" rIns="91425" bIns="91425"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𝒃</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𝒇</m:t>
                      </m:r>
                      <m:d>
                        <m:d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oMath>
                  </m:oMathPara>
                </a14:m>
                <a:endParaRPr kumimoji="0" lang="es-MX" sz="1400" b="1" i="0" u="none" strike="noStrike" kern="0" cap="none" spc="0" normalizeH="0" baseline="0" noProof="0" dirty="0">
                  <a:ln>
                    <a:noFill/>
                  </a:ln>
                  <a:solidFill>
                    <a:srgbClr val="3F3F3F"/>
                  </a:solidFill>
                  <a:effectLst/>
                  <a:uLnTx/>
                  <a:uFillTx/>
                  <a:latin typeface="Arial"/>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s-MX" b="1" dirty="0">
                  <a:solidFill>
                    <a:srgbClr val="3F3F3F"/>
                  </a:solidFill>
                  <a:ea typeface="+mn-ea"/>
                  <a:cs typeface="+mn-cs"/>
                </a:endParaRPr>
              </a:p>
              <a:p>
                <a:pPr lvl="0" algn="ctr">
                  <a:defRPr/>
                </a:pPr>
                <a14:m>
                  <m:oMath xmlns:m="http://schemas.openxmlformats.org/officeDocument/2006/math">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Cambria Math" panose="02040503050406030204" pitchFamily="18" charset="0"/>
                        <a:cs typeface="+mn-cs"/>
                        <a:sym typeface="Arial"/>
                      </a:rPr>
                      <m:t>∴</m:t>
                    </m:r>
                    <m:sSub>
                      <m:sSubPr>
                        <m:ctrlPr>
                          <a:rPr lang="es-MX" b="1" i="1">
                            <a:solidFill>
                              <a:srgbClr val="3F3F3F"/>
                            </a:solidFill>
                            <a:latin typeface="Cambria Math" panose="02040503050406030204" pitchFamily="18" charset="0"/>
                          </a:rPr>
                        </m:ctrlPr>
                      </m:sSubPr>
                      <m:e>
                        <m:r>
                          <a:rPr lang="es-MX" b="1" i="1">
                            <a:solidFill>
                              <a:srgbClr val="3F3F3F"/>
                            </a:solidFill>
                            <a:latin typeface="Cambria Math" panose="02040503050406030204" pitchFamily="18" charset="0"/>
                          </a:rPr>
                          <m:t>𝒃</m:t>
                        </m:r>
                      </m:e>
                      <m:sub>
                        <m:r>
                          <a:rPr lang="es-MX" b="1" i="1">
                            <a:solidFill>
                              <a:srgbClr val="3F3F3F"/>
                            </a:solidFill>
                            <a:latin typeface="Cambria Math" panose="02040503050406030204" pitchFamily="18" charset="0"/>
                          </a:rPr>
                          <m:t>𝟎</m:t>
                        </m:r>
                      </m:sub>
                    </m:sSub>
                    <m:r>
                      <a:rPr lang="es-MX" b="1" i="1">
                        <a:solidFill>
                          <a:srgbClr val="3F3F3F"/>
                        </a:solidFill>
                        <a:latin typeface="Cambria Math" panose="02040503050406030204" pitchFamily="18" charset="0"/>
                      </a:rPr>
                      <m:t>=</m:t>
                    </m:r>
                  </m:oMath>
                </a14:m>
                <a:r>
                  <a:rPr kumimoji="0" lang="es-MX" sz="1400" i="0" u="none" strike="noStrike" kern="0" cap="none" spc="0" normalizeH="0" baseline="0" noProof="0" dirty="0">
                    <a:ln>
                      <a:noFill/>
                    </a:ln>
                    <a:solidFill>
                      <a:srgbClr val="3F3F3F"/>
                    </a:solidFill>
                    <a:effectLst/>
                    <a:uLnTx/>
                    <a:uFillTx/>
                    <a:latin typeface="Arial"/>
                    <a:ea typeface="+mn-ea"/>
                    <a:cs typeface="+mn-cs"/>
                    <a:sym typeface="Arial"/>
                  </a:rPr>
                  <a:t>540</a:t>
                </a:r>
              </a:p>
            </p:txBody>
          </p:sp>
        </mc:Choice>
        <mc:Fallback xmlns="">
          <p:sp>
            <p:nvSpPr>
              <p:cNvPr id="3568" name="Google Shape;3568;p63"/>
              <p:cNvSpPr txBox="1">
                <a:spLocks noRot="1" noChangeAspect="1" noMove="1" noResize="1" noEditPoints="1" noAdjustHandles="1" noChangeArrowheads="1" noChangeShapeType="1" noTextEdit="1"/>
              </p:cNvSpPr>
              <p:nvPr/>
            </p:nvSpPr>
            <p:spPr>
              <a:xfrm>
                <a:off x="919800" y="812934"/>
                <a:ext cx="2194500" cy="903439"/>
              </a:xfrm>
              <a:prstGeom prst="rect">
                <a:avLst/>
              </a:prstGeom>
              <a:blipFill>
                <a:blip r:embed="rId3"/>
                <a:stretch>
                  <a:fillRect/>
                </a:stretch>
              </a:blipFill>
              <a:ln>
                <a:noFill/>
              </a:ln>
            </p:spPr>
            <p:txBody>
              <a:bodyPr/>
              <a:lstStyle/>
              <a:p>
                <a:r>
                  <a:rPr lang="es-MX">
                    <a:noFill/>
                  </a:rPr>
                  <a:t> </a:t>
                </a:r>
              </a:p>
            </p:txBody>
          </p:sp>
        </mc:Fallback>
      </mc:AlternateContent>
      <p:sp>
        <p:nvSpPr>
          <p:cNvPr id="3569" name="Google Shape;3569;p63"/>
          <p:cNvSpPr txBox="1"/>
          <p:nvPr/>
        </p:nvSpPr>
        <p:spPr>
          <a:xfrm>
            <a:off x="919800" y="1958325"/>
            <a:ext cx="5853256" cy="44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accent1">
                    <a:lumMod val="75000"/>
                  </a:schemeClr>
                </a:solidFill>
                <a:latin typeface="Epilogue SemiBold"/>
                <a:ea typeface="Epilogue SemiBold"/>
                <a:cs typeface="Epilogue SemiBold"/>
                <a:sym typeface="Epilogue SemiBold"/>
              </a:rPr>
              <a:t>1a. Diferencia Dividida de Newton</a:t>
            </a:r>
            <a:endParaRPr sz="2200" dirty="0">
              <a:solidFill>
                <a:schemeClr val="accent1">
                  <a:lumMod val="75000"/>
                </a:schemeClr>
              </a:solidFill>
              <a:latin typeface="Epilogue SemiBold"/>
              <a:ea typeface="Epilogue SemiBold"/>
              <a:cs typeface="Epilogue SemiBold"/>
              <a:sym typeface="Epilogue SemiBold"/>
            </a:endParaRPr>
          </a:p>
        </p:txBody>
      </p:sp>
      <p:sp>
        <p:nvSpPr>
          <p:cNvPr id="3570" name="Google Shape;3570;p63"/>
          <p:cNvSpPr txBox="1"/>
          <p:nvPr/>
        </p:nvSpPr>
        <p:spPr>
          <a:xfrm>
            <a:off x="1072200" y="3139862"/>
            <a:ext cx="2194500" cy="572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dirty="0">
              <a:solidFill>
                <a:schemeClr val="dk1"/>
              </a:solidFill>
              <a:latin typeface="Actor"/>
              <a:ea typeface="Actor"/>
              <a:cs typeface="Actor"/>
              <a:sym typeface="Actor"/>
            </a:endParaRPr>
          </a:p>
        </p:txBody>
      </p:sp>
      <p:sp>
        <p:nvSpPr>
          <p:cNvPr id="3572" name="Google Shape;3572;p63"/>
          <p:cNvSpPr/>
          <p:nvPr/>
        </p:nvSpPr>
        <p:spPr>
          <a:xfrm>
            <a:off x="567600" y="571096"/>
            <a:ext cx="199800" cy="1998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3" name="Google Shape;3573;p63"/>
          <p:cNvSpPr/>
          <p:nvPr/>
        </p:nvSpPr>
        <p:spPr>
          <a:xfrm>
            <a:off x="567600" y="2066050"/>
            <a:ext cx="199800" cy="1998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mc:AlternateContent xmlns:mc="http://schemas.openxmlformats.org/markup-compatibility/2006" xmlns:a14="http://schemas.microsoft.com/office/drawing/2010/main">
        <mc:Choice Requires="a14">
          <p:graphicFrame>
            <p:nvGraphicFramePr>
              <p:cNvPr id="2" name="Tabla 1">
                <a:extLst>
                  <a:ext uri="{FF2B5EF4-FFF2-40B4-BE49-F238E27FC236}">
                    <a16:creationId xmlns:a16="http://schemas.microsoft.com/office/drawing/2014/main" id="{CF512492-2633-417E-8CC7-2EB4BA71235E}"/>
                  </a:ext>
                </a:extLst>
              </p:cNvPr>
              <p:cNvGraphicFramePr>
                <a:graphicFrameLocks noGrp="1"/>
              </p:cNvGraphicFramePr>
              <p:nvPr>
                <p:extLst>
                  <p:ext uri="{D42A27DB-BD31-4B8C-83A1-F6EECF244321}">
                    <p14:modId xmlns:p14="http://schemas.microsoft.com/office/powerpoint/2010/main" val="3216518937"/>
                  </p:ext>
                </p:extLst>
              </p:nvPr>
            </p:nvGraphicFramePr>
            <p:xfrm>
              <a:off x="1072200" y="2614427"/>
              <a:ext cx="6138069" cy="2216675"/>
            </p:xfrm>
            <a:graphic>
              <a:graphicData uri="http://schemas.openxmlformats.org/drawingml/2006/table">
                <a:tbl>
                  <a:tblPr firstRow="1" bandRow="1">
                    <a:tableStyleId>{616DA210-FB5B-4158-B5E0-FEB733F419BA}</a:tableStyleId>
                  </a:tblPr>
                  <a:tblGrid>
                    <a:gridCol w="2345557">
                      <a:extLst>
                        <a:ext uri="{9D8B030D-6E8A-4147-A177-3AD203B41FA5}">
                          <a16:colId xmlns:a16="http://schemas.microsoft.com/office/drawing/2014/main" val="236413348"/>
                        </a:ext>
                      </a:extLst>
                    </a:gridCol>
                    <a:gridCol w="2608289">
                      <a:extLst>
                        <a:ext uri="{9D8B030D-6E8A-4147-A177-3AD203B41FA5}">
                          <a16:colId xmlns:a16="http://schemas.microsoft.com/office/drawing/2014/main" val="1583028333"/>
                        </a:ext>
                      </a:extLst>
                    </a:gridCol>
                    <a:gridCol w="1184223">
                      <a:extLst>
                        <a:ext uri="{9D8B030D-6E8A-4147-A177-3AD203B41FA5}">
                          <a16:colId xmlns:a16="http://schemas.microsoft.com/office/drawing/2014/main" val="3795270902"/>
                        </a:ext>
                      </a:extLst>
                    </a:gridCol>
                  </a:tblGrid>
                  <a:tr h="428959">
                    <a:tc>
                      <a:txBody>
                        <a:bodyPr/>
                        <a:lstStyle/>
                        <a:p>
                          <a:pPr algn="ctr"/>
                          <a:r>
                            <a:rPr lang="es-MX" b="1" dirty="0"/>
                            <a:t>Fórmula</a:t>
                          </a:r>
                        </a:p>
                      </a:txBody>
                      <a:tcPr/>
                    </a:tc>
                    <a:tc>
                      <a:txBody>
                        <a:bodyPr/>
                        <a:lstStyle/>
                        <a:p>
                          <a:pPr algn="ctr"/>
                          <a:r>
                            <a:rPr lang="es-MX" b="1" dirty="0"/>
                            <a:t>Cálculo</a:t>
                          </a:r>
                        </a:p>
                      </a:txBody>
                      <a:tcPr/>
                    </a:tc>
                    <a:tc>
                      <a:txBody>
                        <a:bodyPr/>
                        <a:lstStyle/>
                        <a:p>
                          <a:pPr algn="ctr"/>
                          <a:r>
                            <a:rPr lang="es-MX" b="1" dirty="0">
                              <a:solidFill>
                                <a:schemeClr val="tx1"/>
                              </a:solidFill>
                            </a:rPr>
                            <a:t>Resultado</a:t>
                          </a:r>
                        </a:p>
                      </a:txBody>
                      <a:tcPr/>
                    </a:tc>
                    <a:extLst>
                      <a:ext uri="{0D108BD9-81ED-4DB2-BD59-A6C34878D82A}">
                        <a16:rowId xmlns:a16="http://schemas.microsoft.com/office/drawing/2014/main" val="348533021"/>
                      </a:ext>
                    </a:extLst>
                  </a:tr>
                  <a:tr h="428959">
                    <a:tc>
                      <a:txBody>
                        <a:bodyPr/>
                        <a:lstStyle/>
                        <a:p>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0</m:t>
                                        </m:r>
                                      </m:sub>
                                    </m:sSub>
                                  </m:den>
                                </m:f>
                              </m:oMath>
                            </m:oMathPara>
                          </a14:m>
                          <a:endParaRPr lang="es-MX" dirty="0"/>
                        </a:p>
                      </a:txBody>
                      <a:tcPr/>
                    </a:tc>
                    <a:tc>
                      <a:txBody>
                        <a:bodyPr/>
                        <a:lstStyle/>
                        <a:p>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d>
                                      <m:dPr>
                                        <m:ctrlPr>
                                          <a:rPr lang="es-MX" b="0" i="1" dirty="0" smtClean="0">
                                            <a:latin typeface="Cambria Math" panose="02040503050406030204" pitchFamily="18" charset="0"/>
                                          </a:rPr>
                                        </m:ctrlPr>
                                      </m:dPr>
                                      <m:e>
                                        <m:r>
                                          <a:rPr lang="es-MX" b="0" i="1" dirty="0" smtClean="0">
                                            <a:latin typeface="Cambria Math" panose="02040503050406030204" pitchFamily="18" charset="0"/>
                                          </a:rPr>
                                          <m:t>500</m:t>
                                        </m:r>
                                      </m:e>
                                    </m:d>
                                    <m:r>
                                      <a:rPr lang="es-MX" b="0" i="1" dirty="0" smtClean="0">
                                        <a:latin typeface="Cambria Math" panose="02040503050406030204" pitchFamily="18" charset="0"/>
                                      </a:rPr>
                                      <m:t>−</m:t>
                                    </m:r>
                                    <m:d>
                                      <m:dPr>
                                        <m:ctrlPr>
                                          <a:rPr lang="es-MX" b="0" i="1" dirty="0" smtClean="0">
                                            <a:latin typeface="Cambria Math" panose="02040503050406030204" pitchFamily="18" charset="0"/>
                                          </a:rPr>
                                        </m:ctrlPr>
                                      </m:dPr>
                                      <m:e>
                                        <m:r>
                                          <a:rPr lang="es-MX" b="0" i="1" dirty="0" smtClean="0">
                                            <a:latin typeface="Cambria Math" panose="02040503050406030204" pitchFamily="18" charset="0"/>
                                          </a:rPr>
                                          <m:t>540</m:t>
                                        </m:r>
                                      </m:e>
                                    </m:d>
                                  </m:num>
                                  <m:den>
                                    <m:r>
                                      <a:rPr lang="es-MX" b="0" i="1" dirty="0" smtClean="0">
                                        <a:latin typeface="Cambria Math" panose="02040503050406030204" pitchFamily="18" charset="0"/>
                                      </a:rPr>
                                      <m:t>60−50</m:t>
                                    </m:r>
                                  </m:den>
                                </m:f>
                              </m:oMath>
                            </m:oMathPara>
                          </a14:m>
                          <a:endParaRPr lang="es-MX" b="0" dirty="0"/>
                        </a:p>
                      </a:txBody>
                      <a:tcPr/>
                    </a:tc>
                    <a:tc>
                      <a:txBody>
                        <a:bodyPr/>
                        <a:lstStyle/>
                        <a:p>
                          <a:pPr algn="ctr"/>
                          <a:r>
                            <a:rPr lang="es-MX" b="0" dirty="0">
                              <a:solidFill>
                                <a:schemeClr val="tx1"/>
                              </a:solidFill>
                            </a:rPr>
                            <a:t>-4</a:t>
                          </a:r>
                        </a:p>
                      </a:txBody>
                      <a:tcPr/>
                    </a:tc>
                    <a:extLst>
                      <a:ext uri="{0D108BD9-81ED-4DB2-BD59-A6C34878D82A}">
                        <a16:rowId xmlns:a16="http://schemas.microsoft.com/office/drawing/2014/main" val="1861910360"/>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1</m:t>
                                        </m:r>
                                      </m:sub>
                                    </m:sSub>
                                  </m:den>
                                </m:f>
                              </m:oMath>
                            </m:oMathPara>
                          </a14:m>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460−500</m:t>
                                    </m:r>
                                  </m:num>
                                  <m:den>
                                    <m:r>
                                      <a:rPr lang="es-MX" b="0" i="1" dirty="0" smtClean="0">
                                        <a:latin typeface="Cambria Math" panose="02040503050406030204" pitchFamily="18" charset="0"/>
                                      </a:rPr>
                                      <m:t>70−60</m:t>
                                    </m:r>
                                  </m:den>
                                </m:f>
                              </m:oMath>
                            </m:oMathPara>
                          </a14:m>
                          <a:endParaRPr lang="es-MX" b="0" dirty="0"/>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b="0" dirty="0">
                              <a:solidFill>
                                <a:schemeClr val="tx1"/>
                              </a:solidFill>
                            </a:rPr>
                            <a:t>-4</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s-MX" b="0" dirty="0">
                            <a:solidFill>
                              <a:schemeClr val="tx1"/>
                            </a:solidFill>
                          </a:endParaRPr>
                        </a:p>
                      </a:txBody>
                      <a:tcPr/>
                    </a:tc>
                    <a:extLst>
                      <a:ext uri="{0D108BD9-81ED-4DB2-BD59-A6C34878D82A}">
                        <a16:rowId xmlns:a16="http://schemas.microsoft.com/office/drawing/2014/main" val="3064500066"/>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3</m:t>
                                            </m:r>
                                          </m:sub>
                                        </m:sSub>
                                      </m:e>
                                    </m:d>
                                    <m:r>
                                      <a:rPr lang="es-MX" b="0" i="1" dirty="0" smtClean="0">
                                        <a:latin typeface="Cambria Math" panose="02040503050406030204" pitchFamily="18" charset="0"/>
                                      </a:rPr>
                                      <m:t>−</m:t>
                                    </m:r>
                                    <m:r>
                                      <a:rPr lang="es-MX" b="0" i="1" dirty="0" smtClean="0">
                                        <a:latin typeface="Cambria Math" panose="02040503050406030204" pitchFamily="18" charset="0"/>
                                      </a:rPr>
                                      <m:t>𝑓</m:t>
                                    </m:r>
                                    <m:d>
                                      <m:dPr>
                                        <m:ctrlPr>
                                          <a:rPr lang="es-MX" b="0" i="1" dirty="0" smtClean="0">
                                            <a:latin typeface="Cambria Math" panose="02040503050406030204" pitchFamily="18" charset="0"/>
                                          </a:rPr>
                                        </m:ctrlPr>
                                      </m:dPr>
                                      <m:e>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e>
                                    </m:d>
                                  </m:num>
                                  <m:den>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3</m:t>
                                        </m:r>
                                      </m:sub>
                                    </m:sSub>
                                    <m:r>
                                      <a:rPr lang="es-MX" b="0" i="1" dirty="0" smtClean="0">
                                        <a:latin typeface="Cambria Math" panose="02040503050406030204" pitchFamily="18" charset="0"/>
                                      </a:rPr>
                                      <m:t>−</m:t>
                                    </m:r>
                                    <m:sSub>
                                      <m:sSubPr>
                                        <m:ctrlPr>
                                          <a:rPr lang="es-MX" i="1" dirty="0">
                                            <a:latin typeface="Cambria Math" panose="02040503050406030204" pitchFamily="18" charset="0"/>
                                          </a:rPr>
                                        </m:ctrlPr>
                                      </m:sSubPr>
                                      <m:e>
                                        <m:r>
                                          <a:rPr lang="es-MX" i="1" dirty="0">
                                            <a:latin typeface="Cambria Math" panose="02040503050406030204" pitchFamily="18" charset="0"/>
                                          </a:rPr>
                                          <m:t>𝑥</m:t>
                                        </m:r>
                                      </m:e>
                                      <m:sub>
                                        <m:r>
                                          <a:rPr lang="es-MX" b="0" i="1" dirty="0" smtClean="0">
                                            <a:latin typeface="Cambria Math" panose="02040503050406030204" pitchFamily="18" charset="0"/>
                                          </a:rPr>
                                          <m:t>2</m:t>
                                        </m:r>
                                      </m:sub>
                                    </m:sSub>
                                  </m:den>
                                </m:f>
                              </m:oMath>
                            </m:oMathPara>
                          </a14:m>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lang="es-MX" b="0" i="1" dirty="0" smtClean="0">
                                        <a:latin typeface="Cambria Math" panose="02040503050406030204" pitchFamily="18" charset="0"/>
                                      </a:rPr>
                                    </m:ctrlPr>
                                  </m:fPr>
                                  <m:num>
                                    <m:r>
                                      <a:rPr lang="es-MX" b="0" i="1" dirty="0" smtClean="0">
                                        <a:latin typeface="Cambria Math" panose="02040503050406030204" pitchFamily="18" charset="0"/>
                                      </a:rPr>
                                      <m:t>430−460</m:t>
                                    </m:r>
                                  </m:num>
                                  <m:den>
                                    <m:r>
                                      <a:rPr lang="es-MX" b="0" i="1" dirty="0" smtClean="0">
                                        <a:latin typeface="Cambria Math" panose="02040503050406030204" pitchFamily="18" charset="0"/>
                                      </a:rPr>
                                      <m:t>80−70</m:t>
                                    </m:r>
                                  </m:den>
                                </m:f>
                              </m:oMath>
                            </m:oMathPara>
                          </a14:m>
                          <a:endParaRPr lang="es-MX" b="0"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s-MX" dirty="0"/>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b="0" dirty="0">
                              <a:solidFill>
                                <a:schemeClr val="tx1"/>
                              </a:solidFill>
                            </a:rPr>
                            <a:t>3</a:t>
                          </a:r>
                        </a:p>
                      </a:txBody>
                      <a:tcPr/>
                    </a:tc>
                    <a:extLst>
                      <a:ext uri="{0D108BD9-81ED-4DB2-BD59-A6C34878D82A}">
                        <a16:rowId xmlns:a16="http://schemas.microsoft.com/office/drawing/2014/main" val="1412584939"/>
                      </a:ext>
                    </a:extLst>
                  </a:tr>
                </a:tbl>
              </a:graphicData>
            </a:graphic>
          </p:graphicFrame>
        </mc:Choice>
        <mc:Fallback xmlns="">
          <p:graphicFrame>
            <p:nvGraphicFramePr>
              <p:cNvPr id="2" name="Tabla 1">
                <a:extLst>
                  <a:ext uri="{FF2B5EF4-FFF2-40B4-BE49-F238E27FC236}">
                    <a16:creationId xmlns:a16="http://schemas.microsoft.com/office/drawing/2014/main" id="{CF512492-2633-417E-8CC7-2EB4BA71235E}"/>
                  </a:ext>
                </a:extLst>
              </p:cNvPr>
              <p:cNvGraphicFramePr>
                <a:graphicFrameLocks noGrp="1"/>
              </p:cNvGraphicFramePr>
              <p:nvPr>
                <p:extLst>
                  <p:ext uri="{D42A27DB-BD31-4B8C-83A1-F6EECF244321}">
                    <p14:modId xmlns:p14="http://schemas.microsoft.com/office/powerpoint/2010/main" val="3216518937"/>
                  </p:ext>
                </p:extLst>
              </p:nvPr>
            </p:nvGraphicFramePr>
            <p:xfrm>
              <a:off x="1072200" y="2614427"/>
              <a:ext cx="6138069" cy="2216675"/>
            </p:xfrm>
            <a:graphic>
              <a:graphicData uri="http://schemas.openxmlformats.org/drawingml/2006/table">
                <a:tbl>
                  <a:tblPr firstRow="1" bandRow="1">
                    <a:tableStyleId>{616DA210-FB5B-4158-B5E0-FEB733F419BA}</a:tableStyleId>
                  </a:tblPr>
                  <a:tblGrid>
                    <a:gridCol w="2345557">
                      <a:extLst>
                        <a:ext uri="{9D8B030D-6E8A-4147-A177-3AD203B41FA5}">
                          <a16:colId xmlns:a16="http://schemas.microsoft.com/office/drawing/2014/main" val="236413348"/>
                        </a:ext>
                      </a:extLst>
                    </a:gridCol>
                    <a:gridCol w="2608289">
                      <a:extLst>
                        <a:ext uri="{9D8B030D-6E8A-4147-A177-3AD203B41FA5}">
                          <a16:colId xmlns:a16="http://schemas.microsoft.com/office/drawing/2014/main" val="1583028333"/>
                        </a:ext>
                      </a:extLst>
                    </a:gridCol>
                    <a:gridCol w="1184223">
                      <a:extLst>
                        <a:ext uri="{9D8B030D-6E8A-4147-A177-3AD203B41FA5}">
                          <a16:colId xmlns:a16="http://schemas.microsoft.com/office/drawing/2014/main" val="3795270902"/>
                        </a:ext>
                      </a:extLst>
                    </a:gridCol>
                  </a:tblGrid>
                  <a:tr h="428959">
                    <a:tc>
                      <a:txBody>
                        <a:bodyPr/>
                        <a:lstStyle/>
                        <a:p>
                          <a:pPr algn="ctr"/>
                          <a:r>
                            <a:rPr lang="es-MX" b="1" dirty="0"/>
                            <a:t>Fórmula</a:t>
                          </a:r>
                        </a:p>
                      </a:txBody>
                      <a:tcPr/>
                    </a:tc>
                    <a:tc>
                      <a:txBody>
                        <a:bodyPr/>
                        <a:lstStyle/>
                        <a:p>
                          <a:pPr algn="ctr"/>
                          <a:r>
                            <a:rPr lang="es-MX" b="1" dirty="0"/>
                            <a:t>Cálculo</a:t>
                          </a:r>
                        </a:p>
                      </a:txBody>
                      <a:tcPr/>
                    </a:tc>
                    <a:tc>
                      <a:txBody>
                        <a:bodyPr/>
                        <a:lstStyle/>
                        <a:p>
                          <a:pPr algn="ctr"/>
                          <a:r>
                            <a:rPr lang="es-MX" b="1" dirty="0">
                              <a:solidFill>
                                <a:schemeClr val="tx1"/>
                              </a:solidFill>
                            </a:rPr>
                            <a:t>Resultado</a:t>
                          </a:r>
                        </a:p>
                      </a:txBody>
                      <a:tcPr/>
                    </a:tc>
                    <a:extLst>
                      <a:ext uri="{0D108BD9-81ED-4DB2-BD59-A6C34878D82A}">
                        <a16:rowId xmlns:a16="http://schemas.microsoft.com/office/drawing/2014/main" val="348533021"/>
                      </a:ext>
                    </a:extLst>
                  </a:tr>
                  <a:tr h="541719">
                    <a:tc>
                      <a:txBody>
                        <a:bodyPr/>
                        <a:lstStyle/>
                        <a:p>
                          <a:endParaRPr lang="es-MX"/>
                        </a:p>
                      </a:txBody>
                      <a:tcPr>
                        <a:blipFill>
                          <a:blip r:embed="rId4"/>
                          <a:stretch>
                            <a:fillRect l="-260" t="-80899" r="-162597" b="-232584"/>
                          </a:stretch>
                        </a:blipFill>
                      </a:tcPr>
                    </a:tc>
                    <a:tc>
                      <a:txBody>
                        <a:bodyPr/>
                        <a:lstStyle/>
                        <a:p>
                          <a:endParaRPr lang="es-MX"/>
                        </a:p>
                      </a:txBody>
                      <a:tcPr>
                        <a:blipFill>
                          <a:blip r:embed="rId4"/>
                          <a:stretch>
                            <a:fillRect l="-89977" t="-80899" r="-45921" b="-232584"/>
                          </a:stretch>
                        </a:blipFill>
                      </a:tcPr>
                    </a:tc>
                    <a:tc>
                      <a:txBody>
                        <a:bodyPr/>
                        <a:lstStyle/>
                        <a:p>
                          <a:pPr algn="ctr"/>
                          <a:r>
                            <a:rPr lang="es-MX" b="0" dirty="0">
                              <a:solidFill>
                                <a:schemeClr val="tx1"/>
                              </a:solidFill>
                            </a:rPr>
                            <a:t>-4</a:t>
                          </a:r>
                        </a:p>
                      </a:txBody>
                      <a:tcPr/>
                    </a:tc>
                    <a:extLst>
                      <a:ext uri="{0D108BD9-81ED-4DB2-BD59-A6C34878D82A}">
                        <a16:rowId xmlns:a16="http://schemas.microsoft.com/office/drawing/2014/main" val="1861910360"/>
                      </a:ext>
                    </a:extLst>
                  </a:tr>
                  <a:tr h="540385">
                    <a:tc>
                      <a:txBody>
                        <a:bodyPr/>
                        <a:lstStyle/>
                        <a:p>
                          <a:endParaRPr lang="es-MX"/>
                        </a:p>
                      </a:txBody>
                      <a:tcPr>
                        <a:blipFill>
                          <a:blip r:embed="rId4"/>
                          <a:stretch>
                            <a:fillRect l="-260" t="-180899" r="-162597" b="-132584"/>
                          </a:stretch>
                        </a:blipFill>
                      </a:tcPr>
                    </a:tc>
                    <a:tc>
                      <a:txBody>
                        <a:bodyPr/>
                        <a:lstStyle/>
                        <a:p>
                          <a:endParaRPr lang="es-MX"/>
                        </a:p>
                      </a:txBody>
                      <a:tcPr>
                        <a:blipFill>
                          <a:blip r:embed="rId4"/>
                          <a:stretch>
                            <a:fillRect l="-89977" t="-180899" r="-45921" b="-132584"/>
                          </a:stretch>
                        </a:blip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b="0" dirty="0">
                              <a:solidFill>
                                <a:schemeClr val="tx1"/>
                              </a:solidFill>
                            </a:rPr>
                            <a:t>-4</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s-MX" b="0" dirty="0">
                            <a:solidFill>
                              <a:schemeClr val="tx1"/>
                            </a:solidFill>
                          </a:endParaRPr>
                        </a:p>
                      </a:txBody>
                      <a:tcPr/>
                    </a:tc>
                    <a:extLst>
                      <a:ext uri="{0D108BD9-81ED-4DB2-BD59-A6C34878D82A}">
                        <a16:rowId xmlns:a16="http://schemas.microsoft.com/office/drawing/2014/main" val="3064500066"/>
                      </a:ext>
                    </a:extLst>
                  </a:tr>
                  <a:tr h="705612">
                    <a:tc>
                      <a:txBody>
                        <a:bodyPr/>
                        <a:lstStyle/>
                        <a:p>
                          <a:endParaRPr lang="es-MX"/>
                        </a:p>
                      </a:txBody>
                      <a:tcPr>
                        <a:blipFill>
                          <a:blip r:embed="rId4"/>
                          <a:stretch>
                            <a:fillRect l="-260" t="-215517" r="-162597" b="-1724"/>
                          </a:stretch>
                        </a:blipFill>
                      </a:tcPr>
                    </a:tc>
                    <a:tc>
                      <a:txBody>
                        <a:bodyPr/>
                        <a:lstStyle/>
                        <a:p>
                          <a:endParaRPr lang="es-MX"/>
                        </a:p>
                      </a:txBody>
                      <a:tcPr>
                        <a:blipFill>
                          <a:blip r:embed="rId4"/>
                          <a:stretch>
                            <a:fillRect l="-89977" t="-215517" r="-45921" b="-1724"/>
                          </a:stretch>
                        </a:blip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b="0" dirty="0">
                              <a:solidFill>
                                <a:schemeClr val="tx1"/>
                              </a:solidFill>
                            </a:rPr>
                            <a:t>3</a:t>
                          </a:r>
                        </a:p>
                      </a:txBody>
                      <a:tcPr/>
                    </a:tc>
                    <a:extLst>
                      <a:ext uri="{0D108BD9-81ED-4DB2-BD59-A6C34878D82A}">
                        <a16:rowId xmlns:a16="http://schemas.microsoft.com/office/drawing/2014/main" val="1412584939"/>
                      </a:ext>
                    </a:extLst>
                  </a:tr>
                </a:tbl>
              </a:graphicData>
            </a:graphic>
          </p:graphicFrame>
        </mc:Fallback>
      </mc:AlternateContent>
      <p:pic>
        <p:nvPicPr>
          <p:cNvPr id="12" name="Google Shape;3656;p70">
            <a:extLst>
              <a:ext uri="{FF2B5EF4-FFF2-40B4-BE49-F238E27FC236}">
                <a16:creationId xmlns:a16="http://schemas.microsoft.com/office/drawing/2014/main" id="{1D27AFB6-BD19-4E33-9392-55BD04CC362F}"/>
              </a:ext>
            </a:extLst>
          </p:cNvPr>
          <p:cNvPicPr preferRelativeResize="0"/>
          <p:nvPr/>
        </p:nvPicPr>
        <p:blipFill>
          <a:blip r:embed="rId5">
            <a:alphaModFix/>
          </a:blip>
          <a:stretch>
            <a:fillRect/>
          </a:stretch>
        </p:blipFill>
        <p:spPr>
          <a:xfrm rot="19448674">
            <a:off x="5795522" y="1606716"/>
            <a:ext cx="1720224" cy="1318268"/>
          </a:xfrm>
          <a:prstGeom prst="rect">
            <a:avLst/>
          </a:prstGeom>
          <a:noFill/>
          <a:ln>
            <a:noFill/>
          </a:ln>
        </p:spPr>
      </p:pic>
      <p:sp>
        <p:nvSpPr>
          <p:cNvPr id="3" name="CuadroTexto 2">
            <a:extLst>
              <a:ext uri="{FF2B5EF4-FFF2-40B4-BE49-F238E27FC236}">
                <a16:creationId xmlns:a16="http://schemas.microsoft.com/office/drawing/2014/main" id="{D30E9B4C-AC2B-4349-80CE-E01803C86C9B}"/>
              </a:ext>
            </a:extLst>
          </p:cNvPr>
          <p:cNvSpPr txBox="1"/>
          <p:nvPr/>
        </p:nvSpPr>
        <p:spPr>
          <a:xfrm>
            <a:off x="6655634" y="866628"/>
            <a:ext cx="1071797" cy="307777"/>
          </a:xfrm>
          <a:prstGeom prst="rect">
            <a:avLst/>
          </a:prstGeom>
          <a:noFill/>
        </p:spPr>
        <p:txBody>
          <a:bodyPr wrap="square" rtlCol="0">
            <a:spAutoFit/>
          </a:bodyPr>
          <a:lstStyle/>
          <a:p>
            <a:r>
              <a:rPr lang="es-MX" dirty="0">
                <a:solidFill>
                  <a:schemeClr val="accent2">
                    <a:lumMod val="75000"/>
                  </a:schemeClr>
                </a:solidFill>
              </a:rPr>
              <a:t>1ª. DDN</a:t>
            </a:r>
          </a:p>
        </p:txBody>
      </p:sp>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26787A33-7264-4492-B5A0-B227423B8536}"/>
                  </a:ext>
                </a:extLst>
              </p:cNvPr>
              <p:cNvSpPr txBox="1"/>
              <p:nvPr/>
            </p:nvSpPr>
            <p:spPr>
              <a:xfrm>
                <a:off x="7242702" y="3002376"/>
                <a:ext cx="969457" cy="33855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MX" sz="1600" b="1" i="1" smtClean="0">
                              <a:solidFill>
                                <a:schemeClr val="accent3">
                                  <a:lumMod val="75000"/>
                                </a:schemeClr>
                              </a:solidFill>
                              <a:latin typeface="Cambria Math" panose="02040503050406030204" pitchFamily="18" charset="0"/>
                            </a:rPr>
                          </m:ctrlPr>
                        </m:sSubPr>
                        <m:e>
                          <m:r>
                            <a:rPr lang="es-MX" sz="1600" b="1" i="1">
                              <a:solidFill>
                                <a:schemeClr val="accent3">
                                  <a:lumMod val="75000"/>
                                </a:schemeClr>
                              </a:solidFill>
                              <a:latin typeface="Cambria Math" panose="02040503050406030204" pitchFamily="18" charset="0"/>
                            </a:rPr>
                            <m:t>𝒃</m:t>
                          </m:r>
                        </m:e>
                        <m:sub>
                          <m:r>
                            <a:rPr lang="es-MX" sz="1600" b="1" i="1" smtClean="0">
                              <a:solidFill>
                                <a:schemeClr val="accent3">
                                  <a:lumMod val="75000"/>
                                </a:schemeClr>
                              </a:solidFill>
                              <a:latin typeface="Cambria Math" panose="02040503050406030204" pitchFamily="18" charset="0"/>
                            </a:rPr>
                            <m:t>𝟏</m:t>
                          </m:r>
                        </m:sub>
                      </m:sSub>
                      <m:r>
                        <a:rPr lang="es-MX" sz="1600" b="1" i="1">
                          <a:solidFill>
                            <a:schemeClr val="accent3">
                              <a:lumMod val="75000"/>
                            </a:schemeClr>
                          </a:solidFill>
                          <a:latin typeface="Cambria Math" panose="02040503050406030204" pitchFamily="18" charset="0"/>
                        </a:rPr>
                        <m:t>=</m:t>
                      </m:r>
                      <m:r>
                        <a:rPr lang="es-MX" sz="1600" b="1" i="1" smtClean="0">
                          <a:solidFill>
                            <a:schemeClr val="accent3">
                              <a:lumMod val="75000"/>
                            </a:schemeClr>
                          </a:solidFill>
                          <a:latin typeface="Cambria Math" panose="02040503050406030204" pitchFamily="18" charset="0"/>
                        </a:rPr>
                        <m:t>−</m:t>
                      </m:r>
                      <m:r>
                        <a:rPr lang="es-MX" sz="1600" b="1" i="1" smtClean="0">
                          <a:solidFill>
                            <a:schemeClr val="accent3">
                              <a:lumMod val="75000"/>
                            </a:schemeClr>
                          </a:solidFill>
                          <a:latin typeface="Cambria Math" panose="02040503050406030204" pitchFamily="18" charset="0"/>
                        </a:rPr>
                        <m:t>𝟒</m:t>
                      </m:r>
                    </m:oMath>
                  </m:oMathPara>
                </a14:m>
                <a:endParaRPr lang="es-MX" sz="1600" dirty="0">
                  <a:solidFill>
                    <a:schemeClr val="accent3">
                      <a:lumMod val="75000"/>
                    </a:schemeClr>
                  </a:solidFill>
                </a:endParaRPr>
              </a:p>
            </p:txBody>
          </p:sp>
        </mc:Choice>
        <mc:Fallback xmlns="">
          <p:sp>
            <p:nvSpPr>
              <p:cNvPr id="19" name="CuadroTexto 18">
                <a:extLst>
                  <a:ext uri="{FF2B5EF4-FFF2-40B4-BE49-F238E27FC236}">
                    <a16:creationId xmlns:a16="http://schemas.microsoft.com/office/drawing/2014/main" id="{26787A33-7264-4492-B5A0-B227423B8536}"/>
                  </a:ext>
                </a:extLst>
              </p:cNvPr>
              <p:cNvSpPr txBox="1">
                <a:spLocks noRot="1" noChangeAspect="1" noMove="1" noResize="1" noEditPoints="1" noAdjustHandles="1" noChangeArrowheads="1" noChangeShapeType="1" noTextEdit="1"/>
              </p:cNvSpPr>
              <p:nvPr/>
            </p:nvSpPr>
            <p:spPr>
              <a:xfrm>
                <a:off x="7242702" y="3002376"/>
                <a:ext cx="969457" cy="338554"/>
              </a:xfrm>
              <a:prstGeom prst="rect">
                <a:avLst/>
              </a:prstGeom>
              <a:blipFill>
                <a:blip r:embed="rId6"/>
                <a:stretch>
                  <a:fillRect/>
                </a:stretch>
              </a:blipFill>
            </p:spPr>
            <p:txBody>
              <a:bodyPr/>
              <a:lstStyle/>
              <a:p>
                <a:r>
                  <a:rPr lang="es-MX">
                    <a:noFill/>
                  </a:rPr>
                  <a:t> </a:t>
                </a:r>
              </a:p>
            </p:txBody>
          </p:sp>
        </mc:Fallback>
      </mc:AlternateContent>
    </p:spTree>
    <p:extLst>
      <p:ext uri="{BB962C8B-B14F-4D97-AF65-F5344CB8AC3E}">
        <p14:creationId xmlns:p14="http://schemas.microsoft.com/office/powerpoint/2010/main" val="375910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564"/>
        <p:cNvGrpSpPr/>
        <p:nvPr/>
      </p:nvGrpSpPr>
      <p:grpSpPr>
        <a:xfrm>
          <a:off x="0" y="0"/>
          <a:ext cx="0" cy="0"/>
          <a:chOff x="0" y="0"/>
          <a:chExt cx="0" cy="0"/>
        </a:xfrm>
      </p:grpSpPr>
      <p:sp>
        <p:nvSpPr>
          <p:cNvPr id="3567" name="Google Shape;3567;p63"/>
          <p:cNvSpPr txBox="1"/>
          <p:nvPr/>
        </p:nvSpPr>
        <p:spPr>
          <a:xfrm>
            <a:off x="1115624" y="1486030"/>
            <a:ext cx="5533466" cy="44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accent2">
                    <a:lumMod val="75000"/>
                  </a:schemeClr>
                </a:solidFill>
                <a:latin typeface="Epilogue SemiBold"/>
                <a:ea typeface="Epilogue SemiBold"/>
                <a:cs typeface="Epilogue SemiBold"/>
                <a:sym typeface="Epilogue SemiBold"/>
              </a:rPr>
              <a:t>2a. Diferencia Dividida de Newton</a:t>
            </a:r>
            <a:endParaRPr sz="2200" dirty="0">
              <a:solidFill>
                <a:schemeClr val="accent2">
                  <a:lumMod val="75000"/>
                </a:schemeClr>
              </a:solidFill>
              <a:latin typeface="Epilogue SemiBold"/>
              <a:ea typeface="Epilogue SemiBold"/>
              <a:cs typeface="Epilogue SemiBold"/>
              <a:sym typeface="Epilogue SemiBold"/>
            </a:endParaRPr>
          </a:p>
        </p:txBody>
      </p:sp>
      <p:sp>
        <p:nvSpPr>
          <p:cNvPr id="3570" name="Google Shape;3570;p63"/>
          <p:cNvSpPr txBox="1"/>
          <p:nvPr/>
        </p:nvSpPr>
        <p:spPr>
          <a:xfrm>
            <a:off x="1072200" y="3139862"/>
            <a:ext cx="2194500" cy="572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dirty="0">
              <a:solidFill>
                <a:schemeClr val="dk1"/>
              </a:solidFill>
              <a:latin typeface="Actor"/>
              <a:ea typeface="Actor"/>
              <a:cs typeface="Actor"/>
              <a:sym typeface="Actor"/>
            </a:endParaRPr>
          </a:p>
        </p:txBody>
      </p:sp>
      <p:sp>
        <p:nvSpPr>
          <p:cNvPr id="3572" name="Google Shape;3572;p63"/>
          <p:cNvSpPr/>
          <p:nvPr/>
        </p:nvSpPr>
        <p:spPr>
          <a:xfrm>
            <a:off x="667500" y="1572010"/>
            <a:ext cx="199800" cy="1998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 name="Google Shape;3656;p70">
            <a:extLst>
              <a:ext uri="{FF2B5EF4-FFF2-40B4-BE49-F238E27FC236}">
                <a16:creationId xmlns:a16="http://schemas.microsoft.com/office/drawing/2014/main" id="{1D27AFB6-BD19-4E33-9392-55BD04CC362F}"/>
              </a:ext>
            </a:extLst>
          </p:cNvPr>
          <p:cNvPicPr preferRelativeResize="0"/>
          <p:nvPr/>
        </p:nvPicPr>
        <p:blipFill>
          <a:blip r:embed="rId3">
            <a:alphaModFix/>
          </a:blip>
          <a:stretch>
            <a:fillRect/>
          </a:stretch>
        </p:blipFill>
        <p:spPr>
          <a:xfrm rot="19657679">
            <a:off x="6868330" y="1621283"/>
            <a:ext cx="1720224" cy="1318268"/>
          </a:xfrm>
          <a:prstGeom prst="rect">
            <a:avLst/>
          </a:prstGeom>
          <a:noFill/>
          <a:ln>
            <a:noFill/>
          </a:ln>
        </p:spPr>
      </p:pic>
      <p:sp>
        <p:nvSpPr>
          <p:cNvPr id="3" name="CuadroTexto 2">
            <a:extLst>
              <a:ext uri="{FF2B5EF4-FFF2-40B4-BE49-F238E27FC236}">
                <a16:creationId xmlns:a16="http://schemas.microsoft.com/office/drawing/2014/main" id="{D30E9B4C-AC2B-4349-80CE-E01803C86C9B}"/>
              </a:ext>
            </a:extLst>
          </p:cNvPr>
          <p:cNvSpPr txBox="1"/>
          <p:nvPr/>
        </p:nvSpPr>
        <p:spPr>
          <a:xfrm>
            <a:off x="7688301" y="857428"/>
            <a:ext cx="1071797" cy="307777"/>
          </a:xfrm>
          <a:prstGeom prst="rect">
            <a:avLst/>
          </a:prstGeom>
          <a:noFill/>
        </p:spPr>
        <p:txBody>
          <a:bodyPr wrap="square" rtlCol="0">
            <a:spAutoFit/>
          </a:bodyPr>
          <a:lstStyle/>
          <a:p>
            <a:r>
              <a:rPr lang="es-MX" dirty="0">
                <a:solidFill>
                  <a:schemeClr val="accent2">
                    <a:lumMod val="75000"/>
                  </a:schemeClr>
                </a:solidFill>
              </a:rPr>
              <a:t>2ª. DDN</a:t>
            </a:r>
          </a:p>
        </p:txBody>
      </p:sp>
      <mc:AlternateContent xmlns:mc="http://schemas.openxmlformats.org/markup-compatibility/2006" xmlns:a14="http://schemas.microsoft.com/office/drawing/2010/main">
        <mc:Choice Requires="a14">
          <p:graphicFrame>
            <p:nvGraphicFramePr>
              <p:cNvPr id="5" name="Tabla 4">
                <a:extLst>
                  <a:ext uri="{FF2B5EF4-FFF2-40B4-BE49-F238E27FC236}">
                    <a16:creationId xmlns:a16="http://schemas.microsoft.com/office/drawing/2014/main" id="{98747461-8BB0-4B70-8C9C-F2246D97ECFD}"/>
                  </a:ext>
                </a:extLst>
              </p:cNvPr>
              <p:cNvGraphicFramePr>
                <a:graphicFrameLocks noGrp="1"/>
              </p:cNvGraphicFramePr>
              <p:nvPr>
                <p:extLst>
                  <p:ext uri="{D42A27DB-BD31-4B8C-83A1-F6EECF244321}">
                    <p14:modId xmlns:p14="http://schemas.microsoft.com/office/powerpoint/2010/main" val="2712420505"/>
                  </p:ext>
                </p:extLst>
              </p:nvPr>
            </p:nvGraphicFramePr>
            <p:xfrm>
              <a:off x="667500" y="2280417"/>
              <a:ext cx="7589616" cy="2060465"/>
            </p:xfrm>
            <a:graphic>
              <a:graphicData uri="http://schemas.openxmlformats.org/drawingml/2006/table">
                <a:tbl>
                  <a:tblPr firstRow="1" bandRow="1">
                    <a:tableStyleId>{616DA210-FB5B-4158-B5E0-FEB733F419BA}</a:tableStyleId>
                  </a:tblPr>
                  <a:tblGrid>
                    <a:gridCol w="3332779">
                      <a:extLst>
                        <a:ext uri="{9D8B030D-6E8A-4147-A177-3AD203B41FA5}">
                          <a16:colId xmlns:a16="http://schemas.microsoft.com/office/drawing/2014/main" val="3745225720"/>
                        </a:ext>
                      </a:extLst>
                    </a:gridCol>
                    <a:gridCol w="3133694">
                      <a:extLst>
                        <a:ext uri="{9D8B030D-6E8A-4147-A177-3AD203B41FA5}">
                          <a16:colId xmlns:a16="http://schemas.microsoft.com/office/drawing/2014/main" val="1176074954"/>
                        </a:ext>
                      </a:extLst>
                    </a:gridCol>
                    <a:gridCol w="1123143">
                      <a:extLst>
                        <a:ext uri="{9D8B030D-6E8A-4147-A177-3AD203B41FA5}">
                          <a16:colId xmlns:a16="http://schemas.microsoft.com/office/drawing/2014/main" val="1143317357"/>
                        </a:ext>
                      </a:extLst>
                    </a:gridCol>
                  </a:tblGrid>
                  <a:tr h="370840">
                    <a:tc>
                      <a:txBody>
                        <a:bodyPr/>
                        <a:lstStyle/>
                        <a:p>
                          <a:pPr algn="ctr"/>
                          <a:r>
                            <a:rPr lang="es-MX" dirty="0"/>
                            <a:t>Fórmula</a:t>
                          </a:r>
                        </a:p>
                      </a:txBody>
                      <a:tcPr/>
                    </a:tc>
                    <a:tc>
                      <a:txBody>
                        <a:bodyPr/>
                        <a:lstStyle/>
                        <a:p>
                          <a:pPr algn="ctr"/>
                          <a:r>
                            <a:rPr lang="es-MX" dirty="0"/>
                            <a:t>Cálculo</a:t>
                          </a:r>
                        </a:p>
                      </a:txBody>
                      <a:tcPr/>
                    </a:tc>
                    <a:tc>
                      <a:txBody>
                        <a:bodyPr/>
                        <a:lstStyle/>
                        <a:p>
                          <a:pPr algn="ctr"/>
                          <a:r>
                            <a:rPr lang="es-MX" dirty="0"/>
                            <a:t>Resultado</a:t>
                          </a:r>
                        </a:p>
                      </a:txBody>
                      <a:tcPr/>
                    </a:tc>
                    <a:extLst>
                      <a:ext uri="{0D108BD9-81ED-4DB2-BD59-A6C34878D82A}">
                        <a16:rowId xmlns:a16="http://schemas.microsoft.com/office/drawing/2014/main" val="2867110502"/>
                      </a:ext>
                    </a:extLst>
                  </a:tr>
                  <a:tr h="428959">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1339375448"/>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num>
                                  <m:den>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den>
                                </m:f>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d>
                                      <m:d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e>
                                    </m:d>
                                  </m:num>
                                  <m:den>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70−50</m:t>
                                    </m:r>
                                  </m:den>
                                </m:f>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s-MX" sz="1400" b="0" i="0" u="none" strike="noStrike" kern="0" cap="none" spc="0" normalizeH="0" baseline="0" noProof="0" dirty="0">
                              <a:ln>
                                <a:noFill/>
                              </a:ln>
                              <a:solidFill>
                                <a:srgbClr val="3F3F3F"/>
                              </a:solidFill>
                              <a:effectLst/>
                              <a:uLnTx/>
                              <a:uFillTx/>
                              <a:latin typeface="Arial"/>
                              <a:ea typeface="+mn-ea"/>
                              <a:cs typeface="+mn-cs"/>
                              <a:sym typeface="Arial"/>
                            </a:rPr>
                            <a:t>       0.0</a:t>
                          </a:r>
                        </a:p>
                      </a:txBody>
                      <a:tcPr/>
                    </a:tc>
                    <a:extLst>
                      <a:ext uri="{0D108BD9-81ED-4DB2-BD59-A6C34878D82A}">
                        <a16:rowId xmlns:a16="http://schemas.microsoft.com/office/drawing/2014/main" val="442604149"/>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num>
                                  <m:den>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den>
                                </m:f>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lang="es-MX" b="0" i="1" smtClean="0">
                                        <a:latin typeface="Cambria Math" panose="02040503050406030204" pitchFamily="18" charset="0"/>
                                      </a:rPr>
                                      <m:t>3</m:t>
                                    </m:r>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d>
                                      <m:d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e>
                                    </m:d>
                                  </m:num>
                                  <m:den>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80−60</m:t>
                                    </m:r>
                                  </m:den>
                                </m:f>
                              </m:oMath>
                            </m:oMathPara>
                          </a14:m>
                          <a:endParaRPr kumimoji="0" lang="es-MX" sz="1400" b="0" i="0" u="none" strike="noStrike" kern="0" cap="none" spc="0" normalizeH="0" baseline="0" noProof="0" dirty="0">
                            <a:ln>
                              <a:noFill/>
                            </a:ln>
                            <a:solidFill>
                              <a:srgbClr val="3F3F3F"/>
                            </a:solidFill>
                            <a:effectLst/>
                            <a:uLnTx/>
                            <a:uFillTx/>
                            <a:latin typeface="+mn-lt"/>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s-MX" sz="1400" b="0" i="0" u="none" strike="noStrike" kern="0" cap="none" spc="0" normalizeH="0" baseline="0" noProof="0" dirty="0">
                              <a:ln>
                                <a:noFill/>
                              </a:ln>
                              <a:solidFill>
                                <a:srgbClr val="3F3F3F"/>
                              </a:solidFill>
                              <a:effectLst/>
                              <a:uLnTx/>
                              <a:uFillTx/>
                              <a:latin typeface="Arial"/>
                              <a:ea typeface="+mn-ea"/>
                              <a:cs typeface="+mn-cs"/>
                              <a:sym typeface="Arial"/>
                            </a:rPr>
                            <a:t>0.05000</a:t>
                          </a:r>
                        </a:p>
                      </a:txBody>
                      <a:tcPr/>
                    </a:tc>
                    <a:extLst>
                      <a:ext uri="{0D108BD9-81ED-4DB2-BD59-A6C34878D82A}">
                        <a16:rowId xmlns:a16="http://schemas.microsoft.com/office/drawing/2014/main" val="3485160269"/>
                      </a:ext>
                    </a:extLst>
                  </a:tr>
                </a:tbl>
              </a:graphicData>
            </a:graphic>
          </p:graphicFrame>
        </mc:Choice>
        <mc:Fallback xmlns="">
          <p:graphicFrame>
            <p:nvGraphicFramePr>
              <p:cNvPr id="5" name="Tabla 4">
                <a:extLst>
                  <a:ext uri="{FF2B5EF4-FFF2-40B4-BE49-F238E27FC236}">
                    <a16:creationId xmlns:a16="http://schemas.microsoft.com/office/drawing/2014/main" id="{98747461-8BB0-4B70-8C9C-F2246D97ECFD}"/>
                  </a:ext>
                </a:extLst>
              </p:cNvPr>
              <p:cNvGraphicFramePr>
                <a:graphicFrameLocks noGrp="1"/>
              </p:cNvGraphicFramePr>
              <p:nvPr>
                <p:extLst>
                  <p:ext uri="{D42A27DB-BD31-4B8C-83A1-F6EECF244321}">
                    <p14:modId xmlns:p14="http://schemas.microsoft.com/office/powerpoint/2010/main" val="2712420505"/>
                  </p:ext>
                </p:extLst>
              </p:nvPr>
            </p:nvGraphicFramePr>
            <p:xfrm>
              <a:off x="667500" y="2280417"/>
              <a:ext cx="7589616" cy="2060465"/>
            </p:xfrm>
            <a:graphic>
              <a:graphicData uri="http://schemas.openxmlformats.org/drawingml/2006/table">
                <a:tbl>
                  <a:tblPr firstRow="1" bandRow="1">
                    <a:tableStyleId>{616DA210-FB5B-4158-B5E0-FEB733F419BA}</a:tableStyleId>
                  </a:tblPr>
                  <a:tblGrid>
                    <a:gridCol w="3332779">
                      <a:extLst>
                        <a:ext uri="{9D8B030D-6E8A-4147-A177-3AD203B41FA5}">
                          <a16:colId xmlns:a16="http://schemas.microsoft.com/office/drawing/2014/main" val="3745225720"/>
                        </a:ext>
                      </a:extLst>
                    </a:gridCol>
                    <a:gridCol w="3133694">
                      <a:extLst>
                        <a:ext uri="{9D8B030D-6E8A-4147-A177-3AD203B41FA5}">
                          <a16:colId xmlns:a16="http://schemas.microsoft.com/office/drawing/2014/main" val="1176074954"/>
                        </a:ext>
                      </a:extLst>
                    </a:gridCol>
                    <a:gridCol w="1123143">
                      <a:extLst>
                        <a:ext uri="{9D8B030D-6E8A-4147-A177-3AD203B41FA5}">
                          <a16:colId xmlns:a16="http://schemas.microsoft.com/office/drawing/2014/main" val="1143317357"/>
                        </a:ext>
                      </a:extLst>
                    </a:gridCol>
                  </a:tblGrid>
                  <a:tr h="370840">
                    <a:tc>
                      <a:txBody>
                        <a:bodyPr/>
                        <a:lstStyle/>
                        <a:p>
                          <a:pPr algn="ctr"/>
                          <a:r>
                            <a:rPr lang="es-MX" dirty="0"/>
                            <a:t>Fórmula</a:t>
                          </a:r>
                        </a:p>
                      </a:txBody>
                      <a:tcPr/>
                    </a:tc>
                    <a:tc>
                      <a:txBody>
                        <a:bodyPr/>
                        <a:lstStyle/>
                        <a:p>
                          <a:pPr algn="ctr"/>
                          <a:r>
                            <a:rPr lang="es-MX" dirty="0"/>
                            <a:t>Cálculo</a:t>
                          </a:r>
                        </a:p>
                      </a:txBody>
                      <a:tcPr/>
                    </a:tc>
                    <a:tc>
                      <a:txBody>
                        <a:bodyPr/>
                        <a:lstStyle/>
                        <a:p>
                          <a:pPr algn="ctr"/>
                          <a:r>
                            <a:rPr lang="es-MX" dirty="0"/>
                            <a:t>Resultado</a:t>
                          </a:r>
                        </a:p>
                      </a:txBody>
                      <a:tcPr/>
                    </a:tc>
                    <a:extLst>
                      <a:ext uri="{0D108BD9-81ED-4DB2-BD59-A6C34878D82A}">
                        <a16:rowId xmlns:a16="http://schemas.microsoft.com/office/drawing/2014/main" val="2867110502"/>
                      </a:ext>
                    </a:extLst>
                  </a:tr>
                  <a:tr h="428959">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1339375448"/>
                      </a:ext>
                    </a:extLst>
                  </a:tr>
                  <a:tr h="541782">
                    <a:tc>
                      <a:txBody>
                        <a:bodyPr/>
                        <a:lstStyle/>
                        <a:p>
                          <a:endParaRPr lang="es-MX"/>
                        </a:p>
                      </a:txBody>
                      <a:tcPr>
                        <a:blipFill>
                          <a:blip r:embed="rId4"/>
                          <a:stretch>
                            <a:fillRect l="-183" t="-150562" r="-128336" b="-134831"/>
                          </a:stretch>
                        </a:blipFill>
                      </a:tcPr>
                    </a:tc>
                    <a:tc>
                      <a:txBody>
                        <a:bodyPr/>
                        <a:lstStyle/>
                        <a:p>
                          <a:endParaRPr lang="es-MX"/>
                        </a:p>
                      </a:txBody>
                      <a:tcPr>
                        <a:blipFill>
                          <a:blip r:embed="rId4"/>
                          <a:stretch>
                            <a:fillRect l="-106408" t="-150562" r="-36311" b="-134831"/>
                          </a:stretch>
                        </a:blip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s-MX" sz="1400" b="0" i="0" u="none" strike="noStrike" kern="0" cap="none" spc="0" normalizeH="0" baseline="0" noProof="0" dirty="0">
                              <a:ln>
                                <a:noFill/>
                              </a:ln>
                              <a:solidFill>
                                <a:srgbClr val="3F3F3F"/>
                              </a:solidFill>
                              <a:effectLst/>
                              <a:uLnTx/>
                              <a:uFillTx/>
                              <a:latin typeface="Arial"/>
                              <a:ea typeface="+mn-ea"/>
                              <a:cs typeface="+mn-cs"/>
                              <a:sym typeface="Arial"/>
                            </a:rPr>
                            <a:t>       0.0</a:t>
                          </a:r>
                        </a:p>
                      </a:txBody>
                      <a:tcPr/>
                    </a:tc>
                    <a:extLst>
                      <a:ext uri="{0D108BD9-81ED-4DB2-BD59-A6C34878D82A}">
                        <a16:rowId xmlns:a16="http://schemas.microsoft.com/office/drawing/2014/main" val="442604149"/>
                      </a:ext>
                    </a:extLst>
                  </a:tr>
                  <a:tr h="718884">
                    <a:tc>
                      <a:txBody>
                        <a:bodyPr/>
                        <a:lstStyle/>
                        <a:p>
                          <a:endParaRPr lang="es-MX"/>
                        </a:p>
                      </a:txBody>
                      <a:tcPr>
                        <a:blipFill>
                          <a:blip r:embed="rId4"/>
                          <a:stretch>
                            <a:fillRect l="-183" t="-188983" r="-128336" b="-1695"/>
                          </a:stretch>
                        </a:blipFill>
                      </a:tcPr>
                    </a:tc>
                    <a:tc>
                      <a:txBody>
                        <a:bodyPr/>
                        <a:lstStyle/>
                        <a:p>
                          <a:endParaRPr lang="es-MX"/>
                        </a:p>
                      </a:txBody>
                      <a:tcPr>
                        <a:blipFill>
                          <a:blip r:embed="rId4"/>
                          <a:stretch>
                            <a:fillRect l="-106408" t="-188983" r="-36311" b="-1695"/>
                          </a:stretch>
                        </a:blip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s-MX" sz="1400" b="0" i="0" u="none" strike="noStrike" kern="0" cap="none" spc="0" normalizeH="0" baseline="0" noProof="0" dirty="0">
                              <a:ln>
                                <a:noFill/>
                              </a:ln>
                              <a:solidFill>
                                <a:srgbClr val="3F3F3F"/>
                              </a:solidFill>
                              <a:effectLst/>
                              <a:uLnTx/>
                              <a:uFillTx/>
                              <a:latin typeface="Arial"/>
                              <a:ea typeface="+mn-ea"/>
                              <a:cs typeface="+mn-cs"/>
                              <a:sym typeface="Arial"/>
                            </a:rPr>
                            <a:t>0.05000</a:t>
                          </a:r>
                        </a:p>
                      </a:txBody>
                      <a:tcPr/>
                    </a:tc>
                    <a:extLst>
                      <a:ext uri="{0D108BD9-81ED-4DB2-BD59-A6C34878D82A}">
                        <a16:rowId xmlns:a16="http://schemas.microsoft.com/office/drawing/2014/main" val="3485160269"/>
                      </a:ext>
                    </a:extLst>
                  </a:tr>
                </a:tbl>
              </a:graphicData>
            </a:graphic>
          </p:graphicFrame>
        </mc:Fallback>
      </mc:AlternateContent>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B429585F-895F-4F51-9E35-09F5BAE1653A}"/>
                  </a:ext>
                </a:extLst>
              </p:cNvPr>
              <p:cNvSpPr txBox="1"/>
              <p:nvPr/>
            </p:nvSpPr>
            <p:spPr>
              <a:xfrm>
                <a:off x="8177087" y="3057075"/>
                <a:ext cx="969457" cy="33855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MX" sz="1600" b="1" i="1" smtClean="0">
                              <a:solidFill>
                                <a:schemeClr val="accent3">
                                  <a:lumMod val="75000"/>
                                </a:schemeClr>
                              </a:solidFill>
                              <a:latin typeface="Cambria Math" panose="02040503050406030204" pitchFamily="18" charset="0"/>
                            </a:rPr>
                          </m:ctrlPr>
                        </m:sSubPr>
                        <m:e>
                          <m:r>
                            <a:rPr lang="es-MX" sz="1600" b="1" i="1">
                              <a:solidFill>
                                <a:schemeClr val="accent3">
                                  <a:lumMod val="75000"/>
                                </a:schemeClr>
                              </a:solidFill>
                              <a:latin typeface="Cambria Math" panose="02040503050406030204" pitchFamily="18" charset="0"/>
                            </a:rPr>
                            <m:t>𝒃</m:t>
                          </m:r>
                        </m:e>
                        <m:sub>
                          <m:r>
                            <a:rPr lang="es-MX" sz="1600" b="1" i="1" smtClean="0">
                              <a:solidFill>
                                <a:schemeClr val="accent3">
                                  <a:lumMod val="75000"/>
                                </a:schemeClr>
                              </a:solidFill>
                              <a:latin typeface="Cambria Math" panose="02040503050406030204" pitchFamily="18" charset="0"/>
                            </a:rPr>
                            <m:t>𝟐</m:t>
                          </m:r>
                        </m:sub>
                      </m:sSub>
                      <m:r>
                        <a:rPr lang="es-MX" sz="1600" b="1" i="1">
                          <a:solidFill>
                            <a:schemeClr val="accent3">
                              <a:lumMod val="75000"/>
                            </a:schemeClr>
                          </a:solidFill>
                          <a:latin typeface="Cambria Math" panose="02040503050406030204" pitchFamily="18" charset="0"/>
                        </a:rPr>
                        <m:t>=</m:t>
                      </m:r>
                      <m:r>
                        <a:rPr lang="es-MX" sz="1600" b="1" i="1" smtClean="0">
                          <a:solidFill>
                            <a:schemeClr val="accent3">
                              <a:lumMod val="75000"/>
                            </a:schemeClr>
                          </a:solidFill>
                          <a:latin typeface="Cambria Math" panose="02040503050406030204" pitchFamily="18" charset="0"/>
                        </a:rPr>
                        <m:t>𝟎</m:t>
                      </m:r>
                    </m:oMath>
                  </m:oMathPara>
                </a14:m>
                <a:endParaRPr lang="es-MX" sz="1600" dirty="0">
                  <a:solidFill>
                    <a:schemeClr val="accent3">
                      <a:lumMod val="75000"/>
                    </a:schemeClr>
                  </a:solidFill>
                </a:endParaRPr>
              </a:p>
            </p:txBody>
          </p:sp>
        </mc:Choice>
        <mc:Fallback xmlns="">
          <p:sp>
            <p:nvSpPr>
              <p:cNvPr id="8" name="CuadroTexto 7">
                <a:extLst>
                  <a:ext uri="{FF2B5EF4-FFF2-40B4-BE49-F238E27FC236}">
                    <a16:creationId xmlns:a16="http://schemas.microsoft.com/office/drawing/2014/main" id="{B429585F-895F-4F51-9E35-09F5BAE1653A}"/>
                  </a:ext>
                </a:extLst>
              </p:cNvPr>
              <p:cNvSpPr txBox="1">
                <a:spLocks noRot="1" noChangeAspect="1" noMove="1" noResize="1" noEditPoints="1" noAdjustHandles="1" noChangeArrowheads="1" noChangeShapeType="1" noTextEdit="1"/>
              </p:cNvSpPr>
              <p:nvPr/>
            </p:nvSpPr>
            <p:spPr>
              <a:xfrm>
                <a:off x="8177087" y="3057075"/>
                <a:ext cx="969457" cy="338554"/>
              </a:xfrm>
              <a:prstGeom prst="rect">
                <a:avLst/>
              </a:prstGeom>
              <a:blipFill>
                <a:blip r:embed="rId5"/>
                <a:stretch>
                  <a:fillRect/>
                </a:stretch>
              </a:blipFill>
            </p:spPr>
            <p:txBody>
              <a:bodyPr/>
              <a:lstStyle/>
              <a:p>
                <a:r>
                  <a:rPr lang="es-MX">
                    <a:noFill/>
                  </a:rPr>
                  <a:t> </a:t>
                </a:r>
              </a:p>
            </p:txBody>
          </p:sp>
        </mc:Fallback>
      </mc:AlternateContent>
    </p:spTree>
    <p:extLst>
      <p:ext uri="{BB962C8B-B14F-4D97-AF65-F5344CB8AC3E}">
        <p14:creationId xmlns:p14="http://schemas.microsoft.com/office/powerpoint/2010/main" val="154248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564"/>
        <p:cNvGrpSpPr/>
        <p:nvPr/>
      </p:nvGrpSpPr>
      <p:grpSpPr>
        <a:xfrm>
          <a:off x="0" y="0"/>
          <a:ext cx="0" cy="0"/>
          <a:chOff x="0" y="0"/>
          <a:chExt cx="0" cy="0"/>
        </a:xfrm>
      </p:grpSpPr>
      <p:sp>
        <p:nvSpPr>
          <p:cNvPr id="3567" name="Google Shape;3567;p63"/>
          <p:cNvSpPr txBox="1"/>
          <p:nvPr/>
        </p:nvSpPr>
        <p:spPr>
          <a:xfrm>
            <a:off x="919800" y="446584"/>
            <a:ext cx="5533466" cy="44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accent1">
                    <a:lumMod val="75000"/>
                  </a:schemeClr>
                </a:solidFill>
                <a:latin typeface="Epilogue SemiBold"/>
                <a:ea typeface="Epilogue SemiBold"/>
                <a:cs typeface="Epilogue SemiBold"/>
                <a:sym typeface="Epilogue SemiBold"/>
              </a:rPr>
              <a:t>3a. Diferencia Dividida de Newton</a:t>
            </a:r>
            <a:endParaRPr sz="2200" dirty="0">
              <a:solidFill>
                <a:schemeClr val="accent1">
                  <a:lumMod val="75000"/>
                </a:schemeClr>
              </a:solidFill>
              <a:latin typeface="Epilogue SemiBold"/>
              <a:ea typeface="Epilogue SemiBold"/>
              <a:cs typeface="Epilogue SemiBold"/>
              <a:sym typeface="Epilogue SemiBold"/>
            </a:endParaRPr>
          </a:p>
        </p:txBody>
      </p:sp>
      <p:sp>
        <p:nvSpPr>
          <p:cNvPr id="3570" name="Google Shape;3570;p63"/>
          <p:cNvSpPr txBox="1"/>
          <p:nvPr/>
        </p:nvSpPr>
        <p:spPr>
          <a:xfrm>
            <a:off x="1072200" y="3139862"/>
            <a:ext cx="2194500" cy="572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dirty="0">
              <a:solidFill>
                <a:schemeClr val="dk1"/>
              </a:solidFill>
              <a:latin typeface="Actor"/>
              <a:ea typeface="Actor"/>
              <a:cs typeface="Actor"/>
              <a:sym typeface="Actor"/>
            </a:endParaRPr>
          </a:p>
        </p:txBody>
      </p:sp>
      <p:sp>
        <p:nvSpPr>
          <p:cNvPr id="3572" name="Google Shape;3572;p63"/>
          <p:cNvSpPr/>
          <p:nvPr/>
        </p:nvSpPr>
        <p:spPr>
          <a:xfrm>
            <a:off x="677292" y="520100"/>
            <a:ext cx="199800" cy="199800"/>
          </a:xfrm>
          <a:prstGeom prst="ellipse">
            <a:avLst/>
          </a:prstGeom>
          <a:solidFill>
            <a:schemeClr val="accent1">
              <a:lumMod val="75000"/>
            </a:schemeClr>
          </a:solidFill>
          <a:ln>
            <a:solidFill>
              <a:schemeClr val="accent1">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 name="Google Shape;3656;p70">
            <a:extLst>
              <a:ext uri="{FF2B5EF4-FFF2-40B4-BE49-F238E27FC236}">
                <a16:creationId xmlns:a16="http://schemas.microsoft.com/office/drawing/2014/main" id="{1D27AFB6-BD19-4E33-9392-55BD04CC362F}"/>
              </a:ext>
            </a:extLst>
          </p:cNvPr>
          <p:cNvPicPr preferRelativeResize="0"/>
          <p:nvPr/>
        </p:nvPicPr>
        <p:blipFill>
          <a:blip r:embed="rId3">
            <a:alphaModFix/>
          </a:blip>
          <a:stretch>
            <a:fillRect/>
          </a:stretch>
        </p:blipFill>
        <p:spPr>
          <a:xfrm rot="19831569">
            <a:off x="6954083" y="1108789"/>
            <a:ext cx="1720224" cy="1318268"/>
          </a:xfrm>
          <a:prstGeom prst="rect">
            <a:avLst/>
          </a:prstGeom>
          <a:noFill/>
          <a:ln>
            <a:noFill/>
          </a:ln>
        </p:spPr>
      </p:pic>
      <p:sp>
        <p:nvSpPr>
          <p:cNvPr id="3" name="CuadroTexto 2">
            <a:extLst>
              <a:ext uri="{FF2B5EF4-FFF2-40B4-BE49-F238E27FC236}">
                <a16:creationId xmlns:a16="http://schemas.microsoft.com/office/drawing/2014/main" id="{D30E9B4C-AC2B-4349-80CE-E01803C86C9B}"/>
              </a:ext>
            </a:extLst>
          </p:cNvPr>
          <p:cNvSpPr txBox="1"/>
          <p:nvPr/>
        </p:nvSpPr>
        <p:spPr>
          <a:xfrm>
            <a:off x="7815506" y="474713"/>
            <a:ext cx="1071797" cy="307777"/>
          </a:xfrm>
          <a:prstGeom prst="rect">
            <a:avLst/>
          </a:prstGeom>
          <a:noFill/>
        </p:spPr>
        <p:txBody>
          <a:bodyPr wrap="square" rtlCol="0">
            <a:spAutoFit/>
          </a:bodyPr>
          <a:lstStyle/>
          <a:p>
            <a:r>
              <a:rPr lang="es-MX" dirty="0">
                <a:solidFill>
                  <a:schemeClr val="accent2">
                    <a:lumMod val="75000"/>
                  </a:schemeClr>
                </a:solidFill>
              </a:rPr>
              <a:t>3ª. DDN</a:t>
            </a:r>
          </a:p>
        </p:txBody>
      </p:sp>
      <mc:AlternateContent xmlns:mc="http://schemas.openxmlformats.org/markup-compatibility/2006" xmlns:a14="http://schemas.microsoft.com/office/drawing/2010/main">
        <mc:Choice Requires="a14">
          <p:graphicFrame>
            <p:nvGraphicFramePr>
              <p:cNvPr id="5" name="Tabla 4">
                <a:extLst>
                  <a:ext uri="{FF2B5EF4-FFF2-40B4-BE49-F238E27FC236}">
                    <a16:creationId xmlns:a16="http://schemas.microsoft.com/office/drawing/2014/main" id="{98747461-8BB0-4B70-8C9C-F2246D97ECFD}"/>
                  </a:ext>
                </a:extLst>
              </p:cNvPr>
              <p:cNvGraphicFramePr>
                <a:graphicFrameLocks noGrp="1"/>
              </p:cNvGraphicFramePr>
              <p:nvPr>
                <p:extLst>
                  <p:ext uri="{D42A27DB-BD31-4B8C-83A1-F6EECF244321}">
                    <p14:modId xmlns:p14="http://schemas.microsoft.com/office/powerpoint/2010/main" val="1684283589"/>
                  </p:ext>
                </p:extLst>
              </p:nvPr>
            </p:nvGraphicFramePr>
            <p:xfrm>
              <a:off x="777192" y="1719234"/>
              <a:ext cx="7589616" cy="1341899"/>
            </p:xfrm>
            <a:graphic>
              <a:graphicData uri="http://schemas.openxmlformats.org/drawingml/2006/table">
                <a:tbl>
                  <a:tblPr firstRow="1" bandRow="1">
                    <a:tableStyleId>{616DA210-FB5B-4158-B5E0-FEB733F419BA}</a:tableStyleId>
                  </a:tblPr>
                  <a:tblGrid>
                    <a:gridCol w="3739608">
                      <a:extLst>
                        <a:ext uri="{9D8B030D-6E8A-4147-A177-3AD203B41FA5}">
                          <a16:colId xmlns:a16="http://schemas.microsoft.com/office/drawing/2014/main" val="3745225720"/>
                        </a:ext>
                      </a:extLst>
                    </a:gridCol>
                    <a:gridCol w="2726865">
                      <a:extLst>
                        <a:ext uri="{9D8B030D-6E8A-4147-A177-3AD203B41FA5}">
                          <a16:colId xmlns:a16="http://schemas.microsoft.com/office/drawing/2014/main" val="1176074954"/>
                        </a:ext>
                      </a:extLst>
                    </a:gridCol>
                    <a:gridCol w="1123143">
                      <a:extLst>
                        <a:ext uri="{9D8B030D-6E8A-4147-A177-3AD203B41FA5}">
                          <a16:colId xmlns:a16="http://schemas.microsoft.com/office/drawing/2014/main" val="1143317357"/>
                        </a:ext>
                      </a:extLst>
                    </a:gridCol>
                  </a:tblGrid>
                  <a:tr h="370840">
                    <a:tc>
                      <a:txBody>
                        <a:bodyPr/>
                        <a:lstStyle/>
                        <a:p>
                          <a:pPr algn="ctr"/>
                          <a:r>
                            <a:rPr lang="es-MX" dirty="0"/>
                            <a:t>Fórmula</a:t>
                          </a:r>
                        </a:p>
                      </a:txBody>
                      <a:tcPr/>
                    </a:tc>
                    <a:tc>
                      <a:txBody>
                        <a:bodyPr/>
                        <a:lstStyle/>
                        <a:p>
                          <a:pPr algn="ctr"/>
                          <a:r>
                            <a:rPr lang="es-MX" dirty="0"/>
                            <a:t>Cálculo</a:t>
                          </a:r>
                        </a:p>
                      </a:txBody>
                      <a:tcPr/>
                    </a:tc>
                    <a:tc>
                      <a:txBody>
                        <a:bodyPr/>
                        <a:lstStyle/>
                        <a:p>
                          <a:pPr algn="ctr"/>
                          <a:r>
                            <a:rPr lang="es-MX" dirty="0"/>
                            <a:t>Resultado</a:t>
                          </a:r>
                        </a:p>
                      </a:txBody>
                      <a:tcPr/>
                    </a:tc>
                    <a:extLst>
                      <a:ext uri="{0D108BD9-81ED-4DB2-BD59-A6C34878D82A}">
                        <a16:rowId xmlns:a16="http://schemas.microsoft.com/office/drawing/2014/main" val="2867110502"/>
                      </a:ext>
                    </a:extLst>
                  </a:tr>
                  <a:tr h="428959">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1339375448"/>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m:t>
                                            </m:r>
                                          </m:sub>
                                        </m:sSub>
                                      </m:e>
                                    </m:d>
                                  </m:num>
                                  <m:den>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m:t>
                                        </m:r>
                                      </m:sub>
                                    </m:sSub>
                                  </m:den>
                                </m:f>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4</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2</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𝑥</m:t>
                                        </m:r>
                                      </m:e>
                                      <m: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1</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f>
                                  <m:fPr>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fPr>
                                  <m:num>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0.0500−0</m:t>
                                    </m:r>
                                  </m:num>
                                  <m:den>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80−50</m:t>
                                    </m:r>
                                  </m:den>
                                </m:f>
                              </m:oMath>
                            </m:oMathPara>
                          </a14:m>
                          <a:endParaRPr kumimoji="0" lang="es-MX" sz="1400" b="0" i="0" u="none" strike="noStrike" kern="0" cap="none" spc="0" normalizeH="0" baseline="0" noProof="0" dirty="0">
                            <a:ln>
                              <a:noFill/>
                            </a:ln>
                            <a:solidFill>
                              <a:srgbClr val="3F3F3F"/>
                            </a:solidFill>
                            <a:effectLst/>
                            <a:uLnTx/>
                            <a:uFillTx/>
                            <a:latin typeface="+mn-lt"/>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s-MX" sz="1400" b="0" i="0" u="none" strike="noStrike" kern="0" cap="none" spc="0" normalizeH="0" baseline="0" noProof="0" dirty="0">
                              <a:ln>
                                <a:noFill/>
                              </a:ln>
                              <a:solidFill>
                                <a:srgbClr val="3F3F3F"/>
                              </a:solidFill>
                              <a:effectLst/>
                              <a:uLnTx/>
                              <a:uFillTx/>
                              <a:latin typeface="Arial"/>
                              <a:ea typeface="+mn-ea"/>
                              <a:cs typeface="+mn-cs"/>
                              <a:sym typeface="Arial"/>
                            </a:rPr>
                            <a:t>       0.0016667</a:t>
                          </a:r>
                        </a:p>
                      </a:txBody>
                      <a:tcPr/>
                    </a:tc>
                    <a:extLst>
                      <a:ext uri="{0D108BD9-81ED-4DB2-BD59-A6C34878D82A}">
                        <a16:rowId xmlns:a16="http://schemas.microsoft.com/office/drawing/2014/main" val="442604149"/>
                      </a:ext>
                    </a:extLst>
                  </a:tr>
                </a:tbl>
              </a:graphicData>
            </a:graphic>
          </p:graphicFrame>
        </mc:Choice>
        <mc:Fallback xmlns="">
          <p:graphicFrame>
            <p:nvGraphicFramePr>
              <p:cNvPr id="5" name="Tabla 4">
                <a:extLst>
                  <a:ext uri="{FF2B5EF4-FFF2-40B4-BE49-F238E27FC236}">
                    <a16:creationId xmlns:a16="http://schemas.microsoft.com/office/drawing/2014/main" id="{98747461-8BB0-4B70-8C9C-F2246D97ECFD}"/>
                  </a:ext>
                </a:extLst>
              </p:cNvPr>
              <p:cNvGraphicFramePr>
                <a:graphicFrameLocks noGrp="1"/>
              </p:cNvGraphicFramePr>
              <p:nvPr>
                <p:extLst>
                  <p:ext uri="{D42A27DB-BD31-4B8C-83A1-F6EECF244321}">
                    <p14:modId xmlns:p14="http://schemas.microsoft.com/office/powerpoint/2010/main" val="1684283589"/>
                  </p:ext>
                </p:extLst>
              </p:nvPr>
            </p:nvGraphicFramePr>
            <p:xfrm>
              <a:off x="777192" y="1719234"/>
              <a:ext cx="7589616" cy="1341899"/>
            </p:xfrm>
            <a:graphic>
              <a:graphicData uri="http://schemas.openxmlformats.org/drawingml/2006/table">
                <a:tbl>
                  <a:tblPr firstRow="1" bandRow="1">
                    <a:tableStyleId>{616DA210-FB5B-4158-B5E0-FEB733F419BA}</a:tableStyleId>
                  </a:tblPr>
                  <a:tblGrid>
                    <a:gridCol w="3739608">
                      <a:extLst>
                        <a:ext uri="{9D8B030D-6E8A-4147-A177-3AD203B41FA5}">
                          <a16:colId xmlns:a16="http://schemas.microsoft.com/office/drawing/2014/main" val="3745225720"/>
                        </a:ext>
                      </a:extLst>
                    </a:gridCol>
                    <a:gridCol w="2726865">
                      <a:extLst>
                        <a:ext uri="{9D8B030D-6E8A-4147-A177-3AD203B41FA5}">
                          <a16:colId xmlns:a16="http://schemas.microsoft.com/office/drawing/2014/main" val="1176074954"/>
                        </a:ext>
                      </a:extLst>
                    </a:gridCol>
                    <a:gridCol w="1123143">
                      <a:extLst>
                        <a:ext uri="{9D8B030D-6E8A-4147-A177-3AD203B41FA5}">
                          <a16:colId xmlns:a16="http://schemas.microsoft.com/office/drawing/2014/main" val="1143317357"/>
                        </a:ext>
                      </a:extLst>
                    </a:gridCol>
                  </a:tblGrid>
                  <a:tr h="370840">
                    <a:tc>
                      <a:txBody>
                        <a:bodyPr/>
                        <a:lstStyle/>
                        <a:p>
                          <a:pPr algn="ctr"/>
                          <a:r>
                            <a:rPr lang="es-MX" dirty="0"/>
                            <a:t>Fórmula</a:t>
                          </a:r>
                        </a:p>
                      </a:txBody>
                      <a:tcPr/>
                    </a:tc>
                    <a:tc>
                      <a:txBody>
                        <a:bodyPr/>
                        <a:lstStyle/>
                        <a:p>
                          <a:pPr algn="ctr"/>
                          <a:r>
                            <a:rPr lang="es-MX" dirty="0"/>
                            <a:t>Cálculo</a:t>
                          </a:r>
                        </a:p>
                      </a:txBody>
                      <a:tcPr/>
                    </a:tc>
                    <a:tc>
                      <a:txBody>
                        <a:bodyPr/>
                        <a:lstStyle/>
                        <a:p>
                          <a:pPr algn="ctr"/>
                          <a:r>
                            <a:rPr lang="es-MX" dirty="0"/>
                            <a:t>Resultado</a:t>
                          </a:r>
                        </a:p>
                      </a:txBody>
                      <a:tcPr/>
                    </a:tc>
                    <a:extLst>
                      <a:ext uri="{0D108BD9-81ED-4DB2-BD59-A6C34878D82A}">
                        <a16:rowId xmlns:a16="http://schemas.microsoft.com/office/drawing/2014/main" val="2867110502"/>
                      </a:ext>
                    </a:extLst>
                  </a:tr>
                  <a:tr h="428959">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1339375448"/>
                      </a:ext>
                    </a:extLst>
                  </a:tr>
                  <a:tr h="542100">
                    <a:tc>
                      <a:txBody>
                        <a:bodyPr/>
                        <a:lstStyle/>
                        <a:p>
                          <a:endParaRPr lang="es-MX"/>
                        </a:p>
                      </a:txBody>
                      <a:tcPr>
                        <a:blipFill>
                          <a:blip r:embed="rId4"/>
                          <a:stretch>
                            <a:fillRect l="-163" t="-150562" r="-103420" b="-6742"/>
                          </a:stretch>
                        </a:blipFill>
                      </a:tcPr>
                    </a:tc>
                    <a:tc>
                      <a:txBody>
                        <a:bodyPr/>
                        <a:lstStyle/>
                        <a:p>
                          <a:endParaRPr lang="es-MX"/>
                        </a:p>
                      </a:txBody>
                      <a:tcPr>
                        <a:blipFill>
                          <a:blip r:embed="rId4"/>
                          <a:stretch>
                            <a:fillRect l="-137277" t="-150562" r="-41741" b="-6742"/>
                          </a:stretch>
                        </a:blip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s-MX" sz="1400" b="0" i="0" u="none" strike="noStrike" kern="0" cap="none" spc="0" normalizeH="0" baseline="0" noProof="0" dirty="0">
                              <a:ln>
                                <a:noFill/>
                              </a:ln>
                              <a:solidFill>
                                <a:srgbClr val="3F3F3F"/>
                              </a:solidFill>
                              <a:effectLst/>
                              <a:uLnTx/>
                              <a:uFillTx/>
                              <a:latin typeface="Arial"/>
                              <a:ea typeface="+mn-ea"/>
                              <a:cs typeface="+mn-cs"/>
                              <a:sym typeface="Arial"/>
                            </a:rPr>
                            <a:t>       0.0016667</a:t>
                          </a:r>
                        </a:p>
                      </a:txBody>
                      <a:tcPr/>
                    </a:tc>
                    <a:extLst>
                      <a:ext uri="{0D108BD9-81ED-4DB2-BD59-A6C34878D82A}">
                        <a16:rowId xmlns:a16="http://schemas.microsoft.com/office/drawing/2014/main" val="442604149"/>
                      </a:ext>
                    </a:extLst>
                  </a:tr>
                </a:tbl>
              </a:graphicData>
            </a:graphic>
          </p:graphicFrame>
        </mc:Fallback>
      </mc:AlternateContent>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B9EDBE66-E430-4E31-A980-D7757A5CC08A}"/>
                  </a:ext>
                </a:extLst>
              </p:cNvPr>
              <p:cNvSpPr txBox="1"/>
              <p:nvPr/>
            </p:nvSpPr>
            <p:spPr>
              <a:xfrm>
                <a:off x="486792" y="3670917"/>
                <a:ext cx="2096388" cy="33855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MX" sz="1600" b="1" i="1" smtClean="0">
                              <a:solidFill>
                                <a:schemeClr val="accent3">
                                  <a:lumMod val="75000"/>
                                </a:schemeClr>
                              </a:solidFill>
                              <a:latin typeface="Cambria Math" panose="02040503050406030204" pitchFamily="18" charset="0"/>
                            </a:rPr>
                          </m:ctrlPr>
                        </m:sSubPr>
                        <m:e>
                          <m:r>
                            <a:rPr lang="es-MX" sz="1600" b="1" i="1">
                              <a:solidFill>
                                <a:schemeClr val="accent3">
                                  <a:lumMod val="75000"/>
                                </a:schemeClr>
                              </a:solidFill>
                              <a:latin typeface="Cambria Math" panose="02040503050406030204" pitchFamily="18" charset="0"/>
                            </a:rPr>
                            <m:t>𝒃</m:t>
                          </m:r>
                        </m:e>
                        <m:sub>
                          <m:r>
                            <a:rPr lang="es-MX" sz="1600" b="1" i="1" smtClean="0">
                              <a:solidFill>
                                <a:schemeClr val="accent3">
                                  <a:lumMod val="75000"/>
                                </a:schemeClr>
                              </a:solidFill>
                              <a:latin typeface="Cambria Math" panose="02040503050406030204" pitchFamily="18" charset="0"/>
                            </a:rPr>
                            <m:t>𝟑</m:t>
                          </m:r>
                        </m:sub>
                      </m:sSub>
                      <m:r>
                        <a:rPr lang="es-MX" sz="1600" b="1" i="1">
                          <a:solidFill>
                            <a:schemeClr val="accent3">
                              <a:lumMod val="75000"/>
                            </a:schemeClr>
                          </a:solidFill>
                          <a:latin typeface="Cambria Math" panose="02040503050406030204" pitchFamily="18" charset="0"/>
                        </a:rPr>
                        <m:t>=</m:t>
                      </m:r>
                      <m:r>
                        <a:rPr lang="es-MX" sz="1600" b="1" i="1" smtClean="0">
                          <a:solidFill>
                            <a:schemeClr val="accent3">
                              <a:lumMod val="75000"/>
                            </a:schemeClr>
                          </a:solidFill>
                          <a:latin typeface="Cambria Math" panose="02040503050406030204" pitchFamily="18" charset="0"/>
                        </a:rPr>
                        <m:t>𝟎</m:t>
                      </m:r>
                      <m:r>
                        <a:rPr lang="es-MX" sz="1600" b="1" i="1" smtClean="0">
                          <a:solidFill>
                            <a:schemeClr val="accent3">
                              <a:lumMod val="75000"/>
                            </a:schemeClr>
                          </a:solidFill>
                          <a:latin typeface="Cambria Math" panose="02040503050406030204" pitchFamily="18" charset="0"/>
                        </a:rPr>
                        <m:t>.</m:t>
                      </m:r>
                      <m:r>
                        <a:rPr lang="es-MX" sz="1600" b="1" i="1" smtClean="0">
                          <a:solidFill>
                            <a:schemeClr val="accent3">
                              <a:lumMod val="75000"/>
                            </a:schemeClr>
                          </a:solidFill>
                          <a:latin typeface="Cambria Math" panose="02040503050406030204" pitchFamily="18" charset="0"/>
                        </a:rPr>
                        <m:t>𝟎𝟎𝟏𝟔𝟔𝟔𝟕</m:t>
                      </m:r>
                    </m:oMath>
                  </m:oMathPara>
                </a14:m>
                <a:endParaRPr lang="es-MX" sz="1600" dirty="0">
                  <a:solidFill>
                    <a:schemeClr val="accent3">
                      <a:lumMod val="75000"/>
                    </a:schemeClr>
                  </a:solidFill>
                </a:endParaRPr>
              </a:p>
            </p:txBody>
          </p:sp>
        </mc:Choice>
        <mc:Fallback xmlns="">
          <p:sp>
            <p:nvSpPr>
              <p:cNvPr id="8" name="CuadroTexto 7">
                <a:extLst>
                  <a:ext uri="{FF2B5EF4-FFF2-40B4-BE49-F238E27FC236}">
                    <a16:creationId xmlns:a16="http://schemas.microsoft.com/office/drawing/2014/main" id="{B9EDBE66-E430-4E31-A980-D7757A5CC08A}"/>
                  </a:ext>
                </a:extLst>
              </p:cNvPr>
              <p:cNvSpPr txBox="1">
                <a:spLocks noRot="1" noChangeAspect="1" noMove="1" noResize="1" noEditPoints="1" noAdjustHandles="1" noChangeArrowheads="1" noChangeShapeType="1" noTextEdit="1"/>
              </p:cNvSpPr>
              <p:nvPr/>
            </p:nvSpPr>
            <p:spPr>
              <a:xfrm>
                <a:off x="486792" y="3670917"/>
                <a:ext cx="2096388" cy="338554"/>
              </a:xfrm>
              <a:prstGeom prst="rect">
                <a:avLst/>
              </a:prstGeom>
              <a:blipFill>
                <a:blip r:embed="rId5"/>
                <a:stretch>
                  <a:fillRect/>
                </a:stretch>
              </a:blipFill>
            </p:spPr>
            <p:txBody>
              <a:bodyPr/>
              <a:lstStyle/>
              <a:p>
                <a:r>
                  <a:rPr lang="es-MX">
                    <a:noFill/>
                  </a:rPr>
                  <a:t> </a:t>
                </a:r>
              </a:p>
            </p:txBody>
          </p:sp>
        </mc:Fallback>
      </mc:AlternateContent>
    </p:spTree>
    <p:extLst>
      <p:ext uri="{BB962C8B-B14F-4D97-AF65-F5344CB8AC3E}">
        <p14:creationId xmlns:p14="http://schemas.microsoft.com/office/powerpoint/2010/main" val="14464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2" name="Tabla 2">
                <a:extLst>
                  <a:ext uri="{FF2B5EF4-FFF2-40B4-BE49-F238E27FC236}">
                    <a16:creationId xmlns:a16="http://schemas.microsoft.com/office/drawing/2014/main" id="{C9967484-0A8A-4030-8BFD-2E3C7D565714}"/>
                  </a:ext>
                </a:extLst>
              </p:cNvPr>
              <p:cNvGraphicFramePr>
                <a:graphicFrameLocks noGrp="1"/>
              </p:cNvGraphicFramePr>
              <p:nvPr>
                <p:extLst>
                  <p:ext uri="{D42A27DB-BD31-4B8C-83A1-F6EECF244321}">
                    <p14:modId xmlns:p14="http://schemas.microsoft.com/office/powerpoint/2010/main" val="3451419899"/>
                  </p:ext>
                </p:extLst>
              </p:nvPr>
            </p:nvGraphicFramePr>
            <p:xfrm>
              <a:off x="760752" y="1375235"/>
              <a:ext cx="7296461" cy="1912319"/>
            </p:xfrm>
            <a:graphic>
              <a:graphicData uri="http://schemas.openxmlformats.org/drawingml/2006/table">
                <a:tbl>
                  <a:tblPr firstRow="1" bandRow="1">
                    <a:tableStyleId>{616DA210-FB5B-4158-B5E0-FEB733F419BA}</a:tableStyleId>
                  </a:tblPr>
                  <a:tblGrid>
                    <a:gridCol w="313617">
                      <a:extLst>
                        <a:ext uri="{9D8B030D-6E8A-4147-A177-3AD203B41FA5}">
                          <a16:colId xmlns:a16="http://schemas.microsoft.com/office/drawing/2014/main" val="2891193828"/>
                        </a:ext>
                      </a:extLst>
                    </a:gridCol>
                    <a:gridCol w="394667">
                      <a:extLst>
                        <a:ext uri="{9D8B030D-6E8A-4147-A177-3AD203B41FA5}">
                          <a16:colId xmlns:a16="http://schemas.microsoft.com/office/drawing/2014/main" val="2062258687"/>
                        </a:ext>
                      </a:extLst>
                    </a:gridCol>
                    <a:gridCol w="494675">
                      <a:extLst>
                        <a:ext uri="{9D8B030D-6E8A-4147-A177-3AD203B41FA5}">
                          <a16:colId xmlns:a16="http://schemas.microsoft.com/office/drawing/2014/main" val="1560471432"/>
                        </a:ext>
                      </a:extLst>
                    </a:gridCol>
                    <a:gridCol w="1349787">
                      <a:extLst>
                        <a:ext uri="{9D8B030D-6E8A-4147-A177-3AD203B41FA5}">
                          <a16:colId xmlns:a16="http://schemas.microsoft.com/office/drawing/2014/main" val="4061055879"/>
                        </a:ext>
                      </a:extLst>
                    </a:gridCol>
                    <a:gridCol w="1978030">
                      <a:extLst>
                        <a:ext uri="{9D8B030D-6E8A-4147-A177-3AD203B41FA5}">
                          <a16:colId xmlns:a16="http://schemas.microsoft.com/office/drawing/2014/main" val="1096356497"/>
                        </a:ext>
                      </a:extLst>
                    </a:gridCol>
                    <a:gridCol w="2765685">
                      <a:extLst>
                        <a:ext uri="{9D8B030D-6E8A-4147-A177-3AD203B41FA5}">
                          <a16:colId xmlns:a16="http://schemas.microsoft.com/office/drawing/2014/main" val="567742844"/>
                        </a:ext>
                      </a:extLst>
                    </a:gridCol>
                  </a:tblGrid>
                  <a:tr h="370840">
                    <a:tc>
                      <a:txBody>
                        <a:bodyPr/>
                        <a:lstStyle/>
                        <a:p>
                          <a:pPr algn="ctr"/>
                          <a14:m>
                            <m:oMathPara xmlns:m="http://schemas.openxmlformats.org/officeDocument/2006/math">
                              <m:oMathParaPr>
                                <m:jc m:val="centerGroup"/>
                              </m:oMathParaPr>
                              <m:oMath xmlns:m="http://schemas.openxmlformats.org/officeDocument/2006/math">
                                <m:r>
                                  <a:rPr lang="es-MX" b="1" i="1" smtClean="0">
                                    <a:latin typeface="Cambria Math" panose="02040503050406030204" pitchFamily="18" charset="0"/>
                                  </a:rPr>
                                  <m:t>𝒊</m:t>
                                </m:r>
                              </m:oMath>
                            </m:oMathPara>
                          </a14:m>
                          <a:endParaRPr lang="es-MX" dirty="0"/>
                        </a:p>
                      </a:txBody>
                      <a:tcPr/>
                    </a:tc>
                    <a:tc>
                      <a:txBody>
                        <a:bodyPr/>
                        <a:lstStyle/>
                        <a:p>
                          <a:pPr algn="ctr"/>
                          <a14:m>
                            <m:oMathPara xmlns:m="http://schemas.openxmlformats.org/officeDocument/2006/math">
                              <m:oMathParaPr>
                                <m:jc m:val="centerGroup"/>
                              </m:oMathParaPr>
                              <m:oMath xmlns:m="http://schemas.openxmlformats.org/officeDocument/2006/math">
                                <m:sSub>
                                  <m:sSubPr>
                                    <m:ctrlPr>
                                      <a:rPr lang="es-MX" i="1" smtClean="0">
                                        <a:latin typeface="Cambria Math" panose="02040503050406030204" pitchFamily="18" charset="0"/>
                                      </a:rPr>
                                    </m:ctrlPr>
                                  </m:sSubPr>
                                  <m:e>
                                    <m:r>
                                      <a:rPr lang="es-MX" b="1" i="1" smtClean="0">
                                        <a:latin typeface="Cambria Math" panose="02040503050406030204" pitchFamily="18" charset="0"/>
                                      </a:rPr>
                                      <m:t>𝒙</m:t>
                                    </m:r>
                                  </m:e>
                                  <m:sub>
                                    <m:r>
                                      <a:rPr lang="es-MX" b="1" i="1" smtClean="0">
                                        <a:latin typeface="Cambria Math" panose="02040503050406030204" pitchFamily="18" charset="0"/>
                                      </a:rPr>
                                      <m:t>𝒊</m:t>
                                    </m:r>
                                  </m:sub>
                                </m:sSub>
                              </m:oMath>
                            </m:oMathPara>
                          </a14:m>
                          <a:endParaRPr lang="es-MX" dirty="0"/>
                        </a:p>
                      </a:txBody>
                      <a:tcPr/>
                    </a:tc>
                    <a:tc>
                      <a:txBody>
                        <a:bodyPr/>
                        <a:lstStyle/>
                        <a:p>
                          <a:pPr algn="ctr"/>
                          <a14:m>
                            <m:oMathPara xmlns:m="http://schemas.openxmlformats.org/officeDocument/2006/math">
                              <m:oMathParaPr>
                                <m:jc m:val="centerGroup"/>
                              </m:oMathParaPr>
                              <m:oMath xmlns:m="http://schemas.openxmlformats.org/officeDocument/2006/math">
                                <m:r>
                                  <a:rPr lang="es-MX" b="1" i="1" smtClean="0">
                                    <a:latin typeface="Cambria Math" panose="02040503050406030204" pitchFamily="18" charset="0"/>
                                  </a:rPr>
                                  <m:t>𝒇</m:t>
                                </m:r>
                                <m:d>
                                  <m:dPr>
                                    <m:ctrlPr>
                                      <a:rPr lang="es-MX" b="1" i="1" smtClean="0">
                                        <a:latin typeface="Cambria Math" panose="02040503050406030204" pitchFamily="18" charset="0"/>
                                      </a:rPr>
                                    </m:ctrlPr>
                                  </m:dPr>
                                  <m:e>
                                    <m:sSub>
                                      <m:sSubPr>
                                        <m:ctrlPr>
                                          <a:rPr lang="es-MX" i="1" smtClean="0">
                                            <a:latin typeface="Cambria Math" panose="02040503050406030204" pitchFamily="18" charset="0"/>
                                          </a:rPr>
                                        </m:ctrlPr>
                                      </m:sSubPr>
                                      <m:e>
                                        <m:r>
                                          <a:rPr lang="es-MX" b="1" i="1" smtClean="0">
                                            <a:latin typeface="Cambria Math" panose="02040503050406030204" pitchFamily="18" charset="0"/>
                                          </a:rPr>
                                          <m:t>𝒙</m:t>
                                        </m:r>
                                      </m:e>
                                      <m:sub>
                                        <m:r>
                                          <a:rPr lang="es-MX" b="1" i="1" smtClean="0">
                                            <a:latin typeface="Cambria Math" panose="02040503050406030204" pitchFamily="18" charset="0"/>
                                          </a:rPr>
                                          <m:t>𝒊</m:t>
                                        </m:r>
                                      </m:sub>
                                    </m:sSub>
                                  </m:e>
                                </m:d>
                              </m:oMath>
                            </m:oMathPara>
                          </a14:m>
                          <a:endParaRPr lang="es-MX" dirty="0"/>
                        </a:p>
                      </a:txBody>
                      <a:tcPr/>
                    </a:tc>
                    <a:tc>
                      <a:txBody>
                        <a:bodyPr/>
                        <a:lstStyle/>
                        <a:p>
                          <a:pPr algn="ctr"/>
                          <a:r>
                            <a:rPr lang="es-MX" dirty="0"/>
                            <a:t>1ª. DDN</a:t>
                          </a:r>
                        </a:p>
                      </a:txBody>
                      <a:tcPr/>
                    </a:tc>
                    <a:tc>
                      <a:txBody>
                        <a:bodyPr/>
                        <a:lstStyle/>
                        <a:p>
                          <a:pPr algn="ctr"/>
                          <a:r>
                            <a:rPr lang="es-MX" dirty="0"/>
                            <a:t>2ª. DDN</a:t>
                          </a:r>
                        </a:p>
                      </a:txBody>
                      <a:tcPr/>
                    </a:tc>
                    <a:tc>
                      <a:txBody>
                        <a:bodyPr/>
                        <a:lstStyle/>
                        <a:p>
                          <a:pPr algn="ctr"/>
                          <a:r>
                            <a:rPr lang="es-MX" dirty="0"/>
                            <a:t>3ª. DDN</a:t>
                          </a:r>
                        </a:p>
                      </a:txBody>
                      <a:tcPr/>
                    </a:tc>
                    <a:extLst>
                      <a:ext uri="{0D108BD9-81ED-4DB2-BD59-A6C34878D82A}">
                        <a16:rowId xmlns:a16="http://schemas.microsoft.com/office/drawing/2014/main" val="2701117135"/>
                      </a:ext>
                    </a:extLst>
                  </a:tr>
                  <a:tr h="370840">
                    <a:tc>
                      <a:txBody>
                        <a:bodyPr/>
                        <a:lstStyle/>
                        <a:p>
                          <a:pPr algn="ctr"/>
                          <a:r>
                            <a:rPr lang="es-MX" dirty="0"/>
                            <a:t>0</a:t>
                          </a:r>
                        </a:p>
                      </a:txBody>
                      <a:tcPr/>
                    </a:tc>
                    <a:tc>
                      <a:txBody>
                        <a:bodyPr/>
                        <a:lstStyle/>
                        <a:p>
                          <a:r>
                            <a:rPr lang="es-MX" dirty="0"/>
                            <a:t>50</a:t>
                          </a:r>
                        </a:p>
                      </a:txBody>
                      <a:tcPr anchor="ctr"/>
                    </a:tc>
                    <a:tc>
                      <a:txBody>
                        <a:bodyPr/>
                        <a:lstStyle/>
                        <a:p>
                          <a:r>
                            <a:rPr lang="es-MX"/>
                            <a:t>540</a:t>
                          </a:r>
                        </a:p>
                      </a:txBody>
                      <a:tcPr anchor="ct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264804336"/>
                      </a:ext>
                    </a:extLst>
                  </a:tr>
                  <a:tr h="428959">
                    <a:tc>
                      <a:txBody>
                        <a:bodyPr/>
                        <a:lstStyle/>
                        <a:p>
                          <a:pPr algn="ctr"/>
                          <a:r>
                            <a:rPr lang="es-MX" dirty="0"/>
                            <a:t>1</a:t>
                          </a:r>
                        </a:p>
                      </a:txBody>
                      <a:tcPr/>
                    </a:tc>
                    <a:tc>
                      <a:txBody>
                        <a:bodyPr/>
                        <a:lstStyle/>
                        <a:p>
                          <a:r>
                            <a:rPr lang="es-MX" dirty="0"/>
                            <a:t>60</a:t>
                          </a:r>
                        </a:p>
                      </a:txBody>
                      <a:tcPr anchor="ctr"/>
                    </a:tc>
                    <a:tc>
                      <a:txBody>
                        <a:bodyPr/>
                        <a:lstStyle/>
                        <a:p>
                          <a:r>
                            <a:rPr lang="es-MX"/>
                            <a:t>500</a:t>
                          </a:r>
                        </a:p>
                      </a:txBody>
                      <a:tcPr anchor="ctr"/>
                    </a:tc>
                    <a:tc>
                      <a:txBody>
                        <a:bodyPr/>
                        <a:lstStyle/>
                        <a:p>
                          <a:pPr algn="ctr"/>
                          <a14:m>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oMath>
                          </a14:m>
                          <a:r>
                            <a:rPr lang="es-MX" dirty="0"/>
                            <a:t>-4</a:t>
                          </a:r>
                        </a:p>
                      </a:txBody>
                      <a:tcPr/>
                    </a:tc>
                    <a:tc>
                      <a:txBody>
                        <a:bodyPr/>
                        <a:lstStyle/>
                        <a:p>
                          <a:endParaRPr lang="es-MX" dirty="0"/>
                        </a:p>
                      </a:txBody>
                      <a:tcPr/>
                    </a:tc>
                    <a:tc>
                      <a:txBody>
                        <a:bodyPr/>
                        <a:lstStyle/>
                        <a:p>
                          <a:endParaRPr lang="es-MX"/>
                        </a:p>
                      </a:txBody>
                      <a:tcPr/>
                    </a:tc>
                    <a:extLst>
                      <a:ext uri="{0D108BD9-81ED-4DB2-BD59-A6C34878D82A}">
                        <a16:rowId xmlns:a16="http://schemas.microsoft.com/office/drawing/2014/main" val="3547361248"/>
                      </a:ext>
                    </a:extLst>
                  </a:tr>
                  <a:tr h="370840">
                    <a:tc>
                      <a:txBody>
                        <a:bodyPr/>
                        <a:lstStyle/>
                        <a:p>
                          <a:pPr algn="ctr"/>
                          <a:r>
                            <a:rPr lang="es-MX" dirty="0"/>
                            <a:t>2</a:t>
                          </a:r>
                        </a:p>
                      </a:txBody>
                      <a:tcPr/>
                    </a:tc>
                    <a:tc>
                      <a:txBody>
                        <a:bodyPr/>
                        <a:lstStyle/>
                        <a:p>
                          <a:r>
                            <a:rPr lang="es-MX" dirty="0"/>
                            <a:t>70</a:t>
                          </a:r>
                        </a:p>
                      </a:txBody>
                      <a:tcPr anchor="ctr"/>
                    </a:tc>
                    <a:tc>
                      <a:txBody>
                        <a:bodyPr/>
                        <a:lstStyle/>
                        <a:p>
                          <a:r>
                            <a:rPr lang="es-MX" dirty="0"/>
                            <a:t>460</a:t>
                          </a: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lang="es-MX" b="0" i="1" dirty="0" smtClean="0">
                                    <a:latin typeface="Cambria Math" panose="02040503050406030204" pitchFamily="18" charset="0"/>
                                  </a:rPr>
                                  <m:t>−4</m:t>
                                </m:r>
                              </m:oMath>
                            </m:oMathPara>
                          </a14:m>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=0.0</m:t>
                                </m:r>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extLst>
                      <a:ext uri="{0D108BD9-81ED-4DB2-BD59-A6C34878D82A}">
                        <a16:rowId xmlns:a16="http://schemas.microsoft.com/office/drawing/2014/main" val="228426148"/>
                      </a:ext>
                    </a:extLst>
                  </a:tr>
                  <a:tr h="370840">
                    <a:tc>
                      <a:txBody>
                        <a:bodyPr/>
                        <a:lstStyle/>
                        <a:p>
                          <a:pPr algn="ctr"/>
                          <a:r>
                            <a:rPr lang="es-MX" dirty="0"/>
                            <a:t>3</a:t>
                          </a:r>
                        </a:p>
                      </a:txBody>
                      <a:tcPr/>
                    </a:tc>
                    <a:tc>
                      <a:txBody>
                        <a:bodyPr/>
                        <a:lstStyle/>
                        <a:p>
                          <a:r>
                            <a:rPr lang="es-MX" dirty="0"/>
                            <a:t>80</a:t>
                          </a:r>
                        </a:p>
                      </a:txBody>
                      <a:tcPr anchor="ctr"/>
                    </a:tc>
                    <a:tc>
                      <a:txBody>
                        <a:bodyPr/>
                        <a:lstStyle/>
                        <a:p>
                          <a:r>
                            <a:rPr lang="es-MX" dirty="0"/>
                            <a:t>430</a:t>
                          </a: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𝑓</m:t>
                                </m:r>
                                <m:d>
                                  <m:dPr>
                                    <m:begChr m:val="["/>
                                    <m:endChr m:val="]"/>
                                    <m:ctrlPr>
                                      <a:rPr lang="es-MX" b="0" i="1" smtClean="0">
                                        <a:latin typeface="Cambria Math" panose="02040503050406030204" pitchFamily="18" charset="0"/>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=3</m:t>
                                </m:r>
                              </m:oMath>
                            </m:oMathPara>
                          </a14:m>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=0.05000</m:t>
                                </m:r>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14:m>
                            <m:oMathPara xmlns:m="http://schemas.openxmlformats.org/officeDocument/2006/math">
                              <m:oMathParaPr>
                                <m:jc m:val="centerGroup"/>
                              </m:oMathParaPr>
                              <m:oMath xmlns:m="http://schemas.openxmlformats.org/officeDocument/2006/math">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𝑓</m:t>
                                </m:r>
                                <m:d>
                                  <m:dPr>
                                    <m:begChr m:val="["/>
                                    <m:endChr m:val="]"/>
                                    <m:ctrlP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d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𝟑</m:t>
                                            </m:r>
                                          </m:sub>
                                        </m:s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𝟐</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𝟏</m:t>
                                        </m:r>
                                      </m:sub>
                                    </m:sSub>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m:t>
                                    </m:r>
                                    <m:sSub>
                                      <m:sSubPr>
                                        <m:ctrlP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ctrlPr>
                                      </m:sSubPr>
                                      <m:e>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𝒙</m:t>
                                        </m:r>
                                      </m:e>
                                      <m:sub>
                                        <m:r>
                                          <a:rPr kumimoji="0" lang="es-MX" sz="1400" b="1"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𝟎</m:t>
                                        </m:r>
                                      </m:sub>
                                    </m:sSub>
                                  </m:e>
                                </m:d>
                                <m:r>
                                  <a:rPr kumimoji="0" lang="es-MX" sz="1400" b="0" i="1" u="none" strike="noStrike" kern="0" cap="none" spc="0" normalizeH="0" baseline="0" noProof="0" smtClean="0">
                                    <a:ln>
                                      <a:noFill/>
                                    </a:ln>
                                    <a:solidFill>
                                      <a:srgbClr val="3F3F3F"/>
                                    </a:solidFill>
                                    <a:effectLst/>
                                    <a:uLnTx/>
                                    <a:uFillTx/>
                                    <a:latin typeface="Cambria Math" panose="02040503050406030204" pitchFamily="18" charset="0"/>
                                    <a:ea typeface="+mn-ea"/>
                                    <a:cs typeface="+mn-cs"/>
                                    <a:sym typeface="Arial"/>
                                  </a:rPr>
                                  <m:t>=0.0016667</m:t>
                                </m:r>
                              </m:oMath>
                            </m:oMathPara>
                          </a14:m>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extLst>
                      <a:ext uri="{0D108BD9-81ED-4DB2-BD59-A6C34878D82A}">
                        <a16:rowId xmlns:a16="http://schemas.microsoft.com/office/drawing/2014/main" val="322706656"/>
                      </a:ext>
                    </a:extLst>
                  </a:tr>
                </a:tbl>
              </a:graphicData>
            </a:graphic>
          </p:graphicFrame>
        </mc:Choice>
        <mc:Fallback>
          <p:graphicFrame>
            <p:nvGraphicFramePr>
              <p:cNvPr id="2" name="Tabla 2">
                <a:extLst>
                  <a:ext uri="{FF2B5EF4-FFF2-40B4-BE49-F238E27FC236}">
                    <a16:creationId xmlns:a16="http://schemas.microsoft.com/office/drawing/2014/main" id="{C9967484-0A8A-4030-8BFD-2E3C7D565714}"/>
                  </a:ext>
                </a:extLst>
              </p:cNvPr>
              <p:cNvGraphicFramePr>
                <a:graphicFrameLocks noGrp="1"/>
              </p:cNvGraphicFramePr>
              <p:nvPr>
                <p:extLst>
                  <p:ext uri="{D42A27DB-BD31-4B8C-83A1-F6EECF244321}">
                    <p14:modId xmlns:p14="http://schemas.microsoft.com/office/powerpoint/2010/main" val="3451419899"/>
                  </p:ext>
                </p:extLst>
              </p:nvPr>
            </p:nvGraphicFramePr>
            <p:xfrm>
              <a:off x="760752" y="1375235"/>
              <a:ext cx="7296461" cy="1912319"/>
            </p:xfrm>
            <a:graphic>
              <a:graphicData uri="http://schemas.openxmlformats.org/drawingml/2006/table">
                <a:tbl>
                  <a:tblPr firstRow="1" bandRow="1">
                    <a:tableStyleId>{616DA210-FB5B-4158-B5E0-FEB733F419BA}</a:tableStyleId>
                  </a:tblPr>
                  <a:tblGrid>
                    <a:gridCol w="313617">
                      <a:extLst>
                        <a:ext uri="{9D8B030D-6E8A-4147-A177-3AD203B41FA5}">
                          <a16:colId xmlns:a16="http://schemas.microsoft.com/office/drawing/2014/main" val="2891193828"/>
                        </a:ext>
                      </a:extLst>
                    </a:gridCol>
                    <a:gridCol w="394667">
                      <a:extLst>
                        <a:ext uri="{9D8B030D-6E8A-4147-A177-3AD203B41FA5}">
                          <a16:colId xmlns:a16="http://schemas.microsoft.com/office/drawing/2014/main" val="2062258687"/>
                        </a:ext>
                      </a:extLst>
                    </a:gridCol>
                    <a:gridCol w="494675">
                      <a:extLst>
                        <a:ext uri="{9D8B030D-6E8A-4147-A177-3AD203B41FA5}">
                          <a16:colId xmlns:a16="http://schemas.microsoft.com/office/drawing/2014/main" val="1560471432"/>
                        </a:ext>
                      </a:extLst>
                    </a:gridCol>
                    <a:gridCol w="1349787">
                      <a:extLst>
                        <a:ext uri="{9D8B030D-6E8A-4147-A177-3AD203B41FA5}">
                          <a16:colId xmlns:a16="http://schemas.microsoft.com/office/drawing/2014/main" val="4061055879"/>
                        </a:ext>
                      </a:extLst>
                    </a:gridCol>
                    <a:gridCol w="1978030">
                      <a:extLst>
                        <a:ext uri="{9D8B030D-6E8A-4147-A177-3AD203B41FA5}">
                          <a16:colId xmlns:a16="http://schemas.microsoft.com/office/drawing/2014/main" val="1096356497"/>
                        </a:ext>
                      </a:extLst>
                    </a:gridCol>
                    <a:gridCol w="2765685">
                      <a:extLst>
                        <a:ext uri="{9D8B030D-6E8A-4147-A177-3AD203B41FA5}">
                          <a16:colId xmlns:a16="http://schemas.microsoft.com/office/drawing/2014/main" val="567742844"/>
                        </a:ext>
                      </a:extLst>
                    </a:gridCol>
                  </a:tblGrid>
                  <a:tr h="370840">
                    <a:tc>
                      <a:txBody>
                        <a:bodyPr/>
                        <a:lstStyle/>
                        <a:p>
                          <a:endParaRPr lang="es-MX"/>
                        </a:p>
                      </a:txBody>
                      <a:tcPr>
                        <a:blipFill>
                          <a:blip r:embed="rId2"/>
                          <a:stretch>
                            <a:fillRect l="-1961" t="-1639" r="-2254902" b="-422951"/>
                          </a:stretch>
                        </a:blipFill>
                      </a:tcPr>
                    </a:tc>
                    <a:tc>
                      <a:txBody>
                        <a:bodyPr/>
                        <a:lstStyle/>
                        <a:p>
                          <a:endParaRPr lang="es-MX"/>
                        </a:p>
                      </a:txBody>
                      <a:tcPr>
                        <a:blipFill>
                          <a:blip r:embed="rId2"/>
                          <a:stretch>
                            <a:fillRect l="-80000" t="-1639" r="-1669231" b="-422951"/>
                          </a:stretch>
                        </a:blipFill>
                      </a:tcPr>
                    </a:tc>
                    <a:tc>
                      <a:txBody>
                        <a:bodyPr/>
                        <a:lstStyle/>
                        <a:p>
                          <a:endParaRPr lang="es-MX"/>
                        </a:p>
                      </a:txBody>
                      <a:tcPr>
                        <a:blipFill>
                          <a:blip r:embed="rId2"/>
                          <a:stretch>
                            <a:fillRect l="-142683" t="-1639" r="-1223171" b="-422951"/>
                          </a:stretch>
                        </a:blipFill>
                      </a:tcPr>
                    </a:tc>
                    <a:tc>
                      <a:txBody>
                        <a:bodyPr/>
                        <a:lstStyle/>
                        <a:p>
                          <a:pPr algn="ctr"/>
                          <a:r>
                            <a:rPr lang="es-MX" dirty="0"/>
                            <a:t>1ª. DDN</a:t>
                          </a:r>
                        </a:p>
                      </a:txBody>
                      <a:tcPr/>
                    </a:tc>
                    <a:tc>
                      <a:txBody>
                        <a:bodyPr/>
                        <a:lstStyle/>
                        <a:p>
                          <a:pPr algn="ctr"/>
                          <a:r>
                            <a:rPr lang="es-MX" dirty="0"/>
                            <a:t>2ª. DDN</a:t>
                          </a:r>
                        </a:p>
                      </a:txBody>
                      <a:tcPr/>
                    </a:tc>
                    <a:tc>
                      <a:txBody>
                        <a:bodyPr/>
                        <a:lstStyle/>
                        <a:p>
                          <a:pPr algn="ctr"/>
                          <a:r>
                            <a:rPr lang="es-MX" dirty="0"/>
                            <a:t>3ª. DDN</a:t>
                          </a:r>
                        </a:p>
                      </a:txBody>
                      <a:tcPr/>
                    </a:tc>
                    <a:extLst>
                      <a:ext uri="{0D108BD9-81ED-4DB2-BD59-A6C34878D82A}">
                        <a16:rowId xmlns:a16="http://schemas.microsoft.com/office/drawing/2014/main" val="2701117135"/>
                      </a:ext>
                    </a:extLst>
                  </a:tr>
                  <a:tr h="370840">
                    <a:tc>
                      <a:txBody>
                        <a:bodyPr/>
                        <a:lstStyle/>
                        <a:p>
                          <a:pPr algn="ctr"/>
                          <a:r>
                            <a:rPr lang="es-MX" dirty="0"/>
                            <a:t>0</a:t>
                          </a:r>
                        </a:p>
                      </a:txBody>
                      <a:tcPr/>
                    </a:tc>
                    <a:tc>
                      <a:txBody>
                        <a:bodyPr/>
                        <a:lstStyle/>
                        <a:p>
                          <a:r>
                            <a:rPr lang="es-MX" dirty="0"/>
                            <a:t>50</a:t>
                          </a:r>
                        </a:p>
                      </a:txBody>
                      <a:tcPr anchor="ctr"/>
                    </a:tc>
                    <a:tc>
                      <a:txBody>
                        <a:bodyPr/>
                        <a:lstStyle/>
                        <a:p>
                          <a:r>
                            <a:rPr lang="es-MX"/>
                            <a:t>540</a:t>
                          </a:r>
                        </a:p>
                      </a:txBody>
                      <a:tcPr anchor="ct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264804336"/>
                      </a:ext>
                    </a:extLst>
                  </a:tr>
                  <a:tr h="428959">
                    <a:tc>
                      <a:txBody>
                        <a:bodyPr/>
                        <a:lstStyle/>
                        <a:p>
                          <a:pPr algn="ctr"/>
                          <a:r>
                            <a:rPr lang="es-MX" dirty="0"/>
                            <a:t>1</a:t>
                          </a:r>
                        </a:p>
                      </a:txBody>
                      <a:tcPr/>
                    </a:tc>
                    <a:tc>
                      <a:txBody>
                        <a:bodyPr/>
                        <a:lstStyle/>
                        <a:p>
                          <a:r>
                            <a:rPr lang="es-MX" dirty="0"/>
                            <a:t>60</a:t>
                          </a:r>
                        </a:p>
                      </a:txBody>
                      <a:tcPr anchor="ctr"/>
                    </a:tc>
                    <a:tc>
                      <a:txBody>
                        <a:bodyPr/>
                        <a:lstStyle/>
                        <a:p>
                          <a:r>
                            <a:rPr lang="es-MX"/>
                            <a:t>500</a:t>
                          </a:r>
                        </a:p>
                      </a:txBody>
                      <a:tcPr anchor="ctr"/>
                    </a:tc>
                    <a:tc>
                      <a:txBody>
                        <a:bodyPr/>
                        <a:lstStyle/>
                        <a:p>
                          <a:endParaRPr lang="es-MX"/>
                        </a:p>
                      </a:txBody>
                      <a:tcPr>
                        <a:blipFill>
                          <a:blip r:embed="rId2"/>
                          <a:stretch>
                            <a:fillRect l="-90045" t="-173239" r="-353846" b="-177465"/>
                          </a:stretch>
                        </a:blipFill>
                      </a:tcPr>
                    </a:tc>
                    <a:tc>
                      <a:txBody>
                        <a:bodyPr/>
                        <a:lstStyle/>
                        <a:p>
                          <a:endParaRPr lang="es-MX" dirty="0"/>
                        </a:p>
                      </a:txBody>
                      <a:tcPr/>
                    </a:tc>
                    <a:tc>
                      <a:txBody>
                        <a:bodyPr/>
                        <a:lstStyle/>
                        <a:p>
                          <a:endParaRPr lang="es-MX"/>
                        </a:p>
                      </a:txBody>
                      <a:tcPr/>
                    </a:tc>
                    <a:extLst>
                      <a:ext uri="{0D108BD9-81ED-4DB2-BD59-A6C34878D82A}">
                        <a16:rowId xmlns:a16="http://schemas.microsoft.com/office/drawing/2014/main" val="3547361248"/>
                      </a:ext>
                    </a:extLst>
                  </a:tr>
                  <a:tr h="370840">
                    <a:tc>
                      <a:txBody>
                        <a:bodyPr/>
                        <a:lstStyle/>
                        <a:p>
                          <a:pPr algn="ctr"/>
                          <a:r>
                            <a:rPr lang="es-MX" dirty="0"/>
                            <a:t>2</a:t>
                          </a:r>
                        </a:p>
                      </a:txBody>
                      <a:tcPr/>
                    </a:tc>
                    <a:tc>
                      <a:txBody>
                        <a:bodyPr/>
                        <a:lstStyle/>
                        <a:p>
                          <a:r>
                            <a:rPr lang="es-MX" dirty="0"/>
                            <a:t>70</a:t>
                          </a:r>
                        </a:p>
                      </a:txBody>
                      <a:tcPr anchor="ctr"/>
                    </a:tc>
                    <a:tc>
                      <a:txBody>
                        <a:bodyPr/>
                        <a:lstStyle/>
                        <a:p>
                          <a:r>
                            <a:rPr lang="es-MX" dirty="0"/>
                            <a:t>460</a:t>
                          </a:r>
                        </a:p>
                      </a:txBody>
                      <a:tcPr anchor="ctr"/>
                    </a:tc>
                    <a:tc>
                      <a:txBody>
                        <a:bodyPr/>
                        <a:lstStyle/>
                        <a:p>
                          <a:endParaRPr lang="es-MX"/>
                        </a:p>
                      </a:txBody>
                      <a:tcPr>
                        <a:blipFill>
                          <a:blip r:embed="rId2"/>
                          <a:stretch>
                            <a:fillRect l="-90045" t="-318033" r="-353846" b="-106557"/>
                          </a:stretch>
                        </a:blipFill>
                      </a:tcPr>
                    </a:tc>
                    <a:tc>
                      <a:txBody>
                        <a:bodyPr/>
                        <a:lstStyle/>
                        <a:p>
                          <a:endParaRPr lang="es-MX"/>
                        </a:p>
                      </a:txBody>
                      <a:tcPr>
                        <a:blipFill>
                          <a:blip r:embed="rId2"/>
                          <a:stretch>
                            <a:fillRect l="-129231" t="-318033" r="-140615" b="-106557"/>
                          </a:stretch>
                        </a:blip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s-MX" sz="1400" b="0" i="0" u="none" strike="noStrike" kern="0" cap="none" spc="0" normalizeH="0" baseline="0" noProof="0" dirty="0">
                            <a:ln>
                              <a:noFill/>
                            </a:ln>
                            <a:solidFill>
                              <a:srgbClr val="3F3F3F"/>
                            </a:solidFill>
                            <a:effectLst/>
                            <a:uLnTx/>
                            <a:uFillTx/>
                            <a:latin typeface="Arial"/>
                            <a:ea typeface="+mn-ea"/>
                            <a:cs typeface="+mn-cs"/>
                            <a:sym typeface="Arial"/>
                          </a:endParaRPr>
                        </a:p>
                      </a:txBody>
                      <a:tcPr/>
                    </a:tc>
                    <a:extLst>
                      <a:ext uri="{0D108BD9-81ED-4DB2-BD59-A6C34878D82A}">
                        <a16:rowId xmlns:a16="http://schemas.microsoft.com/office/drawing/2014/main" val="228426148"/>
                      </a:ext>
                    </a:extLst>
                  </a:tr>
                  <a:tr h="370840">
                    <a:tc>
                      <a:txBody>
                        <a:bodyPr/>
                        <a:lstStyle/>
                        <a:p>
                          <a:pPr algn="ctr"/>
                          <a:r>
                            <a:rPr lang="es-MX" dirty="0"/>
                            <a:t>3</a:t>
                          </a:r>
                        </a:p>
                      </a:txBody>
                      <a:tcPr/>
                    </a:tc>
                    <a:tc>
                      <a:txBody>
                        <a:bodyPr/>
                        <a:lstStyle/>
                        <a:p>
                          <a:r>
                            <a:rPr lang="es-MX" dirty="0"/>
                            <a:t>80</a:t>
                          </a:r>
                        </a:p>
                      </a:txBody>
                      <a:tcPr anchor="ctr"/>
                    </a:tc>
                    <a:tc>
                      <a:txBody>
                        <a:bodyPr/>
                        <a:lstStyle/>
                        <a:p>
                          <a:r>
                            <a:rPr lang="es-MX" dirty="0"/>
                            <a:t>430</a:t>
                          </a:r>
                        </a:p>
                      </a:txBody>
                      <a:tcPr anchor="ctr"/>
                    </a:tc>
                    <a:tc>
                      <a:txBody>
                        <a:bodyPr/>
                        <a:lstStyle/>
                        <a:p>
                          <a:endParaRPr lang="es-MX"/>
                        </a:p>
                      </a:txBody>
                      <a:tcPr>
                        <a:blipFill>
                          <a:blip r:embed="rId2"/>
                          <a:stretch>
                            <a:fillRect l="-90045" t="-418033" r="-353846" b="-6557"/>
                          </a:stretch>
                        </a:blipFill>
                      </a:tcPr>
                    </a:tc>
                    <a:tc>
                      <a:txBody>
                        <a:bodyPr/>
                        <a:lstStyle/>
                        <a:p>
                          <a:endParaRPr lang="es-MX"/>
                        </a:p>
                      </a:txBody>
                      <a:tcPr>
                        <a:blipFill>
                          <a:blip r:embed="rId2"/>
                          <a:stretch>
                            <a:fillRect l="-129231" t="-418033" r="-140615" b="-6557"/>
                          </a:stretch>
                        </a:blipFill>
                      </a:tcPr>
                    </a:tc>
                    <a:tc>
                      <a:txBody>
                        <a:bodyPr/>
                        <a:lstStyle/>
                        <a:p>
                          <a:endParaRPr lang="es-MX"/>
                        </a:p>
                      </a:txBody>
                      <a:tcPr>
                        <a:blipFill>
                          <a:blip r:embed="rId2"/>
                          <a:stretch>
                            <a:fillRect l="-164097" t="-418033" r="-661" b="-6557"/>
                          </a:stretch>
                        </a:blipFill>
                      </a:tcPr>
                    </a:tc>
                    <a:extLst>
                      <a:ext uri="{0D108BD9-81ED-4DB2-BD59-A6C34878D82A}">
                        <a16:rowId xmlns:a16="http://schemas.microsoft.com/office/drawing/2014/main" val="322706656"/>
                      </a:ext>
                    </a:extLst>
                  </a:tr>
                </a:tbl>
              </a:graphicData>
            </a:graphic>
          </p:graphicFrame>
        </mc:Fallback>
      </mc:AlternateContent>
      <p:sp>
        <p:nvSpPr>
          <p:cNvPr id="6" name="CuadroTexto 5">
            <a:extLst>
              <a:ext uri="{FF2B5EF4-FFF2-40B4-BE49-F238E27FC236}">
                <a16:creationId xmlns:a16="http://schemas.microsoft.com/office/drawing/2014/main" id="{7FF41330-0CBA-4AD6-B7E2-1CE1F514E85D}"/>
              </a:ext>
            </a:extLst>
          </p:cNvPr>
          <p:cNvSpPr txBox="1"/>
          <p:nvPr/>
        </p:nvSpPr>
        <p:spPr>
          <a:xfrm>
            <a:off x="430967" y="433314"/>
            <a:ext cx="7551295" cy="710131"/>
          </a:xfrm>
          <a:prstGeom prst="rect">
            <a:avLst/>
          </a:prstGeom>
          <a:noFill/>
        </p:spPr>
        <p:txBody>
          <a:bodyPr wrap="square">
            <a:spAutoFit/>
          </a:bodyPr>
          <a:lstStyle/>
          <a:p>
            <a:pPr marL="179388">
              <a:lnSpc>
                <a:spcPct val="115000"/>
              </a:lnSpc>
              <a:buClr>
                <a:schemeClr val="dk1"/>
              </a:buClr>
              <a:buSzPts val="1400"/>
            </a:pPr>
            <a:r>
              <a:rPr lang="es-MX" sz="1800" dirty="0">
                <a:solidFill>
                  <a:schemeClr val="dk1"/>
                </a:solidFill>
                <a:latin typeface="Actor"/>
                <a:sym typeface="Actor"/>
              </a:rPr>
              <a:t>Resumiendo los valores de las diferencias divididas en la siguiente tabla tenemos:</a:t>
            </a:r>
          </a:p>
        </p:txBody>
      </p:sp>
      <p:sp>
        <p:nvSpPr>
          <p:cNvPr id="4" name="CuadroTexto 3">
            <a:extLst>
              <a:ext uri="{FF2B5EF4-FFF2-40B4-BE49-F238E27FC236}">
                <a16:creationId xmlns:a16="http://schemas.microsoft.com/office/drawing/2014/main" id="{DE5C3E0E-05E4-42E0-B838-230763ADD863}"/>
              </a:ext>
            </a:extLst>
          </p:cNvPr>
          <p:cNvSpPr txBox="1"/>
          <p:nvPr/>
        </p:nvSpPr>
        <p:spPr>
          <a:xfrm>
            <a:off x="3077657" y="3656504"/>
            <a:ext cx="2988685" cy="291811"/>
          </a:xfrm>
          <a:prstGeom prst="rect">
            <a:avLst/>
          </a:prstGeom>
          <a:noFill/>
        </p:spPr>
        <p:txBody>
          <a:bodyPr wrap="square" rtlCol="0">
            <a:spAutoFit/>
          </a:bodyPr>
          <a:lstStyle/>
          <a:p>
            <a:pPr marL="179388">
              <a:lnSpc>
                <a:spcPct val="115000"/>
              </a:lnSpc>
              <a:buClr>
                <a:schemeClr val="dk1"/>
              </a:buClr>
              <a:buSzPts val="1400"/>
            </a:pPr>
            <a:r>
              <a:rPr lang="es-MX" sz="1200" dirty="0">
                <a:solidFill>
                  <a:schemeClr val="dk1"/>
                </a:solidFill>
                <a:latin typeface="Actor"/>
                <a:sym typeface="Actor"/>
              </a:rPr>
              <a:t>Tabla 3. Diferencias divididas de Newton </a:t>
            </a:r>
          </a:p>
        </p:txBody>
      </p:sp>
    </p:spTree>
    <p:extLst>
      <p:ext uri="{BB962C8B-B14F-4D97-AF65-F5344CB8AC3E}">
        <p14:creationId xmlns:p14="http://schemas.microsoft.com/office/powerpoint/2010/main" val="14525553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316"/>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317" name="Google Shape;3317;p52"/>
              <p:cNvSpPr txBox="1">
                <a:spLocks noGrp="1"/>
              </p:cNvSpPr>
              <p:nvPr>
                <p:ph type="title"/>
              </p:nvPr>
            </p:nvSpPr>
            <p:spPr>
              <a:xfrm>
                <a:off x="503816" y="2196236"/>
                <a:ext cx="7847788" cy="1005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14:m>
                  <m:oMath xmlns:m="http://schemas.openxmlformats.org/officeDocument/2006/math">
                    <m:sSub>
                      <m:sSubPr>
                        <m:ctrlPr>
                          <a:rPr lang="es-MX" sz="2400" b="1" i="1" dirty="0" smtClean="0">
                            <a:solidFill>
                              <a:schemeClr val="accent1">
                                <a:lumMod val="75000"/>
                              </a:schemeClr>
                            </a:solidFill>
                            <a:latin typeface="Cambria Math" panose="02040503050406030204" pitchFamily="18" charset="0"/>
                            <a:sym typeface="Actor"/>
                          </a:rPr>
                        </m:ctrlPr>
                      </m:sSubPr>
                      <m:e>
                        <m:r>
                          <a:rPr lang="es-MX" sz="2400" b="1" i="1" dirty="0">
                            <a:solidFill>
                              <a:schemeClr val="accent1">
                                <a:lumMod val="75000"/>
                              </a:schemeClr>
                            </a:solidFill>
                            <a:latin typeface="Cambria Math" panose="02040503050406030204" pitchFamily="18" charset="0"/>
                            <a:sym typeface="Actor"/>
                          </a:rPr>
                          <m:t>𝑷</m:t>
                        </m:r>
                      </m:e>
                      <m:sub>
                        <m:r>
                          <a:rPr lang="es-MX" sz="2400" b="1" i="1" dirty="0" smtClean="0">
                            <a:solidFill>
                              <a:schemeClr val="accent1">
                                <a:lumMod val="75000"/>
                              </a:schemeClr>
                            </a:solidFill>
                            <a:latin typeface="Cambria Math" panose="02040503050406030204" pitchFamily="18" charset="0"/>
                            <a:sym typeface="Actor"/>
                          </a:rPr>
                          <m:t>𝟑</m:t>
                        </m:r>
                      </m:sub>
                    </m:sSub>
                    <m:d>
                      <m:dPr>
                        <m:ctrlPr>
                          <a:rPr lang="es-MX" sz="2400" b="1" i="1" dirty="0" smtClean="0">
                            <a:solidFill>
                              <a:schemeClr val="accent1">
                                <a:lumMod val="75000"/>
                              </a:schemeClr>
                            </a:solidFill>
                            <a:latin typeface="Cambria Math" panose="02040503050406030204" pitchFamily="18" charset="0"/>
                            <a:sym typeface="Actor"/>
                          </a:rPr>
                        </m:ctrlPr>
                      </m:dPr>
                      <m:e>
                        <m:r>
                          <a:rPr lang="es-MX" sz="2400" b="1" i="1" dirty="0" smtClean="0">
                            <a:solidFill>
                              <a:schemeClr val="accent1">
                                <a:lumMod val="75000"/>
                              </a:schemeClr>
                            </a:solidFill>
                            <a:latin typeface="Cambria Math" panose="02040503050406030204" pitchFamily="18" charset="0"/>
                            <a:sym typeface="Actor"/>
                          </a:rPr>
                          <m:t>𝒙</m:t>
                        </m:r>
                      </m:e>
                    </m:d>
                    <m:r>
                      <a:rPr lang="es-MX" sz="2400" b="1" i="1" dirty="0" smtClean="0">
                        <a:solidFill>
                          <a:schemeClr val="accent1">
                            <a:lumMod val="75000"/>
                          </a:schemeClr>
                        </a:solidFill>
                        <a:latin typeface="Cambria Math" panose="02040503050406030204" pitchFamily="18" charset="0"/>
                        <a:sym typeface="Actor"/>
                      </a:rPr>
                      <m:t>=</m:t>
                    </m:r>
                    <m:r>
                      <a:rPr lang="es-MX" sz="2400" b="1" i="1" dirty="0" smtClean="0">
                        <a:solidFill>
                          <a:schemeClr val="accent1">
                            <a:lumMod val="75000"/>
                          </a:schemeClr>
                        </a:solidFill>
                        <a:latin typeface="Cambria Math" panose="02040503050406030204" pitchFamily="18" charset="0"/>
                        <a:sym typeface="Actor"/>
                      </a:rPr>
                      <m:t>𝟓𝟒𝟎</m:t>
                    </m:r>
                    <m:r>
                      <a:rPr lang="es-MX" sz="2400" b="1" i="1" dirty="0" smtClean="0">
                        <a:solidFill>
                          <a:schemeClr val="accent1">
                            <a:lumMod val="75000"/>
                          </a:schemeClr>
                        </a:solidFill>
                        <a:latin typeface="Cambria Math" panose="02040503050406030204" pitchFamily="18" charset="0"/>
                        <a:sym typeface="Actor"/>
                      </a:rPr>
                      <m:t>−</m:t>
                    </m:r>
                    <m:r>
                      <a:rPr lang="es-MX" sz="2400" b="1" i="1" dirty="0" smtClean="0">
                        <a:solidFill>
                          <a:schemeClr val="accent1">
                            <a:lumMod val="75000"/>
                          </a:schemeClr>
                        </a:solidFill>
                        <a:latin typeface="Cambria Math" panose="02040503050406030204" pitchFamily="18" charset="0"/>
                        <a:sym typeface="Actor"/>
                      </a:rPr>
                      <m:t>𝟒</m:t>
                    </m:r>
                    <m:d>
                      <m:dPr>
                        <m:ctrlPr>
                          <a:rPr lang="es-MX" sz="2400" b="1" i="1" dirty="0" smtClean="0">
                            <a:solidFill>
                              <a:schemeClr val="accent1">
                                <a:lumMod val="75000"/>
                              </a:schemeClr>
                            </a:solidFill>
                            <a:latin typeface="Cambria Math" panose="02040503050406030204" pitchFamily="18" charset="0"/>
                            <a:sym typeface="Actor"/>
                          </a:rPr>
                        </m:ctrlPr>
                      </m:dPr>
                      <m:e>
                        <m:r>
                          <a:rPr lang="es-MX" sz="2400" b="1" i="1" dirty="0" smtClean="0">
                            <a:solidFill>
                              <a:schemeClr val="accent1">
                                <a:lumMod val="75000"/>
                              </a:schemeClr>
                            </a:solidFill>
                            <a:latin typeface="Cambria Math" panose="02040503050406030204" pitchFamily="18" charset="0"/>
                            <a:sym typeface="Actor"/>
                          </a:rPr>
                          <m:t>𝒙</m:t>
                        </m:r>
                        <m:r>
                          <a:rPr lang="es-MX" sz="2400" b="1" i="1" dirty="0" smtClean="0">
                            <a:solidFill>
                              <a:schemeClr val="accent1">
                                <a:lumMod val="75000"/>
                              </a:schemeClr>
                            </a:solidFill>
                            <a:latin typeface="Cambria Math" panose="02040503050406030204" pitchFamily="18" charset="0"/>
                            <a:sym typeface="Actor"/>
                          </a:rPr>
                          <m:t>−</m:t>
                        </m:r>
                        <m:sSub>
                          <m:sSubPr>
                            <m:ctrlPr>
                              <a:rPr lang="es-MX" sz="2400" b="1" i="1" dirty="0" smtClean="0">
                                <a:solidFill>
                                  <a:schemeClr val="accent1">
                                    <a:lumMod val="75000"/>
                                  </a:schemeClr>
                                </a:solidFill>
                                <a:latin typeface="Cambria Math" panose="02040503050406030204" pitchFamily="18" charset="0"/>
                                <a:sym typeface="Actor"/>
                              </a:rPr>
                            </m:ctrlPr>
                          </m:sSubPr>
                          <m:e>
                            <m:r>
                              <a:rPr lang="es-MX" sz="2400" b="1" i="1" dirty="0" smtClean="0">
                                <a:solidFill>
                                  <a:schemeClr val="accent1">
                                    <a:lumMod val="75000"/>
                                  </a:schemeClr>
                                </a:solidFill>
                                <a:latin typeface="Cambria Math" panose="02040503050406030204" pitchFamily="18" charset="0"/>
                                <a:sym typeface="Actor"/>
                              </a:rPr>
                              <m:t>𝒙</m:t>
                            </m:r>
                          </m:e>
                          <m:sub>
                            <m:r>
                              <a:rPr lang="es-MX" sz="2400" b="1" i="1" dirty="0" smtClean="0">
                                <a:solidFill>
                                  <a:schemeClr val="accent1">
                                    <a:lumMod val="75000"/>
                                  </a:schemeClr>
                                </a:solidFill>
                                <a:latin typeface="Cambria Math" panose="02040503050406030204" pitchFamily="18" charset="0"/>
                                <a:sym typeface="Actor"/>
                              </a:rPr>
                              <m:t>𝟎</m:t>
                            </m:r>
                          </m:sub>
                        </m:sSub>
                      </m:e>
                    </m:d>
                    <m:r>
                      <a:rPr lang="es-MX" sz="2400" b="1" i="1" dirty="0" smtClean="0">
                        <a:solidFill>
                          <a:schemeClr val="accent1">
                            <a:lumMod val="75000"/>
                          </a:schemeClr>
                        </a:solidFill>
                        <a:latin typeface="Cambria Math" panose="02040503050406030204" pitchFamily="18" charset="0"/>
                        <a:sym typeface="Actor"/>
                      </a:rPr>
                      <m:t>+</m:t>
                    </m:r>
                    <m:r>
                      <a:rPr lang="es-MX" sz="2400" b="1" i="1" dirty="0" smtClean="0">
                        <a:solidFill>
                          <a:schemeClr val="accent1">
                            <a:lumMod val="75000"/>
                          </a:schemeClr>
                        </a:solidFill>
                        <a:latin typeface="Cambria Math" panose="02040503050406030204" pitchFamily="18" charset="0"/>
                        <a:sym typeface="Actor"/>
                      </a:rPr>
                      <m:t>𝟎</m:t>
                    </m:r>
                    <m:d>
                      <m:dPr>
                        <m:ctrlPr>
                          <a:rPr lang="es-MX" sz="2400" b="1" i="1" dirty="0">
                            <a:solidFill>
                              <a:schemeClr val="accent1">
                                <a:lumMod val="75000"/>
                              </a:schemeClr>
                            </a:solidFill>
                            <a:latin typeface="Cambria Math" panose="02040503050406030204" pitchFamily="18" charset="0"/>
                            <a:sym typeface="Actor"/>
                          </a:rPr>
                        </m:ctrlPr>
                      </m:dPr>
                      <m:e>
                        <m:r>
                          <a:rPr lang="es-MX" sz="2400" b="1" i="1" dirty="0">
                            <a:solidFill>
                              <a:schemeClr val="accent1">
                                <a:lumMod val="75000"/>
                              </a:schemeClr>
                            </a:solidFill>
                            <a:latin typeface="Cambria Math" panose="02040503050406030204" pitchFamily="18" charset="0"/>
                            <a:sym typeface="Actor"/>
                          </a:rPr>
                          <m:t>𝒙</m:t>
                        </m:r>
                        <m:r>
                          <a:rPr lang="es-MX" sz="2400" b="1" i="1" dirty="0">
                            <a:solidFill>
                              <a:schemeClr val="accent1">
                                <a:lumMod val="75000"/>
                              </a:schemeClr>
                            </a:solidFill>
                            <a:latin typeface="Cambria Math" panose="02040503050406030204" pitchFamily="18" charset="0"/>
                            <a:sym typeface="Actor"/>
                          </a:rPr>
                          <m:t>−</m:t>
                        </m:r>
                        <m:sSub>
                          <m:sSubPr>
                            <m:ctrlPr>
                              <a:rPr lang="es-MX" sz="2400" b="1" i="1" dirty="0">
                                <a:solidFill>
                                  <a:schemeClr val="accent1">
                                    <a:lumMod val="75000"/>
                                  </a:schemeClr>
                                </a:solidFill>
                                <a:latin typeface="Cambria Math" panose="02040503050406030204" pitchFamily="18" charset="0"/>
                                <a:sym typeface="Actor"/>
                              </a:rPr>
                            </m:ctrlPr>
                          </m:sSubPr>
                          <m:e>
                            <m:r>
                              <a:rPr lang="es-MX" sz="2400" b="1" i="1" dirty="0">
                                <a:solidFill>
                                  <a:schemeClr val="accent1">
                                    <a:lumMod val="75000"/>
                                  </a:schemeClr>
                                </a:solidFill>
                                <a:latin typeface="Cambria Math" panose="02040503050406030204" pitchFamily="18" charset="0"/>
                                <a:sym typeface="Actor"/>
                              </a:rPr>
                              <m:t>𝒙</m:t>
                            </m:r>
                          </m:e>
                          <m:sub>
                            <m:r>
                              <a:rPr lang="es-MX" sz="2400" b="1" i="1" dirty="0">
                                <a:solidFill>
                                  <a:schemeClr val="accent1">
                                    <a:lumMod val="75000"/>
                                  </a:schemeClr>
                                </a:solidFill>
                                <a:latin typeface="Cambria Math" panose="02040503050406030204" pitchFamily="18" charset="0"/>
                                <a:sym typeface="Actor"/>
                              </a:rPr>
                              <m:t>𝟎</m:t>
                            </m:r>
                          </m:sub>
                        </m:sSub>
                      </m:e>
                    </m:d>
                    <m:d>
                      <m:dPr>
                        <m:ctrlPr>
                          <a:rPr lang="es-MX" sz="2400" b="1" i="1" dirty="0">
                            <a:solidFill>
                              <a:schemeClr val="accent1">
                                <a:lumMod val="75000"/>
                              </a:schemeClr>
                            </a:solidFill>
                            <a:latin typeface="Cambria Math" panose="02040503050406030204" pitchFamily="18" charset="0"/>
                            <a:sym typeface="Actor"/>
                          </a:rPr>
                        </m:ctrlPr>
                      </m:dPr>
                      <m:e>
                        <m:r>
                          <a:rPr lang="es-MX" sz="2400" b="1" i="1" dirty="0">
                            <a:solidFill>
                              <a:schemeClr val="accent1">
                                <a:lumMod val="75000"/>
                              </a:schemeClr>
                            </a:solidFill>
                            <a:latin typeface="Cambria Math" panose="02040503050406030204" pitchFamily="18" charset="0"/>
                            <a:sym typeface="Actor"/>
                          </a:rPr>
                          <m:t>𝒙</m:t>
                        </m:r>
                        <m:r>
                          <a:rPr lang="es-MX" sz="2400" b="1" i="1" dirty="0">
                            <a:solidFill>
                              <a:schemeClr val="accent1">
                                <a:lumMod val="75000"/>
                              </a:schemeClr>
                            </a:solidFill>
                            <a:latin typeface="Cambria Math" panose="02040503050406030204" pitchFamily="18" charset="0"/>
                            <a:sym typeface="Actor"/>
                          </a:rPr>
                          <m:t>−</m:t>
                        </m:r>
                        <m:sSub>
                          <m:sSubPr>
                            <m:ctrlPr>
                              <a:rPr lang="es-MX" sz="2400" b="1" i="1" dirty="0">
                                <a:solidFill>
                                  <a:schemeClr val="accent1">
                                    <a:lumMod val="75000"/>
                                  </a:schemeClr>
                                </a:solidFill>
                                <a:latin typeface="Cambria Math" panose="02040503050406030204" pitchFamily="18" charset="0"/>
                                <a:sym typeface="Actor"/>
                              </a:rPr>
                            </m:ctrlPr>
                          </m:sSubPr>
                          <m:e>
                            <m:r>
                              <a:rPr lang="es-MX" sz="2400" b="1" i="1" dirty="0">
                                <a:solidFill>
                                  <a:schemeClr val="accent1">
                                    <a:lumMod val="75000"/>
                                  </a:schemeClr>
                                </a:solidFill>
                                <a:latin typeface="Cambria Math" panose="02040503050406030204" pitchFamily="18" charset="0"/>
                                <a:sym typeface="Actor"/>
                              </a:rPr>
                              <m:t>𝒙</m:t>
                            </m:r>
                          </m:e>
                          <m:sub>
                            <m:r>
                              <a:rPr lang="es-MX" sz="2400" b="1" i="1" dirty="0" smtClean="0">
                                <a:solidFill>
                                  <a:schemeClr val="accent1">
                                    <a:lumMod val="75000"/>
                                  </a:schemeClr>
                                </a:solidFill>
                                <a:latin typeface="Cambria Math" panose="02040503050406030204" pitchFamily="18" charset="0"/>
                                <a:sym typeface="Actor"/>
                              </a:rPr>
                              <m:t>𝟏</m:t>
                            </m:r>
                          </m:sub>
                        </m:sSub>
                      </m:e>
                    </m:d>
                    <m:r>
                      <a:rPr lang="es-MX" sz="2400" b="1" i="1" dirty="0" smtClean="0">
                        <a:solidFill>
                          <a:schemeClr val="accent1">
                            <a:lumMod val="75000"/>
                          </a:schemeClr>
                        </a:solidFill>
                        <a:latin typeface="Cambria Math" panose="02040503050406030204" pitchFamily="18" charset="0"/>
                        <a:sym typeface="Actor"/>
                      </a:rPr>
                      <m:t>+</m:t>
                    </m:r>
                    <m:r>
                      <a:rPr lang="es-MX" sz="2400" b="1" i="1" dirty="0" smtClean="0">
                        <a:solidFill>
                          <a:schemeClr val="accent1">
                            <a:lumMod val="75000"/>
                          </a:schemeClr>
                        </a:solidFill>
                        <a:latin typeface="Cambria Math" panose="02040503050406030204" pitchFamily="18" charset="0"/>
                        <a:sym typeface="Actor"/>
                      </a:rPr>
                      <m:t>𝟎</m:t>
                    </m:r>
                    <m:r>
                      <a:rPr lang="es-MX" sz="2400" b="1" i="1" dirty="0" smtClean="0">
                        <a:solidFill>
                          <a:schemeClr val="accent1">
                            <a:lumMod val="75000"/>
                          </a:schemeClr>
                        </a:solidFill>
                        <a:latin typeface="Cambria Math" panose="02040503050406030204" pitchFamily="18" charset="0"/>
                        <a:sym typeface="Actor"/>
                      </a:rPr>
                      <m:t>.</m:t>
                    </m:r>
                    <m:r>
                      <a:rPr lang="es-MX" sz="2400" b="1" i="1" dirty="0" smtClean="0">
                        <a:solidFill>
                          <a:schemeClr val="accent1">
                            <a:lumMod val="75000"/>
                          </a:schemeClr>
                        </a:solidFill>
                        <a:latin typeface="Cambria Math" panose="02040503050406030204" pitchFamily="18" charset="0"/>
                        <a:sym typeface="Actor"/>
                      </a:rPr>
                      <m:t>𝟎𝟎𝟏𝟔𝟔𝟔𝟕</m:t>
                    </m:r>
                    <m:d>
                      <m:dPr>
                        <m:ctrlPr>
                          <a:rPr lang="es-MX" sz="2400" b="1" i="1" dirty="0">
                            <a:solidFill>
                              <a:schemeClr val="accent1">
                                <a:lumMod val="75000"/>
                              </a:schemeClr>
                            </a:solidFill>
                            <a:latin typeface="Cambria Math" panose="02040503050406030204" pitchFamily="18" charset="0"/>
                            <a:sym typeface="Actor"/>
                          </a:rPr>
                        </m:ctrlPr>
                      </m:dPr>
                      <m:e>
                        <m:r>
                          <a:rPr lang="es-MX" sz="2400" b="1" i="1" dirty="0">
                            <a:solidFill>
                              <a:schemeClr val="accent1">
                                <a:lumMod val="75000"/>
                              </a:schemeClr>
                            </a:solidFill>
                            <a:latin typeface="Cambria Math" panose="02040503050406030204" pitchFamily="18" charset="0"/>
                            <a:sym typeface="Actor"/>
                          </a:rPr>
                          <m:t>𝒙</m:t>
                        </m:r>
                        <m:r>
                          <a:rPr lang="es-MX" sz="2400" b="1" i="1" dirty="0">
                            <a:solidFill>
                              <a:schemeClr val="accent1">
                                <a:lumMod val="75000"/>
                              </a:schemeClr>
                            </a:solidFill>
                            <a:latin typeface="Cambria Math" panose="02040503050406030204" pitchFamily="18" charset="0"/>
                            <a:sym typeface="Actor"/>
                          </a:rPr>
                          <m:t>−</m:t>
                        </m:r>
                        <m:sSub>
                          <m:sSubPr>
                            <m:ctrlPr>
                              <a:rPr lang="es-MX" sz="2400" b="1" i="1" dirty="0">
                                <a:solidFill>
                                  <a:schemeClr val="accent1">
                                    <a:lumMod val="75000"/>
                                  </a:schemeClr>
                                </a:solidFill>
                                <a:latin typeface="Cambria Math" panose="02040503050406030204" pitchFamily="18" charset="0"/>
                                <a:sym typeface="Actor"/>
                              </a:rPr>
                            </m:ctrlPr>
                          </m:sSubPr>
                          <m:e>
                            <m:r>
                              <a:rPr lang="es-MX" sz="2400" b="1" i="1" dirty="0">
                                <a:solidFill>
                                  <a:schemeClr val="accent1">
                                    <a:lumMod val="75000"/>
                                  </a:schemeClr>
                                </a:solidFill>
                                <a:latin typeface="Cambria Math" panose="02040503050406030204" pitchFamily="18" charset="0"/>
                                <a:sym typeface="Actor"/>
                              </a:rPr>
                              <m:t>𝒙</m:t>
                            </m:r>
                          </m:e>
                          <m:sub>
                            <m:r>
                              <a:rPr lang="es-MX" sz="2400" b="1" i="1" dirty="0">
                                <a:solidFill>
                                  <a:schemeClr val="accent1">
                                    <a:lumMod val="75000"/>
                                  </a:schemeClr>
                                </a:solidFill>
                                <a:latin typeface="Cambria Math" panose="02040503050406030204" pitchFamily="18" charset="0"/>
                                <a:sym typeface="Actor"/>
                              </a:rPr>
                              <m:t>𝟎</m:t>
                            </m:r>
                          </m:sub>
                        </m:sSub>
                      </m:e>
                    </m:d>
                    <m:d>
                      <m:dPr>
                        <m:ctrlPr>
                          <a:rPr lang="es-MX" sz="2400" b="1" i="1" dirty="0">
                            <a:solidFill>
                              <a:schemeClr val="accent1">
                                <a:lumMod val="75000"/>
                              </a:schemeClr>
                            </a:solidFill>
                            <a:latin typeface="Cambria Math" panose="02040503050406030204" pitchFamily="18" charset="0"/>
                            <a:sym typeface="Actor"/>
                          </a:rPr>
                        </m:ctrlPr>
                      </m:dPr>
                      <m:e>
                        <m:r>
                          <a:rPr lang="es-MX" sz="2400" b="1" i="1" dirty="0">
                            <a:solidFill>
                              <a:schemeClr val="accent1">
                                <a:lumMod val="75000"/>
                              </a:schemeClr>
                            </a:solidFill>
                            <a:latin typeface="Cambria Math" panose="02040503050406030204" pitchFamily="18" charset="0"/>
                            <a:sym typeface="Actor"/>
                          </a:rPr>
                          <m:t>𝒙</m:t>
                        </m:r>
                        <m:r>
                          <a:rPr lang="es-MX" sz="2400" b="1" i="1" dirty="0">
                            <a:solidFill>
                              <a:schemeClr val="accent1">
                                <a:lumMod val="75000"/>
                              </a:schemeClr>
                            </a:solidFill>
                            <a:latin typeface="Cambria Math" panose="02040503050406030204" pitchFamily="18" charset="0"/>
                            <a:sym typeface="Actor"/>
                          </a:rPr>
                          <m:t>−</m:t>
                        </m:r>
                        <m:sSub>
                          <m:sSubPr>
                            <m:ctrlPr>
                              <a:rPr lang="es-MX" sz="2400" b="1" i="1" dirty="0">
                                <a:solidFill>
                                  <a:schemeClr val="accent1">
                                    <a:lumMod val="75000"/>
                                  </a:schemeClr>
                                </a:solidFill>
                                <a:latin typeface="Cambria Math" panose="02040503050406030204" pitchFamily="18" charset="0"/>
                                <a:sym typeface="Actor"/>
                              </a:rPr>
                            </m:ctrlPr>
                          </m:sSubPr>
                          <m:e>
                            <m:r>
                              <a:rPr lang="es-MX" sz="2400" b="1" i="1" dirty="0">
                                <a:solidFill>
                                  <a:schemeClr val="accent1">
                                    <a:lumMod val="75000"/>
                                  </a:schemeClr>
                                </a:solidFill>
                                <a:latin typeface="Cambria Math" panose="02040503050406030204" pitchFamily="18" charset="0"/>
                                <a:sym typeface="Actor"/>
                              </a:rPr>
                              <m:t>𝒙</m:t>
                            </m:r>
                          </m:e>
                          <m:sub>
                            <m:r>
                              <a:rPr lang="es-MX" sz="2400" b="1" i="1" dirty="0">
                                <a:solidFill>
                                  <a:schemeClr val="accent1">
                                    <a:lumMod val="75000"/>
                                  </a:schemeClr>
                                </a:solidFill>
                                <a:latin typeface="Cambria Math" panose="02040503050406030204" pitchFamily="18" charset="0"/>
                                <a:sym typeface="Actor"/>
                              </a:rPr>
                              <m:t>𝟏</m:t>
                            </m:r>
                          </m:sub>
                        </m:sSub>
                      </m:e>
                    </m:d>
                  </m:oMath>
                </a14:m>
                <a:r>
                  <a:rPr lang="es-MX" sz="2400" b="1" dirty="0">
                    <a:solidFill>
                      <a:schemeClr val="accent1">
                        <a:lumMod val="75000"/>
                      </a:schemeClr>
                    </a:solidFill>
                    <a:sym typeface="Actor"/>
                  </a:rPr>
                  <a:t> </a:t>
                </a:r>
                <a14:m>
                  <m:oMath xmlns:m="http://schemas.openxmlformats.org/officeDocument/2006/math">
                    <m:d>
                      <m:dPr>
                        <m:ctrlPr>
                          <a:rPr lang="es-MX" sz="2400" b="1" i="1" dirty="0">
                            <a:solidFill>
                              <a:schemeClr val="accent1">
                                <a:lumMod val="75000"/>
                              </a:schemeClr>
                            </a:solidFill>
                            <a:latin typeface="Cambria Math" panose="02040503050406030204" pitchFamily="18" charset="0"/>
                            <a:sym typeface="Actor"/>
                          </a:rPr>
                        </m:ctrlPr>
                      </m:dPr>
                      <m:e>
                        <m:r>
                          <a:rPr lang="es-MX" sz="2400" b="1" i="1" dirty="0">
                            <a:solidFill>
                              <a:schemeClr val="accent1">
                                <a:lumMod val="75000"/>
                              </a:schemeClr>
                            </a:solidFill>
                            <a:latin typeface="Cambria Math" panose="02040503050406030204" pitchFamily="18" charset="0"/>
                            <a:sym typeface="Actor"/>
                          </a:rPr>
                          <m:t>𝒙</m:t>
                        </m:r>
                        <m:r>
                          <a:rPr lang="es-MX" sz="2400" b="1" i="1" dirty="0">
                            <a:solidFill>
                              <a:schemeClr val="accent1">
                                <a:lumMod val="75000"/>
                              </a:schemeClr>
                            </a:solidFill>
                            <a:latin typeface="Cambria Math" panose="02040503050406030204" pitchFamily="18" charset="0"/>
                            <a:sym typeface="Actor"/>
                          </a:rPr>
                          <m:t>−</m:t>
                        </m:r>
                        <m:sSub>
                          <m:sSubPr>
                            <m:ctrlPr>
                              <a:rPr lang="es-MX" sz="2400" b="1" i="1" dirty="0">
                                <a:solidFill>
                                  <a:schemeClr val="accent1">
                                    <a:lumMod val="75000"/>
                                  </a:schemeClr>
                                </a:solidFill>
                                <a:latin typeface="Cambria Math" panose="02040503050406030204" pitchFamily="18" charset="0"/>
                                <a:sym typeface="Actor"/>
                              </a:rPr>
                            </m:ctrlPr>
                          </m:sSubPr>
                          <m:e>
                            <m:r>
                              <a:rPr lang="es-MX" sz="2400" b="1" i="1" dirty="0">
                                <a:solidFill>
                                  <a:schemeClr val="accent1">
                                    <a:lumMod val="75000"/>
                                  </a:schemeClr>
                                </a:solidFill>
                                <a:latin typeface="Cambria Math" panose="02040503050406030204" pitchFamily="18" charset="0"/>
                                <a:sym typeface="Actor"/>
                              </a:rPr>
                              <m:t>𝒙</m:t>
                            </m:r>
                          </m:e>
                          <m:sub>
                            <m:r>
                              <a:rPr lang="es-MX" sz="2400" b="1" i="1" dirty="0" smtClean="0">
                                <a:solidFill>
                                  <a:schemeClr val="accent1">
                                    <a:lumMod val="75000"/>
                                  </a:schemeClr>
                                </a:solidFill>
                                <a:latin typeface="Cambria Math" panose="02040503050406030204" pitchFamily="18" charset="0"/>
                                <a:sym typeface="Actor"/>
                              </a:rPr>
                              <m:t>𝟐</m:t>
                            </m:r>
                          </m:sub>
                        </m:sSub>
                      </m:e>
                    </m:d>
                  </m:oMath>
                </a14:m>
                <a:endParaRPr sz="2400" dirty="0"/>
              </a:p>
            </p:txBody>
          </p:sp>
        </mc:Choice>
        <mc:Fallback xmlns="">
          <p:sp>
            <p:nvSpPr>
              <p:cNvPr id="3317" name="Google Shape;3317;p52"/>
              <p:cNvSpPr txBox="1">
                <a:spLocks noGrp="1" noRot="1" noChangeAspect="1" noMove="1" noResize="1" noEditPoints="1" noAdjustHandles="1" noChangeArrowheads="1" noChangeShapeType="1" noTextEdit="1"/>
              </p:cNvSpPr>
              <p:nvPr>
                <p:ph type="title"/>
              </p:nvPr>
            </p:nvSpPr>
            <p:spPr>
              <a:xfrm>
                <a:off x="503816" y="2196236"/>
                <a:ext cx="7847788" cy="1005900"/>
              </a:xfrm>
              <a:prstGeom prst="rect">
                <a:avLst/>
              </a:prstGeom>
              <a:blipFill>
                <a:blip r:embed="rId3"/>
                <a:stretch>
                  <a:fillRect/>
                </a:stretch>
              </a:blipFill>
            </p:spPr>
            <p:txBody>
              <a:bodyPr/>
              <a:lstStyle/>
              <a:p>
                <a:r>
                  <a:rPr lang="es-MX">
                    <a:noFill/>
                  </a:rPr>
                  <a:t> </a:t>
                </a:r>
              </a:p>
            </p:txBody>
          </p:sp>
        </mc:Fallback>
      </mc:AlternateContent>
      <p:sp>
        <p:nvSpPr>
          <p:cNvPr id="3318" name="Google Shape;3318;p52"/>
          <p:cNvSpPr txBox="1">
            <a:spLocks noGrp="1"/>
          </p:cNvSpPr>
          <p:nvPr>
            <p:ph type="subTitle" idx="1"/>
          </p:nvPr>
        </p:nvSpPr>
        <p:spPr>
          <a:xfrm>
            <a:off x="925354" y="1348943"/>
            <a:ext cx="7032758" cy="74233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dirty="0"/>
              <a:t>Sustituyendo los coeficientes obtenidos en la ec. 3.2, tenemos:</a:t>
            </a:r>
          </a:p>
          <a:p>
            <a:pPr marL="0" lvl="0" indent="0" algn="l" rtl="0">
              <a:spcBef>
                <a:spcPts val="0"/>
              </a:spcBef>
              <a:spcAft>
                <a:spcPts val="0"/>
              </a:spcAft>
              <a:buNone/>
            </a:pPr>
            <a:endParaRPr dirty="0"/>
          </a:p>
        </p:txBody>
      </p:sp>
      <p:pic>
        <p:nvPicPr>
          <p:cNvPr id="3319" name="Google Shape;3319;p52"/>
          <p:cNvPicPr preferRelativeResize="0"/>
          <p:nvPr/>
        </p:nvPicPr>
        <p:blipFill>
          <a:blip r:embed="rId4">
            <a:alphaModFix/>
          </a:blip>
          <a:stretch>
            <a:fillRect/>
          </a:stretch>
        </p:blipFill>
        <p:spPr>
          <a:xfrm rot="690840" flipH="1">
            <a:off x="-656401" y="-98285"/>
            <a:ext cx="3082836" cy="731520"/>
          </a:xfrm>
          <a:prstGeom prst="rect">
            <a:avLst/>
          </a:prstGeom>
          <a:noFill/>
          <a:ln>
            <a:noFill/>
          </a:ln>
        </p:spPr>
      </p:pic>
      <p:pic>
        <p:nvPicPr>
          <p:cNvPr id="3320" name="Google Shape;3320;p52"/>
          <p:cNvPicPr preferRelativeResize="0"/>
          <p:nvPr/>
        </p:nvPicPr>
        <p:blipFill>
          <a:blip r:embed="rId5">
            <a:alphaModFix/>
          </a:blip>
          <a:stretch>
            <a:fillRect/>
          </a:stretch>
        </p:blipFill>
        <p:spPr>
          <a:xfrm rot="394644">
            <a:off x="6081731" y="3995050"/>
            <a:ext cx="1422723" cy="1920240"/>
          </a:xfrm>
          <a:prstGeom prst="rect">
            <a:avLst/>
          </a:prstGeom>
          <a:noFill/>
          <a:ln>
            <a:noFill/>
          </a:ln>
        </p:spPr>
      </p:pic>
      <p:pic>
        <p:nvPicPr>
          <p:cNvPr id="3321" name="Google Shape;3321;p52"/>
          <p:cNvPicPr preferRelativeResize="0"/>
          <p:nvPr/>
        </p:nvPicPr>
        <p:blipFill>
          <a:blip r:embed="rId6">
            <a:alphaModFix/>
          </a:blip>
          <a:stretch>
            <a:fillRect/>
          </a:stretch>
        </p:blipFill>
        <p:spPr>
          <a:xfrm rot="-5400000" flipH="1">
            <a:off x="7622942" y="402578"/>
            <a:ext cx="1457325" cy="1371600"/>
          </a:xfrm>
          <a:prstGeom prst="rect">
            <a:avLst/>
          </a:prstGeom>
          <a:noFill/>
          <a:ln>
            <a:noFill/>
          </a:ln>
        </p:spPr>
      </p:pic>
      <p:sp>
        <p:nvSpPr>
          <p:cNvPr id="8" name="CuadroTexto 7">
            <a:extLst>
              <a:ext uri="{FF2B5EF4-FFF2-40B4-BE49-F238E27FC236}">
                <a16:creationId xmlns:a16="http://schemas.microsoft.com/office/drawing/2014/main" id="{BF845381-4EDA-4374-BA0F-5030D1AD7978}"/>
              </a:ext>
            </a:extLst>
          </p:cNvPr>
          <p:cNvSpPr txBox="1"/>
          <p:nvPr/>
        </p:nvSpPr>
        <p:spPr>
          <a:xfrm>
            <a:off x="7958112" y="2571750"/>
            <a:ext cx="786984" cy="338554"/>
          </a:xfrm>
          <a:prstGeom prst="rect">
            <a:avLst/>
          </a:prstGeom>
          <a:noFill/>
        </p:spPr>
        <p:txBody>
          <a:bodyPr wrap="square" rtlCol="0">
            <a:spAutoFit/>
          </a:bodyPr>
          <a:lstStyle/>
          <a:p>
            <a:r>
              <a:rPr lang="es-MX" sz="1600" dirty="0" err="1">
                <a:solidFill>
                  <a:schemeClr val="dk1"/>
                </a:solidFill>
                <a:latin typeface="Actor"/>
                <a:sym typeface="Actor"/>
              </a:rPr>
              <a:t>Ec</a:t>
            </a:r>
            <a:r>
              <a:rPr lang="es-MX" sz="1600" dirty="0">
                <a:solidFill>
                  <a:schemeClr val="dk1"/>
                </a:solidFill>
                <a:latin typeface="Actor"/>
                <a:sym typeface="Actor"/>
              </a:rPr>
              <a:t>. 3.3</a:t>
            </a:r>
          </a:p>
        </p:txBody>
      </p:sp>
    </p:spTree>
    <p:extLst>
      <p:ext uri="{BB962C8B-B14F-4D97-AF65-F5344CB8AC3E}">
        <p14:creationId xmlns:p14="http://schemas.microsoft.com/office/powerpoint/2010/main" val="4079527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316"/>
        <p:cNvGrpSpPr/>
        <p:nvPr/>
      </p:nvGrpSpPr>
      <p:grpSpPr>
        <a:xfrm>
          <a:off x="0" y="0"/>
          <a:ext cx="0" cy="0"/>
          <a:chOff x="0" y="0"/>
          <a:chExt cx="0" cy="0"/>
        </a:xfrm>
      </p:grpSpPr>
      <p:sp>
        <p:nvSpPr>
          <p:cNvPr id="6" name="Elipse 5">
            <a:extLst>
              <a:ext uri="{FF2B5EF4-FFF2-40B4-BE49-F238E27FC236}">
                <a16:creationId xmlns:a16="http://schemas.microsoft.com/office/drawing/2014/main" id="{6C910408-E7DE-4F45-842E-CC6FBFB13BD4}"/>
              </a:ext>
            </a:extLst>
          </p:cNvPr>
          <p:cNvSpPr/>
          <p:nvPr/>
        </p:nvSpPr>
        <p:spPr>
          <a:xfrm>
            <a:off x="1621479" y="3599539"/>
            <a:ext cx="5604637" cy="755630"/>
          </a:xfrm>
          <a:prstGeom prst="ellipse">
            <a:avLst/>
          </a:prstGeom>
          <a:noFill/>
          <a:ln w="3175"/>
        </p:spPr>
        <p:style>
          <a:lnRef idx="2">
            <a:schemeClr val="accent1"/>
          </a:lnRef>
          <a:fillRef idx="1">
            <a:schemeClr val="lt1"/>
          </a:fillRef>
          <a:effectRef idx="0">
            <a:schemeClr val="accent1"/>
          </a:effectRef>
          <a:fontRef idx="minor">
            <a:schemeClr val="dk1"/>
          </a:fontRef>
        </p:style>
        <p:txBody>
          <a:bodyPr rtlCol="0" anchor="ctr"/>
          <a:lstStyle/>
          <a:p>
            <a:pPr algn="ctr"/>
            <a:endParaRPr lang="es-MX"/>
          </a:p>
        </p:txBody>
      </p:sp>
      <mc:AlternateContent xmlns:mc="http://schemas.openxmlformats.org/markup-compatibility/2006" xmlns:a14="http://schemas.microsoft.com/office/drawing/2010/main">
        <mc:Choice Requires="a14">
          <p:sp>
            <p:nvSpPr>
              <p:cNvPr id="3317" name="Google Shape;3317;p52"/>
              <p:cNvSpPr txBox="1">
                <a:spLocks noGrp="1"/>
              </p:cNvSpPr>
              <p:nvPr>
                <p:ph type="title"/>
              </p:nvPr>
            </p:nvSpPr>
            <p:spPr>
              <a:xfrm>
                <a:off x="1621479" y="1564651"/>
                <a:ext cx="5730881" cy="830291"/>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14:m>
                  <m:oMathPara xmlns:m="http://schemas.openxmlformats.org/officeDocument/2006/math">
                    <m:oMathParaPr>
                      <m:jc m:val="centerGroup"/>
                    </m:oMathParaPr>
                    <m:oMath xmlns:m="http://schemas.openxmlformats.org/officeDocument/2006/math">
                      <m:sSub>
                        <m:sSubPr>
                          <m:ctrlPr>
                            <a:rPr lang="es-MX" sz="2000" b="1" i="1" dirty="0" smtClean="0">
                              <a:solidFill>
                                <a:schemeClr val="accent1">
                                  <a:lumMod val="75000"/>
                                </a:schemeClr>
                              </a:solidFill>
                              <a:latin typeface="Cambria Math" panose="02040503050406030204" pitchFamily="18" charset="0"/>
                              <a:sym typeface="Actor"/>
                            </a:rPr>
                          </m:ctrlPr>
                        </m:sSubPr>
                        <m:e>
                          <m:r>
                            <a:rPr lang="es-MX" sz="2000" b="1" i="1" dirty="0">
                              <a:solidFill>
                                <a:schemeClr val="accent1">
                                  <a:lumMod val="75000"/>
                                </a:schemeClr>
                              </a:solidFill>
                              <a:latin typeface="Cambria Math" panose="02040503050406030204" pitchFamily="18" charset="0"/>
                              <a:sym typeface="Actor"/>
                            </a:rPr>
                            <m:t>𝑷</m:t>
                          </m:r>
                        </m:e>
                        <m:sub>
                          <m:r>
                            <a:rPr lang="es-MX" sz="2000" b="1" i="1" dirty="0" smtClean="0">
                              <a:solidFill>
                                <a:schemeClr val="accent1">
                                  <a:lumMod val="75000"/>
                                </a:schemeClr>
                              </a:solidFill>
                              <a:latin typeface="Cambria Math" panose="02040503050406030204" pitchFamily="18" charset="0"/>
                              <a:sym typeface="Actor"/>
                            </a:rPr>
                            <m:t>𝟑</m:t>
                          </m:r>
                        </m:sub>
                      </m:sSub>
                      <m:d>
                        <m:dPr>
                          <m:ctrlPr>
                            <a:rPr lang="es-MX" sz="2000" b="1" i="1" dirty="0" smtClean="0">
                              <a:solidFill>
                                <a:schemeClr val="accent1">
                                  <a:lumMod val="75000"/>
                                </a:schemeClr>
                              </a:solidFill>
                              <a:latin typeface="Cambria Math" panose="02040503050406030204" pitchFamily="18" charset="0"/>
                              <a:sym typeface="Actor"/>
                            </a:rPr>
                          </m:ctrlPr>
                        </m:dPr>
                        <m:e>
                          <m:r>
                            <a:rPr lang="es-MX" sz="2000" b="1" i="1" dirty="0" smtClean="0">
                              <a:solidFill>
                                <a:schemeClr val="accent1">
                                  <a:lumMod val="75000"/>
                                </a:schemeClr>
                              </a:solidFill>
                              <a:latin typeface="Cambria Math" panose="02040503050406030204" pitchFamily="18" charset="0"/>
                              <a:sym typeface="Actor"/>
                            </a:rPr>
                            <m:t>𝒙</m:t>
                          </m:r>
                        </m:e>
                      </m:d>
                      <m:r>
                        <a:rPr lang="es-MX" sz="2000" b="1" i="1" dirty="0" smtClean="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𝟓𝟒𝟎</m:t>
                      </m:r>
                      <m:r>
                        <a:rPr lang="es-MX" sz="2000" b="1" i="1" dirty="0" smtClean="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𝟒</m:t>
                      </m:r>
                      <m:d>
                        <m:dPr>
                          <m:ctrlPr>
                            <a:rPr lang="es-MX" sz="2000" b="1" i="1" dirty="0" smtClean="0">
                              <a:solidFill>
                                <a:schemeClr val="accent1">
                                  <a:lumMod val="75000"/>
                                </a:schemeClr>
                              </a:solidFill>
                              <a:latin typeface="Cambria Math" panose="02040503050406030204" pitchFamily="18" charset="0"/>
                              <a:sym typeface="Actor"/>
                            </a:rPr>
                          </m:ctrlPr>
                        </m:dPr>
                        <m:e>
                          <m:r>
                            <a:rPr lang="es-MX" sz="2000" b="1" i="1" dirty="0" smtClean="0">
                              <a:solidFill>
                                <a:schemeClr val="accent1">
                                  <a:lumMod val="75000"/>
                                </a:schemeClr>
                              </a:solidFill>
                              <a:latin typeface="Cambria Math" panose="02040503050406030204" pitchFamily="18" charset="0"/>
                              <a:sym typeface="Actor"/>
                            </a:rPr>
                            <m:t>𝒙</m:t>
                          </m:r>
                          <m:r>
                            <a:rPr lang="es-MX" sz="2000" b="1" i="1" dirty="0" smtClean="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𝟓𝟎</m:t>
                          </m:r>
                        </m:e>
                      </m:d>
                      <m:r>
                        <a:rPr lang="es-MX" sz="2000" b="1" i="1" dirty="0" smtClean="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𝟎</m:t>
                      </m:r>
                      <m:d>
                        <m:dPr>
                          <m:ctrlPr>
                            <a:rPr lang="es-MX" sz="2000" b="1" i="1" dirty="0">
                              <a:solidFill>
                                <a:schemeClr val="accent1">
                                  <a:lumMod val="75000"/>
                                </a:schemeClr>
                              </a:solidFill>
                              <a:latin typeface="Cambria Math" panose="02040503050406030204" pitchFamily="18" charset="0"/>
                              <a:sym typeface="Actor"/>
                            </a:rPr>
                          </m:ctrlPr>
                        </m:dPr>
                        <m:e>
                          <m:r>
                            <a:rPr lang="es-MX" sz="2000" b="1" i="1" dirty="0">
                              <a:solidFill>
                                <a:schemeClr val="accent1">
                                  <a:lumMod val="75000"/>
                                </a:schemeClr>
                              </a:solidFill>
                              <a:latin typeface="Cambria Math" panose="02040503050406030204" pitchFamily="18" charset="0"/>
                              <a:sym typeface="Actor"/>
                            </a:rPr>
                            <m:t>𝒙</m:t>
                          </m:r>
                          <m:r>
                            <a:rPr lang="es-MX" sz="2000" b="1" i="1" dirty="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𝟓𝟎</m:t>
                          </m:r>
                        </m:e>
                      </m:d>
                      <m:d>
                        <m:dPr>
                          <m:ctrlPr>
                            <a:rPr lang="es-MX" sz="2000" b="1" i="1" dirty="0">
                              <a:solidFill>
                                <a:schemeClr val="accent1">
                                  <a:lumMod val="75000"/>
                                </a:schemeClr>
                              </a:solidFill>
                              <a:latin typeface="Cambria Math" panose="02040503050406030204" pitchFamily="18" charset="0"/>
                              <a:sym typeface="Actor"/>
                            </a:rPr>
                          </m:ctrlPr>
                        </m:dPr>
                        <m:e>
                          <m:r>
                            <a:rPr lang="es-MX" sz="2000" b="1" i="1" dirty="0">
                              <a:solidFill>
                                <a:schemeClr val="accent1">
                                  <a:lumMod val="75000"/>
                                </a:schemeClr>
                              </a:solidFill>
                              <a:latin typeface="Cambria Math" panose="02040503050406030204" pitchFamily="18" charset="0"/>
                              <a:sym typeface="Actor"/>
                            </a:rPr>
                            <m:t>𝒙</m:t>
                          </m:r>
                          <m:r>
                            <a:rPr lang="es-MX" sz="2000" b="1" i="1" dirty="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𝟔𝟎</m:t>
                          </m:r>
                        </m:e>
                      </m:d>
                      <m:r>
                        <a:rPr lang="es-MX" sz="2000" b="1" i="1" dirty="0" smtClean="0">
                          <a:solidFill>
                            <a:schemeClr val="accent1">
                              <a:lumMod val="75000"/>
                            </a:schemeClr>
                          </a:solidFill>
                          <a:latin typeface="Cambria Math" panose="02040503050406030204" pitchFamily="18" charset="0"/>
                          <a:sym typeface="Actor"/>
                        </a:rPr>
                        <m:t>+</m:t>
                      </m:r>
                    </m:oMath>
                  </m:oMathPara>
                </a14:m>
                <a:br>
                  <a:rPr lang="es-MX" sz="2000" b="1" i="1" dirty="0">
                    <a:solidFill>
                      <a:schemeClr val="accent1">
                        <a:lumMod val="75000"/>
                      </a:schemeClr>
                    </a:solidFill>
                    <a:latin typeface="Cambria Math" panose="02040503050406030204" pitchFamily="18" charset="0"/>
                    <a:sym typeface="Actor"/>
                  </a:rPr>
                </a:br>
                <a14:m>
                  <m:oMath xmlns:m="http://schemas.openxmlformats.org/officeDocument/2006/math">
                    <m:r>
                      <a:rPr lang="es-MX" sz="2000" b="1" i="1" dirty="0" smtClean="0">
                        <a:solidFill>
                          <a:schemeClr val="accent1">
                            <a:lumMod val="75000"/>
                          </a:schemeClr>
                        </a:solidFill>
                        <a:latin typeface="Cambria Math" panose="02040503050406030204" pitchFamily="18" charset="0"/>
                        <a:sym typeface="Actor"/>
                      </a:rPr>
                      <m:t>𝟎</m:t>
                    </m:r>
                    <m:r>
                      <a:rPr lang="es-MX" sz="2000" b="1" i="1" dirty="0" smtClean="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𝟎𝟎𝟏𝟔𝟔𝟔𝟕</m:t>
                    </m:r>
                    <m:r>
                      <a:rPr lang="es-MX" sz="2000" b="1" i="1" dirty="0" smtClean="0">
                        <a:solidFill>
                          <a:schemeClr val="accent1">
                            <a:lumMod val="75000"/>
                          </a:schemeClr>
                        </a:solidFill>
                        <a:latin typeface="Cambria Math" panose="02040503050406030204" pitchFamily="18" charset="0"/>
                        <a:sym typeface="Actor"/>
                      </a:rPr>
                      <m:t>(</m:t>
                    </m:r>
                    <m:d>
                      <m:dPr>
                        <m:ctrlPr>
                          <a:rPr lang="es-MX" sz="2000" b="1" i="1" dirty="0">
                            <a:solidFill>
                              <a:schemeClr val="accent1">
                                <a:lumMod val="75000"/>
                              </a:schemeClr>
                            </a:solidFill>
                            <a:latin typeface="Cambria Math" panose="02040503050406030204" pitchFamily="18" charset="0"/>
                            <a:sym typeface="Actor"/>
                          </a:rPr>
                        </m:ctrlPr>
                      </m:dPr>
                      <m:e>
                        <m:r>
                          <a:rPr lang="es-MX" sz="2000" b="1" i="1" dirty="0">
                            <a:solidFill>
                              <a:schemeClr val="accent1">
                                <a:lumMod val="75000"/>
                              </a:schemeClr>
                            </a:solidFill>
                            <a:latin typeface="Cambria Math" panose="02040503050406030204" pitchFamily="18" charset="0"/>
                            <a:sym typeface="Actor"/>
                          </a:rPr>
                          <m:t>𝒙</m:t>
                        </m:r>
                        <m:r>
                          <a:rPr lang="es-MX" sz="2000" b="1" i="1" dirty="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𝟓𝟎</m:t>
                        </m:r>
                      </m:e>
                    </m:d>
                    <m:d>
                      <m:dPr>
                        <m:ctrlPr>
                          <a:rPr lang="es-MX" sz="2000" b="1" i="1" dirty="0">
                            <a:solidFill>
                              <a:schemeClr val="accent1">
                                <a:lumMod val="75000"/>
                              </a:schemeClr>
                            </a:solidFill>
                            <a:latin typeface="Cambria Math" panose="02040503050406030204" pitchFamily="18" charset="0"/>
                            <a:sym typeface="Actor"/>
                          </a:rPr>
                        </m:ctrlPr>
                      </m:dPr>
                      <m:e>
                        <m:r>
                          <a:rPr lang="es-MX" sz="2000" b="1" i="1" dirty="0">
                            <a:solidFill>
                              <a:schemeClr val="accent1">
                                <a:lumMod val="75000"/>
                              </a:schemeClr>
                            </a:solidFill>
                            <a:latin typeface="Cambria Math" panose="02040503050406030204" pitchFamily="18" charset="0"/>
                            <a:sym typeface="Actor"/>
                          </a:rPr>
                          <m:t>𝒙</m:t>
                        </m:r>
                        <m:r>
                          <a:rPr lang="es-MX" sz="2000" b="1" i="1" dirty="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𝟔𝟎</m:t>
                        </m:r>
                      </m:e>
                    </m:d>
                  </m:oMath>
                </a14:m>
                <a:r>
                  <a:rPr lang="es-MX" sz="2000" b="1" dirty="0">
                    <a:solidFill>
                      <a:schemeClr val="accent1">
                        <a:lumMod val="75000"/>
                      </a:schemeClr>
                    </a:solidFill>
                    <a:sym typeface="Actor"/>
                  </a:rPr>
                  <a:t> </a:t>
                </a:r>
                <a14:m>
                  <m:oMath xmlns:m="http://schemas.openxmlformats.org/officeDocument/2006/math">
                    <m:d>
                      <m:dPr>
                        <m:ctrlPr>
                          <a:rPr lang="es-MX" sz="2000" b="1" i="1" dirty="0">
                            <a:solidFill>
                              <a:schemeClr val="accent1">
                                <a:lumMod val="75000"/>
                              </a:schemeClr>
                            </a:solidFill>
                            <a:latin typeface="Cambria Math" panose="02040503050406030204" pitchFamily="18" charset="0"/>
                            <a:sym typeface="Actor"/>
                          </a:rPr>
                        </m:ctrlPr>
                      </m:dPr>
                      <m:e>
                        <m:r>
                          <a:rPr lang="es-MX" sz="2000" b="1" i="1" dirty="0">
                            <a:solidFill>
                              <a:schemeClr val="accent1">
                                <a:lumMod val="75000"/>
                              </a:schemeClr>
                            </a:solidFill>
                            <a:latin typeface="Cambria Math" panose="02040503050406030204" pitchFamily="18" charset="0"/>
                            <a:sym typeface="Actor"/>
                          </a:rPr>
                          <m:t>𝒙</m:t>
                        </m:r>
                        <m:r>
                          <a:rPr lang="es-MX" sz="2000" b="1" i="1" dirty="0">
                            <a:solidFill>
                              <a:schemeClr val="accent1">
                                <a:lumMod val="75000"/>
                              </a:schemeClr>
                            </a:solidFill>
                            <a:latin typeface="Cambria Math" panose="02040503050406030204" pitchFamily="18" charset="0"/>
                            <a:sym typeface="Actor"/>
                          </a:rPr>
                          <m:t>−</m:t>
                        </m:r>
                        <m:r>
                          <a:rPr lang="es-MX" sz="2000" b="1" i="1" dirty="0" smtClean="0">
                            <a:solidFill>
                              <a:schemeClr val="accent1">
                                <a:lumMod val="75000"/>
                              </a:schemeClr>
                            </a:solidFill>
                            <a:latin typeface="Cambria Math" panose="02040503050406030204" pitchFamily="18" charset="0"/>
                            <a:sym typeface="Actor"/>
                          </a:rPr>
                          <m:t>𝟕𝟎</m:t>
                        </m:r>
                      </m:e>
                    </m:d>
                  </m:oMath>
                </a14:m>
                <a:r>
                  <a:rPr lang="es-MX" sz="2000" dirty="0"/>
                  <a:t>)</a:t>
                </a:r>
                <a:endParaRPr sz="2000" dirty="0"/>
              </a:p>
            </p:txBody>
          </p:sp>
        </mc:Choice>
        <mc:Fallback xmlns="">
          <p:sp>
            <p:nvSpPr>
              <p:cNvPr id="3317" name="Google Shape;3317;p52"/>
              <p:cNvSpPr txBox="1">
                <a:spLocks noGrp="1" noRot="1" noChangeAspect="1" noMove="1" noResize="1" noEditPoints="1" noAdjustHandles="1" noChangeArrowheads="1" noChangeShapeType="1" noTextEdit="1"/>
              </p:cNvSpPr>
              <p:nvPr>
                <p:ph type="title"/>
              </p:nvPr>
            </p:nvSpPr>
            <p:spPr>
              <a:xfrm>
                <a:off x="1621479" y="1564651"/>
                <a:ext cx="5730881" cy="830291"/>
              </a:xfrm>
              <a:prstGeom prst="rect">
                <a:avLst/>
              </a:prstGeom>
              <a:blipFill>
                <a:blip r:embed="rId3"/>
                <a:stretch>
                  <a:fillRect b="-8088"/>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3318" name="Google Shape;3318;p52"/>
              <p:cNvSpPr txBox="1">
                <a:spLocks noGrp="1"/>
              </p:cNvSpPr>
              <p:nvPr>
                <p:ph type="subTitle" idx="1"/>
              </p:nvPr>
            </p:nvSpPr>
            <p:spPr>
              <a:xfrm>
                <a:off x="885016" y="919598"/>
                <a:ext cx="7032758" cy="645657"/>
              </a:xfrm>
              <a:prstGeom prst="rect">
                <a:avLst/>
              </a:prstGeom>
            </p:spPr>
            <p:txBody>
              <a:bodyPr spcFirstLastPara="1" wrap="square" lIns="91425" tIns="91425" rIns="91425" bIns="91425" anchor="t" anchorCtr="0">
                <a:noAutofit/>
              </a:bodyPr>
              <a:lstStyle/>
              <a:p>
                <a:pPr marL="0" lvl="0" indent="0" algn="l"/>
                <a:r>
                  <a:rPr lang="en" sz="1800" dirty="0"/>
                  <a:t>Sustituyendo los valores de </a:t>
                </a:r>
                <a14:m>
                  <m:oMath xmlns:m="http://schemas.openxmlformats.org/officeDocument/2006/math">
                    <m:sSub>
                      <m:sSubPr>
                        <m:ctrlPr>
                          <a:rPr lang="es-MX" sz="1800" b="1" i="1" dirty="0" smtClean="0">
                            <a:solidFill>
                              <a:schemeClr val="accent3">
                                <a:lumMod val="75000"/>
                              </a:schemeClr>
                            </a:solidFill>
                            <a:latin typeface="Cambria Math" panose="02040503050406030204" pitchFamily="18" charset="0"/>
                            <a:sym typeface="Actor"/>
                          </a:rPr>
                        </m:ctrlPr>
                      </m:sSubPr>
                      <m:e>
                        <m:r>
                          <a:rPr lang="es-MX" sz="1800" b="1" i="1" dirty="0" smtClean="0">
                            <a:solidFill>
                              <a:schemeClr val="accent3">
                                <a:lumMod val="75000"/>
                              </a:schemeClr>
                            </a:solidFill>
                            <a:latin typeface="Cambria Math" panose="02040503050406030204" pitchFamily="18" charset="0"/>
                            <a:sym typeface="Actor"/>
                          </a:rPr>
                          <m:t>𝒙</m:t>
                        </m:r>
                      </m:e>
                      <m:sub>
                        <m:r>
                          <a:rPr lang="es-MX" sz="1800" b="1" i="1" dirty="0" smtClean="0">
                            <a:solidFill>
                              <a:schemeClr val="accent3">
                                <a:lumMod val="75000"/>
                              </a:schemeClr>
                            </a:solidFill>
                            <a:latin typeface="Cambria Math" panose="02040503050406030204" pitchFamily="18" charset="0"/>
                            <a:sym typeface="Actor"/>
                          </a:rPr>
                          <m:t>𝟎</m:t>
                        </m:r>
                      </m:sub>
                    </m:sSub>
                    <m:r>
                      <a:rPr lang="es-MX" sz="1800" b="1" i="1" dirty="0" smtClean="0">
                        <a:solidFill>
                          <a:schemeClr val="accent3">
                            <a:lumMod val="75000"/>
                          </a:schemeClr>
                        </a:solidFill>
                        <a:latin typeface="Cambria Math" panose="02040503050406030204" pitchFamily="18" charset="0"/>
                        <a:sym typeface="Actor"/>
                      </a:rPr>
                      <m:t>=</m:t>
                    </m:r>
                    <m:r>
                      <a:rPr lang="es-MX" sz="1800" b="1" i="1" dirty="0" smtClean="0">
                        <a:solidFill>
                          <a:schemeClr val="accent3">
                            <a:lumMod val="75000"/>
                          </a:schemeClr>
                        </a:solidFill>
                        <a:latin typeface="Cambria Math" panose="02040503050406030204" pitchFamily="18" charset="0"/>
                        <a:sym typeface="Actor"/>
                      </a:rPr>
                      <m:t>𝟓𝟎</m:t>
                    </m:r>
                  </m:oMath>
                </a14:m>
                <a:r>
                  <a:rPr lang="en" sz="1800" dirty="0">
                    <a:solidFill>
                      <a:schemeClr val="accent3">
                        <a:lumMod val="75000"/>
                      </a:schemeClr>
                    </a:solidFill>
                  </a:rPr>
                  <a:t>, </a:t>
                </a:r>
                <a14:m>
                  <m:oMath xmlns:m="http://schemas.openxmlformats.org/officeDocument/2006/math">
                    <m:sSub>
                      <m:sSubPr>
                        <m:ctrlPr>
                          <a:rPr lang="es-MX" sz="1800" b="1" i="1" dirty="0">
                            <a:solidFill>
                              <a:schemeClr val="accent3">
                                <a:lumMod val="75000"/>
                              </a:schemeClr>
                            </a:solidFill>
                            <a:latin typeface="Cambria Math" panose="02040503050406030204" pitchFamily="18" charset="0"/>
                          </a:rPr>
                        </m:ctrlPr>
                      </m:sSubPr>
                      <m:e>
                        <m:r>
                          <a:rPr lang="es-MX" sz="1800" b="1" i="1" dirty="0">
                            <a:solidFill>
                              <a:schemeClr val="accent3">
                                <a:lumMod val="75000"/>
                              </a:schemeClr>
                            </a:solidFill>
                            <a:latin typeface="Cambria Math" panose="02040503050406030204" pitchFamily="18" charset="0"/>
                          </a:rPr>
                          <m:t>𝒙</m:t>
                        </m:r>
                      </m:e>
                      <m:sub>
                        <m:r>
                          <a:rPr lang="es-MX" sz="1800" b="1" i="1" dirty="0">
                            <a:solidFill>
                              <a:schemeClr val="accent3">
                                <a:lumMod val="75000"/>
                              </a:schemeClr>
                            </a:solidFill>
                            <a:latin typeface="Cambria Math" panose="02040503050406030204" pitchFamily="18" charset="0"/>
                          </a:rPr>
                          <m:t>𝟏</m:t>
                        </m:r>
                      </m:sub>
                    </m:sSub>
                    <m:r>
                      <a:rPr lang="es-MX" sz="1800" b="1" i="1" dirty="0" smtClean="0">
                        <a:solidFill>
                          <a:schemeClr val="accent3">
                            <a:lumMod val="75000"/>
                          </a:schemeClr>
                        </a:solidFill>
                        <a:latin typeface="Cambria Math" panose="02040503050406030204" pitchFamily="18" charset="0"/>
                      </a:rPr>
                      <m:t>=</m:t>
                    </m:r>
                    <m:r>
                      <a:rPr lang="es-MX" sz="1800" b="1" i="1" dirty="0" smtClean="0">
                        <a:solidFill>
                          <a:schemeClr val="accent3">
                            <a:lumMod val="75000"/>
                          </a:schemeClr>
                        </a:solidFill>
                        <a:latin typeface="Cambria Math" panose="02040503050406030204" pitchFamily="18" charset="0"/>
                      </a:rPr>
                      <m:t>𝟔𝟎</m:t>
                    </m:r>
                  </m:oMath>
                </a14:m>
                <a:r>
                  <a:rPr lang="en" sz="1800" dirty="0">
                    <a:solidFill>
                      <a:schemeClr val="accent3">
                        <a:lumMod val="75000"/>
                      </a:schemeClr>
                    </a:solidFill>
                  </a:rPr>
                  <a:t> y </a:t>
                </a:r>
                <a14:m>
                  <m:oMath xmlns:m="http://schemas.openxmlformats.org/officeDocument/2006/math">
                    <m:sSub>
                      <m:sSubPr>
                        <m:ctrlPr>
                          <a:rPr lang="es-MX" sz="1800" b="1" i="1" dirty="0">
                            <a:solidFill>
                              <a:schemeClr val="accent3">
                                <a:lumMod val="75000"/>
                              </a:schemeClr>
                            </a:solidFill>
                            <a:latin typeface="Cambria Math" panose="02040503050406030204" pitchFamily="18" charset="0"/>
                          </a:rPr>
                        </m:ctrlPr>
                      </m:sSubPr>
                      <m:e>
                        <m:r>
                          <a:rPr lang="es-MX" sz="1800" b="1" i="1" dirty="0">
                            <a:solidFill>
                              <a:schemeClr val="accent3">
                                <a:lumMod val="75000"/>
                              </a:schemeClr>
                            </a:solidFill>
                            <a:latin typeface="Cambria Math" panose="02040503050406030204" pitchFamily="18" charset="0"/>
                          </a:rPr>
                          <m:t>𝒙</m:t>
                        </m:r>
                      </m:e>
                      <m:sub>
                        <m:r>
                          <a:rPr lang="es-MX" sz="1800" b="1" i="1" dirty="0">
                            <a:solidFill>
                              <a:schemeClr val="accent3">
                                <a:lumMod val="75000"/>
                              </a:schemeClr>
                            </a:solidFill>
                            <a:latin typeface="Cambria Math" panose="02040503050406030204" pitchFamily="18" charset="0"/>
                          </a:rPr>
                          <m:t>𝟐</m:t>
                        </m:r>
                      </m:sub>
                    </m:sSub>
                    <m:r>
                      <a:rPr lang="es-MX" sz="1800" b="1" i="1" dirty="0" smtClean="0">
                        <a:solidFill>
                          <a:schemeClr val="accent3">
                            <a:lumMod val="75000"/>
                          </a:schemeClr>
                        </a:solidFill>
                        <a:latin typeface="Cambria Math" panose="02040503050406030204" pitchFamily="18" charset="0"/>
                      </a:rPr>
                      <m:t>=</m:t>
                    </m:r>
                    <m:r>
                      <a:rPr lang="es-MX" sz="1800" b="1" i="1" dirty="0" smtClean="0">
                        <a:solidFill>
                          <a:schemeClr val="accent3">
                            <a:lumMod val="75000"/>
                          </a:schemeClr>
                        </a:solidFill>
                        <a:latin typeface="Cambria Math" panose="02040503050406030204" pitchFamily="18" charset="0"/>
                      </a:rPr>
                      <m:t>𝟕𝟎</m:t>
                    </m:r>
                  </m:oMath>
                </a14:m>
                <a:r>
                  <a:rPr lang="en" sz="1800" dirty="0">
                    <a:solidFill>
                      <a:schemeClr val="accent3">
                        <a:lumMod val="75000"/>
                      </a:schemeClr>
                    </a:solidFill>
                  </a:rPr>
                  <a:t> </a:t>
                </a:r>
                <a:r>
                  <a:rPr lang="en" sz="1800" dirty="0"/>
                  <a:t>en la ec. 3.3 tenemos:</a:t>
                </a:r>
              </a:p>
              <a:p>
                <a:pPr marL="0" lvl="0" indent="0" algn="l"/>
                <a:r>
                  <a:rPr lang="en" sz="1800" dirty="0"/>
                  <a:t> </a:t>
                </a:r>
              </a:p>
              <a:p>
                <a:pPr marL="0" lvl="0" indent="0" algn="l" rtl="0">
                  <a:spcBef>
                    <a:spcPts val="0"/>
                  </a:spcBef>
                  <a:spcAft>
                    <a:spcPts val="0"/>
                  </a:spcAft>
                  <a:buNone/>
                </a:pPr>
                <a:endParaRPr dirty="0"/>
              </a:p>
            </p:txBody>
          </p:sp>
        </mc:Choice>
        <mc:Fallback xmlns="">
          <p:sp>
            <p:nvSpPr>
              <p:cNvPr id="3318" name="Google Shape;3318;p52"/>
              <p:cNvSpPr txBox="1">
                <a:spLocks noGrp="1" noRot="1" noChangeAspect="1" noMove="1" noResize="1" noEditPoints="1" noAdjustHandles="1" noChangeArrowheads="1" noChangeShapeType="1" noTextEdit="1"/>
              </p:cNvSpPr>
              <p:nvPr>
                <p:ph type="subTitle" idx="1"/>
              </p:nvPr>
            </p:nvSpPr>
            <p:spPr>
              <a:xfrm>
                <a:off x="885016" y="919598"/>
                <a:ext cx="7032758" cy="645657"/>
              </a:xfrm>
              <a:prstGeom prst="rect">
                <a:avLst/>
              </a:prstGeom>
              <a:blipFill>
                <a:blip r:embed="rId4"/>
                <a:stretch>
                  <a:fillRect l="-693" b="-20755"/>
                </a:stretch>
              </a:blipFill>
            </p:spPr>
            <p:txBody>
              <a:bodyPr/>
              <a:lstStyle/>
              <a:p>
                <a:r>
                  <a:rPr lang="es-MX">
                    <a:noFill/>
                  </a:rPr>
                  <a:t> </a:t>
                </a:r>
              </a:p>
            </p:txBody>
          </p:sp>
        </mc:Fallback>
      </mc:AlternateContent>
      <p:pic>
        <p:nvPicPr>
          <p:cNvPr id="3319" name="Google Shape;3319;p52"/>
          <p:cNvPicPr preferRelativeResize="0"/>
          <p:nvPr/>
        </p:nvPicPr>
        <p:blipFill>
          <a:blip r:embed="rId5">
            <a:alphaModFix/>
          </a:blip>
          <a:stretch>
            <a:fillRect/>
          </a:stretch>
        </p:blipFill>
        <p:spPr>
          <a:xfrm rot="690840" flipH="1">
            <a:off x="-656401" y="-98285"/>
            <a:ext cx="3082836" cy="731520"/>
          </a:xfrm>
          <a:prstGeom prst="rect">
            <a:avLst/>
          </a:prstGeom>
          <a:noFill/>
          <a:ln>
            <a:noFill/>
          </a:ln>
        </p:spPr>
      </p:pic>
      <p:pic>
        <p:nvPicPr>
          <p:cNvPr id="3320" name="Google Shape;3320;p52"/>
          <p:cNvPicPr preferRelativeResize="0"/>
          <p:nvPr/>
        </p:nvPicPr>
        <p:blipFill>
          <a:blip r:embed="rId6">
            <a:alphaModFix/>
          </a:blip>
          <a:stretch>
            <a:fillRect/>
          </a:stretch>
        </p:blipFill>
        <p:spPr>
          <a:xfrm rot="394644">
            <a:off x="7325027" y="3942584"/>
            <a:ext cx="1422723" cy="1920240"/>
          </a:xfrm>
          <a:prstGeom prst="rect">
            <a:avLst/>
          </a:prstGeom>
          <a:noFill/>
          <a:ln>
            <a:noFill/>
          </a:ln>
        </p:spPr>
      </p:pic>
      <p:pic>
        <p:nvPicPr>
          <p:cNvPr id="3321" name="Google Shape;3321;p52"/>
          <p:cNvPicPr preferRelativeResize="0"/>
          <p:nvPr/>
        </p:nvPicPr>
        <p:blipFill>
          <a:blip r:embed="rId7">
            <a:alphaModFix/>
          </a:blip>
          <a:stretch>
            <a:fillRect/>
          </a:stretch>
        </p:blipFill>
        <p:spPr>
          <a:xfrm rot="-5400000" flipH="1">
            <a:off x="7622942" y="402578"/>
            <a:ext cx="1457325" cy="1371600"/>
          </a:xfrm>
          <a:prstGeom prst="rect">
            <a:avLst/>
          </a:prstGeom>
          <a:noFill/>
          <a:ln>
            <a:noFill/>
          </a:ln>
        </p:spPr>
      </p:pic>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87731894-2B37-42C5-AF41-7F41F3489D54}"/>
                  </a:ext>
                </a:extLst>
              </p:cNvPr>
              <p:cNvSpPr txBox="1"/>
              <p:nvPr/>
            </p:nvSpPr>
            <p:spPr>
              <a:xfrm>
                <a:off x="1140644" y="3074276"/>
                <a:ext cx="7095654" cy="407099"/>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ctrlPr>
                        </m:sSubPr>
                        <m:e>
                          <m:r>
                            <a:rPr kumimoji="0" lang="es-MX" sz="2000" b="1" i="1" u="none" strike="noStrike" kern="0" cap="none" spc="0" normalizeH="0" baseline="0" noProof="0" dirty="0">
                              <a:ln>
                                <a:noFill/>
                              </a:ln>
                              <a:solidFill>
                                <a:schemeClr val="accent2">
                                  <a:lumMod val="75000"/>
                                </a:schemeClr>
                              </a:solidFill>
                              <a:effectLst/>
                              <a:uLnTx/>
                              <a:uFillTx/>
                              <a:latin typeface="Cambria Math" panose="02040503050406030204" pitchFamily="18" charset="0"/>
                              <a:sym typeface="Actor"/>
                            </a:rPr>
                            <m:t>𝑷</m:t>
                          </m:r>
                        </m:e>
                        <m:sub>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𝟑</m:t>
                          </m:r>
                        </m:sub>
                      </m:sSub>
                      <m:d>
                        <m:dPr>
                          <m:ctrlP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ctrlPr>
                        </m:dPr>
                        <m:e>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𝒙</m:t>
                          </m:r>
                        </m:e>
                      </m:d>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𝟓𝟒𝟎</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𝟒</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𝒙</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𝟐𝟎𝟎</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sSup>
                        <m:sSupPr>
                          <m:ctrlP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ctrlPr>
                        </m:sSupPr>
                        <m:e>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𝒙</m:t>
                          </m:r>
                        </m:e>
                        <m:sup>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𝟑</m:t>
                          </m:r>
                        </m:sup>
                      </m:sSup>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𝟏𝟖𝟎</m:t>
                      </m:r>
                      <m:sSup>
                        <m:sSupPr>
                          <m:ctrlP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ctrlPr>
                        </m:sSupPr>
                        <m:e>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𝒙</m:t>
                          </m:r>
                        </m:e>
                        <m:sup>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𝟐</m:t>
                          </m:r>
                        </m:sup>
                      </m:sSup>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𝟏𝟎𝟕𝟎𝟎</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𝒙</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accent2">
                              <a:lumMod val="75000"/>
                            </a:schemeClr>
                          </a:solidFill>
                          <a:effectLst/>
                          <a:uLnTx/>
                          <a:uFillTx/>
                          <a:latin typeface="Cambria Math" panose="02040503050406030204" pitchFamily="18" charset="0"/>
                          <a:sym typeface="Actor"/>
                        </a:rPr>
                        <m:t>𝟐𝟏𝟎𝟎𝟎𝟎</m:t>
                      </m:r>
                    </m:oMath>
                  </m:oMathPara>
                </a14:m>
                <a:endParaRPr lang="es-MX" sz="2000" dirty="0">
                  <a:solidFill>
                    <a:schemeClr val="accent2">
                      <a:lumMod val="75000"/>
                    </a:schemeClr>
                  </a:solidFill>
                </a:endParaRPr>
              </a:p>
            </p:txBody>
          </p:sp>
        </mc:Choice>
        <mc:Fallback xmlns="">
          <p:sp>
            <p:nvSpPr>
              <p:cNvPr id="11" name="CuadroTexto 10">
                <a:extLst>
                  <a:ext uri="{FF2B5EF4-FFF2-40B4-BE49-F238E27FC236}">
                    <a16:creationId xmlns:a16="http://schemas.microsoft.com/office/drawing/2014/main" id="{87731894-2B37-42C5-AF41-7F41F3489D54}"/>
                  </a:ext>
                </a:extLst>
              </p:cNvPr>
              <p:cNvSpPr txBox="1">
                <a:spLocks noRot="1" noChangeAspect="1" noMove="1" noResize="1" noEditPoints="1" noAdjustHandles="1" noChangeArrowheads="1" noChangeShapeType="1" noTextEdit="1"/>
              </p:cNvSpPr>
              <p:nvPr/>
            </p:nvSpPr>
            <p:spPr>
              <a:xfrm>
                <a:off x="1140644" y="3074276"/>
                <a:ext cx="7095654" cy="407099"/>
              </a:xfrm>
              <a:prstGeom prst="rect">
                <a:avLst/>
              </a:prstGeom>
              <a:blipFill>
                <a:blip r:embed="rId8"/>
                <a:stretch>
                  <a:fillRect b="-4478"/>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641B55D5-D7D8-4E71-9B44-E0788D8EFACA}"/>
                  </a:ext>
                </a:extLst>
              </p:cNvPr>
              <p:cNvSpPr txBox="1"/>
              <p:nvPr/>
            </p:nvSpPr>
            <p:spPr>
              <a:xfrm>
                <a:off x="1924267" y="3720607"/>
                <a:ext cx="5295465" cy="407099"/>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ctrlPr>
                        </m:sSubPr>
                        <m:e>
                          <m:r>
                            <a:rPr kumimoji="0" lang="es-MX" sz="2000" b="1" i="1" u="none" strike="noStrike" kern="0" cap="none" spc="0" normalizeH="0" baseline="0" noProof="0" dirty="0">
                              <a:ln>
                                <a:noFill/>
                              </a:ln>
                              <a:solidFill>
                                <a:schemeClr val="tx2">
                                  <a:lumMod val="75000"/>
                                </a:schemeClr>
                              </a:solidFill>
                              <a:effectLst/>
                              <a:uLnTx/>
                              <a:uFillTx/>
                              <a:latin typeface="Cambria Math" panose="02040503050406030204" pitchFamily="18" charset="0"/>
                              <a:sym typeface="Actor"/>
                            </a:rPr>
                            <m:t>𝑷</m:t>
                          </m:r>
                        </m:e>
                        <m:sub>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𝟑</m:t>
                          </m:r>
                        </m:sub>
                      </m:sSub>
                      <m:d>
                        <m:dPr>
                          <m:ctrlP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ctrlPr>
                        </m:dPr>
                        <m:e>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𝒙</m:t>
                          </m:r>
                        </m:e>
                      </m:d>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m:t>
                      </m:r>
                      <m:sSup>
                        <m:sSupPr>
                          <m:ctrlP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ctrlPr>
                        </m:sSupPr>
                        <m:e>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𝒙</m:t>
                          </m:r>
                        </m:e>
                        <m:sup>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𝟑</m:t>
                          </m:r>
                        </m:sup>
                      </m:sSup>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𝟏𝟖𝟎</m:t>
                      </m:r>
                      <m:sSup>
                        <m:sSupPr>
                          <m:ctrlP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ctrlPr>
                        </m:sSupPr>
                        <m:e>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𝒙</m:t>
                          </m:r>
                        </m:e>
                        <m:sup>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𝟐</m:t>
                          </m:r>
                        </m:sup>
                      </m:sSup>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𝟏𝟎</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𝟔𝟗𝟔</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𝒙</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𝟐𝟎𝟗</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2">
                              <a:lumMod val="75000"/>
                            </a:schemeClr>
                          </a:solidFill>
                          <a:effectLst/>
                          <a:uLnTx/>
                          <a:uFillTx/>
                          <a:latin typeface="Cambria Math" panose="02040503050406030204" pitchFamily="18" charset="0"/>
                          <a:sym typeface="Actor"/>
                        </a:rPr>
                        <m:t>𝟐𝟔𝟎</m:t>
                      </m:r>
                    </m:oMath>
                  </m:oMathPara>
                </a14:m>
                <a:endParaRPr lang="es-MX" sz="2000" dirty="0">
                  <a:solidFill>
                    <a:schemeClr val="tx2">
                      <a:lumMod val="75000"/>
                    </a:schemeClr>
                  </a:solidFill>
                </a:endParaRPr>
              </a:p>
            </p:txBody>
          </p:sp>
        </mc:Choice>
        <mc:Fallback xmlns="">
          <p:sp>
            <p:nvSpPr>
              <p:cNvPr id="12" name="CuadroTexto 11">
                <a:extLst>
                  <a:ext uri="{FF2B5EF4-FFF2-40B4-BE49-F238E27FC236}">
                    <a16:creationId xmlns:a16="http://schemas.microsoft.com/office/drawing/2014/main" id="{641B55D5-D7D8-4E71-9B44-E0788D8EFACA}"/>
                  </a:ext>
                </a:extLst>
              </p:cNvPr>
              <p:cNvSpPr txBox="1">
                <a:spLocks noRot="1" noChangeAspect="1" noMove="1" noResize="1" noEditPoints="1" noAdjustHandles="1" noChangeArrowheads="1" noChangeShapeType="1" noTextEdit="1"/>
              </p:cNvSpPr>
              <p:nvPr/>
            </p:nvSpPr>
            <p:spPr>
              <a:xfrm>
                <a:off x="1924267" y="3720607"/>
                <a:ext cx="5295465" cy="407099"/>
              </a:xfrm>
              <a:prstGeom prst="rect">
                <a:avLst/>
              </a:prstGeom>
              <a:blipFill>
                <a:blip r:embed="rId9"/>
                <a:stretch>
                  <a:fillRect b="-4478"/>
                </a:stretch>
              </a:blipFill>
            </p:spPr>
            <p:txBody>
              <a:bodyPr/>
              <a:lstStyle/>
              <a:p>
                <a:r>
                  <a:rPr lang="es-MX">
                    <a:noFill/>
                  </a:rPr>
                  <a:t> </a:t>
                </a:r>
              </a:p>
            </p:txBody>
          </p:sp>
        </mc:Fallback>
      </mc:AlternateContent>
      <p:sp>
        <p:nvSpPr>
          <p:cNvPr id="16" name="CuadroTexto 15">
            <a:extLst>
              <a:ext uri="{FF2B5EF4-FFF2-40B4-BE49-F238E27FC236}">
                <a16:creationId xmlns:a16="http://schemas.microsoft.com/office/drawing/2014/main" id="{DB6668E3-1FDA-44EC-97D3-CF7387AB543D}"/>
              </a:ext>
            </a:extLst>
          </p:cNvPr>
          <p:cNvSpPr txBox="1"/>
          <p:nvPr/>
        </p:nvSpPr>
        <p:spPr>
          <a:xfrm>
            <a:off x="885016" y="2448139"/>
            <a:ext cx="7606911" cy="646331"/>
          </a:xfrm>
          <a:prstGeom prst="rect">
            <a:avLst/>
          </a:prstGeom>
          <a:noFill/>
        </p:spPr>
        <p:txBody>
          <a:bodyPr wrap="square">
            <a:spAutoFit/>
          </a:bodyPr>
          <a:lstStyle/>
          <a:p>
            <a:r>
              <a:rPr kumimoji="0" lang="en" sz="1800" b="0" i="0" u="none" strike="noStrike" kern="0" cap="none" spc="0" normalizeH="0" baseline="0" noProof="0" dirty="0">
                <a:ln>
                  <a:noFill/>
                </a:ln>
                <a:solidFill>
                  <a:srgbClr val="3F3F3F"/>
                </a:solidFill>
                <a:effectLst/>
                <a:uLnTx/>
                <a:uFillTx/>
                <a:latin typeface="Actor"/>
                <a:sym typeface="Actor"/>
              </a:rPr>
              <a:t>Simplificando, se obtiene el polinomio interpolante de Diferencias Divididas de Newton </a:t>
            </a:r>
            <a:endParaRPr lang="es-MX" dirty="0"/>
          </a:p>
        </p:txBody>
      </p:sp>
    </p:spTree>
    <p:extLst>
      <p:ext uri="{BB962C8B-B14F-4D97-AF65-F5344CB8AC3E}">
        <p14:creationId xmlns:p14="http://schemas.microsoft.com/office/powerpoint/2010/main" val="388510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134"/>
        <p:cNvGrpSpPr/>
        <p:nvPr/>
      </p:nvGrpSpPr>
      <p:grpSpPr>
        <a:xfrm>
          <a:off x="0" y="0"/>
          <a:ext cx="0" cy="0"/>
          <a:chOff x="0" y="0"/>
          <a:chExt cx="0" cy="0"/>
        </a:xfrm>
      </p:grpSpPr>
      <p:sp>
        <p:nvSpPr>
          <p:cNvPr id="3139" name="Google Shape;3139;p44"/>
          <p:cNvSpPr txBox="1">
            <a:spLocks noGrp="1"/>
          </p:cNvSpPr>
          <p:nvPr>
            <p:ph type="title" idx="8"/>
          </p:nvPr>
        </p:nvSpPr>
        <p:spPr>
          <a:xfrm>
            <a:off x="720000" y="331644"/>
            <a:ext cx="7284748" cy="974905"/>
          </a:xfrm>
          <a:prstGeom prst="rect">
            <a:avLst/>
          </a:prstGeom>
        </p:spPr>
        <p:txBody>
          <a:bodyPr spcFirstLastPara="1" wrap="square" lIns="91425" tIns="91425" rIns="91425" bIns="91425" anchor="t" anchorCtr="0">
            <a:noAutofit/>
          </a:bodyPr>
          <a:lstStyle/>
          <a:p>
            <a:pPr algn="just">
              <a:lnSpc>
                <a:spcPct val="115000"/>
              </a:lnSpc>
            </a:pPr>
            <a:r>
              <a:rPr lang="es-MX" sz="2400" dirty="0">
                <a:solidFill>
                  <a:schemeClr val="dk1"/>
                </a:solidFill>
                <a:latin typeface="Actor"/>
                <a:ea typeface="Actor"/>
                <a:cs typeface="Actor"/>
                <a:sym typeface="Actor"/>
              </a:rPr>
              <a:t>3. Con el polinomio obtenido, estime la viscosidad del aceite industrial a una temperatura de 65 °C.</a:t>
            </a:r>
          </a:p>
        </p:txBody>
      </p:sp>
      <mc:AlternateContent xmlns:mc="http://schemas.openxmlformats.org/markup-compatibility/2006" xmlns:a14="http://schemas.microsoft.com/office/drawing/2010/main">
        <mc:Choice Requires="a14">
          <p:sp>
            <p:nvSpPr>
              <p:cNvPr id="3141" name="Google Shape;3141;p44"/>
              <p:cNvSpPr txBox="1">
                <a:spLocks noGrp="1"/>
              </p:cNvSpPr>
              <p:nvPr>
                <p:ph type="subTitle" idx="5"/>
              </p:nvPr>
            </p:nvSpPr>
            <p:spPr>
              <a:xfrm>
                <a:off x="2079170" y="1859512"/>
                <a:ext cx="5352161" cy="54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14:m>
                  <m:oMathPara xmlns:m="http://schemas.openxmlformats.org/officeDocument/2006/math">
                    <m:oMathParaPr>
                      <m:jc m:val="centerGroup"/>
                    </m:oMathParaPr>
                    <m:oMath xmlns:m="http://schemas.openxmlformats.org/officeDocument/2006/math">
                      <m:sSub>
                        <m:sSubPr>
                          <m:ctrlP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ctrlPr>
                        </m:sSubPr>
                        <m:e>
                          <m:r>
                            <a:rPr kumimoji="0" lang="es-MX" sz="2000" b="1" i="1" u="none" strike="noStrike" kern="0" cap="none" spc="0" normalizeH="0" baseline="0" noProof="0" dirty="0">
                              <a:ln>
                                <a:noFill/>
                              </a:ln>
                              <a:solidFill>
                                <a:schemeClr val="tx1"/>
                              </a:solidFill>
                              <a:effectLst/>
                              <a:uLnTx/>
                              <a:uFillTx/>
                              <a:latin typeface="Cambria Math" panose="02040503050406030204" pitchFamily="18" charset="0"/>
                              <a:sym typeface="Actor"/>
                            </a:rPr>
                            <m:t>𝑷</m:t>
                          </m:r>
                        </m:e>
                        <m:sub>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𝟑</m:t>
                          </m:r>
                        </m:sub>
                      </m:sSub>
                      <m:d>
                        <m:dPr>
                          <m:ctrlP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ctrlPr>
                        </m:dPr>
                        <m:e>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𝒙</m:t>
                          </m:r>
                        </m:e>
                      </m:d>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m:t>
                      </m:r>
                      <m:sSup>
                        <m:sSupPr>
                          <m:ctrlP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ctrlPr>
                        </m:sSupPr>
                        <m:e>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𝒙</m:t>
                          </m:r>
                        </m:e>
                        <m:sup>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𝟑</m:t>
                          </m:r>
                        </m:sup>
                      </m:sSup>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𝟏𝟖𝟎</m:t>
                      </m:r>
                      <m:sSup>
                        <m:sSupPr>
                          <m:ctrlP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ctrlPr>
                        </m:sSupPr>
                        <m:e>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𝒙</m:t>
                          </m:r>
                        </m:e>
                        <m:sup>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𝟐</m:t>
                          </m:r>
                        </m:sup>
                      </m:sSup>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𝟏𝟎</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𝟔𝟗𝟔</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𝒙</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𝟐𝟎𝟗</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chemeClr val="tx1"/>
                          </a:solidFill>
                          <a:effectLst/>
                          <a:uLnTx/>
                          <a:uFillTx/>
                          <a:latin typeface="Cambria Math" panose="02040503050406030204" pitchFamily="18" charset="0"/>
                          <a:sym typeface="Actor"/>
                        </a:rPr>
                        <m:t>𝟐𝟔𝟎</m:t>
                      </m:r>
                    </m:oMath>
                  </m:oMathPara>
                </a14:m>
                <a:endParaRPr lang="en-US" dirty="0"/>
              </a:p>
            </p:txBody>
          </p:sp>
        </mc:Choice>
        <mc:Fallback xmlns="">
          <p:sp>
            <p:nvSpPr>
              <p:cNvPr id="3141" name="Google Shape;3141;p44"/>
              <p:cNvSpPr txBox="1">
                <a:spLocks noGrp="1" noRot="1" noChangeAspect="1" noMove="1" noResize="1" noEditPoints="1" noAdjustHandles="1" noChangeArrowheads="1" noChangeShapeType="1" noTextEdit="1"/>
              </p:cNvSpPr>
              <p:nvPr>
                <p:ph type="subTitle" idx="5"/>
              </p:nvPr>
            </p:nvSpPr>
            <p:spPr>
              <a:xfrm>
                <a:off x="2079170" y="1859512"/>
                <a:ext cx="5352161" cy="548700"/>
              </a:xfrm>
              <a:prstGeom prst="rect">
                <a:avLst/>
              </a:prstGeom>
              <a:blipFill>
                <a:blip r:embed="rId3"/>
                <a:stretch>
                  <a:fillRect/>
                </a:stretch>
              </a:blipFill>
            </p:spPr>
            <p:txBody>
              <a:bodyPr/>
              <a:lstStyle/>
              <a:p>
                <a:r>
                  <a:rPr lang="es-MX">
                    <a:noFill/>
                  </a:rPr>
                  <a:t> </a:t>
                </a:r>
              </a:p>
            </p:txBody>
          </p:sp>
        </mc:Fallback>
      </mc:AlternateContent>
      <p:sp>
        <p:nvSpPr>
          <p:cNvPr id="3143" name="Google Shape;3143;p44"/>
          <p:cNvSpPr txBox="1">
            <a:spLocks noGrp="1"/>
          </p:cNvSpPr>
          <p:nvPr>
            <p:ph type="subTitle" idx="7"/>
          </p:nvPr>
        </p:nvSpPr>
        <p:spPr>
          <a:xfrm>
            <a:off x="2227179" y="1349072"/>
            <a:ext cx="1067595" cy="54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sz="1800" dirty="0">
                <a:solidFill>
                  <a:schemeClr val="accent3">
                    <a:lumMod val="75000"/>
                  </a:schemeClr>
                </a:solidFill>
              </a:rPr>
              <a:t>x </a:t>
            </a:r>
            <a:r>
              <a:rPr lang="en" sz="1800" dirty="0">
                <a:solidFill>
                  <a:schemeClr val="accent3">
                    <a:lumMod val="75000"/>
                  </a:schemeClr>
                </a:solidFill>
              </a:rPr>
              <a:t>=</a:t>
            </a:r>
            <a:r>
              <a:rPr lang="es-MX" sz="1800" dirty="0">
                <a:solidFill>
                  <a:schemeClr val="accent3">
                    <a:lumMod val="75000"/>
                  </a:schemeClr>
                </a:solidFill>
                <a:latin typeface="Actor"/>
                <a:ea typeface="Actor"/>
                <a:cs typeface="Actor"/>
                <a:sym typeface="Actor"/>
              </a:rPr>
              <a:t> 65 °C</a:t>
            </a:r>
            <a:endParaRPr sz="1800" dirty="0">
              <a:solidFill>
                <a:schemeClr val="accent3">
                  <a:lumMod val="75000"/>
                </a:schemeClr>
              </a:solidFill>
            </a:endParaRPr>
          </a:p>
        </p:txBody>
      </p:sp>
      <p:grpSp>
        <p:nvGrpSpPr>
          <p:cNvPr id="3144" name="Google Shape;3144;p44"/>
          <p:cNvGrpSpPr/>
          <p:nvPr/>
        </p:nvGrpSpPr>
        <p:grpSpPr>
          <a:xfrm>
            <a:off x="719989" y="1308353"/>
            <a:ext cx="1066394" cy="3298149"/>
            <a:chOff x="1473739" y="1308353"/>
            <a:chExt cx="1066394" cy="3298149"/>
          </a:xfrm>
        </p:grpSpPr>
        <p:sp>
          <p:nvSpPr>
            <p:cNvPr id="3145" name="Google Shape;3145;p44"/>
            <p:cNvSpPr/>
            <p:nvPr/>
          </p:nvSpPr>
          <p:spPr>
            <a:xfrm rot="-18426">
              <a:off x="1481955" y="1311146"/>
              <a:ext cx="1049961" cy="3292563"/>
            </a:xfrm>
            <a:custGeom>
              <a:avLst/>
              <a:gdLst/>
              <a:ahLst/>
              <a:cxnLst/>
              <a:rect l="l" t="t" r="r" b="b"/>
              <a:pathLst>
                <a:path w="60840" h="193507" extrusionOk="0">
                  <a:moveTo>
                    <a:pt x="32609" y="1"/>
                  </a:moveTo>
                  <a:cubicBezTo>
                    <a:pt x="25383" y="1"/>
                    <a:pt x="19484" y="5813"/>
                    <a:pt x="19377" y="13048"/>
                  </a:cubicBezTo>
                  <a:lnTo>
                    <a:pt x="17605" y="135944"/>
                  </a:lnTo>
                  <a:cubicBezTo>
                    <a:pt x="7486" y="140703"/>
                    <a:pt x="416" y="150930"/>
                    <a:pt x="247" y="162867"/>
                  </a:cubicBezTo>
                  <a:cubicBezTo>
                    <a:pt x="1" y="179548"/>
                    <a:pt x="13339" y="193272"/>
                    <a:pt x="30020" y="193503"/>
                  </a:cubicBezTo>
                  <a:cubicBezTo>
                    <a:pt x="30172" y="193505"/>
                    <a:pt x="30323" y="193506"/>
                    <a:pt x="30475" y="193506"/>
                  </a:cubicBezTo>
                  <a:cubicBezTo>
                    <a:pt x="46964" y="193506"/>
                    <a:pt x="60426" y="180259"/>
                    <a:pt x="60670" y="163730"/>
                  </a:cubicBezTo>
                  <a:cubicBezTo>
                    <a:pt x="60840" y="151793"/>
                    <a:pt x="54063" y="141381"/>
                    <a:pt x="44082" y="136329"/>
                  </a:cubicBezTo>
                  <a:lnTo>
                    <a:pt x="45853" y="13433"/>
                  </a:lnTo>
                  <a:cubicBezTo>
                    <a:pt x="45961" y="6117"/>
                    <a:pt x="40124" y="110"/>
                    <a:pt x="32808" y="2"/>
                  </a:cubicBezTo>
                  <a:cubicBezTo>
                    <a:pt x="32741" y="1"/>
                    <a:pt x="32675" y="1"/>
                    <a:pt x="3260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44"/>
            <p:cNvSpPr/>
            <p:nvPr/>
          </p:nvSpPr>
          <p:spPr>
            <a:xfrm rot="-18426">
              <a:off x="1530605" y="1358839"/>
              <a:ext cx="952679" cy="3197414"/>
            </a:xfrm>
            <a:custGeom>
              <a:avLst/>
              <a:gdLst/>
              <a:ahLst/>
              <a:cxnLst/>
              <a:rect l="l" t="t" r="r" b="b"/>
              <a:pathLst>
                <a:path w="55203" h="187915" extrusionOk="0">
                  <a:moveTo>
                    <a:pt x="29773" y="1"/>
                  </a:moveTo>
                  <a:cubicBezTo>
                    <a:pt x="24089" y="1"/>
                    <a:pt x="19437" y="4587"/>
                    <a:pt x="19361" y="10291"/>
                  </a:cubicBezTo>
                  <a:lnTo>
                    <a:pt x="17559" y="134928"/>
                  </a:lnTo>
                  <a:lnTo>
                    <a:pt x="15988" y="135667"/>
                  </a:lnTo>
                  <a:cubicBezTo>
                    <a:pt x="6408" y="140180"/>
                    <a:pt x="370" y="149529"/>
                    <a:pt x="216" y="160095"/>
                  </a:cubicBezTo>
                  <a:cubicBezTo>
                    <a:pt x="0" y="175220"/>
                    <a:pt x="12122" y="187696"/>
                    <a:pt x="27247" y="187912"/>
                  </a:cubicBezTo>
                  <a:cubicBezTo>
                    <a:pt x="27379" y="187914"/>
                    <a:pt x="27512" y="187915"/>
                    <a:pt x="27644" y="187915"/>
                  </a:cubicBezTo>
                  <a:cubicBezTo>
                    <a:pt x="42574" y="187915"/>
                    <a:pt x="54834" y="175873"/>
                    <a:pt x="55048" y="160881"/>
                  </a:cubicBezTo>
                  <a:cubicBezTo>
                    <a:pt x="55202" y="150330"/>
                    <a:pt x="49442" y="140796"/>
                    <a:pt x="40000" y="136021"/>
                  </a:cubicBezTo>
                  <a:lnTo>
                    <a:pt x="38444" y="135236"/>
                  </a:lnTo>
                  <a:lnTo>
                    <a:pt x="40247" y="10584"/>
                  </a:lnTo>
                  <a:cubicBezTo>
                    <a:pt x="40324" y="4839"/>
                    <a:pt x="35703" y="79"/>
                    <a:pt x="29942" y="2"/>
                  </a:cubicBezTo>
                  <a:cubicBezTo>
                    <a:pt x="29886" y="1"/>
                    <a:pt x="29829" y="1"/>
                    <a:pt x="29773" y="1"/>
                  </a:cubicBezTo>
                  <a:close/>
                </a:path>
              </a:pathLst>
            </a:custGeom>
            <a:solidFill>
              <a:srgbClr val="4EB3E4">
                <a:alpha val="256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44"/>
            <p:cNvSpPr/>
            <p:nvPr/>
          </p:nvSpPr>
          <p:spPr>
            <a:xfrm rot="-18426">
              <a:off x="1580652" y="1972642"/>
              <a:ext cx="855656" cy="2535913"/>
            </a:xfrm>
            <a:custGeom>
              <a:avLst/>
              <a:gdLst/>
              <a:ahLst/>
              <a:cxnLst/>
              <a:rect l="l" t="t" r="r" b="b"/>
              <a:pathLst>
                <a:path w="49581" h="149038" extrusionOk="0">
                  <a:moveTo>
                    <a:pt x="18961" y="1"/>
                  </a:moveTo>
                  <a:lnTo>
                    <a:pt x="17513" y="100640"/>
                  </a:lnTo>
                  <a:lnTo>
                    <a:pt x="14356" y="102134"/>
                  </a:lnTo>
                  <a:cubicBezTo>
                    <a:pt x="5761" y="106170"/>
                    <a:pt x="340" y="114579"/>
                    <a:pt x="201" y="124067"/>
                  </a:cubicBezTo>
                  <a:cubicBezTo>
                    <a:pt x="1" y="137637"/>
                    <a:pt x="10890" y="148850"/>
                    <a:pt x="24460" y="149035"/>
                  </a:cubicBezTo>
                  <a:cubicBezTo>
                    <a:pt x="24583" y="149036"/>
                    <a:pt x="24706" y="149037"/>
                    <a:pt x="24828" y="149037"/>
                  </a:cubicBezTo>
                  <a:cubicBezTo>
                    <a:pt x="38247" y="149037"/>
                    <a:pt x="49244" y="138222"/>
                    <a:pt x="49442" y="124776"/>
                  </a:cubicBezTo>
                  <a:cubicBezTo>
                    <a:pt x="49581" y="115288"/>
                    <a:pt x="44390" y="106724"/>
                    <a:pt x="35919" y="102442"/>
                  </a:cubicBezTo>
                  <a:lnTo>
                    <a:pt x="32808" y="100856"/>
                  </a:lnTo>
                  <a:lnTo>
                    <a:pt x="34256" y="216"/>
                  </a:lnTo>
                  <a:lnTo>
                    <a:pt x="1896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44"/>
            <p:cNvSpPr/>
            <p:nvPr/>
          </p:nvSpPr>
          <p:spPr>
            <a:xfrm rot="-18426">
              <a:off x="1900136" y="1406122"/>
              <a:ext cx="271395" cy="570044"/>
            </a:xfrm>
            <a:custGeom>
              <a:avLst/>
              <a:gdLst/>
              <a:ahLst/>
              <a:cxnLst/>
              <a:rect l="l" t="t" r="r" b="b"/>
              <a:pathLst>
                <a:path w="15726" h="33502" extrusionOk="0">
                  <a:moveTo>
                    <a:pt x="8019" y="0"/>
                  </a:moveTo>
                  <a:cubicBezTo>
                    <a:pt x="3850" y="0"/>
                    <a:pt x="431" y="3366"/>
                    <a:pt x="370" y="7548"/>
                  </a:cubicBezTo>
                  <a:lnTo>
                    <a:pt x="0" y="33286"/>
                  </a:lnTo>
                  <a:lnTo>
                    <a:pt x="15295" y="33501"/>
                  </a:lnTo>
                  <a:lnTo>
                    <a:pt x="15664" y="7764"/>
                  </a:lnTo>
                  <a:cubicBezTo>
                    <a:pt x="15726" y="3544"/>
                    <a:pt x="12353" y="63"/>
                    <a:pt x="8133" y="1"/>
                  </a:cubicBezTo>
                  <a:cubicBezTo>
                    <a:pt x="8095" y="1"/>
                    <a:pt x="8057" y="0"/>
                    <a:pt x="801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44"/>
            <p:cNvSpPr/>
            <p:nvPr/>
          </p:nvSpPr>
          <p:spPr>
            <a:xfrm rot="-18426">
              <a:off x="1625061" y="3821835"/>
              <a:ext cx="779360" cy="649998"/>
            </a:xfrm>
            <a:custGeom>
              <a:avLst/>
              <a:gdLst/>
              <a:ahLst/>
              <a:cxnLst/>
              <a:rect l="l" t="t" r="r" b="b"/>
              <a:pathLst>
                <a:path w="45160" h="38201" extrusionOk="0">
                  <a:moveTo>
                    <a:pt x="38752" y="0"/>
                  </a:moveTo>
                  <a:cubicBezTo>
                    <a:pt x="38799" y="586"/>
                    <a:pt x="38814" y="1171"/>
                    <a:pt x="38814" y="1772"/>
                  </a:cubicBezTo>
                  <a:cubicBezTo>
                    <a:pt x="38631" y="14103"/>
                    <a:pt x="28573" y="24000"/>
                    <a:pt x="16267" y="24000"/>
                  </a:cubicBezTo>
                  <a:cubicBezTo>
                    <a:pt x="16154" y="24000"/>
                    <a:pt x="16040" y="23999"/>
                    <a:pt x="15926" y="23997"/>
                  </a:cubicBezTo>
                  <a:cubicBezTo>
                    <a:pt x="9657" y="23905"/>
                    <a:pt x="4036" y="21271"/>
                    <a:pt x="0" y="17082"/>
                  </a:cubicBezTo>
                  <a:lnTo>
                    <a:pt x="0" y="17082"/>
                  </a:lnTo>
                  <a:cubicBezTo>
                    <a:pt x="739" y="28726"/>
                    <a:pt x="10320" y="38029"/>
                    <a:pt x="22180" y="38198"/>
                  </a:cubicBezTo>
                  <a:cubicBezTo>
                    <a:pt x="22284" y="38200"/>
                    <a:pt x="22389" y="38200"/>
                    <a:pt x="22493" y="38200"/>
                  </a:cubicBezTo>
                  <a:cubicBezTo>
                    <a:pt x="34811" y="38200"/>
                    <a:pt x="44884" y="28313"/>
                    <a:pt x="45067" y="15973"/>
                  </a:cubicBezTo>
                  <a:cubicBezTo>
                    <a:pt x="45160" y="9781"/>
                    <a:pt x="42742" y="4128"/>
                    <a:pt x="38752" y="0"/>
                  </a:cubicBezTo>
                  <a:close/>
                </a:path>
              </a:pathLst>
            </a:custGeom>
            <a:solidFill>
              <a:srgbClr val="3F3F3F">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44"/>
            <p:cNvSpPr/>
            <p:nvPr/>
          </p:nvSpPr>
          <p:spPr>
            <a:xfrm rot="-18426">
              <a:off x="1658478" y="3764160"/>
              <a:ext cx="448443" cy="312280"/>
            </a:xfrm>
            <a:custGeom>
              <a:avLst/>
              <a:gdLst/>
              <a:ahLst/>
              <a:cxnLst/>
              <a:rect l="l" t="t" r="r" b="b"/>
              <a:pathLst>
                <a:path w="25985" h="18353" extrusionOk="0">
                  <a:moveTo>
                    <a:pt x="17919" y="0"/>
                  </a:moveTo>
                  <a:cubicBezTo>
                    <a:pt x="15253" y="0"/>
                    <a:pt x="12107" y="898"/>
                    <a:pt x="9119" y="2692"/>
                  </a:cubicBezTo>
                  <a:cubicBezTo>
                    <a:pt x="3127" y="6265"/>
                    <a:pt x="0" y="12087"/>
                    <a:pt x="2141" y="15661"/>
                  </a:cubicBezTo>
                  <a:cubicBezTo>
                    <a:pt x="3220" y="17455"/>
                    <a:pt x="5407" y="18352"/>
                    <a:pt x="8073" y="18352"/>
                  </a:cubicBezTo>
                  <a:cubicBezTo>
                    <a:pt x="10740" y="18352"/>
                    <a:pt x="13886" y="17455"/>
                    <a:pt x="16881" y="15661"/>
                  </a:cubicBezTo>
                  <a:cubicBezTo>
                    <a:pt x="22873" y="12087"/>
                    <a:pt x="25984" y="6265"/>
                    <a:pt x="23843" y="2692"/>
                  </a:cubicBezTo>
                  <a:cubicBezTo>
                    <a:pt x="22773" y="898"/>
                    <a:pt x="20586" y="0"/>
                    <a:pt x="17919" y="0"/>
                  </a:cubicBezTo>
                  <a:close/>
                </a:path>
              </a:pathLst>
            </a:custGeom>
            <a:solidFill>
              <a:srgbClr val="FFFFFF">
                <a:alpha val="1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44"/>
            <p:cNvSpPr/>
            <p:nvPr/>
          </p:nvSpPr>
          <p:spPr>
            <a:xfrm rot="-18426">
              <a:off x="1738757" y="3810291"/>
              <a:ext cx="191406" cy="115006"/>
            </a:xfrm>
            <a:custGeom>
              <a:avLst/>
              <a:gdLst/>
              <a:ahLst/>
              <a:cxnLst/>
              <a:rect l="l" t="t" r="r" b="b"/>
              <a:pathLst>
                <a:path w="11091" h="6759" extrusionOk="0">
                  <a:moveTo>
                    <a:pt x="9659" y="1"/>
                  </a:moveTo>
                  <a:cubicBezTo>
                    <a:pt x="8535" y="1"/>
                    <a:pt x="6624" y="687"/>
                    <a:pt x="4652" y="1875"/>
                  </a:cubicBezTo>
                  <a:cubicBezTo>
                    <a:pt x="1864" y="3539"/>
                    <a:pt x="0" y="5572"/>
                    <a:pt x="493" y="6403"/>
                  </a:cubicBezTo>
                  <a:cubicBezTo>
                    <a:pt x="641" y="6645"/>
                    <a:pt x="970" y="6759"/>
                    <a:pt x="1430" y="6759"/>
                  </a:cubicBezTo>
                  <a:cubicBezTo>
                    <a:pt x="2558" y="6759"/>
                    <a:pt x="4475" y="6075"/>
                    <a:pt x="6454" y="4894"/>
                  </a:cubicBezTo>
                  <a:cubicBezTo>
                    <a:pt x="9242" y="3231"/>
                    <a:pt x="11090" y="1197"/>
                    <a:pt x="10597" y="366"/>
                  </a:cubicBezTo>
                  <a:cubicBezTo>
                    <a:pt x="10453" y="118"/>
                    <a:pt x="10123" y="1"/>
                    <a:pt x="9659" y="1"/>
                  </a:cubicBezTo>
                  <a:close/>
                </a:path>
              </a:pathLst>
            </a:custGeom>
            <a:solidFill>
              <a:srgbClr val="FFFFFF">
                <a:alpha val="1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44"/>
            <p:cNvSpPr/>
            <p:nvPr/>
          </p:nvSpPr>
          <p:spPr>
            <a:xfrm rot="-18426">
              <a:off x="1920228" y="1640775"/>
              <a:ext cx="104220" cy="1975296"/>
            </a:xfrm>
            <a:custGeom>
              <a:avLst/>
              <a:gdLst/>
              <a:ahLst/>
              <a:cxnLst/>
              <a:rect l="l" t="t" r="r" b="b"/>
              <a:pathLst>
                <a:path w="6039" h="116090" extrusionOk="0">
                  <a:moveTo>
                    <a:pt x="3795" y="0"/>
                  </a:moveTo>
                  <a:cubicBezTo>
                    <a:pt x="2603" y="0"/>
                    <a:pt x="1633" y="959"/>
                    <a:pt x="1618" y="2157"/>
                  </a:cubicBezTo>
                  <a:lnTo>
                    <a:pt x="16" y="113856"/>
                  </a:lnTo>
                  <a:cubicBezTo>
                    <a:pt x="0" y="115072"/>
                    <a:pt x="971" y="116058"/>
                    <a:pt x="2172" y="116089"/>
                  </a:cubicBezTo>
                  <a:cubicBezTo>
                    <a:pt x="2182" y="116089"/>
                    <a:pt x="2191" y="116089"/>
                    <a:pt x="2201" y="116089"/>
                  </a:cubicBezTo>
                  <a:cubicBezTo>
                    <a:pt x="3405" y="116089"/>
                    <a:pt x="4390" y="115125"/>
                    <a:pt x="4406" y="113917"/>
                  </a:cubicBezTo>
                  <a:lnTo>
                    <a:pt x="6007" y="2219"/>
                  </a:lnTo>
                  <a:cubicBezTo>
                    <a:pt x="6038" y="1017"/>
                    <a:pt x="5068" y="16"/>
                    <a:pt x="3851" y="1"/>
                  </a:cubicBezTo>
                  <a:cubicBezTo>
                    <a:pt x="3832" y="0"/>
                    <a:pt x="3813" y="0"/>
                    <a:pt x="3795" y="0"/>
                  </a:cubicBezTo>
                  <a:close/>
                </a:path>
              </a:pathLst>
            </a:custGeom>
            <a:solidFill>
              <a:srgbClr val="FFFFFF">
                <a:alpha val="1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44"/>
            <p:cNvSpPr/>
            <p:nvPr/>
          </p:nvSpPr>
          <p:spPr>
            <a:xfrm rot="-18426">
              <a:off x="2054891" y="1585833"/>
              <a:ext cx="89585" cy="18887"/>
            </a:xfrm>
            <a:custGeom>
              <a:avLst/>
              <a:gdLst/>
              <a:ahLst/>
              <a:cxnLst/>
              <a:rect l="l" t="t" r="r" b="b"/>
              <a:pathLst>
                <a:path w="5191" h="1110" extrusionOk="0">
                  <a:moveTo>
                    <a:pt x="15" y="1"/>
                  </a:moveTo>
                  <a:lnTo>
                    <a:pt x="0" y="1033"/>
                  </a:lnTo>
                  <a:lnTo>
                    <a:pt x="5175" y="1110"/>
                  </a:lnTo>
                  <a:lnTo>
                    <a:pt x="5191" y="62"/>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44"/>
            <p:cNvSpPr/>
            <p:nvPr/>
          </p:nvSpPr>
          <p:spPr>
            <a:xfrm rot="-18426">
              <a:off x="2054543" y="1623742"/>
              <a:ext cx="27388" cy="18104"/>
            </a:xfrm>
            <a:custGeom>
              <a:avLst/>
              <a:gdLst/>
              <a:ahLst/>
              <a:cxnLst/>
              <a:rect l="l" t="t" r="r" b="b"/>
              <a:pathLst>
                <a:path w="1587" h="1064" extrusionOk="0">
                  <a:moveTo>
                    <a:pt x="16" y="1"/>
                  </a:moveTo>
                  <a:lnTo>
                    <a:pt x="0" y="1033"/>
                  </a:lnTo>
                  <a:lnTo>
                    <a:pt x="1571" y="1063"/>
                  </a:lnTo>
                  <a:lnTo>
                    <a:pt x="1587" y="31"/>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5" name="Google Shape;3155;p44"/>
            <p:cNvSpPr/>
            <p:nvPr/>
          </p:nvSpPr>
          <p:spPr>
            <a:xfrm rot="-18426">
              <a:off x="2054198" y="1661740"/>
              <a:ext cx="27388" cy="18104"/>
            </a:xfrm>
            <a:custGeom>
              <a:avLst/>
              <a:gdLst/>
              <a:ahLst/>
              <a:cxnLst/>
              <a:rect l="l" t="t" r="r" b="b"/>
              <a:pathLst>
                <a:path w="1587" h="1064" extrusionOk="0">
                  <a:moveTo>
                    <a:pt x="16" y="1"/>
                  </a:moveTo>
                  <a:lnTo>
                    <a:pt x="0" y="1033"/>
                  </a:lnTo>
                  <a:lnTo>
                    <a:pt x="1572" y="1064"/>
                  </a:lnTo>
                  <a:lnTo>
                    <a:pt x="1587" y="16"/>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6" name="Google Shape;3156;p44"/>
            <p:cNvSpPr/>
            <p:nvPr/>
          </p:nvSpPr>
          <p:spPr>
            <a:xfrm rot="-18426">
              <a:off x="2053852" y="1699482"/>
              <a:ext cx="27405" cy="18104"/>
            </a:xfrm>
            <a:custGeom>
              <a:avLst/>
              <a:gdLst/>
              <a:ahLst/>
              <a:cxnLst/>
              <a:rect l="l" t="t" r="r" b="b"/>
              <a:pathLst>
                <a:path w="1588" h="1064" extrusionOk="0">
                  <a:moveTo>
                    <a:pt x="16" y="1"/>
                  </a:moveTo>
                  <a:lnTo>
                    <a:pt x="1" y="1048"/>
                  </a:lnTo>
                  <a:lnTo>
                    <a:pt x="1572" y="1064"/>
                  </a:lnTo>
                  <a:lnTo>
                    <a:pt x="1587" y="3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7" name="Google Shape;3157;p44"/>
            <p:cNvSpPr/>
            <p:nvPr/>
          </p:nvSpPr>
          <p:spPr>
            <a:xfrm rot="-18426">
              <a:off x="2053506" y="1737496"/>
              <a:ext cx="27405" cy="18087"/>
            </a:xfrm>
            <a:custGeom>
              <a:avLst/>
              <a:gdLst/>
              <a:ahLst/>
              <a:cxnLst/>
              <a:rect l="l" t="t" r="r" b="b"/>
              <a:pathLst>
                <a:path w="1588" h="1063" extrusionOk="0">
                  <a:moveTo>
                    <a:pt x="16" y="0"/>
                  </a:moveTo>
                  <a:lnTo>
                    <a:pt x="1" y="1032"/>
                  </a:lnTo>
                  <a:lnTo>
                    <a:pt x="1572"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44"/>
            <p:cNvSpPr/>
            <p:nvPr/>
          </p:nvSpPr>
          <p:spPr>
            <a:xfrm rot="-18426">
              <a:off x="2053177" y="1774800"/>
              <a:ext cx="89326" cy="18887"/>
            </a:xfrm>
            <a:custGeom>
              <a:avLst/>
              <a:gdLst/>
              <a:ahLst/>
              <a:cxnLst/>
              <a:rect l="l" t="t" r="r" b="b"/>
              <a:pathLst>
                <a:path w="5176" h="1110" extrusionOk="0">
                  <a:moveTo>
                    <a:pt x="15" y="1"/>
                  </a:moveTo>
                  <a:lnTo>
                    <a:pt x="0" y="1048"/>
                  </a:lnTo>
                  <a:lnTo>
                    <a:pt x="5160" y="1110"/>
                  </a:lnTo>
                  <a:lnTo>
                    <a:pt x="5175" y="78"/>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9" name="Google Shape;3159;p44"/>
            <p:cNvSpPr/>
            <p:nvPr/>
          </p:nvSpPr>
          <p:spPr>
            <a:xfrm rot="-18426">
              <a:off x="2052831" y="1812980"/>
              <a:ext cx="27388" cy="18087"/>
            </a:xfrm>
            <a:custGeom>
              <a:avLst/>
              <a:gdLst/>
              <a:ahLst/>
              <a:cxnLst/>
              <a:rect l="l" t="t" r="r" b="b"/>
              <a:pathLst>
                <a:path w="1587" h="1063" extrusionOk="0">
                  <a:moveTo>
                    <a:pt x="16" y="0"/>
                  </a:moveTo>
                  <a:lnTo>
                    <a:pt x="0" y="1032"/>
                  </a:lnTo>
                  <a:lnTo>
                    <a:pt x="1571"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0" name="Google Shape;3160;p44"/>
            <p:cNvSpPr/>
            <p:nvPr/>
          </p:nvSpPr>
          <p:spPr>
            <a:xfrm rot="-18426">
              <a:off x="2052484" y="1850722"/>
              <a:ext cx="27388" cy="18087"/>
            </a:xfrm>
            <a:custGeom>
              <a:avLst/>
              <a:gdLst/>
              <a:ahLst/>
              <a:cxnLst/>
              <a:rect l="l" t="t" r="r" b="b"/>
              <a:pathLst>
                <a:path w="1587" h="1063" extrusionOk="0">
                  <a:moveTo>
                    <a:pt x="16" y="0"/>
                  </a:moveTo>
                  <a:lnTo>
                    <a:pt x="0" y="1047"/>
                  </a:lnTo>
                  <a:lnTo>
                    <a:pt x="1571"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1" name="Google Shape;3161;p44"/>
            <p:cNvSpPr/>
            <p:nvPr/>
          </p:nvSpPr>
          <p:spPr>
            <a:xfrm rot="-18426">
              <a:off x="2052139" y="1888720"/>
              <a:ext cx="27405" cy="18104"/>
            </a:xfrm>
            <a:custGeom>
              <a:avLst/>
              <a:gdLst/>
              <a:ahLst/>
              <a:cxnLst/>
              <a:rect l="l" t="t" r="r" b="b"/>
              <a:pathLst>
                <a:path w="1588" h="1064" extrusionOk="0">
                  <a:moveTo>
                    <a:pt x="16" y="0"/>
                  </a:moveTo>
                  <a:lnTo>
                    <a:pt x="1" y="1032"/>
                  </a:lnTo>
                  <a:lnTo>
                    <a:pt x="1572"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2" name="Google Shape;3162;p44"/>
            <p:cNvSpPr/>
            <p:nvPr/>
          </p:nvSpPr>
          <p:spPr>
            <a:xfrm rot="-18426">
              <a:off x="2051534" y="1926463"/>
              <a:ext cx="27388" cy="18104"/>
            </a:xfrm>
            <a:custGeom>
              <a:avLst/>
              <a:gdLst/>
              <a:ahLst/>
              <a:cxnLst/>
              <a:rect l="l" t="t" r="r" b="b"/>
              <a:pathLst>
                <a:path w="1587" h="1064" extrusionOk="0">
                  <a:moveTo>
                    <a:pt x="16" y="0"/>
                  </a:moveTo>
                  <a:lnTo>
                    <a:pt x="0" y="1048"/>
                  </a:lnTo>
                  <a:lnTo>
                    <a:pt x="1571"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3" name="Google Shape;3163;p44"/>
            <p:cNvSpPr/>
            <p:nvPr/>
          </p:nvSpPr>
          <p:spPr>
            <a:xfrm rot="-18426">
              <a:off x="2051189" y="1964039"/>
              <a:ext cx="89602" cy="18887"/>
            </a:xfrm>
            <a:custGeom>
              <a:avLst/>
              <a:gdLst/>
              <a:ahLst/>
              <a:cxnLst/>
              <a:rect l="l" t="t" r="r" b="b"/>
              <a:pathLst>
                <a:path w="5192" h="1110" extrusionOk="0">
                  <a:moveTo>
                    <a:pt x="16" y="0"/>
                  </a:moveTo>
                  <a:lnTo>
                    <a:pt x="1" y="1032"/>
                  </a:lnTo>
                  <a:lnTo>
                    <a:pt x="5176" y="1109"/>
                  </a:lnTo>
                  <a:lnTo>
                    <a:pt x="5191" y="77"/>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4" name="Google Shape;3164;p44"/>
            <p:cNvSpPr/>
            <p:nvPr/>
          </p:nvSpPr>
          <p:spPr>
            <a:xfrm rot="-18426">
              <a:off x="2050842" y="2002203"/>
              <a:ext cx="27405" cy="17849"/>
            </a:xfrm>
            <a:custGeom>
              <a:avLst/>
              <a:gdLst/>
              <a:ahLst/>
              <a:cxnLst/>
              <a:rect l="l" t="t" r="r" b="b"/>
              <a:pathLst>
                <a:path w="1588" h="1049" extrusionOk="0">
                  <a:moveTo>
                    <a:pt x="16" y="1"/>
                  </a:moveTo>
                  <a:lnTo>
                    <a:pt x="1" y="1033"/>
                  </a:lnTo>
                  <a:lnTo>
                    <a:pt x="1572" y="1048"/>
                  </a:lnTo>
                  <a:lnTo>
                    <a:pt x="1587" y="16"/>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5" name="Google Shape;3165;p44"/>
            <p:cNvSpPr/>
            <p:nvPr/>
          </p:nvSpPr>
          <p:spPr>
            <a:xfrm rot="-18426">
              <a:off x="2050513" y="2039945"/>
              <a:ext cx="27388" cy="18104"/>
            </a:xfrm>
            <a:custGeom>
              <a:avLst/>
              <a:gdLst/>
              <a:ahLst/>
              <a:cxnLst/>
              <a:rect l="l" t="t" r="r" b="b"/>
              <a:pathLst>
                <a:path w="1587" h="1064" extrusionOk="0">
                  <a:moveTo>
                    <a:pt x="15" y="1"/>
                  </a:moveTo>
                  <a:lnTo>
                    <a:pt x="0" y="1033"/>
                  </a:lnTo>
                  <a:lnTo>
                    <a:pt x="1571" y="1063"/>
                  </a:lnTo>
                  <a:lnTo>
                    <a:pt x="1586" y="31"/>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6" name="Google Shape;3166;p44"/>
            <p:cNvSpPr/>
            <p:nvPr/>
          </p:nvSpPr>
          <p:spPr>
            <a:xfrm rot="-18426">
              <a:off x="2050167" y="2077942"/>
              <a:ext cx="27388" cy="17849"/>
            </a:xfrm>
            <a:custGeom>
              <a:avLst/>
              <a:gdLst/>
              <a:ahLst/>
              <a:cxnLst/>
              <a:rect l="l" t="t" r="r" b="b"/>
              <a:pathLst>
                <a:path w="1587" h="1049" extrusionOk="0">
                  <a:moveTo>
                    <a:pt x="16" y="1"/>
                  </a:moveTo>
                  <a:lnTo>
                    <a:pt x="0" y="1033"/>
                  </a:lnTo>
                  <a:lnTo>
                    <a:pt x="1571" y="1048"/>
                  </a:lnTo>
                  <a:lnTo>
                    <a:pt x="1587" y="16"/>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7" name="Google Shape;3167;p44"/>
            <p:cNvSpPr/>
            <p:nvPr/>
          </p:nvSpPr>
          <p:spPr>
            <a:xfrm rot="-18426">
              <a:off x="2049821" y="2115684"/>
              <a:ext cx="27388" cy="18104"/>
            </a:xfrm>
            <a:custGeom>
              <a:avLst/>
              <a:gdLst/>
              <a:ahLst/>
              <a:cxnLst/>
              <a:rect l="l" t="t" r="r" b="b"/>
              <a:pathLst>
                <a:path w="1587" h="1064" extrusionOk="0">
                  <a:moveTo>
                    <a:pt x="16" y="1"/>
                  </a:moveTo>
                  <a:lnTo>
                    <a:pt x="0" y="1048"/>
                  </a:lnTo>
                  <a:lnTo>
                    <a:pt x="1571" y="1064"/>
                  </a:lnTo>
                  <a:lnTo>
                    <a:pt x="1587" y="3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8" name="Google Shape;3168;p44"/>
            <p:cNvSpPr/>
            <p:nvPr/>
          </p:nvSpPr>
          <p:spPr>
            <a:xfrm rot="-18426">
              <a:off x="2049476" y="2153260"/>
              <a:ext cx="89602" cy="18887"/>
            </a:xfrm>
            <a:custGeom>
              <a:avLst/>
              <a:gdLst/>
              <a:ahLst/>
              <a:cxnLst/>
              <a:rect l="l" t="t" r="r" b="b"/>
              <a:pathLst>
                <a:path w="5192" h="1110" extrusionOk="0">
                  <a:moveTo>
                    <a:pt x="16" y="1"/>
                  </a:moveTo>
                  <a:lnTo>
                    <a:pt x="1" y="1033"/>
                  </a:lnTo>
                  <a:lnTo>
                    <a:pt x="5176" y="1110"/>
                  </a:lnTo>
                  <a:lnTo>
                    <a:pt x="5191" y="6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9" name="Google Shape;3169;p44"/>
            <p:cNvSpPr/>
            <p:nvPr/>
          </p:nvSpPr>
          <p:spPr>
            <a:xfrm rot="-18426">
              <a:off x="2049128" y="2191169"/>
              <a:ext cx="27405" cy="18104"/>
            </a:xfrm>
            <a:custGeom>
              <a:avLst/>
              <a:gdLst/>
              <a:ahLst/>
              <a:cxnLst/>
              <a:rect l="l" t="t" r="r" b="b"/>
              <a:pathLst>
                <a:path w="1588" h="1064" extrusionOk="0">
                  <a:moveTo>
                    <a:pt x="16" y="1"/>
                  </a:moveTo>
                  <a:lnTo>
                    <a:pt x="1" y="1033"/>
                  </a:lnTo>
                  <a:lnTo>
                    <a:pt x="1572" y="1064"/>
                  </a:lnTo>
                  <a:lnTo>
                    <a:pt x="1587" y="3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0" name="Google Shape;3170;p44"/>
            <p:cNvSpPr/>
            <p:nvPr/>
          </p:nvSpPr>
          <p:spPr>
            <a:xfrm rot="-18426">
              <a:off x="2048783" y="2229183"/>
              <a:ext cx="27405" cy="18087"/>
            </a:xfrm>
            <a:custGeom>
              <a:avLst/>
              <a:gdLst/>
              <a:ahLst/>
              <a:cxnLst/>
              <a:rect l="l" t="t" r="r" b="b"/>
              <a:pathLst>
                <a:path w="1588" h="1063" extrusionOk="0">
                  <a:moveTo>
                    <a:pt x="16" y="0"/>
                  </a:moveTo>
                  <a:lnTo>
                    <a:pt x="1" y="1032"/>
                  </a:lnTo>
                  <a:lnTo>
                    <a:pt x="1572"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1" name="Google Shape;3171;p44"/>
            <p:cNvSpPr/>
            <p:nvPr/>
          </p:nvSpPr>
          <p:spPr>
            <a:xfrm rot="-18426">
              <a:off x="2048454" y="2266925"/>
              <a:ext cx="27388" cy="18087"/>
            </a:xfrm>
            <a:custGeom>
              <a:avLst/>
              <a:gdLst/>
              <a:ahLst/>
              <a:cxnLst/>
              <a:rect l="l" t="t" r="r" b="b"/>
              <a:pathLst>
                <a:path w="1587" h="1063" extrusionOk="0">
                  <a:moveTo>
                    <a:pt x="16" y="0"/>
                  </a:moveTo>
                  <a:lnTo>
                    <a:pt x="0" y="1047"/>
                  </a:lnTo>
                  <a:lnTo>
                    <a:pt x="1571"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2" name="Google Shape;3172;p44"/>
            <p:cNvSpPr/>
            <p:nvPr/>
          </p:nvSpPr>
          <p:spPr>
            <a:xfrm rot="-18426">
              <a:off x="2048109" y="2304922"/>
              <a:ext cx="27388" cy="18104"/>
            </a:xfrm>
            <a:custGeom>
              <a:avLst/>
              <a:gdLst/>
              <a:ahLst/>
              <a:cxnLst/>
              <a:rect l="l" t="t" r="r" b="b"/>
              <a:pathLst>
                <a:path w="1587" h="1064" extrusionOk="0">
                  <a:moveTo>
                    <a:pt x="16" y="0"/>
                  </a:moveTo>
                  <a:lnTo>
                    <a:pt x="0" y="1032"/>
                  </a:lnTo>
                  <a:lnTo>
                    <a:pt x="1571"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3" name="Google Shape;3173;p44"/>
            <p:cNvSpPr/>
            <p:nvPr/>
          </p:nvSpPr>
          <p:spPr>
            <a:xfrm rot="-18426">
              <a:off x="2047763" y="2342243"/>
              <a:ext cx="89326" cy="18870"/>
            </a:xfrm>
            <a:custGeom>
              <a:avLst/>
              <a:gdLst/>
              <a:ahLst/>
              <a:cxnLst/>
              <a:rect l="l" t="t" r="r" b="b"/>
              <a:pathLst>
                <a:path w="5176" h="1109" extrusionOk="0">
                  <a:moveTo>
                    <a:pt x="16" y="0"/>
                  </a:moveTo>
                  <a:lnTo>
                    <a:pt x="1" y="1047"/>
                  </a:lnTo>
                  <a:lnTo>
                    <a:pt x="5160" y="1109"/>
                  </a:lnTo>
                  <a:lnTo>
                    <a:pt x="5176" y="77"/>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4" name="Google Shape;3174;p44"/>
            <p:cNvSpPr/>
            <p:nvPr/>
          </p:nvSpPr>
          <p:spPr>
            <a:xfrm rot="-18426">
              <a:off x="2047157" y="2380408"/>
              <a:ext cx="27388" cy="18104"/>
            </a:xfrm>
            <a:custGeom>
              <a:avLst/>
              <a:gdLst/>
              <a:ahLst/>
              <a:cxnLst/>
              <a:rect l="l" t="t" r="r" b="b"/>
              <a:pathLst>
                <a:path w="1587" h="1064" extrusionOk="0">
                  <a:moveTo>
                    <a:pt x="16" y="0"/>
                  </a:moveTo>
                  <a:lnTo>
                    <a:pt x="0" y="1032"/>
                  </a:lnTo>
                  <a:lnTo>
                    <a:pt x="1571"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5" name="Google Shape;3175;p44"/>
            <p:cNvSpPr/>
            <p:nvPr/>
          </p:nvSpPr>
          <p:spPr>
            <a:xfrm rot="-18426">
              <a:off x="2046811" y="2418150"/>
              <a:ext cx="27388" cy="18104"/>
            </a:xfrm>
            <a:custGeom>
              <a:avLst/>
              <a:gdLst/>
              <a:ahLst/>
              <a:cxnLst/>
              <a:rect l="l" t="t" r="r" b="b"/>
              <a:pathLst>
                <a:path w="1587" h="1064" extrusionOk="0">
                  <a:moveTo>
                    <a:pt x="16" y="0"/>
                  </a:moveTo>
                  <a:lnTo>
                    <a:pt x="1" y="1048"/>
                  </a:lnTo>
                  <a:lnTo>
                    <a:pt x="1572"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6" name="Google Shape;3176;p44"/>
            <p:cNvSpPr/>
            <p:nvPr/>
          </p:nvSpPr>
          <p:spPr>
            <a:xfrm rot="-18426">
              <a:off x="2046466" y="2456147"/>
              <a:ext cx="27405" cy="18104"/>
            </a:xfrm>
            <a:custGeom>
              <a:avLst/>
              <a:gdLst/>
              <a:ahLst/>
              <a:cxnLst/>
              <a:rect l="l" t="t" r="r" b="b"/>
              <a:pathLst>
                <a:path w="1588" h="1064" extrusionOk="0">
                  <a:moveTo>
                    <a:pt x="16" y="1"/>
                  </a:moveTo>
                  <a:lnTo>
                    <a:pt x="1" y="1033"/>
                  </a:lnTo>
                  <a:lnTo>
                    <a:pt x="1572" y="1063"/>
                  </a:lnTo>
                  <a:lnTo>
                    <a:pt x="1587" y="31"/>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7" name="Google Shape;3177;p44"/>
            <p:cNvSpPr/>
            <p:nvPr/>
          </p:nvSpPr>
          <p:spPr>
            <a:xfrm rot="-18426">
              <a:off x="2046119" y="2493890"/>
              <a:ext cx="27405" cy="18104"/>
            </a:xfrm>
            <a:custGeom>
              <a:avLst/>
              <a:gdLst/>
              <a:ahLst/>
              <a:cxnLst/>
              <a:rect l="l" t="t" r="r" b="b"/>
              <a:pathLst>
                <a:path w="1588" h="1064" extrusionOk="0">
                  <a:moveTo>
                    <a:pt x="16" y="1"/>
                  </a:moveTo>
                  <a:lnTo>
                    <a:pt x="1" y="1048"/>
                  </a:lnTo>
                  <a:lnTo>
                    <a:pt x="1572" y="1063"/>
                  </a:lnTo>
                  <a:lnTo>
                    <a:pt x="1587" y="31"/>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8" name="Google Shape;3178;p44"/>
            <p:cNvSpPr/>
            <p:nvPr/>
          </p:nvSpPr>
          <p:spPr>
            <a:xfrm rot="-18426">
              <a:off x="2045791" y="2531465"/>
              <a:ext cx="89585" cy="18887"/>
            </a:xfrm>
            <a:custGeom>
              <a:avLst/>
              <a:gdLst/>
              <a:ahLst/>
              <a:cxnLst/>
              <a:rect l="l" t="t" r="r" b="b"/>
              <a:pathLst>
                <a:path w="5191" h="1110" extrusionOk="0">
                  <a:moveTo>
                    <a:pt x="16" y="1"/>
                  </a:moveTo>
                  <a:lnTo>
                    <a:pt x="0" y="1033"/>
                  </a:lnTo>
                  <a:lnTo>
                    <a:pt x="5175" y="1110"/>
                  </a:lnTo>
                  <a:lnTo>
                    <a:pt x="5191" y="78"/>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9" name="Google Shape;3179;p44"/>
            <p:cNvSpPr/>
            <p:nvPr/>
          </p:nvSpPr>
          <p:spPr>
            <a:xfrm rot="-18426">
              <a:off x="2045444" y="2569629"/>
              <a:ext cx="27388" cy="17849"/>
            </a:xfrm>
            <a:custGeom>
              <a:avLst/>
              <a:gdLst/>
              <a:ahLst/>
              <a:cxnLst/>
              <a:rect l="l" t="t" r="r" b="b"/>
              <a:pathLst>
                <a:path w="1587" h="1049" extrusionOk="0">
                  <a:moveTo>
                    <a:pt x="16" y="1"/>
                  </a:moveTo>
                  <a:lnTo>
                    <a:pt x="0" y="1033"/>
                  </a:lnTo>
                  <a:lnTo>
                    <a:pt x="1571" y="1048"/>
                  </a:lnTo>
                  <a:lnTo>
                    <a:pt x="1587" y="16"/>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0" name="Google Shape;3180;p44"/>
            <p:cNvSpPr/>
            <p:nvPr/>
          </p:nvSpPr>
          <p:spPr>
            <a:xfrm rot="-18426">
              <a:off x="2045098" y="2607371"/>
              <a:ext cx="27388" cy="18104"/>
            </a:xfrm>
            <a:custGeom>
              <a:avLst/>
              <a:gdLst/>
              <a:ahLst/>
              <a:cxnLst/>
              <a:rect l="l" t="t" r="r" b="b"/>
              <a:pathLst>
                <a:path w="1587" h="1064" extrusionOk="0">
                  <a:moveTo>
                    <a:pt x="16" y="1"/>
                  </a:moveTo>
                  <a:lnTo>
                    <a:pt x="1" y="1033"/>
                  </a:lnTo>
                  <a:lnTo>
                    <a:pt x="1572" y="1064"/>
                  </a:lnTo>
                  <a:lnTo>
                    <a:pt x="1587" y="3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1" name="Google Shape;3181;p44"/>
            <p:cNvSpPr/>
            <p:nvPr/>
          </p:nvSpPr>
          <p:spPr>
            <a:xfrm rot="-18426">
              <a:off x="2044753" y="2645386"/>
              <a:ext cx="27405" cy="17832"/>
            </a:xfrm>
            <a:custGeom>
              <a:avLst/>
              <a:gdLst/>
              <a:ahLst/>
              <a:cxnLst/>
              <a:rect l="l" t="t" r="r" b="b"/>
              <a:pathLst>
                <a:path w="1588" h="1048" extrusionOk="0">
                  <a:moveTo>
                    <a:pt x="16" y="0"/>
                  </a:moveTo>
                  <a:lnTo>
                    <a:pt x="1" y="1032"/>
                  </a:lnTo>
                  <a:lnTo>
                    <a:pt x="1572" y="1048"/>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2" name="Google Shape;3182;p44"/>
            <p:cNvSpPr/>
            <p:nvPr/>
          </p:nvSpPr>
          <p:spPr>
            <a:xfrm rot="-18426">
              <a:off x="2044407" y="2683128"/>
              <a:ext cx="27405" cy="18087"/>
            </a:xfrm>
            <a:custGeom>
              <a:avLst/>
              <a:gdLst/>
              <a:ahLst/>
              <a:cxnLst/>
              <a:rect l="l" t="t" r="r" b="b"/>
              <a:pathLst>
                <a:path w="1588" h="1063" extrusionOk="0">
                  <a:moveTo>
                    <a:pt x="16" y="0"/>
                  </a:moveTo>
                  <a:lnTo>
                    <a:pt x="1" y="1048"/>
                  </a:lnTo>
                  <a:lnTo>
                    <a:pt x="1572"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3" name="Google Shape;3183;p44"/>
            <p:cNvSpPr/>
            <p:nvPr/>
          </p:nvSpPr>
          <p:spPr>
            <a:xfrm rot="-18426">
              <a:off x="2044079" y="2720704"/>
              <a:ext cx="89326" cy="18887"/>
            </a:xfrm>
            <a:custGeom>
              <a:avLst/>
              <a:gdLst/>
              <a:ahLst/>
              <a:cxnLst/>
              <a:rect l="l" t="t" r="r" b="b"/>
              <a:pathLst>
                <a:path w="5176" h="1110" extrusionOk="0">
                  <a:moveTo>
                    <a:pt x="16" y="0"/>
                  </a:moveTo>
                  <a:lnTo>
                    <a:pt x="0" y="1032"/>
                  </a:lnTo>
                  <a:lnTo>
                    <a:pt x="5160" y="1109"/>
                  </a:lnTo>
                  <a:lnTo>
                    <a:pt x="5175" y="77"/>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4" name="Google Shape;3184;p44"/>
            <p:cNvSpPr/>
            <p:nvPr/>
          </p:nvSpPr>
          <p:spPr>
            <a:xfrm rot="-18426">
              <a:off x="2043731" y="2758612"/>
              <a:ext cx="27388" cy="18087"/>
            </a:xfrm>
            <a:custGeom>
              <a:avLst/>
              <a:gdLst/>
              <a:ahLst/>
              <a:cxnLst/>
              <a:rect l="l" t="t" r="r" b="b"/>
              <a:pathLst>
                <a:path w="1587" h="1063" extrusionOk="0">
                  <a:moveTo>
                    <a:pt x="16" y="0"/>
                  </a:moveTo>
                  <a:lnTo>
                    <a:pt x="0" y="1047"/>
                  </a:lnTo>
                  <a:lnTo>
                    <a:pt x="1571"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5" name="Google Shape;3185;p44"/>
            <p:cNvSpPr/>
            <p:nvPr/>
          </p:nvSpPr>
          <p:spPr>
            <a:xfrm rot="-18426">
              <a:off x="2043386" y="2796609"/>
              <a:ext cx="27388" cy="18104"/>
            </a:xfrm>
            <a:custGeom>
              <a:avLst/>
              <a:gdLst/>
              <a:ahLst/>
              <a:cxnLst/>
              <a:rect l="l" t="t" r="r" b="b"/>
              <a:pathLst>
                <a:path w="1587" h="1064" extrusionOk="0">
                  <a:moveTo>
                    <a:pt x="16" y="0"/>
                  </a:moveTo>
                  <a:lnTo>
                    <a:pt x="1" y="1032"/>
                  </a:lnTo>
                  <a:lnTo>
                    <a:pt x="1572" y="1063"/>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6" name="Google Shape;3186;p44"/>
            <p:cNvSpPr/>
            <p:nvPr/>
          </p:nvSpPr>
          <p:spPr>
            <a:xfrm rot="-18426">
              <a:off x="2043039" y="2834351"/>
              <a:ext cx="27405" cy="18104"/>
            </a:xfrm>
            <a:custGeom>
              <a:avLst/>
              <a:gdLst/>
              <a:ahLst/>
              <a:cxnLst/>
              <a:rect l="l" t="t" r="r" b="b"/>
              <a:pathLst>
                <a:path w="1588" h="1064" extrusionOk="0">
                  <a:moveTo>
                    <a:pt x="16" y="0"/>
                  </a:moveTo>
                  <a:lnTo>
                    <a:pt x="1" y="1048"/>
                  </a:lnTo>
                  <a:lnTo>
                    <a:pt x="1572"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7" name="Google Shape;3187;p44"/>
            <p:cNvSpPr/>
            <p:nvPr/>
          </p:nvSpPr>
          <p:spPr>
            <a:xfrm rot="-18426">
              <a:off x="2042694" y="2872349"/>
              <a:ext cx="27129" cy="18104"/>
            </a:xfrm>
            <a:custGeom>
              <a:avLst/>
              <a:gdLst/>
              <a:ahLst/>
              <a:cxnLst/>
              <a:rect l="l" t="t" r="r" b="b"/>
              <a:pathLst>
                <a:path w="1572" h="1064" extrusionOk="0">
                  <a:moveTo>
                    <a:pt x="1" y="1"/>
                  </a:moveTo>
                  <a:lnTo>
                    <a:pt x="1" y="1033"/>
                  </a:lnTo>
                  <a:lnTo>
                    <a:pt x="1572" y="1064"/>
                  </a:lnTo>
                  <a:lnTo>
                    <a:pt x="1572" y="32"/>
                  </a:lnTo>
                  <a:lnTo>
                    <a:pt x="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8" name="Google Shape;3188;p44"/>
            <p:cNvSpPr/>
            <p:nvPr/>
          </p:nvSpPr>
          <p:spPr>
            <a:xfrm rot="-18426">
              <a:off x="2042365" y="2909670"/>
              <a:ext cx="89326" cy="18887"/>
            </a:xfrm>
            <a:custGeom>
              <a:avLst/>
              <a:gdLst/>
              <a:ahLst/>
              <a:cxnLst/>
              <a:rect l="l" t="t" r="r" b="b"/>
              <a:pathLst>
                <a:path w="5176" h="1110" extrusionOk="0">
                  <a:moveTo>
                    <a:pt x="0" y="0"/>
                  </a:moveTo>
                  <a:lnTo>
                    <a:pt x="0" y="1048"/>
                  </a:lnTo>
                  <a:lnTo>
                    <a:pt x="5160" y="1109"/>
                  </a:lnTo>
                  <a:lnTo>
                    <a:pt x="5175" y="77"/>
                  </a:lnTo>
                  <a:lnTo>
                    <a:pt x="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9" name="Google Shape;3189;p44"/>
            <p:cNvSpPr/>
            <p:nvPr/>
          </p:nvSpPr>
          <p:spPr>
            <a:xfrm rot="-18426">
              <a:off x="2041743" y="2947834"/>
              <a:ext cx="27405" cy="18104"/>
            </a:xfrm>
            <a:custGeom>
              <a:avLst/>
              <a:gdLst/>
              <a:ahLst/>
              <a:cxnLst/>
              <a:rect l="l" t="t" r="r" b="b"/>
              <a:pathLst>
                <a:path w="1588" h="1064" extrusionOk="0">
                  <a:moveTo>
                    <a:pt x="16" y="1"/>
                  </a:moveTo>
                  <a:lnTo>
                    <a:pt x="1" y="1033"/>
                  </a:lnTo>
                  <a:lnTo>
                    <a:pt x="1572" y="1063"/>
                  </a:lnTo>
                  <a:lnTo>
                    <a:pt x="1587" y="16"/>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0" name="Google Shape;3190;p44"/>
            <p:cNvSpPr/>
            <p:nvPr/>
          </p:nvSpPr>
          <p:spPr>
            <a:xfrm rot="-18426">
              <a:off x="2041413" y="2985576"/>
              <a:ext cx="27388" cy="18104"/>
            </a:xfrm>
            <a:custGeom>
              <a:avLst/>
              <a:gdLst/>
              <a:ahLst/>
              <a:cxnLst/>
              <a:rect l="l" t="t" r="r" b="b"/>
              <a:pathLst>
                <a:path w="1587" h="1064" extrusionOk="0">
                  <a:moveTo>
                    <a:pt x="15" y="1"/>
                  </a:moveTo>
                  <a:lnTo>
                    <a:pt x="0" y="1048"/>
                  </a:lnTo>
                  <a:lnTo>
                    <a:pt x="1571" y="1063"/>
                  </a:lnTo>
                  <a:lnTo>
                    <a:pt x="1587" y="31"/>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1" name="Google Shape;3191;p44"/>
            <p:cNvSpPr/>
            <p:nvPr/>
          </p:nvSpPr>
          <p:spPr>
            <a:xfrm rot="-18426">
              <a:off x="2041068" y="3023574"/>
              <a:ext cx="27388" cy="18104"/>
            </a:xfrm>
            <a:custGeom>
              <a:avLst/>
              <a:gdLst/>
              <a:ahLst/>
              <a:cxnLst/>
              <a:rect l="l" t="t" r="r" b="b"/>
              <a:pathLst>
                <a:path w="1587" h="1064" extrusionOk="0">
                  <a:moveTo>
                    <a:pt x="16" y="1"/>
                  </a:moveTo>
                  <a:lnTo>
                    <a:pt x="0" y="1033"/>
                  </a:lnTo>
                  <a:lnTo>
                    <a:pt x="1571" y="1064"/>
                  </a:lnTo>
                  <a:lnTo>
                    <a:pt x="1587" y="3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2" name="Google Shape;3192;p44"/>
            <p:cNvSpPr/>
            <p:nvPr/>
          </p:nvSpPr>
          <p:spPr>
            <a:xfrm rot="-18426">
              <a:off x="2040722" y="3061588"/>
              <a:ext cx="27388" cy="17832"/>
            </a:xfrm>
            <a:custGeom>
              <a:avLst/>
              <a:gdLst/>
              <a:ahLst/>
              <a:cxnLst/>
              <a:rect l="l" t="t" r="r" b="b"/>
              <a:pathLst>
                <a:path w="1587" h="1048" extrusionOk="0">
                  <a:moveTo>
                    <a:pt x="16" y="0"/>
                  </a:moveTo>
                  <a:lnTo>
                    <a:pt x="0" y="1032"/>
                  </a:lnTo>
                  <a:lnTo>
                    <a:pt x="1572" y="1048"/>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3" name="Google Shape;3193;p44"/>
            <p:cNvSpPr/>
            <p:nvPr/>
          </p:nvSpPr>
          <p:spPr>
            <a:xfrm rot="-18426">
              <a:off x="2040377" y="3098891"/>
              <a:ext cx="89602" cy="18887"/>
            </a:xfrm>
            <a:custGeom>
              <a:avLst/>
              <a:gdLst/>
              <a:ahLst/>
              <a:cxnLst/>
              <a:rect l="l" t="t" r="r" b="b"/>
              <a:pathLst>
                <a:path w="5192" h="1110" extrusionOk="0">
                  <a:moveTo>
                    <a:pt x="16" y="1"/>
                  </a:moveTo>
                  <a:lnTo>
                    <a:pt x="1" y="1033"/>
                  </a:lnTo>
                  <a:lnTo>
                    <a:pt x="5176" y="1110"/>
                  </a:lnTo>
                  <a:lnTo>
                    <a:pt x="5191" y="78"/>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4" name="Google Shape;3194;p44"/>
            <p:cNvSpPr/>
            <p:nvPr/>
          </p:nvSpPr>
          <p:spPr>
            <a:xfrm rot="-18426">
              <a:off x="2040030" y="3137072"/>
              <a:ext cx="27405" cy="17832"/>
            </a:xfrm>
            <a:custGeom>
              <a:avLst/>
              <a:gdLst/>
              <a:ahLst/>
              <a:cxnLst/>
              <a:rect l="l" t="t" r="r" b="b"/>
              <a:pathLst>
                <a:path w="1588" h="1048" extrusionOk="0">
                  <a:moveTo>
                    <a:pt x="16" y="0"/>
                  </a:moveTo>
                  <a:lnTo>
                    <a:pt x="1" y="1032"/>
                  </a:lnTo>
                  <a:lnTo>
                    <a:pt x="1572" y="1048"/>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5" name="Google Shape;3195;p44"/>
            <p:cNvSpPr/>
            <p:nvPr/>
          </p:nvSpPr>
          <p:spPr>
            <a:xfrm rot="-18426">
              <a:off x="2039701" y="3174815"/>
              <a:ext cx="27388" cy="18087"/>
            </a:xfrm>
            <a:custGeom>
              <a:avLst/>
              <a:gdLst/>
              <a:ahLst/>
              <a:cxnLst/>
              <a:rect l="l" t="t" r="r" b="b"/>
              <a:pathLst>
                <a:path w="1587" h="1063" extrusionOk="0">
                  <a:moveTo>
                    <a:pt x="15" y="0"/>
                  </a:moveTo>
                  <a:lnTo>
                    <a:pt x="0" y="1032"/>
                  </a:lnTo>
                  <a:lnTo>
                    <a:pt x="1571" y="1063"/>
                  </a:lnTo>
                  <a:lnTo>
                    <a:pt x="1587" y="31"/>
                  </a:lnTo>
                  <a:lnTo>
                    <a:pt x="1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6" name="Google Shape;3196;p44"/>
            <p:cNvSpPr/>
            <p:nvPr/>
          </p:nvSpPr>
          <p:spPr>
            <a:xfrm rot="-18426">
              <a:off x="2039355" y="3212812"/>
              <a:ext cx="27388" cy="17832"/>
            </a:xfrm>
            <a:custGeom>
              <a:avLst/>
              <a:gdLst/>
              <a:ahLst/>
              <a:cxnLst/>
              <a:rect l="l" t="t" r="r" b="b"/>
              <a:pathLst>
                <a:path w="1587" h="1048" extrusionOk="0">
                  <a:moveTo>
                    <a:pt x="16" y="0"/>
                  </a:moveTo>
                  <a:lnTo>
                    <a:pt x="0" y="1032"/>
                  </a:lnTo>
                  <a:lnTo>
                    <a:pt x="1571" y="1048"/>
                  </a:lnTo>
                  <a:lnTo>
                    <a:pt x="1587" y="16"/>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7" name="Google Shape;3197;p44"/>
            <p:cNvSpPr/>
            <p:nvPr/>
          </p:nvSpPr>
          <p:spPr>
            <a:xfrm rot="-18426">
              <a:off x="2039009" y="3250554"/>
              <a:ext cx="27388" cy="18104"/>
            </a:xfrm>
            <a:custGeom>
              <a:avLst/>
              <a:gdLst/>
              <a:ahLst/>
              <a:cxnLst/>
              <a:rect l="l" t="t" r="r" b="b"/>
              <a:pathLst>
                <a:path w="1587" h="1064" extrusionOk="0">
                  <a:moveTo>
                    <a:pt x="16" y="0"/>
                  </a:moveTo>
                  <a:lnTo>
                    <a:pt x="0" y="1048"/>
                  </a:lnTo>
                  <a:lnTo>
                    <a:pt x="1571"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8" name="Google Shape;3198;p44"/>
            <p:cNvSpPr/>
            <p:nvPr/>
          </p:nvSpPr>
          <p:spPr>
            <a:xfrm rot="-18426">
              <a:off x="2038663" y="3287858"/>
              <a:ext cx="89326" cy="18887"/>
            </a:xfrm>
            <a:custGeom>
              <a:avLst/>
              <a:gdLst/>
              <a:ahLst/>
              <a:cxnLst/>
              <a:rect l="l" t="t" r="r" b="b"/>
              <a:pathLst>
                <a:path w="5176" h="1110" extrusionOk="0">
                  <a:moveTo>
                    <a:pt x="1" y="1"/>
                  </a:moveTo>
                  <a:lnTo>
                    <a:pt x="1" y="1048"/>
                  </a:lnTo>
                  <a:lnTo>
                    <a:pt x="5160" y="1110"/>
                  </a:lnTo>
                  <a:lnTo>
                    <a:pt x="5176" y="78"/>
                  </a:lnTo>
                  <a:lnTo>
                    <a:pt x="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9" name="Google Shape;3199;p44"/>
            <p:cNvSpPr/>
            <p:nvPr/>
          </p:nvSpPr>
          <p:spPr>
            <a:xfrm rot="-18426">
              <a:off x="2038316" y="3326038"/>
              <a:ext cx="27405" cy="18104"/>
            </a:xfrm>
            <a:custGeom>
              <a:avLst/>
              <a:gdLst/>
              <a:ahLst/>
              <a:cxnLst/>
              <a:rect l="l" t="t" r="r" b="b"/>
              <a:pathLst>
                <a:path w="1588" h="1064" extrusionOk="0">
                  <a:moveTo>
                    <a:pt x="16" y="0"/>
                  </a:moveTo>
                  <a:lnTo>
                    <a:pt x="1" y="1048"/>
                  </a:lnTo>
                  <a:lnTo>
                    <a:pt x="1572"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0" name="Google Shape;3200;p44"/>
            <p:cNvSpPr/>
            <p:nvPr/>
          </p:nvSpPr>
          <p:spPr>
            <a:xfrm rot="-18426">
              <a:off x="2037989" y="3364036"/>
              <a:ext cx="27388" cy="18104"/>
            </a:xfrm>
            <a:custGeom>
              <a:avLst/>
              <a:gdLst/>
              <a:ahLst/>
              <a:cxnLst/>
              <a:rect l="l" t="t" r="r" b="b"/>
              <a:pathLst>
                <a:path w="1587" h="1064" extrusionOk="0">
                  <a:moveTo>
                    <a:pt x="15" y="1"/>
                  </a:moveTo>
                  <a:lnTo>
                    <a:pt x="0" y="1033"/>
                  </a:lnTo>
                  <a:lnTo>
                    <a:pt x="1571" y="1063"/>
                  </a:lnTo>
                  <a:lnTo>
                    <a:pt x="1586" y="16"/>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1" name="Google Shape;3201;p44"/>
            <p:cNvSpPr/>
            <p:nvPr/>
          </p:nvSpPr>
          <p:spPr>
            <a:xfrm rot="-18426">
              <a:off x="2037366" y="3401779"/>
              <a:ext cx="27405" cy="18104"/>
            </a:xfrm>
            <a:custGeom>
              <a:avLst/>
              <a:gdLst/>
              <a:ahLst/>
              <a:cxnLst/>
              <a:rect l="l" t="t" r="r" b="b"/>
              <a:pathLst>
                <a:path w="1588" h="1064" extrusionOk="0">
                  <a:moveTo>
                    <a:pt x="16" y="1"/>
                  </a:moveTo>
                  <a:lnTo>
                    <a:pt x="1" y="1048"/>
                  </a:lnTo>
                  <a:lnTo>
                    <a:pt x="1572" y="1063"/>
                  </a:lnTo>
                  <a:lnTo>
                    <a:pt x="1587" y="31"/>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2" name="Google Shape;3202;p44"/>
            <p:cNvSpPr/>
            <p:nvPr/>
          </p:nvSpPr>
          <p:spPr>
            <a:xfrm rot="-18426">
              <a:off x="2037038" y="3439776"/>
              <a:ext cx="27388" cy="18104"/>
            </a:xfrm>
            <a:custGeom>
              <a:avLst/>
              <a:gdLst/>
              <a:ahLst/>
              <a:cxnLst/>
              <a:rect l="l" t="t" r="r" b="b"/>
              <a:pathLst>
                <a:path w="1587" h="1064" extrusionOk="0">
                  <a:moveTo>
                    <a:pt x="15" y="1"/>
                  </a:moveTo>
                  <a:lnTo>
                    <a:pt x="0" y="1033"/>
                  </a:lnTo>
                  <a:lnTo>
                    <a:pt x="1571" y="1064"/>
                  </a:lnTo>
                  <a:lnTo>
                    <a:pt x="1586" y="32"/>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3" name="Google Shape;3203;p44"/>
            <p:cNvSpPr/>
            <p:nvPr/>
          </p:nvSpPr>
          <p:spPr>
            <a:xfrm rot="-18426">
              <a:off x="2036692" y="3477097"/>
              <a:ext cx="89585" cy="19142"/>
            </a:xfrm>
            <a:custGeom>
              <a:avLst/>
              <a:gdLst/>
              <a:ahLst/>
              <a:cxnLst/>
              <a:rect l="l" t="t" r="r" b="b"/>
              <a:pathLst>
                <a:path w="5191" h="1125" extrusionOk="0">
                  <a:moveTo>
                    <a:pt x="16" y="1"/>
                  </a:moveTo>
                  <a:lnTo>
                    <a:pt x="0" y="1048"/>
                  </a:lnTo>
                  <a:lnTo>
                    <a:pt x="5175" y="1125"/>
                  </a:lnTo>
                  <a:lnTo>
                    <a:pt x="5191" y="78"/>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4" name="Google Shape;3204;p44"/>
            <p:cNvSpPr/>
            <p:nvPr/>
          </p:nvSpPr>
          <p:spPr>
            <a:xfrm rot="-18426">
              <a:off x="2036345" y="3515261"/>
              <a:ext cx="27388" cy="18104"/>
            </a:xfrm>
            <a:custGeom>
              <a:avLst/>
              <a:gdLst/>
              <a:ahLst/>
              <a:cxnLst/>
              <a:rect l="l" t="t" r="r" b="b"/>
              <a:pathLst>
                <a:path w="1587" h="1064" extrusionOk="0">
                  <a:moveTo>
                    <a:pt x="16" y="1"/>
                  </a:moveTo>
                  <a:lnTo>
                    <a:pt x="0" y="1033"/>
                  </a:lnTo>
                  <a:lnTo>
                    <a:pt x="1571" y="1064"/>
                  </a:lnTo>
                  <a:lnTo>
                    <a:pt x="1587" y="16"/>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5" name="Google Shape;3205;p44"/>
            <p:cNvSpPr/>
            <p:nvPr/>
          </p:nvSpPr>
          <p:spPr>
            <a:xfrm rot="-18426">
              <a:off x="2035999" y="3553003"/>
              <a:ext cx="27405" cy="18104"/>
            </a:xfrm>
            <a:custGeom>
              <a:avLst/>
              <a:gdLst/>
              <a:ahLst/>
              <a:cxnLst/>
              <a:rect l="l" t="t" r="r" b="b"/>
              <a:pathLst>
                <a:path w="1588" h="1064" extrusionOk="0">
                  <a:moveTo>
                    <a:pt x="16" y="1"/>
                  </a:moveTo>
                  <a:lnTo>
                    <a:pt x="1" y="1048"/>
                  </a:lnTo>
                  <a:lnTo>
                    <a:pt x="1572" y="1064"/>
                  </a:lnTo>
                  <a:lnTo>
                    <a:pt x="1587" y="32"/>
                  </a:lnTo>
                  <a:lnTo>
                    <a:pt x="1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6" name="Google Shape;3206;p44"/>
            <p:cNvSpPr/>
            <p:nvPr/>
          </p:nvSpPr>
          <p:spPr>
            <a:xfrm rot="-18426">
              <a:off x="2035654" y="3591017"/>
              <a:ext cx="27405" cy="18087"/>
            </a:xfrm>
            <a:custGeom>
              <a:avLst/>
              <a:gdLst/>
              <a:ahLst/>
              <a:cxnLst/>
              <a:rect l="l" t="t" r="r" b="b"/>
              <a:pathLst>
                <a:path w="1588" h="1063" extrusionOk="0">
                  <a:moveTo>
                    <a:pt x="16" y="0"/>
                  </a:moveTo>
                  <a:lnTo>
                    <a:pt x="1" y="1032"/>
                  </a:lnTo>
                  <a:lnTo>
                    <a:pt x="1572" y="1063"/>
                  </a:lnTo>
                  <a:lnTo>
                    <a:pt x="1587" y="31"/>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7" name="Google Shape;3207;p44"/>
            <p:cNvSpPr/>
            <p:nvPr/>
          </p:nvSpPr>
          <p:spPr>
            <a:xfrm rot="-18426">
              <a:off x="2035325" y="3629015"/>
              <a:ext cx="27388" cy="17832"/>
            </a:xfrm>
            <a:custGeom>
              <a:avLst/>
              <a:gdLst/>
              <a:ahLst/>
              <a:cxnLst/>
              <a:rect l="l" t="t" r="r" b="b"/>
              <a:pathLst>
                <a:path w="1587" h="1048" extrusionOk="0">
                  <a:moveTo>
                    <a:pt x="15" y="1"/>
                  </a:moveTo>
                  <a:lnTo>
                    <a:pt x="0" y="1033"/>
                  </a:lnTo>
                  <a:lnTo>
                    <a:pt x="1571" y="1048"/>
                  </a:lnTo>
                  <a:lnTo>
                    <a:pt x="1586" y="16"/>
                  </a:lnTo>
                  <a:lnTo>
                    <a:pt x="1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8" name="Google Shape;3208;p44"/>
            <p:cNvSpPr/>
            <p:nvPr/>
          </p:nvSpPr>
          <p:spPr>
            <a:xfrm rot="-18426">
              <a:off x="2034979" y="3666335"/>
              <a:ext cx="89585" cy="18887"/>
            </a:xfrm>
            <a:custGeom>
              <a:avLst/>
              <a:gdLst/>
              <a:ahLst/>
              <a:cxnLst/>
              <a:rect l="l" t="t" r="r" b="b"/>
              <a:pathLst>
                <a:path w="5191" h="1110" extrusionOk="0">
                  <a:moveTo>
                    <a:pt x="16" y="0"/>
                  </a:moveTo>
                  <a:lnTo>
                    <a:pt x="0" y="1032"/>
                  </a:lnTo>
                  <a:lnTo>
                    <a:pt x="5175" y="1109"/>
                  </a:lnTo>
                  <a:lnTo>
                    <a:pt x="5191" y="77"/>
                  </a:lnTo>
                  <a:lnTo>
                    <a:pt x="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85" name="CuadroTexto 84">
                <a:extLst>
                  <a:ext uri="{FF2B5EF4-FFF2-40B4-BE49-F238E27FC236}">
                    <a16:creationId xmlns:a16="http://schemas.microsoft.com/office/drawing/2014/main" id="{A05FB49C-0D87-4CC8-BA56-975C395D13B5}"/>
                  </a:ext>
                </a:extLst>
              </p:cNvPr>
              <p:cNvSpPr txBox="1"/>
              <p:nvPr/>
            </p:nvSpPr>
            <p:spPr>
              <a:xfrm>
                <a:off x="2079170" y="2549787"/>
                <a:ext cx="6573860" cy="407099"/>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sSubPr>
                        <m:e>
                          <m:r>
                            <a:rPr kumimoji="0" lang="es-MX" sz="2000" b="1" i="1" u="none" strike="noStrike" kern="0" cap="none" spc="0" normalizeH="0" baseline="0" noProof="0" dirty="0">
                              <a:ln>
                                <a:noFill/>
                              </a:ln>
                              <a:solidFill>
                                <a:srgbClr val="3F3F3F"/>
                              </a:solidFill>
                              <a:effectLst/>
                              <a:uLnTx/>
                              <a:uFillTx/>
                              <a:latin typeface="Cambria Math" panose="02040503050406030204" pitchFamily="18" charset="0"/>
                              <a:sym typeface="Actor"/>
                            </a:rPr>
                            <m:t>𝑷</m:t>
                          </m:r>
                        </m:e>
                        <m:sub>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𝟑</m:t>
                          </m:r>
                        </m:sub>
                      </m:sSub>
                      <m:d>
                        <m:d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dPr>
                        <m:e>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𝟔𝟓</m:t>
                          </m:r>
                        </m:e>
                      </m:d>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sSup>
                        <m:sSup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sSupPr>
                        <m:e>
                          <m:d>
                            <m:d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dPr>
                            <m:e>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𝟔𝟓</m:t>
                              </m:r>
                            </m:e>
                          </m:d>
                        </m:e>
                        <m:sup>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𝟑</m:t>
                          </m:r>
                        </m:sup>
                      </m:sSup>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𝟏𝟖𝟎</m:t>
                      </m:r>
                      <m:sSup>
                        <m:sSup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sSupPr>
                        <m:e>
                          <m:d>
                            <m:dPr>
                              <m:ctrlPr>
                                <a:rPr lang="es-MX" sz="2000" b="1" i="1" dirty="0">
                                  <a:solidFill>
                                    <a:srgbClr val="3F3F3F"/>
                                  </a:solidFill>
                                  <a:latin typeface="Cambria Math" panose="02040503050406030204" pitchFamily="18" charset="0"/>
                                  <a:sym typeface="Actor"/>
                                </a:rPr>
                              </m:ctrlPr>
                            </m:dPr>
                            <m:e>
                              <m:r>
                                <a:rPr lang="es-MX" sz="2000" b="1" i="1" dirty="0">
                                  <a:solidFill>
                                    <a:srgbClr val="3F3F3F"/>
                                  </a:solidFill>
                                  <a:latin typeface="Cambria Math" panose="02040503050406030204" pitchFamily="18" charset="0"/>
                                  <a:sym typeface="Actor"/>
                                </a:rPr>
                                <m:t>𝟔𝟓</m:t>
                              </m:r>
                            </m:e>
                          </m:d>
                        </m:e>
                        <m:sup>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𝟐</m:t>
                          </m:r>
                        </m:sup>
                      </m:sSup>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𝟏𝟎</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𝟔𝟗𝟔</m:t>
                      </m:r>
                      <m:d>
                        <m:dPr>
                          <m:ctrlPr>
                            <a:rPr lang="es-MX" sz="2000" b="1" i="1" dirty="0">
                              <a:solidFill>
                                <a:srgbClr val="3F3F3F"/>
                              </a:solidFill>
                              <a:latin typeface="Cambria Math" panose="02040503050406030204" pitchFamily="18" charset="0"/>
                              <a:sym typeface="Actor"/>
                            </a:rPr>
                          </m:ctrlPr>
                        </m:dPr>
                        <m:e>
                          <m:r>
                            <a:rPr lang="es-MX" sz="2000" b="1" i="1" dirty="0">
                              <a:solidFill>
                                <a:srgbClr val="3F3F3F"/>
                              </a:solidFill>
                              <a:latin typeface="Cambria Math" panose="02040503050406030204" pitchFamily="18" charset="0"/>
                              <a:sym typeface="Actor"/>
                            </a:rPr>
                            <m:t>𝟔𝟓</m:t>
                          </m:r>
                        </m:e>
                      </m:d>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𝟐𝟎𝟗</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𝟐𝟔𝟎</m:t>
                      </m:r>
                    </m:oMath>
                  </m:oMathPara>
                </a14:m>
                <a:endParaRPr lang="es-MX" dirty="0"/>
              </a:p>
            </p:txBody>
          </p:sp>
        </mc:Choice>
        <mc:Fallback xmlns="">
          <p:sp>
            <p:nvSpPr>
              <p:cNvPr id="85" name="CuadroTexto 84">
                <a:extLst>
                  <a:ext uri="{FF2B5EF4-FFF2-40B4-BE49-F238E27FC236}">
                    <a16:creationId xmlns:a16="http://schemas.microsoft.com/office/drawing/2014/main" id="{A05FB49C-0D87-4CC8-BA56-975C395D13B5}"/>
                  </a:ext>
                </a:extLst>
              </p:cNvPr>
              <p:cNvSpPr txBox="1">
                <a:spLocks noRot="1" noChangeAspect="1" noMove="1" noResize="1" noEditPoints="1" noAdjustHandles="1" noChangeArrowheads="1" noChangeShapeType="1" noTextEdit="1"/>
              </p:cNvSpPr>
              <p:nvPr/>
            </p:nvSpPr>
            <p:spPr>
              <a:xfrm>
                <a:off x="2079170" y="2549787"/>
                <a:ext cx="6573860" cy="407099"/>
              </a:xfrm>
              <a:prstGeom prst="rect">
                <a:avLst/>
              </a:prstGeom>
              <a:blipFill>
                <a:blip r:embed="rId4"/>
                <a:stretch>
                  <a:fillRect b="-4478"/>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89" name="CuadroTexto 88">
                <a:extLst>
                  <a:ext uri="{FF2B5EF4-FFF2-40B4-BE49-F238E27FC236}">
                    <a16:creationId xmlns:a16="http://schemas.microsoft.com/office/drawing/2014/main" id="{A4375083-0BAE-472B-8082-FE7BE3FF68AD}"/>
                  </a:ext>
                </a:extLst>
              </p:cNvPr>
              <p:cNvSpPr txBox="1"/>
              <p:nvPr/>
            </p:nvSpPr>
            <p:spPr>
              <a:xfrm>
                <a:off x="2079170" y="3067758"/>
                <a:ext cx="2563865" cy="40011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sSubPr>
                        <m:e>
                          <m:r>
                            <a:rPr kumimoji="0" lang="es-MX" sz="2000" b="1" i="1" u="none" strike="noStrike" kern="0" cap="none" spc="0" normalizeH="0" baseline="0" noProof="0" dirty="0">
                              <a:ln>
                                <a:noFill/>
                              </a:ln>
                              <a:solidFill>
                                <a:srgbClr val="3F3F3F"/>
                              </a:solidFill>
                              <a:effectLst/>
                              <a:uLnTx/>
                              <a:uFillTx/>
                              <a:latin typeface="Cambria Math" panose="02040503050406030204" pitchFamily="18" charset="0"/>
                              <a:sym typeface="Actor"/>
                            </a:rPr>
                            <m:t>𝑷</m:t>
                          </m:r>
                        </m:e>
                        <m:sub>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𝟑</m:t>
                          </m:r>
                        </m:sub>
                      </m:sSub>
                      <m:d>
                        <m:dPr>
                          <m:ctrlP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ctrlPr>
                        </m:dPr>
                        <m:e>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𝟔𝟓</m:t>
                          </m:r>
                        </m:e>
                      </m:d>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𝟒𝟕𝟗</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m:t>
                      </m:r>
                      <m:r>
                        <a:rPr kumimoji="0" lang="es-MX" sz="2000" b="1" i="1" u="none" strike="noStrike" kern="0" cap="none" spc="0" normalizeH="0" baseline="0" noProof="0" dirty="0" smtClean="0">
                          <a:ln>
                            <a:noFill/>
                          </a:ln>
                          <a:solidFill>
                            <a:srgbClr val="3F3F3F"/>
                          </a:solidFill>
                          <a:effectLst/>
                          <a:uLnTx/>
                          <a:uFillTx/>
                          <a:latin typeface="Cambria Math" panose="02040503050406030204" pitchFamily="18" charset="0"/>
                          <a:sym typeface="Actor"/>
                        </a:rPr>
                        <m:t>𝟑𝟕𝟓</m:t>
                      </m:r>
                    </m:oMath>
                  </m:oMathPara>
                </a14:m>
                <a:endParaRPr lang="es-MX" dirty="0"/>
              </a:p>
            </p:txBody>
          </p:sp>
        </mc:Choice>
        <mc:Fallback xmlns="">
          <p:sp>
            <p:nvSpPr>
              <p:cNvPr id="89" name="CuadroTexto 88">
                <a:extLst>
                  <a:ext uri="{FF2B5EF4-FFF2-40B4-BE49-F238E27FC236}">
                    <a16:creationId xmlns:a16="http://schemas.microsoft.com/office/drawing/2014/main" id="{A4375083-0BAE-472B-8082-FE7BE3FF68AD}"/>
                  </a:ext>
                </a:extLst>
              </p:cNvPr>
              <p:cNvSpPr txBox="1">
                <a:spLocks noRot="1" noChangeAspect="1" noMove="1" noResize="1" noEditPoints="1" noAdjustHandles="1" noChangeArrowheads="1" noChangeShapeType="1" noTextEdit="1"/>
              </p:cNvSpPr>
              <p:nvPr/>
            </p:nvSpPr>
            <p:spPr>
              <a:xfrm>
                <a:off x="2079170" y="3067758"/>
                <a:ext cx="2563865" cy="400110"/>
              </a:xfrm>
              <a:prstGeom prst="rect">
                <a:avLst/>
              </a:prstGeom>
              <a:blipFill>
                <a:blip r:embed="rId5"/>
                <a:stretch>
                  <a:fillRect b="-4545"/>
                </a:stretch>
              </a:blipFill>
            </p:spPr>
            <p:txBody>
              <a:bodyPr/>
              <a:lstStyle/>
              <a:p>
                <a:r>
                  <a:rPr lang="es-MX">
                    <a:noFill/>
                  </a:rPr>
                  <a:t> </a:t>
                </a:r>
              </a:p>
            </p:txBody>
          </p:sp>
        </mc:Fallback>
      </mc:AlternateContent>
      <p:sp>
        <p:nvSpPr>
          <p:cNvPr id="91" name="CuadroTexto 90">
            <a:extLst>
              <a:ext uri="{FF2B5EF4-FFF2-40B4-BE49-F238E27FC236}">
                <a16:creationId xmlns:a16="http://schemas.microsoft.com/office/drawing/2014/main" id="{7B41BD94-00CB-4A0F-85C7-106CBF89E93B}"/>
              </a:ext>
            </a:extLst>
          </p:cNvPr>
          <p:cNvSpPr txBox="1"/>
          <p:nvPr/>
        </p:nvSpPr>
        <p:spPr>
          <a:xfrm>
            <a:off x="2079170" y="3713905"/>
            <a:ext cx="6431131" cy="923330"/>
          </a:xfrm>
          <a:prstGeom prst="rect">
            <a:avLst/>
          </a:prstGeom>
          <a:noFill/>
        </p:spPr>
        <p:txBody>
          <a:bodyPr wrap="square">
            <a:spAutoFit/>
          </a:bodyPr>
          <a:lstStyle/>
          <a:p>
            <a:r>
              <a:rPr lang="es-MX" sz="1800" dirty="0">
                <a:solidFill>
                  <a:schemeClr val="dk1"/>
                </a:solidFill>
                <a:latin typeface="Actor"/>
                <a:ea typeface="Actor"/>
                <a:cs typeface="Actor"/>
                <a:sym typeface="Actor"/>
              </a:rPr>
              <a:t>4. Conclusión: La viscosidad del aceite a una temperatura de 65 °C es de 479.375 </a:t>
            </a:r>
            <a:r>
              <a:rPr lang="es-MX" sz="1800" dirty="0" err="1">
                <a:solidFill>
                  <a:schemeClr val="dk1"/>
                </a:solidFill>
                <a:latin typeface="Actor"/>
                <a:ea typeface="Actor"/>
                <a:cs typeface="Actor"/>
                <a:sym typeface="Actor"/>
              </a:rPr>
              <a:t>cP.</a:t>
            </a:r>
            <a:r>
              <a:rPr lang="es-MX" sz="1800" dirty="0">
                <a:solidFill>
                  <a:schemeClr val="dk1"/>
                </a:solidFill>
                <a:latin typeface="Actor"/>
                <a:ea typeface="Actor"/>
                <a:cs typeface="Actor"/>
                <a:sym typeface="Actor"/>
              </a:rPr>
              <a:t>  El valor se encuentra en el rango de los datos proporcionados en la tabla </a:t>
            </a:r>
            <a:endParaRPr lang="es-MX" sz="1800" dirty="0"/>
          </a:p>
        </p:txBody>
      </p:sp>
    </p:spTree>
    <p:extLst>
      <p:ext uri="{BB962C8B-B14F-4D97-AF65-F5344CB8AC3E}">
        <p14:creationId xmlns:p14="http://schemas.microsoft.com/office/powerpoint/2010/main" val="38945913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69"/>
        <p:cNvGrpSpPr/>
        <p:nvPr/>
      </p:nvGrpSpPr>
      <p:grpSpPr>
        <a:xfrm>
          <a:off x="0" y="0"/>
          <a:ext cx="0" cy="0"/>
          <a:chOff x="0" y="0"/>
          <a:chExt cx="0" cy="0"/>
        </a:xfrm>
      </p:grpSpPr>
      <p:grpSp>
        <p:nvGrpSpPr>
          <p:cNvPr id="3370" name="Google Shape;3370;p56"/>
          <p:cNvGrpSpPr/>
          <p:nvPr/>
        </p:nvGrpSpPr>
        <p:grpSpPr>
          <a:xfrm>
            <a:off x="2352500" y="1679536"/>
            <a:ext cx="4438800" cy="2976300"/>
            <a:chOff x="2352525" y="1162375"/>
            <a:chExt cx="4438800" cy="2976300"/>
          </a:xfrm>
        </p:grpSpPr>
        <p:sp>
          <p:nvSpPr>
            <p:cNvPr id="3371" name="Google Shape;3371;p56"/>
            <p:cNvSpPr/>
            <p:nvPr/>
          </p:nvSpPr>
          <p:spPr>
            <a:xfrm>
              <a:off x="2352525" y="1162375"/>
              <a:ext cx="4438800" cy="2595900"/>
            </a:xfrm>
            <a:prstGeom prst="roundRect">
              <a:avLst>
                <a:gd name="adj" fmla="val 6178"/>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2" name="Google Shape;3372;p56"/>
            <p:cNvSpPr/>
            <p:nvPr/>
          </p:nvSpPr>
          <p:spPr>
            <a:xfrm>
              <a:off x="4292450" y="3758275"/>
              <a:ext cx="558900" cy="190200"/>
            </a:xfrm>
            <a:prstGeom prst="roundRect">
              <a:avLst>
                <a:gd name="adj" fmla="val 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3" name="Google Shape;3373;p56"/>
            <p:cNvSpPr/>
            <p:nvPr/>
          </p:nvSpPr>
          <p:spPr>
            <a:xfrm>
              <a:off x="4143650" y="3948475"/>
              <a:ext cx="856500" cy="190200"/>
            </a:xfrm>
            <a:prstGeom prst="roundRect">
              <a:avLst>
                <a:gd name="adj" fmla="val 2519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4" name="Google Shape;3374;p56"/>
            <p:cNvSpPr/>
            <p:nvPr/>
          </p:nvSpPr>
          <p:spPr>
            <a:xfrm>
              <a:off x="4292450" y="3758275"/>
              <a:ext cx="558900" cy="190200"/>
            </a:xfrm>
            <a:prstGeom prst="roundRect">
              <a:avLst>
                <a:gd name="adj" fmla="val 0"/>
              </a:avLst>
            </a:prstGeom>
            <a:solidFill>
              <a:srgbClr val="3F3F3F">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75" name="Google Shape;3375;p56"/>
          <p:cNvSpPr txBox="1">
            <a:spLocks noGrp="1"/>
          </p:cNvSpPr>
          <p:nvPr>
            <p:ph type="title"/>
          </p:nvPr>
        </p:nvSpPr>
        <p:spPr>
          <a:xfrm>
            <a:off x="719900" y="33197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5. Pseudocódigo y Código en C++</a:t>
            </a:r>
            <a:endParaRPr dirty="0"/>
          </a:p>
        </p:txBody>
      </p:sp>
      <p:pic>
        <p:nvPicPr>
          <p:cNvPr id="3378" name="Google Shape;3378;p56"/>
          <p:cNvPicPr preferRelativeResize="0"/>
          <p:nvPr/>
        </p:nvPicPr>
        <p:blipFill>
          <a:blip r:embed="rId3">
            <a:alphaModFix/>
          </a:blip>
          <a:stretch>
            <a:fillRect/>
          </a:stretch>
        </p:blipFill>
        <p:spPr>
          <a:xfrm rot="-776578">
            <a:off x="7990471" y="1139966"/>
            <a:ext cx="1762649" cy="2330854"/>
          </a:xfrm>
          <a:prstGeom prst="rect">
            <a:avLst/>
          </a:prstGeom>
          <a:noFill/>
          <a:ln>
            <a:noFill/>
          </a:ln>
        </p:spPr>
      </p:pic>
      <p:pic>
        <p:nvPicPr>
          <p:cNvPr id="7" name="Imagen 6">
            <a:extLst>
              <a:ext uri="{FF2B5EF4-FFF2-40B4-BE49-F238E27FC236}">
                <a16:creationId xmlns:a16="http://schemas.microsoft.com/office/drawing/2014/main" id="{DEE6C058-5003-4C97-B251-ED4CACBAB5E7}"/>
              </a:ext>
            </a:extLst>
          </p:cNvPr>
          <p:cNvPicPr>
            <a:picLocks noChangeAspect="1"/>
          </p:cNvPicPr>
          <p:nvPr/>
        </p:nvPicPr>
        <p:blipFill>
          <a:blip r:embed="rId4"/>
          <a:stretch>
            <a:fillRect/>
          </a:stretch>
        </p:blipFill>
        <p:spPr>
          <a:xfrm>
            <a:off x="2509899" y="1762729"/>
            <a:ext cx="4123247" cy="2399364"/>
          </a:xfrm>
          <a:prstGeom prst="roundRect">
            <a:avLst/>
          </a:prstGeom>
        </p:spPr>
      </p:pic>
    </p:spTree>
    <p:extLst>
      <p:ext uri="{BB962C8B-B14F-4D97-AF65-F5344CB8AC3E}">
        <p14:creationId xmlns:p14="http://schemas.microsoft.com/office/powerpoint/2010/main" val="1538775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065"/>
        <p:cNvGrpSpPr/>
        <p:nvPr/>
      </p:nvGrpSpPr>
      <p:grpSpPr>
        <a:xfrm>
          <a:off x="0" y="0"/>
          <a:ext cx="0" cy="0"/>
          <a:chOff x="0" y="0"/>
          <a:chExt cx="0" cy="0"/>
        </a:xfrm>
      </p:grpSpPr>
      <p:sp>
        <p:nvSpPr>
          <p:cNvPr id="3069" name="Google Shape;3069;p42"/>
          <p:cNvSpPr txBox="1">
            <a:spLocks noGrp="1"/>
          </p:cNvSpPr>
          <p:nvPr>
            <p:ph type="title" idx="3"/>
          </p:nvPr>
        </p:nvSpPr>
        <p:spPr>
          <a:xfrm>
            <a:off x="1489620" y="580058"/>
            <a:ext cx="5817960" cy="457200"/>
          </a:xfrm>
          <a:prstGeom prst="rect">
            <a:avLst/>
          </a:prstGeom>
        </p:spPr>
        <p:txBody>
          <a:bodyPr spcFirstLastPara="1" wrap="square" lIns="91425" tIns="91425" rIns="91425" bIns="91425" anchor="b" anchorCtr="0">
            <a:noAutofit/>
          </a:bodyPr>
          <a:lstStyle/>
          <a:p>
            <a:pPr algn="l">
              <a:buSzPts val="3500"/>
            </a:pPr>
            <a:r>
              <a:rPr lang="en" sz="3500" dirty="0"/>
              <a:t>Análisis de datos</a:t>
            </a:r>
            <a:endParaRPr sz="3500" dirty="0"/>
          </a:p>
        </p:txBody>
      </p:sp>
      <p:pic>
        <p:nvPicPr>
          <p:cNvPr id="3073" name="Google Shape;3073;p42"/>
          <p:cNvPicPr preferRelativeResize="0"/>
          <p:nvPr/>
        </p:nvPicPr>
        <p:blipFill>
          <a:blip r:embed="rId3">
            <a:alphaModFix/>
          </a:blip>
          <a:stretch>
            <a:fillRect/>
          </a:stretch>
        </p:blipFill>
        <p:spPr>
          <a:xfrm>
            <a:off x="7710805" y="137485"/>
            <a:ext cx="1256647" cy="1188720"/>
          </a:xfrm>
          <a:prstGeom prst="rect">
            <a:avLst/>
          </a:prstGeom>
          <a:noFill/>
          <a:ln>
            <a:noFill/>
          </a:ln>
        </p:spPr>
      </p:pic>
      <p:sp>
        <p:nvSpPr>
          <p:cNvPr id="10" name="Google Shape;12870;p86">
            <a:extLst>
              <a:ext uri="{FF2B5EF4-FFF2-40B4-BE49-F238E27FC236}">
                <a16:creationId xmlns:a16="http://schemas.microsoft.com/office/drawing/2014/main" id="{115C8691-2DA4-47DE-812E-B138A6196FA9}"/>
              </a:ext>
            </a:extLst>
          </p:cNvPr>
          <p:cNvSpPr/>
          <p:nvPr/>
        </p:nvSpPr>
        <p:spPr>
          <a:xfrm>
            <a:off x="907896" y="450459"/>
            <a:ext cx="358199" cy="358199"/>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9" name="Tabla 8">
            <a:extLst>
              <a:ext uri="{FF2B5EF4-FFF2-40B4-BE49-F238E27FC236}">
                <a16:creationId xmlns:a16="http://schemas.microsoft.com/office/drawing/2014/main" id="{E7A719F7-7089-4739-8F96-E88BB5080207}"/>
              </a:ext>
            </a:extLst>
          </p:cNvPr>
          <p:cNvGraphicFramePr>
            <a:graphicFrameLocks noGrp="1"/>
          </p:cNvGraphicFramePr>
          <p:nvPr>
            <p:extLst>
              <p:ext uri="{D42A27DB-BD31-4B8C-83A1-F6EECF244321}">
                <p14:modId xmlns:p14="http://schemas.microsoft.com/office/powerpoint/2010/main" val="3701171330"/>
              </p:ext>
            </p:extLst>
          </p:nvPr>
        </p:nvGraphicFramePr>
        <p:xfrm>
          <a:off x="1016412" y="1273803"/>
          <a:ext cx="6921037" cy="3566602"/>
        </p:xfrm>
        <a:graphic>
          <a:graphicData uri="http://schemas.openxmlformats.org/drawingml/2006/table">
            <a:tbl>
              <a:tblPr>
                <a:tableStyleId>{616DA210-FB5B-4158-B5E0-FEB733F419BA}</a:tableStyleId>
              </a:tblPr>
              <a:tblGrid>
                <a:gridCol w="1056228">
                  <a:extLst>
                    <a:ext uri="{9D8B030D-6E8A-4147-A177-3AD203B41FA5}">
                      <a16:colId xmlns:a16="http://schemas.microsoft.com/office/drawing/2014/main" val="1001839052"/>
                    </a:ext>
                  </a:extLst>
                </a:gridCol>
                <a:gridCol w="1127760">
                  <a:extLst>
                    <a:ext uri="{9D8B030D-6E8A-4147-A177-3AD203B41FA5}">
                      <a16:colId xmlns:a16="http://schemas.microsoft.com/office/drawing/2014/main" val="2482676229"/>
                    </a:ext>
                  </a:extLst>
                </a:gridCol>
                <a:gridCol w="1188720">
                  <a:extLst>
                    <a:ext uri="{9D8B030D-6E8A-4147-A177-3AD203B41FA5}">
                      <a16:colId xmlns:a16="http://schemas.microsoft.com/office/drawing/2014/main" val="1602341218"/>
                    </a:ext>
                  </a:extLst>
                </a:gridCol>
                <a:gridCol w="3548329">
                  <a:extLst>
                    <a:ext uri="{9D8B030D-6E8A-4147-A177-3AD203B41FA5}">
                      <a16:colId xmlns:a16="http://schemas.microsoft.com/office/drawing/2014/main" val="1111713520"/>
                    </a:ext>
                  </a:extLst>
                </a:gridCol>
              </a:tblGrid>
              <a:tr h="476427">
                <a:tc>
                  <a:txBody>
                    <a:bodyPr/>
                    <a:lstStyle/>
                    <a:p>
                      <a:pPr>
                        <a:lnSpc>
                          <a:spcPct val="107000"/>
                        </a:lnSpc>
                      </a:pPr>
                      <a:r>
                        <a:rPr lang="es-MX" sz="1400" b="1" i="0" u="none" strike="noStrike" cap="none" dirty="0">
                          <a:solidFill>
                            <a:schemeClr val="dk1"/>
                          </a:solidFill>
                          <a:latin typeface="Actor"/>
                          <a:sym typeface="Arial"/>
                        </a:rPr>
                        <a:t>Identificador</a:t>
                      </a:r>
                      <a:endParaRPr lang="es-MX" sz="1400" b="1"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1" i="0" u="none" strike="noStrike" cap="none">
                          <a:solidFill>
                            <a:schemeClr val="dk1"/>
                          </a:solidFill>
                          <a:latin typeface="Actor"/>
                          <a:sym typeface="Arial"/>
                        </a:rPr>
                        <a:t>Tipo de dato</a:t>
                      </a:r>
                      <a:endParaRPr lang="es-MX" sz="1400" b="1"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gn="l">
                        <a:lnSpc>
                          <a:spcPct val="107000"/>
                        </a:lnSpc>
                      </a:pPr>
                      <a:r>
                        <a:rPr lang="es-MX" sz="1400" b="1" i="0" u="none" strike="noStrike" cap="none" dirty="0">
                          <a:solidFill>
                            <a:schemeClr val="dk1"/>
                          </a:solidFill>
                          <a:latin typeface="Actor"/>
                          <a:sym typeface="Arial"/>
                        </a:rPr>
                        <a:t> Entrada/Salida</a:t>
                      </a:r>
                      <a:endParaRPr lang="es-MX" sz="1400" b="1"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1" i="0" u="none" strike="noStrike" cap="none" dirty="0">
                          <a:solidFill>
                            <a:schemeClr val="dk1"/>
                          </a:solidFill>
                          <a:latin typeface="Actor"/>
                          <a:sym typeface="Arial"/>
                        </a:rPr>
                        <a:t>Descripción</a:t>
                      </a:r>
                      <a:endParaRPr lang="es-MX" sz="1400" b="1"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3545315560"/>
                  </a:ext>
                </a:extLst>
              </a:tr>
              <a:tr h="315241">
                <a:tc>
                  <a:txBody>
                    <a:bodyPr/>
                    <a:lstStyle/>
                    <a:p>
                      <a:pPr>
                        <a:lnSpc>
                          <a:spcPct val="107000"/>
                        </a:lnSpc>
                      </a:pPr>
                      <a:r>
                        <a:rPr lang="es-MX" sz="1400" b="0" i="0" u="none" strike="noStrike" cap="none">
                          <a:solidFill>
                            <a:schemeClr val="dk1"/>
                          </a:solidFill>
                          <a:latin typeface="Actor"/>
                          <a:sym typeface="Arial"/>
                        </a:rPr>
                        <a:t>x</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dirty="0">
                          <a:solidFill>
                            <a:schemeClr val="dk1"/>
                          </a:solidFill>
                          <a:latin typeface="Actor"/>
                          <a:sym typeface="Arial"/>
                        </a:rPr>
                        <a:t>Arreglo real</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Entrada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dirty="0">
                          <a:solidFill>
                            <a:schemeClr val="dk1"/>
                          </a:solidFill>
                          <a:latin typeface="Actor"/>
                          <a:sym typeface="Arial"/>
                        </a:rPr>
                        <a:t>Temperaturas en los puntos dados</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923364861"/>
                  </a:ext>
                </a:extLst>
              </a:tr>
              <a:tr h="423364">
                <a:tc>
                  <a:txBody>
                    <a:bodyPr/>
                    <a:lstStyle/>
                    <a:p>
                      <a:pPr>
                        <a:lnSpc>
                          <a:spcPct val="107000"/>
                        </a:lnSpc>
                      </a:pPr>
                      <a:r>
                        <a:rPr lang="es-MX" sz="1400" b="0" i="0" u="none" strike="noStrike" cap="none">
                          <a:solidFill>
                            <a:schemeClr val="dk1"/>
                          </a:solidFill>
                          <a:latin typeface="Actor"/>
                          <a:sym typeface="Arial"/>
                        </a:rPr>
                        <a:t>f</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dirty="0">
                          <a:solidFill>
                            <a:schemeClr val="dk1"/>
                          </a:solidFill>
                          <a:latin typeface="Actor"/>
                          <a:sym typeface="Arial"/>
                        </a:rPr>
                        <a:t>Arreglo real</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Entrada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a:solidFill>
                            <a:schemeClr val="dk1"/>
                          </a:solidFill>
                          <a:latin typeface="Actor"/>
                          <a:sym typeface="Arial"/>
                        </a:rPr>
                        <a:t>Viscosidades correspondientes a cada temperatura</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3973185182"/>
                  </a:ext>
                </a:extLst>
              </a:tr>
              <a:tr h="423364">
                <a:tc>
                  <a:txBody>
                    <a:bodyPr/>
                    <a:lstStyle/>
                    <a:p>
                      <a:pPr>
                        <a:lnSpc>
                          <a:spcPct val="107000"/>
                        </a:lnSpc>
                      </a:pPr>
                      <a:r>
                        <a:rPr lang="es-MX" sz="1400" b="0" i="0" u="none" strike="noStrike" cap="none">
                          <a:solidFill>
                            <a:schemeClr val="dk1"/>
                          </a:solidFill>
                          <a:latin typeface="Actor"/>
                          <a:sym typeface="Arial"/>
                        </a:rPr>
                        <a:t>dd</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dirty="0">
                          <a:solidFill>
                            <a:schemeClr val="dk1"/>
                          </a:solidFill>
                          <a:latin typeface="Actor"/>
                          <a:sym typeface="Arial"/>
                        </a:rPr>
                        <a:t>Matriz real</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Salida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a:solidFill>
                            <a:schemeClr val="dk1"/>
                          </a:solidFill>
                          <a:latin typeface="Actor"/>
                          <a:sym typeface="Arial"/>
                        </a:rPr>
                        <a:t>Tabla de diferencias divididas para interpolación</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2588506678"/>
                  </a:ext>
                </a:extLst>
              </a:tr>
              <a:tr h="315241">
                <a:tc>
                  <a:txBody>
                    <a:bodyPr/>
                    <a:lstStyle/>
                    <a:p>
                      <a:pPr>
                        <a:lnSpc>
                          <a:spcPct val="107000"/>
                        </a:lnSpc>
                      </a:pPr>
                      <a:r>
                        <a:rPr lang="es-MX" sz="1400" b="0" i="0" u="none" strike="noStrike" cap="none">
                          <a:solidFill>
                            <a:schemeClr val="dk1"/>
                          </a:solidFill>
                          <a:latin typeface="Actor"/>
                          <a:sym typeface="Arial"/>
                        </a:rPr>
                        <a:t>n</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a:solidFill>
                            <a:schemeClr val="dk1"/>
                          </a:solidFill>
                          <a:latin typeface="Actor"/>
                          <a:sym typeface="Arial"/>
                        </a:rPr>
                        <a:t>Entero</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Entrada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a:solidFill>
                            <a:schemeClr val="dk1"/>
                          </a:solidFill>
                          <a:latin typeface="Actor"/>
                          <a:sym typeface="Arial"/>
                        </a:rPr>
                        <a:t>Número de puntos de datos</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207388345"/>
                  </a:ext>
                </a:extLst>
              </a:tr>
              <a:tr h="315241">
                <a:tc>
                  <a:txBody>
                    <a:bodyPr/>
                    <a:lstStyle/>
                    <a:p>
                      <a:pPr>
                        <a:lnSpc>
                          <a:spcPct val="107000"/>
                        </a:lnSpc>
                      </a:pPr>
                      <a:r>
                        <a:rPr lang="es-MX" sz="1400" b="0" i="0" u="none" strike="noStrike" cap="none">
                          <a:solidFill>
                            <a:schemeClr val="dk1"/>
                          </a:solidFill>
                          <a:latin typeface="Actor"/>
                          <a:sym typeface="Arial"/>
                        </a:rPr>
                        <a:t>x_eval</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a:solidFill>
                            <a:schemeClr val="dk1"/>
                          </a:solidFill>
                          <a:latin typeface="Actor"/>
                          <a:sym typeface="Arial"/>
                        </a:rPr>
                        <a:t>Real</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Entrada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a:solidFill>
                            <a:schemeClr val="dk1"/>
                          </a:solidFill>
                          <a:latin typeface="Actor"/>
                          <a:sym typeface="Arial"/>
                        </a:rPr>
                        <a:t>Valor de temperatura a interpolar</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2279154502"/>
                  </a:ext>
                </a:extLst>
              </a:tr>
              <a:tr h="300121">
                <a:tc>
                  <a:txBody>
                    <a:bodyPr/>
                    <a:lstStyle/>
                    <a:p>
                      <a:pPr>
                        <a:lnSpc>
                          <a:spcPct val="107000"/>
                        </a:lnSpc>
                      </a:pPr>
                      <a:r>
                        <a:rPr lang="es-MX" sz="1400" b="0" i="0" u="none" strike="noStrike" cap="none">
                          <a:solidFill>
                            <a:schemeClr val="dk1"/>
                          </a:solidFill>
                          <a:latin typeface="Actor"/>
                          <a:sym typeface="Arial"/>
                        </a:rPr>
                        <a:t>resultado</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a:solidFill>
                            <a:schemeClr val="dk1"/>
                          </a:solidFill>
                          <a:latin typeface="Actor"/>
                          <a:sym typeface="Arial"/>
                        </a:rPr>
                        <a:t>Real</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Salida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a:solidFill>
                            <a:schemeClr val="dk1"/>
                          </a:solidFill>
                          <a:latin typeface="Actor"/>
                          <a:sym typeface="Arial"/>
                        </a:rPr>
                        <a:t>Resultado de la interpolación</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3412377889"/>
                  </a:ext>
                </a:extLst>
              </a:tr>
              <a:tr h="547178">
                <a:tc>
                  <a:txBody>
                    <a:bodyPr/>
                    <a:lstStyle/>
                    <a:p>
                      <a:pPr>
                        <a:lnSpc>
                          <a:spcPct val="107000"/>
                        </a:lnSpc>
                      </a:pPr>
                      <a:r>
                        <a:rPr lang="es-MX" sz="1400" b="0" i="0" u="none" strike="noStrike" cap="none">
                          <a:solidFill>
                            <a:schemeClr val="dk1"/>
                          </a:solidFill>
                          <a:latin typeface="Actor"/>
                          <a:sym typeface="Arial"/>
                        </a:rPr>
                        <a:t>producto</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a:solidFill>
                            <a:schemeClr val="dk1"/>
                          </a:solidFill>
                          <a:latin typeface="Actor"/>
                          <a:sym typeface="Arial"/>
                        </a:rPr>
                        <a:t>Real</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Salida</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a:solidFill>
                            <a:schemeClr val="dk1"/>
                          </a:solidFill>
                          <a:latin typeface="Actor"/>
                          <a:sym typeface="Arial"/>
                        </a:rPr>
                        <a:t>Acumulador para el producto de términos en la fórmula de interpolación</a:t>
                      </a:r>
                      <a:endParaRPr lang="es-MX" sz="1400" b="0" i="0" u="none" strike="noStrike" cap="none">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3922537706"/>
                  </a:ext>
                </a:extLst>
              </a:tr>
              <a:tr h="300121">
                <a:tc>
                  <a:txBody>
                    <a:bodyPr/>
                    <a:lstStyle/>
                    <a:p>
                      <a:pPr>
                        <a:lnSpc>
                          <a:spcPct val="107000"/>
                        </a:lnSpc>
                      </a:pPr>
                      <a:r>
                        <a:rPr lang="es-MX" sz="1400" b="0" i="0" u="none" strike="noStrike" cap="none" dirty="0">
                          <a:solidFill>
                            <a:schemeClr val="dk1"/>
                          </a:solidFill>
                          <a:latin typeface="Actor"/>
                          <a:sym typeface="Arial"/>
                        </a:rPr>
                        <a:t>i, j</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a:lnSpc>
                          <a:spcPct val="107000"/>
                        </a:lnSpc>
                      </a:pPr>
                      <a:r>
                        <a:rPr lang="es-MX" sz="1400" b="0" i="0" u="none" strike="noStrike" cap="none" dirty="0">
                          <a:solidFill>
                            <a:schemeClr val="dk1"/>
                          </a:solidFill>
                          <a:latin typeface="Actor"/>
                          <a:sym typeface="Arial"/>
                        </a:rPr>
                        <a:t>Entero</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tc>
                  <a:txBody>
                    <a:bodyPr/>
                    <a:lstStyle/>
                    <a:p>
                      <a:pPr lvl="1">
                        <a:lnSpc>
                          <a:spcPct val="107000"/>
                        </a:lnSpc>
                      </a:pPr>
                      <a:r>
                        <a:rPr lang="es-MX" sz="1400" b="0" i="0" u="none" strike="noStrike" cap="none" dirty="0">
                          <a:solidFill>
                            <a:schemeClr val="dk1"/>
                          </a:solidFill>
                          <a:latin typeface="Actor"/>
                          <a:sym typeface="Arial"/>
                        </a:rPr>
                        <a:t>  Control</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0" marR="0" marT="0" marB="0" anchor="ctr"/>
                </a:tc>
                <a:tc>
                  <a:txBody>
                    <a:bodyPr/>
                    <a:lstStyle/>
                    <a:p>
                      <a:pPr>
                        <a:lnSpc>
                          <a:spcPct val="107000"/>
                        </a:lnSpc>
                      </a:pPr>
                      <a:r>
                        <a:rPr lang="es-MX" sz="1400" b="0" i="0" u="none" strike="noStrike" cap="none" dirty="0">
                          <a:solidFill>
                            <a:schemeClr val="dk1"/>
                          </a:solidFill>
                          <a:latin typeface="Actor"/>
                          <a:sym typeface="Arial"/>
                        </a:rPr>
                        <a:t>Índices de control para los bucles</a:t>
                      </a:r>
                      <a:endParaRPr lang="es-MX" sz="1400" b="0" i="0" u="none" strike="noStrike" cap="none" dirty="0">
                        <a:solidFill>
                          <a:schemeClr val="dk1"/>
                        </a:solidFill>
                        <a:latin typeface="Actor"/>
                        <a:ea typeface="Times New Roman" panose="02020603050405020304" pitchFamily="18" charset="0"/>
                        <a:cs typeface="Times New Roman" panose="02020603050405020304" pitchFamily="18" charset="0"/>
                        <a:sym typeface="Arial"/>
                      </a:endParaRPr>
                    </a:p>
                  </a:txBody>
                  <a:tcPr marL="53063" marR="53063" marT="26246" marB="26246" anchor="ctr"/>
                </a:tc>
                <a:extLst>
                  <a:ext uri="{0D108BD9-81ED-4DB2-BD59-A6C34878D82A}">
                    <a16:rowId xmlns:a16="http://schemas.microsoft.com/office/drawing/2014/main" val="2750479742"/>
                  </a:ext>
                </a:extLst>
              </a:tr>
            </a:tbl>
          </a:graphicData>
        </a:graphic>
      </p:graphicFrame>
    </p:spTree>
    <p:extLst>
      <p:ext uri="{BB962C8B-B14F-4D97-AF65-F5344CB8AC3E}">
        <p14:creationId xmlns:p14="http://schemas.microsoft.com/office/powerpoint/2010/main" val="18366774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BCFB8CBE-A147-49BD-A487-35C58143D5BF}"/>
              </a:ext>
            </a:extLst>
          </p:cNvPr>
          <p:cNvSpPr txBox="1"/>
          <p:nvPr/>
        </p:nvSpPr>
        <p:spPr>
          <a:xfrm>
            <a:off x="3954780" y="343659"/>
            <a:ext cx="5189220" cy="4478149"/>
          </a:xfrm>
          <a:prstGeom prst="rect">
            <a:avLst/>
          </a:prstGeom>
          <a:noFill/>
        </p:spPr>
        <p:txBody>
          <a:bodyPr wrap="square">
            <a:spAutoFit/>
          </a:bodyPr>
          <a:lstStyle/>
          <a:p>
            <a:r>
              <a:rPr lang="es-MX" sz="1500" dirty="0" err="1">
                <a:solidFill>
                  <a:schemeClr val="dk1"/>
                </a:solidFill>
                <a:latin typeface="Actor"/>
              </a:rPr>
              <a:t>const</a:t>
            </a:r>
            <a:r>
              <a:rPr lang="es-MX" sz="1500" dirty="0">
                <a:solidFill>
                  <a:schemeClr val="dk1"/>
                </a:solidFill>
                <a:latin typeface="Actor"/>
              </a:rPr>
              <a:t> </a:t>
            </a:r>
            <a:r>
              <a:rPr lang="es-MX" sz="1500" dirty="0" err="1">
                <a:solidFill>
                  <a:schemeClr val="dk1"/>
                </a:solidFill>
                <a:latin typeface="Actor"/>
              </a:rPr>
              <a:t>int</a:t>
            </a:r>
            <a:r>
              <a:rPr lang="es-MX" sz="1500" dirty="0">
                <a:solidFill>
                  <a:schemeClr val="dk1"/>
                </a:solidFill>
                <a:latin typeface="Actor"/>
              </a:rPr>
              <a:t> MAX = 10</a:t>
            </a:r>
          </a:p>
          <a:p>
            <a:r>
              <a:rPr lang="es-MX" sz="1500" dirty="0">
                <a:solidFill>
                  <a:schemeClr val="dk1"/>
                </a:solidFill>
                <a:latin typeface="Actor"/>
              </a:rPr>
              <a:t>Inicio</a:t>
            </a:r>
          </a:p>
          <a:p>
            <a:r>
              <a:rPr lang="es-MX" sz="1500" dirty="0">
                <a:solidFill>
                  <a:schemeClr val="dk1"/>
                </a:solidFill>
                <a:latin typeface="Actor"/>
              </a:rPr>
              <a:t>  real arreglo x[MAX], f[MAX], </a:t>
            </a:r>
            <a:r>
              <a:rPr lang="es-MX" sz="1500" dirty="0" err="1">
                <a:solidFill>
                  <a:schemeClr val="dk1"/>
                </a:solidFill>
                <a:latin typeface="Actor"/>
              </a:rPr>
              <a:t>dd</a:t>
            </a:r>
            <a:r>
              <a:rPr lang="es-MX" sz="1500" dirty="0">
                <a:solidFill>
                  <a:schemeClr val="dk1"/>
                </a:solidFill>
                <a:latin typeface="Actor"/>
              </a:rPr>
              <a:t>[MAX][MAX]</a:t>
            </a:r>
          </a:p>
          <a:p>
            <a:r>
              <a:rPr lang="es-MX" sz="1500" dirty="0">
                <a:solidFill>
                  <a:schemeClr val="dk1"/>
                </a:solidFill>
                <a:latin typeface="Actor"/>
              </a:rPr>
              <a:t>  real </a:t>
            </a:r>
            <a:r>
              <a:rPr lang="es-MX" sz="1500" dirty="0" err="1">
                <a:solidFill>
                  <a:schemeClr val="dk1"/>
                </a:solidFill>
                <a:latin typeface="Actor"/>
              </a:rPr>
              <a:t>x_eval</a:t>
            </a:r>
            <a:r>
              <a:rPr lang="es-MX" sz="1500" dirty="0">
                <a:solidFill>
                  <a:schemeClr val="dk1"/>
                </a:solidFill>
                <a:latin typeface="Actor"/>
              </a:rPr>
              <a:t>, resultado, producto</a:t>
            </a:r>
          </a:p>
          <a:p>
            <a:r>
              <a:rPr lang="es-MX" sz="1500" dirty="0">
                <a:solidFill>
                  <a:schemeClr val="dk1"/>
                </a:solidFill>
                <a:latin typeface="Actor"/>
              </a:rPr>
              <a:t>  entero n,</a:t>
            </a:r>
          </a:p>
          <a:p>
            <a:endParaRPr lang="es-MX" sz="1500" dirty="0">
              <a:solidFill>
                <a:schemeClr val="dk1"/>
              </a:solidFill>
              <a:latin typeface="Actor"/>
            </a:endParaRPr>
          </a:p>
          <a:p>
            <a:r>
              <a:rPr lang="es-MX" sz="1500" dirty="0">
                <a:solidFill>
                  <a:schemeClr val="dk1"/>
                </a:solidFill>
                <a:latin typeface="Actor"/>
              </a:rPr>
              <a:t>Imprimir “Ingresa el número de datos”</a:t>
            </a:r>
          </a:p>
          <a:p>
            <a:r>
              <a:rPr lang="es-MX" sz="1500" dirty="0">
                <a:solidFill>
                  <a:schemeClr val="dk1"/>
                </a:solidFill>
                <a:latin typeface="Actor"/>
              </a:rPr>
              <a:t>Leer n</a:t>
            </a:r>
          </a:p>
          <a:p>
            <a:r>
              <a:rPr lang="es-MX" sz="1500" dirty="0">
                <a:solidFill>
                  <a:schemeClr val="dk1"/>
                </a:solidFill>
                <a:latin typeface="Actor"/>
              </a:rPr>
              <a:t> </a:t>
            </a:r>
          </a:p>
          <a:p>
            <a:r>
              <a:rPr lang="es-MX" sz="1500" dirty="0">
                <a:solidFill>
                  <a:schemeClr val="dk1"/>
                </a:solidFill>
                <a:latin typeface="Actor"/>
              </a:rPr>
              <a:t>Escribir "Ingrese los valores de x (temperatura):"  </a:t>
            </a:r>
          </a:p>
          <a:p>
            <a:r>
              <a:rPr lang="es-MX" sz="1500" dirty="0">
                <a:solidFill>
                  <a:schemeClr val="dk1"/>
                </a:solidFill>
                <a:latin typeface="Actor"/>
              </a:rPr>
              <a:t>Para (i=0 hasta n-1)    </a:t>
            </a:r>
          </a:p>
          <a:p>
            <a:r>
              <a:rPr lang="es-MX" sz="1500" dirty="0">
                <a:solidFill>
                  <a:schemeClr val="dk1"/>
                </a:solidFill>
                <a:latin typeface="Actor"/>
              </a:rPr>
              <a:t>       Leer x[i]  </a:t>
            </a:r>
          </a:p>
          <a:p>
            <a:endParaRPr lang="es-MX" sz="1500" dirty="0">
              <a:solidFill>
                <a:schemeClr val="dk1"/>
              </a:solidFill>
              <a:latin typeface="Actor"/>
            </a:endParaRPr>
          </a:p>
          <a:p>
            <a:r>
              <a:rPr lang="es-MX" sz="1500" dirty="0">
                <a:solidFill>
                  <a:schemeClr val="dk1"/>
                </a:solidFill>
                <a:latin typeface="Actor"/>
              </a:rPr>
              <a:t>Escribir "Ingrese los valores de f(x) (viscosidad):"  </a:t>
            </a:r>
          </a:p>
          <a:p>
            <a:r>
              <a:rPr lang="es-MX" sz="1500" dirty="0">
                <a:solidFill>
                  <a:schemeClr val="dk1"/>
                </a:solidFill>
                <a:latin typeface="Actor"/>
              </a:rPr>
              <a:t>Para (i=0 hasta n-1)</a:t>
            </a:r>
          </a:p>
          <a:p>
            <a:r>
              <a:rPr lang="es-MX" sz="1500" dirty="0">
                <a:solidFill>
                  <a:schemeClr val="dk1"/>
                </a:solidFill>
                <a:latin typeface="Actor"/>
              </a:rPr>
              <a:t>Inicio</a:t>
            </a:r>
          </a:p>
          <a:p>
            <a:r>
              <a:rPr lang="es-MX" sz="1500" dirty="0">
                <a:solidFill>
                  <a:schemeClr val="dk1"/>
                </a:solidFill>
                <a:latin typeface="Actor"/>
              </a:rPr>
              <a:t>     Leer f[i]   </a:t>
            </a:r>
          </a:p>
          <a:p>
            <a:r>
              <a:rPr lang="es-MX" sz="1500" dirty="0">
                <a:solidFill>
                  <a:schemeClr val="dk1"/>
                </a:solidFill>
                <a:latin typeface="Actor"/>
              </a:rPr>
              <a:t>     </a:t>
            </a:r>
            <a:r>
              <a:rPr lang="es-MX" sz="1500" dirty="0" err="1">
                <a:solidFill>
                  <a:schemeClr val="dk1"/>
                </a:solidFill>
                <a:latin typeface="Actor"/>
              </a:rPr>
              <a:t>dd</a:t>
            </a:r>
            <a:r>
              <a:rPr lang="es-MX" sz="1500" dirty="0">
                <a:solidFill>
                  <a:schemeClr val="dk1"/>
                </a:solidFill>
                <a:latin typeface="Actor"/>
              </a:rPr>
              <a:t>[i][0] ← f[i]  // primera columna de diferencias divididas  </a:t>
            </a:r>
          </a:p>
          <a:p>
            <a:r>
              <a:rPr lang="es-MX" sz="1500" dirty="0" err="1">
                <a:solidFill>
                  <a:schemeClr val="dk1"/>
                </a:solidFill>
                <a:latin typeface="Actor"/>
              </a:rPr>
              <a:t>FinPara</a:t>
            </a:r>
            <a:endParaRPr lang="es-MX" sz="1500" dirty="0">
              <a:solidFill>
                <a:schemeClr val="dk1"/>
              </a:solidFill>
              <a:latin typeface="Actor"/>
            </a:endParaRPr>
          </a:p>
        </p:txBody>
      </p:sp>
      <p:sp>
        <p:nvSpPr>
          <p:cNvPr id="21" name="CuadroTexto 20">
            <a:extLst>
              <a:ext uri="{FF2B5EF4-FFF2-40B4-BE49-F238E27FC236}">
                <a16:creationId xmlns:a16="http://schemas.microsoft.com/office/drawing/2014/main" id="{6979EE45-4209-41FA-A4D9-8236C2B5BCA8}"/>
              </a:ext>
            </a:extLst>
          </p:cNvPr>
          <p:cNvSpPr txBox="1"/>
          <p:nvPr/>
        </p:nvSpPr>
        <p:spPr>
          <a:xfrm>
            <a:off x="266700" y="3201618"/>
            <a:ext cx="3343275" cy="630942"/>
          </a:xfrm>
          <a:prstGeom prst="rect">
            <a:avLst/>
          </a:prstGeom>
          <a:noFill/>
        </p:spPr>
        <p:txBody>
          <a:bodyPr wrap="square">
            <a:spAutoFit/>
          </a:bodyPr>
          <a:lstStyle/>
          <a:p>
            <a:r>
              <a:rPr kumimoji="0" lang="en" sz="3500" b="0" i="0" u="none" strike="noStrike" kern="0" cap="none" spc="0" normalizeH="0" baseline="0" noProof="0" dirty="0">
                <a:ln>
                  <a:noFill/>
                </a:ln>
                <a:solidFill>
                  <a:srgbClr val="3F3F3F"/>
                </a:solidFill>
                <a:effectLst/>
                <a:uLnTx/>
                <a:uFillTx/>
                <a:latin typeface="Epilogue SemiBold"/>
                <a:sym typeface="Epilogue SemiBold"/>
              </a:rPr>
              <a:t>Pseudocódigo</a:t>
            </a:r>
            <a:endParaRPr lang="es-MX" dirty="0"/>
          </a:p>
        </p:txBody>
      </p:sp>
      <p:sp>
        <p:nvSpPr>
          <p:cNvPr id="22" name="Google Shape;11504;p82">
            <a:extLst>
              <a:ext uri="{FF2B5EF4-FFF2-40B4-BE49-F238E27FC236}">
                <a16:creationId xmlns:a16="http://schemas.microsoft.com/office/drawing/2014/main" id="{3F356A0D-F7B2-4BBC-BE28-A4B9E308901E}"/>
              </a:ext>
            </a:extLst>
          </p:cNvPr>
          <p:cNvSpPr>
            <a:spLocks noChangeAspect="1"/>
          </p:cNvSpPr>
          <p:nvPr/>
        </p:nvSpPr>
        <p:spPr>
          <a:xfrm>
            <a:off x="381417" y="4122114"/>
            <a:ext cx="746343" cy="699694"/>
          </a:xfrm>
          <a:custGeom>
            <a:avLst/>
            <a:gdLst/>
            <a:ahLst/>
            <a:cxnLst/>
            <a:rect l="l" t="t" r="r" b="b"/>
            <a:pathLst>
              <a:path w="19326" h="18118" extrusionOk="0">
                <a:moveTo>
                  <a:pt x="17628" y="1133"/>
                </a:moveTo>
                <a:cubicBezTo>
                  <a:pt x="17939" y="1133"/>
                  <a:pt x="18193" y="1387"/>
                  <a:pt x="18193" y="1701"/>
                </a:cubicBezTo>
                <a:lnTo>
                  <a:pt x="18193" y="11324"/>
                </a:lnTo>
                <a:lnTo>
                  <a:pt x="1133" y="11324"/>
                </a:lnTo>
                <a:lnTo>
                  <a:pt x="1133" y="1701"/>
                </a:lnTo>
                <a:cubicBezTo>
                  <a:pt x="1133" y="1387"/>
                  <a:pt x="1387" y="1133"/>
                  <a:pt x="1701" y="1133"/>
                </a:cubicBezTo>
                <a:close/>
                <a:moveTo>
                  <a:pt x="18193" y="12456"/>
                </a:moveTo>
                <a:lnTo>
                  <a:pt x="18193" y="13024"/>
                </a:lnTo>
                <a:cubicBezTo>
                  <a:pt x="18193" y="13335"/>
                  <a:pt x="17939" y="13588"/>
                  <a:pt x="17628" y="13588"/>
                </a:cubicBezTo>
                <a:lnTo>
                  <a:pt x="1701" y="13588"/>
                </a:lnTo>
                <a:cubicBezTo>
                  <a:pt x="1387" y="13588"/>
                  <a:pt x="1133" y="13335"/>
                  <a:pt x="1133" y="13024"/>
                </a:cubicBezTo>
                <a:lnTo>
                  <a:pt x="1133" y="12456"/>
                </a:lnTo>
                <a:close/>
                <a:moveTo>
                  <a:pt x="11520" y="14720"/>
                </a:moveTo>
                <a:lnTo>
                  <a:pt x="12275" y="16985"/>
                </a:lnTo>
                <a:lnTo>
                  <a:pt x="7051" y="16985"/>
                </a:lnTo>
                <a:lnTo>
                  <a:pt x="7806" y="14720"/>
                </a:lnTo>
                <a:close/>
                <a:moveTo>
                  <a:pt x="1701" y="1"/>
                </a:moveTo>
                <a:cubicBezTo>
                  <a:pt x="762" y="1"/>
                  <a:pt x="1" y="762"/>
                  <a:pt x="1" y="1701"/>
                </a:cubicBezTo>
                <a:lnTo>
                  <a:pt x="1" y="13024"/>
                </a:lnTo>
                <a:cubicBezTo>
                  <a:pt x="1" y="13960"/>
                  <a:pt x="762" y="14720"/>
                  <a:pt x="1701" y="14720"/>
                </a:cubicBezTo>
                <a:lnTo>
                  <a:pt x="6614" y="14720"/>
                </a:lnTo>
                <a:lnTo>
                  <a:pt x="5859" y="16985"/>
                </a:lnTo>
                <a:lnTo>
                  <a:pt x="4002" y="16985"/>
                </a:lnTo>
                <a:cubicBezTo>
                  <a:pt x="3688" y="16985"/>
                  <a:pt x="3437" y="17239"/>
                  <a:pt x="3437" y="17553"/>
                </a:cubicBezTo>
                <a:cubicBezTo>
                  <a:pt x="3437" y="17864"/>
                  <a:pt x="3688" y="18117"/>
                  <a:pt x="4002" y="18117"/>
                </a:cubicBezTo>
                <a:lnTo>
                  <a:pt x="15325" y="18117"/>
                </a:lnTo>
                <a:cubicBezTo>
                  <a:pt x="15639" y="18117"/>
                  <a:pt x="15889" y="17864"/>
                  <a:pt x="15889" y="17553"/>
                </a:cubicBezTo>
                <a:cubicBezTo>
                  <a:pt x="15889" y="17239"/>
                  <a:pt x="15639" y="16985"/>
                  <a:pt x="15325" y="16985"/>
                </a:cubicBezTo>
                <a:lnTo>
                  <a:pt x="13468" y="16985"/>
                </a:lnTo>
                <a:lnTo>
                  <a:pt x="12713" y="14720"/>
                </a:lnTo>
                <a:lnTo>
                  <a:pt x="17628" y="14720"/>
                </a:lnTo>
                <a:cubicBezTo>
                  <a:pt x="18565" y="14720"/>
                  <a:pt x="19325" y="13960"/>
                  <a:pt x="19325" y="13024"/>
                </a:cubicBezTo>
                <a:lnTo>
                  <a:pt x="19325" y="1701"/>
                </a:lnTo>
                <a:cubicBezTo>
                  <a:pt x="19325" y="762"/>
                  <a:pt x="18565" y="1"/>
                  <a:pt x="17628" y="1"/>
                </a:cubicBezTo>
                <a:close/>
              </a:path>
            </a:pathLst>
          </a:custGeom>
          <a:solidFill>
            <a:schemeClr val="bg2">
              <a:lumMod val="2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4" name="Google Shape;3481;p60">
            <a:extLst>
              <a:ext uri="{FF2B5EF4-FFF2-40B4-BE49-F238E27FC236}">
                <a16:creationId xmlns:a16="http://schemas.microsoft.com/office/drawing/2014/main" id="{8E296698-F5B9-4357-B586-A6705296B27A}"/>
              </a:ext>
            </a:extLst>
          </p:cNvPr>
          <p:cNvSpPr txBox="1"/>
          <p:nvPr/>
        </p:nvSpPr>
        <p:spPr>
          <a:xfrm>
            <a:off x="1219200" y="4056150"/>
            <a:ext cx="1175584" cy="49634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lt2"/>
                </a:solidFill>
                <a:latin typeface="Epilogue SemiBold"/>
                <a:ea typeface="Epilogue SemiBold"/>
                <a:cs typeface="Epilogue SemiBold"/>
                <a:sym typeface="Epilogue SemiBold"/>
              </a:rPr>
              <a:t>1</a:t>
            </a:r>
            <a:r>
              <a:rPr lang="en" sz="2200" baseline="30000" dirty="0">
                <a:solidFill>
                  <a:schemeClr val="lt2"/>
                </a:solidFill>
                <a:latin typeface="Epilogue SemiBold"/>
                <a:ea typeface="Epilogue SemiBold"/>
                <a:cs typeface="Epilogue SemiBold"/>
                <a:sym typeface="Epilogue SemiBold"/>
              </a:rPr>
              <a:t>a. Parte</a:t>
            </a:r>
            <a:endParaRPr baseline="30000" dirty="0">
              <a:solidFill>
                <a:schemeClr val="lt2"/>
              </a:solidFill>
              <a:latin typeface="Actor"/>
              <a:ea typeface="Actor"/>
              <a:cs typeface="Actor"/>
              <a:sym typeface="Actor"/>
            </a:endParaRPr>
          </a:p>
        </p:txBody>
      </p:sp>
    </p:spTree>
    <p:extLst>
      <p:ext uri="{BB962C8B-B14F-4D97-AF65-F5344CB8AC3E}">
        <p14:creationId xmlns:p14="http://schemas.microsoft.com/office/powerpoint/2010/main" val="23074013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uadroTexto 12">
            <a:extLst>
              <a:ext uri="{FF2B5EF4-FFF2-40B4-BE49-F238E27FC236}">
                <a16:creationId xmlns:a16="http://schemas.microsoft.com/office/drawing/2014/main" id="{2A8D8F13-B5DC-4AA2-B434-893E4612F903}"/>
              </a:ext>
            </a:extLst>
          </p:cNvPr>
          <p:cNvSpPr txBox="1"/>
          <p:nvPr/>
        </p:nvSpPr>
        <p:spPr>
          <a:xfrm>
            <a:off x="4419600" y="226510"/>
            <a:ext cx="4175760" cy="4708981"/>
          </a:xfrm>
          <a:prstGeom prst="rect">
            <a:avLst/>
          </a:prstGeom>
          <a:noFill/>
        </p:spPr>
        <p:txBody>
          <a:bodyPr wrap="square">
            <a:spAutoFit/>
          </a:bodyPr>
          <a:lstStyle/>
          <a:p>
            <a:r>
              <a:rPr lang="es-MX" sz="1500" dirty="0">
                <a:solidFill>
                  <a:schemeClr val="dk1"/>
                </a:solidFill>
                <a:latin typeface="Actor"/>
              </a:rPr>
              <a:t> // Construcción de la tabla de diferencias divididas</a:t>
            </a:r>
          </a:p>
          <a:p>
            <a:r>
              <a:rPr lang="es-MX" sz="1500" dirty="0">
                <a:solidFill>
                  <a:schemeClr val="dk1"/>
                </a:solidFill>
                <a:latin typeface="Actor"/>
              </a:rPr>
              <a:t>  Para (j = 1 hasta n-1) </a:t>
            </a:r>
          </a:p>
          <a:p>
            <a:r>
              <a:rPr lang="es-MX" sz="1500" dirty="0">
                <a:solidFill>
                  <a:schemeClr val="dk1"/>
                </a:solidFill>
                <a:latin typeface="Actor"/>
              </a:rPr>
              <a:t>    Para (i =0 hasta n-j-1) </a:t>
            </a:r>
          </a:p>
          <a:p>
            <a:r>
              <a:rPr lang="es-MX" sz="1500" dirty="0">
                <a:solidFill>
                  <a:schemeClr val="dk1"/>
                </a:solidFill>
                <a:latin typeface="Actor"/>
              </a:rPr>
              <a:t>      </a:t>
            </a:r>
            <a:r>
              <a:rPr lang="es-MX" sz="1500" dirty="0" err="1">
                <a:solidFill>
                  <a:schemeClr val="dk1"/>
                </a:solidFill>
                <a:latin typeface="Actor"/>
              </a:rPr>
              <a:t>dd</a:t>
            </a:r>
            <a:r>
              <a:rPr lang="es-MX" sz="1500" dirty="0">
                <a:solidFill>
                  <a:schemeClr val="dk1"/>
                </a:solidFill>
                <a:latin typeface="Actor"/>
              </a:rPr>
              <a:t>[i][j] = (</a:t>
            </a:r>
            <a:r>
              <a:rPr lang="es-MX" sz="1500" dirty="0" err="1">
                <a:solidFill>
                  <a:schemeClr val="dk1"/>
                </a:solidFill>
                <a:latin typeface="Actor"/>
              </a:rPr>
              <a:t>dd</a:t>
            </a:r>
            <a:r>
              <a:rPr lang="es-MX" sz="1500" dirty="0">
                <a:solidFill>
                  <a:schemeClr val="dk1"/>
                </a:solidFill>
                <a:latin typeface="Actor"/>
              </a:rPr>
              <a:t>[i+1][j-1] - </a:t>
            </a:r>
            <a:r>
              <a:rPr lang="es-MX" sz="1500" dirty="0" err="1">
                <a:solidFill>
                  <a:schemeClr val="dk1"/>
                </a:solidFill>
                <a:latin typeface="Actor"/>
              </a:rPr>
              <a:t>dd</a:t>
            </a:r>
            <a:r>
              <a:rPr lang="es-MX" sz="1500" dirty="0">
                <a:solidFill>
                  <a:schemeClr val="dk1"/>
                </a:solidFill>
                <a:latin typeface="Actor"/>
              </a:rPr>
              <a:t>[i][j-1]) / (x[</a:t>
            </a:r>
            <a:r>
              <a:rPr lang="es-MX" sz="1500" dirty="0" err="1">
                <a:solidFill>
                  <a:schemeClr val="dk1"/>
                </a:solidFill>
                <a:latin typeface="Actor"/>
              </a:rPr>
              <a:t>i+j</a:t>
            </a:r>
            <a:r>
              <a:rPr lang="es-MX" sz="1500" dirty="0">
                <a:solidFill>
                  <a:schemeClr val="dk1"/>
                </a:solidFill>
                <a:latin typeface="Actor"/>
              </a:rPr>
              <a:t>] - x[i])</a:t>
            </a:r>
          </a:p>
          <a:p>
            <a:r>
              <a:rPr lang="es-MX" sz="1500" dirty="0">
                <a:solidFill>
                  <a:schemeClr val="dk1"/>
                </a:solidFill>
                <a:latin typeface="Actor"/>
              </a:rPr>
              <a:t>    </a:t>
            </a:r>
            <a:r>
              <a:rPr lang="es-MX" sz="1500" dirty="0" err="1">
                <a:solidFill>
                  <a:schemeClr val="dk1"/>
                </a:solidFill>
                <a:latin typeface="Actor"/>
              </a:rPr>
              <a:t>FinPara</a:t>
            </a:r>
            <a:endParaRPr lang="es-MX" sz="1500" dirty="0">
              <a:solidFill>
                <a:schemeClr val="dk1"/>
              </a:solidFill>
              <a:latin typeface="Actor"/>
            </a:endParaRPr>
          </a:p>
          <a:p>
            <a:r>
              <a:rPr lang="es-MX" sz="1500" dirty="0">
                <a:solidFill>
                  <a:schemeClr val="dk1"/>
                </a:solidFill>
                <a:latin typeface="Actor"/>
              </a:rPr>
              <a:t>  </a:t>
            </a:r>
            <a:r>
              <a:rPr lang="es-MX" sz="1500" dirty="0" err="1">
                <a:solidFill>
                  <a:schemeClr val="dk1"/>
                </a:solidFill>
                <a:latin typeface="Actor"/>
              </a:rPr>
              <a:t>FinPara</a:t>
            </a:r>
            <a:endParaRPr lang="es-MX" sz="1500" dirty="0">
              <a:solidFill>
                <a:schemeClr val="dk1"/>
              </a:solidFill>
              <a:latin typeface="Actor"/>
            </a:endParaRPr>
          </a:p>
          <a:p>
            <a:r>
              <a:rPr lang="es-MX" sz="1500" dirty="0">
                <a:solidFill>
                  <a:schemeClr val="dk1"/>
                </a:solidFill>
                <a:latin typeface="Actor"/>
              </a:rPr>
              <a:t> </a:t>
            </a:r>
          </a:p>
          <a:p>
            <a:r>
              <a:rPr lang="es-MX" sz="1500" dirty="0">
                <a:solidFill>
                  <a:schemeClr val="dk1"/>
                </a:solidFill>
                <a:latin typeface="Actor"/>
              </a:rPr>
              <a:t>Leer </a:t>
            </a:r>
            <a:r>
              <a:rPr lang="es-MX" sz="1500" dirty="0" err="1">
                <a:solidFill>
                  <a:schemeClr val="dk1"/>
                </a:solidFill>
                <a:latin typeface="Actor"/>
              </a:rPr>
              <a:t>x_eval</a:t>
            </a:r>
            <a:r>
              <a:rPr lang="es-MX" sz="1500" dirty="0">
                <a:solidFill>
                  <a:schemeClr val="dk1"/>
                </a:solidFill>
                <a:latin typeface="Actor"/>
              </a:rPr>
              <a:t> (valor a interpolar)</a:t>
            </a:r>
          </a:p>
          <a:p>
            <a:r>
              <a:rPr lang="es-MX" sz="1500" dirty="0">
                <a:solidFill>
                  <a:schemeClr val="dk1"/>
                </a:solidFill>
                <a:latin typeface="Actor"/>
              </a:rPr>
              <a:t>     resultado = </a:t>
            </a:r>
            <a:r>
              <a:rPr lang="es-MX" sz="1500" dirty="0" err="1">
                <a:solidFill>
                  <a:schemeClr val="dk1"/>
                </a:solidFill>
                <a:latin typeface="Actor"/>
              </a:rPr>
              <a:t>dd</a:t>
            </a:r>
            <a:r>
              <a:rPr lang="es-MX" sz="1500" dirty="0">
                <a:solidFill>
                  <a:schemeClr val="dk1"/>
                </a:solidFill>
                <a:latin typeface="Actor"/>
              </a:rPr>
              <a:t>[0][0]</a:t>
            </a:r>
          </a:p>
          <a:p>
            <a:r>
              <a:rPr lang="es-MX" sz="1500" dirty="0">
                <a:solidFill>
                  <a:schemeClr val="dk1"/>
                </a:solidFill>
                <a:latin typeface="Actor"/>
              </a:rPr>
              <a:t>     producto = 1</a:t>
            </a:r>
          </a:p>
          <a:p>
            <a:endParaRPr lang="es-MX" sz="1500" dirty="0">
              <a:solidFill>
                <a:schemeClr val="dk1"/>
              </a:solidFill>
              <a:latin typeface="Actor"/>
            </a:endParaRPr>
          </a:p>
          <a:p>
            <a:r>
              <a:rPr lang="es-MX" sz="1500" dirty="0">
                <a:solidFill>
                  <a:schemeClr val="dk1"/>
                </a:solidFill>
                <a:latin typeface="Actor"/>
              </a:rPr>
              <a:t>  Para (i = 1 hasta n-1)</a:t>
            </a:r>
          </a:p>
          <a:p>
            <a:r>
              <a:rPr lang="es-MX" sz="1500" dirty="0">
                <a:solidFill>
                  <a:schemeClr val="dk1"/>
                </a:solidFill>
                <a:latin typeface="Actor"/>
              </a:rPr>
              <a:t>  Inicio</a:t>
            </a:r>
          </a:p>
          <a:p>
            <a:r>
              <a:rPr lang="es-MX" sz="1500" dirty="0">
                <a:solidFill>
                  <a:schemeClr val="dk1"/>
                </a:solidFill>
                <a:latin typeface="Actor"/>
              </a:rPr>
              <a:t>    producto = producto * (</a:t>
            </a:r>
            <a:r>
              <a:rPr lang="es-MX" sz="1500" dirty="0" err="1">
                <a:solidFill>
                  <a:schemeClr val="dk1"/>
                </a:solidFill>
                <a:latin typeface="Actor"/>
              </a:rPr>
              <a:t>x_eval</a:t>
            </a:r>
            <a:r>
              <a:rPr lang="es-MX" sz="1500" dirty="0">
                <a:solidFill>
                  <a:schemeClr val="dk1"/>
                </a:solidFill>
                <a:latin typeface="Actor"/>
              </a:rPr>
              <a:t> - x[i-1])</a:t>
            </a:r>
          </a:p>
          <a:p>
            <a:r>
              <a:rPr lang="es-MX" sz="1500" dirty="0">
                <a:solidFill>
                  <a:schemeClr val="dk1"/>
                </a:solidFill>
                <a:latin typeface="Actor"/>
              </a:rPr>
              <a:t>    resultado = resultado + </a:t>
            </a:r>
            <a:r>
              <a:rPr lang="es-MX" sz="1500" dirty="0" err="1">
                <a:solidFill>
                  <a:schemeClr val="dk1"/>
                </a:solidFill>
                <a:latin typeface="Actor"/>
              </a:rPr>
              <a:t>dd</a:t>
            </a:r>
            <a:r>
              <a:rPr lang="es-MX" sz="1500" dirty="0">
                <a:solidFill>
                  <a:schemeClr val="dk1"/>
                </a:solidFill>
                <a:latin typeface="Actor"/>
              </a:rPr>
              <a:t>[0][i] * producto</a:t>
            </a:r>
          </a:p>
          <a:p>
            <a:r>
              <a:rPr lang="es-MX" sz="1500" dirty="0">
                <a:solidFill>
                  <a:schemeClr val="dk1"/>
                </a:solidFill>
                <a:latin typeface="Actor"/>
              </a:rPr>
              <a:t>  </a:t>
            </a:r>
            <a:r>
              <a:rPr lang="es-MX" sz="1500" dirty="0" err="1">
                <a:solidFill>
                  <a:schemeClr val="dk1"/>
                </a:solidFill>
                <a:latin typeface="Actor"/>
              </a:rPr>
              <a:t>FinPara</a:t>
            </a:r>
            <a:endParaRPr lang="es-MX" sz="1500" dirty="0">
              <a:solidFill>
                <a:schemeClr val="dk1"/>
              </a:solidFill>
              <a:latin typeface="Actor"/>
            </a:endParaRPr>
          </a:p>
          <a:p>
            <a:endParaRPr lang="es-MX" sz="1500" dirty="0">
              <a:solidFill>
                <a:schemeClr val="dk1"/>
              </a:solidFill>
              <a:latin typeface="Actor"/>
            </a:endParaRPr>
          </a:p>
          <a:p>
            <a:r>
              <a:rPr lang="es-MX" sz="1500" dirty="0">
                <a:solidFill>
                  <a:schemeClr val="dk1"/>
                </a:solidFill>
                <a:latin typeface="Actor"/>
              </a:rPr>
              <a:t>  Mostrar resultado</a:t>
            </a:r>
          </a:p>
          <a:p>
            <a:r>
              <a:rPr lang="es-MX" sz="1500" dirty="0">
                <a:solidFill>
                  <a:schemeClr val="dk1"/>
                </a:solidFill>
                <a:latin typeface="Actor"/>
              </a:rPr>
              <a:t>Fin</a:t>
            </a:r>
            <a:endParaRPr lang="es-MX" sz="1500" dirty="0"/>
          </a:p>
        </p:txBody>
      </p:sp>
      <p:sp>
        <p:nvSpPr>
          <p:cNvPr id="22" name="Google Shape;11504;p82">
            <a:extLst>
              <a:ext uri="{FF2B5EF4-FFF2-40B4-BE49-F238E27FC236}">
                <a16:creationId xmlns:a16="http://schemas.microsoft.com/office/drawing/2014/main" id="{3F356A0D-F7B2-4BBC-BE28-A4B9E308901E}"/>
              </a:ext>
            </a:extLst>
          </p:cNvPr>
          <p:cNvSpPr>
            <a:spLocks noChangeAspect="1"/>
          </p:cNvSpPr>
          <p:nvPr/>
        </p:nvSpPr>
        <p:spPr>
          <a:xfrm>
            <a:off x="449997" y="4081522"/>
            <a:ext cx="921603" cy="864000"/>
          </a:xfrm>
          <a:custGeom>
            <a:avLst/>
            <a:gdLst/>
            <a:ahLst/>
            <a:cxnLst/>
            <a:rect l="l" t="t" r="r" b="b"/>
            <a:pathLst>
              <a:path w="19326" h="18118" extrusionOk="0">
                <a:moveTo>
                  <a:pt x="17628" y="1133"/>
                </a:moveTo>
                <a:cubicBezTo>
                  <a:pt x="17939" y="1133"/>
                  <a:pt x="18193" y="1387"/>
                  <a:pt x="18193" y="1701"/>
                </a:cubicBezTo>
                <a:lnTo>
                  <a:pt x="18193" y="11324"/>
                </a:lnTo>
                <a:lnTo>
                  <a:pt x="1133" y="11324"/>
                </a:lnTo>
                <a:lnTo>
                  <a:pt x="1133" y="1701"/>
                </a:lnTo>
                <a:cubicBezTo>
                  <a:pt x="1133" y="1387"/>
                  <a:pt x="1387" y="1133"/>
                  <a:pt x="1701" y="1133"/>
                </a:cubicBezTo>
                <a:close/>
                <a:moveTo>
                  <a:pt x="18193" y="12456"/>
                </a:moveTo>
                <a:lnTo>
                  <a:pt x="18193" y="13024"/>
                </a:lnTo>
                <a:cubicBezTo>
                  <a:pt x="18193" y="13335"/>
                  <a:pt x="17939" y="13588"/>
                  <a:pt x="17628" y="13588"/>
                </a:cubicBezTo>
                <a:lnTo>
                  <a:pt x="1701" y="13588"/>
                </a:lnTo>
                <a:cubicBezTo>
                  <a:pt x="1387" y="13588"/>
                  <a:pt x="1133" y="13335"/>
                  <a:pt x="1133" y="13024"/>
                </a:cubicBezTo>
                <a:lnTo>
                  <a:pt x="1133" y="12456"/>
                </a:lnTo>
                <a:close/>
                <a:moveTo>
                  <a:pt x="11520" y="14720"/>
                </a:moveTo>
                <a:lnTo>
                  <a:pt x="12275" y="16985"/>
                </a:lnTo>
                <a:lnTo>
                  <a:pt x="7051" y="16985"/>
                </a:lnTo>
                <a:lnTo>
                  <a:pt x="7806" y="14720"/>
                </a:lnTo>
                <a:close/>
                <a:moveTo>
                  <a:pt x="1701" y="1"/>
                </a:moveTo>
                <a:cubicBezTo>
                  <a:pt x="762" y="1"/>
                  <a:pt x="1" y="762"/>
                  <a:pt x="1" y="1701"/>
                </a:cubicBezTo>
                <a:lnTo>
                  <a:pt x="1" y="13024"/>
                </a:lnTo>
                <a:cubicBezTo>
                  <a:pt x="1" y="13960"/>
                  <a:pt x="762" y="14720"/>
                  <a:pt x="1701" y="14720"/>
                </a:cubicBezTo>
                <a:lnTo>
                  <a:pt x="6614" y="14720"/>
                </a:lnTo>
                <a:lnTo>
                  <a:pt x="5859" y="16985"/>
                </a:lnTo>
                <a:lnTo>
                  <a:pt x="4002" y="16985"/>
                </a:lnTo>
                <a:cubicBezTo>
                  <a:pt x="3688" y="16985"/>
                  <a:pt x="3437" y="17239"/>
                  <a:pt x="3437" y="17553"/>
                </a:cubicBezTo>
                <a:cubicBezTo>
                  <a:pt x="3437" y="17864"/>
                  <a:pt x="3688" y="18117"/>
                  <a:pt x="4002" y="18117"/>
                </a:cubicBezTo>
                <a:lnTo>
                  <a:pt x="15325" y="18117"/>
                </a:lnTo>
                <a:cubicBezTo>
                  <a:pt x="15639" y="18117"/>
                  <a:pt x="15889" y="17864"/>
                  <a:pt x="15889" y="17553"/>
                </a:cubicBezTo>
                <a:cubicBezTo>
                  <a:pt x="15889" y="17239"/>
                  <a:pt x="15639" y="16985"/>
                  <a:pt x="15325" y="16985"/>
                </a:cubicBezTo>
                <a:lnTo>
                  <a:pt x="13468" y="16985"/>
                </a:lnTo>
                <a:lnTo>
                  <a:pt x="12713" y="14720"/>
                </a:lnTo>
                <a:lnTo>
                  <a:pt x="17628" y="14720"/>
                </a:lnTo>
                <a:cubicBezTo>
                  <a:pt x="18565" y="14720"/>
                  <a:pt x="19325" y="13960"/>
                  <a:pt x="19325" y="13024"/>
                </a:cubicBezTo>
                <a:lnTo>
                  <a:pt x="19325" y="1701"/>
                </a:lnTo>
                <a:cubicBezTo>
                  <a:pt x="19325" y="762"/>
                  <a:pt x="18565" y="1"/>
                  <a:pt x="17628" y="1"/>
                </a:cubicBezTo>
                <a:close/>
              </a:path>
            </a:pathLst>
          </a:custGeom>
          <a:solidFill>
            <a:schemeClr val="bg2">
              <a:lumMod val="2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 name="Google Shape;3482;p60">
            <a:extLst>
              <a:ext uri="{FF2B5EF4-FFF2-40B4-BE49-F238E27FC236}">
                <a16:creationId xmlns:a16="http://schemas.microsoft.com/office/drawing/2014/main" id="{C2628F83-FAAB-48DF-8B95-52EBA67D771B}"/>
              </a:ext>
            </a:extLst>
          </p:cNvPr>
          <p:cNvSpPr txBox="1"/>
          <p:nvPr/>
        </p:nvSpPr>
        <p:spPr>
          <a:xfrm>
            <a:off x="1554808" y="4081522"/>
            <a:ext cx="1081712"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1"/>
                </a:solidFill>
                <a:latin typeface="Epilogue SemiBold"/>
                <a:ea typeface="Epilogue SemiBold"/>
                <a:cs typeface="Epilogue SemiBold"/>
                <a:sym typeface="Epilogue SemiBold"/>
              </a:rPr>
              <a:t>2</a:t>
            </a:r>
            <a:r>
              <a:rPr lang="en" sz="2200" baseline="30000" dirty="0">
                <a:solidFill>
                  <a:schemeClr val="accent1"/>
                </a:solidFill>
                <a:latin typeface="Epilogue SemiBold"/>
                <a:ea typeface="Epilogue SemiBold"/>
                <a:cs typeface="Epilogue SemiBold"/>
                <a:sym typeface="Epilogue SemiBold"/>
              </a:rPr>
              <a:t>a. Parte</a:t>
            </a:r>
            <a:endParaRPr baseline="30000" dirty="0">
              <a:solidFill>
                <a:schemeClr val="accent1"/>
              </a:solidFill>
              <a:latin typeface="Actor"/>
              <a:ea typeface="Actor"/>
              <a:cs typeface="Actor"/>
              <a:sym typeface="Actor"/>
            </a:endParaRPr>
          </a:p>
        </p:txBody>
      </p:sp>
      <p:sp>
        <p:nvSpPr>
          <p:cNvPr id="7" name="CuadroTexto 6">
            <a:extLst>
              <a:ext uri="{FF2B5EF4-FFF2-40B4-BE49-F238E27FC236}">
                <a16:creationId xmlns:a16="http://schemas.microsoft.com/office/drawing/2014/main" id="{B80743DB-F9D7-437F-85EE-D94E159F62C7}"/>
              </a:ext>
            </a:extLst>
          </p:cNvPr>
          <p:cNvSpPr txBox="1"/>
          <p:nvPr/>
        </p:nvSpPr>
        <p:spPr>
          <a:xfrm>
            <a:off x="266700" y="3201618"/>
            <a:ext cx="3343275" cy="630942"/>
          </a:xfrm>
          <a:prstGeom prst="rect">
            <a:avLst/>
          </a:prstGeom>
          <a:noFill/>
        </p:spPr>
        <p:txBody>
          <a:bodyPr wrap="square">
            <a:spAutoFit/>
          </a:bodyPr>
          <a:lstStyle/>
          <a:p>
            <a:r>
              <a:rPr kumimoji="0" lang="en" sz="3500" b="0" i="0" u="none" strike="noStrike" kern="0" cap="none" spc="0" normalizeH="0" baseline="0" noProof="0" dirty="0">
                <a:ln>
                  <a:noFill/>
                </a:ln>
                <a:solidFill>
                  <a:srgbClr val="3F3F3F"/>
                </a:solidFill>
                <a:effectLst/>
                <a:uLnTx/>
                <a:uFillTx/>
                <a:latin typeface="Epilogue SemiBold"/>
                <a:sym typeface="Epilogue SemiBold"/>
              </a:rPr>
              <a:t>Pseudocódigo</a:t>
            </a:r>
            <a:endParaRPr lang="es-MX" dirty="0"/>
          </a:p>
        </p:txBody>
      </p:sp>
    </p:spTree>
    <p:extLst>
      <p:ext uri="{BB962C8B-B14F-4D97-AF65-F5344CB8AC3E}">
        <p14:creationId xmlns:p14="http://schemas.microsoft.com/office/powerpoint/2010/main" val="42681261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382"/>
        <p:cNvGrpSpPr/>
        <p:nvPr/>
      </p:nvGrpSpPr>
      <p:grpSpPr>
        <a:xfrm>
          <a:off x="0" y="0"/>
          <a:ext cx="0" cy="0"/>
          <a:chOff x="0" y="0"/>
          <a:chExt cx="0" cy="0"/>
        </a:xfrm>
      </p:grpSpPr>
      <p:pic>
        <p:nvPicPr>
          <p:cNvPr id="3383" name="Google Shape;3383;p57"/>
          <p:cNvPicPr preferRelativeResize="0"/>
          <p:nvPr/>
        </p:nvPicPr>
        <p:blipFill>
          <a:blip r:embed="rId3">
            <a:alphaModFix/>
          </a:blip>
          <a:stretch>
            <a:fillRect/>
          </a:stretch>
        </p:blipFill>
        <p:spPr>
          <a:xfrm rot="-656218">
            <a:off x="-821412" y="425771"/>
            <a:ext cx="3082836" cy="731520"/>
          </a:xfrm>
          <a:prstGeom prst="rect">
            <a:avLst/>
          </a:prstGeom>
          <a:noFill/>
          <a:ln>
            <a:noFill/>
          </a:ln>
        </p:spPr>
      </p:pic>
      <p:grpSp>
        <p:nvGrpSpPr>
          <p:cNvPr id="3384" name="Google Shape;3384;p57"/>
          <p:cNvGrpSpPr/>
          <p:nvPr/>
        </p:nvGrpSpPr>
        <p:grpSpPr>
          <a:xfrm>
            <a:off x="3623475" y="1273800"/>
            <a:ext cx="4800600" cy="2595900"/>
            <a:chOff x="3623475" y="1273800"/>
            <a:chExt cx="4800600" cy="2595900"/>
          </a:xfrm>
        </p:grpSpPr>
        <p:sp>
          <p:nvSpPr>
            <p:cNvPr id="3385" name="Google Shape;3385;p57"/>
            <p:cNvSpPr/>
            <p:nvPr/>
          </p:nvSpPr>
          <p:spPr>
            <a:xfrm>
              <a:off x="3623475" y="1273800"/>
              <a:ext cx="4800600" cy="2595900"/>
            </a:xfrm>
            <a:prstGeom prst="roundRect">
              <a:avLst>
                <a:gd name="adj" fmla="val 6178"/>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6" name="Google Shape;3386;p57"/>
            <p:cNvSpPr/>
            <p:nvPr/>
          </p:nvSpPr>
          <p:spPr>
            <a:xfrm>
              <a:off x="3797500" y="2170050"/>
              <a:ext cx="107400" cy="803400"/>
            </a:xfrm>
            <a:prstGeom prst="roundRect">
              <a:avLst>
                <a:gd name="adj" fmla="val 16667"/>
              </a:avLst>
            </a:prstGeom>
            <a:solidFill>
              <a:srgbClr val="3F3F3F">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87" name="Google Shape;3387;p57"/>
          <p:cNvSpPr txBox="1">
            <a:spLocks noGrp="1"/>
          </p:cNvSpPr>
          <p:nvPr>
            <p:ph type="title"/>
          </p:nvPr>
        </p:nvSpPr>
        <p:spPr>
          <a:xfrm>
            <a:off x="720000" y="1583528"/>
            <a:ext cx="2377500" cy="1188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MX" dirty="0"/>
              <a:t>Programa</a:t>
            </a:r>
            <a:endParaRPr dirty="0"/>
          </a:p>
        </p:txBody>
      </p:sp>
      <p:sp>
        <p:nvSpPr>
          <p:cNvPr id="3388" name="Google Shape;3388;p57"/>
          <p:cNvSpPr txBox="1">
            <a:spLocks noGrp="1"/>
          </p:cNvSpPr>
          <p:nvPr>
            <p:ph type="subTitle" idx="1"/>
          </p:nvPr>
        </p:nvSpPr>
        <p:spPr>
          <a:xfrm>
            <a:off x="720000" y="2695928"/>
            <a:ext cx="2377500" cy="1097400"/>
          </a:xfrm>
          <a:prstGeom prst="rect">
            <a:avLst/>
          </a:prstGeom>
        </p:spPr>
        <p:txBody>
          <a:bodyPr spcFirstLastPara="1" wrap="square" lIns="91425" tIns="91425" rIns="91425" bIns="91425" anchor="t" anchorCtr="0">
            <a:noAutofit/>
          </a:bodyPr>
          <a:lstStyle/>
          <a:p>
            <a:pPr marL="0" indent="0"/>
            <a:r>
              <a:rPr lang="es-MX" dirty="0"/>
              <a:t>Estimación de la viscosidad de un aceite automotriz para una temperatura dada.</a:t>
            </a:r>
          </a:p>
        </p:txBody>
      </p:sp>
      <p:pic>
        <p:nvPicPr>
          <p:cNvPr id="3" name="Imagen 2">
            <a:extLst>
              <a:ext uri="{FF2B5EF4-FFF2-40B4-BE49-F238E27FC236}">
                <a16:creationId xmlns:a16="http://schemas.microsoft.com/office/drawing/2014/main" id="{B5E124F7-759C-4EA4-89CF-25DA917086DC}"/>
              </a:ext>
            </a:extLst>
          </p:cNvPr>
          <p:cNvPicPr>
            <a:picLocks noChangeAspect="1"/>
          </p:cNvPicPr>
          <p:nvPr/>
        </p:nvPicPr>
        <p:blipFill>
          <a:blip r:embed="rId4"/>
          <a:stretch>
            <a:fillRect/>
          </a:stretch>
        </p:blipFill>
        <p:spPr>
          <a:xfrm>
            <a:off x="4091847" y="1405118"/>
            <a:ext cx="4145280" cy="2331720"/>
          </a:xfrm>
          <a:prstGeom prst="rect">
            <a:avLst/>
          </a:prstGeom>
        </p:spPr>
      </p:pic>
    </p:spTree>
    <p:extLst>
      <p:ext uri="{BB962C8B-B14F-4D97-AF65-F5344CB8AC3E}">
        <p14:creationId xmlns:p14="http://schemas.microsoft.com/office/powerpoint/2010/main" val="28695391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471"/>
        <p:cNvGrpSpPr/>
        <p:nvPr/>
      </p:nvGrpSpPr>
      <p:grpSpPr>
        <a:xfrm>
          <a:off x="0" y="0"/>
          <a:ext cx="0" cy="0"/>
          <a:chOff x="0" y="0"/>
          <a:chExt cx="0" cy="0"/>
        </a:xfrm>
      </p:grpSpPr>
      <p:sp>
        <p:nvSpPr>
          <p:cNvPr id="3472" name="Google Shape;3472;p60"/>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Código en C++</a:t>
            </a:r>
            <a:endParaRPr dirty="0"/>
          </a:p>
        </p:txBody>
      </p:sp>
      <p:sp>
        <p:nvSpPr>
          <p:cNvPr id="3474" name="Google Shape;3474;p60"/>
          <p:cNvSpPr txBox="1">
            <a:spLocks noGrp="1"/>
          </p:cNvSpPr>
          <p:nvPr>
            <p:ph type="subTitle" idx="4294967295"/>
          </p:nvPr>
        </p:nvSpPr>
        <p:spPr>
          <a:xfrm>
            <a:off x="965071" y="1573925"/>
            <a:ext cx="4490849" cy="3470515"/>
          </a:xfrm>
          <a:prstGeom prst="rect">
            <a:avLst/>
          </a:prstGeom>
        </p:spPr>
        <p:txBody>
          <a:bodyPr spcFirstLastPara="1" wrap="square" lIns="91425" tIns="91425" rIns="91425" bIns="91425" anchor="t" anchorCtr="0">
            <a:noAutofit/>
          </a:bodyPr>
          <a:lstStyle/>
          <a:p>
            <a:pPr marL="139700" indent="0">
              <a:lnSpc>
                <a:spcPct val="100000"/>
              </a:lnSpc>
              <a:buNone/>
            </a:pPr>
            <a:r>
              <a:rPr lang="es-MX" dirty="0">
                <a:solidFill>
                  <a:srgbClr val="00B050"/>
                </a:solidFill>
                <a:effectLst/>
                <a:latin typeface="Actor" panose="020B0604020202020204" charset="0"/>
                <a:ea typeface="Calibri" panose="020F0502020204030204" pitchFamily="34" charset="0"/>
                <a:cs typeface="Times New Roman" panose="02020603050405020304" pitchFamily="18" charset="0"/>
              </a:rPr>
              <a:t>#include &lt;</a:t>
            </a:r>
            <a:r>
              <a:rPr lang="es-MX" dirty="0" err="1">
                <a:solidFill>
                  <a:srgbClr val="00B050"/>
                </a:solidFill>
                <a:effectLst/>
                <a:latin typeface="Actor" panose="020B0604020202020204" charset="0"/>
                <a:ea typeface="Calibri" panose="020F0502020204030204" pitchFamily="34" charset="0"/>
                <a:cs typeface="Times New Roman" panose="02020603050405020304" pitchFamily="18" charset="0"/>
              </a:rPr>
              <a:t>stdio.h</a:t>
            </a:r>
            <a:r>
              <a:rPr lang="es-MX" dirty="0">
                <a:solidFill>
                  <a:srgbClr val="00B050"/>
                </a:solidFill>
                <a:effectLst/>
                <a:latin typeface="Actor" panose="020B0604020202020204" charset="0"/>
                <a:ea typeface="Calibri" panose="020F0502020204030204" pitchFamily="34" charset="0"/>
                <a:cs typeface="Times New Roman" panose="02020603050405020304" pitchFamily="18" charset="0"/>
              </a:rPr>
              <a:t>&gt;</a:t>
            </a:r>
            <a:endParaRPr lang="es-MX" dirty="0">
              <a:effectLst/>
              <a:latin typeface="Actor" panose="020B0604020202020204" charset="0"/>
              <a:ea typeface="Calibri" panose="020F0502020204030204" pitchFamily="34" charset="0"/>
              <a:cs typeface="Times New Roman" panose="02020603050405020304" pitchFamily="18" charset="0"/>
            </a:endParaRPr>
          </a:p>
          <a:p>
            <a:pPr marL="139700" indent="0">
              <a:lnSpc>
                <a:spcPct val="100000"/>
              </a:lnSpc>
              <a:buNone/>
            </a:pPr>
            <a:r>
              <a:rPr lang="es-MX" dirty="0">
                <a:solidFill>
                  <a:srgbClr val="00B050"/>
                </a:solidFill>
                <a:effectLst/>
                <a:latin typeface="Actor" panose="020B0604020202020204" charset="0"/>
                <a:ea typeface="Calibri" panose="020F0502020204030204" pitchFamily="34" charset="0"/>
                <a:cs typeface="Times New Roman" panose="02020603050405020304" pitchFamily="18" charset="0"/>
              </a:rPr>
              <a:t>#include &lt;</a:t>
            </a:r>
            <a:r>
              <a:rPr lang="es-MX" dirty="0" err="1">
                <a:solidFill>
                  <a:srgbClr val="00B050"/>
                </a:solidFill>
                <a:effectLst/>
                <a:latin typeface="Actor" panose="020B0604020202020204" charset="0"/>
                <a:ea typeface="Calibri" panose="020F0502020204030204" pitchFamily="34" charset="0"/>
                <a:cs typeface="Times New Roman" panose="02020603050405020304" pitchFamily="18" charset="0"/>
              </a:rPr>
              <a:t>conio.h</a:t>
            </a:r>
            <a:r>
              <a:rPr lang="es-MX" dirty="0">
                <a:solidFill>
                  <a:srgbClr val="00B050"/>
                </a:solidFill>
                <a:effectLst/>
                <a:latin typeface="Actor" panose="020B0604020202020204" charset="0"/>
                <a:ea typeface="Calibri" panose="020F0502020204030204" pitchFamily="34" charset="0"/>
                <a:cs typeface="Times New Roman" panose="02020603050405020304" pitchFamily="18" charset="0"/>
              </a:rPr>
              <a:t>&gt;</a:t>
            </a:r>
            <a:endParaRPr lang="es-MX" dirty="0">
              <a:effectLst/>
              <a:latin typeface="Actor" panose="020B0604020202020204" charset="0"/>
              <a:ea typeface="Calibri" panose="020F0502020204030204" pitchFamily="34" charset="0"/>
              <a:cs typeface="Times New Roman" panose="02020603050405020304" pitchFamily="18" charset="0"/>
            </a:endParaRP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a:solidFill>
                  <a:srgbClr val="00B050"/>
                </a:solidFill>
                <a:effectLst/>
                <a:latin typeface="Actor" panose="020B0604020202020204" charset="0"/>
                <a:ea typeface="Calibri" panose="020F0502020204030204" pitchFamily="34" charset="0"/>
                <a:cs typeface="Times New Roman" panose="02020603050405020304" pitchFamily="18" charset="0"/>
              </a:rPr>
              <a:t>#define MAX 10</a:t>
            </a:r>
            <a:endParaRPr lang="es-MX" dirty="0">
              <a:effectLst/>
              <a:latin typeface="Actor" panose="020B0604020202020204" charset="0"/>
              <a:ea typeface="Calibri" panose="020F0502020204030204" pitchFamily="34" charset="0"/>
              <a:cs typeface="Times New Roman" panose="02020603050405020304" pitchFamily="18" charset="0"/>
            </a:endParaRP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err="1">
                <a:effectLst/>
                <a:latin typeface="Actor" panose="020B0604020202020204" charset="0"/>
                <a:ea typeface="Calibri" panose="020F0502020204030204" pitchFamily="34" charset="0"/>
                <a:cs typeface="Times New Roman" panose="02020603050405020304" pitchFamily="18" charset="0"/>
              </a:rPr>
              <a:t>int</a:t>
            </a: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main</a:t>
            </a: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int</a:t>
            </a:r>
            <a:r>
              <a:rPr lang="es-MX" dirty="0">
                <a:effectLst/>
                <a:latin typeface="Actor" panose="020B0604020202020204" charset="0"/>
                <a:ea typeface="Calibri" panose="020F0502020204030204" pitchFamily="34" charset="0"/>
                <a:cs typeface="Times New Roman" panose="02020603050405020304" pitchFamily="18" charset="0"/>
              </a:rPr>
              <a:t> n, i, j;</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float</a:t>
            </a:r>
            <a:r>
              <a:rPr lang="es-MX" dirty="0">
                <a:effectLst/>
                <a:latin typeface="Actor" panose="020B0604020202020204" charset="0"/>
                <a:ea typeface="Calibri" panose="020F0502020204030204" pitchFamily="34" charset="0"/>
                <a:cs typeface="Times New Roman" panose="02020603050405020304" pitchFamily="18" charset="0"/>
              </a:rPr>
              <a:t> x[MAX], f[MAX], </a:t>
            </a:r>
            <a:r>
              <a:rPr lang="es-MX" dirty="0" err="1">
                <a:effectLst/>
                <a:latin typeface="Actor" panose="020B0604020202020204" charset="0"/>
                <a:ea typeface="Calibri" panose="020F0502020204030204" pitchFamily="34" charset="0"/>
                <a:cs typeface="Times New Roman" panose="02020603050405020304" pitchFamily="18" charset="0"/>
              </a:rPr>
              <a:t>dd</a:t>
            </a:r>
            <a:r>
              <a:rPr lang="es-MX" dirty="0">
                <a:effectLst/>
                <a:latin typeface="Actor" panose="020B0604020202020204" charset="0"/>
                <a:ea typeface="Calibri" panose="020F0502020204030204" pitchFamily="34" charset="0"/>
                <a:cs typeface="Times New Roman" panose="02020603050405020304" pitchFamily="18" charset="0"/>
              </a:rPr>
              <a:t>[MAX][MAX];</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float</a:t>
            </a: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x_eval</a:t>
            </a:r>
            <a:r>
              <a:rPr lang="es-MX" dirty="0">
                <a:effectLst/>
                <a:latin typeface="Actor" panose="020B0604020202020204" charset="0"/>
                <a:ea typeface="Calibri" panose="020F0502020204030204" pitchFamily="34" charset="0"/>
                <a:cs typeface="Times New Roman" panose="02020603050405020304" pitchFamily="18" charset="0"/>
              </a:rPr>
              <a:t>, resultado, producto;</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printf</a:t>
            </a:r>
            <a:r>
              <a:rPr lang="es-MX" dirty="0">
                <a:effectLst/>
                <a:latin typeface="Actor" panose="020B0604020202020204" charset="0"/>
                <a:ea typeface="Calibri" panose="020F0502020204030204" pitchFamily="34" charset="0"/>
                <a:cs typeface="Times New Roman" panose="02020603050405020304" pitchFamily="18" charset="0"/>
              </a:rPr>
              <a:t>(</a:t>
            </a:r>
            <a:r>
              <a:rPr lang="es-MX" dirty="0">
                <a:solidFill>
                  <a:srgbClr val="FF0000"/>
                </a:solidFill>
                <a:effectLst/>
                <a:latin typeface="Actor" panose="020B0604020202020204" charset="0"/>
                <a:ea typeface="Calibri" panose="020F0502020204030204" pitchFamily="34" charset="0"/>
                <a:cs typeface="Times New Roman" panose="02020603050405020304" pitchFamily="18" charset="0"/>
              </a:rPr>
              <a:t>"Ingrese el número de puntos: "</a:t>
            </a:r>
            <a:r>
              <a:rPr lang="es-MX" dirty="0">
                <a:effectLst/>
                <a:latin typeface="Actor" panose="020B0604020202020204" charset="0"/>
                <a:ea typeface="Calibri" panose="020F0502020204030204" pitchFamily="34" charset="0"/>
                <a:cs typeface="Times New Roman" panose="02020603050405020304" pitchFamily="18" charset="0"/>
              </a:rPr>
              <a:t>);</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scanf</a:t>
            </a:r>
            <a:r>
              <a:rPr lang="es-MX" dirty="0">
                <a:effectLst/>
                <a:latin typeface="Actor" panose="020B0604020202020204" charset="0"/>
                <a:ea typeface="Calibri" panose="020F0502020204030204" pitchFamily="34" charset="0"/>
                <a:cs typeface="Times New Roman" panose="02020603050405020304" pitchFamily="18" charset="0"/>
              </a:rPr>
              <a:t>("%d", &amp;n);</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printf</a:t>
            </a:r>
            <a:r>
              <a:rPr lang="es-MX" dirty="0">
                <a:effectLst/>
                <a:latin typeface="Actor" panose="020B0604020202020204" charset="0"/>
                <a:ea typeface="Calibri" panose="020F0502020204030204" pitchFamily="34" charset="0"/>
                <a:cs typeface="Times New Roman" panose="02020603050405020304" pitchFamily="18" charset="0"/>
              </a:rPr>
              <a:t>(</a:t>
            </a:r>
            <a:r>
              <a:rPr lang="es-MX" dirty="0">
                <a:solidFill>
                  <a:srgbClr val="FF0000"/>
                </a:solidFill>
                <a:effectLst/>
                <a:latin typeface="Actor" panose="020B0604020202020204" charset="0"/>
                <a:ea typeface="Calibri" panose="020F0502020204030204" pitchFamily="34" charset="0"/>
                <a:cs typeface="Times New Roman" panose="02020603050405020304" pitchFamily="18" charset="0"/>
              </a:rPr>
              <a:t>"Ingrese los valores de la temperatura:\n"</a:t>
            </a:r>
            <a:r>
              <a:rPr lang="es-MX" dirty="0">
                <a:effectLst/>
                <a:latin typeface="Actor" panose="020B0604020202020204" charset="0"/>
                <a:ea typeface="Calibri" panose="020F0502020204030204" pitchFamily="34" charset="0"/>
                <a:cs typeface="Times New Roman" panose="02020603050405020304" pitchFamily="18" charset="0"/>
              </a:rPr>
              <a:t>);</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for</a:t>
            </a:r>
            <a:r>
              <a:rPr lang="es-MX" dirty="0">
                <a:effectLst/>
                <a:latin typeface="Actor" panose="020B0604020202020204" charset="0"/>
                <a:ea typeface="Calibri" panose="020F0502020204030204" pitchFamily="34" charset="0"/>
                <a:cs typeface="Times New Roman" panose="02020603050405020304" pitchFamily="18" charset="0"/>
              </a:rPr>
              <a:t> (i = 0; i &lt; n; i++)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scanf</a:t>
            </a:r>
            <a:r>
              <a:rPr lang="es-MX" dirty="0">
                <a:effectLst/>
                <a:latin typeface="Actor" panose="020B0604020202020204" charset="0"/>
                <a:ea typeface="Calibri" panose="020F0502020204030204" pitchFamily="34" charset="0"/>
                <a:cs typeface="Times New Roman" panose="02020603050405020304" pitchFamily="18" charset="0"/>
              </a:rPr>
              <a:t>("%f", &amp;x[i]);</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p:txBody>
      </p:sp>
      <p:sp>
        <p:nvSpPr>
          <p:cNvPr id="3480" name="Google Shape;3480;p60"/>
          <p:cNvSpPr txBox="1">
            <a:spLocks noGrp="1"/>
          </p:cNvSpPr>
          <p:nvPr>
            <p:ph type="subTitle" idx="4294967295"/>
          </p:nvPr>
        </p:nvSpPr>
        <p:spPr>
          <a:xfrm>
            <a:off x="5650500" y="1573925"/>
            <a:ext cx="3249660" cy="2633106"/>
          </a:xfrm>
          <a:prstGeom prst="rect">
            <a:avLst/>
          </a:prstGeom>
        </p:spPr>
        <p:txBody>
          <a:bodyPr spcFirstLastPara="1" wrap="square" lIns="91425" tIns="91425" rIns="91425" bIns="91425" anchor="t" anchorCtr="0">
            <a:noAutofit/>
          </a:bodyPr>
          <a:lstStyle/>
          <a:p>
            <a:pPr marL="139700" indent="0">
              <a:lnSpc>
                <a:spcPct val="100000"/>
              </a:lnSpc>
              <a:buNone/>
            </a:pPr>
            <a:r>
              <a:rPr lang="es-MX" dirty="0" err="1">
                <a:effectLst/>
                <a:latin typeface="Actor" panose="020B0604020202020204" charset="0"/>
                <a:ea typeface="Calibri" panose="020F0502020204030204" pitchFamily="34" charset="0"/>
                <a:cs typeface="Times New Roman" panose="02020603050405020304" pitchFamily="18" charset="0"/>
              </a:rPr>
              <a:t>printf</a:t>
            </a: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a:solidFill>
                  <a:srgbClr val="FF0000"/>
                </a:solidFill>
                <a:effectLst/>
                <a:latin typeface="Actor" panose="020B0604020202020204" charset="0"/>
                <a:ea typeface="Calibri" panose="020F0502020204030204" pitchFamily="34" charset="0"/>
                <a:cs typeface="Times New Roman" panose="02020603050405020304" pitchFamily="18" charset="0"/>
              </a:rPr>
              <a:t>"Ingrese los valores de la viscosidad:\n"</a:t>
            </a:r>
            <a:r>
              <a:rPr lang="es-MX" dirty="0">
                <a:effectLst/>
                <a:latin typeface="Actor" panose="020B0604020202020204" charset="0"/>
                <a:ea typeface="Calibri" panose="020F0502020204030204" pitchFamily="34" charset="0"/>
                <a:cs typeface="Times New Roman" panose="02020603050405020304" pitchFamily="18" charset="0"/>
              </a:rPr>
              <a:t>);</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for</a:t>
            </a:r>
            <a:r>
              <a:rPr lang="es-MX" dirty="0">
                <a:effectLst/>
                <a:latin typeface="Actor" panose="020B0604020202020204" charset="0"/>
                <a:ea typeface="Calibri" panose="020F0502020204030204" pitchFamily="34" charset="0"/>
                <a:cs typeface="Times New Roman" panose="02020603050405020304" pitchFamily="18" charset="0"/>
              </a:rPr>
              <a:t> (i = 0; i &lt; n; i++)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scanf</a:t>
            </a:r>
            <a:r>
              <a:rPr lang="es-MX" dirty="0">
                <a:effectLst/>
                <a:latin typeface="Actor" panose="020B0604020202020204" charset="0"/>
                <a:ea typeface="Calibri" panose="020F0502020204030204" pitchFamily="34" charset="0"/>
                <a:cs typeface="Times New Roman" panose="02020603050405020304" pitchFamily="18" charset="0"/>
              </a:rPr>
              <a:t>("%f", &amp;f[i]);</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dd</a:t>
            </a:r>
            <a:r>
              <a:rPr lang="es-MX" dirty="0">
                <a:effectLst/>
                <a:latin typeface="Actor" panose="020B0604020202020204" charset="0"/>
                <a:ea typeface="Calibri" panose="020F0502020204030204" pitchFamily="34" charset="0"/>
                <a:cs typeface="Times New Roman" panose="02020603050405020304" pitchFamily="18" charset="0"/>
              </a:rPr>
              <a:t>[i][0] = f[i]; </a:t>
            </a:r>
            <a:r>
              <a:rPr lang="es-MX" dirty="0">
                <a:solidFill>
                  <a:srgbClr val="00B0F0"/>
                </a:solidFill>
                <a:effectLst/>
                <a:latin typeface="Actor" panose="020B0604020202020204" charset="0"/>
                <a:ea typeface="Calibri" panose="020F0502020204030204" pitchFamily="34" charset="0"/>
                <a:cs typeface="Times New Roman" panose="02020603050405020304" pitchFamily="18" charset="0"/>
              </a:rPr>
              <a:t>// primera columna</a:t>
            </a:r>
            <a:endParaRPr lang="es-MX" dirty="0">
              <a:effectLst/>
              <a:latin typeface="Actor" panose="020B0604020202020204" charset="0"/>
              <a:ea typeface="Calibri" panose="020F0502020204030204" pitchFamily="34" charset="0"/>
              <a:cs typeface="Times New Roman" panose="02020603050405020304" pitchFamily="18" charset="0"/>
            </a:endParaRP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p:txBody>
      </p:sp>
      <p:sp>
        <p:nvSpPr>
          <p:cNvPr id="3481" name="Google Shape;3481;p60"/>
          <p:cNvSpPr txBox="1"/>
          <p:nvPr/>
        </p:nvSpPr>
        <p:spPr>
          <a:xfrm>
            <a:off x="965071" y="1136030"/>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lt2"/>
                </a:solidFill>
                <a:latin typeface="Epilogue SemiBold"/>
                <a:ea typeface="Epilogue SemiBold"/>
                <a:cs typeface="Epilogue SemiBold"/>
                <a:sym typeface="Epilogue SemiBold"/>
              </a:rPr>
              <a:t>1</a:t>
            </a:r>
            <a:r>
              <a:rPr lang="en" sz="2200" baseline="30000" dirty="0">
                <a:solidFill>
                  <a:schemeClr val="lt2"/>
                </a:solidFill>
                <a:latin typeface="Epilogue SemiBold"/>
                <a:ea typeface="Epilogue SemiBold"/>
                <a:cs typeface="Epilogue SemiBold"/>
                <a:sym typeface="Epilogue SemiBold"/>
              </a:rPr>
              <a:t>st</a:t>
            </a:r>
            <a:endParaRPr baseline="30000" dirty="0">
              <a:solidFill>
                <a:schemeClr val="lt2"/>
              </a:solidFill>
              <a:latin typeface="Actor"/>
              <a:ea typeface="Actor"/>
              <a:cs typeface="Actor"/>
              <a:sym typeface="Actor"/>
            </a:endParaRPr>
          </a:p>
        </p:txBody>
      </p:sp>
      <p:sp>
        <p:nvSpPr>
          <p:cNvPr id="3482" name="Google Shape;3482;p60"/>
          <p:cNvSpPr txBox="1"/>
          <p:nvPr/>
        </p:nvSpPr>
        <p:spPr>
          <a:xfrm>
            <a:off x="5855010" y="1136030"/>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1"/>
                </a:solidFill>
                <a:latin typeface="Epilogue SemiBold"/>
                <a:ea typeface="Epilogue SemiBold"/>
                <a:cs typeface="Epilogue SemiBold"/>
                <a:sym typeface="Epilogue SemiBold"/>
              </a:rPr>
              <a:t>2</a:t>
            </a:r>
            <a:r>
              <a:rPr lang="en" sz="2200" baseline="30000" dirty="0">
                <a:solidFill>
                  <a:schemeClr val="accent1"/>
                </a:solidFill>
                <a:latin typeface="Epilogue SemiBold"/>
                <a:ea typeface="Epilogue SemiBold"/>
                <a:cs typeface="Epilogue SemiBold"/>
                <a:sym typeface="Epilogue SemiBold"/>
              </a:rPr>
              <a:t>nd</a:t>
            </a:r>
            <a:endParaRPr baseline="30000" dirty="0">
              <a:solidFill>
                <a:schemeClr val="accent1"/>
              </a:solidFill>
              <a:latin typeface="Actor"/>
              <a:ea typeface="Actor"/>
              <a:cs typeface="Actor"/>
              <a:sym typeface="Actor"/>
            </a:endParaRPr>
          </a:p>
        </p:txBody>
      </p:sp>
      <p:cxnSp>
        <p:nvCxnSpPr>
          <p:cNvPr id="3485" name="Google Shape;3485;p60"/>
          <p:cNvCxnSpPr>
            <a:cxnSpLocks/>
            <a:stCxn id="3481" idx="3"/>
            <a:endCxn id="3482" idx="1"/>
          </p:cNvCxnSpPr>
          <p:nvPr/>
        </p:nvCxnSpPr>
        <p:spPr>
          <a:xfrm>
            <a:off x="1605271" y="1364630"/>
            <a:ext cx="4249739" cy="0"/>
          </a:xfrm>
          <a:prstGeom prst="straightConnector1">
            <a:avLst/>
          </a:prstGeom>
          <a:noFill/>
          <a:ln w="19050" cap="flat" cmpd="sng">
            <a:solidFill>
              <a:schemeClr val="dk1"/>
            </a:solidFill>
            <a:prstDash val="solid"/>
            <a:round/>
            <a:headEnd type="none" w="med" len="med"/>
            <a:tailEnd type="triangle" w="med" len="med"/>
          </a:ln>
        </p:spPr>
      </p:cxnSp>
      <p:pic>
        <p:nvPicPr>
          <p:cNvPr id="3488" name="Google Shape;3488;p60"/>
          <p:cNvPicPr preferRelativeResize="0"/>
          <p:nvPr/>
        </p:nvPicPr>
        <p:blipFill>
          <a:blip r:embed="rId3">
            <a:alphaModFix/>
          </a:blip>
          <a:stretch>
            <a:fillRect/>
          </a:stretch>
        </p:blipFill>
        <p:spPr>
          <a:xfrm rot="-900000">
            <a:off x="-487331" y="4320460"/>
            <a:ext cx="1422723" cy="1920240"/>
          </a:xfrm>
          <a:prstGeom prst="rect">
            <a:avLst/>
          </a:prstGeom>
          <a:noFill/>
          <a:ln>
            <a:noFill/>
          </a:ln>
        </p:spPr>
      </p:pic>
    </p:spTree>
    <p:extLst>
      <p:ext uri="{BB962C8B-B14F-4D97-AF65-F5344CB8AC3E}">
        <p14:creationId xmlns:p14="http://schemas.microsoft.com/office/powerpoint/2010/main" val="26773740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471"/>
        <p:cNvGrpSpPr/>
        <p:nvPr/>
      </p:nvGrpSpPr>
      <p:grpSpPr>
        <a:xfrm>
          <a:off x="0" y="0"/>
          <a:ext cx="0" cy="0"/>
          <a:chOff x="0" y="0"/>
          <a:chExt cx="0" cy="0"/>
        </a:xfrm>
      </p:grpSpPr>
      <p:sp>
        <p:nvSpPr>
          <p:cNvPr id="3472" name="Google Shape;3472;p60"/>
          <p:cNvSpPr txBox="1">
            <a:spLocks noGrp="1"/>
          </p:cNvSpPr>
          <p:nvPr>
            <p:ph type="title"/>
          </p:nvPr>
        </p:nvSpPr>
        <p:spPr>
          <a:xfrm>
            <a:off x="720000" y="331645"/>
            <a:ext cx="77040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Código en C++</a:t>
            </a:r>
            <a:endParaRPr dirty="0"/>
          </a:p>
        </p:txBody>
      </p:sp>
      <p:sp>
        <p:nvSpPr>
          <p:cNvPr id="3474" name="Google Shape;3474;p60"/>
          <p:cNvSpPr txBox="1">
            <a:spLocks noGrp="1"/>
          </p:cNvSpPr>
          <p:nvPr>
            <p:ph type="subTitle" idx="4294967295"/>
          </p:nvPr>
        </p:nvSpPr>
        <p:spPr>
          <a:xfrm>
            <a:off x="720000" y="1574575"/>
            <a:ext cx="4742309" cy="2983786"/>
          </a:xfrm>
          <a:prstGeom prst="rect">
            <a:avLst/>
          </a:prstGeom>
        </p:spPr>
        <p:txBody>
          <a:bodyPr spcFirstLastPara="1" wrap="square" lIns="91425" tIns="91425" rIns="91425" bIns="91425" anchor="t" anchorCtr="0">
            <a:noAutofit/>
          </a:bodyPr>
          <a:lstStyle/>
          <a:p>
            <a:pPr marL="139700" indent="0">
              <a:lnSpc>
                <a:spcPct val="100000"/>
              </a:lnSpc>
              <a:buNone/>
            </a:pPr>
            <a:r>
              <a:rPr lang="es-MX" dirty="0">
                <a:solidFill>
                  <a:srgbClr val="00B0F0"/>
                </a:solidFill>
                <a:effectLst/>
                <a:latin typeface="Actor" panose="020B0604020202020204" charset="0"/>
                <a:ea typeface="Calibri" panose="020F0502020204030204" pitchFamily="34" charset="0"/>
                <a:cs typeface="Times New Roman" panose="02020603050405020304" pitchFamily="18" charset="0"/>
              </a:rPr>
              <a:t>// Construcción de la tabla de diferencias divididas</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for</a:t>
            </a: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int</a:t>
            </a:r>
            <a:r>
              <a:rPr lang="es-MX" dirty="0">
                <a:effectLst/>
                <a:latin typeface="Actor" panose="020B0604020202020204" charset="0"/>
                <a:ea typeface="Calibri" panose="020F0502020204030204" pitchFamily="34" charset="0"/>
                <a:cs typeface="Times New Roman" panose="02020603050405020304" pitchFamily="18" charset="0"/>
              </a:rPr>
              <a:t> j = 1; j &lt; n; </a:t>
            </a:r>
            <a:r>
              <a:rPr lang="es-MX" dirty="0" err="1">
                <a:effectLst/>
                <a:latin typeface="Actor" panose="020B0604020202020204" charset="0"/>
                <a:ea typeface="Calibri" panose="020F0502020204030204" pitchFamily="34" charset="0"/>
                <a:cs typeface="Times New Roman" panose="02020603050405020304" pitchFamily="18" charset="0"/>
              </a:rPr>
              <a:t>j++</a:t>
            </a: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for</a:t>
            </a: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int</a:t>
            </a:r>
            <a:r>
              <a:rPr lang="es-MX" dirty="0">
                <a:effectLst/>
                <a:latin typeface="Actor" panose="020B0604020202020204" charset="0"/>
                <a:ea typeface="Calibri" panose="020F0502020204030204" pitchFamily="34" charset="0"/>
                <a:cs typeface="Times New Roman" panose="02020603050405020304" pitchFamily="18" charset="0"/>
              </a:rPr>
              <a:t> i = 0; i &lt; n - j; i++)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dd</a:t>
            </a:r>
            <a:r>
              <a:rPr lang="es-MX" dirty="0">
                <a:effectLst/>
                <a:latin typeface="Actor" panose="020B0604020202020204" charset="0"/>
                <a:ea typeface="Calibri" panose="020F0502020204030204" pitchFamily="34" charset="0"/>
                <a:cs typeface="Times New Roman" panose="02020603050405020304" pitchFamily="18" charset="0"/>
              </a:rPr>
              <a:t>[i][j] = (</a:t>
            </a:r>
            <a:r>
              <a:rPr lang="es-MX" dirty="0" err="1">
                <a:effectLst/>
                <a:latin typeface="Actor" panose="020B0604020202020204" charset="0"/>
                <a:ea typeface="Calibri" panose="020F0502020204030204" pitchFamily="34" charset="0"/>
                <a:cs typeface="Times New Roman" panose="02020603050405020304" pitchFamily="18" charset="0"/>
              </a:rPr>
              <a:t>dd</a:t>
            </a:r>
            <a:r>
              <a:rPr lang="es-MX" dirty="0">
                <a:effectLst/>
                <a:latin typeface="Actor" panose="020B0604020202020204" charset="0"/>
                <a:ea typeface="Calibri" panose="020F0502020204030204" pitchFamily="34" charset="0"/>
                <a:cs typeface="Times New Roman" panose="02020603050405020304" pitchFamily="18" charset="0"/>
              </a:rPr>
              <a:t>[i + 1][j - 1] - </a:t>
            </a:r>
            <a:r>
              <a:rPr lang="es-MX" dirty="0" err="1">
                <a:effectLst/>
                <a:latin typeface="Actor" panose="020B0604020202020204" charset="0"/>
                <a:ea typeface="Calibri" panose="020F0502020204030204" pitchFamily="34" charset="0"/>
                <a:cs typeface="Times New Roman" panose="02020603050405020304" pitchFamily="18" charset="0"/>
              </a:rPr>
              <a:t>dd</a:t>
            </a:r>
            <a:r>
              <a:rPr lang="es-MX" dirty="0">
                <a:effectLst/>
                <a:latin typeface="Actor" panose="020B0604020202020204" charset="0"/>
                <a:ea typeface="Calibri" panose="020F0502020204030204" pitchFamily="34" charset="0"/>
                <a:cs typeface="Times New Roman" panose="02020603050405020304" pitchFamily="18" charset="0"/>
              </a:rPr>
              <a:t>[i][j - 1]) / (x[i + j] - x[i]);</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p>
          <a:p>
            <a:pPr marL="139700" indent="0">
              <a:lnSpc>
                <a:spcPct val="100000"/>
              </a:lnSpc>
              <a:buNone/>
            </a:pPr>
            <a:endParaRPr lang="es-MX" dirty="0">
              <a:effectLst/>
              <a:latin typeface="Actor" panose="020B0604020202020204" charset="0"/>
              <a:ea typeface="Calibri" panose="020F0502020204030204" pitchFamily="34" charset="0"/>
              <a:cs typeface="Times New Roman" panose="02020603050405020304" pitchFamily="18" charset="0"/>
            </a:endParaRP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printf</a:t>
            </a:r>
            <a:r>
              <a:rPr lang="es-MX" dirty="0">
                <a:solidFill>
                  <a:srgbClr val="FF0000"/>
                </a:solidFill>
                <a:effectLst/>
                <a:latin typeface="Actor" panose="020B0604020202020204" charset="0"/>
                <a:ea typeface="Calibri" panose="020F0502020204030204" pitchFamily="34" charset="0"/>
                <a:cs typeface="Times New Roman" panose="02020603050405020304" pitchFamily="18" charset="0"/>
              </a:rPr>
              <a:t>("Ingrese el valor de x a interpolar (temperatura deseada): "</a:t>
            </a:r>
            <a:r>
              <a:rPr lang="es-MX" dirty="0">
                <a:effectLst/>
                <a:latin typeface="Actor" panose="020B0604020202020204" charset="0"/>
                <a:ea typeface="Calibri" panose="020F0502020204030204" pitchFamily="34" charset="0"/>
                <a:cs typeface="Times New Roman" panose="02020603050405020304" pitchFamily="18" charset="0"/>
              </a:rPr>
              <a:t>);</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a:t>
            </a:r>
            <a:r>
              <a:rPr lang="es-MX" dirty="0" err="1">
                <a:effectLst/>
                <a:latin typeface="Actor" panose="020B0604020202020204" charset="0"/>
                <a:ea typeface="Calibri" panose="020F0502020204030204" pitchFamily="34" charset="0"/>
                <a:cs typeface="Times New Roman" panose="02020603050405020304" pitchFamily="18" charset="0"/>
              </a:rPr>
              <a:t>scanf</a:t>
            </a:r>
            <a:r>
              <a:rPr lang="es-MX" dirty="0">
                <a:effectLst/>
                <a:latin typeface="Actor" panose="020B0604020202020204" charset="0"/>
                <a:ea typeface="Calibri" panose="020F0502020204030204" pitchFamily="34" charset="0"/>
                <a:cs typeface="Times New Roman" panose="02020603050405020304" pitchFamily="18" charset="0"/>
              </a:rPr>
              <a:t>("%f", &amp;</a:t>
            </a:r>
            <a:r>
              <a:rPr lang="es-MX" dirty="0" err="1">
                <a:effectLst/>
                <a:latin typeface="Actor" panose="020B0604020202020204" charset="0"/>
                <a:ea typeface="Calibri" panose="020F0502020204030204" pitchFamily="34" charset="0"/>
                <a:cs typeface="Times New Roman" panose="02020603050405020304" pitchFamily="18" charset="0"/>
              </a:rPr>
              <a:t>x_eval</a:t>
            </a:r>
            <a:r>
              <a:rPr lang="es-MX" dirty="0">
                <a:effectLst/>
                <a:latin typeface="Actor" panose="020B0604020202020204" charset="0"/>
                <a:ea typeface="Calibri" panose="020F0502020204030204" pitchFamily="34" charset="0"/>
                <a:cs typeface="Times New Roman" panose="02020603050405020304" pitchFamily="18" charset="0"/>
              </a:rPr>
              <a:t>);</a:t>
            </a:r>
          </a:p>
          <a:p>
            <a:pPr marL="139700" indent="0">
              <a:lnSpc>
                <a:spcPct val="100000"/>
              </a:lnSpc>
              <a:buNone/>
            </a:pPr>
            <a:endParaRPr lang="es-MX" dirty="0">
              <a:effectLst/>
              <a:latin typeface="Actor" panose="020B0604020202020204" charset="0"/>
              <a:ea typeface="Calibri" panose="020F0502020204030204" pitchFamily="34" charset="0"/>
              <a:cs typeface="Times New Roman" panose="02020603050405020304" pitchFamily="18" charset="0"/>
            </a:endParaRP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resultado = </a:t>
            </a:r>
            <a:r>
              <a:rPr lang="es-MX" dirty="0" err="1">
                <a:effectLst/>
                <a:latin typeface="Actor" panose="020B0604020202020204" charset="0"/>
                <a:ea typeface="Calibri" panose="020F0502020204030204" pitchFamily="34" charset="0"/>
                <a:cs typeface="Times New Roman" panose="02020603050405020304" pitchFamily="18" charset="0"/>
              </a:rPr>
              <a:t>dd</a:t>
            </a:r>
            <a:r>
              <a:rPr lang="es-MX" dirty="0">
                <a:effectLst/>
                <a:latin typeface="Actor" panose="020B0604020202020204" charset="0"/>
                <a:ea typeface="Calibri" panose="020F0502020204030204" pitchFamily="34" charset="0"/>
                <a:cs typeface="Times New Roman" panose="02020603050405020304" pitchFamily="18" charset="0"/>
              </a:rPr>
              <a:t>[0][0];</a:t>
            </a:r>
          </a:p>
          <a:p>
            <a:pPr marL="139700" indent="0">
              <a:lnSpc>
                <a:spcPct val="100000"/>
              </a:lnSpc>
              <a:buNone/>
            </a:pPr>
            <a:r>
              <a:rPr lang="es-MX" dirty="0">
                <a:effectLst/>
                <a:latin typeface="Actor" panose="020B0604020202020204" charset="0"/>
                <a:ea typeface="Calibri" panose="020F0502020204030204" pitchFamily="34" charset="0"/>
                <a:cs typeface="Times New Roman" panose="02020603050405020304" pitchFamily="18" charset="0"/>
              </a:rPr>
              <a:t>    producto = 1;</a:t>
            </a:r>
          </a:p>
          <a:p>
            <a:pPr marL="139700" indent="0">
              <a:lnSpc>
                <a:spcPct val="100000"/>
              </a:lnSpc>
              <a:buNone/>
            </a:pPr>
            <a:endParaRPr lang="es-MX" dirty="0">
              <a:effectLst/>
              <a:latin typeface="Actor" panose="020B0604020202020204" charset="0"/>
              <a:ea typeface="Calibri" panose="020F0502020204030204" pitchFamily="34" charset="0"/>
              <a:cs typeface="Times New Roman" panose="02020603050405020304" pitchFamily="18" charset="0"/>
            </a:endParaRPr>
          </a:p>
        </p:txBody>
      </p:sp>
      <p:sp>
        <p:nvSpPr>
          <p:cNvPr id="3480" name="Google Shape;3480;p60"/>
          <p:cNvSpPr txBox="1">
            <a:spLocks noGrp="1"/>
          </p:cNvSpPr>
          <p:nvPr>
            <p:ph type="subTitle" idx="4294967295"/>
          </p:nvPr>
        </p:nvSpPr>
        <p:spPr>
          <a:xfrm>
            <a:off x="5668858" y="1504950"/>
            <a:ext cx="3246541" cy="341757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s-MX" dirty="0"/>
              <a:t> </a:t>
            </a:r>
            <a:r>
              <a:rPr lang="es-MX" dirty="0" err="1"/>
              <a:t>for</a:t>
            </a:r>
            <a:r>
              <a:rPr lang="es-MX" dirty="0"/>
              <a:t> (</a:t>
            </a:r>
            <a:r>
              <a:rPr lang="es-MX" dirty="0" err="1"/>
              <a:t>int</a:t>
            </a:r>
            <a:r>
              <a:rPr lang="es-MX" dirty="0"/>
              <a:t> i = 1; i &lt; n; i++) </a:t>
            </a:r>
          </a:p>
          <a:p>
            <a:pPr marL="0" lvl="0" indent="0" rtl="0">
              <a:spcBef>
                <a:spcPts val="0"/>
              </a:spcBef>
              <a:spcAft>
                <a:spcPts val="0"/>
              </a:spcAft>
              <a:buNone/>
            </a:pPr>
            <a:r>
              <a:rPr lang="es-MX" dirty="0"/>
              <a:t> {</a:t>
            </a:r>
          </a:p>
          <a:p>
            <a:pPr marL="0" lvl="0" indent="0" rtl="0">
              <a:spcBef>
                <a:spcPts val="0"/>
              </a:spcBef>
              <a:spcAft>
                <a:spcPts val="0"/>
              </a:spcAft>
              <a:buNone/>
            </a:pPr>
            <a:r>
              <a:rPr lang="es-MX" dirty="0"/>
              <a:t>        producto *= (</a:t>
            </a:r>
            <a:r>
              <a:rPr lang="es-MX" dirty="0" err="1"/>
              <a:t>x_eval</a:t>
            </a:r>
            <a:r>
              <a:rPr lang="es-MX" dirty="0"/>
              <a:t> - x[i - 1]);</a:t>
            </a:r>
          </a:p>
          <a:p>
            <a:pPr marL="0" lvl="0" indent="0" rtl="0">
              <a:spcBef>
                <a:spcPts val="0"/>
              </a:spcBef>
              <a:spcAft>
                <a:spcPts val="0"/>
              </a:spcAft>
              <a:buNone/>
            </a:pPr>
            <a:r>
              <a:rPr lang="es-MX" dirty="0"/>
              <a:t>        resultado += </a:t>
            </a:r>
            <a:r>
              <a:rPr lang="es-MX" dirty="0" err="1"/>
              <a:t>dd</a:t>
            </a:r>
            <a:r>
              <a:rPr lang="es-MX" dirty="0"/>
              <a:t>[0][i] * producto;</a:t>
            </a:r>
          </a:p>
          <a:p>
            <a:pPr marL="0" lvl="0" indent="0" rtl="0">
              <a:spcBef>
                <a:spcPts val="0"/>
              </a:spcBef>
              <a:spcAft>
                <a:spcPts val="0"/>
              </a:spcAft>
              <a:buNone/>
            </a:pPr>
            <a:r>
              <a:rPr lang="es-MX" dirty="0"/>
              <a:t>   }</a:t>
            </a:r>
          </a:p>
          <a:p>
            <a:pPr marL="0" lvl="0" indent="0" rtl="0">
              <a:spcBef>
                <a:spcPts val="0"/>
              </a:spcBef>
              <a:spcAft>
                <a:spcPts val="0"/>
              </a:spcAft>
              <a:buNone/>
            </a:pPr>
            <a:endParaRPr lang="es-MX" dirty="0"/>
          </a:p>
          <a:p>
            <a:pPr marL="0" lvl="0" indent="0" rtl="0">
              <a:spcBef>
                <a:spcPts val="0"/>
              </a:spcBef>
              <a:spcAft>
                <a:spcPts val="0"/>
              </a:spcAft>
              <a:buNone/>
            </a:pPr>
            <a:r>
              <a:rPr lang="es-MX" dirty="0"/>
              <a:t>    </a:t>
            </a:r>
            <a:r>
              <a:rPr lang="es-MX" dirty="0" err="1"/>
              <a:t>printf</a:t>
            </a:r>
            <a:r>
              <a:rPr lang="es-MX" dirty="0">
                <a:solidFill>
                  <a:srgbClr val="FF0000"/>
                </a:solidFill>
              </a:rPr>
              <a:t>("La viscosidad estimada en %.2f °C es: %.6f </a:t>
            </a:r>
            <a:r>
              <a:rPr lang="es-MX" dirty="0" err="1">
                <a:solidFill>
                  <a:srgbClr val="FF0000"/>
                </a:solidFill>
              </a:rPr>
              <a:t>cP</a:t>
            </a:r>
            <a:r>
              <a:rPr lang="es-MX" dirty="0">
                <a:solidFill>
                  <a:srgbClr val="FF0000"/>
                </a:solidFill>
              </a:rPr>
              <a:t>\n",</a:t>
            </a:r>
            <a:r>
              <a:rPr lang="es-MX" dirty="0"/>
              <a:t> </a:t>
            </a:r>
            <a:r>
              <a:rPr lang="es-MX" dirty="0" err="1"/>
              <a:t>x_eval</a:t>
            </a:r>
            <a:r>
              <a:rPr lang="es-MX" dirty="0"/>
              <a:t>, resultado);</a:t>
            </a:r>
          </a:p>
          <a:p>
            <a:pPr marL="0" lvl="0" indent="0" rtl="0">
              <a:spcBef>
                <a:spcPts val="0"/>
              </a:spcBef>
              <a:spcAft>
                <a:spcPts val="0"/>
              </a:spcAft>
              <a:buNone/>
            </a:pPr>
            <a:endParaRPr lang="es-MX" dirty="0"/>
          </a:p>
          <a:p>
            <a:pPr marL="0" lvl="0" indent="0" rtl="0">
              <a:spcBef>
                <a:spcPts val="0"/>
              </a:spcBef>
              <a:spcAft>
                <a:spcPts val="0"/>
              </a:spcAft>
              <a:buNone/>
            </a:pPr>
            <a:r>
              <a:rPr lang="es-MX" dirty="0"/>
              <a:t>    </a:t>
            </a:r>
            <a:r>
              <a:rPr lang="es-MX" dirty="0" err="1"/>
              <a:t>getch</a:t>
            </a:r>
            <a:r>
              <a:rPr lang="es-MX" dirty="0"/>
              <a:t>(); </a:t>
            </a:r>
          </a:p>
          <a:p>
            <a:pPr marL="0" lvl="0" indent="0" rtl="0">
              <a:spcBef>
                <a:spcPts val="0"/>
              </a:spcBef>
              <a:spcAft>
                <a:spcPts val="0"/>
              </a:spcAft>
              <a:buNone/>
            </a:pPr>
            <a:r>
              <a:rPr lang="es-MX" dirty="0"/>
              <a:t>    </a:t>
            </a:r>
            <a:r>
              <a:rPr lang="es-MX" dirty="0" err="1"/>
              <a:t>return</a:t>
            </a:r>
            <a:r>
              <a:rPr lang="es-MX" dirty="0"/>
              <a:t> 0;</a:t>
            </a:r>
          </a:p>
          <a:p>
            <a:pPr marL="0" lvl="0" indent="0" rtl="0">
              <a:spcBef>
                <a:spcPts val="0"/>
              </a:spcBef>
              <a:spcAft>
                <a:spcPts val="0"/>
              </a:spcAft>
              <a:buNone/>
            </a:pPr>
            <a:r>
              <a:rPr lang="es-MX" dirty="0"/>
              <a:t>}</a:t>
            </a:r>
            <a:endParaRPr dirty="0"/>
          </a:p>
        </p:txBody>
      </p:sp>
      <p:sp>
        <p:nvSpPr>
          <p:cNvPr id="3483" name="Google Shape;3483;p60"/>
          <p:cNvSpPr txBox="1"/>
          <p:nvPr/>
        </p:nvSpPr>
        <p:spPr>
          <a:xfrm>
            <a:off x="926550" y="1128410"/>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2"/>
                </a:solidFill>
                <a:latin typeface="Epilogue SemiBold"/>
                <a:ea typeface="Epilogue SemiBold"/>
                <a:cs typeface="Epilogue SemiBold"/>
                <a:sym typeface="Epilogue SemiBold"/>
              </a:rPr>
              <a:t>3</a:t>
            </a:r>
            <a:r>
              <a:rPr lang="en" sz="2200" baseline="30000" dirty="0">
                <a:solidFill>
                  <a:schemeClr val="accent2"/>
                </a:solidFill>
                <a:latin typeface="Epilogue SemiBold"/>
                <a:ea typeface="Epilogue SemiBold"/>
                <a:cs typeface="Epilogue SemiBold"/>
                <a:sym typeface="Epilogue SemiBold"/>
              </a:rPr>
              <a:t>rd</a:t>
            </a:r>
            <a:endParaRPr baseline="30000" dirty="0">
              <a:solidFill>
                <a:schemeClr val="accent2"/>
              </a:solidFill>
              <a:latin typeface="Actor"/>
              <a:ea typeface="Actor"/>
              <a:cs typeface="Actor"/>
              <a:sym typeface="Actor"/>
            </a:endParaRPr>
          </a:p>
        </p:txBody>
      </p:sp>
      <p:sp>
        <p:nvSpPr>
          <p:cNvPr id="3484" name="Google Shape;3484;p60"/>
          <p:cNvSpPr txBox="1"/>
          <p:nvPr/>
        </p:nvSpPr>
        <p:spPr>
          <a:xfrm>
            <a:off x="6124950" y="1139190"/>
            <a:ext cx="640200" cy="45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dirty="0">
                <a:solidFill>
                  <a:schemeClr val="accent3"/>
                </a:solidFill>
                <a:latin typeface="Epilogue SemiBold"/>
                <a:ea typeface="Epilogue SemiBold"/>
                <a:cs typeface="Epilogue SemiBold"/>
                <a:sym typeface="Epilogue SemiBold"/>
              </a:rPr>
              <a:t>4</a:t>
            </a:r>
            <a:r>
              <a:rPr lang="en" sz="2200" baseline="30000" dirty="0">
                <a:solidFill>
                  <a:schemeClr val="accent3"/>
                </a:solidFill>
                <a:latin typeface="Epilogue SemiBold"/>
                <a:ea typeface="Epilogue SemiBold"/>
                <a:cs typeface="Epilogue SemiBold"/>
                <a:sym typeface="Epilogue SemiBold"/>
              </a:rPr>
              <a:t>th</a:t>
            </a:r>
            <a:endParaRPr baseline="30000" dirty="0">
              <a:solidFill>
                <a:schemeClr val="accent3"/>
              </a:solidFill>
              <a:latin typeface="Actor"/>
              <a:ea typeface="Actor"/>
              <a:cs typeface="Actor"/>
              <a:sym typeface="Actor"/>
            </a:endParaRPr>
          </a:p>
        </p:txBody>
      </p:sp>
      <p:cxnSp>
        <p:nvCxnSpPr>
          <p:cNvPr id="3487" name="Google Shape;3487;p60"/>
          <p:cNvCxnSpPr>
            <a:stCxn id="3483" idx="3"/>
            <a:endCxn id="3484" idx="1"/>
          </p:cNvCxnSpPr>
          <p:nvPr/>
        </p:nvCxnSpPr>
        <p:spPr>
          <a:xfrm>
            <a:off x="1566750" y="1357010"/>
            <a:ext cx="4558200" cy="10780"/>
          </a:xfrm>
          <a:prstGeom prst="straightConnector1">
            <a:avLst/>
          </a:prstGeom>
          <a:noFill/>
          <a:ln w="19050" cap="flat" cmpd="sng">
            <a:solidFill>
              <a:schemeClr val="dk1"/>
            </a:solidFill>
            <a:prstDash val="solid"/>
            <a:round/>
            <a:headEnd type="none" w="med" len="med"/>
            <a:tailEnd type="triangle" w="med" len="med"/>
          </a:ln>
        </p:spPr>
      </p:cxnSp>
      <p:pic>
        <p:nvPicPr>
          <p:cNvPr id="3488" name="Google Shape;3488;p60"/>
          <p:cNvPicPr preferRelativeResize="0"/>
          <p:nvPr/>
        </p:nvPicPr>
        <p:blipFill>
          <a:blip r:embed="rId3">
            <a:alphaModFix/>
          </a:blip>
          <a:stretch>
            <a:fillRect/>
          </a:stretch>
        </p:blipFill>
        <p:spPr>
          <a:xfrm rot="-900000">
            <a:off x="-487331" y="4320460"/>
            <a:ext cx="1422723" cy="1920240"/>
          </a:xfrm>
          <a:prstGeom prst="rect">
            <a:avLst/>
          </a:prstGeom>
          <a:noFill/>
          <a:ln>
            <a:noFill/>
          </a:ln>
        </p:spPr>
      </p:pic>
    </p:spTree>
    <p:extLst>
      <p:ext uri="{BB962C8B-B14F-4D97-AF65-F5344CB8AC3E}">
        <p14:creationId xmlns:p14="http://schemas.microsoft.com/office/powerpoint/2010/main" val="42614406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393"/>
        <p:cNvGrpSpPr/>
        <p:nvPr/>
      </p:nvGrpSpPr>
      <p:grpSpPr>
        <a:xfrm>
          <a:off x="0" y="0"/>
          <a:ext cx="0" cy="0"/>
          <a:chOff x="0" y="0"/>
          <a:chExt cx="0" cy="0"/>
        </a:xfrm>
      </p:grpSpPr>
      <p:pic>
        <p:nvPicPr>
          <p:cNvPr id="3394" name="Google Shape;3394;p58"/>
          <p:cNvPicPr preferRelativeResize="0"/>
          <p:nvPr/>
        </p:nvPicPr>
        <p:blipFill>
          <a:blip r:embed="rId3">
            <a:alphaModFix/>
          </a:blip>
          <a:stretch>
            <a:fillRect/>
          </a:stretch>
        </p:blipFill>
        <p:spPr>
          <a:xfrm rot="-900000" flipH="1">
            <a:off x="278919" y="122824"/>
            <a:ext cx="1457325" cy="1371600"/>
          </a:xfrm>
          <a:prstGeom prst="rect">
            <a:avLst/>
          </a:prstGeom>
          <a:noFill/>
          <a:ln>
            <a:noFill/>
          </a:ln>
        </p:spPr>
      </p:pic>
      <p:sp>
        <p:nvSpPr>
          <p:cNvPr id="3395" name="Google Shape;3395;p58"/>
          <p:cNvSpPr txBox="1">
            <a:spLocks noGrp="1"/>
          </p:cNvSpPr>
          <p:nvPr>
            <p:ph type="title"/>
          </p:nvPr>
        </p:nvSpPr>
        <p:spPr>
          <a:xfrm>
            <a:off x="3888175" y="2132841"/>
            <a:ext cx="4535700" cy="640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Ejecución</a:t>
            </a:r>
            <a:endParaRPr dirty="0"/>
          </a:p>
        </p:txBody>
      </p:sp>
      <p:sp>
        <p:nvSpPr>
          <p:cNvPr id="3396" name="Google Shape;3396;p58"/>
          <p:cNvSpPr txBox="1">
            <a:spLocks noGrp="1"/>
          </p:cNvSpPr>
          <p:nvPr>
            <p:ph type="subTitle" idx="1"/>
          </p:nvPr>
        </p:nvSpPr>
        <p:spPr>
          <a:xfrm>
            <a:off x="3888175" y="2696841"/>
            <a:ext cx="45357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A continuación se muestran la viscosidad del aceite cuando la temperatura es de 65 °C</a:t>
            </a:r>
            <a:endParaRPr dirty="0"/>
          </a:p>
        </p:txBody>
      </p:sp>
      <p:pic>
        <p:nvPicPr>
          <p:cNvPr id="3402" name="Google Shape;3402;p58"/>
          <p:cNvPicPr preferRelativeResize="0"/>
          <p:nvPr/>
        </p:nvPicPr>
        <p:blipFill>
          <a:blip r:embed="rId4">
            <a:alphaModFix/>
          </a:blip>
          <a:stretch>
            <a:fillRect/>
          </a:stretch>
        </p:blipFill>
        <p:spPr>
          <a:xfrm>
            <a:off x="6932475" y="3865204"/>
            <a:ext cx="2015490" cy="1071627"/>
          </a:xfrm>
          <a:prstGeom prst="rect">
            <a:avLst/>
          </a:prstGeom>
          <a:noFill/>
          <a:ln>
            <a:noFill/>
          </a:ln>
        </p:spPr>
      </p:pic>
      <p:grpSp>
        <p:nvGrpSpPr>
          <p:cNvPr id="4" name="Grupo 3">
            <a:extLst>
              <a:ext uri="{FF2B5EF4-FFF2-40B4-BE49-F238E27FC236}">
                <a16:creationId xmlns:a16="http://schemas.microsoft.com/office/drawing/2014/main" id="{CF4ED81D-BF69-4C08-A289-DE48C1BFF70C}"/>
              </a:ext>
            </a:extLst>
          </p:cNvPr>
          <p:cNvGrpSpPr/>
          <p:nvPr/>
        </p:nvGrpSpPr>
        <p:grpSpPr>
          <a:xfrm>
            <a:off x="1275890" y="1028700"/>
            <a:ext cx="2183590" cy="3626165"/>
            <a:chOff x="1489250" y="708660"/>
            <a:chExt cx="2183590" cy="3626165"/>
          </a:xfrm>
        </p:grpSpPr>
        <p:sp>
          <p:nvSpPr>
            <p:cNvPr id="3397" name="Google Shape;3397;p58"/>
            <p:cNvSpPr/>
            <p:nvPr/>
          </p:nvSpPr>
          <p:spPr>
            <a:xfrm>
              <a:off x="1489250" y="708660"/>
              <a:ext cx="2183590" cy="3626165"/>
            </a:xfrm>
            <a:prstGeom prst="roundRect">
              <a:avLst>
                <a:gd name="adj" fmla="val 6178"/>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99" name="Google Shape;3399;p58"/>
            <p:cNvGrpSpPr/>
            <p:nvPr/>
          </p:nvGrpSpPr>
          <p:grpSpPr>
            <a:xfrm>
              <a:off x="1796474" y="708660"/>
              <a:ext cx="1609665" cy="309665"/>
              <a:chOff x="1796475" y="808625"/>
              <a:chExt cx="1281000" cy="209700"/>
            </a:xfrm>
          </p:grpSpPr>
          <p:sp>
            <p:nvSpPr>
              <p:cNvPr id="3400" name="Google Shape;3400;p58"/>
              <p:cNvSpPr/>
              <p:nvPr/>
            </p:nvSpPr>
            <p:spPr>
              <a:xfrm>
                <a:off x="1796475" y="808625"/>
                <a:ext cx="1281000" cy="209700"/>
              </a:xfrm>
              <a:prstGeom prst="round2SameRect">
                <a:avLst>
                  <a:gd name="adj1" fmla="val 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1" name="Google Shape;3401;p58"/>
              <p:cNvSpPr/>
              <p:nvPr/>
            </p:nvSpPr>
            <p:spPr>
              <a:xfrm>
                <a:off x="1796475" y="808625"/>
                <a:ext cx="1281000" cy="209700"/>
              </a:xfrm>
              <a:prstGeom prst="round2SameRect">
                <a:avLst>
                  <a:gd name="adj1" fmla="val 0"/>
                  <a:gd name="adj2" fmla="val 50000"/>
                </a:avLst>
              </a:prstGeom>
              <a:solidFill>
                <a:srgbClr val="3F3F3F">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Imagen 2">
              <a:extLst>
                <a:ext uri="{FF2B5EF4-FFF2-40B4-BE49-F238E27FC236}">
                  <a16:creationId xmlns:a16="http://schemas.microsoft.com/office/drawing/2014/main" id="{240587AE-5EB4-455D-BDD2-B7F0818781C2}"/>
                </a:ext>
              </a:extLst>
            </p:cNvPr>
            <p:cNvPicPr>
              <a:picLocks noChangeAspect="1"/>
            </p:cNvPicPr>
            <p:nvPr/>
          </p:nvPicPr>
          <p:blipFill rotWithShape="1">
            <a:blip r:embed="rId5"/>
            <a:srcRect r="19737"/>
            <a:stretch/>
          </p:blipFill>
          <p:spPr>
            <a:xfrm>
              <a:off x="1574510" y="1123925"/>
              <a:ext cx="2015490" cy="2895600"/>
            </a:xfrm>
            <a:prstGeom prst="rect">
              <a:avLst/>
            </a:prstGeom>
          </p:spPr>
        </p:pic>
      </p:grpSp>
    </p:spTree>
    <p:extLst>
      <p:ext uri="{BB962C8B-B14F-4D97-AF65-F5344CB8AC3E}">
        <p14:creationId xmlns:p14="http://schemas.microsoft.com/office/powerpoint/2010/main" val="40237999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D6630B5-C729-4122-A7FE-65411985643B}"/>
              </a:ext>
            </a:extLst>
          </p:cNvPr>
          <p:cNvPicPr>
            <a:picLocks noChangeAspect="1"/>
          </p:cNvPicPr>
          <p:nvPr/>
        </p:nvPicPr>
        <p:blipFill rotWithShape="1">
          <a:blip r:embed="rId2"/>
          <a:srcRect r="31083"/>
          <a:stretch/>
        </p:blipFill>
        <p:spPr>
          <a:xfrm>
            <a:off x="542550" y="861060"/>
            <a:ext cx="8058899" cy="3834900"/>
          </a:xfrm>
          <a:prstGeom prst="rect">
            <a:avLst/>
          </a:prstGeom>
        </p:spPr>
      </p:pic>
    </p:spTree>
    <p:extLst>
      <p:ext uri="{BB962C8B-B14F-4D97-AF65-F5344CB8AC3E}">
        <p14:creationId xmlns:p14="http://schemas.microsoft.com/office/powerpoint/2010/main" val="3920477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316"/>
        <p:cNvGrpSpPr/>
        <p:nvPr/>
      </p:nvGrpSpPr>
      <p:grpSpPr>
        <a:xfrm>
          <a:off x="0" y="0"/>
          <a:ext cx="0" cy="0"/>
          <a:chOff x="0" y="0"/>
          <a:chExt cx="0" cy="0"/>
        </a:xfrm>
      </p:grpSpPr>
      <p:sp>
        <p:nvSpPr>
          <p:cNvPr id="3318" name="Google Shape;3318;p52"/>
          <p:cNvSpPr txBox="1">
            <a:spLocks noGrp="1"/>
          </p:cNvSpPr>
          <p:nvPr>
            <p:ph type="subTitle" idx="1"/>
          </p:nvPr>
        </p:nvSpPr>
        <p:spPr>
          <a:xfrm>
            <a:off x="1074390" y="1469994"/>
            <a:ext cx="6484650" cy="2591466"/>
          </a:xfrm>
          <a:prstGeom prst="rect">
            <a:avLst/>
          </a:prstGeom>
        </p:spPr>
        <p:txBody>
          <a:bodyPr spcFirstLastPara="1" wrap="square" lIns="91425" tIns="91425" rIns="91425" bIns="91425" anchor="t" anchorCtr="0">
            <a:noAutofit/>
          </a:bodyPr>
          <a:lstStyle/>
          <a:p>
            <a:pPr marL="152400" indent="0" algn="just">
              <a:buNone/>
            </a:pPr>
            <a:r>
              <a:rPr lang="es-MX" sz="1800" dirty="0"/>
              <a:t>1</a:t>
            </a:r>
            <a:r>
              <a:rPr lang="es-MX" sz="1800" dirty="0">
                <a:sym typeface="Arial"/>
              </a:rPr>
              <a:t>. Gutiérrez R. José, (2010), “Análisis Numérico”, </a:t>
            </a:r>
            <a:r>
              <a:rPr lang="es-MX" sz="1800" dirty="0" err="1">
                <a:sym typeface="Arial"/>
              </a:rPr>
              <a:t>McGrawHill</a:t>
            </a:r>
            <a:r>
              <a:rPr lang="es-MX" sz="1800" dirty="0">
                <a:sym typeface="Arial"/>
              </a:rPr>
              <a:t>, 1ª. Edición.</a:t>
            </a:r>
          </a:p>
          <a:p>
            <a:pPr marL="152400" indent="0" algn="just">
              <a:buNone/>
            </a:pPr>
            <a:endParaRPr lang="es-MX" sz="1800" dirty="0">
              <a:sym typeface="Arial"/>
            </a:endParaRPr>
          </a:p>
          <a:p>
            <a:pPr marL="152400" indent="0" algn="just">
              <a:buNone/>
            </a:pPr>
            <a:r>
              <a:rPr lang="es-MX" sz="1800" dirty="0">
                <a:sym typeface="Arial"/>
              </a:rPr>
              <a:t>2. Richard L. </a:t>
            </a:r>
            <a:r>
              <a:rPr lang="es-MX" sz="1800" dirty="0" err="1">
                <a:sym typeface="Arial"/>
              </a:rPr>
              <a:t>Burden</a:t>
            </a:r>
            <a:r>
              <a:rPr lang="es-MX" sz="1800" dirty="0">
                <a:sym typeface="Arial"/>
              </a:rPr>
              <a:t>, J. Douglas </a:t>
            </a:r>
            <a:r>
              <a:rPr lang="es-MX" sz="1800" dirty="0" err="1">
                <a:sym typeface="Arial"/>
              </a:rPr>
              <a:t>Faires</a:t>
            </a:r>
            <a:r>
              <a:rPr lang="es-MX" sz="1800" dirty="0">
                <a:sym typeface="Arial"/>
              </a:rPr>
              <a:t>, (2017), “Análisis Numérico”, Thomson, 7ª Edición.</a:t>
            </a:r>
          </a:p>
          <a:p>
            <a:pPr marL="152400" indent="0" algn="just">
              <a:buNone/>
            </a:pPr>
            <a:br>
              <a:rPr lang="es-MX" sz="1800" dirty="0">
                <a:sym typeface="Arial"/>
              </a:rPr>
            </a:br>
            <a:r>
              <a:rPr lang="es-MX" sz="1800" dirty="0">
                <a:sym typeface="Arial"/>
              </a:rPr>
              <a:t>3. Steven C. </a:t>
            </a:r>
            <a:r>
              <a:rPr lang="es-MX" sz="1800" dirty="0" err="1">
                <a:sym typeface="Arial"/>
              </a:rPr>
              <a:t>Chapra</a:t>
            </a:r>
            <a:r>
              <a:rPr lang="es-MX" sz="1800" dirty="0">
                <a:sym typeface="Arial"/>
              </a:rPr>
              <a:t>, </a:t>
            </a:r>
            <a:r>
              <a:rPr lang="es-MX" sz="1800" dirty="0" err="1">
                <a:sym typeface="Arial"/>
              </a:rPr>
              <a:t>Raymod</a:t>
            </a:r>
            <a:r>
              <a:rPr lang="es-MX" sz="1800" dirty="0">
                <a:sym typeface="Arial"/>
              </a:rPr>
              <a:t> P. </a:t>
            </a:r>
            <a:r>
              <a:rPr lang="es-MX" sz="1800" dirty="0" err="1">
                <a:sym typeface="Arial"/>
              </a:rPr>
              <a:t>Canale</a:t>
            </a:r>
            <a:r>
              <a:rPr lang="es-MX" sz="1800" dirty="0">
                <a:sym typeface="Arial"/>
              </a:rPr>
              <a:t>, (2015), “Métodos Numéricos para Ingenieros”, Mc Graw Hill, 5ª Edición.</a:t>
            </a:r>
          </a:p>
        </p:txBody>
      </p:sp>
      <p:pic>
        <p:nvPicPr>
          <p:cNvPr id="3320" name="Google Shape;3320;p52"/>
          <p:cNvPicPr preferRelativeResize="0"/>
          <p:nvPr/>
        </p:nvPicPr>
        <p:blipFill>
          <a:blip r:embed="rId3">
            <a:alphaModFix/>
          </a:blip>
          <a:stretch>
            <a:fillRect/>
          </a:stretch>
        </p:blipFill>
        <p:spPr>
          <a:xfrm rot="394644">
            <a:off x="105295" y="3966747"/>
            <a:ext cx="1422723" cy="1920240"/>
          </a:xfrm>
          <a:prstGeom prst="rect">
            <a:avLst/>
          </a:prstGeom>
          <a:noFill/>
          <a:ln>
            <a:noFill/>
          </a:ln>
        </p:spPr>
      </p:pic>
      <p:pic>
        <p:nvPicPr>
          <p:cNvPr id="3322" name="Google Shape;3322;p52"/>
          <p:cNvPicPr preferRelativeResize="0"/>
          <p:nvPr/>
        </p:nvPicPr>
        <p:blipFill>
          <a:blip r:embed="rId4">
            <a:alphaModFix/>
          </a:blip>
          <a:stretch>
            <a:fillRect/>
          </a:stretch>
        </p:blipFill>
        <p:spPr>
          <a:xfrm>
            <a:off x="6808100" y="3749940"/>
            <a:ext cx="2225978" cy="1176927"/>
          </a:xfrm>
          <a:prstGeom prst="rect">
            <a:avLst/>
          </a:prstGeom>
          <a:noFill/>
          <a:ln>
            <a:noFill/>
          </a:ln>
        </p:spPr>
      </p:pic>
      <p:sp>
        <p:nvSpPr>
          <p:cNvPr id="8" name="Google Shape;3309;p51">
            <a:extLst>
              <a:ext uri="{FF2B5EF4-FFF2-40B4-BE49-F238E27FC236}">
                <a16:creationId xmlns:a16="http://schemas.microsoft.com/office/drawing/2014/main" id="{5B15D2D2-B687-464D-92A4-D2BD568D951E}"/>
              </a:ext>
            </a:extLst>
          </p:cNvPr>
          <p:cNvSpPr txBox="1">
            <a:spLocks noGrp="1"/>
          </p:cNvSpPr>
          <p:nvPr>
            <p:ph type="title"/>
          </p:nvPr>
        </p:nvSpPr>
        <p:spPr>
          <a:xfrm>
            <a:off x="559700" y="34662"/>
            <a:ext cx="4590840" cy="113985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4800" dirty="0"/>
              <a:t>Bibliografía</a:t>
            </a:r>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626"/>
        <p:cNvGrpSpPr/>
        <p:nvPr/>
      </p:nvGrpSpPr>
      <p:grpSpPr>
        <a:xfrm>
          <a:off x="0" y="0"/>
          <a:ext cx="0" cy="0"/>
          <a:chOff x="0" y="0"/>
          <a:chExt cx="0" cy="0"/>
        </a:xfrm>
      </p:grpSpPr>
      <p:sp>
        <p:nvSpPr>
          <p:cNvPr id="3627" name="Google Shape;3627;p69"/>
          <p:cNvSpPr txBox="1">
            <a:spLocks noGrp="1"/>
          </p:cNvSpPr>
          <p:nvPr>
            <p:ph type="ctrTitle"/>
          </p:nvPr>
        </p:nvSpPr>
        <p:spPr>
          <a:xfrm>
            <a:off x="2425075" y="407407"/>
            <a:ext cx="4284000" cy="1188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6000" dirty="0"/>
              <a:t>Gracias</a:t>
            </a:r>
            <a:endParaRPr dirty="0"/>
          </a:p>
        </p:txBody>
      </p:sp>
      <p:sp>
        <p:nvSpPr>
          <p:cNvPr id="3628" name="Google Shape;3628;p69"/>
          <p:cNvSpPr txBox="1">
            <a:spLocks noGrp="1"/>
          </p:cNvSpPr>
          <p:nvPr>
            <p:ph type="subTitle" idx="1"/>
          </p:nvPr>
        </p:nvSpPr>
        <p:spPr>
          <a:xfrm>
            <a:off x="2425075" y="1537800"/>
            <a:ext cx="4293900" cy="109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lt1"/>
              </a:buClr>
              <a:buSzPts val="1100"/>
              <a:buFont typeface="Arial"/>
              <a:buNone/>
            </a:pPr>
            <a:r>
              <a:rPr lang="es-MX" b="1" dirty="0"/>
              <a:t>¿Tienes dudas?</a:t>
            </a:r>
            <a:endParaRPr dirty="0"/>
          </a:p>
          <a:p>
            <a:pPr marL="0" lvl="0" indent="0" algn="ctr" rtl="0">
              <a:spcBef>
                <a:spcPts val="0"/>
              </a:spcBef>
              <a:spcAft>
                <a:spcPts val="0"/>
              </a:spcAft>
              <a:buClr>
                <a:schemeClr val="lt1"/>
              </a:buClr>
              <a:buSzPts val="1100"/>
              <a:buFont typeface="Arial"/>
              <a:buNone/>
            </a:pPr>
            <a:r>
              <a:rPr lang="es-MX" dirty="0"/>
              <a:t>macontrerasf@uaemex.mx</a:t>
            </a:r>
            <a:endParaRPr dirty="0"/>
          </a:p>
        </p:txBody>
      </p:sp>
      <p:sp>
        <p:nvSpPr>
          <p:cNvPr id="3629" name="Google Shape;3629;p69"/>
          <p:cNvSpPr txBox="1"/>
          <p:nvPr/>
        </p:nvSpPr>
        <p:spPr>
          <a:xfrm>
            <a:off x="3075338" y="4344300"/>
            <a:ext cx="3000000" cy="183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a:solidFill>
                  <a:schemeClr val="dk1"/>
                </a:solidFill>
                <a:latin typeface="Actor"/>
                <a:ea typeface="Actor"/>
                <a:cs typeface="Actor"/>
                <a:sym typeface="Actor"/>
              </a:rPr>
              <a:t>Please keep this slide for attribution</a:t>
            </a:r>
            <a:endParaRPr>
              <a:solidFill>
                <a:schemeClr val="dk1"/>
              </a:solidFill>
              <a:latin typeface="Actor"/>
              <a:ea typeface="Actor"/>
              <a:cs typeface="Actor"/>
              <a:sym typeface="Actor"/>
            </a:endParaRPr>
          </a:p>
        </p:txBody>
      </p:sp>
      <p:sp>
        <p:nvSpPr>
          <p:cNvPr id="3630" name="Google Shape;3630;p69"/>
          <p:cNvSpPr/>
          <p:nvPr/>
        </p:nvSpPr>
        <p:spPr>
          <a:xfrm>
            <a:off x="3279211" y="2901477"/>
            <a:ext cx="407383" cy="407383"/>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31" name="Google Shape;3631;p69"/>
          <p:cNvGrpSpPr/>
          <p:nvPr/>
        </p:nvGrpSpPr>
        <p:grpSpPr>
          <a:xfrm>
            <a:off x="4004392" y="2901415"/>
            <a:ext cx="407432" cy="407391"/>
            <a:chOff x="812101" y="2571761"/>
            <a:chExt cx="417066" cy="417024"/>
          </a:xfrm>
        </p:grpSpPr>
        <p:sp>
          <p:nvSpPr>
            <p:cNvPr id="3632" name="Google Shape;3632;p69"/>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3" name="Google Shape;3633;p69"/>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4" name="Google Shape;3634;p69"/>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5" name="Google Shape;3635;p69"/>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36" name="Google Shape;3636;p69"/>
          <p:cNvSpPr/>
          <p:nvPr/>
        </p:nvSpPr>
        <p:spPr>
          <a:xfrm>
            <a:off x="4729621" y="2938228"/>
            <a:ext cx="409401" cy="333886"/>
          </a:xfrm>
          <a:custGeom>
            <a:avLst/>
            <a:gdLst/>
            <a:ahLst/>
            <a:cxnLst/>
            <a:rect l="l" t="t" r="r" b="b"/>
            <a:pathLst>
              <a:path w="20081" h="16377" extrusionOk="0">
                <a:moveTo>
                  <a:pt x="13632" y="1165"/>
                </a:moveTo>
                <a:cubicBezTo>
                  <a:pt x="14903" y="1165"/>
                  <a:pt x="15458" y="1658"/>
                  <a:pt x="15826" y="1984"/>
                </a:cubicBezTo>
                <a:cubicBezTo>
                  <a:pt x="16040" y="2173"/>
                  <a:pt x="16244" y="2353"/>
                  <a:pt x="16548" y="2353"/>
                </a:cubicBezTo>
                <a:cubicBezTo>
                  <a:pt x="16762" y="2353"/>
                  <a:pt x="17038" y="2293"/>
                  <a:pt x="17344" y="2196"/>
                </a:cubicBezTo>
                <a:lnTo>
                  <a:pt x="17344" y="2196"/>
                </a:lnTo>
                <a:cubicBezTo>
                  <a:pt x="17236" y="2288"/>
                  <a:pt x="17119" y="2376"/>
                  <a:pt x="16995" y="2461"/>
                </a:cubicBezTo>
                <a:cubicBezTo>
                  <a:pt x="16780" y="2612"/>
                  <a:pt x="16689" y="2889"/>
                  <a:pt x="16778" y="3137"/>
                </a:cubicBezTo>
                <a:cubicBezTo>
                  <a:pt x="16861" y="3373"/>
                  <a:pt x="17082" y="3528"/>
                  <a:pt x="17329" y="3528"/>
                </a:cubicBezTo>
                <a:cubicBezTo>
                  <a:pt x="17343" y="3528"/>
                  <a:pt x="17358" y="3527"/>
                  <a:pt x="17372" y="3526"/>
                </a:cubicBezTo>
                <a:cubicBezTo>
                  <a:pt x="17475" y="3519"/>
                  <a:pt x="17576" y="3508"/>
                  <a:pt x="17680" y="3494"/>
                </a:cubicBezTo>
                <a:lnTo>
                  <a:pt x="17680" y="3494"/>
                </a:lnTo>
                <a:cubicBezTo>
                  <a:pt x="17275" y="3802"/>
                  <a:pt x="16921" y="3990"/>
                  <a:pt x="16937" y="4786"/>
                </a:cubicBezTo>
                <a:cubicBezTo>
                  <a:pt x="16937" y="4826"/>
                  <a:pt x="16939" y="4881"/>
                  <a:pt x="16939" y="4971"/>
                </a:cubicBezTo>
                <a:cubicBezTo>
                  <a:pt x="16939" y="6510"/>
                  <a:pt x="16350" y="9097"/>
                  <a:pt x="14694" y="11320"/>
                </a:cubicBezTo>
                <a:cubicBezTo>
                  <a:pt x="13372" y="13093"/>
                  <a:pt x="10896" y="15207"/>
                  <a:pt x="6611" y="15207"/>
                </a:cubicBezTo>
                <a:cubicBezTo>
                  <a:pt x="5368" y="15207"/>
                  <a:pt x="4159" y="14996"/>
                  <a:pt x="3001" y="14582"/>
                </a:cubicBezTo>
                <a:cubicBezTo>
                  <a:pt x="4359" y="14345"/>
                  <a:pt x="5612" y="13799"/>
                  <a:pt x="6698" y="12960"/>
                </a:cubicBezTo>
                <a:cubicBezTo>
                  <a:pt x="6893" y="12812"/>
                  <a:pt x="6972" y="12557"/>
                  <a:pt x="6900" y="12323"/>
                </a:cubicBezTo>
                <a:cubicBezTo>
                  <a:pt x="6827" y="12090"/>
                  <a:pt x="6617" y="11925"/>
                  <a:pt x="6372" y="11913"/>
                </a:cubicBezTo>
                <a:cubicBezTo>
                  <a:pt x="5203" y="11849"/>
                  <a:pt x="4280" y="11209"/>
                  <a:pt x="3767" y="10448"/>
                </a:cubicBezTo>
                <a:cubicBezTo>
                  <a:pt x="3968" y="10434"/>
                  <a:pt x="4207" y="10404"/>
                  <a:pt x="4564" y="10340"/>
                </a:cubicBezTo>
                <a:cubicBezTo>
                  <a:pt x="4832" y="10294"/>
                  <a:pt x="5030" y="10071"/>
                  <a:pt x="5047" y="9801"/>
                </a:cubicBezTo>
                <a:cubicBezTo>
                  <a:pt x="5065" y="9532"/>
                  <a:pt x="4895" y="9286"/>
                  <a:pt x="4637" y="9205"/>
                </a:cubicBezTo>
                <a:cubicBezTo>
                  <a:pt x="3296" y="8787"/>
                  <a:pt x="2498" y="8025"/>
                  <a:pt x="2180" y="6838"/>
                </a:cubicBezTo>
                <a:lnTo>
                  <a:pt x="2180" y="6838"/>
                </a:lnTo>
                <a:cubicBezTo>
                  <a:pt x="2390" y="6891"/>
                  <a:pt x="2642" y="6933"/>
                  <a:pt x="3057" y="6986"/>
                </a:cubicBezTo>
                <a:cubicBezTo>
                  <a:pt x="3081" y="6989"/>
                  <a:pt x="3105" y="6991"/>
                  <a:pt x="3129" y="6991"/>
                </a:cubicBezTo>
                <a:cubicBezTo>
                  <a:pt x="3359" y="6991"/>
                  <a:pt x="3571" y="6854"/>
                  <a:pt x="3666" y="6640"/>
                </a:cubicBezTo>
                <a:cubicBezTo>
                  <a:pt x="3770" y="6403"/>
                  <a:pt x="3707" y="6125"/>
                  <a:pt x="3508" y="5957"/>
                </a:cubicBezTo>
                <a:cubicBezTo>
                  <a:pt x="2014" y="4697"/>
                  <a:pt x="1936" y="3409"/>
                  <a:pt x="2210" y="2373"/>
                </a:cubicBezTo>
                <a:lnTo>
                  <a:pt x="2210" y="2373"/>
                </a:lnTo>
                <a:cubicBezTo>
                  <a:pt x="4267" y="4464"/>
                  <a:pt x="6801" y="5670"/>
                  <a:pt x="9880" y="5882"/>
                </a:cubicBezTo>
                <a:cubicBezTo>
                  <a:pt x="9894" y="5883"/>
                  <a:pt x="9908" y="5884"/>
                  <a:pt x="9921" y="5884"/>
                </a:cubicBezTo>
                <a:cubicBezTo>
                  <a:pt x="10265" y="5884"/>
                  <a:pt x="10539" y="5586"/>
                  <a:pt x="10503" y="5239"/>
                </a:cubicBezTo>
                <a:cubicBezTo>
                  <a:pt x="10372" y="3940"/>
                  <a:pt x="10634" y="2919"/>
                  <a:pt x="11281" y="2203"/>
                </a:cubicBezTo>
                <a:cubicBezTo>
                  <a:pt x="11975" y="1437"/>
                  <a:pt x="12981" y="1165"/>
                  <a:pt x="13632" y="1165"/>
                </a:cubicBezTo>
                <a:close/>
                <a:moveTo>
                  <a:pt x="13631" y="1"/>
                </a:moveTo>
                <a:cubicBezTo>
                  <a:pt x="12698" y="1"/>
                  <a:pt x="11363" y="368"/>
                  <a:pt x="10413" y="1418"/>
                </a:cubicBezTo>
                <a:cubicBezTo>
                  <a:pt x="9665" y="2245"/>
                  <a:pt x="9291" y="3332"/>
                  <a:pt x="9300" y="4649"/>
                </a:cubicBezTo>
                <a:cubicBezTo>
                  <a:pt x="6556" y="4315"/>
                  <a:pt x="4306" y="3079"/>
                  <a:pt x="2438" y="887"/>
                </a:cubicBezTo>
                <a:cubicBezTo>
                  <a:pt x="2327" y="756"/>
                  <a:pt x="2163" y="681"/>
                  <a:pt x="1993" y="681"/>
                </a:cubicBezTo>
                <a:cubicBezTo>
                  <a:pt x="1966" y="681"/>
                  <a:pt x="1938" y="683"/>
                  <a:pt x="1911" y="687"/>
                </a:cubicBezTo>
                <a:cubicBezTo>
                  <a:pt x="1713" y="715"/>
                  <a:pt x="1541" y="843"/>
                  <a:pt x="1460" y="1025"/>
                </a:cubicBezTo>
                <a:cubicBezTo>
                  <a:pt x="1207" y="1582"/>
                  <a:pt x="876" y="2444"/>
                  <a:pt x="922" y="3466"/>
                </a:cubicBezTo>
                <a:cubicBezTo>
                  <a:pt x="952" y="4138"/>
                  <a:pt x="1138" y="4773"/>
                  <a:pt x="1479" y="5368"/>
                </a:cubicBezTo>
                <a:cubicBezTo>
                  <a:pt x="1469" y="5367"/>
                  <a:pt x="1459" y="5367"/>
                  <a:pt x="1449" y="5367"/>
                </a:cubicBezTo>
                <a:cubicBezTo>
                  <a:pt x="1114" y="5367"/>
                  <a:pt x="843" y="5650"/>
                  <a:pt x="865" y="5990"/>
                </a:cubicBezTo>
                <a:cubicBezTo>
                  <a:pt x="963" y="7455"/>
                  <a:pt x="1501" y="8589"/>
                  <a:pt x="2470" y="9380"/>
                </a:cubicBezTo>
                <a:cubicBezTo>
                  <a:pt x="2284" y="9528"/>
                  <a:pt x="2208" y="9773"/>
                  <a:pt x="2274" y="9999"/>
                </a:cubicBezTo>
                <a:cubicBezTo>
                  <a:pt x="2578" y="11057"/>
                  <a:pt x="3469" y="12207"/>
                  <a:pt x="4833" y="12757"/>
                </a:cubicBezTo>
                <a:cubicBezTo>
                  <a:pt x="3802" y="13279"/>
                  <a:pt x="2644" y="13546"/>
                  <a:pt x="1412" y="13546"/>
                </a:cubicBezTo>
                <a:cubicBezTo>
                  <a:pt x="1173" y="13546"/>
                  <a:pt x="932" y="13536"/>
                  <a:pt x="689" y="13516"/>
                </a:cubicBezTo>
                <a:cubicBezTo>
                  <a:pt x="673" y="13515"/>
                  <a:pt x="658" y="13514"/>
                  <a:pt x="642" y="13514"/>
                </a:cubicBezTo>
                <a:cubicBezTo>
                  <a:pt x="390" y="13514"/>
                  <a:pt x="164" y="13676"/>
                  <a:pt x="84" y="13919"/>
                </a:cubicBezTo>
                <a:cubicBezTo>
                  <a:pt x="0" y="14177"/>
                  <a:pt x="105" y="14460"/>
                  <a:pt x="338" y="14600"/>
                </a:cubicBezTo>
                <a:cubicBezTo>
                  <a:pt x="2284" y="15778"/>
                  <a:pt x="4395" y="16376"/>
                  <a:pt x="6611" y="16376"/>
                </a:cubicBezTo>
                <a:cubicBezTo>
                  <a:pt x="11382" y="16376"/>
                  <a:pt x="14151" y="14008"/>
                  <a:pt x="15631" y="12019"/>
                </a:cubicBezTo>
                <a:cubicBezTo>
                  <a:pt x="17461" y="9567"/>
                  <a:pt x="18108" y="6689"/>
                  <a:pt x="18108" y="4971"/>
                </a:cubicBezTo>
                <a:cubicBezTo>
                  <a:pt x="18108" y="4747"/>
                  <a:pt x="18103" y="4701"/>
                  <a:pt x="18110" y="4637"/>
                </a:cubicBezTo>
                <a:cubicBezTo>
                  <a:pt x="18336" y="4435"/>
                  <a:pt x="18964" y="4133"/>
                  <a:pt x="19935" y="2718"/>
                </a:cubicBezTo>
                <a:cubicBezTo>
                  <a:pt x="20080" y="2505"/>
                  <a:pt x="20070" y="2221"/>
                  <a:pt x="19909" y="2019"/>
                </a:cubicBezTo>
                <a:cubicBezTo>
                  <a:pt x="19795" y="1879"/>
                  <a:pt x="19625" y="1801"/>
                  <a:pt x="19451" y="1801"/>
                </a:cubicBezTo>
                <a:cubicBezTo>
                  <a:pt x="19377" y="1801"/>
                  <a:pt x="19303" y="1815"/>
                  <a:pt x="19231" y="1844"/>
                </a:cubicBezTo>
                <a:cubicBezTo>
                  <a:pt x="19194" y="1860"/>
                  <a:pt x="19155" y="1874"/>
                  <a:pt x="19118" y="1890"/>
                </a:cubicBezTo>
                <a:cubicBezTo>
                  <a:pt x="19269" y="1630"/>
                  <a:pt x="19392" y="1356"/>
                  <a:pt x="19490" y="1062"/>
                </a:cubicBezTo>
                <a:cubicBezTo>
                  <a:pt x="19564" y="841"/>
                  <a:pt x="19498" y="598"/>
                  <a:pt x="19327" y="443"/>
                </a:cubicBezTo>
                <a:cubicBezTo>
                  <a:pt x="19217" y="344"/>
                  <a:pt x="19076" y="292"/>
                  <a:pt x="18934" y="292"/>
                </a:cubicBezTo>
                <a:cubicBezTo>
                  <a:pt x="18853" y="292"/>
                  <a:pt x="18771" y="309"/>
                  <a:pt x="18694" y="344"/>
                </a:cubicBezTo>
                <a:cubicBezTo>
                  <a:pt x="18690" y="345"/>
                  <a:pt x="18676" y="351"/>
                  <a:pt x="18651" y="363"/>
                </a:cubicBezTo>
                <a:cubicBezTo>
                  <a:pt x="17724" y="830"/>
                  <a:pt x="16999" y="1103"/>
                  <a:pt x="16670" y="1166"/>
                </a:cubicBezTo>
                <a:cubicBezTo>
                  <a:pt x="16647" y="1147"/>
                  <a:pt x="16624" y="1126"/>
                  <a:pt x="16603" y="1106"/>
                </a:cubicBezTo>
                <a:cubicBezTo>
                  <a:pt x="16194" y="745"/>
                  <a:pt x="15347" y="1"/>
                  <a:pt x="1363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37" name="Google Shape;3637;p69"/>
          <p:cNvGrpSpPr/>
          <p:nvPr/>
        </p:nvGrpSpPr>
        <p:grpSpPr>
          <a:xfrm>
            <a:off x="5456820" y="2901468"/>
            <a:ext cx="408023" cy="407411"/>
            <a:chOff x="2344476" y="2571761"/>
            <a:chExt cx="417671" cy="417045"/>
          </a:xfrm>
        </p:grpSpPr>
        <p:sp>
          <p:nvSpPr>
            <p:cNvPr id="3638" name="Google Shape;3638;p69"/>
            <p:cNvSpPr/>
            <p:nvPr/>
          </p:nvSpPr>
          <p:spPr>
            <a:xfrm>
              <a:off x="2344476" y="2571761"/>
              <a:ext cx="417671" cy="417045"/>
            </a:xfrm>
            <a:custGeom>
              <a:avLst/>
              <a:gdLst/>
              <a:ahLst/>
              <a:cxnLst/>
              <a:rect l="l" t="t" r="r" b="b"/>
              <a:pathLst>
                <a:path w="20013" h="19983" extrusionOk="0">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9" name="Google Shape;3639;p69"/>
            <p:cNvSpPr/>
            <p:nvPr/>
          </p:nvSpPr>
          <p:spPr>
            <a:xfrm>
              <a:off x="2421672" y="2657388"/>
              <a:ext cx="260625" cy="243636"/>
            </a:xfrm>
            <a:custGeom>
              <a:avLst/>
              <a:gdLst/>
              <a:ahLst/>
              <a:cxnLst/>
              <a:rect l="l" t="t" r="r" b="b"/>
              <a:pathLst>
                <a:path w="12488" h="11674" extrusionOk="0">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640" name="Google Shape;3640;p69"/>
          <p:cNvPicPr preferRelativeResize="0"/>
          <p:nvPr/>
        </p:nvPicPr>
        <p:blipFill>
          <a:blip r:embed="rId3">
            <a:alphaModFix/>
          </a:blip>
          <a:stretch>
            <a:fillRect/>
          </a:stretch>
        </p:blipFill>
        <p:spPr>
          <a:xfrm>
            <a:off x="152400" y="3865204"/>
            <a:ext cx="2015490" cy="1071627"/>
          </a:xfrm>
          <a:prstGeom prst="rect">
            <a:avLst/>
          </a:prstGeom>
          <a:noFill/>
          <a:ln>
            <a:noFill/>
          </a:ln>
        </p:spPr>
      </p:pic>
      <p:pic>
        <p:nvPicPr>
          <p:cNvPr id="3641" name="Google Shape;3641;p69"/>
          <p:cNvPicPr preferRelativeResize="0"/>
          <p:nvPr/>
        </p:nvPicPr>
        <p:blipFill>
          <a:blip r:embed="rId4">
            <a:alphaModFix/>
          </a:blip>
          <a:stretch>
            <a:fillRect/>
          </a:stretch>
        </p:blipFill>
        <p:spPr>
          <a:xfrm>
            <a:off x="685515" y="2833710"/>
            <a:ext cx="910280" cy="1071627"/>
          </a:xfrm>
          <a:prstGeom prst="rect">
            <a:avLst/>
          </a:prstGeom>
          <a:noFill/>
          <a:ln>
            <a:noFill/>
          </a:ln>
        </p:spPr>
      </p:pic>
      <p:pic>
        <p:nvPicPr>
          <p:cNvPr id="3642" name="Google Shape;3642;p69"/>
          <p:cNvPicPr preferRelativeResize="0"/>
          <p:nvPr/>
        </p:nvPicPr>
        <p:blipFill>
          <a:blip r:embed="rId5">
            <a:alphaModFix/>
          </a:blip>
          <a:stretch>
            <a:fillRect/>
          </a:stretch>
        </p:blipFill>
        <p:spPr>
          <a:xfrm rot="2700000">
            <a:off x="7181351" y="1421985"/>
            <a:ext cx="1457325" cy="1371600"/>
          </a:xfrm>
          <a:prstGeom prst="rect">
            <a:avLst/>
          </a:prstGeom>
          <a:noFill/>
          <a:ln>
            <a:noFill/>
          </a:ln>
        </p:spPr>
      </p:pic>
      <p:pic>
        <p:nvPicPr>
          <p:cNvPr id="3643" name="Google Shape;3643;p69"/>
          <p:cNvPicPr preferRelativeResize="0"/>
          <p:nvPr/>
        </p:nvPicPr>
        <p:blipFill>
          <a:blip r:embed="rId6">
            <a:alphaModFix/>
          </a:blip>
          <a:stretch>
            <a:fillRect/>
          </a:stretch>
        </p:blipFill>
        <p:spPr>
          <a:xfrm rot="997171">
            <a:off x="7330200" y="522870"/>
            <a:ext cx="3082837" cy="731520"/>
          </a:xfrm>
          <a:prstGeom prst="rect">
            <a:avLst/>
          </a:prstGeom>
          <a:noFill/>
          <a:ln>
            <a:noFill/>
          </a:ln>
        </p:spPr>
      </p:pic>
    </p:spTree>
  </p:cSld>
  <p:clrMapOvr>
    <a:masterClrMapping/>
  </p:clrMapOvr>
</p:sld>
</file>

<file path=ppt/theme/theme1.xml><?xml version="1.0" encoding="utf-8"?>
<a:theme xmlns:a="http://schemas.openxmlformats.org/drawingml/2006/main" name="Differential Equations - Math - 12th Grade by Slidesgo">
  <a:themeElements>
    <a:clrScheme name="Simple Light">
      <a:dk1>
        <a:srgbClr val="3F3F3F"/>
      </a:dk1>
      <a:lt1>
        <a:srgbClr val="E5E5E5"/>
      </a:lt1>
      <a:dk2>
        <a:srgbClr val="F3F3F3"/>
      </a:dk2>
      <a:lt2>
        <a:srgbClr val="FABB4B"/>
      </a:lt2>
      <a:accent1>
        <a:srgbClr val="1D9A4D"/>
      </a:accent1>
      <a:accent2>
        <a:srgbClr val="4EB3E4"/>
      </a:accent2>
      <a:accent3>
        <a:srgbClr val="E6222E"/>
      </a:accent3>
      <a:accent4>
        <a:srgbClr val="FFFFFF"/>
      </a:accent4>
      <a:accent5>
        <a:srgbClr val="FFFFFF"/>
      </a:accent5>
      <a:accent6>
        <a:srgbClr val="FFFFFF"/>
      </a:accent6>
      <a:hlink>
        <a:srgbClr val="3F3F3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1950</TotalTime>
  <Words>3148</Words>
  <Application>Microsoft Office PowerPoint</Application>
  <PresentationFormat>Presentación en pantalla (16:9)</PresentationFormat>
  <Paragraphs>430</Paragraphs>
  <Slides>47</Slides>
  <Notes>38</Notes>
  <HiddenSlides>0</HiddenSlides>
  <MMClips>0</MMClips>
  <ScaleCrop>false</ScaleCrop>
  <HeadingPairs>
    <vt:vector size="6" baseType="variant">
      <vt:variant>
        <vt:lpstr>Fuentes usadas</vt:lpstr>
      </vt:variant>
      <vt:variant>
        <vt:i4>10</vt:i4>
      </vt:variant>
      <vt:variant>
        <vt:lpstr>Tema</vt:lpstr>
      </vt:variant>
      <vt:variant>
        <vt:i4>1</vt:i4>
      </vt:variant>
      <vt:variant>
        <vt:lpstr>Títulos de diapositiva</vt:lpstr>
      </vt:variant>
      <vt:variant>
        <vt:i4>47</vt:i4>
      </vt:variant>
    </vt:vector>
  </HeadingPairs>
  <TitlesOfParts>
    <vt:vector size="58" baseType="lpstr">
      <vt:lpstr>Actor</vt:lpstr>
      <vt:lpstr>Anaheim</vt:lpstr>
      <vt:lpstr>Arial</vt:lpstr>
      <vt:lpstr>Segoe UI</vt:lpstr>
      <vt:lpstr>Nunito</vt:lpstr>
      <vt:lpstr>Open Sans</vt:lpstr>
      <vt:lpstr>Times-Italic</vt:lpstr>
      <vt:lpstr>Times New Roman</vt:lpstr>
      <vt:lpstr>Epilogue SemiBold</vt:lpstr>
      <vt:lpstr>Cambria Math</vt:lpstr>
      <vt:lpstr>Differential Equations - Math - 12th Grade by Slidesgo</vt:lpstr>
      <vt:lpstr>Presentación de PowerPoint</vt:lpstr>
      <vt:lpstr>Ajuste de Curvas</vt:lpstr>
      <vt:lpstr>Guión Explicativo</vt:lpstr>
      <vt:lpstr>Objetivo de la Unidad de Aprendizaje</vt:lpstr>
      <vt:lpstr>—(Proyecto Curricular, Octubre 2019) </vt:lpstr>
      <vt:lpstr>Para la adecuada comprensión del tema, es importante que los estudiantes tengan conocimientos previos de:</vt:lpstr>
      <vt:lpstr>Presentación de PowerPoint</vt:lpstr>
      <vt:lpstr>AJUSTE DE CURVAS</vt:lpstr>
      <vt:lpstr>¿Qué es el Ajuste de Curvas?</vt:lpstr>
      <vt:lpstr>Métodos</vt:lpstr>
      <vt:lpstr>Métodos</vt:lpstr>
      <vt:lpstr>Ajuste de curvas</vt:lpstr>
      <vt:lpstr>INTERPOLACIÓN POLINOMIAL</vt:lpstr>
      <vt:lpstr>Presentación de PowerPoint</vt:lpstr>
      <vt:lpstr>Tipos de polinomios</vt:lpstr>
      <vt:lpstr>—(Chapra y Canale, 2015)</vt:lpstr>
      <vt:lpstr>Presentación de PowerPoint</vt:lpstr>
      <vt:lpstr>Interpolación Polinomial de Diferencias Divididas de Newton</vt:lpstr>
      <vt:lpstr>Presentación de PowerPoint</vt:lpstr>
      <vt:lpstr>Presentación de PowerPoint</vt:lpstr>
      <vt:lpstr>Los coeficientes del polinomio … </vt:lpstr>
      <vt:lpstr>¿Cómo encontrar las diferencias divididas (DDN)?</vt:lpstr>
      <vt:lpstr>Presentación de PowerPoint</vt:lpstr>
      <vt:lpstr>Estudio de caso</vt:lpstr>
      <vt:lpstr>Estudio de caso 1</vt:lpstr>
      <vt:lpstr>Presentación de PowerPoint</vt:lpstr>
      <vt:lpstr>Solución</vt:lpstr>
      <vt:lpstr>Presentación de PowerPoint</vt:lpstr>
      <vt:lpstr>Presentación de PowerPoint</vt:lpstr>
      <vt:lpstr>Presentación de PowerPoint</vt:lpstr>
      <vt:lpstr>Presentación de PowerPoint</vt:lpstr>
      <vt:lpstr>Presentación de PowerPoint</vt:lpstr>
      <vt:lpstr>Presentación de PowerPoint</vt:lpstr>
      <vt:lpstr>P_3 (x)=540-4(x-x_0 )+0(x-x_0 )(x-x_1 )+0.0016667(x-x_0 )(x-x_1 ) (x-x_2 )</vt:lpstr>
      <vt:lpstr>P_3 (x)=540-4(x-50)+0(x-50)(x-60)+ 0.0016667((x-50)(x-60) (x-70))</vt:lpstr>
      <vt:lpstr>3. Con el polinomio obtenido, estime la viscosidad del aceite industrial a una temperatura de 65 °C.</vt:lpstr>
      <vt:lpstr>5. Pseudocódigo y Código en C++</vt:lpstr>
      <vt:lpstr>Análisis de datos</vt:lpstr>
      <vt:lpstr>Presentación de PowerPoint</vt:lpstr>
      <vt:lpstr>Presentación de PowerPoint</vt:lpstr>
      <vt:lpstr>Programa</vt:lpstr>
      <vt:lpstr>Código en C++</vt:lpstr>
      <vt:lpstr>Código en C++</vt:lpstr>
      <vt:lpstr>Ejecución</vt:lpstr>
      <vt:lpstr>Presentación de PowerPoint</vt:lpstr>
      <vt:lpstr>Bibliografía</vt:lpstr>
      <vt:lpstr>Gracias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María de los Ángeles Contreras Flores</dc:creator>
  <cp:lastModifiedBy>Maria de los Angeles Contreras Flores</cp:lastModifiedBy>
  <cp:revision>86</cp:revision>
  <dcterms:modified xsi:type="dcterms:W3CDTF">2026-05-18T20:33:43Z</dcterms:modified>
</cp:coreProperties>
</file>