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drawing32.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drawing21.xml" ContentType="application/vnd.ms-office.drawingml.diagramDrawing+xml"/>
  <Override PartName="/ppt/slides/slide77.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drawing3.xml" ContentType="application/vnd.ms-office.drawingml.diagramDrawing+xml"/>
  <Override PartName="/ppt/slides/slide55.xml" ContentType="application/vnd.openxmlformats-officedocument.presentationml.slid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36.xml" ContentType="application/vnd.openxmlformats-officedocument.drawingml.diagramStyle+xml"/>
  <Override PartName="/docProps/app.xml" ContentType="application/vnd.openxmlformats-officedocument.extended-properties+xml"/>
  <Override PartName="/ppt/diagrams/drawing37.xml" ContentType="application/vnd.ms-office.drawingml.diagramDrawing+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quickStyle25.xml" ContentType="application/vnd.openxmlformats-officedocument.drawingml.diagramStyle+xml"/>
  <Override PartName="/ppt/diagrams/layout36.xml" ContentType="application/vnd.openxmlformats-officedocument.drawingml.diagramLayout+xml"/>
  <Override PartName="/ppt/diagrams/drawing15.xml" ContentType="application/vnd.ms-office.drawingml.diagramDrawing+xml"/>
  <Override PartName="/ppt/diagrams/drawing26.xml" ContentType="application/vnd.ms-office.drawingml.diagramDrawing+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drawing8.xml" ContentType="application/vnd.ms-office.drawingml.diagramDrawing+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slides/slide49.xml" ContentType="application/vnd.openxmlformats-officedocument.presentationml.slide+xml"/>
  <Override PartName="/ppt/diagrams/colors24.xml" ContentType="application/vnd.openxmlformats-officedocument.drawingml.diagramColors+xml"/>
  <Override PartName="/ppt/diagrams/data37.xml" ContentType="application/vnd.openxmlformats-officedocument.drawingml.diagramData+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7.xml" ContentType="application/vnd.openxmlformats-officedocument.drawingml.diagramLayout+xml"/>
  <Override PartName="/ppt/diagrams/drawing16.xml" ContentType="application/vnd.ms-office.drawingml.diagramDrawing+xml"/>
  <Override PartName="/ppt/diagrams/drawing34.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23.xml" ContentType="application/vnd.ms-office.drawingml.diagramDrawing+xml"/>
  <Override PartName="/ppt/diagrams/drawing9.xml" ContentType="application/vnd.ms-office.drawingml.diagramDrawing+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36.xml" ContentType="application/vnd.openxmlformats-officedocument.drawingml.diagramColors+xml"/>
  <Override PartName="/ppt/diagrams/drawing12.xml" ContentType="application/vnd.ms-office.drawingml.diagramDrawing+xml"/>
  <Override PartName="/ppt/diagrams/drawing30.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diagrams/drawing28.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rawing35.xml" ContentType="application/vnd.ms-office.drawingml.diagramDrawing+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37.xml" ContentType="application/vnd.openxmlformats-officedocument.drawingml.diagramColors+xml"/>
  <Override PartName="/ppt/diagrams/drawing24.xml" ContentType="application/vnd.ms-office.drawingml.diagramDrawing+xml"/>
  <Override PartName="/ppt/diagrams/drawing13.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20.xml" ContentType="application/vnd.ms-office.drawingml.diagramDrawing+xml"/>
  <Override PartName="/ppt/diagrams/drawing31.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drawing36.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Override PartName="/ppt/diagrams/drawing14.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rawing19.xml" ContentType="application/vnd.ms-office.drawingml.diagramDrawing+xml"/>
  <Override PartName="/ppt/slides/slide51.xml" ContentType="application/vnd.openxmlformats-officedocument.presentationml.slide+xml"/>
  <Override PartName="/ppt/slideLayouts/slideLayout14.xml" ContentType="application/vnd.openxmlformats-officedocument.presentationml.slideLayout+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diagrams/layout2.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Default Extension="gif" ContentType="image/gif"/>
  <Override PartName="/ppt/diagrams/drawing3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drawing22.xml" ContentType="application/vnd.ms-office.drawingml.diagramDrawing+xml"/>
  <Override PartName="/ppt/diagrams/drawing11.xml" ContentType="application/vnd.ms-office.drawingml.diagramDrawing+xml"/>
  <Override PartName="/ppt/slides/slide78.xml" ContentType="application/vnd.openxmlformats-officedocument.presentationml.slide+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45.xml" ContentType="application/vnd.openxmlformats-officedocument.presentationml.slide+xml"/>
  <Override PartName="/ppt/diagrams/colors20.xml" ContentType="application/vnd.openxmlformats-officedocument.drawingml.diagramColors+xml"/>
  <Override PartName="/ppt/diagrams/data33.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35" r:id="rId1"/>
  </p:sldMasterIdLst>
  <p:sldIdLst>
    <p:sldId id="256" r:id="rId2"/>
    <p:sldId id="257" r:id="rId3"/>
    <p:sldId id="264" r:id="rId4"/>
    <p:sldId id="258" r:id="rId5"/>
    <p:sldId id="259" r:id="rId6"/>
    <p:sldId id="340" r:id="rId7"/>
    <p:sldId id="260" r:id="rId8"/>
    <p:sldId id="261" r:id="rId9"/>
    <p:sldId id="262" r:id="rId10"/>
    <p:sldId id="263" r:id="rId11"/>
    <p:sldId id="291" r:id="rId12"/>
    <p:sldId id="265" r:id="rId13"/>
    <p:sldId id="266" r:id="rId14"/>
    <p:sldId id="270" r:id="rId15"/>
    <p:sldId id="299" r:id="rId16"/>
    <p:sldId id="292" r:id="rId17"/>
    <p:sldId id="293" r:id="rId18"/>
    <p:sldId id="294" r:id="rId19"/>
    <p:sldId id="295" r:id="rId20"/>
    <p:sldId id="300" r:id="rId21"/>
    <p:sldId id="296" r:id="rId22"/>
    <p:sldId id="297" r:id="rId23"/>
    <p:sldId id="271" r:id="rId24"/>
    <p:sldId id="272" r:id="rId25"/>
    <p:sldId id="273" r:id="rId26"/>
    <p:sldId id="301" r:id="rId27"/>
    <p:sldId id="274" r:id="rId28"/>
    <p:sldId id="302" r:id="rId29"/>
    <p:sldId id="303" r:id="rId30"/>
    <p:sldId id="304" r:id="rId31"/>
    <p:sldId id="309" r:id="rId32"/>
    <p:sldId id="341" r:id="rId33"/>
    <p:sldId id="305" r:id="rId34"/>
    <p:sldId id="306" r:id="rId35"/>
    <p:sldId id="307" r:id="rId36"/>
    <p:sldId id="312" r:id="rId37"/>
    <p:sldId id="310" r:id="rId38"/>
    <p:sldId id="276" r:id="rId39"/>
    <p:sldId id="275" r:id="rId40"/>
    <p:sldId id="277" r:id="rId41"/>
    <p:sldId id="314" r:id="rId42"/>
    <p:sldId id="313" r:id="rId43"/>
    <p:sldId id="278" r:id="rId44"/>
    <p:sldId id="315" r:id="rId45"/>
    <p:sldId id="319" r:id="rId46"/>
    <p:sldId id="316" r:id="rId47"/>
    <p:sldId id="317" r:id="rId48"/>
    <p:sldId id="318" r:id="rId49"/>
    <p:sldId id="322" r:id="rId50"/>
    <p:sldId id="320" r:id="rId51"/>
    <p:sldId id="321" r:id="rId52"/>
    <p:sldId id="279" r:id="rId53"/>
    <p:sldId id="280" r:id="rId54"/>
    <p:sldId id="281" r:id="rId55"/>
    <p:sldId id="326" r:id="rId56"/>
    <p:sldId id="282" r:id="rId57"/>
    <p:sldId id="323" r:id="rId58"/>
    <p:sldId id="324" r:id="rId59"/>
    <p:sldId id="327" r:id="rId60"/>
    <p:sldId id="342" r:id="rId61"/>
    <p:sldId id="325" r:id="rId62"/>
    <p:sldId id="328" r:id="rId63"/>
    <p:sldId id="329" r:id="rId64"/>
    <p:sldId id="331" r:id="rId65"/>
    <p:sldId id="330" r:id="rId66"/>
    <p:sldId id="332" r:id="rId67"/>
    <p:sldId id="283" r:id="rId68"/>
    <p:sldId id="284" r:id="rId69"/>
    <p:sldId id="285" r:id="rId70"/>
    <p:sldId id="334" r:id="rId71"/>
    <p:sldId id="333" r:id="rId72"/>
    <p:sldId id="286" r:id="rId73"/>
    <p:sldId id="287" r:id="rId74"/>
    <p:sldId id="336" r:id="rId75"/>
    <p:sldId id="335" r:id="rId76"/>
    <p:sldId id="288" r:id="rId77"/>
    <p:sldId id="289" r:id="rId78"/>
    <p:sldId id="337" r:id="rId79"/>
    <p:sldId id="338" r:id="rId80"/>
    <p:sldId id="339" r:id="rId81"/>
    <p:sldId id="290" r:id="rId8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027" autoAdjust="0"/>
    <p:restoredTop sz="94660"/>
  </p:normalViewPr>
  <p:slideViewPr>
    <p:cSldViewPr snapToGrid="0">
      <p:cViewPr varScale="1">
        <p:scale>
          <a:sx n="116" d="100"/>
          <a:sy n="116" d="100"/>
        </p:scale>
        <p:origin x="-216" y="-114"/>
      </p:cViewPr>
      <p:guideLst>
        <p:guide orient="horz" pos="2160"/>
        <p:guide pos="3840"/>
      </p:guideLst>
    </p:cSldViewPr>
  </p:slideViewPr>
  <p:notesTextViewPr>
    <p:cViewPr>
      <p:scale>
        <a:sx n="1" d="1"/>
        <a:sy n="1" d="1"/>
      </p:scale>
      <p:origin x="0" y="0"/>
    </p:cViewPr>
  </p:notesTextViewPr>
  <p:sorterViewPr>
    <p:cViewPr>
      <p:scale>
        <a:sx n="100" d="100"/>
        <a:sy n="100" d="100"/>
      </p:scale>
      <p:origin x="0" y="-657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iagrams/_rels/data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image" Target="../media/image20.png"/></Relationships>
</file>

<file path=ppt/diagrams/_rels/data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 Id="rId4" Type="http://schemas.openxmlformats.org/officeDocument/2006/relationships/image" Target="../media/image4.png"/></Relationships>
</file>

<file path=ppt/diagrams/_rels/data22.xml.rels><?xml version="1.0" encoding="UTF-8" standalone="yes"?>
<Relationships xmlns="http://schemas.openxmlformats.org/package/2006/relationships"><Relationship Id="rId1" Type="http://schemas.openxmlformats.org/officeDocument/2006/relationships/image" Target="../media/image37.png"/></Relationships>
</file>

<file path=ppt/diagrams/_rels/data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iagrams/_rels/data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image" Target="../media/image45.png"/></Relationships>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ata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2.png"/><Relationship Id="rId1" Type="http://schemas.openxmlformats.org/officeDocument/2006/relationships/image" Target="../media/image51.png"/><Relationship Id="rId4" Type="http://schemas.openxmlformats.org/officeDocument/2006/relationships/image" Target="../media/image53.png"/></Relationships>
</file>

<file path=ppt/diagrams/_rels/data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ata9.xml.rels><?xml version="1.0" encoding="UTF-8" standalone="yes"?>
<Relationships xmlns="http://schemas.openxmlformats.org/package/2006/relationships"><Relationship Id="rId1" Type="http://schemas.openxmlformats.org/officeDocument/2006/relationships/hyperlink" Target="https://www.youtube.com/watch?v=XolzFNhjglQ" TargetMode="External"/></Relationships>
</file>

<file path=ppt/diagrams/_rels/drawing14.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image" Target="../media/image20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1.png"/><Relationship Id="rId1" Type="http://schemas.openxmlformats.org/officeDocument/2006/relationships/image" Target="../media/image5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91.png"/><Relationship Id="rId1" Type="http://schemas.openxmlformats.org/officeDocument/2006/relationships/image" Target="../media/image81.png"/></Relationships>
</file>

<file path=ppt/diagrams/_rels/drawing9.xml.rels><?xml version="1.0" encoding="UTF-8" standalone="yes"?>
<Relationships xmlns="http://schemas.openxmlformats.org/package/2006/relationships"><Relationship Id="rId1" Type="http://schemas.openxmlformats.org/officeDocument/2006/relationships/hyperlink" Target="https://www.youtube.com/watch?v=XolzFNhjglQ"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9207B5-8101-4673-B499-956D746DEEC6}" type="doc">
      <dgm:prSet loTypeId="urn:microsoft.com/office/officeart/2005/8/layout/hList3" loCatId="list" qsTypeId="urn:microsoft.com/office/officeart/2005/8/quickstyle/simple4" qsCatId="simple" csTypeId="urn:microsoft.com/office/officeart/2005/8/colors/accent3_2" csCatId="accent3" phldr="1"/>
      <dgm:spPr/>
      <dgm:t>
        <a:bodyPr/>
        <a:lstStyle/>
        <a:p>
          <a:endParaRPr lang="es-MX"/>
        </a:p>
      </dgm:t>
    </dgm:pt>
    <dgm:pt modelId="{03E2D94B-D18D-49D8-AF8C-D1027D57921E}">
      <dgm:prSet phldrT="[Texto]"/>
      <dgm:spPr/>
      <dgm:t>
        <a:bodyPr/>
        <a:lstStyle/>
        <a:p>
          <a:r>
            <a:rPr lang="es-MX" dirty="0" smtClean="0"/>
            <a:t>ELEMENTOS DE COMPETENCIA</a:t>
          </a:r>
          <a:endParaRPr lang="es-MX" dirty="0"/>
        </a:p>
      </dgm:t>
    </dgm:pt>
    <dgm:pt modelId="{F6C6560C-F32A-4BBE-B7D0-664E1F7082D3}" type="parTrans" cxnId="{4E67A80E-392A-4A56-BE5A-8542688E10A8}">
      <dgm:prSet/>
      <dgm:spPr/>
      <dgm:t>
        <a:bodyPr/>
        <a:lstStyle/>
        <a:p>
          <a:endParaRPr lang="es-MX"/>
        </a:p>
      </dgm:t>
    </dgm:pt>
    <dgm:pt modelId="{F219CD4B-7791-4019-A927-6876DEEE92DA}" type="sibTrans" cxnId="{4E67A80E-392A-4A56-BE5A-8542688E10A8}">
      <dgm:prSet/>
      <dgm:spPr/>
      <dgm:t>
        <a:bodyPr/>
        <a:lstStyle/>
        <a:p>
          <a:endParaRPr lang="es-MX"/>
        </a:p>
      </dgm:t>
    </dgm:pt>
    <dgm:pt modelId="{FB64AC61-6432-47A3-AA59-6FDDE7CC559B}">
      <dgm:prSet phldrT="[Texto]"/>
      <dgm:spPr/>
      <dgm:t>
        <a:bodyPr/>
        <a:lstStyle/>
        <a:p>
          <a:r>
            <a:rPr lang="es-MX" dirty="0" smtClean="0"/>
            <a:t>Conocimientos.</a:t>
          </a:r>
        </a:p>
        <a:p>
          <a:r>
            <a:rPr lang="es-MX" dirty="0" smtClean="0"/>
            <a:t>Entrevista psicológica desde sus diversos referentes.</a:t>
          </a:r>
        </a:p>
        <a:p>
          <a:r>
            <a:rPr lang="es-MX" dirty="0" smtClean="0"/>
            <a:t>Técnicas de investigación</a:t>
          </a:r>
        </a:p>
        <a:p>
          <a:r>
            <a:rPr lang="es-MX" dirty="0" smtClean="0"/>
            <a:t>Comunicación verbal y no verbal, el entrevistado y el entrevistador y actitudes, entrevista abierta y cerrada.</a:t>
          </a:r>
        </a:p>
        <a:p>
          <a:r>
            <a:rPr lang="es-MX" dirty="0" smtClean="0"/>
            <a:t>Aspectos del medio de la entrevista.</a:t>
          </a:r>
        </a:p>
        <a:p>
          <a:r>
            <a:rPr lang="es-MX" dirty="0" smtClean="0"/>
            <a:t>Etapas</a:t>
          </a:r>
        </a:p>
        <a:p>
          <a:r>
            <a:rPr lang="es-MX" dirty="0" smtClean="0"/>
            <a:t>Aspectos previos de la entrevista.</a:t>
          </a:r>
        </a:p>
        <a:p>
          <a:r>
            <a:rPr lang="es-MX" dirty="0" smtClean="0"/>
            <a:t>Pasos de la entrevista</a:t>
          </a:r>
          <a:endParaRPr lang="es-MX" dirty="0"/>
        </a:p>
      </dgm:t>
    </dgm:pt>
    <dgm:pt modelId="{A9D648D3-E5A6-4188-BF9D-BE4EFD41B3E8}" type="parTrans" cxnId="{BD6D6724-8F35-48DB-8A15-7707989E9CDF}">
      <dgm:prSet/>
      <dgm:spPr/>
      <dgm:t>
        <a:bodyPr/>
        <a:lstStyle/>
        <a:p>
          <a:endParaRPr lang="es-MX"/>
        </a:p>
      </dgm:t>
    </dgm:pt>
    <dgm:pt modelId="{93843D8E-19E0-4711-9C26-D8005C5D1155}" type="sibTrans" cxnId="{BD6D6724-8F35-48DB-8A15-7707989E9CDF}">
      <dgm:prSet/>
      <dgm:spPr/>
      <dgm:t>
        <a:bodyPr/>
        <a:lstStyle/>
        <a:p>
          <a:endParaRPr lang="es-MX"/>
        </a:p>
      </dgm:t>
    </dgm:pt>
    <dgm:pt modelId="{6E16EF8E-D3DB-48B1-855C-DCD102B7A9FB}">
      <dgm:prSet phldrT="[Texto]"/>
      <dgm:spPr/>
      <dgm:t>
        <a:bodyPr/>
        <a:lstStyle/>
        <a:p>
          <a:r>
            <a:rPr lang="es-MX" dirty="0" smtClean="0"/>
            <a:t>Habilidades.</a:t>
          </a:r>
        </a:p>
        <a:p>
          <a:endParaRPr lang="es-MX" dirty="0" smtClean="0"/>
        </a:p>
        <a:p>
          <a:r>
            <a:rPr lang="es-MX" dirty="0" smtClean="0"/>
            <a:t>Psicomotrices:</a:t>
          </a:r>
        </a:p>
        <a:p>
          <a:r>
            <a:rPr lang="es-MX" dirty="0" smtClean="0"/>
            <a:t>Oído y vista.</a:t>
          </a:r>
        </a:p>
        <a:p>
          <a:r>
            <a:rPr lang="es-MX" dirty="0" smtClean="0"/>
            <a:t>Mentales:</a:t>
          </a:r>
        </a:p>
        <a:p>
          <a:r>
            <a:rPr lang="es-MX" dirty="0" smtClean="0"/>
            <a:t>Análisis, síntesis y observación.</a:t>
          </a:r>
          <a:endParaRPr lang="es-MX" dirty="0"/>
        </a:p>
      </dgm:t>
    </dgm:pt>
    <dgm:pt modelId="{C5BDE9A7-2ACF-4734-9A22-23A6BF180C7A}" type="parTrans" cxnId="{047589EE-A858-421C-AF4A-BA5CD359E7EE}">
      <dgm:prSet/>
      <dgm:spPr/>
      <dgm:t>
        <a:bodyPr/>
        <a:lstStyle/>
        <a:p>
          <a:endParaRPr lang="es-MX"/>
        </a:p>
      </dgm:t>
    </dgm:pt>
    <dgm:pt modelId="{1F6C89E3-8AFC-4144-AC83-482C9798C4CE}" type="sibTrans" cxnId="{047589EE-A858-421C-AF4A-BA5CD359E7EE}">
      <dgm:prSet/>
      <dgm:spPr/>
      <dgm:t>
        <a:bodyPr/>
        <a:lstStyle/>
        <a:p>
          <a:endParaRPr lang="es-MX"/>
        </a:p>
      </dgm:t>
    </dgm:pt>
    <dgm:pt modelId="{267B0E86-3DBC-4957-B720-CC84CA0617FD}">
      <dgm:prSet phldrT="[Texto]"/>
      <dgm:spPr/>
      <dgm:t>
        <a:bodyPr/>
        <a:lstStyle/>
        <a:p>
          <a:r>
            <a:rPr lang="es-MX" dirty="0" smtClean="0"/>
            <a:t>Valores.</a:t>
          </a:r>
        </a:p>
        <a:p>
          <a:endParaRPr lang="es-MX" dirty="0" smtClean="0"/>
        </a:p>
        <a:p>
          <a:endParaRPr lang="es-MX" dirty="0" smtClean="0"/>
        </a:p>
        <a:p>
          <a:endParaRPr lang="es-MX" dirty="0" smtClean="0"/>
        </a:p>
        <a:p>
          <a:r>
            <a:rPr lang="es-MX" dirty="0" smtClean="0"/>
            <a:t>Responsabilidad.</a:t>
          </a:r>
        </a:p>
        <a:p>
          <a:r>
            <a:rPr lang="es-MX" dirty="0" smtClean="0"/>
            <a:t>Ética.</a:t>
          </a:r>
        </a:p>
        <a:p>
          <a:r>
            <a:rPr lang="es-MX" dirty="0" smtClean="0"/>
            <a:t>Respeto</a:t>
          </a:r>
          <a:endParaRPr lang="es-MX" dirty="0"/>
        </a:p>
      </dgm:t>
    </dgm:pt>
    <dgm:pt modelId="{FF7443F9-A3B7-4B2F-B33A-0DF806807DBD}" type="parTrans" cxnId="{3A5B1899-0830-466D-BE16-A48F21FB7C82}">
      <dgm:prSet/>
      <dgm:spPr/>
      <dgm:t>
        <a:bodyPr/>
        <a:lstStyle/>
        <a:p>
          <a:endParaRPr lang="es-MX"/>
        </a:p>
      </dgm:t>
    </dgm:pt>
    <dgm:pt modelId="{7E88850A-84A1-4530-8D69-2A8EAB5BF72F}" type="sibTrans" cxnId="{3A5B1899-0830-466D-BE16-A48F21FB7C82}">
      <dgm:prSet/>
      <dgm:spPr/>
      <dgm:t>
        <a:bodyPr/>
        <a:lstStyle/>
        <a:p>
          <a:endParaRPr lang="es-MX"/>
        </a:p>
      </dgm:t>
    </dgm:pt>
    <dgm:pt modelId="{6D3EC26E-CB95-484B-B3B6-0B793147DE41}">
      <dgm:prSet/>
      <dgm:spPr/>
      <dgm:t>
        <a:bodyPr/>
        <a:lstStyle/>
        <a:p>
          <a:r>
            <a:rPr lang="es-MX" dirty="0" smtClean="0"/>
            <a:t>  Actitudes.</a:t>
          </a:r>
        </a:p>
        <a:p>
          <a:endParaRPr lang="es-MX" dirty="0" smtClean="0"/>
        </a:p>
        <a:p>
          <a:endParaRPr lang="es-MX" dirty="0" smtClean="0"/>
        </a:p>
        <a:p>
          <a:r>
            <a:rPr lang="es-MX" dirty="0" smtClean="0"/>
            <a:t>Psicomotrices:</a:t>
          </a:r>
        </a:p>
        <a:p>
          <a:r>
            <a:rPr lang="es-MX" dirty="0" smtClean="0"/>
            <a:t>Oído y vista.</a:t>
          </a:r>
        </a:p>
        <a:p>
          <a:r>
            <a:rPr lang="es-MX" dirty="0" smtClean="0"/>
            <a:t>Mentales:</a:t>
          </a:r>
        </a:p>
        <a:p>
          <a:r>
            <a:rPr lang="es-MX" dirty="0" smtClean="0"/>
            <a:t>Análisis, síntesis y observación.</a:t>
          </a:r>
          <a:endParaRPr lang="es-MX" dirty="0"/>
        </a:p>
      </dgm:t>
    </dgm:pt>
    <dgm:pt modelId="{7B76445A-29F4-4942-B638-6F9EA5426A22}" type="parTrans" cxnId="{FDCE5A5A-E32C-4477-AA0E-E4FDD42EFD03}">
      <dgm:prSet/>
      <dgm:spPr/>
      <dgm:t>
        <a:bodyPr/>
        <a:lstStyle/>
        <a:p>
          <a:endParaRPr lang="es-MX"/>
        </a:p>
      </dgm:t>
    </dgm:pt>
    <dgm:pt modelId="{EF44B085-5AFB-4AB9-979C-E4BD8DF65075}" type="sibTrans" cxnId="{FDCE5A5A-E32C-4477-AA0E-E4FDD42EFD03}">
      <dgm:prSet/>
      <dgm:spPr/>
      <dgm:t>
        <a:bodyPr/>
        <a:lstStyle/>
        <a:p>
          <a:endParaRPr lang="es-MX"/>
        </a:p>
      </dgm:t>
    </dgm:pt>
    <dgm:pt modelId="{41DD934A-AF04-4299-8176-7E43AA0DF388}" type="pres">
      <dgm:prSet presAssocID="{BD9207B5-8101-4673-B499-956D746DEEC6}" presName="composite" presStyleCnt="0">
        <dgm:presLayoutVars>
          <dgm:chMax val="1"/>
          <dgm:dir/>
          <dgm:resizeHandles val="exact"/>
        </dgm:presLayoutVars>
      </dgm:prSet>
      <dgm:spPr/>
      <dgm:t>
        <a:bodyPr/>
        <a:lstStyle/>
        <a:p>
          <a:endParaRPr lang="es-MX"/>
        </a:p>
      </dgm:t>
    </dgm:pt>
    <dgm:pt modelId="{487B714F-CB20-47CF-91C4-188E429DCECC}" type="pres">
      <dgm:prSet presAssocID="{03E2D94B-D18D-49D8-AF8C-D1027D57921E}" presName="roof" presStyleLbl="dkBgShp" presStyleIdx="0" presStyleCnt="2" custScaleY="33869"/>
      <dgm:spPr/>
      <dgm:t>
        <a:bodyPr/>
        <a:lstStyle/>
        <a:p>
          <a:endParaRPr lang="es-MX"/>
        </a:p>
      </dgm:t>
    </dgm:pt>
    <dgm:pt modelId="{EEDB994E-63D7-46CF-A7D4-0A472D6D7A15}" type="pres">
      <dgm:prSet presAssocID="{03E2D94B-D18D-49D8-AF8C-D1027D57921E}" presName="pillars" presStyleCnt="0"/>
      <dgm:spPr/>
    </dgm:pt>
    <dgm:pt modelId="{9F844D5D-C1C3-4D93-94B3-206C3208E8D7}" type="pres">
      <dgm:prSet presAssocID="{03E2D94B-D18D-49D8-AF8C-D1027D57921E}" presName="pillar1" presStyleLbl="node1" presStyleIdx="0" presStyleCnt="4" custScaleY="127438" custLinFactNeighborX="466" custLinFactNeighborY="-4455">
        <dgm:presLayoutVars>
          <dgm:bulletEnabled val="1"/>
        </dgm:presLayoutVars>
      </dgm:prSet>
      <dgm:spPr/>
      <dgm:t>
        <a:bodyPr/>
        <a:lstStyle/>
        <a:p>
          <a:endParaRPr lang="es-MX"/>
        </a:p>
      </dgm:t>
    </dgm:pt>
    <dgm:pt modelId="{175D1992-5374-4422-A292-F5DB0E3713E2}" type="pres">
      <dgm:prSet presAssocID="{6E16EF8E-D3DB-48B1-855C-DCD102B7A9FB}" presName="pillarX" presStyleLbl="node1" presStyleIdx="1" presStyleCnt="4" custScaleY="129459" custLinFactNeighborX="466" custLinFactNeighborY="-1568">
        <dgm:presLayoutVars>
          <dgm:bulletEnabled val="1"/>
        </dgm:presLayoutVars>
      </dgm:prSet>
      <dgm:spPr/>
      <dgm:t>
        <a:bodyPr/>
        <a:lstStyle/>
        <a:p>
          <a:endParaRPr lang="es-MX"/>
        </a:p>
      </dgm:t>
    </dgm:pt>
    <dgm:pt modelId="{944C428A-5FBA-44C1-AE0C-B3ACA6E0CB9B}" type="pres">
      <dgm:prSet presAssocID="{6D3EC26E-CB95-484B-B3B6-0B793147DE41}" presName="pillarX" presStyleLbl="node1" presStyleIdx="2" presStyleCnt="4" custScaleX="106742" custScaleY="127147" custLinFactNeighborX="932" custLinFactNeighborY="-2824">
        <dgm:presLayoutVars>
          <dgm:bulletEnabled val="1"/>
        </dgm:presLayoutVars>
      </dgm:prSet>
      <dgm:spPr/>
      <dgm:t>
        <a:bodyPr/>
        <a:lstStyle/>
        <a:p>
          <a:endParaRPr lang="es-MX"/>
        </a:p>
      </dgm:t>
    </dgm:pt>
    <dgm:pt modelId="{E24647F1-08CB-450C-9D9D-DF4C59070DBB}" type="pres">
      <dgm:prSet presAssocID="{267B0E86-3DBC-4957-B720-CC84CA0617FD}" presName="pillarX" presStyleLbl="node1" presStyleIdx="3" presStyleCnt="4" custScaleY="125060" custLinFactNeighborX="23" custLinFactNeighborY="-3136">
        <dgm:presLayoutVars>
          <dgm:bulletEnabled val="1"/>
        </dgm:presLayoutVars>
      </dgm:prSet>
      <dgm:spPr/>
      <dgm:t>
        <a:bodyPr/>
        <a:lstStyle/>
        <a:p>
          <a:endParaRPr lang="es-MX"/>
        </a:p>
      </dgm:t>
    </dgm:pt>
    <dgm:pt modelId="{2816A3F9-6772-4A9B-96CC-469AFE2CCF55}" type="pres">
      <dgm:prSet presAssocID="{03E2D94B-D18D-49D8-AF8C-D1027D57921E}" presName="base" presStyleLbl="dkBgShp" presStyleIdx="1" presStyleCnt="2" custLinFactNeighborX="6" custLinFactNeighborY="79051"/>
      <dgm:spPr/>
    </dgm:pt>
  </dgm:ptLst>
  <dgm:cxnLst>
    <dgm:cxn modelId="{FD2E8458-E56E-4CCA-BFAF-EEDC568003E1}" type="presOf" srcId="{FB64AC61-6432-47A3-AA59-6FDDE7CC559B}" destId="{9F844D5D-C1C3-4D93-94B3-206C3208E8D7}" srcOrd="0" destOrd="0" presId="urn:microsoft.com/office/officeart/2005/8/layout/hList3"/>
    <dgm:cxn modelId="{9A53DA94-1F5A-4B35-B79A-9C7171162B33}" type="presOf" srcId="{03E2D94B-D18D-49D8-AF8C-D1027D57921E}" destId="{487B714F-CB20-47CF-91C4-188E429DCECC}" srcOrd="0" destOrd="0" presId="urn:microsoft.com/office/officeart/2005/8/layout/hList3"/>
    <dgm:cxn modelId="{FDCE5A5A-E32C-4477-AA0E-E4FDD42EFD03}" srcId="{03E2D94B-D18D-49D8-AF8C-D1027D57921E}" destId="{6D3EC26E-CB95-484B-B3B6-0B793147DE41}" srcOrd="2" destOrd="0" parTransId="{7B76445A-29F4-4942-B638-6F9EA5426A22}" sibTransId="{EF44B085-5AFB-4AB9-979C-E4BD8DF65075}"/>
    <dgm:cxn modelId="{AC702B72-4676-40AF-A4C2-F1DD975A9E0D}" type="presOf" srcId="{6D3EC26E-CB95-484B-B3B6-0B793147DE41}" destId="{944C428A-5FBA-44C1-AE0C-B3ACA6E0CB9B}" srcOrd="0" destOrd="0" presId="urn:microsoft.com/office/officeart/2005/8/layout/hList3"/>
    <dgm:cxn modelId="{68CD7540-CE0C-4E53-869C-852BA654E45C}" type="presOf" srcId="{BD9207B5-8101-4673-B499-956D746DEEC6}" destId="{41DD934A-AF04-4299-8176-7E43AA0DF388}" srcOrd="0" destOrd="0" presId="urn:microsoft.com/office/officeart/2005/8/layout/hList3"/>
    <dgm:cxn modelId="{4E67A80E-392A-4A56-BE5A-8542688E10A8}" srcId="{BD9207B5-8101-4673-B499-956D746DEEC6}" destId="{03E2D94B-D18D-49D8-AF8C-D1027D57921E}" srcOrd="0" destOrd="0" parTransId="{F6C6560C-F32A-4BBE-B7D0-664E1F7082D3}" sibTransId="{F219CD4B-7791-4019-A927-6876DEEE92DA}"/>
    <dgm:cxn modelId="{7307E9A9-2AAA-496D-96E3-E9989563A0DF}" type="presOf" srcId="{267B0E86-3DBC-4957-B720-CC84CA0617FD}" destId="{E24647F1-08CB-450C-9D9D-DF4C59070DBB}" srcOrd="0" destOrd="0" presId="urn:microsoft.com/office/officeart/2005/8/layout/hList3"/>
    <dgm:cxn modelId="{3A5B1899-0830-466D-BE16-A48F21FB7C82}" srcId="{03E2D94B-D18D-49D8-AF8C-D1027D57921E}" destId="{267B0E86-3DBC-4957-B720-CC84CA0617FD}" srcOrd="3" destOrd="0" parTransId="{FF7443F9-A3B7-4B2F-B33A-0DF806807DBD}" sibTransId="{7E88850A-84A1-4530-8D69-2A8EAB5BF72F}"/>
    <dgm:cxn modelId="{BD6D6724-8F35-48DB-8A15-7707989E9CDF}" srcId="{03E2D94B-D18D-49D8-AF8C-D1027D57921E}" destId="{FB64AC61-6432-47A3-AA59-6FDDE7CC559B}" srcOrd="0" destOrd="0" parTransId="{A9D648D3-E5A6-4188-BF9D-BE4EFD41B3E8}" sibTransId="{93843D8E-19E0-4711-9C26-D8005C5D1155}"/>
    <dgm:cxn modelId="{047589EE-A858-421C-AF4A-BA5CD359E7EE}" srcId="{03E2D94B-D18D-49D8-AF8C-D1027D57921E}" destId="{6E16EF8E-D3DB-48B1-855C-DCD102B7A9FB}" srcOrd="1" destOrd="0" parTransId="{C5BDE9A7-2ACF-4734-9A22-23A6BF180C7A}" sibTransId="{1F6C89E3-8AFC-4144-AC83-482C9798C4CE}"/>
    <dgm:cxn modelId="{162AFEBF-A32F-4563-A950-362936223AD9}" type="presOf" srcId="{6E16EF8E-D3DB-48B1-855C-DCD102B7A9FB}" destId="{175D1992-5374-4422-A292-F5DB0E3713E2}" srcOrd="0" destOrd="0" presId="urn:microsoft.com/office/officeart/2005/8/layout/hList3"/>
    <dgm:cxn modelId="{851FF022-B16D-46B7-A4EB-EDAEA5A4E20D}" type="presParOf" srcId="{41DD934A-AF04-4299-8176-7E43AA0DF388}" destId="{487B714F-CB20-47CF-91C4-188E429DCECC}" srcOrd="0" destOrd="0" presId="urn:microsoft.com/office/officeart/2005/8/layout/hList3"/>
    <dgm:cxn modelId="{2C69DF91-A195-4D46-8720-96F4CF1128C8}" type="presParOf" srcId="{41DD934A-AF04-4299-8176-7E43AA0DF388}" destId="{EEDB994E-63D7-46CF-A7D4-0A472D6D7A15}" srcOrd="1" destOrd="0" presId="urn:microsoft.com/office/officeart/2005/8/layout/hList3"/>
    <dgm:cxn modelId="{3F64C975-8B74-49F9-BED7-D54AD749B7C7}" type="presParOf" srcId="{EEDB994E-63D7-46CF-A7D4-0A472D6D7A15}" destId="{9F844D5D-C1C3-4D93-94B3-206C3208E8D7}" srcOrd="0" destOrd="0" presId="urn:microsoft.com/office/officeart/2005/8/layout/hList3"/>
    <dgm:cxn modelId="{32DB0AC7-FF1D-470B-B8DB-4DE51F3ACB4A}" type="presParOf" srcId="{EEDB994E-63D7-46CF-A7D4-0A472D6D7A15}" destId="{175D1992-5374-4422-A292-F5DB0E3713E2}" srcOrd="1" destOrd="0" presId="urn:microsoft.com/office/officeart/2005/8/layout/hList3"/>
    <dgm:cxn modelId="{FE8844F7-1CB6-498B-98CD-FC1FE49CC1BD}" type="presParOf" srcId="{EEDB994E-63D7-46CF-A7D4-0A472D6D7A15}" destId="{944C428A-5FBA-44C1-AE0C-B3ACA6E0CB9B}" srcOrd="2" destOrd="0" presId="urn:microsoft.com/office/officeart/2005/8/layout/hList3"/>
    <dgm:cxn modelId="{E602072E-B2ED-4B20-AF52-9DB0F665CAE8}" type="presParOf" srcId="{EEDB994E-63D7-46CF-A7D4-0A472D6D7A15}" destId="{E24647F1-08CB-450C-9D9D-DF4C59070DBB}" srcOrd="3" destOrd="0" presId="urn:microsoft.com/office/officeart/2005/8/layout/hList3"/>
    <dgm:cxn modelId="{3680D60F-FCF4-429E-B350-558851B020B9}" type="presParOf" srcId="{41DD934A-AF04-4299-8176-7E43AA0DF388}" destId="{2816A3F9-6772-4A9B-96CC-469AFE2CCF5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1A363CB-C823-4F5C-B055-6D0214B35721}" type="doc">
      <dgm:prSet loTypeId="urn:microsoft.com/office/officeart/2005/8/layout/bProcess2" loCatId="process" qsTypeId="urn:microsoft.com/office/officeart/2005/8/quickstyle/simple1" qsCatId="simple" csTypeId="urn:microsoft.com/office/officeart/2005/8/colors/colorful1#3" csCatId="colorful" phldr="1"/>
      <dgm:spPr/>
      <dgm:t>
        <a:bodyPr/>
        <a:lstStyle/>
        <a:p>
          <a:endParaRPr lang="es-MX"/>
        </a:p>
      </dgm:t>
    </dgm:pt>
    <dgm:pt modelId="{910308B8-75DF-46D6-8C4D-61EA847C86DD}">
      <dgm:prSet phldrT="[Texto]"/>
      <dgm:spPr/>
      <dgm:t>
        <a:bodyPr/>
        <a:lstStyle/>
        <a:p>
          <a:r>
            <a:rPr lang="es-MX" dirty="0" smtClean="0"/>
            <a:t>Estructura de la entrevista </a:t>
          </a:r>
          <a:endParaRPr lang="es-MX" dirty="0"/>
        </a:p>
      </dgm:t>
    </dgm:pt>
    <dgm:pt modelId="{517FE786-7E99-465D-B1C6-FFF3928E9E1A}" type="parTrans" cxnId="{FA9A0ACA-F9B4-42EC-8669-B6B5A1DF9CC1}">
      <dgm:prSet/>
      <dgm:spPr/>
      <dgm:t>
        <a:bodyPr/>
        <a:lstStyle/>
        <a:p>
          <a:endParaRPr lang="es-MX"/>
        </a:p>
      </dgm:t>
    </dgm:pt>
    <dgm:pt modelId="{9DAB8106-FB8F-4A1F-9634-E33609AFC3A5}" type="sibTrans" cxnId="{FA9A0ACA-F9B4-42EC-8669-B6B5A1DF9CC1}">
      <dgm:prSet/>
      <dgm:spPr/>
      <dgm:t>
        <a:bodyPr/>
        <a:lstStyle/>
        <a:p>
          <a:endParaRPr lang="es-MX"/>
        </a:p>
      </dgm:t>
    </dgm:pt>
    <dgm:pt modelId="{0BB6CD38-53B9-49A1-930D-CBAC2AE2AF34}">
      <dgm:prSet phldrT="[Texto]"/>
      <dgm:spPr/>
      <dgm:t>
        <a:bodyPr/>
        <a:lstStyle/>
        <a:p>
          <a:r>
            <a:rPr lang="es-MX" b="0" i="0" dirty="0" smtClean="0"/>
            <a:t>3. </a:t>
          </a:r>
          <a:r>
            <a:rPr lang="es-MX" b="0" i="0" dirty="0" err="1" smtClean="0"/>
            <a:t>Psicograma</a:t>
          </a:r>
          <a:r>
            <a:rPr lang="es-MX" b="0" i="0" dirty="0" smtClean="0"/>
            <a:t>, obtener datos generales </a:t>
          </a:r>
          <a:endParaRPr lang="es-MX" dirty="0"/>
        </a:p>
      </dgm:t>
    </dgm:pt>
    <dgm:pt modelId="{13EC4C35-9BC0-4CBE-A0C8-B7E5E06ADF89}" type="parTrans" cxnId="{282F5870-0914-4EE2-8969-0F6543730E71}">
      <dgm:prSet/>
      <dgm:spPr/>
      <dgm:t>
        <a:bodyPr/>
        <a:lstStyle/>
        <a:p>
          <a:endParaRPr lang="es-MX"/>
        </a:p>
      </dgm:t>
    </dgm:pt>
    <dgm:pt modelId="{27C53A87-2681-4E56-A6D1-31B551275854}" type="sibTrans" cxnId="{282F5870-0914-4EE2-8969-0F6543730E71}">
      <dgm:prSet/>
      <dgm:spPr/>
      <dgm:t>
        <a:bodyPr/>
        <a:lstStyle/>
        <a:p>
          <a:endParaRPr lang="es-MX"/>
        </a:p>
      </dgm:t>
    </dgm:pt>
    <dgm:pt modelId="{41D3715B-68BD-45D5-9669-0EEC0BB72EBF}">
      <dgm:prSet phldrT="[Texto]"/>
      <dgm:spPr/>
      <dgm:t>
        <a:bodyPr/>
        <a:lstStyle/>
        <a:p>
          <a:r>
            <a:rPr lang="es-MX" b="0" i="0" dirty="0" smtClean="0"/>
            <a:t>4. Motivo de la consulta</a:t>
          </a:r>
          <a:endParaRPr lang="es-MX" dirty="0"/>
        </a:p>
      </dgm:t>
    </dgm:pt>
    <dgm:pt modelId="{6BD110D8-96FB-4BEC-A8F3-DC12D4C48545}" type="parTrans" cxnId="{4E7953B8-A67E-4094-A204-F9846CB64E08}">
      <dgm:prSet/>
      <dgm:spPr/>
      <dgm:t>
        <a:bodyPr/>
        <a:lstStyle/>
        <a:p>
          <a:endParaRPr lang="es-MX"/>
        </a:p>
      </dgm:t>
    </dgm:pt>
    <dgm:pt modelId="{FD569A72-177F-4F30-8ACC-4C10187A2CEC}" type="sibTrans" cxnId="{4E7953B8-A67E-4094-A204-F9846CB64E08}">
      <dgm:prSet/>
      <dgm:spPr/>
      <dgm:t>
        <a:bodyPr/>
        <a:lstStyle/>
        <a:p>
          <a:endParaRPr lang="es-MX"/>
        </a:p>
      </dgm:t>
    </dgm:pt>
    <dgm:pt modelId="{D0F9C123-5BB9-48C9-9A9C-EE4092674B28}">
      <dgm:prSet phldrT="[Texto]"/>
      <dgm:spPr/>
      <dgm:t>
        <a:bodyPr/>
        <a:lstStyle/>
        <a:p>
          <a:r>
            <a:rPr lang="es-MX" b="0" i="0" dirty="0" smtClean="0"/>
            <a:t>5. Exploración del cuadro clínico</a:t>
          </a:r>
          <a:endParaRPr lang="es-MX" dirty="0"/>
        </a:p>
      </dgm:t>
    </dgm:pt>
    <dgm:pt modelId="{D0AB9753-085A-4A57-BC33-5CC48AD04C97}" type="parTrans" cxnId="{864321CF-E542-43B3-80E9-4D2DE8C8DF0B}">
      <dgm:prSet/>
      <dgm:spPr/>
      <dgm:t>
        <a:bodyPr/>
        <a:lstStyle/>
        <a:p>
          <a:endParaRPr lang="es-MX"/>
        </a:p>
      </dgm:t>
    </dgm:pt>
    <dgm:pt modelId="{4FBB18F2-BCA7-4488-BEBC-1F0E2C4A8F45}" type="sibTrans" cxnId="{864321CF-E542-43B3-80E9-4D2DE8C8DF0B}">
      <dgm:prSet/>
      <dgm:spPr/>
      <dgm:t>
        <a:bodyPr/>
        <a:lstStyle/>
        <a:p>
          <a:endParaRPr lang="es-MX"/>
        </a:p>
      </dgm:t>
    </dgm:pt>
    <dgm:pt modelId="{ABAEA2B3-F027-497A-AFF8-759DC8DDF884}">
      <dgm:prSet phldrT="[Texto]"/>
      <dgm:spPr/>
      <dgm:t>
        <a:bodyPr/>
        <a:lstStyle/>
        <a:p>
          <a:r>
            <a:rPr lang="es-MX" b="0" i="0" dirty="0" smtClean="0"/>
            <a:t>6. Historia directa de la dinámica del cuadro clínico </a:t>
          </a:r>
          <a:endParaRPr lang="es-MX" dirty="0"/>
        </a:p>
      </dgm:t>
    </dgm:pt>
    <dgm:pt modelId="{666ADCD5-7A52-4D95-AF40-50175BB1F9C8}" type="parTrans" cxnId="{2E40BCAF-C7AF-4560-9AEB-BC6FC84649AA}">
      <dgm:prSet/>
      <dgm:spPr/>
      <dgm:t>
        <a:bodyPr/>
        <a:lstStyle/>
        <a:p>
          <a:endParaRPr lang="es-MX"/>
        </a:p>
      </dgm:t>
    </dgm:pt>
    <dgm:pt modelId="{5F8F5112-9102-4520-8DBB-526741F6CE6D}" type="sibTrans" cxnId="{2E40BCAF-C7AF-4560-9AEB-BC6FC84649AA}">
      <dgm:prSet/>
      <dgm:spPr/>
      <dgm:t>
        <a:bodyPr/>
        <a:lstStyle/>
        <a:p>
          <a:endParaRPr lang="es-MX"/>
        </a:p>
      </dgm:t>
    </dgm:pt>
    <dgm:pt modelId="{01AC6DA1-FB91-4F1C-ACFD-AFC2A91405E5}">
      <dgm:prSet phldrT="[Texto]"/>
      <dgm:spPr/>
      <dgm:t>
        <a:bodyPr/>
        <a:lstStyle/>
        <a:p>
          <a:r>
            <a:rPr lang="pt-BR" b="0" i="0" dirty="0" smtClean="0"/>
            <a:t>7. Historia general o contexto de vida.</a:t>
          </a:r>
          <a:endParaRPr lang="es-MX" dirty="0"/>
        </a:p>
      </dgm:t>
    </dgm:pt>
    <dgm:pt modelId="{0445EE02-4F98-43FF-AB9C-D0034BCA56E9}" type="parTrans" cxnId="{A948F39E-C284-4784-B1CC-EC4BA539CA3D}">
      <dgm:prSet/>
      <dgm:spPr/>
      <dgm:t>
        <a:bodyPr/>
        <a:lstStyle/>
        <a:p>
          <a:endParaRPr lang="es-MX"/>
        </a:p>
      </dgm:t>
    </dgm:pt>
    <dgm:pt modelId="{C5C4008A-7961-49C8-8068-9B3848681E67}" type="sibTrans" cxnId="{A948F39E-C284-4784-B1CC-EC4BA539CA3D}">
      <dgm:prSet/>
      <dgm:spPr/>
      <dgm:t>
        <a:bodyPr/>
        <a:lstStyle/>
        <a:p>
          <a:endParaRPr lang="es-MX"/>
        </a:p>
      </dgm:t>
    </dgm:pt>
    <dgm:pt modelId="{7A61198E-D7E2-4B5F-9A05-4A8E923404F9}">
      <dgm:prSet phldrT="[Texto]"/>
      <dgm:spPr/>
      <dgm:t>
        <a:bodyPr/>
        <a:lstStyle/>
        <a:p>
          <a:r>
            <a:rPr lang="es-MX" b="0" i="0" dirty="0" smtClean="0"/>
            <a:t>8. Explicación de conclusiones al paciente</a:t>
          </a:r>
          <a:endParaRPr lang="es-MX" dirty="0"/>
        </a:p>
      </dgm:t>
    </dgm:pt>
    <dgm:pt modelId="{E8B3016E-59F4-46EA-B890-28A6348D725B}" type="parTrans" cxnId="{1F348680-968C-452B-B54A-3BD43A5EB833}">
      <dgm:prSet/>
      <dgm:spPr/>
      <dgm:t>
        <a:bodyPr/>
        <a:lstStyle/>
        <a:p>
          <a:endParaRPr lang="es-MX"/>
        </a:p>
      </dgm:t>
    </dgm:pt>
    <dgm:pt modelId="{ADC38EF9-E90C-4461-91D4-C9DD2E61BCAB}" type="sibTrans" cxnId="{1F348680-968C-452B-B54A-3BD43A5EB833}">
      <dgm:prSet/>
      <dgm:spPr/>
      <dgm:t>
        <a:bodyPr/>
        <a:lstStyle/>
        <a:p>
          <a:endParaRPr lang="es-MX"/>
        </a:p>
      </dgm:t>
    </dgm:pt>
    <dgm:pt modelId="{F630572B-DAD7-4574-A00D-8B4ACFBD784B}">
      <dgm:prSet phldrT="[Texto]"/>
      <dgm:spPr/>
      <dgm:t>
        <a:bodyPr/>
        <a:lstStyle/>
        <a:p>
          <a:r>
            <a:rPr lang="es-MX" b="0" i="0" dirty="0" smtClean="0"/>
            <a:t>9. Explicación de pronósticos probable a partir dela dinámica de vida </a:t>
          </a:r>
          <a:r>
            <a:rPr lang="es-MX" b="0" i="0" dirty="0" err="1" smtClean="0"/>
            <a:t>actua</a:t>
          </a:r>
          <a:endParaRPr lang="es-MX" dirty="0"/>
        </a:p>
      </dgm:t>
    </dgm:pt>
    <dgm:pt modelId="{CEEC7EC3-B432-4D25-A296-2ACC322E6C30}" type="parTrans" cxnId="{2E4B999B-04AE-478B-BBAD-203249335CE7}">
      <dgm:prSet/>
      <dgm:spPr/>
      <dgm:t>
        <a:bodyPr/>
        <a:lstStyle/>
        <a:p>
          <a:endParaRPr lang="es-MX"/>
        </a:p>
      </dgm:t>
    </dgm:pt>
    <dgm:pt modelId="{61A347EE-14D1-4C05-A9BB-032EF8A0C8B1}" type="sibTrans" cxnId="{2E4B999B-04AE-478B-BBAD-203249335CE7}">
      <dgm:prSet/>
      <dgm:spPr/>
      <dgm:t>
        <a:bodyPr/>
        <a:lstStyle/>
        <a:p>
          <a:endParaRPr lang="es-MX"/>
        </a:p>
      </dgm:t>
    </dgm:pt>
    <dgm:pt modelId="{AB1E2F3E-5FD4-4A54-9DAE-D39CDF444085}">
      <dgm:prSet phldrT="[Texto]"/>
      <dgm:spPr/>
      <dgm:t>
        <a:bodyPr/>
        <a:lstStyle/>
        <a:p>
          <a:r>
            <a:rPr lang="es-MX" b="0" i="0" dirty="0" smtClean="0"/>
            <a:t>10. Generación de 2 a 6 propósitos inmediatos por escrito</a:t>
          </a:r>
          <a:endParaRPr lang="es-MX" dirty="0"/>
        </a:p>
      </dgm:t>
    </dgm:pt>
    <dgm:pt modelId="{D19C51B5-AB7A-4669-8A07-D639E0A64E0D}" type="parTrans" cxnId="{123B0C24-F982-407E-BE6B-FB397305234B}">
      <dgm:prSet/>
      <dgm:spPr/>
      <dgm:t>
        <a:bodyPr/>
        <a:lstStyle/>
        <a:p>
          <a:endParaRPr lang="es-MX"/>
        </a:p>
      </dgm:t>
    </dgm:pt>
    <dgm:pt modelId="{2893D629-CF11-425E-8D24-C5599063B210}" type="sibTrans" cxnId="{123B0C24-F982-407E-BE6B-FB397305234B}">
      <dgm:prSet/>
      <dgm:spPr/>
      <dgm:t>
        <a:bodyPr/>
        <a:lstStyle/>
        <a:p>
          <a:endParaRPr lang="es-MX"/>
        </a:p>
      </dgm:t>
    </dgm:pt>
    <dgm:pt modelId="{BBC0B806-F7E3-4400-ABAA-A77F06FFFF59}">
      <dgm:prSet/>
      <dgm:spPr/>
      <dgm:t>
        <a:bodyPr/>
        <a:lstStyle/>
        <a:p>
          <a:r>
            <a:rPr lang="es-MX" b="0" i="0" dirty="0" smtClean="0"/>
            <a:t>1. Recepción </a:t>
          </a:r>
        </a:p>
        <a:p>
          <a:r>
            <a:rPr lang="es-MX" b="0" i="0" dirty="0" smtClean="0"/>
            <a:t>Y</a:t>
          </a:r>
        </a:p>
        <a:p>
          <a:r>
            <a:rPr lang="es-MX" b="0" i="0" dirty="0" smtClean="0"/>
            <a:t> saludo.</a:t>
          </a:r>
          <a:endParaRPr lang="es-MX" dirty="0"/>
        </a:p>
      </dgm:t>
    </dgm:pt>
    <dgm:pt modelId="{DA6BB967-611A-43BF-B0C7-DD7449416236}" type="parTrans" cxnId="{8D8F9119-5FB3-4378-B3C0-2F8BDAAC3D49}">
      <dgm:prSet/>
      <dgm:spPr/>
      <dgm:t>
        <a:bodyPr/>
        <a:lstStyle/>
        <a:p>
          <a:endParaRPr lang="es-MX"/>
        </a:p>
      </dgm:t>
    </dgm:pt>
    <dgm:pt modelId="{24CA81DB-D0D8-4971-8774-14D5A99CDF86}" type="sibTrans" cxnId="{8D8F9119-5FB3-4378-B3C0-2F8BDAAC3D49}">
      <dgm:prSet/>
      <dgm:spPr/>
      <dgm:t>
        <a:bodyPr/>
        <a:lstStyle/>
        <a:p>
          <a:endParaRPr lang="es-MX"/>
        </a:p>
      </dgm:t>
    </dgm:pt>
    <dgm:pt modelId="{52CC69AD-EB23-4987-B327-F0CA33C01722}">
      <dgm:prSet/>
      <dgm:spPr/>
      <dgm:t>
        <a:bodyPr/>
        <a:lstStyle/>
        <a:p>
          <a:r>
            <a:rPr lang="es-MX" b="0" i="0" dirty="0" smtClean="0"/>
            <a:t>2. Datos básicos y establecimiento de empatía o </a:t>
          </a:r>
          <a:r>
            <a:rPr lang="es-MX" b="0" i="0" dirty="0" err="1" smtClean="0"/>
            <a:t>rapport</a:t>
          </a:r>
          <a:endParaRPr lang="es-MX" dirty="0"/>
        </a:p>
      </dgm:t>
    </dgm:pt>
    <dgm:pt modelId="{1CEFBD73-A8C3-4EA2-9E42-17E945AFFA8D}" type="parTrans" cxnId="{29670D27-101C-42E8-B858-2C92AF0E5544}">
      <dgm:prSet/>
      <dgm:spPr/>
      <dgm:t>
        <a:bodyPr/>
        <a:lstStyle/>
        <a:p>
          <a:endParaRPr lang="es-MX"/>
        </a:p>
      </dgm:t>
    </dgm:pt>
    <dgm:pt modelId="{92F0F32F-B285-4F12-BC28-F7343AC7CED5}" type="sibTrans" cxnId="{29670D27-101C-42E8-B858-2C92AF0E5544}">
      <dgm:prSet/>
      <dgm:spPr/>
      <dgm:t>
        <a:bodyPr/>
        <a:lstStyle/>
        <a:p>
          <a:endParaRPr lang="es-MX"/>
        </a:p>
      </dgm:t>
    </dgm:pt>
    <dgm:pt modelId="{349E781B-4689-4345-A67A-F1913E00B4FB}">
      <dgm:prSet/>
      <dgm:spPr/>
      <dgm:t>
        <a:bodyPr/>
        <a:lstStyle/>
        <a:p>
          <a:r>
            <a:rPr lang="es-MX" b="0" i="0" smtClean="0"/>
            <a:t>11. Despedida y cobro de honorarios</a:t>
          </a:r>
          <a:endParaRPr lang="es-MX"/>
        </a:p>
      </dgm:t>
    </dgm:pt>
    <dgm:pt modelId="{9D317A11-B48B-497B-8B8E-9366038F7772}" type="parTrans" cxnId="{E0BF2B19-15E1-41C1-A220-D37739C6C303}">
      <dgm:prSet/>
      <dgm:spPr/>
      <dgm:t>
        <a:bodyPr/>
        <a:lstStyle/>
        <a:p>
          <a:endParaRPr lang="es-MX"/>
        </a:p>
      </dgm:t>
    </dgm:pt>
    <dgm:pt modelId="{87909F2F-F1F2-4677-B75F-867028FF39C0}" type="sibTrans" cxnId="{E0BF2B19-15E1-41C1-A220-D37739C6C303}">
      <dgm:prSet/>
      <dgm:spPr/>
      <dgm:t>
        <a:bodyPr/>
        <a:lstStyle/>
        <a:p>
          <a:endParaRPr lang="es-MX"/>
        </a:p>
      </dgm:t>
    </dgm:pt>
    <dgm:pt modelId="{14C129B1-0965-477D-AD10-26C3A2E276CE}" type="pres">
      <dgm:prSet presAssocID="{E1A363CB-C823-4F5C-B055-6D0214B35721}" presName="diagram" presStyleCnt="0">
        <dgm:presLayoutVars>
          <dgm:dir/>
          <dgm:resizeHandles/>
        </dgm:presLayoutVars>
      </dgm:prSet>
      <dgm:spPr/>
      <dgm:t>
        <a:bodyPr/>
        <a:lstStyle/>
        <a:p>
          <a:endParaRPr lang="es-MX"/>
        </a:p>
      </dgm:t>
    </dgm:pt>
    <dgm:pt modelId="{301D353F-1F68-4B33-B2DA-11BCC5E1A70D}" type="pres">
      <dgm:prSet presAssocID="{910308B8-75DF-46D6-8C4D-61EA847C86DD}" presName="firstNode" presStyleLbl="node1" presStyleIdx="0" presStyleCnt="12">
        <dgm:presLayoutVars>
          <dgm:bulletEnabled val="1"/>
        </dgm:presLayoutVars>
      </dgm:prSet>
      <dgm:spPr/>
      <dgm:t>
        <a:bodyPr/>
        <a:lstStyle/>
        <a:p>
          <a:endParaRPr lang="es-MX"/>
        </a:p>
      </dgm:t>
    </dgm:pt>
    <dgm:pt modelId="{4E2C9EDF-A46F-477A-AC22-10ABCDF4B8FD}" type="pres">
      <dgm:prSet presAssocID="{9DAB8106-FB8F-4A1F-9634-E33609AFC3A5}" presName="sibTrans" presStyleLbl="sibTrans2D1" presStyleIdx="0" presStyleCnt="11"/>
      <dgm:spPr/>
      <dgm:t>
        <a:bodyPr/>
        <a:lstStyle/>
        <a:p>
          <a:endParaRPr lang="es-MX"/>
        </a:p>
      </dgm:t>
    </dgm:pt>
    <dgm:pt modelId="{35C99D89-0C4E-465A-B839-2E811D09CB20}" type="pres">
      <dgm:prSet presAssocID="{BBC0B806-F7E3-4400-ABAA-A77F06FFFF59}" presName="middleNode" presStyleCnt="0"/>
      <dgm:spPr/>
    </dgm:pt>
    <dgm:pt modelId="{2B0B7824-EC46-4687-8C31-249E0C51BA80}" type="pres">
      <dgm:prSet presAssocID="{BBC0B806-F7E3-4400-ABAA-A77F06FFFF59}" presName="padding" presStyleLbl="node1" presStyleIdx="0" presStyleCnt="12"/>
      <dgm:spPr/>
    </dgm:pt>
    <dgm:pt modelId="{82EC4327-0159-4391-A076-3CD0D12AD96D}" type="pres">
      <dgm:prSet presAssocID="{BBC0B806-F7E3-4400-ABAA-A77F06FFFF59}" presName="shape" presStyleLbl="node1" presStyleIdx="1" presStyleCnt="12" custScaleX="135793" custScaleY="122807">
        <dgm:presLayoutVars>
          <dgm:bulletEnabled val="1"/>
        </dgm:presLayoutVars>
      </dgm:prSet>
      <dgm:spPr/>
      <dgm:t>
        <a:bodyPr/>
        <a:lstStyle/>
        <a:p>
          <a:endParaRPr lang="es-MX"/>
        </a:p>
      </dgm:t>
    </dgm:pt>
    <dgm:pt modelId="{8227DCF2-4047-401D-8B76-3E8127A672C3}" type="pres">
      <dgm:prSet presAssocID="{24CA81DB-D0D8-4971-8774-14D5A99CDF86}" presName="sibTrans" presStyleLbl="sibTrans2D1" presStyleIdx="1" presStyleCnt="11"/>
      <dgm:spPr/>
      <dgm:t>
        <a:bodyPr/>
        <a:lstStyle/>
        <a:p>
          <a:endParaRPr lang="es-MX"/>
        </a:p>
      </dgm:t>
    </dgm:pt>
    <dgm:pt modelId="{AC7BE46D-2544-49E9-BDE7-5AEA0BE3DE3F}" type="pres">
      <dgm:prSet presAssocID="{52CC69AD-EB23-4987-B327-F0CA33C01722}" presName="middleNode" presStyleCnt="0"/>
      <dgm:spPr/>
    </dgm:pt>
    <dgm:pt modelId="{21F4D411-ED97-4CFF-A5CA-F23607338F82}" type="pres">
      <dgm:prSet presAssocID="{52CC69AD-EB23-4987-B327-F0CA33C01722}" presName="padding" presStyleLbl="node1" presStyleIdx="1" presStyleCnt="12"/>
      <dgm:spPr/>
    </dgm:pt>
    <dgm:pt modelId="{CB62DA8A-7801-428D-9EFD-F9C090C10CDF}" type="pres">
      <dgm:prSet presAssocID="{52CC69AD-EB23-4987-B327-F0CA33C01722}" presName="shape" presStyleLbl="node1" presStyleIdx="2" presStyleCnt="12">
        <dgm:presLayoutVars>
          <dgm:bulletEnabled val="1"/>
        </dgm:presLayoutVars>
      </dgm:prSet>
      <dgm:spPr/>
      <dgm:t>
        <a:bodyPr/>
        <a:lstStyle/>
        <a:p>
          <a:endParaRPr lang="es-MX"/>
        </a:p>
      </dgm:t>
    </dgm:pt>
    <dgm:pt modelId="{22AD6A72-7D6A-4429-A577-6731C56FDCE8}" type="pres">
      <dgm:prSet presAssocID="{92F0F32F-B285-4F12-BC28-F7343AC7CED5}" presName="sibTrans" presStyleLbl="sibTrans2D1" presStyleIdx="2" presStyleCnt="11"/>
      <dgm:spPr/>
      <dgm:t>
        <a:bodyPr/>
        <a:lstStyle/>
        <a:p>
          <a:endParaRPr lang="es-MX"/>
        </a:p>
      </dgm:t>
    </dgm:pt>
    <dgm:pt modelId="{35DEE1C5-EAF1-4C1F-A22D-F617DCDAE1C8}" type="pres">
      <dgm:prSet presAssocID="{0BB6CD38-53B9-49A1-930D-CBAC2AE2AF34}" presName="middleNode" presStyleCnt="0"/>
      <dgm:spPr/>
    </dgm:pt>
    <dgm:pt modelId="{6233684E-724D-4F17-B6AC-10B543F3ED46}" type="pres">
      <dgm:prSet presAssocID="{0BB6CD38-53B9-49A1-930D-CBAC2AE2AF34}" presName="padding" presStyleLbl="node1" presStyleIdx="2" presStyleCnt="12"/>
      <dgm:spPr/>
    </dgm:pt>
    <dgm:pt modelId="{310837D6-D47D-4604-85DE-A6FC0C481ED6}" type="pres">
      <dgm:prSet presAssocID="{0BB6CD38-53B9-49A1-930D-CBAC2AE2AF34}" presName="shape" presStyleLbl="node1" presStyleIdx="3" presStyleCnt="12">
        <dgm:presLayoutVars>
          <dgm:bulletEnabled val="1"/>
        </dgm:presLayoutVars>
      </dgm:prSet>
      <dgm:spPr/>
      <dgm:t>
        <a:bodyPr/>
        <a:lstStyle/>
        <a:p>
          <a:endParaRPr lang="es-MX"/>
        </a:p>
      </dgm:t>
    </dgm:pt>
    <dgm:pt modelId="{C83BD978-8008-496F-AE04-BA9A681E7496}" type="pres">
      <dgm:prSet presAssocID="{27C53A87-2681-4E56-A6D1-31B551275854}" presName="sibTrans" presStyleLbl="sibTrans2D1" presStyleIdx="3" presStyleCnt="11"/>
      <dgm:spPr/>
      <dgm:t>
        <a:bodyPr/>
        <a:lstStyle/>
        <a:p>
          <a:endParaRPr lang="es-MX"/>
        </a:p>
      </dgm:t>
    </dgm:pt>
    <dgm:pt modelId="{4CAA4D53-E994-444E-9ED7-6F1F64D6C009}" type="pres">
      <dgm:prSet presAssocID="{41D3715B-68BD-45D5-9669-0EEC0BB72EBF}" presName="middleNode" presStyleCnt="0"/>
      <dgm:spPr/>
    </dgm:pt>
    <dgm:pt modelId="{AC9DE2F6-F719-449B-BCE1-1EECCCC8EF1A}" type="pres">
      <dgm:prSet presAssocID="{41D3715B-68BD-45D5-9669-0EEC0BB72EBF}" presName="padding" presStyleLbl="node1" presStyleIdx="3" presStyleCnt="12"/>
      <dgm:spPr/>
    </dgm:pt>
    <dgm:pt modelId="{41601DB7-178D-49D3-8785-6C9E306B6469}" type="pres">
      <dgm:prSet presAssocID="{41D3715B-68BD-45D5-9669-0EEC0BB72EBF}" presName="shape" presStyleLbl="node1" presStyleIdx="4" presStyleCnt="12">
        <dgm:presLayoutVars>
          <dgm:bulletEnabled val="1"/>
        </dgm:presLayoutVars>
      </dgm:prSet>
      <dgm:spPr/>
      <dgm:t>
        <a:bodyPr/>
        <a:lstStyle/>
        <a:p>
          <a:endParaRPr lang="es-MX"/>
        </a:p>
      </dgm:t>
    </dgm:pt>
    <dgm:pt modelId="{829CDCF6-3D34-4CD5-9819-0D7D101D6B1C}" type="pres">
      <dgm:prSet presAssocID="{FD569A72-177F-4F30-8ACC-4C10187A2CEC}" presName="sibTrans" presStyleLbl="sibTrans2D1" presStyleIdx="4" presStyleCnt="11"/>
      <dgm:spPr/>
      <dgm:t>
        <a:bodyPr/>
        <a:lstStyle/>
        <a:p>
          <a:endParaRPr lang="es-MX"/>
        </a:p>
      </dgm:t>
    </dgm:pt>
    <dgm:pt modelId="{64314934-65DE-4F94-AE42-C4F4A235A2CC}" type="pres">
      <dgm:prSet presAssocID="{D0F9C123-5BB9-48C9-9A9C-EE4092674B28}" presName="middleNode" presStyleCnt="0"/>
      <dgm:spPr/>
    </dgm:pt>
    <dgm:pt modelId="{E3F88050-0BC3-4CD5-B0BA-47F9B319E4E5}" type="pres">
      <dgm:prSet presAssocID="{D0F9C123-5BB9-48C9-9A9C-EE4092674B28}" presName="padding" presStyleLbl="node1" presStyleIdx="4" presStyleCnt="12"/>
      <dgm:spPr/>
    </dgm:pt>
    <dgm:pt modelId="{CD7CFF87-589C-42D2-99CA-830497FDC700}" type="pres">
      <dgm:prSet presAssocID="{D0F9C123-5BB9-48C9-9A9C-EE4092674B28}" presName="shape" presStyleLbl="node1" presStyleIdx="5" presStyleCnt="12">
        <dgm:presLayoutVars>
          <dgm:bulletEnabled val="1"/>
        </dgm:presLayoutVars>
      </dgm:prSet>
      <dgm:spPr/>
      <dgm:t>
        <a:bodyPr/>
        <a:lstStyle/>
        <a:p>
          <a:endParaRPr lang="es-MX"/>
        </a:p>
      </dgm:t>
    </dgm:pt>
    <dgm:pt modelId="{173B3BEA-6C1A-41E4-B6E9-ABC1E2BD0D4F}" type="pres">
      <dgm:prSet presAssocID="{4FBB18F2-BCA7-4488-BEBC-1F0E2C4A8F45}" presName="sibTrans" presStyleLbl="sibTrans2D1" presStyleIdx="5" presStyleCnt="11"/>
      <dgm:spPr/>
      <dgm:t>
        <a:bodyPr/>
        <a:lstStyle/>
        <a:p>
          <a:endParaRPr lang="es-MX"/>
        </a:p>
      </dgm:t>
    </dgm:pt>
    <dgm:pt modelId="{366404CA-065F-4B20-882E-6FA0D07B2884}" type="pres">
      <dgm:prSet presAssocID="{ABAEA2B3-F027-497A-AFF8-759DC8DDF884}" presName="middleNode" presStyleCnt="0"/>
      <dgm:spPr/>
    </dgm:pt>
    <dgm:pt modelId="{270F7C44-1041-4ACA-9D73-2DF64E05D684}" type="pres">
      <dgm:prSet presAssocID="{ABAEA2B3-F027-497A-AFF8-759DC8DDF884}" presName="padding" presStyleLbl="node1" presStyleIdx="5" presStyleCnt="12"/>
      <dgm:spPr/>
    </dgm:pt>
    <dgm:pt modelId="{23AA14AA-C24C-48B4-89E0-374DBD40A381}" type="pres">
      <dgm:prSet presAssocID="{ABAEA2B3-F027-497A-AFF8-759DC8DDF884}" presName="shape" presStyleLbl="node1" presStyleIdx="6" presStyleCnt="12">
        <dgm:presLayoutVars>
          <dgm:bulletEnabled val="1"/>
        </dgm:presLayoutVars>
      </dgm:prSet>
      <dgm:spPr/>
      <dgm:t>
        <a:bodyPr/>
        <a:lstStyle/>
        <a:p>
          <a:endParaRPr lang="es-MX"/>
        </a:p>
      </dgm:t>
    </dgm:pt>
    <dgm:pt modelId="{B7B11E65-7B25-4639-BA39-6747F6C038A9}" type="pres">
      <dgm:prSet presAssocID="{5F8F5112-9102-4520-8DBB-526741F6CE6D}" presName="sibTrans" presStyleLbl="sibTrans2D1" presStyleIdx="6" presStyleCnt="11"/>
      <dgm:spPr/>
      <dgm:t>
        <a:bodyPr/>
        <a:lstStyle/>
        <a:p>
          <a:endParaRPr lang="es-MX"/>
        </a:p>
      </dgm:t>
    </dgm:pt>
    <dgm:pt modelId="{0F074275-630F-4EB7-A0EC-B874D79EC8C2}" type="pres">
      <dgm:prSet presAssocID="{01AC6DA1-FB91-4F1C-ACFD-AFC2A91405E5}" presName="middleNode" presStyleCnt="0"/>
      <dgm:spPr/>
    </dgm:pt>
    <dgm:pt modelId="{266A62EF-B3D7-42EC-9207-C8BD3D7BF21D}" type="pres">
      <dgm:prSet presAssocID="{01AC6DA1-FB91-4F1C-ACFD-AFC2A91405E5}" presName="padding" presStyleLbl="node1" presStyleIdx="6" presStyleCnt="12"/>
      <dgm:spPr/>
    </dgm:pt>
    <dgm:pt modelId="{B4489A4A-9BC8-4947-80E2-772676C5F713}" type="pres">
      <dgm:prSet presAssocID="{01AC6DA1-FB91-4F1C-ACFD-AFC2A91405E5}" presName="shape" presStyleLbl="node1" presStyleIdx="7" presStyleCnt="12">
        <dgm:presLayoutVars>
          <dgm:bulletEnabled val="1"/>
        </dgm:presLayoutVars>
      </dgm:prSet>
      <dgm:spPr/>
      <dgm:t>
        <a:bodyPr/>
        <a:lstStyle/>
        <a:p>
          <a:endParaRPr lang="es-MX"/>
        </a:p>
      </dgm:t>
    </dgm:pt>
    <dgm:pt modelId="{22F91296-07B0-4DC4-9833-6DE14D837E8F}" type="pres">
      <dgm:prSet presAssocID="{C5C4008A-7961-49C8-8068-9B3848681E67}" presName="sibTrans" presStyleLbl="sibTrans2D1" presStyleIdx="7" presStyleCnt="11"/>
      <dgm:spPr/>
      <dgm:t>
        <a:bodyPr/>
        <a:lstStyle/>
        <a:p>
          <a:endParaRPr lang="es-MX"/>
        </a:p>
      </dgm:t>
    </dgm:pt>
    <dgm:pt modelId="{6F370B8E-7F72-4F6F-A460-F04CE31E2D37}" type="pres">
      <dgm:prSet presAssocID="{7A61198E-D7E2-4B5F-9A05-4A8E923404F9}" presName="middleNode" presStyleCnt="0"/>
      <dgm:spPr/>
    </dgm:pt>
    <dgm:pt modelId="{FE1B68DA-7550-48C0-9578-9D2CC3996D3E}" type="pres">
      <dgm:prSet presAssocID="{7A61198E-D7E2-4B5F-9A05-4A8E923404F9}" presName="padding" presStyleLbl="node1" presStyleIdx="7" presStyleCnt="12"/>
      <dgm:spPr/>
    </dgm:pt>
    <dgm:pt modelId="{77E1102A-C088-497E-9E36-8D9E7C042EA7}" type="pres">
      <dgm:prSet presAssocID="{7A61198E-D7E2-4B5F-9A05-4A8E923404F9}" presName="shape" presStyleLbl="node1" presStyleIdx="8" presStyleCnt="12">
        <dgm:presLayoutVars>
          <dgm:bulletEnabled val="1"/>
        </dgm:presLayoutVars>
      </dgm:prSet>
      <dgm:spPr/>
      <dgm:t>
        <a:bodyPr/>
        <a:lstStyle/>
        <a:p>
          <a:endParaRPr lang="es-MX"/>
        </a:p>
      </dgm:t>
    </dgm:pt>
    <dgm:pt modelId="{97B6E0D9-489A-4018-8A6E-EF71283CC9AD}" type="pres">
      <dgm:prSet presAssocID="{ADC38EF9-E90C-4461-91D4-C9DD2E61BCAB}" presName="sibTrans" presStyleLbl="sibTrans2D1" presStyleIdx="8" presStyleCnt="11"/>
      <dgm:spPr/>
      <dgm:t>
        <a:bodyPr/>
        <a:lstStyle/>
        <a:p>
          <a:endParaRPr lang="es-MX"/>
        </a:p>
      </dgm:t>
    </dgm:pt>
    <dgm:pt modelId="{63143BA2-BC01-4113-B631-0BFA1ADCAEAC}" type="pres">
      <dgm:prSet presAssocID="{F630572B-DAD7-4574-A00D-8B4ACFBD784B}" presName="middleNode" presStyleCnt="0"/>
      <dgm:spPr/>
    </dgm:pt>
    <dgm:pt modelId="{B4174841-B283-4026-8559-E65458C343B0}" type="pres">
      <dgm:prSet presAssocID="{F630572B-DAD7-4574-A00D-8B4ACFBD784B}" presName="padding" presStyleLbl="node1" presStyleIdx="8" presStyleCnt="12"/>
      <dgm:spPr/>
    </dgm:pt>
    <dgm:pt modelId="{5BA4BB2A-5314-4D6B-819C-E3D3183E4D78}" type="pres">
      <dgm:prSet presAssocID="{F630572B-DAD7-4574-A00D-8B4ACFBD784B}" presName="shape" presStyleLbl="node1" presStyleIdx="9" presStyleCnt="12">
        <dgm:presLayoutVars>
          <dgm:bulletEnabled val="1"/>
        </dgm:presLayoutVars>
      </dgm:prSet>
      <dgm:spPr/>
      <dgm:t>
        <a:bodyPr/>
        <a:lstStyle/>
        <a:p>
          <a:endParaRPr lang="es-MX"/>
        </a:p>
      </dgm:t>
    </dgm:pt>
    <dgm:pt modelId="{A1AA2505-BDD2-4E9F-B721-05694DD715AD}" type="pres">
      <dgm:prSet presAssocID="{61A347EE-14D1-4C05-A9BB-032EF8A0C8B1}" presName="sibTrans" presStyleLbl="sibTrans2D1" presStyleIdx="9" presStyleCnt="11"/>
      <dgm:spPr/>
      <dgm:t>
        <a:bodyPr/>
        <a:lstStyle/>
        <a:p>
          <a:endParaRPr lang="es-MX"/>
        </a:p>
      </dgm:t>
    </dgm:pt>
    <dgm:pt modelId="{1E4BA37C-6386-475E-B686-A1A0C7648210}" type="pres">
      <dgm:prSet presAssocID="{AB1E2F3E-5FD4-4A54-9DAE-D39CDF444085}" presName="middleNode" presStyleCnt="0"/>
      <dgm:spPr/>
    </dgm:pt>
    <dgm:pt modelId="{E6A7DD83-6750-4BB3-ADF7-EAE802BB3FE2}" type="pres">
      <dgm:prSet presAssocID="{AB1E2F3E-5FD4-4A54-9DAE-D39CDF444085}" presName="padding" presStyleLbl="node1" presStyleIdx="9" presStyleCnt="12"/>
      <dgm:spPr/>
    </dgm:pt>
    <dgm:pt modelId="{69CE90B6-2C83-479B-92E7-AF544CCA2D64}" type="pres">
      <dgm:prSet presAssocID="{AB1E2F3E-5FD4-4A54-9DAE-D39CDF444085}" presName="shape" presStyleLbl="node1" presStyleIdx="10" presStyleCnt="12">
        <dgm:presLayoutVars>
          <dgm:bulletEnabled val="1"/>
        </dgm:presLayoutVars>
      </dgm:prSet>
      <dgm:spPr/>
      <dgm:t>
        <a:bodyPr/>
        <a:lstStyle/>
        <a:p>
          <a:endParaRPr lang="es-MX"/>
        </a:p>
      </dgm:t>
    </dgm:pt>
    <dgm:pt modelId="{03E6FED8-A94E-4C2C-B884-59C3928EC32D}" type="pres">
      <dgm:prSet presAssocID="{2893D629-CF11-425E-8D24-C5599063B210}" presName="sibTrans" presStyleLbl="sibTrans2D1" presStyleIdx="10" presStyleCnt="11"/>
      <dgm:spPr/>
      <dgm:t>
        <a:bodyPr/>
        <a:lstStyle/>
        <a:p>
          <a:endParaRPr lang="es-MX"/>
        </a:p>
      </dgm:t>
    </dgm:pt>
    <dgm:pt modelId="{BA9C97BF-88AC-4442-BD47-2E25B021430C}" type="pres">
      <dgm:prSet presAssocID="{349E781B-4689-4345-A67A-F1913E00B4FB}" presName="lastNode" presStyleLbl="node1" presStyleIdx="11" presStyleCnt="12">
        <dgm:presLayoutVars>
          <dgm:bulletEnabled val="1"/>
        </dgm:presLayoutVars>
      </dgm:prSet>
      <dgm:spPr/>
      <dgm:t>
        <a:bodyPr/>
        <a:lstStyle/>
        <a:p>
          <a:endParaRPr lang="es-MX"/>
        </a:p>
      </dgm:t>
    </dgm:pt>
  </dgm:ptLst>
  <dgm:cxnLst>
    <dgm:cxn modelId="{1C4DC223-128F-4422-B5E1-CF393B7BE06D}" type="presOf" srcId="{5F8F5112-9102-4520-8DBB-526741F6CE6D}" destId="{B7B11E65-7B25-4639-BA39-6747F6C038A9}" srcOrd="0" destOrd="0" presId="urn:microsoft.com/office/officeart/2005/8/layout/bProcess2"/>
    <dgm:cxn modelId="{29670D27-101C-42E8-B858-2C92AF0E5544}" srcId="{E1A363CB-C823-4F5C-B055-6D0214B35721}" destId="{52CC69AD-EB23-4987-B327-F0CA33C01722}" srcOrd="2" destOrd="0" parTransId="{1CEFBD73-A8C3-4EA2-9E42-17E945AFFA8D}" sibTransId="{92F0F32F-B285-4F12-BC28-F7343AC7CED5}"/>
    <dgm:cxn modelId="{2623D2B9-CD00-4F5D-B6A4-A6ED2C27DA91}" type="presOf" srcId="{0BB6CD38-53B9-49A1-930D-CBAC2AE2AF34}" destId="{310837D6-D47D-4604-85DE-A6FC0C481ED6}" srcOrd="0" destOrd="0" presId="urn:microsoft.com/office/officeart/2005/8/layout/bProcess2"/>
    <dgm:cxn modelId="{B2B57344-547B-4CB9-8D1D-0D350B84FED0}" type="presOf" srcId="{AB1E2F3E-5FD4-4A54-9DAE-D39CDF444085}" destId="{69CE90B6-2C83-479B-92E7-AF544CCA2D64}" srcOrd="0" destOrd="0" presId="urn:microsoft.com/office/officeart/2005/8/layout/bProcess2"/>
    <dgm:cxn modelId="{D45787D0-B454-4741-B6A6-2B7E4A5E31AC}" type="presOf" srcId="{61A347EE-14D1-4C05-A9BB-032EF8A0C8B1}" destId="{A1AA2505-BDD2-4E9F-B721-05694DD715AD}" srcOrd="0" destOrd="0" presId="urn:microsoft.com/office/officeart/2005/8/layout/bProcess2"/>
    <dgm:cxn modelId="{B5C0AAE7-0354-43E5-A768-75C0406C1E18}" type="presOf" srcId="{41D3715B-68BD-45D5-9669-0EEC0BB72EBF}" destId="{41601DB7-178D-49D3-8785-6C9E306B6469}" srcOrd="0" destOrd="0" presId="urn:microsoft.com/office/officeart/2005/8/layout/bProcess2"/>
    <dgm:cxn modelId="{0034380C-0B16-4595-A780-EBB340A3CB22}" type="presOf" srcId="{910308B8-75DF-46D6-8C4D-61EA847C86DD}" destId="{301D353F-1F68-4B33-B2DA-11BCC5E1A70D}" srcOrd="0" destOrd="0" presId="urn:microsoft.com/office/officeart/2005/8/layout/bProcess2"/>
    <dgm:cxn modelId="{A960087D-23D0-4B4A-B64E-356A507B6EBF}" type="presOf" srcId="{9DAB8106-FB8F-4A1F-9634-E33609AFC3A5}" destId="{4E2C9EDF-A46F-477A-AC22-10ABCDF4B8FD}" srcOrd="0" destOrd="0" presId="urn:microsoft.com/office/officeart/2005/8/layout/bProcess2"/>
    <dgm:cxn modelId="{282F5870-0914-4EE2-8969-0F6543730E71}" srcId="{E1A363CB-C823-4F5C-B055-6D0214B35721}" destId="{0BB6CD38-53B9-49A1-930D-CBAC2AE2AF34}" srcOrd="3" destOrd="0" parTransId="{13EC4C35-9BC0-4CBE-A0C8-B7E5E06ADF89}" sibTransId="{27C53A87-2681-4E56-A6D1-31B551275854}"/>
    <dgm:cxn modelId="{AF8F5971-FE52-42EF-926C-8EE89CF56DE7}" type="presOf" srcId="{7A61198E-D7E2-4B5F-9A05-4A8E923404F9}" destId="{77E1102A-C088-497E-9E36-8D9E7C042EA7}" srcOrd="0" destOrd="0" presId="urn:microsoft.com/office/officeart/2005/8/layout/bProcess2"/>
    <dgm:cxn modelId="{B060D61C-07EC-43B9-9A94-62171CCB0AC3}" type="presOf" srcId="{2893D629-CF11-425E-8D24-C5599063B210}" destId="{03E6FED8-A94E-4C2C-B884-59C3928EC32D}" srcOrd="0" destOrd="0" presId="urn:microsoft.com/office/officeart/2005/8/layout/bProcess2"/>
    <dgm:cxn modelId="{2E4B999B-04AE-478B-BBAD-203249335CE7}" srcId="{E1A363CB-C823-4F5C-B055-6D0214B35721}" destId="{F630572B-DAD7-4574-A00D-8B4ACFBD784B}" srcOrd="9" destOrd="0" parTransId="{CEEC7EC3-B432-4D25-A296-2ACC322E6C30}" sibTransId="{61A347EE-14D1-4C05-A9BB-032EF8A0C8B1}"/>
    <dgm:cxn modelId="{FA9A0ACA-F9B4-42EC-8669-B6B5A1DF9CC1}" srcId="{E1A363CB-C823-4F5C-B055-6D0214B35721}" destId="{910308B8-75DF-46D6-8C4D-61EA847C86DD}" srcOrd="0" destOrd="0" parTransId="{517FE786-7E99-465D-B1C6-FFF3928E9E1A}" sibTransId="{9DAB8106-FB8F-4A1F-9634-E33609AFC3A5}"/>
    <dgm:cxn modelId="{688F8921-4306-4497-B029-97937F870615}" type="presOf" srcId="{ABAEA2B3-F027-497A-AFF8-759DC8DDF884}" destId="{23AA14AA-C24C-48B4-89E0-374DBD40A381}" srcOrd="0" destOrd="0" presId="urn:microsoft.com/office/officeart/2005/8/layout/bProcess2"/>
    <dgm:cxn modelId="{4E7953B8-A67E-4094-A204-F9846CB64E08}" srcId="{E1A363CB-C823-4F5C-B055-6D0214B35721}" destId="{41D3715B-68BD-45D5-9669-0EEC0BB72EBF}" srcOrd="4" destOrd="0" parTransId="{6BD110D8-96FB-4BEC-A8F3-DC12D4C48545}" sibTransId="{FD569A72-177F-4F30-8ACC-4C10187A2CEC}"/>
    <dgm:cxn modelId="{BDC89E4F-12BD-40BB-9AD8-2736F37DAF33}" type="presOf" srcId="{92F0F32F-B285-4F12-BC28-F7343AC7CED5}" destId="{22AD6A72-7D6A-4429-A577-6731C56FDCE8}" srcOrd="0" destOrd="0" presId="urn:microsoft.com/office/officeart/2005/8/layout/bProcess2"/>
    <dgm:cxn modelId="{2953B4F8-A003-40D4-A297-E45671C21485}" type="presOf" srcId="{01AC6DA1-FB91-4F1C-ACFD-AFC2A91405E5}" destId="{B4489A4A-9BC8-4947-80E2-772676C5F713}" srcOrd="0" destOrd="0" presId="urn:microsoft.com/office/officeart/2005/8/layout/bProcess2"/>
    <dgm:cxn modelId="{FE9E5063-3526-42FD-808A-152582BCC021}" type="presOf" srcId="{52CC69AD-EB23-4987-B327-F0CA33C01722}" destId="{CB62DA8A-7801-428D-9EFD-F9C090C10CDF}" srcOrd="0" destOrd="0" presId="urn:microsoft.com/office/officeart/2005/8/layout/bProcess2"/>
    <dgm:cxn modelId="{80BA5F6C-A536-4854-804B-3A5905F9D4D2}" type="presOf" srcId="{4FBB18F2-BCA7-4488-BEBC-1F0E2C4A8F45}" destId="{173B3BEA-6C1A-41E4-B6E9-ABC1E2BD0D4F}" srcOrd="0" destOrd="0" presId="urn:microsoft.com/office/officeart/2005/8/layout/bProcess2"/>
    <dgm:cxn modelId="{F322EC71-A227-45A5-88BE-AF2D06B8C582}" type="presOf" srcId="{27C53A87-2681-4E56-A6D1-31B551275854}" destId="{C83BD978-8008-496F-AE04-BA9A681E7496}" srcOrd="0" destOrd="0" presId="urn:microsoft.com/office/officeart/2005/8/layout/bProcess2"/>
    <dgm:cxn modelId="{A948F39E-C284-4784-B1CC-EC4BA539CA3D}" srcId="{E1A363CB-C823-4F5C-B055-6D0214B35721}" destId="{01AC6DA1-FB91-4F1C-ACFD-AFC2A91405E5}" srcOrd="7" destOrd="0" parTransId="{0445EE02-4F98-43FF-AB9C-D0034BCA56E9}" sibTransId="{C5C4008A-7961-49C8-8068-9B3848681E67}"/>
    <dgm:cxn modelId="{C1C1B8CD-159C-44B2-975C-5521A3DFCAEB}" type="presOf" srcId="{BBC0B806-F7E3-4400-ABAA-A77F06FFFF59}" destId="{82EC4327-0159-4391-A076-3CD0D12AD96D}" srcOrd="0" destOrd="0" presId="urn:microsoft.com/office/officeart/2005/8/layout/bProcess2"/>
    <dgm:cxn modelId="{0CD33404-ACFC-46BF-A155-86A624053913}" type="presOf" srcId="{FD569A72-177F-4F30-8ACC-4C10187A2CEC}" destId="{829CDCF6-3D34-4CD5-9819-0D7D101D6B1C}" srcOrd="0" destOrd="0" presId="urn:microsoft.com/office/officeart/2005/8/layout/bProcess2"/>
    <dgm:cxn modelId="{8D8F9119-5FB3-4378-B3C0-2F8BDAAC3D49}" srcId="{E1A363CB-C823-4F5C-B055-6D0214B35721}" destId="{BBC0B806-F7E3-4400-ABAA-A77F06FFFF59}" srcOrd="1" destOrd="0" parTransId="{DA6BB967-611A-43BF-B0C7-DD7449416236}" sibTransId="{24CA81DB-D0D8-4971-8774-14D5A99CDF86}"/>
    <dgm:cxn modelId="{74B6852D-E9C6-48D3-82E0-1DCC83DEE98C}" type="presOf" srcId="{24CA81DB-D0D8-4971-8774-14D5A99CDF86}" destId="{8227DCF2-4047-401D-8B76-3E8127A672C3}" srcOrd="0" destOrd="0" presId="urn:microsoft.com/office/officeart/2005/8/layout/bProcess2"/>
    <dgm:cxn modelId="{EDBB7F7F-6388-4B9D-926D-A617CEB04063}" type="presOf" srcId="{C5C4008A-7961-49C8-8068-9B3848681E67}" destId="{22F91296-07B0-4DC4-9833-6DE14D837E8F}" srcOrd="0" destOrd="0" presId="urn:microsoft.com/office/officeart/2005/8/layout/bProcess2"/>
    <dgm:cxn modelId="{2E40BCAF-C7AF-4560-9AEB-BC6FC84649AA}" srcId="{E1A363CB-C823-4F5C-B055-6D0214B35721}" destId="{ABAEA2B3-F027-497A-AFF8-759DC8DDF884}" srcOrd="6" destOrd="0" parTransId="{666ADCD5-7A52-4D95-AF40-50175BB1F9C8}" sibTransId="{5F8F5112-9102-4520-8DBB-526741F6CE6D}"/>
    <dgm:cxn modelId="{123B0C24-F982-407E-BE6B-FB397305234B}" srcId="{E1A363CB-C823-4F5C-B055-6D0214B35721}" destId="{AB1E2F3E-5FD4-4A54-9DAE-D39CDF444085}" srcOrd="10" destOrd="0" parTransId="{D19C51B5-AB7A-4669-8A07-D639E0A64E0D}" sibTransId="{2893D629-CF11-425E-8D24-C5599063B210}"/>
    <dgm:cxn modelId="{E0BF2B19-15E1-41C1-A220-D37739C6C303}" srcId="{E1A363CB-C823-4F5C-B055-6D0214B35721}" destId="{349E781B-4689-4345-A67A-F1913E00B4FB}" srcOrd="11" destOrd="0" parTransId="{9D317A11-B48B-497B-8B8E-9366038F7772}" sibTransId="{87909F2F-F1F2-4677-B75F-867028FF39C0}"/>
    <dgm:cxn modelId="{B5ECE207-87ED-4984-96BD-1699B490620E}" type="presOf" srcId="{F630572B-DAD7-4574-A00D-8B4ACFBD784B}" destId="{5BA4BB2A-5314-4D6B-819C-E3D3183E4D78}" srcOrd="0" destOrd="0" presId="urn:microsoft.com/office/officeart/2005/8/layout/bProcess2"/>
    <dgm:cxn modelId="{1D9B9684-9EE0-4580-968C-0C9C9B107428}" type="presOf" srcId="{ADC38EF9-E90C-4461-91D4-C9DD2E61BCAB}" destId="{97B6E0D9-489A-4018-8A6E-EF71283CC9AD}" srcOrd="0" destOrd="0" presId="urn:microsoft.com/office/officeart/2005/8/layout/bProcess2"/>
    <dgm:cxn modelId="{5A357842-2647-48B6-9A8B-DC5F95860AC5}" type="presOf" srcId="{349E781B-4689-4345-A67A-F1913E00B4FB}" destId="{BA9C97BF-88AC-4442-BD47-2E25B021430C}" srcOrd="0" destOrd="0" presId="urn:microsoft.com/office/officeart/2005/8/layout/bProcess2"/>
    <dgm:cxn modelId="{522279EE-73BF-448B-A5C3-FB1D34808FEA}" type="presOf" srcId="{E1A363CB-C823-4F5C-B055-6D0214B35721}" destId="{14C129B1-0965-477D-AD10-26C3A2E276CE}" srcOrd="0" destOrd="0" presId="urn:microsoft.com/office/officeart/2005/8/layout/bProcess2"/>
    <dgm:cxn modelId="{AD7F9DC8-F863-490F-B9F6-BEB1D4F0D156}" type="presOf" srcId="{D0F9C123-5BB9-48C9-9A9C-EE4092674B28}" destId="{CD7CFF87-589C-42D2-99CA-830497FDC700}" srcOrd="0" destOrd="0" presId="urn:microsoft.com/office/officeart/2005/8/layout/bProcess2"/>
    <dgm:cxn modelId="{1F348680-968C-452B-B54A-3BD43A5EB833}" srcId="{E1A363CB-C823-4F5C-B055-6D0214B35721}" destId="{7A61198E-D7E2-4B5F-9A05-4A8E923404F9}" srcOrd="8" destOrd="0" parTransId="{E8B3016E-59F4-46EA-B890-28A6348D725B}" sibTransId="{ADC38EF9-E90C-4461-91D4-C9DD2E61BCAB}"/>
    <dgm:cxn modelId="{864321CF-E542-43B3-80E9-4D2DE8C8DF0B}" srcId="{E1A363CB-C823-4F5C-B055-6D0214B35721}" destId="{D0F9C123-5BB9-48C9-9A9C-EE4092674B28}" srcOrd="5" destOrd="0" parTransId="{D0AB9753-085A-4A57-BC33-5CC48AD04C97}" sibTransId="{4FBB18F2-BCA7-4488-BEBC-1F0E2C4A8F45}"/>
    <dgm:cxn modelId="{59ED02D0-37C7-431B-BB56-A23854776421}" type="presParOf" srcId="{14C129B1-0965-477D-AD10-26C3A2E276CE}" destId="{301D353F-1F68-4B33-B2DA-11BCC5E1A70D}" srcOrd="0" destOrd="0" presId="urn:microsoft.com/office/officeart/2005/8/layout/bProcess2"/>
    <dgm:cxn modelId="{DFB59148-163B-4B10-848C-18A3E95FF73C}" type="presParOf" srcId="{14C129B1-0965-477D-AD10-26C3A2E276CE}" destId="{4E2C9EDF-A46F-477A-AC22-10ABCDF4B8FD}" srcOrd="1" destOrd="0" presId="urn:microsoft.com/office/officeart/2005/8/layout/bProcess2"/>
    <dgm:cxn modelId="{26BBDDE3-4D45-4A4D-84A3-1E503C21AEF3}" type="presParOf" srcId="{14C129B1-0965-477D-AD10-26C3A2E276CE}" destId="{35C99D89-0C4E-465A-B839-2E811D09CB20}" srcOrd="2" destOrd="0" presId="urn:microsoft.com/office/officeart/2005/8/layout/bProcess2"/>
    <dgm:cxn modelId="{412DC961-02EE-4D90-A816-90EA87A9FB61}" type="presParOf" srcId="{35C99D89-0C4E-465A-B839-2E811D09CB20}" destId="{2B0B7824-EC46-4687-8C31-249E0C51BA80}" srcOrd="0" destOrd="0" presId="urn:microsoft.com/office/officeart/2005/8/layout/bProcess2"/>
    <dgm:cxn modelId="{00D470EE-D175-4516-8BC1-BE9E18B84EA4}" type="presParOf" srcId="{35C99D89-0C4E-465A-B839-2E811D09CB20}" destId="{82EC4327-0159-4391-A076-3CD0D12AD96D}" srcOrd="1" destOrd="0" presId="urn:microsoft.com/office/officeart/2005/8/layout/bProcess2"/>
    <dgm:cxn modelId="{2200717D-F500-49CE-BE4B-DFFC8CDF162D}" type="presParOf" srcId="{14C129B1-0965-477D-AD10-26C3A2E276CE}" destId="{8227DCF2-4047-401D-8B76-3E8127A672C3}" srcOrd="3" destOrd="0" presId="urn:microsoft.com/office/officeart/2005/8/layout/bProcess2"/>
    <dgm:cxn modelId="{6D13ADBE-61B5-4352-8ACD-9F62D903AAF9}" type="presParOf" srcId="{14C129B1-0965-477D-AD10-26C3A2E276CE}" destId="{AC7BE46D-2544-49E9-BDE7-5AEA0BE3DE3F}" srcOrd="4" destOrd="0" presId="urn:microsoft.com/office/officeart/2005/8/layout/bProcess2"/>
    <dgm:cxn modelId="{CFB7B428-9A1D-40F5-97E9-3C33BDA5194A}" type="presParOf" srcId="{AC7BE46D-2544-49E9-BDE7-5AEA0BE3DE3F}" destId="{21F4D411-ED97-4CFF-A5CA-F23607338F82}" srcOrd="0" destOrd="0" presId="urn:microsoft.com/office/officeart/2005/8/layout/bProcess2"/>
    <dgm:cxn modelId="{904646AA-21B9-4C0F-871C-5B0755C88292}" type="presParOf" srcId="{AC7BE46D-2544-49E9-BDE7-5AEA0BE3DE3F}" destId="{CB62DA8A-7801-428D-9EFD-F9C090C10CDF}" srcOrd="1" destOrd="0" presId="urn:microsoft.com/office/officeart/2005/8/layout/bProcess2"/>
    <dgm:cxn modelId="{F8B35712-270E-4F0E-BDFF-65550E25C9E5}" type="presParOf" srcId="{14C129B1-0965-477D-AD10-26C3A2E276CE}" destId="{22AD6A72-7D6A-4429-A577-6731C56FDCE8}" srcOrd="5" destOrd="0" presId="urn:microsoft.com/office/officeart/2005/8/layout/bProcess2"/>
    <dgm:cxn modelId="{F082C352-5A2E-40D9-92DD-07C0A69D040A}" type="presParOf" srcId="{14C129B1-0965-477D-AD10-26C3A2E276CE}" destId="{35DEE1C5-EAF1-4C1F-A22D-F617DCDAE1C8}" srcOrd="6" destOrd="0" presId="urn:microsoft.com/office/officeart/2005/8/layout/bProcess2"/>
    <dgm:cxn modelId="{0BB2BEEE-C5F1-4A38-8622-F68CC0DB955A}" type="presParOf" srcId="{35DEE1C5-EAF1-4C1F-A22D-F617DCDAE1C8}" destId="{6233684E-724D-4F17-B6AC-10B543F3ED46}" srcOrd="0" destOrd="0" presId="urn:microsoft.com/office/officeart/2005/8/layout/bProcess2"/>
    <dgm:cxn modelId="{1678C439-CC8F-4F81-9860-0E08774096C8}" type="presParOf" srcId="{35DEE1C5-EAF1-4C1F-A22D-F617DCDAE1C8}" destId="{310837D6-D47D-4604-85DE-A6FC0C481ED6}" srcOrd="1" destOrd="0" presId="urn:microsoft.com/office/officeart/2005/8/layout/bProcess2"/>
    <dgm:cxn modelId="{CC56B011-5695-463E-BE41-07AE09602093}" type="presParOf" srcId="{14C129B1-0965-477D-AD10-26C3A2E276CE}" destId="{C83BD978-8008-496F-AE04-BA9A681E7496}" srcOrd="7" destOrd="0" presId="urn:microsoft.com/office/officeart/2005/8/layout/bProcess2"/>
    <dgm:cxn modelId="{94D92D2D-FC87-4033-9540-1C51F0290A12}" type="presParOf" srcId="{14C129B1-0965-477D-AD10-26C3A2E276CE}" destId="{4CAA4D53-E994-444E-9ED7-6F1F64D6C009}" srcOrd="8" destOrd="0" presId="urn:microsoft.com/office/officeart/2005/8/layout/bProcess2"/>
    <dgm:cxn modelId="{5DFF1D7E-54DC-429B-855E-5C522B7920A7}" type="presParOf" srcId="{4CAA4D53-E994-444E-9ED7-6F1F64D6C009}" destId="{AC9DE2F6-F719-449B-BCE1-1EECCCC8EF1A}" srcOrd="0" destOrd="0" presId="urn:microsoft.com/office/officeart/2005/8/layout/bProcess2"/>
    <dgm:cxn modelId="{F273ED9C-575B-43DE-8AD7-713628AA2522}" type="presParOf" srcId="{4CAA4D53-E994-444E-9ED7-6F1F64D6C009}" destId="{41601DB7-178D-49D3-8785-6C9E306B6469}" srcOrd="1" destOrd="0" presId="urn:microsoft.com/office/officeart/2005/8/layout/bProcess2"/>
    <dgm:cxn modelId="{9425C2DC-A236-4AAF-AFCF-BF3E0B502352}" type="presParOf" srcId="{14C129B1-0965-477D-AD10-26C3A2E276CE}" destId="{829CDCF6-3D34-4CD5-9819-0D7D101D6B1C}" srcOrd="9" destOrd="0" presId="urn:microsoft.com/office/officeart/2005/8/layout/bProcess2"/>
    <dgm:cxn modelId="{149477C9-8EFA-4A16-8260-4F053644229B}" type="presParOf" srcId="{14C129B1-0965-477D-AD10-26C3A2E276CE}" destId="{64314934-65DE-4F94-AE42-C4F4A235A2CC}" srcOrd="10" destOrd="0" presId="urn:microsoft.com/office/officeart/2005/8/layout/bProcess2"/>
    <dgm:cxn modelId="{D55DB9A4-86DE-45EF-BA05-5C055F3C3437}" type="presParOf" srcId="{64314934-65DE-4F94-AE42-C4F4A235A2CC}" destId="{E3F88050-0BC3-4CD5-B0BA-47F9B319E4E5}" srcOrd="0" destOrd="0" presId="urn:microsoft.com/office/officeart/2005/8/layout/bProcess2"/>
    <dgm:cxn modelId="{1650FC38-F875-4ECE-B0D7-E9853221539C}" type="presParOf" srcId="{64314934-65DE-4F94-AE42-C4F4A235A2CC}" destId="{CD7CFF87-589C-42D2-99CA-830497FDC700}" srcOrd="1" destOrd="0" presId="urn:microsoft.com/office/officeart/2005/8/layout/bProcess2"/>
    <dgm:cxn modelId="{8E2F2030-6778-422B-BBC0-A43D4D66A661}" type="presParOf" srcId="{14C129B1-0965-477D-AD10-26C3A2E276CE}" destId="{173B3BEA-6C1A-41E4-B6E9-ABC1E2BD0D4F}" srcOrd="11" destOrd="0" presId="urn:microsoft.com/office/officeart/2005/8/layout/bProcess2"/>
    <dgm:cxn modelId="{E6FAC909-9E18-4478-A524-27D63F4CACD3}" type="presParOf" srcId="{14C129B1-0965-477D-AD10-26C3A2E276CE}" destId="{366404CA-065F-4B20-882E-6FA0D07B2884}" srcOrd="12" destOrd="0" presId="urn:microsoft.com/office/officeart/2005/8/layout/bProcess2"/>
    <dgm:cxn modelId="{3EA431C5-C611-4A7B-A817-1AC5822B0B76}" type="presParOf" srcId="{366404CA-065F-4B20-882E-6FA0D07B2884}" destId="{270F7C44-1041-4ACA-9D73-2DF64E05D684}" srcOrd="0" destOrd="0" presId="urn:microsoft.com/office/officeart/2005/8/layout/bProcess2"/>
    <dgm:cxn modelId="{2DF55DC0-A410-4A7A-90B1-DB0F0E9B7C47}" type="presParOf" srcId="{366404CA-065F-4B20-882E-6FA0D07B2884}" destId="{23AA14AA-C24C-48B4-89E0-374DBD40A381}" srcOrd="1" destOrd="0" presId="urn:microsoft.com/office/officeart/2005/8/layout/bProcess2"/>
    <dgm:cxn modelId="{E56EC796-DB7E-4353-90DC-7DF928ECBB14}" type="presParOf" srcId="{14C129B1-0965-477D-AD10-26C3A2E276CE}" destId="{B7B11E65-7B25-4639-BA39-6747F6C038A9}" srcOrd="13" destOrd="0" presId="urn:microsoft.com/office/officeart/2005/8/layout/bProcess2"/>
    <dgm:cxn modelId="{42BAA245-6E94-4798-9F8C-CCFECEFFB479}" type="presParOf" srcId="{14C129B1-0965-477D-AD10-26C3A2E276CE}" destId="{0F074275-630F-4EB7-A0EC-B874D79EC8C2}" srcOrd="14" destOrd="0" presId="urn:microsoft.com/office/officeart/2005/8/layout/bProcess2"/>
    <dgm:cxn modelId="{244DA5AF-EBD7-4592-B99F-B6C7EAD5E372}" type="presParOf" srcId="{0F074275-630F-4EB7-A0EC-B874D79EC8C2}" destId="{266A62EF-B3D7-42EC-9207-C8BD3D7BF21D}" srcOrd="0" destOrd="0" presId="urn:microsoft.com/office/officeart/2005/8/layout/bProcess2"/>
    <dgm:cxn modelId="{8882D671-6F36-45C2-958B-103DFF15828A}" type="presParOf" srcId="{0F074275-630F-4EB7-A0EC-B874D79EC8C2}" destId="{B4489A4A-9BC8-4947-80E2-772676C5F713}" srcOrd="1" destOrd="0" presId="urn:microsoft.com/office/officeart/2005/8/layout/bProcess2"/>
    <dgm:cxn modelId="{4971FD89-068E-4C63-9DB1-BA24A5FF4838}" type="presParOf" srcId="{14C129B1-0965-477D-AD10-26C3A2E276CE}" destId="{22F91296-07B0-4DC4-9833-6DE14D837E8F}" srcOrd="15" destOrd="0" presId="urn:microsoft.com/office/officeart/2005/8/layout/bProcess2"/>
    <dgm:cxn modelId="{C6722D1A-C1CD-45F7-AD87-4EF94CB8BD91}" type="presParOf" srcId="{14C129B1-0965-477D-AD10-26C3A2E276CE}" destId="{6F370B8E-7F72-4F6F-A460-F04CE31E2D37}" srcOrd="16" destOrd="0" presId="urn:microsoft.com/office/officeart/2005/8/layout/bProcess2"/>
    <dgm:cxn modelId="{44D7C81F-47DB-4568-B4CC-412B5A8996CC}" type="presParOf" srcId="{6F370B8E-7F72-4F6F-A460-F04CE31E2D37}" destId="{FE1B68DA-7550-48C0-9578-9D2CC3996D3E}" srcOrd="0" destOrd="0" presId="urn:microsoft.com/office/officeart/2005/8/layout/bProcess2"/>
    <dgm:cxn modelId="{704A2004-64CB-44EF-9F01-BD530E2E1D6A}" type="presParOf" srcId="{6F370B8E-7F72-4F6F-A460-F04CE31E2D37}" destId="{77E1102A-C088-497E-9E36-8D9E7C042EA7}" srcOrd="1" destOrd="0" presId="urn:microsoft.com/office/officeart/2005/8/layout/bProcess2"/>
    <dgm:cxn modelId="{C845146A-FE70-4D4A-A4D1-D086527E686B}" type="presParOf" srcId="{14C129B1-0965-477D-AD10-26C3A2E276CE}" destId="{97B6E0D9-489A-4018-8A6E-EF71283CC9AD}" srcOrd="17" destOrd="0" presId="urn:microsoft.com/office/officeart/2005/8/layout/bProcess2"/>
    <dgm:cxn modelId="{D77ADE5F-E6AA-4FDF-AB91-C198EA7C3B3D}" type="presParOf" srcId="{14C129B1-0965-477D-AD10-26C3A2E276CE}" destId="{63143BA2-BC01-4113-B631-0BFA1ADCAEAC}" srcOrd="18" destOrd="0" presId="urn:microsoft.com/office/officeart/2005/8/layout/bProcess2"/>
    <dgm:cxn modelId="{8325721F-A474-4AEC-BA96-CECE730981A5}" type="presParOf" srcId="{63143BA2-BC01-4113-B631-0BFA1ADCAEAC}" destId="{B4174841-B283-4026-8559-E65458C343B0}" srcOrd="0" destOrd="0" presId="urn:microsoft.com/office/officeart/2005/8/layout/bProcess2"/>
    <dgm:cxn modelId="{865AC3CD-E2F1-46A2-B9B3-D3BA4227B937}" type="presParOf" srcId="{63143BA2-BC01-4113-B631-0BFA1ADCAEAC}" destId="{5BA4BB2A-5314-4D6B-819C-E3D3183E4D78}" srcOrd="1" destOrd="0" presId="urn:microsoft.com/office/officeart/2005/8/layout/bProcess2"/>
    <dgm:cxn modelId="{EDF80FBA-9ED5-4CFD-BB16-0C253C39CD34}" type="presParOf" srcId="{14C129B1-0965-477D-AD10-26C3A2E276CE}" destId="{A1AA2505-BDD2-4E9F-B721-05694DD715AD}" srcOrd="19" destOrd="0" presId="urn:microsoft.com/office/officeart/2005/8/layout/bProcess2"/>
    <dgm:cxn modelId="{139B1D86-9F57-40F5-85C6-2EC2C98D912C}" type="presParOf" srcId="{14C129B1-0965-477D-AD10-26C3A2E276CE}" destId="{1E4BA37C-6386-475E-B686-A1A0C7648210}" srcOrd="20" destOrd="0" presId="urn:microsoft.com/office/officeart/2005/8/layout/bProcess2"/>
    <dgm:cxn modelId="{248B4A41-823C-4E8D-886A-12A4CB5B52E6}" type="presParOf" srcId="{1E4BA37C-6386-475E-B686-A1A0C7648210}" destId="{E6A7DD83-6750-4BB3-ADF7-EAE802BB3FE2}" srcOrd="0" destOrd="0" presId="urn:microsoft.com/office/officeart/2005/8/layout/bProcess2"/>
    <dgm:cxn modelId="{1A02B358-86A5-4D04-BE4C-A299574672E3}" type="presParOf" srcId="{1E4BA37C-6386-475E-B686-A1A0C7648210}" destId="{69CE90B6-2C83-479B-92E7-AF544CCA2D64}" srcOrd="1" destOrd="0" presId="urn:microsoft.com/office/officeart/2005/8/layout/bProcess2"/>
    <dgm:cxn modelId="{E08AF002-714B-467E-8980-F5B211747123}" type="presParOf" srcId="{14C129B1-0965-477D-AD10-26C3A2E276CE}" destId="{03E6FED8-A94E-4C2C-B884-59C3928EC32D}" srcOrd="21" destOrd="0" presId="urn:microsoft.com/office/officeart/2005/8/layout/bProcess2"/>
    <dgm:cxn modelId="{555F44BE-BB6C-4627-8D5F-CF3D2569248A}" type="presParOf" srcId="{14C129B1-0965-477D-AD10-26C3A2E276CE}" destId="{BA9C97BF-88AC-4442-BD47-2E25B021430C}" srcOrd="22" destOrd="0" presId="urn:microsoft.com/office/officeart/2005/8/layout/b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C0185AB-56C3-423B-84E2-777AB51B4D6F}" type="doc">
      <dgm:prSet loTypeId="urn:microsoft.com/office/officeart/2008/layout/CircleAccentTimeline" loCatId="process" qsTypeId="urn:microsoft.com/office/officeart/2005/8/quickstyle/simple1" qsCatId="simple" csTypeId="urn:microsoft.com/office/officeart/2005/8/colors/colorful5" csCatId="colorful" phldr="1"/>
      <dgm:spPr/>
      <dgm:t>
        <a:bodyPr/>
        <a:lstStyle/>
        <a:p>
          <a:endParaRPr lang="es-MX"/>
        </a:p>
      </dgm:t>
    </dgm:pt>
    <dgm:pt modelId="{79C7A01B-7595-407A-8172-6B6C666CC5CE}">
      <dgm:prSet phldrT="[Texto]"/>
      <dgm:spPr/>
      <dgm:t>
        <a:bodyPr/>
        <a:lstStyle/>
        <a:p>
          <a:pPr algn="ctr"/>
          <a:r>
            <a:rPr lang="es-MX" dirty="0" smtClean="0"/>
            <a:t>ESTRUCTURA DE LA ENTREVISTA </a:t>
          </a:r>
          <a:endParaRPr lang="es-MX" dirty="0"/>
        </a:p>
      </dgm:t>
    </dgm:pt>
    <dgm:pt modelId="{D5FA55E8-3834-4F66-BFE8-D97381ED9673}" type="parTrans" cxnId="{20B49673-6087-4DE1-B531-25F1A8D1FD7B}">
      <dgm:prSet/>
      <dgm:spPr/>
      <dgm:t>
        <a:bodyPr/>
        <a:lstStyle/>
        <a:p>
          <a:endParaRPr lang="es-MX"/>
        </a:p>
      </dgm:t>
    </dgm:pt>
    <dgm:pt modelId="{FD7CDA43-09BE-483A-817C-37585BA72CCB}" type="sibTrans" cxnId="{20B49673-6087-4DE1-B531-25F1A8D1FD7B}">
      <dgm:prSet/>
      <dgm:spPr/>
      <dgm:t>
        <a:bodyPr/>
        <a:lstStyle/>
        <a:p>
          <a:endParaRPr lang="es-MX"/>
        </a:p>
      </dgm:t>
    </dgm:pt>
    <dgm:pt modelId="{64B4DF43-7CD7-49C8-8F51-61F793FC80D2}">
      <dgm:prSet phldrT="[Texto]"/>
      <dgm:spPr/>
      <dgm:t>
        <a:bodyPr/>
        <a:lstStyle/>
        <a:p>
          <a:r>
            <a:rPr lang="es-MX" dirty="0" smtClean="0"/>
            <a:t>Definir los objetivos </a:t>
          </a:r>
          <a:endParaRPr lang="es-MX" dirty="0"/>
        </a:p>
      </dgm:t>
    </dgm:pt>
    <dgm:pt modelId="{FFE386AF-C670-4302-9A7F-EACF41DA2715}" type="parTrans" cxnId="{E7F41C51-BE9B-42F3-94EB-9ED3CC28127F}">
      <dgm:prSet/>
      <dgm:spPr/>
      <dgm:t>
        <a:bodyPr/>
        <a:lstStyle/>
        <a:p>
          <a:endParaRPr lang="es-MX"/>
        </a:p>
      </dgm:t>
    </dgm:pt>
    <dgm:pt modelId="{BC0B604D-8D17-4012-AA6A-13EF4ED08722}" type="sibTrans" cxnId="{E7F41C51-BE9B-42F3-94EB-9ED3CC28127F}">
      <dgm:prSet/>
      <dgm:spPr/>
      <dgm:t>
        <a:bodyPr/>
        <a:lstStyle/>
        <a:p>
          <a:endParaRPr lang="es-MX"/>
        </a:p>
      </dgm:t>
    </dgm:pt>
    <dgm:pt modelId="{B2B28D77-76E2-4B11-B280-61FBA496BE4C}">
      <dgm:prSet phldrT="[Texto]"/>
      <dgm:spPr/>
      <dgm:t>
        <a:bodyPr/>
        <a:lstStyle/>
        <a:p>
          <a:r>
            <a:rPr lang="es-MX" dirty="0" smtClean="0"/>
            <a:t>Tener un plan definido </a:t>
          </a:r>
          <a:endParaRPr lang="es-MX" dirty="0"/>
        </a:p>
      </dgm:t>
    </dgm:pt>
    <dgm:pt modelId="{5D78A42E-75AF-4C41-A2F1-8B7D1617A50E}" type="parTrans" cxnId="{22635388-3C2D-4051-B856-0C7245B63328}">
      <dgm:prSet/>
      <dgm:spPr/>
      <dgm:t>
        <a:bodyPr/>
        <a:lstStyle/>
        <a:p>
          <a:endParaRPr lang="es-MX"/>
        </a:p>
      </dgm:t>
    </dgm:pt>
    <dgm:pt modelId="{D1569FAE-93E7-42D1-8C6A-D37E86BAC34C}" type="sibTrans" cxnId="{22635388-3C2D-4051-B856-0C7245B63328}">
      <dgm:prSet/>
      <dgm:spPr/>
      <dgm:t>
        <a:bodyPr/>
        <a:lstStyle/>
        <a:p>
          <a:endParaRPr lang="es-MX"/>
        </a:p>
      </dgm:t>
    </dgm:pt>
    <dgm:pt modelId="{E4AD54EE-02EF-4094-8562-AA25AE37CDA3}">
      <dgm:prSet phldrT="[Texto]"/>
      <dgm:spPr/>
      <dgm:t>
        <a:bodyPr/>
        <a:lstStyle/>
        <a:p>
          <a:r>
            <a:rPr lang="es-MX" dirty="0" smtClean="0"/>
            <a:t>Organizar l entrevista en el tiempo disponible </a:t>
          </a:r>
          <a:endParaRPr lang="es-MX" dirty="0"/>
        </a:p>
      </dgm:t>
    </dgm:pt>
    <dgm:pt modelId="{D74FEA6C-C902-48BD-BAEA-73A3F9E1BFEE}" type="parTrans" cxnId="{B46BB0F9-BC37-479C-B507-C361E77F9470}">
      <dgm:prSet/>
      <dgm:spPr/>
      <dgm:t>
        <a:bodyPr/>
        <a:lstStyle/>
        <a:p>
          <a:endParaRPr lang="es-MX"/>
        </a:p>
      </dgm:t>
    </dgm:pt>
    <dgm:pt modelId="{D344C9FB-EFDE-4678-A427-C42CA0DBD419}" type="sibTrans" cxnId="{B46BB0F9-BC37-479C-B507-C361E77F9470}">
      <dgm:prSet/>
      <dgm:spPr/>
      <dgm:t>
        <a:bodyPr/>
        <a:lstStyle/>
        <a:p>
          <a:endParaRPr lang="es-MX"/>
        </a:p>
      </dgm:t>
    </dgm:pt>
    <dgm:pt modelId="{3A21EA4C-54C2-4D41-B3D9-B81303C326D2}">
      <dgm:prSet phldrT="[Texto]"/>
      <dgm:spPr/>
      <dgm:t>
        <a:bodyPr/>
        <a:lstStyle/>
        <a:p>
          <a:r>
            <a:rPr lang="es-MX" dirty="0" smtClean="0"/>
            <a:t>Mantener el control de la entrevista </a:t>
          </a:r>
          <a:endParaRPr lang="es-MX" dirty="0"/>
        </a:p>
      </dgm:t>
    </dgm:pt>
    <dgm:pt modelId="{E8702211-D492-43D5-96AB-FA821E92E622}" type="parTrans" cxnId="{FF67BFBC-CFF3-48CA-B458-F3A4A1F23F86}">
      <dgm:prSet/>
      <dgm:spPr/>
      <dgm:t>
        <a:bodyPr/>
        <a:lstStyle/>
        <a:p>
          <a:endParaRPr lang="es-MX"/>
        </a:p>
      </dgm:t>
    </dgm:pt>
    <dgm:pt modelId="{E18A0B04-27A9-4EF1-B305-327AE736098A}" type="sibTrans" cxnId="{FF67BFBC-CFF3-48CA-B458-F3A4A1F23F86}">
      <dgm:prSet/>
      <dgm:spPr/>
      <dgm:t>
        <a:bodyPr/>
        <a:lstStyle/>
        <a:p>
          <a:endParaRPr lang="es-MX"/>
        </a:p>
      </dgm:t>
    </dgm:pt>
    <dgm:pt modelId="{17304726-AC0C-44ED-B71C-73BA84E306A4}">
      <dgm:prSet phldrT="[Texto]"/>
      <dgm:spPr/>
      <dgm:t>
        <a:bodyPr/>
        <a:lstStyle/>
        <a:p>
          <a:r>
            <a:rPr lang="es-MX" dirty="0" smtClean="0"/>
            <a:t>Registrar adecuadamente los datos </a:t>
          </a:r>
          <a:endParaRPr lang="es-MX" dirty="0"/>
        </a:p>
      </dgm:t>
    </dgm:pt>
    <dgm:pt modelId="{CBFEF2CF-B2E9-41C1-8246-7FE71946C135}" type="parTrans" cxnId="{DE6C3F5A-8C05-46A2-9688-890F63E84C41}">
      <dgm:prSet/>
      <dgm:spPr/>
      <dgm:t>
        <a:bodyPr/>
        <a:lstStyle/>
        <a:p>
          <a:endParaRPr lang="es-MX"/>
        </a:p>
      </dgm:t>
    </dgm:pt>
    <dgm:pt modelId="{39CAAD58-8235-4D80-821F-E0E50FE6360E}" type="sibTrans" cxnId="{DE6C3F5A-8C05-46A2-9688-890F63E84C41}">
      <dgm:prSet/>
      <dgm:spPr/>
      <dgm:t>
        <a:bodyPr/>
        <a:lstStyle/>
        <a:p>
          <a:endParaRPr lang="es-MX"/>
        </a:p>
      </dgm:t>
    </dgm:pt>
    <dgm:pt modelId="{480F0303-4BC2-4E25-86B5-EFE16B497F48}">
      <dgm:prSet/>
      <dgm:spPr/>
      <dgm:t>
        <a:bodyPr/>
        <a:lstStyle/>
        <a:p>
          <a:r>
            <a:rPr lang="es-MX" dirty="0" smtClean="0"/>
            <a:t>Finalizar , resumir y señalar conclusiones.</a:t>
          </a:r>
          <a:endParaRPr lang="es-MX" dirty="0"/>
        </a:p>
      </dgm:t>
    </dgm:pt>
    <dgm:pt modelId="{CF0C7E45-EF5A-49BA-845A-7E445B188C1F}" type="parTrans" cxnId="{B8A8BC52-49FF-40C5-BFBE-2FB4198D3CE3}">
      <dgm:prSet/>
      <dgm:spPr/>
      <dgm:t>
        <a:bodyPr/>
        <a:lstStyle/>
        <a:p>
          <a:endParaRPr lang="es-MX"/>
        </a:p>
      </dgm:t>
    </dgm:pt>
    <dgm:pt modelId="{724F79D9-469A-46A8-991D-A3566191BFD3}" type="sibTrans" cxnId="{B8A8BC52-49FF-40C5-BFBE-2FB4198D3CE3}">
      <dgm:prSet/>
      <dgm:spPr/>
      <dgm:t>
        <a:bodyPr/>
        <a:lstStyle/>
        <a:p>
          <a:endParaRPr lang="es-MX"/>
        </a:p>
      </dgm:t>
    </dgm:pt>
    <dgm:pt modelId="{BA608EBA-D1B4-4A70-9E11-D32F843AAFC1}" type="pres">
      <dgm:prSet presAssocID="{1C0185AB-56C3-423B-84E2-777AB51B4D6F}" presName="Name0" presStyleCnt="0">
        <dgm:presLayoutVars>
          <dgm:dir/>
        </dgm:presLayoutVars>
      </dgm:prSet>
      <dgm:spPr/>
      <dgm:t>
        <a:bodyPr/>
        <a:lstStyle/>
        <a:p>
          <a:endParaRPr lang="es-MX"/>
        </a:p>
      </dgm:t>
    </dgm:pt>
    <dgm:pt modelId="{59DFAABA-F8A8-4605-A4A9-03DC22A0A124}" type="pres">
      <dgm:prSet presAssocID="{79C7A01B-7595-407A-8172-6B6C666CC5CE}" presName="parComposite" presStyleCnt="0"/>
      <dgm:spPr/>
    </dgm:pt>
    <dgm:pt modelId="{6FB3CEE5-0C7E-4A8F-8DF9-FE3190937CF7}" type="pres">
      <dgm:prSet presAssocID="{79C7A01B-7595-407A-8172-6B6C666CC5CE}" presName="parBigCircle" presStyleLbl="node0" presStyleIdx="0" presStyleCnt="3"/>
      <dgm:spPr/>
    </dgm:pt>
    <dgm:pt modelId="{750EC910-B129-41D0-B66F-D7ED1F415DF1}" type="pres">
      <dgm:prSet presAssocID="{79C7A01B-7595-407A-8172-6B6C666CC5CE}" presName="parTx" presStyleLbl="revTx" presStyleIdx="0" presStyleCnt="11"/>
      <dgm:spPr/>
      <dgm:t>
        <a:bodyPr/>
        <a:lstStyle/>
        <a:p>
          <a:endParaRPr lang="es-MX"/>
        </a:p>
      </dgm:t>
    </dgm:pt>
    <dgm:pt modelId="{AE4289F9-1210-4A57-A56A-F25F5FC6E3AD}" type="pres">
      <dgm:prSet presAssocID="{79C7A01B-7595-407A-8172-6B6C666CC5CE}" presName="bSpace" presStyleCnt="0"/>
      <dgm:spPr/>
    </dgm:pt>
    <dgm:pt modelId="{15A83ADF-9387-4F74-8790-F46465250A20}" type="pres">
      <dgm:prSet presAssocID="{79C7A01B-7595-407A-8172-6B6C666CC5CE}" presName="parBackupNorm" presStyleCnt="0"/>
      <dgm:spPr/>
    </dgm:pt>
    <dgm:pt modelId="{D78AAE05-EF9E-468C-A50B-E0DB77AC86B5}" type="pres">
      <dgm:prSet presAssocID="{FD7CDA43-09BE-483A-817C-37585BA72CCB}" presName="parSpace" presStyleCnt="0"/>
      <dgm:spPr/>
    </dgm:pt>
    <dgm:pt modelId="{62462CD9-8373-40FF-95C6-9997DBDCC691}" type="pres">
      <dgm:prSet presAssocID="{64B4DF43-7CD7-49C8-8F51-61F793FC80D2}" presName="desBackupLeftNorm" presStyleCnt="0"/>
      <dgm:spPr/>
    </dgm:pt>
    <dgm:pt modelId="{E8E30509-EE94-4AD0-A102-7020F3B95C50}" type="pres">
      <dgm:prSet presAssocID="{64B4DF43-7CD7-49C8-8F51-61F793FC80D2}" presName="desComposite" presStyleCnt="0"/>
      <dgm:spPr/>
    </dgm:pt>
    <dgm:pt modelId="{2631FEAE-E13C-4335-998D-91E956160D54}" type="pres">
      <dgm:prSet presAssocID="{64B4DF43-7CD7-49C8-8F51-61F793FC80D2}" presName="desCircle" presStyleLbl="node1" presStyleIdx="0" presStyleCnt="4"/>
      <dgm:spPr/>
    </dgm:pt>
    <dgm:pt modelId="{78D08F35-6279-4292-82E6-D80B55309C05}" type="pres">
      <dgm:prSet presAssocID="{64B4DF43-7CD7-49C8-8F51-61F793FC80D2}" presName="chTx" presStyleLbl="revTx" presStyleIdx="1" presStyleCnt="11"/>
      <dgm:spPr/>
      <dgm:t>
        <a:bodyPr/>
        <a:lstStyle/>
        <a:p>
          <a:endParaRPr lang="es-MX"/>
        </a:p>
      </dgm:t>
    </dgm:pt>
    <dgm:pt modelId="{AB833F33-7D1C-410C-A8AD-D4CC03A22E8B}" type="pres">
      <dgm:prSet presAssocID="{64B4DF43-7CD7-49C8-8F51-61F793FC80D2}" presName="desTx" presStyleLbl="revTx" presStyleIdx="2" presStyleCnt="11">
        <dgm:presLayoutVars>
          <dgm:bulletEnabled val="1"/>
        </dgm:presLayoutVars>
      </dgm:prSet>
      <dgm:spPr/>
    </dgm:pt>
    <dgm:pt modelId="{D615CEFE-3585-4F80-B039-F1FA4DED87F0}" type="pres">
      <dgm:prSet presAssocID="{64B4DF43-7CD7-49C8-8F51-61F793FC80D2}" presName="desBackupRightNorm" presStyleCnt="0"/>
      <dgm:spPr/>
    </dgm:pt>
    <dgm:pt modelId="{86334DC6-C8D1-44AC-849C-4AF2BBAB03D8}" type="pres">
      <dgm:prSet presAssocID="{BC0B604D-8D17-4012-AA6A-13EF4ED08722}" presName="desSpace" presStyleCnt="0"/>
      <dgm:spPr/>
    </dgm:pt>
    <dgm:pt modelId="{E584EA51-D89E-452C-9131-CDE449B5958B}" type="pres">
      <dgm:prSet presAssocID="{B2B28D77-76E2-4B11-B280-61FBA496BE4C}" presName="desBackupLeftNorm" presStyleCnt="0"/>
      <dgm:spPr/>
    </dgm:pt>
    <dgm:pt modelId="{AD1DE8E2-7AD9-4DEF-9817-96250A56F5A6}" type="pres">
      <dgm:prSet presAssocID="{B2B28D77-76E2-4B11-B280-61FBA496BE4C}" presName="desComposite" presStyleCnt="0"/>
      <dgm:spPr/>
    </dgm:pt>
    <dgm:pt modelId="{C76FA38B-2197-45A5-93AF-A2B832CF71B4}" type="pres">
      <dgm:prSet presAssocID="{B2B28D77-76E2-4B11-B280-61FBA496BE4C}" presName="desCircle" presStyleLbl="node1" presStyleIdx="1" presStyleCnt="4"/>
      <dgm:spPr/>
    </dgm:pt>
    <dgm:pt modelId="{A77777B7-46FC-458A-834C-9EAC6B03CEAF}" type="pres">
      <dgm:prSet presAssocID="{B2B28D77-76E2-4B11-B280-61FBA496BE4C}" presName="chTx" presStyleLbl="revTx" presStyleIdx="3" presStyleCnt="11"/>
      <dgm:spPr/>
      <dgm:t>
        <a:bodyPr/>
        <a:lstStyle/>
        <a:p>
          <a:endParaRPr lang="es-MX"/>
        </a:p>
      </dgm:t>
    </dgm:pt>
    <dgm:pt modelId="{75EFFD2B-6667-4C67-A780-EF4ADFA6AA99}" type="pres">
      <dgm:prSet presAssocID="{B2B28D77-76E2-4B11-B280-61FBA496BE4C}" presName="desTx" presStyleLbl="revTx" presStyleIdx="4" presStyleCnt="11">
        <dgm:presLayoutVars>
          <dgm:bulletEnabled val="1"/>
        </dgm:presLayoutVars>
      </dgm:prSet>
      <dgm:spPr/>
    </dgm:pt>
    <dgm:pt modelId="{0A70F776-20F8-4069-94F2-B91FBF383813}" type="pres">
      <dgm:prSet presAssocID="{B2B28D77-76E2-4B11-B280-61FBA496BE4C}" presName="desBackupRightNorm" presStyleCnt="0"/>
      <dgm:spPr/>
    </dgm:pt>
    <dgm:pt modelId="{5E32C02D-667C-4898-BBEF-0423F490A3B7}" type="pres">
      <dgm:prSet presAssocID="{D1569FAE-93E7-42D1-8C6A-D37E86BAC34C}" presName="desSpace" presStyleCnt="0"/>
      <dgm:spPr/>
    </dgm:pt>
    <dgm:pt modelId="{71376577-5A38-4BEE-B939-6459B451C7F5}" type="pres">
      <dgm:prSet presAssocID="{E4AD54EE-02EF-4094-8562-AA25AE37CDA3}" presName="parComposite" presStyleCnt="0"/>
      <dgm:spPr/>
    </dgm:pt>
    <dgm:pt modelId="{771F7A96-9167-45A2-873D-6B8740338400}" type="pres">
      <dgm:prSet presAssocID="{E4AD54EE-02EF-4094-8562-AA25AE37CDA3}" presName="parBigCircle" presStyleLbl="node0" presStyleIdx="1" presStyleCnt="3"/>
      <dgm:spPr/>
    </dgm:pt>
    <dgm:pt modelId="{0CB6CC70-9CC6-4DEE-AE42-3CDD33ABE21F}" type="pres">
      <dgm:prSet presAssocID="{E4AD54EE-02EF-4094-8562-AA25AE37CDA3}" presName="parTx" presStyleLbl="revTx" presStyleIdx="5" presStyleCnt="11"/>
      <dgm:spPr/>
      <dgm:t>
        <a:bodyPr/>
        <a:lstStyle/>
        <a:p>
          <a:endParaRPr lang="es-MX"/>
        </a:p>
      </dgm:t>
    </dgm:pt>
    <dgm:pt modelId="{8CF07E9B-B0AD-4ED9-A7BC-D62474D09AA6}" type="pres">
      <dgm:prSet presAssocID="{E4AD54EE-02EF-4094-8562-AA25AE37CDA3}" presName="bSpace" presStyleCnt="0"/>
      <dgm:spPr/>
    </dgm:pt>
    <dgm:pt modelId="{2E90A826-9C72-4677-92FA-1CC925E6C9A7}" type="pres">
      <dgm:prSet presAssocID="{E4AD54EE-02EF-4094-8562-AA25AE37CDA3}" presName="parBackupNorm" presStyleCnt="0"/>
      <dgm:spPr/>
    </dgm:pt>
    <dgm:pt modelId="{FFB8B798-A57D-40FA-AF98-52A3AC8E6E4A}" type="pres">
      <dgm:prSet presAssocID="{D344C9FB-EFDE-4678-A427-C42CA0DBD419}" presName="parSpace" presStyleCnt="0"/>
      <dgm:spPr/>
    </dgm:pt>
    <dgm:pt modelId="{2C37B265-50C5-4986-A986-3F173B718F20}" type="pres">
      <dgm:prSet presAssocID="{3A21EA4C-54C2-4D41-B3D9-B81303C326D2}" presName="desBackupLeftNorm" presStyleCnt="0"/>
      <dgm:spPr/>
    </dgm:pt>
    <dgm:pt modelId="{D1E8DF2A-74C7-4AE4-A9D0-E7A900F842A2}" type="pres">
      <dgm:prSet presAssocID="{3A21EA4C-54C2-4D41-B3D9-B81303C326D2}" presName="desComposite" presStyleCnt="0"/>
      <dgm:spPr/>
    </dgm:pt>
    <dgm:pt modelId="{658E7DA6-2F21-4044-A360-BD4795402BE7}" type="pres">
      <dgm:prSet presAssocID="{3A21EA4C-54C2-4D41-B3D9-B81303C326D2}" presName="desCircle" presStyleLbl="node1" presStyleIdx="2" presStyleCnt="4"/>
      <dgm:spPr/>
    </dgm:pt>
    <dgm:pt modelId="{CB74BC6F-ED58-448A-85D8-0D47528902AC}" type="pres">
      <dgm:prSet presAssocID="{3A21EA4C-54C2-4D41-B3D9-B81303C326D2}" presName="chTx" presStyleLbl="revTx" presStyleIdx="6" presStyleCnt="11"/>
      <dgm:spPr/>
      <dgm:t>
        <a:bodyPr/>
        <a:lstStyle/>
        <a:p>
          <a:endParaRPr lang="es-MX"/>
        </a:p>
      </dgm:t>
    </dgm:pt>
    <dgm:pt modelId="{5EAD2A19-46CA-46AD-8A5E-69CB8679F9A7}" type="pres">
      <dgm:prSet presAssocID="{3A21EA4C-54C2-4D41-B3D9-B81303C326D2}" presName="desTx" presStyleLbl="revTx" presStyleIdx="7" presStyleCnt="11">
        <dgm:presLayoutVars>
          <dgm:bulletEnabled val="1"/>
        </dgm:presLayoutVars>
      </dgm:prSet>
      <dgm:spPr/>
    </dgm:pt>
    <dgm:pt modelId="{73BD5F3D-E276-42B2-8962-0E56227BF80F}" type="pres">
      <dgm:prSet presAssocID="{3A21EA4C-54C2-4D41-B3D9-B81303C326D2}" presName="desBackupRightNorm" presStyleCnt="0"/>
      <dgm:spPr/>
    </dgm:pt>
    <dgm:pt modelId="{38158954-4A65-4226-8154-C32D54126DDC}" type="pres">
      <dgm:prSet presAssocID="{E18A0B04-27A9-4EF1-B305-327AE736098A}" presName="desSpace" presStyleCnt="0"/>
      <dgm:spPr/>
    </dgm:pt>
    <dgm:pt modelId="{FF29606F-D383-4D2A-AD27-873C174C3D69}" type="pres">
      <dgm:prSet presAssocID="{17304726-AC0C-44ED-B71C-73BA84E306A4}" presName="desBackupLeftNorm" presStyleCnt="0"/>
      <dgm:spPr/>
    </dgm:pt>
    <dgm:pt modelId="{BC7DC323-C9DF-497E-BB2B-20C86756C903}" type="pres">
      <dgm:prSet presAssocID="{17304726-AC0C-44ED-B71C-73BA84E306A4}" presName="desComposite" presStyleCnt="0"/>
      <dgm:spPr/>
    </dgm:pt>
    <dgm:pt modelId="{1938B35F-0030-4A65-89C7-63651A2C056B}" type="pres">
      <dgm:prSet presAssocID="{17304726-AC0C-44ED-B71C-73BA84E306A4}" presName="desCircle" presStyleLbl="node1" presStyleIdx="3" presStyleCnt="4"/>
      <dgm:spPr/>
    </dgm:pt>
    <dgm:pt modelId="{3AB50429-4E16-4746-810E-50FFF72927B9}" type="pres">
      <dgm:prSet presAssocID="{17304726-AC0C-44ED-B71C-73BA84E306A4}" presName="chTx" presStyleLbl="revTx" presStyleIdx="8" presStyleCnt="11"/>
      <dgm:spPr/>
      <dgm:t>
        <a:bodyPr/>
        <a:lstStyle/>
        <a:p>
          <a:endParaRPr lang="es-MX"/>
        </a:p>
      </dgm:t>
    </dgm:pt>
    <dgm:pt modelId="{F01E4467-72DA-447B-9C4F-A838ABDED531}" type="pres">
      <dgm:prSet presAssocID="{17304726-AC0C-44ED-B71C-73BA84E306A4}" presName="desTx" presStyleLbl="revTx" presStyleIdx="9" presStyleCnt="11">
        <dgm:presLayoutVars>
          <dgm:bulletEnabled val="1"/>
        </dgm:presLayoutVars>
      </dgm:prSet>
      <dgm:spPr/>
    </dgm:pt>
    <dgm:pt modelId="{6D74AD13-4C6F-439B-BB01-0A9B7DE30FD5}" type="pres">
      <dgm:prSet presAssocID="{17304726-AC0C-44ED-B71C-73BA84E306A4}" presName="desBackupRightNorm" presStyleCnt="0"/>
      <dgm:spPr/>
    </dgm:pt>
    <dgm:pt modelId="{69F88B5C-221E-4BCA-BEFA-E5AA9B0ED376}" type="pres">
      <dgm:prSet presAssocID="{39CAAD58-8235-4D80-821F-E0E50FE6360E}" presName="desSpace" presStyleCnt="0"/>
      <dgm:spPr/>
    </dgm:pt>
    <dgm:pt modelId="{32B6DCE5-AF1F-432C-937C-54AAD30256F0}" type="pres">
      <dgm:prSet presAssocID="{480F0303-4BC2-4E25-86B5-EFE16B497F48}" presName="parComposite" presStyleCnt="0"/>
      <dgm:spPr/>
    </dgm:pt>
    <dgm:pt modelId="{44098156-B10A-420C-BF43-505EAF6CFE2C}" type="pres">
      <dgm:prSet presAssocID="{480F0303-4BC2-4E25-86B5-EFE16B497F48}" presName="parBigCircle" presStyleLbl="node0" presStyleIdx="2" presStyleCnt="3"/>
      <dgm:spPr/>
    </dgm:pt>
    <dgm:pt modelId="{7689B3E9-445C-482C-A851-608C27948A73}" type="pres">
      <dgm:prSet presAssocID="{480F0303-4BC2-4E25-86B5-EFE16B497F48}" presName="parTx" presStyleLbl="revTx" presStyleIdx="10" presStyleCnt="11"/>
      <dgm:spPr/>
      <dgm:t>
        <a:bodyPr/>
        <a:lstStyle/>
        <a:p>
          <a:endParaRPr lang="es-MX"/>
        </a:p>
      </dgm:t>
    </dgm:pt>
    <dgm:pt modelId="{81021FF2-0353-4621-8360-8B95833F1251}" type="pres">
      <dgm:prSet presAssocID="{480F0303-4BC2-4E25-86B5-EFE16B497F48}" presName="bSpace" presStyleCnt="0"/>
      <dgm:spPr/>
    </dgm:pt>
    <dgm:pt modelId="{A424C9EA-74C3-407D-8F20-293D68C64E13}" type="pres">
      <dgm:prSet presAssocID="{480F0303-4BC2-4E25-86B5-EFE16B497F48}" presName="parBackupNorm" presStyleCnt="0"/>
      <dgm:spPr/>
    </dgm:pt>
    <dgm:pt modelId="{322837A0-B337-4023-AC63-8A7E2AD52E25}" type="pres">
      <dgm:prSet presAssocID="{724F79D9-469A-46A8-991D-A3566191BFD3}" presName="parSpace" presStyleCnt="0"/>
      <dgm:spPr/>
    </dgm:pt>
  </dgm:ptLst>
  <dgm:cxnLst>
    <dgm:cxn modelId="{B46BB0F9-BC37-479C-B507-C361E77F9470}" srcId="{1C0185AB-56C3-423B-84E2-777AB51B4D6F}" destId="{E4AD54EE-02EF-4094-8562-AA25AE37CDA3}" srcOrd="1" destOrd="0" parTransId="{D74FEA6C-C902-48BD-BAEA-73A3F9E1BFEE}" sibTransId="{D344C9FB-EFDE-4678-A427-C42CA0DBD419}"/>
    <dgm:cxn modelId="{20B49673-6087-4DE1-B531-25F1A8D1FD7B}" srcId="{1C0185AB-56C3-423B-84E2-777AB51B4D6F}" destId="{79C7A01B-7595-407A-8172-6B6C666CC5CE}" srcOrd="0" destOrd="0" parTransId="{D5FA55E8-3834-4F66-BFE8-D97381ED9673}" sibTransId="{FD7CDA43-09BE-483A-817C-37585BA72CCB}"/>
    <dgm:cxn modelId="{E7F41C51-BE9B-42F3-94EB-9ED3CC28127F}" srcId="{79C7A01B-7595-407A-8172-6B6C666CC5CE}" destId="{64B4DF43-7CD7-49C8-8F51-61F793FC80D2}" srcOrd="0" destOrd="0" parTransId="{FFE386AF-C670-4302-9A7F-EACF41DA2715}" sibTransId="{BC0B604D-8D17-4012-AA6A-13EF4ED08722}"/>
    <dgm:cxn modelId="{4F704D34-7E1A-48AD-8F6F-FA40E099B5BB}" type="presOf" srcId="{17304726-AC0C-44ED-B71C-73BA84E306A4}" destId="{3AB50429-4E16-4746-810E-50FFF72927B9}" srcOrd="0" destOrd="0" presId="urn:microsoft.com/office/officeart/2008/layout/CircleAccentTimeline"/>
    <dgm:cxn modelId="{B8A8BC52-49FF-40C5-BFBE-2FB4198D3CE3}" srcId="{1C0185AB-56C3-423B-84E2-777AB51B4D6F}" destId="{480F0303-4BC2-4E25-86B5-EFE16B497F48}" srcOrd="2" destOrd="0" parTransId="{CF0C7E45-EF5A-49BA-845A-7E445B188C1F}" sibTransId="{724F79D9-469A-46A8-991D-A3566191BFD3}"/>
    <dgm:cxn modelId="{5CA38AAC-40D9-4177-A8EA-DCD12757418F}" type="presOf" srcId="{79C7A01B-7595-407A-8172-6B6C666CC5CE}" destId="{750EC910-B129-41D0-B66F-D7ED1F415DF1}" srcOrd="0" destOrd="0" presId="urn:microsoft.com/office/officeart/2008/layout/CircleAccentTimeline"/>
    <dgm:cxn modelId="{EECADFF1-BE00-473C-8034-ACBF378D2294}" type="presOf" srcId="{1C0185AB-56C3-423B-84E2-777AB51B4D6F}" destId="{BA608EBA-D1B4-4A70-9E11-D32F843AAFC1}" srcOrd="0" destOrd="0" presId="urn:microsoft.com/office/officeart/2008/layout/CircleAccentTimeline"/>
    <dgm:cxn modelId="{A8840A56-CAEC-408A-B42B-A1C887BC6C74}" type="presOf" srcId="{3A21EA4C-54C2-4D41-B3D9-B81303C326D2}" destId="{CB74BC6F-ED58-448A-85D8-0D47528902AC}" srcOrd="0" destOrd="0" presId="urn:microsoft.com/office/officeart/2008/layout/CircleAccentTimeline"/>
    <dgm:cxn modelId="{A9458163-7BCB-4ED7-9249-BC0337FCBACF}" type="presOf" srcId="{480F0303-4BC2-4E25-86B5-EFE16B497F48}" destId="{7689B3E9-445C-482C-A851-608C27948A73}" srcOrd="0" destOrd="0" presId="urn:microsoft.com/office/officeart/2008/layout/CircleAccentTimeline"/>
    <dgm:cxn modelId="{FF67BFBC-CFF3-48CA-B458-F3A4A1F23F86}" srcId="{E4AD54EE-02EF-4094-8562-AA25AE37CDA3}" destId="{3A21EA4C-54C2-4D41-B3D9-B81303C326D2}" srcOrd="0" destOrd="0" parTransId="{E8702211-D492-43D5-96AB-FA821E92E622}" sibTransId="{E18A0B04-27A9-4EF1-B305-327AE736098A}"/>
    <dgm:cxn modelId="{86A1C391-F29F-4778-9544-CE28DA25B47D}" type="presOf" srcId="{B2B28D77-76E2-4B11-B280-61FBA496BE4C}" destId="{A77777B7-46FC-458A-834C-9EAC6B03CEAF}" srcOrd="0" destOrd="0" presId="urn:microsoft.com/office/officeart/2008/layout/CircleAccentTimeline"/>
    <dgm:cxn modelId="{53E56EDA-D511-49AD-AF87-7D3D504E0C88}" type="presOf" srcId="{E4AD54EE-02EF-4094-8562-AA25AE37CDA3}" destId="{0CB6CC70-9CC6-4DEE-AE42-3CDD33ABE21F}" srcOrd="0" destOrd="0" presId="urn:microsoft.com/office/officeart/2008/layout/CircleAccentTimeline"/>
    <dgm:cxn modelId="{DE6C3F5A-8C05-46A2-9688-890F63E84C41}" srcId="{E4AD54EE-02EF-4094-8562-AA25AE37CDA3}" destId="{17304726-AC0C-44ED-B71C-73BA84E306A4}" srcOrd="1" destOrd="0" parTransId="{CBFEF2CF-B2E9-41C1-8246-7FE71946C135}" sibTransId="{39CAAD58-8235-4D80-821F-E0E50FE6360E}"/>
    <dgm:cxn modelId="{22635388-3C2D-4051-B856-0C7245B63328}" srcId="{79C7A01B-7595-407A-8172-6B6C666CC5CE}" destId="{B2B28D77-76E2-4B11-B280-61FBA496BE4C}" srcOrd="1" destOrd="0" parTransId="{5D78A42E-75AF-4C41-A2F1-8B7D1617A50E}" sibTransId="{D1569FAE-93E7-42D1-8C6A-D37E86BAC34C}"/>
    <dgm:cxn modelId="{A8733B97-3024-479B-99C2-4C9EABF084C5}" type="presOf" srcId="{64B4DF43-7CD7-49C8-8F51-61F793FC80D2}" destId="{78D08F35-6279-4292-82E6-D80B55309C05}" srcOrd="0" destOrd="0" presId="urn:microsoft.com/office/officeart/2008/layout/CircleAccentTimeline"/>
    <dgm:cxn modelId="{BC634C97-A394-49F9-8098-E83E467F4783}" type="presParOf" srcId="{BA608EBA-D1B4-4A70-9E11-D32F843AAFC1}" destId="{59DFAABA-F8A8-4605-A4A9-03DC22A0A124}" srcOrd="0" destOrd="0" presId="urn:microsoft.com/office/officeart/2008/layout/CircleAccentTimeline"/>
    <dgm:cxn modelId="{ACBA6E5B-6ED7-4117-B3AC-C3463015702F}" type="presParOf" srcId="{59DFAABA-F8A8-4605-A4A9-03DC22A0A124}" destId="{6FB3CEE5-0C7E-4A8F-8DF9-FE3190937CF7}" srcOrd="0" destOrd="0" presId="urn:microsoft.com/office/officeart/2008/layout/CircleAccentTimeline"/>
    <dgm:cxn modelId="{CA208DB1-0CFE-4532-B6E0-844E5C2935D8}" type="presParOf" srcId="{59DFAABA-F8A8-4605-A4A9-03DC22A0A124}" destId="{750EC910-B129-41D0-B66F-D7ED1F415DF1}" srcOrd="1" destOrd="0" presId="urn:microsoft.com/office/officeart/2008/layout/CircleAccentTimeline"/>
    <dgm:cxn modelId="{CCA02785-B6EA-4FE6-8EBE-F9576F9EFF78}" type="presParOf" srcId="{59DFAABA-F8A8-4605-A4A9-03DC22A0A124}" destId="{AE4289F9-1210-4A57-A56A-F25F5FC6E3AD}" srcOrd="2" destOrd="0" presId="urn:microsoft.com/office/officeart/2008/layout/CircleAccentTimeline"/>
    <dgm:cxn modelId="{664BBD57-E21C-42CE-B0E9-2851164A700D}" type="presParOf" srcId="{BA608EBA-D1B4-4A70-9E11-D32F843AAFC1}" destId="{15A83ADF-9387-4F74-8790-F46465250A20}" srcOrd="1" destOrd="0" presId="urn:microsoft.com/office/officeart/2008/layout/CircleAccentTimeline"/>
    <dgm:cxn modelId="{BE5C2309-0FF1-481C-B9E8-A66213CC8AFD}" type="presParOf" srcId="{BA608EBA-D1B4-4A70-9E11-D32F843AAFC1}" destId="{D78AAE05-EF9E-468C-A50B-E0DB77AC86B5}" srcOrd="2" destOrd="0" presId="urn:microsoft.com/office/officeart/2008/layout/CircleAccentTimeline"/>
    <dgm:cxn modelId="{BBE0DC99-99FF-476D-AF6A-903AED849293}" type="presParOf" srcId="{BA608EBA-D1B4-4A70-9E11-D32F843AAFC1}" destId="{62462CD9-8373-40FF-95C6-9997DBDCC691}" srcOrd="3" destOrd="0" presId="urn:microsoft.com/office/officeart/2008/layout/CircleAccentTimeline"/>
    <dgm:cxn modelId="{5CA90150-F0EC-46C7-B4D3-A6DC9D42072A}" type="presParOf" srcId="{BA608EBA-D1B4-4A70-9E11-D32F843AAFC1}" destId="{E8E30509-EE94-4AD0-A102-7020F3B95C50}" srcOrd="4" destOrd="0" presId="urn:microsoft.com/office/officeart/2008/layout/CircleAccentTimeline"/>
    <dgm:cxn modelId="{676CB2D2-4C15-4339-BCAF-AB7409C56753}" type="presParOf" srcId="{E8E30509-EE94-4AD0-A102-7020F3B95C50}" destId="{2631FEAE-E13C-4335-998D-91E956160D54}" srcOrd="0" destOrd="0" presId="urn:microsoft.com/office/officeart/2008/layout/CircleAccentTimeline"/>
    <dgm:cxn modelId="{89FA750B-E010-42FE-B920-45E6577E060F}" type="presParOf" srcId="{E8E30509-EE94-4AD0-A102-7020F3B95C50}" destId="{78D08F35-6279-4292-82E6-D80B55309C05}" srcOrd="1" destOrd="0" presId="urn:microsoft.com/office/officeart/2008/layout/CircleAccentTimeline"/>
    <dgm:cxn modelId="{7AD997AD-DE45-459C-972E-24F47E204E68}" type="presParOf" srcId="{E8E30509-EE94-4AD0-A102-7020F3B95C50}" destId="{AB833F33-7D1C-410C-A8AD-D4CC03A22E8B}" srcOrd="2" destOrd="0" presId="urn:microsoft.com/office/officeart/2008/layout/CircleAccentTimeline"/>
    <dgm:cxn modelId="{D81CCC7E-6A75-481A-A758-33541A051AFC}" type="presParOf" srcId="{BA608EBA-D1B4-4A70-9E11-D32F843AAFC1}" destId="{D615CEFE-3585-4F80-B039-F1FA4DED87F0}" srcOrd="5" destOrd="0" presId="urn:microsoft.com/office/officeart/2008/layout/CircleAccentTimeline"/>
    <dgm:cxn modelId="{6F368CD4-FD0F-48DD-8DC7-8397BD178D1F}" type="presParOf" srcId="{BA608EBA-D1B4-4A70-9E11-D32F843AAFC1}" destId="{86334DC6-C8D1-44AC-849C-4AF2BBAB03D8}" srcOrd="6" destOrd="0" presId="urn:microsoft.com/office/officeart/2008/layout/CircleAccentTimeline"/>
    <dgm:cxn modelId="{ADB631EA-C93C-4B46-A6D3-15092F0124DF}" type="presParOf" srcId="{BA608EBA-D1B4-4A70-9E11-D32F843AAFC1}" destId="{E584EA51-D89E-452C-9131-CDE449B5958B}" srcOrd="7" destOrd="0" presId="urn:microsoft.com/office/officeart/2008/layout/CircleAccentTimeline"/>
    <dgm:cxn modelId="{293A5E26-2B01-444C-8F27-207213B827BE}" type="presParOf" srcId="{BA608EBA-D1B4-4A70-9E11-D32F843AAFC1}" destId="{AD1DE8E2-7AD9-4DEF-9817-96250A56F5A6}" srcOrd="8" destOrd="0" presId="urn:microsoft.com/office/officeart/2008/layout/CircleAccentTimeline"/>
    <dgm:cxn modelId="{316BAF11-41C2-46F1-8816-9BC87F26DBD5}" type="presParOf" srcId="{AD1DE8E2-7AD9-4DEF-9817-96250A56F5A6}" destId="{C76FA38B-2197-45A5-93AF-A2B832CF71B4}" srcOrd="0" destOrd="0" presId="urn:microsoft.com/office/officeart/2008/layout/CircleAccentTimeline"/>
    <dgm:cxn modelId="{0439C5D0-46B8-4C5A-A0E5-DFDF696642F5}" type="presParOf" srcId="{AD1DE8E2-7AD9-4DEF-9817-96250A56F5A6}" destId="{A77777B7-46FC-458A-834C-9EAC6B03CEAF}" srcOrd="1" destOrd="0" presId="urn:microsoft.com/office/officeart/2008/layout/CircleAccentTimeline"/>
    <dgm:cxn modelId="{96B4E615-7472-432B-AD29-300A156C9D7F}" type="presParOf" srcId="{AD1DE8E2-7AD9-4DEF-9817-96250A56F5A6}" destId="{75EFFD2B-6667-4C67-A780-EF4ADFA6AA99}" srcOrd="2" destOrd="0" presId="urn:microsoft.com/office/officeart/2008/layout/CircleAccentTimeline"/>
    <dgm:cxn modelId="{AD436C41-9A54-40BA-8CCE-A366BEFA2D47}" type="presParOf" srcId="{BA608EBA-D1B4-4A70-9E11-D32F843AAFC1}" destId="{0A70F776-20F8-4069-94F2-B91FBF383813}" srcOrd="9" destOrd="0" presId="urn:microsoft.com/office/officeart/2008/layout/CircleAccentTimeline"/>
    <dgm:cxn modelId="{BD588B1D-B828-4EE5-8428-D532030D87CF}" type="presParOf" srcId="{BA608EBA-D1B4-4A70-9E11-D32F843AAFC1}" destId="{5E32C02D-667C-4898-BBEF-0423F490A3B7}" srcOrd="10" destOrd="0" presId="urn:microsoft.com/office/officeart/2008/layout/CircleAccentTimeline"/>
    <dgm:cxn modelId="{10A646BD-C65E-46A4-96DD-9BF2F323C20C}" type="presParOf" srcId="{BA608EBA-D1B4-4A70-9E11-D32F843AAFC1}" destId="{71376577-5A38-4BEE-B939-6459B451C7F5}" srcOrd="11" destOrd="0" presId="urn:microsoft.com/office/officeart/2008/layout/CircleAccentTimeline"/>
    <dgm:cxn modelId="{B774CF62-31B7-4098-8F41-9485914A2BE7}" type="presParOf" srcId="{71376577-5A38-4BEE-B939-6459B451C7F5}" destId="{771F7A96-9167-45A2-873D-6B8740338400}" srcOrd="0" destOrd="0" presId="urn:microsoft.com/office/officeart/2008/layout/CircleAccentTimeline"/>
    <dgm:cxn modelId="{85BDA34C-708A-47E6-ADEF-E20DDDCB3850}" type="presParOf" srcId="{71376577-5A38-4BEE-B939-6459B451C7F5}" destId="{0CB6CC70-9CC6-4DEE-AE42-3CDD33ABE21F}" srcOrd="1" destOrd="0" presId="urn:microsoft.com/office/officeart/2008/layout/CircleAccentTimeline"/>
    <dgm:cxn modelId="{BB36EC70-0C5E-472B-A55E-84FE675BDD40}" type="presParOf" srcId="{71376577-5A38-4BEE-B939-6459B451C7F5}" destId="{8CF07E9B-B0AD-4ED9-A7BC-D62474D09AA6}" srcOrd="2" destOrd="0" presId="urn:microsoft.com/office/officeart/2008/layout/CircleAccentTimeline"/>
    <dgm:cxn modelId="{A983CBAC-1AFD-4041-88B5-0B887B24765E}" type="presParOf" srcId="{BA608EBA-D1B4-4A70-9E11-D32F843AAFC1}" destId="{2E90A826-9C72-4677-92FA-1CC925E6C9A7}" srcOrd="12" destOrd="0" presId="urn:microsoft.com/office/officeart/2008/layout/CircleAccentTimeline"/>
    <dgm:cxn modelId="{439C726A-E435-493E-A782-1FA0EE072DA6}" type="presParOf" srcId="{BA608EBA-D1B4-4A70-9E11-D32F843AAFC1}" destId="{FFB8B798-A57D-40FA-AF98-52A3AC8E6E4A}" srcOrd="13" destOrd="0" presId="urn:microsoft.com/office/officeart/2008/layout/CircleAccentTimeline"/>
    <dgm:cxn modelId="{77E85603-AB5B-4E3C-83BF-C9D3712B306F}" type="presParOf" srcId="{BA608EBA-D1B4-4A70-9E11-D32F843AAFC1}" destId="{2C37B265-50C5-4986-A986-3F173B718F20}" srcOrd="14" destOrd="0" presId="urn:microsoft.com/office/officeart/2008/layout/CircleAccentTimeline"/>
    <dgm:cxn modelId="{D6011950-7F4F-4B6E-9AEC-5D628088797C}" type="presParOf" srcId="{BA608EBA-D1B4-4A70-9E11-D32F843AAFC1}" destId="{D1E8DF2A-74C7-4AE4-A9D0-E7A900F842A2}" srcOrd="15" destOrd="0" presId="urn:microsoft.com/office/officeart/2008/layout/CircleAccentTimeline"/>
    <dgm:cxn modelId="{0806C90F-8598-459A-B8DB-0E44962649A6}" type="presParOf" srcId="{D1E8DF2A-74C7-4AE4-A9D0-E7A900F842A2}" destId="{658E7DA6-2F21-4044-A360-BD4795402BE7}" srcOrd="0" destOrd="0" presId="urn:microsoft.com/office/officeart/2008/layout/CircleAccentTimeline"/>
    <dgm:cxn modelId="{F3685B55-D326-45A6-9B58-9B0C6BCAE274}" type="presParOf" srcId="{D1E8DF2A-74C7-4AE4-A9D0-E7A900F842A2}" destId="{CB74BC6F-ED58-448A-85D8-0D47528902AC}" srcOrd="1" destOrd="0" presId="urn:microsoft.com/office/officeart/2008/layout/CircleAccentTimeline"/>
    <dgm:cxn modelId="{A5874EEF-B64B-4818-AA7A-C2167FD2A575}" type="presParOf" srcId="{D1E8DF2A-74C7-4AE4-A9D0-E7A900F842A2}" destId="{5EAD2A19-46CA-46AD-8A5E-69CB8679F9A7}" srcOrd="2" destOrd="0" presId="urn:microsoft.com/office/officeart/2008/layout/CircleAccentTimeline"/>
    <dgm:cxn modelId="{A41585C2-238E-4EB9-9D65-BBADF1EE5934}" type="presParOf" srcId="{BA608EBA-D1B4-4A70-9E11-D32F843AAFC1}" destId="{73BD5F3D-E276-42B2-8962-0E56227BF80F}" srcOrd="16" destOrd="0" presId="urn:microsoft.com/office/officeart/2008/layout/CircleAccentTimeline"/>
    <dgm:cxn modelId="{53A6569D-8F16-4E2C-9B56-4533AF2A885B}" type="presParOf" srcId="{BA608EBA-D1B4-4A70-9E11-D32F843AAFC1}" destId="{38158954-4A65-4226-8154-C32D54126DDC}" srcOrd="17" destOrd="0" presId="urn:microsoft.com/office/officeart/2008/layout/CircleAccentTimeline"/>
    <dgm:cxn modelId="{27F1C558-7C77-49B5-A129-E719BD94ED0A}" type="presParOf" srcId="{BA608EBA-D1B4-4A70-9E11-D32F843AAFC1}" destId="{FF29606F-D383-4D2A-AD27-873C174C3D69}" srcOrd="18" destOrd="0" presId="urn:microsoft.com/office/officeart/2008/layout/CircleAccentTimeline"/>
    <dgm:cxn modelId="{20E45021-4D3E-4E35-AAB2-674B3EFE7EA0}" type="presParOf" srcId="{BA608EBA-D1B4-4A70-9E11-D32F843AAFC1}" destId="{BC7DC323-C9DF-497E-BB2B-20C86756C903}" srcOrd="19" destOrd="0" presId="urn:microsoft.com/office/officeart/2008/layout/CircleAccentTimeline"/>
    <dgm:cxn modelId="{E19FB1EF-B349-4C72-9AEF-C0C7AE98D6D5}" type="presParOf" srcId="{BC7DC323-C9DF-497E-BB2B-20C86756C903}" destId="{1938B35F-0030-4A65-89C7-63651A2C056B}" srcOrd="0" destOrd="0" presId="urn:microsoft.com/office/officeart/2008/layout/CircleAccentTimeline"/>
    <dgm:cxn modelId="{BDC5E772-CC93-47C5-A898-14FAC351875E}" type="presParOf" srcId="{BC7DC323-C9DF-497E-BB2B-20C86756C903}" destId="{3AB50429-4E16-4746-810E-50FFF72927B9}" srcOrd="1" destOrd="0" presId="urn:microsoft.com/office/officeart/2008/layout/CircleAccentTimeline"/>
    <dgm:cxn modelId="{45B55E88-6FCA-43AA-878E-4D0599AC41F9}" type="presParOf" srcId="{BC7DC323-C9DF-497E-BB2B-20C86756C903}" destId="{F01E4467-72DA-447B-9C4F-A838ABDED531}" srcOrd="2" destOrd="0" presId="urn:microsoft.com/office/officeart/2008/layout/CircleAccentTimeline"/>
    <dgm:cxn modelId="{DBF53B57-EE6C-48BB-B37A-5533B633B34F}" type="presParOf" srcId="{BA608EBA-D1B4-4A70-9E11-D32F843AAFC1}" destId="{6D74AD13-4C6F-439B-BB01-0A9B7DE30FD5}" srcOrd="20" destOrd="0" presId="urn:microsoft.com/office/officeart/2008/layout/CircleAccentTimeline"/>
    <dgm:cxn modelId="{D34519E6-82F6-4741-80FE-F28896CE1398}" type="presParOf" srcId="{BA608EBA-D1B4-4A70-9E11-D32F843AAFC1}" destId="{69F88B5C-221E-4BCA-BEFA-E5AA9B0ED376}" srcOrd="21" destOrd="0" presId="urn:microsoft.com/office/officeart/2008/layout/CircleAccentTimeline"/>
    <dgm:cxn modelId="{032380F1-7C7F-4D79-8FEC-CA560924A954}" type="presParOf" srcId="{BA608EBA-D1B4-4A70-9E11-D32F843AAFC1}" destId="{32B6DCE5-AF1F-432C-937C-54AAD30256F0}" srcOrd="22" destOrd="0" presId="urn:microsoft.com/office/officeart/2008/layout/CircleAccentTimeline"/>
    <dgm:cxn modelId="{1DF8374E-26A0-4EA0-963B-2E6D59672294}" type="presParOf" srcId="{32B6DCE5-AF1F-432C-937C-54AAD30256F0}" destId="{44098156-B10A-420C-BF43-505EAF6CFE2C}" srcOrd="0" destOrd="0" presId="urn:microsoft.com/office/officeart/2008/layout/CircleAccentTimeline"/>
    <dgm:cxn modelId="{42EB36C9-F344-4841-A8FD-BEA825006172}" type="presParOf" srcId="{32B6DCE5-AF1F-432C-937C-54AAD30256F0}" destId="{7689B3E9-445C-482C-A851-608C27948A73}" srcOrd="1" destOrd="0" presId="urn:microsoft.com/office/officeart/2008/layout/CircleAccentTimeline"/>
    <dgm:cxn modelId="{DA87F070-FD26-48F9-9C14-AA9F764B48AC}" type="presParOf" srcId="{32B6DCE5-AF1F-432C-937C-54AAD30256F0}" destId="{81021FF2-0353-4621-8360-8B95833F1251}" srcOrd="2" destOrd="0" presId="urn:microsoft.com/office/officeart/2008/layout/CircleAccentTimeline"/>
    <dgm:cxn modelId="{B2FFF11D-F1E6-40E1-81CC-C143F1282EFE}" type="presParOf" srcId="{BA608EBA-D1B4-4A70-9E11-D32F843AAFC1}" destId="{A424C9EA-74C3-407D-8F20-293D68C64E13}" srcOrd="23" destOrd="0" presId="urn:microsoft.com/office/officeart/2008/layout/CircleAccentTimeline"/>
    <dgm:cxn modelId="{F8F15346-28EA-4B06-9606-3F9FFBF28855}" type="presParOf" srcId="{BA608EBA-D1B4-4A70-9E11-D32F843AAFC1}" destId="{322837A0-B337-4023-AC63-8A7E2AD52E25}" srcOrd="24" destOrd="0" presId="urn:microsoft.com/office/officeart/2008/layout/CircleAccentTimeline"/>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D9207B5-8101-4673-B499-956D746DEEC6}" type="doc">
      <dgm:prSet loTypeId="urn:microsoft.com/office/officeart/2005/8/layout/hList3" loCatId="list" qsTypeId="urn:microsoft.com/office/officeart/2005/8/quickstyle/simple4" qsCatId="simple" csTypeId="urn:microsoft.com/office/officeart/2005/8/colors/accent3_2" csCatId="accent3" phldr="1"/>
      <dgm:spPr/>
      <dgm:t>
        <a:bodyPr/>
        <a:lstStyle/>
        <a:p>
          <a:endParaRPr lang="es-MX"/>
        </a:p>
      </dgm:t>
    </dgm:pt>
    <dgm:pt modelId="{03E2D94B-D18D-49D8-AF8C-D1027D57921E}">
      <dgm:prSet phldrT="[Texto]"/>
      <dgm:spPr/>
      <dgm:t>
        <a:bodyPr/>
        <a:lstStyle/>
        <a:p>
          <a:r>
            <a:rPr lang="es-MX" dirty="0" smtClean="0"/>
            <a:t>ELEMENTOS DE COMPETENCIA</a:t>
          </a:r>
          <a:endParaRPr lang="es-MX" dirty="0"/>
        </a:p>
      </dgm:t>
    </dgm:pt>
    <dgm:pt modelId="{F6C6560C-F32A-4BBE-B7D0-664E1F7082D3}" type="parTrans" cxnId="{4E67A80E-392A-4A56-BE5A-8542688E10A8}">
      <dgm:prSet/>
      <dgm:spPr/>
      <dgm:t>
        <a:bodyPr/>
        <a:lstStyle/>
        <a:p>
          <a:endParaRPr lang="es-MX"/>
        </a:p>
      </dgm:t>
    </dgm:pt>
    <dgm:pt modelId="{F219CD4B-7791-4019-A927-6876DEEE92DA}" type="sibTrans" cxnId="{4E67A80E-392A-4A56-BE5A-8542688E10A8}">
      <dgm:prSet/>
      <dgm:spPr/>
      <dgm:t>
        <a:bodyPr/>
        <a:lstStyle/>
        <a:p>
          <a:endParaRPr lang="es-MX"/>
        </a:p>
      </dgm:t>
    </dgm:pt>
    <dgm:pt modelId="{FB64AC61-6432-47A3-AA59-6FDDE7CC559B}">
      <dgm:prSet phldrT="[Texto]"/>
      <dgm:spPr/>
      <dgm:t>
        <a:bodyPr/>
        <a:lstStyle/>
        <a:p>
          <a:r>
            <a:rPr lang="es-MX" dirty="0" smtClean="0"/>
            <a:t>Conocimientos.</a:t>
          </a:r>
        </a:p>
        <a:p>
          <a:r>
            <a:rPr lang="es-MX" dirty="0" smtClean="0"/>
            <a:t>Los alumnos analizaran el concepto de entrevista clínica.</a:t>
          </a:r>
        </a:p>
        <a:p>
          <a:r>
            <a:rPr lang="es-MX" dirty="0" smtClean="0"/>
            <a:t>Analizara en que consiste la entrevista inicial, orientación, terminación y en situaciones en crisis, de observación</a:t>
          </a:r>
        </a:p>
        <a:p>
          <a:r>
            <a:rPr lang="es-MX" dirty="0" smtClean="0"/>
            <a:t>Elaborara un formato que describa los aspectos importantes de la entrevista clínica</a:t>
          </a:r>
          <a:endParaRPr lang="es-MX" dirty="0"/>
        </a:p>
      </dgm:t>
    </dgm:pt>
    <dgm:pt modelId="{A9D648D3-E5A6-4188-BF9D-BE4EFD41B3E8}" type="parTrans" cxnId="{BD6D6724-8F35-48DB-8A15-7707989E9CDF}">
      <dgm:prSet/>
      <dgm:spPr/>
      <dgm:t>
        <a:bodyPr/>
        <a:lstStyle/>
        <a:p>
          <a:endParaRPr lang="es-MX"/>
        </a:p>
      </dgm:t>
    </dgm:pt>
    <dgm:pt modelId="{93843D8E-19E0-4711-9C26-D8005C5D1155}" type="sibTrans" cxnId="{BD6D6724-8F35-48DB-8A15-7707989E9CDF}">
      <dgm:prSet/>
      <dgm:spPr/>
      <dgm:t>
        <a:bodyPr/>
        <a:lstStyle/>
        <a:p>
          <a:endParaRPr lang="es-MX"/>
        </a:p>
      </dgm:t>
    </dgm:pt>
    <dgm:pt modelId="{6E16EF8E-D3DB-48B1-855C-DCD102B7A9FB}">
      <dgm:prSet phldrT="[Texto]"/>
      <dgm:spPr/>
      <dgm:t>
        <a:bodyPr/>
        <a:lstStyle/>
        <a:p>
          <a:r>
            <a:rPr lang="es-MX" dirty="0" smtClean="0"/>
            <a:t>Habilidades.</a:t>
          </a:r>
        </a:p>
        <a:p>
          <a:r>
            <a:rPr lang="es-MX" dirty="0" smtClean="0"/>
            <a:t>PSICOMOTRICES:</a:t>
          </a:r>
        </a:p>
        <a:p>
          <a:r>
            <a:rPr lang="es-MX" dirty="0" smtClean="0"/>
            <a:t>Elaborará un formato que describa los aspectos importantes de la entrevista clínica y realizara una entrevista con este formato.</a:t>
          </a:r>
        </a:p>
        <a:p>
          <a:r>
            <a:rPr lang="es-MX" dirty="0" smtClean="0"/>
            <a:t>MENTALES:</a:t>
          </a:r>
        </a:p>
        <a:p>
          <a:r>
            <a:rPr lang="es-MX" dirty="0" smtClean="0"/>
            <a:t>Observación de la entrevista realizada, análisis de la misma</a:t>
          </a:r>
          <a:endParaRPr lang="es-MX" dirty="0"/>
        </a:p>
      </dgm:t>
    </dgm:pt>
    <dgm:pt modelId="{C5BDE9A7-2ACF-4734-9A22-23A6BF180C7A}" type="parTrans" cxnId="{047589EE-A858-421C-AF4A-BA5CD359E7EE}">
      <dgm:prSet/>
      <dgm:spPr/>
      <dgm:t>
        <a:bodyPr/>
        <a:lstStyle/>
        <a:p>
          <a:endParaRPr lang="es-MX"/>
        </a:p>
      </dgm:t>
    </dgm:pt>
    <dgm:pt modelId="{1F6C89E3-8AFC-4144-AC83-482C9798C4CE}" type="sibTrans" cxnId="{047589EE-A858-421C-AF4A-BA5CD359E7EE}">
      <dgm:prSet/>
      <dgm:spPr/>
      <dgm:t>
        <a:bodyPr/>
        <a:lstStyle/>
        <a:p>
          <a:endParaRPr lang="es-MX"/>
        </a:p>
      </dgm:t>
    </dgm:pt>
    <dgm:pt modelId="{267B0E86-3DBC-4957-B720-CC84CA0617FD}">
      <dgm:prSet phldrT="[Texto]"/>
      <dgm:spPr/>
      <dgm:t>
        <a:bodyPr/>
        <a:lstStyle/>
        <a:p>
          <a:r>
            <a:rPr lang="es-MX" dirty="0" smtClean="0"/>
            <a:t>Valores.</a:t>
          </a:r>
        </a:p>
        <a:p>
          <a:endParaRPr lang="es-MX" dirty="0" smtClean="0"/>
        </a:p>
        <a:p>
          <a:endParaRPr lang="es-MX" dirty="0" smtClean="0"/>
        </a:p>
        <a:p>
          <a:endParaRPr lang="es-MX" dirty="0" smtClean="0"/>
        </a:p>
        <a:p>
          <a:r>
            <a:rPr lang="es-MX" dirty="0" smtClean="0"/>
            <a:t>Ética</a:t>
          </a:r>
        </a:p>
        <a:p>
          <a:r>
            <a:rPr lang="es-MX" dirty="0" smtClean="0"/>
            <a:t>Responsabilidad</a:t>
          </a:r>
        </a:p>
        <a:p>
          <a:r>
            <a:rPr lang="es-MX" dirty="0" smtClean="0"/>
            <a:t>Honestidad</a:t>
          </a:r>
          <a:endParaRPr lang="es-MX" dirty="0"/>
        </a:p>
      </dgm:t>
    </dgm:pt>
    <dgm:pt modelId="{FF7443F9-A3B7-4B2F-B33A-0DF806807DBD}" type="parTrans" cxnId="{3A5B1899-0830-466D-BE16-A48F21FB7C82}">
      <dgm:prSet/>
      <dgm:spPr/>
      <dgm:t>
        <a:bodyPr/>
        <a:lstStyle/>
        <a:p>
          <a:endParaRPr lang="es-MX"/>
        </a:p>
      </dgm:t>
    </dgm:pt>
    <dgm:pt modelId="{7E88850A-84A1-4530-8D69-2A8EAB5BF72F}" type="sibTrans" cxnId="{3A5B1899-0830-466D-BE16-A48F21FB7C82}">
      <dgm:prSet/>
      <dgm:spPr/>
      <dgm:t>
        <a:bodyPr/>
        <a:lstStyle/>
        <a:p>
          <a:endParaRPr lang="es-MX"/>
        </a:p>
      </dgm:t>
    </dgm:pt>
    <dgm:pt modelId="{6D3EC26E-CB95-484B-B3B6-0B793147DE41}">
      <dgm:prSet/>
      <dgm:spPr/>
      <dgm:t>
        <a:bodyPr/>
        <a:lstStyle/>
        <a:p>
          <a:r>
            <a:rPr lang="es-MX" dirty="0" smtClean="0"/>
            <a:t>  Actitudes.</a:t>
          </a:r>
        </a:p>
        <a:p>
          <a:endParaRPr lang="es-MX" dirty="0" smtClean="0"/>
        </a:p>
        <a:p>
          <a:endParaRPr lang="es-MX" dirty="0" smtClean="0"/>
        </a:p>
        <a:p>
          <a:r>
            <a:rPr lang="es-MX" dirty="0" smtClean="0"/>
            <a:t>Investigar los aspectos básicos y los tipos de entrevista clínica</a:t>
          </a:r>
        </a:p>
        <a:p>
          <a:r>
            <a:rPr lang="es-MX" dirty="0" smtClean="0"/>
            <a:t>Participación en la entrevista que se realizara con el formato elaborado por los alumnos.</a:t>
          </a:r>
        </a:p>
        <a:p>
          <a:r>
            <a:rPr lang="es-MX" dirty="0" smtClean="0"/>
            <a:t>Revisión bibliográfica</a:t>
          </a:r>
          <a:endParaRPr lang="es-MX" dirty="0"/>
        </a:p>
      </dgm:t>
    </dgm:pt>
    <dgm:pt modelId="{7B76445A-29F4-4942-B638-6F9EA5426A22}" type="parTrans" cxnId="{FDCE5A5A-E32C-4477-AA0E-E4FDD42EFD03}">
      <dgm:prSet/>
      <dgm:spPr/>
      <dgm:t>
        <a:bodyPr/>
        <a:lstStyle/>
        <a:p>
          <a:endParaRPr lang="es-MX"/>
        </a:p>
      </dgm:t>
    </dgm:pt>
    <dgm:pt modelId="{EF44B085-5AFB-4AB9-979C-E4BD8DF65075}" type="sibTrans" cxnId="{FDCE5A5A-E32C-4477-AA0E-E4FDD42EFD03}">
      <dgm:prSet/>
      <dgm:spPr/>
      <dgm:t>
        <a:bodyPr/>
        <a:lstStyle/>
        <a:p>
          <a:endParaRPr lang="es-MX"/>
        </a:p>
      </dgm:t>
    </dgm:pt>
    <dgm:pt modelId="{41DD934A-AF04-4299-8176-7E43AA0DF388}" type="pres">
      <dgm:prSet presAssocID="{BD9207B5-8101-4673-B499-956D746DEEC6}" presName="composite" presStyleCnt="0">
        <dgm:presLayoutVars>
          <dgm:chMax val="1"/>
          <dgm:dir/>
          <dgm:resizeHandles val="exact"/>
        </dgm:presLayoutVars>
      </dgm:prSet>
      <dgm:spPr/>
      <dgm:t>
        <a:bodyPr/>
        <a:lstStyle/>
        <a:p>
          <a:endParaRPr lang="es-MX"/>
        </a:p>
      </dgm:t>
    </dgm:pt>
    <dgm:pt modelId="{487B714F-CB20-47CF-91C4-188E429DCECC}" type="pres">
      <dgm:prSet presAssocID="{03E2D94B-D18D-49D8-AF8C-D1027D57921E}" presName="roof" presStyleLbl="dkBgShp" presStyleIdx="0" presStyleCnt="2" custScaleY="33869"/>
      <dgm:spPr/>
      <dgm:t>
        <a:bodyPr/>
        <a:lstStyle/>
        <a:p>
          <a:endParaRPr lang="es-MX"/>
        </a:p>
      </dgm:t>
    </dgm:pt>
    <dgm:pt modelId="{EEDB994E-63D7-46CF-A7D4-0A472D6D7A15}" type="pres">
      <dgm:prSet presAssocID="{03E2D94B-D18D-49D8-AF8C-D1027D57921E}" presName="pillars" presStyleCnt="0"/>
      <dgm:spPr/>
    </dgm:pt>
    <dgm:pt modelId="{9F844D5D-C1C3-4D93-94B3-206C3208E8D7}" type="pres">
      <dgm:prSet presAssocID="{03E2D94B-D18D-49D8-AF8C-D1027D57921E}" presName="pillar1" presStyleLbl="node1" presStyleIdx="0" presStyleCnt="4" custScaleY="127438" custLinFactNeighborX="466" custLinFactNeighborY="-4455">
        <dgm:presLayoutVars>
          <dgm:bulletEnabled val="1"/>
        </dgm:presLayoutVars>
      </dgm:prSet>
      <dgm:spPr/>
      <dgm:t>
        <a:bodyPr/>
        <a:lstStyle/>
        <a:p>
          <a:endParaRPr lang="es-MX"/>
        </a:p>
      </dgm:t>
    </dgm:pt>
    <dgm:pt modelId="{175D1992-5374-4422-A292-F5DB0E3713E2}" type="pres">
      <dgm:prSet presAssocID="{6E16EF8E-D3DB-48B1-855C-DCD102B7A9FB}" presName="pillarX" presStyleLbl="node1" presStyleIdx="1" presStyleCnt="4" custScaleY="129459" custLinFactNeighborX="466" custLinFactNeighborY="-1568">
        <dgm:presLayoutVars>
          <dgm:bulletEnabled val="1"/>
        </dgm:presLayoutVars>
      </dgm:prSet>
      <dgm:spPr/>
      <dgm:t>
        <a:bodyPr/>
        <a:lstStyle/>
        <a:p>
          <a:endParaRPr lang="es-MX"/>
        </a:p>
      </dgm:t>
    </dgm:pt>
    <dgm:pt modelId="{944C428A-5FBA-44C1-AE0C-B3ACA6E0CB9B}" type="pres">
      <dgm:prSet presAssocID="{6D3EC26E-CB95-484B-B3B6-0B793147DE41}" presName="pillarX" presStyleLbl="node1" presStyleIdx="2" presStyleCnt="4" custScaleX="106742" custScaleY="127147" custLinFactNeighborX="932" custLinFactNeighborY="-2824">
        <dgm:presLayoutVars>
          <dgm:bulletEnabled val="1"/>
        </dgm:presLayoutVars>
      </dgm:prSet>
      <dgm:spPr/>
      <dgm:t>
        <a:bodyPr/>
        <a:lstStyle/>
        <a:p>
          <a:endParaRPr lang="es-MX"/>
        </a:p>
      </dgm:t>
    </dgm:pt>
    <dgm:pt modelId="{E24647F1-08CB-450C-9D9D-DF4C59070DBB}" type="pres">
      <dgm:prSet presAssocID="{267B0E86-3DBC-4957-B720-CC84CA0617FD}" presName="pillarX" presStyleLbl="node1" presStyleIdx="3" presStyleCnt="4" custScaleY="125060" custLinFactNeighborX="23" custLinFactNeighborY="-3136">
        <dgm:presLayoutVars>
          <dgm:bulletEnabled val="1"/>
        </dgm:presLayoutVars>
      </dgm:prSet>
      <dgm:spPr/>
      <dgm:t>
        <a:bodyPr/>
        <a:lstStyle/>
        <a:p>
          <a:endParaRPr lang="es-MX"/>
        </a:p>
      </dgm:t>
    </dgm:pt>
    <dgm:pt modelId="{2816A3F9-6772-4A9B-96CC-469AFE2CCF55}" type="pres">
      <dgm:prSet presAssocID="{03E2D94B-D18D-49D8-AF8C-D1027D57921E}" presName="base" presStyleLbl="dkBgShp" presStyleIdx="1" presStyleCnt="2" custLinFactNeighborX="6" custLinFactNeighborY="79051"/>
      <dgm:spPr/>
    </dgm:pt>
  </dgm:ptLst>
  <dgm:cxnLst>
    <dgm:cxn modelId="{5EB8B9AE-9FB1-4A96-AE9C-D2A6029A1AE4}" type="presOf" srcId="{6E16EF8E-D3DB-48B1-855C-DCD102B7A9FB}" destId="{175D1992-5374-4422-A292-F5DB0E3713E2}" srcOrd="0" destOrd="0" presId="urn:microsoft.com/office/officeart/2005/8/layout/hList3"/>
    <dgm:cxn modelId="{57F313DA-09AA-46C8-A256-A7B1DC318871}" type="presOf" srcId="{267B0E86-3DBC-4957-B720-CC84CA0617FD}" destId="{E24647F1-08CB-450C-9D9D-DF4C59070DBB}" srcOrd="0" destOrd="0" presId="urn:microsoft.com/office/officeart/2005/8/layout/hList3"/>
    <dgm:cxn modelId="{FDCE5A5A-E32C-4477-AA0E-E4FDD42EFD03}" srcId="{03E2D94B-D18D-49D8-AF8C-D1027D57921E}" destId="{6D3EC26E-CB95-484B-B3B6-0B793147DE41}" srcOrd="2" destOrd="0" parTransId="{7B76445A-29F4-4942-B638-6F9EA5426A22}" sibTransId="{EF44B085-5AFB-4AB9-979C-E4BD8DF65075}"/>
    <dgm:cxn modelId="{9AC9D62E-E297-4934-8F21-EBB01F4197DF}" type="presOf" srcId="{03E2D94B-D18D-49D8-AF8C-D1027D57921E}" destId="{487B714F-CB20-47CF-91C4-188E429DCECC}" srcOrd="0" destOrd="0" presId="urn:microsoft.com/office/officeart/2005/8/layout/hList3"/>
    <dgm:cxn modelId="{4E67A80E-392A-4A56-BE5A-8542688E10A8}" srcId="{BD9207B5-8101-4673-B499-956D746DEEC6}" destId="{03E2D94B-D18D-49D8-AF8C-D1027D57921E}" srcOrd="0" destOrd="0" parTransId="{F6C6560C-F32A-4BBE-B7D0-664E1F7082D3}" sibTransId="{F219CD4B-7791-4019-A927-6876DEEE92DA}"/>
    <dgm:cxn modelId="{3A5B1899-0830-466D-BE16-A48F21FB7C82}" srcId="{03E2D94B-D18D-49D8-AF8C-D1027D57921E}" destId="{267B0E86-3DBC-4957-B720-CC84CA0617FD}" srcOrd="3" destOrd="0" parTransId="{FF7443F9-A3B7-4B2F-B33A-0DF806807DBD}" sibTransId="{7E88850A-84A1-4530-8D69-2A8EAB5BF72F}"/>
    <dgm:cxn modelId="{BD6D6724-8F35-48DB-8A15-7707989E9CDF}" srcId="{03E2D94B-D18D-49D8-AF8C-D1027D57921E}" destId="{FB64AC61-6432-47A3-AA59-6FDDE7CC559B}" srcOrd="0" destOrd="0" parTransId="{A9D648D3-E5A6-4188-BF9D-BE4EFD41B3E8}" sibTransId="{93843D8E-19E0-4711-9C26-D8005C5D1155}"/>
    <dgm:cxn modelId="{047589EE-A858-421C-AF4A-BA5CD359E7EE}" srcId="{03E2D94B-D18D-49D8-AF8C-D1027D57921E}" destId="{6E16EF8E-D3DB-48B1-855C-DCD102B7A9FB}" srcOrd="1" destOrd="0" parTransId="{C5BDE9A7-2ACF-4734-9A22-23A6BF180C7A}" sibTransId="{1F6C89E3-8AFC-4144-AC83-482C9798C4CE}"/>
    <dgm:cxn modelId="{F7DEFBE9-BB70-4B7D-A43F-D8A41A7E89ED}" type="presOf" srcId="{BD9207B5-8101-4673-B499-956D746DEEC6}" destId="{41DD934A-AF04-4299-8176-7E43AA0DF388}" srcOrd="0" destOrd="0" presId="urn:microsoft.com/office/officeart/2005/8/layout/hList3"/>
    <dgm:cxn modelId="{CCE4B915-1CB6-418E-AE24-2A3352583913}" type="presOf" srcId="{6D3EC26E-CB95-484B-B3B6-0B793147DE41}" destId="{944C428A-5FBA-44C1-AE0C-B3ACA6E0CB9B}" srcOrd="0" destOrd="0" presId="urn:microsoft.com/office/officeart/2005/8/layout/hList3"/>
    <dgm:cxn modelId="{B02513A6-E1C2-4242-94E2-91C77EEDCE9C}" type="presOf" srcId="{FB64AC61-6432-47A3-AA59-6FDDE7CC559B}" destId="{9F844D5D-C1C3-4D93-94B3-206C3208E8D7}" srcOrd="0" destOrd="0" presId="urn:microsoft.com/office/officeart/2005/8/layout/hList3"/>
    <dgm:cxn modelId="{5246A481-2898-4182-A21D-90F6D6A92BC3}" type="presParOf" srcId="{41DD934A-AF04-4299-8176-7E43AA0DF388}" destId="{487B714F-CB20-47CF-91C4-188E429DCECC}" srcOrd="0" destOrd="0" presId="urn:microsoft.com/office/officeart/2005/8/layout/hList3"/>
    <dgm:cxn modelId="{4A9E6438-6DC5-4D48-8DA0-FAB990467D7C}" type="presParOf" srcId="{41DD934A-AF04-4299-8176-7E43AA0DF388}" destId="{EEDB994E-63D7-46CF-A7D4-0A472D6D7A15}" srcOrd="1" destOrd="0" presId="urn:microsoft.com/office/officeart/2005/8/layout/hList3"/>
    <dgm:cxn modelId="{4E7E96B8-92A1-443C-BB39-6A692D0D9048}" type="presParOf" srcId="{EEDB994E-63D7-46CF-A7D4-0A472D6D7A15}" destId="{9F844D5D-C1C3-4D93-94B3-206C3208E8D7}" srcOrd="0" destOrd="0" presId="urn:microsoft.com/office/officeart/2005/8/layout/hList3"/>
    <dgm:cxn modelId="{41FC6339-A8B6-4EF1-BD61-78CBDD64D599}" type="presParOf" srcId="{EEDB994E-63D7-46CF-A7D4-0A472D6D7A15}" destId="{175D1992-5374-4422-A292-F5DB0E3713E2}" srcOrd="1" destOrd="0" presId="urn:microsoft.com/office/officeart/2005/8/layout/hList3"/>
    <dgm:cxn modelId="{1371FF72-3648-48A7-BB49-60AA005FB9C1}" type="presParOf" srcId="{EEDB994E-63D7-46CF-A7D4-0A472D6D7A15}" destId="{944C428A-5FBA-44C1-AE0C-B3ACA6E0CB9B}" srcOrd="2" destOrd="0" presId="urn:microsoft.com/office/officeart/2005/8/layout/hList3"/>
    <dgm:cxn modelId="{587ABC40-1675-433F-9635-6B4D9007BBE8}" type="presParOf" srcId="{EEDB994E-63D7-46CF-A7D4-0A472D6D7A15}" destId="{E24647F1-08CB-450C-9D9D-DF4C59070DBB}" srcOrd="3" destOrd="0" presId="urn:microsoft.com/office/officeart/2005/8/layout/hList3"/>
    <dgm:cxn modelId="{1B318861-4822-4112-8973-A9F3C25B0DAA}" type="presParOf" srcId="{41DD934A-AF04-4299-8176-7E43AA0DF388}" destId="{2816A3F9-6772-4A9B-96CC-469AFE2CCF5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ED2903-DC2B-40FA-9A54-ABA46D455A6E}" type="doc">
      <dgm:prSet loTypeId="urn:microsoft.com/office/officeart/2005/8/layout/vList6" loCatId="process" qsTypeId="urn:microsoft.com/office/officeart/2005/8/quickstyle/simple1" qsCatId="simple" csTypeId="urn:microsoft.com/office/officeart/2005/8/colors/colorful5" csCatId="colorful" phldr="1"/>
      <dgm:spPr/>
      <dgm:t>
        <a:bodyPr/>
        <a:lstStyle/>
        <a:p>
          <a:endParaRPr lang="es-MX"/>
        </a:p>
      </dgm:t>
    </dgm:pt>
    <dgm:pt modelId="{AA2FC647-5B12-4D76-8401-53175900B8B1}">
      <dgm:prSet phldrT="[Texto]"/>
      <dgm:spPr/>
      <dgm:t>
        <a:bodyPr/>
        <a:lstStyle/>
        <a:p>
          <a:r>
            <a:rPr lang="es-MX" dirty="0" smtClean="0"/>
            <a:t>Estrategias Didácticas: </a:t>
          </a:r>
          <a:endParaRPr lang="es-MX" dirty="0"/>
        </a:p>
      </dgm:t>
    </dgm:pt>
    <dgm:pt modelId="{26BC1E0B-C30A-45DD-AD8F-2960696AAB78}" type="parTrans" cxnId="{F6A870E4-C9AC-42BD-AED5-B9E614D70E53}">
      <dgm:prSet/>
      <dgm:spPr/>
      <dgm:t>
        <a:bodyPr/>
        <a:lstStyle/>
        <a:p>
          <a:endParaRPr lang="es-MX"/>
        </a:p>
      </dgm:t>
    </dgm:pt>
    <dgm:pt modelId="{FF8E4F02-52F5-49FB-83B8-BDBDF453104C}" type="sibTrans" cxnId="{F6A870E4-C9AC-42BD-AED5-B9E614D70E53}">
      <dgm:prSet/>
      <dgm:spPr/>
      <dgm:t>
        <a:bodyPr/>
        <a:lstStyle/>
        <a:p>
          <a:endParaRPr lang="es-MX"/>
        </a:p>
      </dgm:t>
    </dgm:pt>
    <dgm:pt modelId="{28450DEC-4364-4FB3-AB19-C77E57A3BAFF}">
      <dgm:prSet phldrT="[Texto]"/>
      <dgm:spPr/>
      <dgm:t>
        <a:bodyPr/>
        <a:lstStyle/>
        <a:p>
          <a:r>
            <a:rPr lang="es-MX" dirty="0" smtClean="0"/>
            <a:t>RECURSOS REQUERIDOS</a:t>
          </a:r>
          <a:endParaRPr lang="es-MX" dirty="0"/>
        </a:p>
      </dgm:t>
    </dgm:pt>
    <dgm:pt modelId="{F2E063BD-D531-479A-8CE9-718AE1F51E52}" type="parTrans" cxnId="{C35B4A58-55C3-4CE2-BD2C-D2AE141AAA2B}">
      <dgm:prSet/>
      <dgm:spPr/>
      <dgm:t>
        <a:bodyPr/>
        <a:lstStyle/>
        <a:p>
          <a:endParaRPr lang="es-MX"/>
        </a:p>
      </dgm:t>
    </dgm:pt>
    <dgm:pt modelId="{0002F385-6172-45E0-AA50-E4162A7886AE}" type="sibTrans" cxnId="{C35B4A58-55C3-4CE2-BD2C-D2AE141AAA2B}">
      <dgm:prSet/>
      <dgm:spPr/>
      <dgm:t>
        <a:bodyPr/>
        <a:lstStyle/>
        <a:p>
          <a:endParaRPr lang="es-MX"/>
        </a:p>
      </dgm:t>
    </dgm:pt>
    <dgm:pt modelId="{77F9D21C-AD47-4551-BE28-8CAA5D940384}">
      <dgm:prSet phldrT="[Texto]"/>
      <dgm:spPr/>
      <dgm:t>
        <a:bodyPr/>
        <a:lstStyle/>
        <a:p>
          <a:endParaRPr lang="es-MX" sz="1500" dirty="0"/>
        </a:p>
      </dgm:t>
    </dgm:pt>
    <dgm:pt modelId="{0F6548F2-3604-447B-A4E7-DC200E9EDDB4}" type="parTrans" cxnId="{4E9E70A9-D04C-4ACF-9F63-73F9818B3621}">
      <dgm:prSet/>
      <dgm:spPr/>
      <dgm:t>
        <a:bodyPr/>
        <a:lstStyle/>
        <a:p>
          <a:endParaRPr lang="es-MX"/>
        </a:p>
      </dgm:t>
    </dgm:pt>
    <dgm:pt modelId="{87D20BC1-8447-48D8-8706-D54DB8795298}" type="sibTrans" cxnId="{4E9E70A9-D04C-4ACF-9F63-73F9818B3621}">
      <dgm:prSet/>
      <dgm:spPr/>
      <dgm:t>
        <a:bodyPr/>
        <a:lstStyle/>
        <a:p>
          <a:endParaRPr lang="es-MX"/>
        </a:p>
      </dgm:t>
    </dgm:pt>
    <dgm:pt modelId="{09936FCE-B991-4225-B48C-8A06A3BDD477}">
      <dgm:prSet custT="1"/>
      <dgm:spPr/>
      <dgm:t>
        <a:bodyPr/>
        <a:lstStyle/>
        <a:p>
          <a:r>
            <a:rPr lang="es-MX" sz="2400" dirty="0" smtClean="0"/>
            <a:t>Textos/Antología/Formatos de entrevista</a:t>
          </a:r>
          <a:endParaRPr lang="es-MX" sz="2400" dirty="0"/>
        </a:p>
      </dgm:t>
    </dgm:pt>
    <dgm:pt modelId="{12997FE0-F6D7-4100-9DDB-84D28FE4DED9}" type="parTrans" cxnId="{62500E39-EC2A-4F9B-928D-5AE24F6D8716}">
      <dgm:prSet/>
      <dgm:spPr/>
      <dgm:t>
        <a:bodyPr/>
        <a:lstStyle/>
        <a:p>
          <a:endParaRPr lang="es-MX"/>
        </a:p>
      </dgm:t>
    </dgm:pt>
    <dgm:pt modelId="{D4050261-AF3D-4F88-A617-6B5A8C5A4FE3}" type="sibTrans" cxnId="{62500E39-EC2A-4F9B-928D-5AE24F6D8716}">
      <dgm:prSet/>
      <dgm:spPr/>
      <dgm:t>
        <a:bodyPr/>
        <a:lstStyle/>
        <a:p>
          <a:endParaRPr lang="es-MX"/>
        </a:p>
      </dgm:t>
    </dgm:pt>
    <dgm:pt modelId="{BB8747AD-A8D9-4643-A3C0-B2D18112D9A0}">
      <dgm:prSet/>
      <dgm:spPr/>
      <dgm:t>
        <a:bodyPr/>
        <a:lstStyle/>
        <a:p>
          <a:r>
            <a:rPr lang="es-MX" dirty="0" smtClean="0"/>
            <a:t>El alumno analizara los tipos de entrevista clínica y elaborara un formato para llevarlo a la práctica en una entrevista.</a:t>
          </a:r>
          <a:endParaRPr lang="es-MX" dirty="0"/>
        </a:p>
      </dgm:t>
    </dgm:pt>
    <dgm:pt modelId="{C006B382-FD21-402A-AD83-FF1E0B6A2691}" type="parTrans" cxnId="{9E30A995-BCF0-48B3-8A10-410EE92ADDD4}">
      <dgm:prSet/>
      <dgm:spPr/>
      <dgm:t>
        <a:bodyPr/>
        <a:lstStyle/>
        <a:p>
          <a:endParaRPr lang="es-MX"/>
        </a:p>
      </dgm:t>
    </dgm:pt>
    <dgm:pt modelId="{CBEE338B-FF8B-4868-9D7A-1B67DB874022}" type="sibTrans" cxnId="{9E30A995-BCF0-48B3-8A10-410EE92ADDD4}">
      <dgm:prSet/>
      <dgm:spPr/>
      <dgm:t>
        <a:bodyPr/>
        <a:lstStyle/>
        <a:p>
          <a:endParaRPr lang="es-MX"/>
        </a:p>
      </dgm:t>
    </dgm:pt>
    <dgm:pt modelId="{C389DDB6-5474-4177-80BA-222BBC22055B}" type="pres">
      <dgm:prSet presAssocID="{74ED2903-DC2B-40FA-9A54-ABA46D455A6E}" presName="Name0" presStyleCnt="0">
        <dgm:presLayoutVars>
          <dgm:dir/>
          <dgm:animLvl val="lvl"/>
          <dgm:resizeHandles/>
        </dgm:presLayoutVars>
      </dgm:prSet>
      <dgm:spPr/>
      <dgm:t>
        <a:bodyPr/>
        <a:lstStyle/>
        <a:p>
          <a:endParaRPr lang="es-MX"/>
        </a:p>
      </dgm:t>
    </dgm:pt>
    <dgm:pt modelId="{F1AA7903-A720-4DAC-89D7-EFF1CCF1FDAE}" type="pres">
      <dgm:prSet presAssocID="{AA2FC647-5B12-4D76-8401-53175900B8B1}" presName="linNode" presStyleCnt="0"/>
      <dgm:spPr/>
      <dgm:t>
        <a:bodyPr/>
        <a:lstStyle/>
        <a:p>
          <a:endParaRPr lang="es-MX"/>
        </a:p>
      </dgm:t>
    </dgm:pt>
    <dgm:pt modelId="{1B6C9235-6AD1-44D0-AD93-85C73D710500}" type="pres">
      <dgm:prSet presAssocID="{AA2FC647-5B12-4D76-8401-53175900B8B1}" presName="parentShp" presStyleLbl="node1" presStyleIdx="0" presStyleCnt="2" custLinFactNeighborX="-872" custLinFactNeighborY="-2143">
        <dgm:presLayoutVars>
          <dgm:bulletEnabled val="1"/>
        </dgm:presLayoutVars>
      </dgm:prSet>
      <dgm:spPr/>
      <dgm:t>
        <a:bodyPr/>
        <a:lstStyle/>
        <a:p>
          <a:endParaRPr lang="es-MX"/>
        </a:p>
      </dgm:t>
    </dgm:pt>
    <dgm:pt modelId="{65C09078-C902-4687-BC48-A5206BE58D6A}" type="pres">
      <dgm:prSet presAssocID="{AA2FC647-5B12-4D76-8401-53175900B8B1}" presName="childShp" presStyleLbl="bgAccFollowNode1" presStyleIdx="0" presStyleCnt="2">
        <dgm:presLayoutVars>
          <dgm:bulletEnabled val="1"/>
        </dgm:presLayoutVars>
      </dgm:prSet>
      <dgm:spPr/>
      <dgm:t>
        <a:bodyPr/>
        <a:lstStyle/>
        <a:p>
          <a:endParaRPr lang="es-MX"/>
        </a:p>
      </dgm:t>
    </dgm:pt>
    <dgm:pt modelId="{FF24FEB5-3423-475B-9B24-DCB36CEF7D8F}" type="pres">
      <dgm:prSet presAssocID="{FF8E4F02-52F5-49FB-83B8-BDBDF453104C}" presName="spacing" presStyleCnt="0"/>
      <dgm:spPr/>
      <dgm:t>
        <a:bodyPr/>
        <a:lstStyle/>
        <a:p>
          <a:endParaRPr lang="es-MX"/>
        </a:p>
      </dgm:t>
    </dgm:pt>
    <dgm:pt modelId="{D0BC34CA-45B5-42AE-B595-8D584BA934EB}" type="pres">
      <dgm:prSet presAssocID="{28450DEC-4364-4FB3-AB19-C77E57A3BAFF}" presName="linNode" presStyleCnt="0"/>
      <dgm:spPr/>
      <dgm:t>
        <a:bodyPr/>
        <a:lstStyle/>
        <a:p>
          <a:endParaRPr lang="es-MX"/>
        </a:p>
      </dgm:t>
    </dgm:pt>
    <dgm:pt modelId="{C150763E-837E-4A2D-9160-641373CFDE9A}" type="pres">
      <dgm:prSet presAssocID="{28450DEC-4364-4FB3-AB19-C77E57A3BAFF}" presName="parentShp" presStyleLbl="node1" presStyleIdx="1" presStyleCnt="2">
        <dgm:presLayoutVars>
          <dgm:bulletEnabled val="1"/>
        </dgm:presLayoutVars>
      </dgm:prSet>
      <dgm:spPr/>
      <dgm:t>
        <a:bodyPr/>
        <a:lstStyle/>
        <a:p>
          <a:endParaRPr lang="es-MX"/>
        </a:p>
      </dgm:t>
    </dgm:pt>
    <dgm:pt modelId="{1A9B97A1-F82D-4A4D-9ED8-5C2F9D237971}" type="pres">
      <dgm:prSet presAssocID="{28450DEC-4364-4FB3-AB19-C77E57A3BAFF}" presName="childShp" presStyleLbl="bgAccFollowNode1" presStyleIdx="1" presStyleCnt="2">
        <dgm:presLayoutVars>
          <dgm:bulletEnabled val="1"/>
        </dgm:presLayoutVars>
      </dgm:prSet>
      <dgm:spPr/>
      <dgm:t>
        <a:bodyPr/>
        <a:lstStyle/>
        <a:p>
          <a:endParaRPr lang="es-MX"/>
        </a:p>
      </dgm:t>
    </dgm:pt>
  </dgm:ptLst>
  <dgm:cxnLst>
    <dgm:cxn modelId="{C35B4A58-55C3-4CE2-BD2C-D2AE141AAA2B}" srcId="{74ED2903-DC2B-40FA-9A54-ABA46D455A6E}" destId="{28450DEC-4364-4FB3-AB19-C77E57A3BAFF}" srcOrd="1" destOrd="0" parTransId="{F2E063BD-D531-479A-8CE9-718AE1F51E52}" sibTransId="{0002F385-6172-45E0-AA50-E4162A7886AE}"/>
    <dgm:cxn modelId="{F6A870E4-C9AC-42BD-AED5-B9E614D70E53}" srcId="{74ED2903-DC2B-40FA-9A54-ABA46D455A6E}" destId="{AA2FC647-5B12-4D76-8401-53175900B8B1}" srcOrd="0" destOrd="0" parTransId="{26BC1E0B-C30A-45DD-AD8F-2960696AAB78}" sibTransId="{FF8E4F02-52F5-49FB-83B8-BDBDF453104C}"/>
    <dgm:cxn modelId="{0CD8CF3D-2600-4209-800F-38F1D5A7CC44}" type="presOf" srcId="{BB8747AD-A8D9-4643-A3C0-B2D18112D9A0}" destId="{65C09078-C902-4687-BC48-A5206BE58D6A}" srcOrd="0" destOrd="0" presId="urn:microsoft.com/office/officeart/2005/8/layout/vList6"/>
    <dgm:cxn modelId="{4E9E70A9-D04C-4ACF-9F63-73F9818B3621}" srcId="{28450DEC-4364-4FB3-AB19-C77E57A3BAFF}" destId="{77F9D21C-AD47-4551-BE28-8CAA5D940384}" srcOrd="0" destOrd="0" parTransId="{0F6548F2-3604-447B-A4E7-DC200E9EDDB4}" sibTransId="{87D20BC1-8447-48D8-8706-D54DB8795298}"/>
    <dgm:cxn modelId="{C36585AE-50B6-4BB2-96B6-669DF37D7EE9}" type="presOf" srcId="{09936FCE-B991-4225-B48C-8A06A3BDD477}" destId="{1A9B97A1-F82D-4A4D-9ED8-5C2F9D237971}" srcOrd="0" destOrd="1" presId="urn:microsoft.com/office/officeart/2005/8/layout/vList6"/>
    <dgm:cxn modelId="{7D6D78EE-E720-4FA4-A712-B4CD39572A68}" type="presOf" srcId="{28450DEC-4364-4FB3-AB19-C77E57A3BAFF}" destId="{C150763E-837E-4A2D-9160-641373CFDE9A}" srcOrd="0" destOrd="0" presId="urn:microsoft.com/office/officeart/2005/8/layout/vList6"/>
    <dgm:cxn modelId="{62500E39-EC2A-4F9B-928D-5AE24F6D8716}" srcId="{28450DEC-4364-4FB3-AB19-C77E57A3BAFF}" destId="{09936FCE-B991-4225-B48C-8A06A3BDD477}" srcOrd="1" destOrd="0" parTransId="{12997FE0-F6D7-4100-9DDB-84D28FE4DED9}" sibTransId="{D4050261-AF3D-4F88-A617-6B5A8C5A4FE3}"/>
    <dgm:cxn modelId="{A6230DAA-664A-4186-9435-034827D6A2F0}" type="presOf" srcId="{74ED2903-DC2B-40FA-9A54-ABA46D455A6E}" destId="{C389DDB6-5474-4177-80BA-222BBC22055B}" srcOrd="0" destOrd="0" presId="urn:microsoft.com/office/officeart/2005/8/layout/vList6"/>
    <dgm:cxn modelId="{92BDE8BB-8398-4467-814D-92CC4AECC37D}" type="presOf" srcId="{AA2FC647-5B12-4D76-8401-53175900B8B1}" destId="{1B6C9235-6AD1-44D0-AD93-85C73D710500}" srcOrd="0" destOrd="0" presId="urn:microsoft.com/office/officeart/2005/8/layout/vList6"/>
    <dgm:cxn modelId="{9E30A995-BCF0-48B3-8A10-410EE92ADDD4}" srcId="{AA2FC647-5B12-4D76-8401-53175900B8B1}" destId="{BB8747AD-A8D9-4643-A3C0-B2D18112D9A0}" srcOrd="0" destOrd="0" parTransId="{C006B382-FD21-402A-AD83-FF1E0B6A2691}" sibTransId="{CBEE338B-FF8B-4868-9D7A-1B67DB874022}"/>
    <dgm:cxn modelId="{BE687BBB-7154-4C54-B954-47B46BD69BC1}" type="presOf" srcId="{77F9D21C-AD47-4551-BE28-8CAA5D940384}" destId="{1A9B97A1-F82D-4A4D-9ED8-5C2F9D237971}" srcOrd="0" destOrd="0" presId="urn:microsoft.com/office/officeart/2005/8/layout/vList6"/>
    <dgm:cxn modelId="{1482489B-942B-4832-B7FD-8E42B6FA00A2}" type="presParOf" srcId="{C389DDB6-5474-4177-80BA-222BBC22055B}" destId="{F1AA7903-A720-4DAC-89D7-EFF1CCF1FDAE}" srcOrd="0" destOrd="0" presId="urn:microsoft.com/office/officeart/2005/8/layout/vList6"/>
    <dgm:cxn modelId="{9FFBA262-37C3-42E5-948D-CEBBE675CFA3}" type="presParOf" srcId="{F1AA7903-A720-4DAC-89D7-EFF1CCF1FDAE}" destId="{1B6C9235-6AD1-44D0-AD93-85C73D710500}" srcOrd="0" destOrd="0" presId="urn:microsoft.com/office/officeart/2005/8/layout/vList6"/>
    <dgm:cxn modelId="{CAE20D63-2289-4FDE-8552-65241B44A41E}" type="presParOf" srcId="{F1AA7903-A720-4DAC-89D7-EFF1CCF1FDAE}" destId="{65C09078-C902-4687-BC48-A5206BE58D6A}" srcOrd="1" destOrd="0" presId="urn:microsoft.com/office/officeart/2005/8/layout/vList6"/>
    <dgm:cxn modelId="{16B7646B-8575-44AC-BF8E-F36BE9919F11}" type="presParOf" srcId="{C389DDB6-5474-4177-80BA-222BBC22055B}" destId="{FF24FEB5-3423-475B-9B24-DCB36CEF7D8F}" srcOrd="1" destOrd="0" presId="urn:microsoft.com/office/officeart/2005/8/layout/vList6"/>
    <dgm:cxn modelId="{9F988D7A-9C12-4F14-8DC2-873B389F21E6}" type="presParOf" srcId="{C389DDB6-5474-4177-80BA-222BBC22055B}" destId="{D0BC34CA-45B5-42AE-B595-8D584BA934EB}" srcOrd="2" destOrd="0" presId="urn:microsoft.com/office/officeart/2005/8/layout/vList6"/>
    <dgm:cxn modelId="{C73A43AD-B172-466F-B9E0-E064EAF7B006}" type="presParOf" srcId="{D0BC34CA-45B5-42AE-B595-8D584BA934EB}" destId="{C150763E-837E-4A2D-9160-641373CFDE9A}" srcOrd="0" destOrd="0" presId="urn:microsoft.com/office/officeart/2005/8/layout/vList6"/>
    <dgm:cxn modelId="{F9A4B0BC-6D90-48CB-B9FB-17E85D572B35}" type="presParOf" srcId="{D0BC34CA-45B5-42AE-B595-8D584BA934EB}" destId="{1A9B97A1-F82D-4A4D-9ED8-5C2F9D23797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A46B12F-7CFB-4A10-A8D4-793C6A813A17}" type="doc">
      <dgm:prSet loTypeId="urn:microsoft.com/office/officeart/2008/layout/PictureAccentList" loCatId="list" qsTypeId="urn:microsoft.com/office/officeart/2005/8/quickstyle/simple1" qsCatId="simple" csTypeId="urn:microsoft.com/office/officeart/2005/8/colors/colorful1#4" csCatId="colorful" phldr="1"/>
      <dgm:spPr/>
      <dgm:t>
        <a:bodyPr/>
        <a:lstStyle/>
        <a:p>
          <a:endParaRPr lang="es-MX"/>
        </a:p>
      </dgm:t>
    </dgm:pt>
    <dgm:pt modelId="{FC611C59-CDB6-4674-9CE1-10F5FB488DAE}">
      <dgm:prSet phldrT="[Texto]"/>
      <dgm:spPr/>
      <dgm:t>
        <a:bodyPr/>
        <a:lstStyle/>
        <a:p>
          <a:r>
            <a:rPr lang="es-MX" dirty="0" smtClean="0"/>
            <a:t>Fases de la entrevista clínica </a:t>
          </a:r>
          <a:endParaRPr lang="es-MX" dirty="0"/>
        </a:p>
      </dgm:t>
    </dgm:pt>
    <dgm:pt modelId="{829607EA-5050-4988-A98B-AA5B2CA55757}" type="parTrans" cxnId="{11470C01-E168-458D-AEDC-BFE779FF4C3A}">
      <dgm:prSet/>
      <dgm:spPr/>
      <dgm:t>
        <a:bodyPr/>
        <a:lstStyle/>
        <a:p>
          <a:endParaRPr lang="es-MX"/>
        </a:p>
      </dgm:t>
    </dgm:pt>
    <dgm:pt modelId="{5A5A5DDC-2333-48FD-8C27-82878BAFF1F7}" type="sibTrans" cxnId="{11470C01-E168-458D-AEDC-BFE779FF4C3A}">
      <dgm:prSet/>
      <dgm:spPr/>
      <dgm:t>
        <a:bodyPr/>
        <a:lstStyle/>
        <a:p>
          <a:endParaRPr lang="es-MX"/>
        </a:p>
      </dgm:t>
    </dgm:pt>
    <dgm:pt modelId="{5B005FCD-2D23-453C-8603-729D5F0BAD14}">
      <dgm:prSet phldrT="[Texto]"/>
      <dgm:spPr/>
      <dgm:t>
        <a:bodyPr/>
        <a:lstStyle/>
        <a:p>
          <a:r>
            <a:rPr lang="es-MX" b="1" i="0" dirty="0" smtClean="0"/>
            <a:t>Etapa de despedida y cierre</a:t>
          </a:r>
          <a:r>
            <a:rPr lang="es-MX" b="0" i="0" dirty="0" smtClean="0"/>
            <a:t>. Crear un espacio de tiempo para resumir todo lo que ha sucedido en la entrevista, aclarar dudas o planificar futuras entrevistas. Donde vamos preparando al paciente para terminar sesión.</a:t>
          </a:r>
          <a:endParaRPr lang="es-MX" dirty="0"/>
        </a:p>
      </dgm:t>
    </dgm:pt>
    <dgm:pt modelId="{FFDA1A07-7E98-4B12-A152-698882652CE2}" type="parTrans" cxnId="{31324D1C-CD1C-4B82-9337-DB17E651DBAC}">
      <dgm:prSet/>
      <dgm:spPr/>
      <dgm:t>
        <a:bodyPr/>
        <a:lstStyle/>
        <a:p>
          <a:endParaRPr lang="es-MX"/>
        </a:p>
      </dgm:t>
    </dgm:pt>
    <dgm:pt modelId="{C1BDCDAE-4B8D-41E3-8EF4-8A2D0F461379}" type="sibTrans" cxnId="{31324D1C-CD1C-4B82-9337-DB17E651DBAC}">
      <dgm:prSet/>
      <dgm:spPr/>
      <dgm:t>
        <a:bodyPr/>
        <a:lstStyle/>
        <a:p>
          <a:endParaRPr lang="es-MX"/>
        </a:p>
      </dgm:t>
    </dgm:pt>
    <dgm:pt modelId="{733F64BA-70A5-44F3-B343-E60AA751DF3A}">
      <dgm:prSet/>
      <dgm:spPr/>
      <dgm:t>
        <a:bodyPr/>
        <a:lstStyle/>
        <a:p>
          <a:r>
            <a:rPr lang="es-MX" b="1" i="0" dirty="0" smtClean="0"/>
            <a:t>Etapa de desarrollo</a:t>
          </a:r>
          <a:r>
            <a:rPr lang="es-MX" b="0" i="0" dirty="0" smtClean="0"/>
            <a:t>. Llegar a donde queremos llegar pero que el paciente esté totalmente relajado. Donde se trata la problemática.</a:t>
          </a:r>
          <a:endParaRPr lang="es-MX" dirty="0"/>
        </a:p>
      </dgm:t>
    </dgm:pt>
    <dgm:pt modelId="{485882DC-D045-40D9-8F09-27E17AFC2492}" type="parTrans" cxnId="{268613A1-6068-4025-994C-F4490F6EF91C}">
      <dgm:prSet/>
      <dgm:spPr/>
      <dgm:t>
        <a:bodyPr/>
        <a:lstStyle/>
        <a:p>
          <a:endParaRPr lang="es-MX"/>
        </a:p>
      </dgm:t>
    </dgm:pt>
    <dgm:pt modelId="{687B25E7-2FD8-4598-A30D-05E6BF8E17B9}" type="sibTrans" cxnId="{268613A1-6068-4025-994C-F4490F6EF91C}">
      <dgm:prSet/>
      <dgm:spPr/>
      <dgm:t>
        <a:bodyPr/>
        <a:lstStyle/>
        <a:p>
          <a:endParaRPr lang="es-MX"/>
        </a:p>
      </dgm:t>
    </dgm:pt>
    <dgm:pt modelId="{29194552-B574-4E5F-99E9-DF72E8073520}">
      <dgm:prSet/>
      <dgm:spPr/>
      <dgm:t>
        <a:bodyPr/>
        <a:lstStyle/>
        <a:p>
          <a:r>
            <a:rPr lang="es-MX" b="1" i="0" smtClean="0"/>
            <a:t>Etapa de contacto</a:t>
          </a:r>
          <a:r>
            <a:rPr lang="es-MX" b="0" i="0" smtClean="0"/>
            <a:t>. Es para que el paciente se sienta más a gusto y seguro. Corresponde al inicio de la entrevista, es la apertura de la relación profesional sanitario-paciente, donde la principal herramienta es el entendimiento.</a:t>
          </a:r>
          <a:endParaRPr lang="es-MX" b="0" i="0"/>
        </a:p>
      </dgm:t>
    </dgm:pt>
    <dgm:pt modelId="{CFD87871-F571-4F40-9EC0-B51C47827885}" type="parTrans" cxnId="{BCC38DDF-CCB7-4FBF-AB69-86EF4E468C51}">
      <dgm:prSet/>
      <dgm:spPr/>
      <dgm:t>
        <a:bodyPr/>
        <a:lstStyle/>
        <a:p>
          <a:endParaRPr lang="es-MX"/>
        </a:p>
      </dgm:t>
    </dgm:pt>
    <dgm:pt modelId="{0ED10D0F-E4B5-421F-A2D2-6ADBE41EB1A0}" type="sibTrans" cxnId="{BCC38DDF-CCB7-4FBF-AB69-86EF4E468C51}">
      <dgm:prSet/>
      <dgm:spPr/>
      <dgm:t>
        <a:bodyPr/>
        <a:lstStyle/>
        <a:p>
          <a:endParaRPr lang="es-MX"/>
        </a:p>
      </dgm:t>
    </dgm:pt>
    <dgm:pt modelId="{F83BB054-26B8-4355-9971-4156A7D9EDB0}" type="pres">
      <dgm:prSet presAssocID="{4A46B12F-7CFB-4A10-A8D4-793C6A813A17}" presName="layout" presStyleCnt="0">
        <dgm:presLayoutVars>
          <dgm:chMax/>
          <dgm:chPref/>
          <dgm:dir/>
          <dgm:animOne val="branch"/>
          <dgm:animLvl val="lvl"/>
          <dgm:resizeHandles/>
        </dgm:presLayoutVars>
      </dgm:prSet>
      <dgm:spPr/>
      <dgm:t>
        <a:bodyPr/>
        <a:lstStyle/>
        <a:p>
          <a:endParaRPr lang="es-MX"/>
        </a:p>
      </dgm:t>
    </dgm:pt>
    <dgm:pt modelId="{4CF19AEC-FBD7-45C0-BE04-ABBFF0DCAEE1}" type="pres">
      <dgm:prSet presAssocID="{FC611C59-CDB6-4674-9CE1-10F5FB488DAE}" presName="root" presStyleCnt="0">
        <dgm:presLayoutVars>
          <dgm:chMax/>
          <dgm:chPref val="4"/>
        </dgm:presLayoutVars>
      </dgm:prSet>
      <dgm:spPr/>
      <dgm:t>
        <a:bodyPr/>
        <a:lstStyle/>
        <a:p>
          <a:endParaRPr lang="es-MX"/>
        </a:p>
      </dgm:t>
    </dgm:pt>
    <dgm:pt modelId="{A1B97438-D8C0-4825-8C1A-454A6432584F}" type="pres">
      <dgm:prSet presAssocID="{FC611C59-CDB6-4674-9CE1-10F5FB488DAE}" presName="rootComposite" presStyleCnt="0">
        <dgm:presLayoutVars/>
      </dgm:prSet>
      <dgm:spPr/>
      <dgm:t>
        <a:bodyPr/>
        <a:lstStyle/>
        <a:p>
          <a:endParaRPr lang="es-MX"/>
        </a:p>
      </dgm:t>
    </dgm:pt>
    <dgm:pt modelId="{51B47588-49FC-4D1C-B6B9-8615C50AB220}" type="pres">
      <dgm:prSet presAssocID="{FC611C59-CDB6-4674-9CE1-10F5FB488DAE}" presName="rootText" presStyleLbl="node0" presStyleIdx="0" presStyleCnt="1">
        <dgm:presLayoutVars>
          <dgm:chMax/>
          <dgm:chPref val="4"/>
        </dgm:presLayoutVars>
      </dgm:prSet>
      <dgm:spPr/>
      <dgm:t>
        <a:bodyPr/>
        <a:lstStyle/>
        <a:p>
          <a:endParaRPr lang="es-MX"/>
        </a:p>
      </dgm:t>
    </dgm:pt>
    <dgm:pt modelId="{AEAC69C5-74DE-4C85-BBE1-0B64C4EB968B}" type="pres">
      <dgm:prSet presAssocID="{FC611C59-CDB6-4674-9CE1-10F5FB488DAE}" presName="childShape" presStyleCnt="0">
        <dgm:presLayoutVars>
          <dgm:chMax val="0"/>
          <dgm:chPref val="0"/>
        </dgm:presLayoutVars>
      </dgm:prSet>
      <dgm:spPr/>
      <dgm:t>
        <a:bodyPr/>
        <a:lstStyle/>
        <a:p>
          <a:endParaRPr lang="es-MX"/>
        </a:p>
      </dgm:t>
    </dgm:pt>
    <dgm:pt modelId="{8F6BBAD6-3A96-4C59-A8A4-D3B4AB588C0E}" type="pres">
      <dgm:prSet presAssocID="{29194552-B574-4E5F-99E9-DF72E8073520}" presName="childComposite" presStyleCnt="0">
        <dgm:presLayoutVars>
          <dgm:chMax val="0"/>
          <dgm:chPref val="0"/>
        </dgm:presLayoutVars>
      </dgm:prSet>
      <dgm:spPr/>
      <dgm:t>
        <a:bodyPr/>
        <a:lstStyle/>
        <a:p>
          <a:endParaRPr lang="es-MX"/>
        </a:p>
      </dgm:t>
    </dgm:pt>
    <dgm:pt modelId="{DDC4CD22-EA3F-4820-9D31-9AAD70810E4A}" type="pres">
      <dgm:prSet presAssocID="{29194552-B574-4E5F-99E9-DF72E8073520}" presName="Image" presStyleLbl="node1" presStyleIdx="0" presStyleCnt="3"/>
      <dgm:spPr>
        <a:blipFill rotWithShape="1">
          <a:blip xmlns:r="http://schemas.openxmlformats.org/officeDocument/2006/relationships" r:embed="rId1">
            <a:duotone>
              <a:schemeClr val="accent2">
                <a:hueOff val="0"/>
                <a:satOff val="0"/>
                <a:lumOff val="0"/>
                <a:alphaOff val="0"/>
                <a:shade val="20000"/>
                <a:satMod val="200000"/>
              </a:schemeClr>
              <a:schemeClr val="accent2">
                <a:hueOff val="0"/>
                <a:satOff val="0"/>
                <a:lumOff val="0"/>
                <a:alphaOff val="0"/>
                <a:tint val="12000"/>
                <a:satMod val="190000"/>
              </a:schemeClr>
            </a:duotone>
          </a:blip>
          <a:stretch>
            <a:fillRect/>
          </a:stretch>
        </a:blipFill>
      </dgm:spPr>
      <dgm:t>
        <a:bodyPr/>
        <a:lstStyle/>
        <a:p>
          <a:endParaRPr lang="es-MX"/>
        </a:p>
      </dgm:t>
    </dgm:pt>
    <dgm:pt modelId="{1733F907-652B-4A98-A6DB-6F5807F20B82}" type="pres">
      <dgm:prSet presAssocID="{29194552-B574-4E5F-99E9-DF72E8073520}" presName="childText" presStyleLbl="lnNode1" presStyleIdx="0" presStyleCnt="3">
        <dgm:presLayoutVars>
          <dgm:chMax val="0"/>
          <dgm:chPref val="0"/>
          <dgm:bulletEnabled val="1"/>
        </dgm:presLayoutVars>
      </dgm:prSet>
      <dgm:spPr/>
      <dgm:t>
        <a:bodyPr/>
        <a:lstStyle/>
        <a:p>
          <a:endParaRPr lang="es-MX"/>
        </a:p>
      </dgm:t>
    </dgm:pt>
    <dgm:pt modelId="{3803EB87-1AF3-4104-818B-5CFE9A3A43CA}" type="pres">
      <dgm:prSet presAssocID="{733F64BA-70A5-44F3-B343-E60AA751DF3A}" presName="childComposite" presStyleCnt="0">
        <dgm:presLayoutVars>
          <dgm:chMax val="0"/>
          <dgm:chPref val="0"/>
        </dgm:presLayoutVars>
      </dgm:prSet>
      <dgm:spPr/>
      <dgm:t>
        <a:bodyPr/>
        <a:lstStyle/>
        <a:p>
          <a:endParaRPr lang="es-MX"/>
        </a:p>
      </dgm:t>
    </dgm:pt>
    <dgm:pt modelId="{BCF8C55A-21F6-4863-B0C7-B4CDCE9398CE}" type="pres">
      <dgm:prSet presAssocID="{733F64BA-70A5-44F3-B343-E60AA751DF3A}" presName="Image" presStyleLbl="node1" presStyleIdx="1" presStyleCnt="3"/>
      <dgm:spPr>
        <a:blipFill rotWithShape="1">
          <a:blip xmlns:r="http://schemas.openxmlformats.org/officeDocument/2006/relationships" r:embed="rId2">
            <a:duotone>
              <a:schemeClr val="accent3">
                <a:hueOff val="0"/>
                <a:satOff val="0"/>
                <a:lumOff val="0"/>
                <a:alphaOff val="0"/>
                <a:shade val="20000"/>
                <a:satMod val="200000"/>
              </a:schemeClr>
              <a:schemeClr val="accent3">
                <a:hueOff val="0"/>
                <a:satOff val="0"/>
                <a:lumOff val="0"/>
                <a:alphaOff val="0"/>
                <a:tint val="12000"/>
                <a:satMod val="190000"/>
              </a:schemeClr>
            </a:duotone>
          </a:blip>
          <a:stretch>
            <a:fillRect/>
          </a:stretch>
        </a:blipFill>
      </dgm:spPr>
      <dgm:t>
        <a:bodyPr/>
        <a:lstStyle/>
        <a:p>
          <a:endParaRPr lang="es-MX"/>
        </a:p>
      </dgm:t>
    </dgm:pt>
    <dgm:pt modelId="{84E79887-BCCF-4E32-8417-2FCD4CC87BE0}" type="pres">
      <dgm:prSet presAssocID="{733F64BA-70A5-44F3-B343-E60AA751DF3A}" presName="childText" presStyleLbl="lnNode1" presStyleIdx="1" presStyleCnt="3">
        <dgm:presLayoutVars>
          <dgm:chMax val="0"/>
          <dgm:chPref val="0"/>
          <dgm:bulletEnabled val="1"/>
        </dgm:presLayoutVars>
      </dgm:prSet>
      <dgm:spPr/>
      <dgm:t>
        <a:bodyPr/>
        <a:lstStyle/>
        <a:p>
          <a:endParaRPr lang="es-MX"/>
        </a:p>
      </dgm:t>
    </dgm:pt>
    <dgm:pt modelId="{E98EF02D-3EEF-4ED4-96AF-36C8C02A5E86}" type="pres">
      <dgm:prSet presAssocID="{5B005FCD-2D23-453C-8603-729D5F0BAD14}" presName="childComposite" presStyleCnt="0">
        <dgm:presLayoutVars>
          <dgm:chMax val="0"/>
          <dgm:chPref val="0"/>
        </dgm:presLayoutVars>
      </dgm:prSet>
      <dgm:spPr/>
      <dgm:t>
        <a:bodyPr/>
        <a:lstStyle/>
        <a:p>
          <a:endParaRPr lang="es-MX"/>
        </a:p>
      </dgm:t>
    </dgm:pt>
    <dgm:pt modelId="{EE393A96-A195-442F-8C04-EE00E54790C9}" type="pres">
      <dgm:prSet presAssocID="{5B005FCD-2D23-453C-8603-729D5F0BAD14}" presName="Image" presStyleLbl="node1" presStyleIdx="2" presStyleCnt="3"/>
      <dgm:spPr>
        <a:blipFill rotWithShape="1">
          <a:blip xmlns:r="http://schemas.openxmlformats.org/officeDocument/2006/relationships" r:embed="rId1">
            <a:duotone>
              <a:schemeClr val="accent4">
                <a:hueOff val="0"/>
                <a:satOff val="0"/>
                <a:lumOff val="0"/>
                <a:alphaOff val="0"/>
                <a:shade val="20000"/>
                <a:satMod val="200000"/>
              </a:schemeClr>
              <a:schemeClr val="accent4">
                <a:hueOff val="0"/>
                <a:satOff val="0"/>
                <a:lumOff val="0"/>
                <a:alphaOff val="0"/>
                <a:tint val="12000"/>
                <a:satMod val="190000"/>
              </a:schemeClr>
            </a:duotone>
          </a:blip>
          <a:stretch>
            <a:fillRect/>
          </a:stretch>
        </a:blipFill>
      </dgm:spPr>
      <dgm:t>
        <a:bodyPr/>
        <a:lstStyle/>
        <a:p>
          <a:endParaRPr lang="es-MX"/>
        </a:p>
      </dgm:t>
    </dgm:pt>
    <dgm:pt modelId="{646A9E57-7600-491F-8AA3-CD6A860E108E}" type="pres">
      <dgm:prSet presAssocID="{5B005FCD-2D23-453C-8603-729D5F0BAD14}" presName="childText" presStyleLbl="lnNode1" presStyleIdx="2" presStyleCnt="3">
        <dgm:presLayoutVars>
          <dgm:chMax val="0"/>
          <dgm:chPref val="0"/>
          <dgm:bulletEnabled val="1"/>
        </dgm:presLayoutVars>
      </dgm:prSet>
      <dgm:spPr/>
      <dgm:t>
        <a:bodyPr/>
        <a:lstStyle/>
        <a:p>
          <a:endParaRPr lang="es-MX"/>
        </a:p>
      </dgm:t>
    </dgm:pt>
  </dgm:ptLst>
  <dgm:cxnLst>
    <dgm:cxn modelId="{268613A1-6068-4025-994C-F4490F6EF91C}" srcId="{FC611C59-CDB6-4674-9CE1-10F5FB488DAE}" destId="{733F64BA-70A5-44F3-B343-E60AA751DF3A}" srcOrd="1" destOrd="0" parTransId="{485882DC-D045-40D9-8F09-27E17AFC2492}" sibTransId="{687B25E7-2FD8-4598-A30D-05E6BF8E17B9}"/>
    <dgm:cxn modelId="{31324D1C-CD1C-4B82-9337-DB17E651DBAC}" srcId="{FC611C59-CDB6-4674-9CE1-10F5FB488DAE}" destId="{5B005FCD-2D23-453C-8603-729D5F0BAD14}" srcOrd="2" destOrd="0" parTransId="{FFDA1A07-7E98-4B12-A152-698882652CE2}" sibTransId="{C1BDCDAE-4B8D-41E3-8EF4-8A2D0F461379}"/>
    <dgm:cxn modelId="{6E32BE8F-BE07-4139-BC0E-180BB1AB4F11}" type="presOf" srcId="{733F64BA-70A5-44F3-B343-E60AA751DF3A}" destId="{84E79887-BCCF-4E32-8417-2FCD4CC87BE0}" srcOrd="0" destOrd="0" presId="urn:microsoft.com/office/officeart/2008/layout/PictureAccentList"/>
    <dgm:cxn modelId="{F9C6724A-B698-4542-8F31-B78659B4E690}" type="presOf" srcId="{29194552-B574-4E5F-99E9-DF72E8073520}" destId="{1733F907-652B-4A98-A6DB-6F5807F20B82}" srcOrd="0" destOrd="0" presId="urn:microsoft.com/office/officeart/2008/layout/PictureAccentList"/>
    <dgm:cxn modelId="{4E85B35C-B3F0-4DE1-B32B-2F150A9250C3}" type="presOf" srcId="{4A46B12F-7CFB-4A10-A8D4-793C6A813A17}" destId="{F83BB054-26B8-4355-9971-4156A7D9EDB0}" srcOrd="0" destOrd="0" presId="urn:microsoft.com/office/officeart/2008/layout/PictureAccentList"/>
    <dgm:cxn modelId="{11470C01-E168-458D-AEDC-BFE779FF4C3A}" srcId="{4A46B12F-7CFB-4A10-A8D4-793C6A813A17}" destId="{FC611C59-CDB6-4674-9CE1-10F5FB488DAE}" srcOrd="0" destOrd="0" parTransId="{829607EA-5050-4988-A98B-AA5B2CA55757}" sibTransId="{5A5A5DDC-2333-48FD-8C27-82878BAFF1F7}"/>
    <dgm:cxn modelId="{804EC969-5E4D-48A2-A357-34B785F63B9C}" type="presOf" srcId="{5B005FCD-2D23-453C-8603-729D5F0BAD14}" destId="{646A9E57-7600-491F-8AA3-CD6A860E108E}" srcOrd="0" destOrd="0" presId="urn:microsoft.com/office/officeart/2008/layout/PictureAccentList"/>
    <dgm:cxn modelId="{BCC38DDF-CCB7-4FBF-AB69-86EF4E468C51}" srcId="{FC611C59-CDB6-4674-9CE1-10F5FB488DAE}" destId="{29194552-B574-4E5F-99E9-DF72E8073520}" srcOrd="0" destOrd="0" parTransId="{CFD87871-F571-4F40-9EC0-B51C47827885}" sibTransId="{0ED10D0F-E4B5-421F-A2D2-6ADBE41EB1A0}"/>
    <dgm:cxn modelId="{6B6BB1F2-2EA3-427F-AD15-74D571D32105}" type="presOf" srcId="{FC611C59-CDB6-4674-9CE1-10F5FB488DAE}" destId="{51B47588-49FC-4D1C-B6B9-8615C50AB220}" srcOrd="0" destOrd="0" presId="urn:microsoft.com/office/officeart/2008/layout/PictureAccentList"/>
    <dgm:cxn modelId="{505D12E4-96E6-436A-85FF-FBAA44F2E089}" type="presParOf" srcId="{F83BB054-26B8-4355-9971-4156A7D9EDB0}" destId="{4CF19AEC-FBD7-45C0-BE04-ABBFF0DCAEE1}" srcOrd="0" destOrd="0" presId="urn:microsoft.com/office/officeart/2008/layout/PictureAccentList"/>
    <dgm:cxn modelId="{DFCC7E9B-CA51-47E5-8418-98C4617F5E35}" type="presParOf" srcId="{4CF19AEC-FBD7-45C0-BE04-ABBFF0DCAEE1}" destId="{A1B97438-D8C0-4825-8C1A-454A6432584F}" srcOrd="0" destOrd="0" presId="urn:microsoft.com/office/officeart/2008/layout/PictureAccentList"/>
    <dgm:cxn modelId="{12D1806D-1DE4-46CB-BD21-63B483B1A6DC}" type="presParOf" srcId="{A1B97438-D8C0-4825-8C1A-454A6432584F}" destId="{51B47588-49FC-4D1C-B6B9-8615C50AB220}" srcOrd="0" destOrd="0" presId="urn:microsoft.com/office/officeart/2008/layout/PictureAccentList"/>
    <dgm:cxn modelId="{64BDB00F-8D50-4BDF-88B2-BAEA35C6B18C}" type="presParOf" srcId="{4CF19AEC-FBD7-45C0-BE04-ABBFF0DCAEE1}" destId="{AEAC69C5-74DE-4C85-BBE1-0B64C4EB968B}" srcOrd="1" destOrd="0" presId="urn:microsoft.com/office/officeart/2008/layout/PictureAccentList"/>
    <dgm:cxn modelId="{024F1386-7423-4F2F-9EC6-1952D94CB2D5}" type="presParOf" srcId="{AEAC69C5-74DE-4C85-BBE1-0B64C4EB968B}" destId="{8F6BBAD6-3A96-4C59-A8A4-D3B4AB588C0E}" srcOrd="0" destOrd="0" presId="urn:microsoft.com/office/officeart/2008/layout/PictureAccentList"/>
    <dgm:cxn modelId="{0766B1FB-EA56-4030-AD32-4D90AF389FE9}" type="presParOf" srcId="{8F6BBAD6-3A96-4C59-A8A4-D3B4AB588C0E}" destId="{DDC4CD22-EA3F-4820-9D31-9AAD70810E4A}" srcOrd="0" destOrd="0" presId="urn:microsoft.com/office/officeart/2008/layout/PictureAccentList"/>
    <dgm:cxn modelId="{1518E9CC-A72D-4D3A-8D73-0297F5B2182B}" type="presParOf" srcId="{8F6BBAD6-3A96-4C59-A8A4-D3B4AB588C0E}" destId="{1733F907-652B-4A98-A6DB-6F5807F20B82}" srcOrd="1" destOrd="0" presId="urn:microsoft.com/office/officeart/2008/layout/PictureAccentList"/>
    <dgm:cxn modelId="{84527016-CB47-43D2-A04A-3A82D55B29DB}" type="presParOf" srcId="{AEAC69C5-74DE-4C85-BBE1-0B64C4EB968B}" destId="{3803EB87-1AF3-4104-818B-5CFE9A3A43CA}" srcOrd="1" destOrd="0" presId="urn:microsoft.com/office/officeart/2008/layout/PictureAccentList"/>
    <dgm:cxn modelId="{E17DF034-2646-46DB-B264-F1B7166CD0C6}" type="presParOf" srcId="{3803EB87-1AF3-4104-818B-5CFE9A3A43CA}" destId="{BCF8C55A-21F6-4863-B0C7-B4CDCE9398CE}" srcOrd="0" destOrd="0" presId="urn:microsoft.com/office/officeart/2008/layout/PictureAccentList"/>
    <dgm:cxn modelId="{B72D62A3-9E84-4CC8-84C1-5DE166EA3210}" type="presParOf" srcId="{3803EB87-1AF3-4104-818B-5CFE9A3A43CA}" destId="{84E79887-BCCF-4E32-8417-2FCD4CC87BE0}" srcOrd="1" destOrd="0" presId="urn:microsoft.com/office/officeart/2008/layout/PictureAccentList"/>
    <dgm:cxn modelId="{6797103A-6B54-48CF-818C-974D754E08CB}" type="presParOf" srcId="{AEAC69C5-74DE-4C85-BBE1-0B64C4EB968B}" destId="{E98EF02D-3EEF-4ED4-96AF-36C8C02A5E86}" srcOrd="2" destOrd="0" presId="urn:microsoft.com/office/officeart/2008/layout/PictureAccentList"/>
    <dgm:cxn modelId="{06880F47-1409-47F3-96A9-091045C6451B}" type="presParOf" srcId="{E98EF02D-3EEF-4ED4-96AF-36C8C02A5E86}" destId="{EE393A96-A195-442F-8C04-EE00E54790C9}" srcOrd="0" destOrd="0" presId="urn:microsoft.com/office/officeart/2008/layout/PictureAccentList"/>
    <dgm:cxn modelId="{55B70442-B1F9-45E6-9C3A-4F2E96318037}" type="presParOf" srcId="{E98EF02D-3EEF-4ED4-96AF-36C8C02A5E86}" destId="{646A9E57-7600-491F-8AA3-CD6A860E108E}" srcOrd="1" destOrd="0" presId="urn:microsoft.com/office/officeart/2008/layout/PictureAccentList"/>
  </dgm:cxnLst>
  <dgm:bg/>
  <dgm:whole/>
  <dgm:extLst>
    <a:ext uri="http://schemas.microsoft.com/office/drawing/2008/diagram">
      <dsp:dataModelExt xmlns:dsp="http://schemas.microsoft.com/office/drawing/2008/diagram" xmlns="" relId="rId6" minVer="http://schemas.openxmlformats.org/drawingml/2006/diagram"/>
    </a:ext>
    <a:ext uri="{C62137D5-CB1D-491B-B009-E17868A290BF}">
      <dgm14:recolorImg xmlns:dgm14="http://schemas.microsoft.com/office/drawing/2010/diagram" xmlns="" val="1"/>
    </a:ext>
  </dgm:extLst>
</dgm:dataModel>
</file>

<file path=ppt/diagrams/data15.xml><?xml version="1.0" encoding="utf-8"?>
<dgm:dataModel xmlns:dgm="http://schemas.openxmlformats.org/drawingml/2006/diagram" xmlns:a="http://schemas.openxmlformats.org/drawingml/2006/main">
  <dgm:ptLst>
    <dgm:pt modelId="{4B4373BC-D7E6-4609-8BBB-7D5E30F37544}"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es-MX"/>
        </a:p>
      </dgm:t>
    </dgm:pt>
    <dgm:pt modelId="{F6683506-47D9-41AA-B4E5-CD0ABBD1F486}">
      <dgm:prSet phldrT="[Texto]"/>
      <dgm:spPr/>
      <dgm:t>
        <a:bodyPr/>
        <a:lstStyle/>
        <a:p>
          <a:r>
            <a:rPr lang="es-MX" dirty="0" smtClean="0"/>
            <a:t>ETAPAS DE LA ENTREVISTA CLÍNICA </a:t>
          </a:r>
          <a:endParaRPr lang="es-MX" dirty="0"/>
        </a:p>
      </dgm:t>
    </dgm:pt>
    <dgm:pt modelId="{95C6DB33-DF84-474D-9245-E1F4A1C850BA}" type="parTrans" cxnId="{FBC4DE76-30B3-492B-8E06-5C79C018E9E4}">
      <dgm:prSet/>
      <dgm:spPr/>
      <dgm:t>
        <a:bodyPr/>
        <a:lstStyle/>
        <a:p>
          <a:endParaRPr lang="es-MX"/>
        </a:p>
      </dgm:t>
    </dgm:pt>
    <dgm:pt modelId="{A72E0014-2FDB-47BB-AC6F-9909E13E4705}" type="sibTrans" cxnId="{FBC4DE76-30B3-492B-8E06-5C79C018E9E4}">
      <dgm:prSet/>
      <dgm:spPr/>
      <dgm:t>
        <a:bodyPr/>
        <a:lstStyle/>
        <a:p>
          <a:endParaRPr lang="es-MX"/>
        </a:p>
      </dgm:t>
    </dgm:pt>
    <dgm:pt modelId="{8F103908-BC6F-491A-B5F7-E837237BB035}">
      <dgm:prSet phldrT="[Texto]"/>
      <dgm:spPr/>
      <dgm:t>
        <a:bodyPr/>
        <a:lstStyle/>
        <a:p>
          <a:r>
            <a:rPr lang="es-MX" dirty="0" smtClean="0"/>
            <a:t>Preparación </a:t>
          </a:r>
          <a:endParaRPr lang="es-MX" dirty="0"/>
        </a:p>
      </dgm:t>
    </dgm:pt>
    <dgm:pt modelId="{86036051-E9E8-441D-AC82-8B526272B1D1}" type="parTrans" cxnId="{D456D96E-7BC2-4824-9715-BED30818D838}">
      <dgm:prSet/>
      <dgm:spPr/>
      <dgm:t>
        <a:bodyPr/>
        <a:lstStyle/>
        <a:p>
          <a:endParaRPr lang="es-MX"/>
        </a:p>
      </dgm:t>
    </dgm:pt>
    <dgm:pt modelId="{EE5B1F0F-2D91-4631-AC57-8F7EFB52C379}" type="sibTrans" cxnId="{D456D96E-7BC2-4824-9715-BED30818D838}">
      <dgm:prSet/>
      <dgm:spPr/>
      <dgm:t>
        <a:bodyPr/>
        <a:lstStyle/>
        <a:p>
          <a:endParaRPr lang="es-MX"/>
        </a:p>
      </dgm:t>
    </dgm:pt>
    <dgm:pt modelId="{7D001940-67CE-4BBF-BFCB-EF5C8ABDE9A5}">
      <dgm:prSet phldrT="[Texto]"/>
      <dgm:spPr/>
      <dgm:t>
        <a:bodyPr/>
        <a:lstStyle/>
        <a:p>
          <a:r>
            <a:rPr lang="es-MX" dirty="0" smtClean="0"/>
            <a:t>Fase inicial </a:t>
          </a:r>
          <a:endParaRPr lang="es-MX" dirty="0"/>
        </a:p>
      </dgm:t>
    </dgm:pt>
    <dgm:pt modelId="{FA4AA0BB-2B60-47E3-A3A1-EA09E1BF2090}" type="parTrans" cxnId="{7BDBBE57-B08B-42C9-8EA6-1EA90EE1A0B3}">
      <dgm:prSet/>
      <dgm:spPr/>
      <dgm:t>
        <a:bodyPr/>
        <a:lstStyle/>
        <a:p>
          <a:endParaRPr lang="es-MX"/>
        </a:p>
      </dgm:t>
    </dgm:pt>
    <dgm:pt modelId="{72AD8D9F-5E3D-4597-8DBF-E12CED21365D}" type="sibTrans" cxnId="{7BDBBE57-B08B-42C9-8EA6-1EA90EE1A0B3}">
      <dgm:prSet/>
      <dgm:spPr/>
      <dgm:t>
        <a:bodyPr/>
        <a:lstStyle/>
        <a:p>
          <a:endParaRPr lang="es-MX"/>
        </a:p>
      </dgm:t>
    </dgm:pt>
    <dgm:pt modelId="{1BD3A5ED-A72A-4303-8888-DFEC4D85D626}">
      <dgm:prSet phldrT="[Texto]"/>
      <dgm:spPr/>
      <dgm:t>
        <a:bodyPr/>
        <a:lstStyle/>
        <a:p>
          <a:r>
            <a:rPr lang="es-MX" dirty="0" smtClean="0"/>
            <a:t>Fase intermedia</a:t>
          </a:r>
          <a:endParaRPr lang="es-MX" dirty="0"/>
        </a:p>
      </dgm:t>
    </dgm:pt>
    <dgm:pt modelId="{F620311F-3A07-4DA7-B9EC-438B5D7691FB}" type="parTrans" cxnId="{38C67884-994B-4543-B9E7-6D0A20E2CD69}">
      <dgm:prSet/>
      <dgm:spPr/>
      <dgm:t>
        <a:bodyPr/>
        <a:lstStyle/>
        <a:p>
          <a:endParaRPr lang="es-MX"/>
        </a:p>
      </dgm:t>
    </dgm:pt>
    <dgm:pt modelId="{99AD15D8-0C4D-4610-BDE0-296C6238918B}" type="sibTrans" cxnId="{38C67884-994B-4543-B9E7-6D0A20E2CD69}">
      <dgm:prSet/>
      <dgm:spPr/>
      <dgm:t>
        <a:bodyPr/>
        <a:lstStyle/>
        <a:p>
          <a:endParaRPr lang="es-MX"/>
        </a:p>
      </dgm:t>
    </dgm:pt>
    <dgm:pt modelId="{5EEAE4CC-E592-4FB6-B58D-B6835EA13C78}">
      <dgm:prSet phldrT="[Texto]"/>
      <dgm:spPr/>
      <dgm:t>
        <a:bodyPr/>
        <a:lstStyle/>
        <a:p>
          <a:r>
            <a:rPr lang="es-MX" dirty="0" smtClean="0"/>
            <a:t>Fase final</a:t>
          </a:r>
          <a:endParaRPr lang="es-MX" dirty="0"/>
        </a:p>
      </dgm:t>
    </dgm:pt>
    <dgm:pt modelId="{22898BF1-4E8F-4C7C-AFE3-074C9B5C44BE}" type="parTrans" cxnId="{DBCF1F2E-2BEB-444E-B472-74F35C0D658A}">
      <dgm:prSet/>
      <dgm:spPr/>
      <dgm:t>
        <a:bodyPr/>
        <a:lstStyle/>
        <a:p>
          <a:endParaRPr lang="es-MX"/>
        </a:p>
      </dgm:t>
    </dgm:pt>
    <dgm:pt modelId="{EF4BE9DD-3604-413E-9749-288C75E47A82}" type="sibTrans" cxnId="{DBCF1F2E-2BEB-444E-B472-74F35C0D658A}">
      <dgm:prSet/>
      <dgm:spPr/>
      <dgm:t>
        <a:bodyPr/>
        <a:lstStyle/>
        <a:p>
          <a:endParaRPr lang="es-MX"/>
        </a:p>
      </dgm:t>
    </dgm:pt>
    <dgm:pt modelId="{302B910D-FF74-4DD6-81DD-1BB222F2B85F}">
      <dgm:prSet/>
      <dgm:spPr/>
      <dgm:t>
        <a:bodyPr/>
        <a:lstStyle/>
        <a:p>
          <a:r>
            <a:rPr lang="es-MX" dirty="0" smtClean="0"/>
            <a:t>Fase de postdata </a:t>
          </a:r>
          <a:endParaRPr lang="es-MX" dirty="0"/>
        </a:p>
      </dgm:t>
    </dgm:pt>
    <dgm:pt modelId="{30F8E014-B340-461B-BEB0-8DAD7D07DA6B}" type="parTrans" cxnId="{6B3A363C-79E9-4C44-BED6-9EBAFF52C537}">
      <dgm:prSet/>
      <dgm:spPr/>
      <dgm:t>
        <a:bodyPr/>
        <a:lstStyle/>
        <a:p>
          <a:endParaRPr lang="es-MX"/>
        </a:p>
      </dgm:t>
    </dgm:pt>
    <dgm:pt modelId="{EE5C020C-DA1E-420D-BC2A-DB662B8CB4AF}" type="sibTrans" cxnId="{6B3A363C-79E9-4C44-BED6-9EBAFF52C537}">
      <dgm:prSet/>
      <dgm:spPr/>
      <dgm:t>
        <a:bodyPr/>
        <a:lstStyle/>
        <a:p>
          <a:endParaRPr lang="es-MX"/>
        </a:p>
      </dgm:t>
    </dgm:pt>
    <dgm:pt modelId="{1635B657-9C23-448D-B4B2-B93A3A7C7E14}">
      <dgm:prSet/>
      <dgm:spPr/>
      <dgm:t>
        <a:bodyPr/>
        <a:lstStyle/>
        <a:p>
          <a:r>
            <a:rPr lang="es-MX" dirty="0" smtClean="0"/>
            <a:t>Análisis de la </a:t>
          </a:r>
          <a:r>
            <a:rPr lang="es-MX" dirty="0" err="1" smtClean="0"/>
            <a:t>informcion</a:t>
          </a:r>
          <a:r>
            <a:rPr lang="es-MX" dirty="0" smtClean="0"/>
            <a:t> </a:t>
          </a:r>
          <a:endParaRPr lang="es-MX" dirty="0"/>
        </a:p>
      </dgm:t>
    </dgm:pt>
    <dgm:pt modelId="{E5E590F8-5037-4AC5-96AF-9FF42236F75C}" type="parTrans" cxnId="{8A0605AB-8131-447D-95D1-C6F7547C6C56}">
      <dgm:prSet/>
      <dgm:spPr/>
      <dgm:t>
        <a:bodyPr/>
        <a:lstStyle/>
        <a:p>
          <a:endParaRPr lang="es-MX"/>
        </a:p>
      </dgm:t>
    </dgm:pt>
    <dgm:pt modelId="{4E42EC3D-6BB2-4BD7-A42E-C5A22C67FA65}" type="sibTrans" cxnId="{8A0605AB-8131-447D-95D1-C6F7547C6C56}">
      <dgm:prSet/>
      <dgm:spPr/>
      <dgm:t>
        <a:bodyPr/>
        <a:lstStyle/>
        <a:p>
          <a:endParaRPr lang="es-MX"/>
        </a:p>
      </dgm:t>
    </dgm:pt>
    <dgm:pt modelId="{AD8A4F49-AE9A-4899-B770-78D0AA450196}" type="pres">
      <dgm:prSet presAssocID="{4B4373BC-D7E6-4609-8BBB-7D5E30F37544}" presName="Name0" presStyleCnt="0">
        <dgm:presLayoutVars>
          <dgm:dir/>
          <dgm:resizeHandles val="exact"/>
        </dgm:presLayoutVars>
      </dgm:prSet>
      <dgm:spPr/>
      <dgm:t>
        <a:bodyPr/>
        <a:lstStyle/>
        <a:p>
          <a:endParaRPr lang="es-MX"/>
        </a:p>
      </dgm:t>
    </dgm:pt>
    <dgm:pt modelId="{D3E1382C-1883-46A3-9B08-8FA9BE6440BE}" type="pres">
      <dgm:prSet presAssocID="{4B4373BC-D7E6-4609-8BBB-7D5E30F37544}" presName="cycle" presStyleCnt="0"/>
      <dgm:spPr/>
    </dgm:pt>
    <dgm:pt modelId="{1DE6DFF8-BB5F-4E0A-B1FE-5FEA1477E6A8}" type="pres">
      <dgm:prSet presAssocID="{F6683506-47D9-41AA-B4E5-CD0ABBD1F486}" presName="nodeFirstNode" presStyleLbl="node1" presStyleIdx="0" presStyleCnt="7">
        <dgm:presLayoutVars>
          <dgm:bulletEnabled val="1"/>
        </dgm:presLayoutVars>
      </dgm:prSet>
      <dgm:spPr/>
      <dgm:t>
        <a:bodyPr/>
        <a:lstStyle/>
        <a:p>
          <a:endParaRPr lang="es-MX"/>
        </a:p>
      </dgm:t>
    </dgm:pt>
    <dgm:pt modelId="{34B53C5E-B302-446E-ADAC-5C398C8C14BC}" type="pres">
      <dgm:prSet presAssocID="{A72E0014-2FDB-47BB-AC6F-9909E13E4705}" presName="sibTransFirstNode" presStyleLbl="bgShp" presStyleIdx="0" presStyleCnt="1"/>
      <dgm:spPr/>
      <dgm:t>
        <a:bodyPr/>
        <a:lstStyle/>
        <a:p>
          <a:endParaRPr lang="es-MX"/>
        </a:p>
      </dgm:t>
    </dgm:pt>
    <dgm:pt modelId="{15D526D5-5E9E-4DD3-B744-54373162B9A2}" type="pres">
      <dgm:prSet presAssocID="{8F103908-BC6F-491A-B5F7-E837237BB035}" presName="nodeFollowingNodes" presStyleLbl="node1" presStyleIdx="1" presStyleCnt="7">
        <dgm:presLayoutVars>
          <dgm:bulletEnabled val="1"/>
        </dgm:presLayoutVars>
      </dgm:prSet>
      <dgm:spPr/>
      <dgm:t>
        <a:bodyPr/>
        <a:lstStyle/>
        <a:p>
          <a:endParaRPr lang="es-MX"/>
        </a:p>
      </dgm:t>
    </dgm:pt>
    <dgm:pt modelId="{33C27B9D-20D9-46DF-9968-24EE1B93B7C6}" type="pres">
      <dgm:prSet presAssocID="{7D001940-67CE-4BBF-BFCB-EF5C8ABDE9A5}" presName="nodeFollowingNodes" presStyleLbl="node1" presStyleIdx="2" presStyleCnt="7">
        <dgm:presLayoutVars>
          <dgm:bulletEnabled val="1"/>
        </dgm:presLayoutVars>
      </dgm:prSet>
      <dgm:spPr/>
      <dgm:t>
        <a:bodyPr/>
        <a:lstStyle/>
        <a:p>
          <a:endParaRPr lang="es-MX"/>
        </a:p>
      </dgm:t>
    </dgm:pt>
    <dgm:pt modelId="{BE398945-CD99-4F11-9A47-E9C95736E0C7}" type="pres">
      <dgm:prSet presAssocID="{1BD3A5ED-A72A-4303-8888-DFEC4D85D626}" presName="nodeFollowingNodes" presStyleLbl="node1" presStyleIdx="3" presStyleCnt="7">
        <dgm:presLayoutVars>
          <dgm:bulletEnabled val="1"/>
        </dgm:presLayoutVars>
      </dgm:prSet>
      <dgm:spPr/>
      <dgm:t>
        <a:bodyPr/>
        <a:lstStyle/>
        <a:p>
          <a:endParaRPr lang="es-MX"/>
        </a:p>
      </dgm:t>
    </dgm:pt>
    <dgm:pt modelId="{0A0E9E0A-A68C-4F9B-BBDF-C265FE34A9F9}" type="pres">
      <dgm:prSet presAssocID="{5EEAE4CC-E592-4FB6-B58D-B6835EA13C78}" presName="nodeFollowingNodes" presStyleLbl="node1" presStyleIdx="4" presStyleCnt="7">
        <dgm:presLayoutVars>
          <dgm:bulletEnabled val="1"/>
        </dgm:presLayoutVars>
      </dgm:prSet>
      <dgm:spPr/>
      <dgm:t>
        <a:bodyPr/>
        <a:lstStyle/>
        <a:p>
          <a:endParaRPr lang="es-MX"/>
        </a:p>
      </dgm:t>
    </dgm:pt>
    <dgm:pt modelId="{CE7FC0B9-AFEC-4EAC-9347-77F55FCAA8E8}" type="pres">
      <dgm:prSet presAssocID="{302B910D-FF74-4DD6-81DD-1BB222F2B85F}" presName="nodeFollowingNodes" presStyleLbl="node1" presStyleIdx="5" presStyleCnt="7">
        <dgm:presLayoutVars>
          <dgm:bulletEnabled val="1"/>
        </dgm:presLayoutVars>
      </dgm:prSet>
      <dgm:spPr/>
      <dgm:t>
        <a:bodyPr/>
        <a:lstStyle/>
        <a:p>
          <a:endParaRPr lang="es-MX"/>
        </a:p>
      </dgm:t>
    </dgm:pt>
    <dgm:pt modelId="{E2351CD2-8C80-4986-9805-FD1EFA8B7D6C}" type="pres">
      <dgm:prSet presAssocID="{1635B657-9C23-448D-B4B2-B93A3A7C7E14}" presName="nodeFollowingNodes" presStyleLbl="node1" presStyleIdx="6" presStyleCnt="7">
        <dgm:presLayoutVars>
          <dgm:bulletEnabled val="1"/>
        </dgm:presLayoutVars>
      </dgm:prSet>
      <dgm:spPr/>
      <dgm:t>
        <a:bodyPr/>
        <a:lstStyle/>
        <a:p>
          <a:endParaRPr lang="es-MX"/>
        </a:p>
      </dgm:t>
    </dgm:pt>
  </dgm:ptLst>
  <dgm:cxnLst>
    <dgm:cxn modelId="{00C0DB1F-6D02-4055-A82D-5BE7503C5ADA}" type="presOf" srcId="{5EEAE4CC-E592-4FB6-B58D-B6835EA13C78}" destId="{0A0E9E0A-A68C-4F9B-BBDF-C265FE34A9F9}" srcOrd="0" destOrd="0" presId="urn:microsoft.com/office/officeart/2005/8/layout/cycle3"/>
    <dgm:cxn modelId="{DBCF1F2E-2BEB-444E-B472-74F35C0D658A}" srcId="{4B4373BC-D7E6-4609-8BBB-7D5E30F37544}" destId="{5EEAE4CC-E592-4FB6-B58D-B6835EA13C78}" srcOrd="4" destOrd="0" parTransId="{22898BF1-4E8F-4C7C-AFE3-074C9B5C44BE}" sibTransId="{EF4BE9DD-3604-413E-9749-288C75E47A82}"/>
    <dgm:cxn modelId="{465F14D5-7860-48EA-992D-A173691EE61E}" type="presOf" srcId="{1BD3A5ED-A72A-4303-8888-DFEC4D85D626}" destId="{BE398945-CD99-4F11-9A47-E9C95736E0C7}" srcOrd="0" destOrd="0" presId="urn:microsoft.com/office/officeart/2005/8/layout/cycle3"/>
    <dgm:cxn modelId="{8DC631FD-D665-4068-866F-43802E68A46B}" type="presOf" srcId="{F6683506-47D9-41AA-B4E5-CD0ABBD1F486}" destId="{1DE6DFF8-BB5F-4E0A-B1FE-5FEA1477E6A8}" srcOrd="0" destOrd="0" presId="urn:microsoft.com/office/officeart/2005/8/layout/cycle3"/>
    <dgm:cxn modelId="{61CBB39C-1664-49F6-B87A-12F7A0F3FCE7}" type="presOf" srcId="{302B910D-FF74-4DD6-81DD-1BB222F2B85F}" destId="{CE7FC0B9-AFEC-4EAC-9347-77F55FCAA8E8}" srcOrd="0" destOrd="0" presId="urn:microsoft.com/office/officeart/2005/8/layout/cycle3"/>
    <dgm:cxn modelId="{8A0605AB-8131-447D-95D1-C6F7547C6C56}" srcId="{4B4373BC-D7E6-4609-8BBB-7D5E30F37544}" destId="{1635B657-9C23-448D-B4B2-B93A3A7C7E14}" srcOrd="6" destOrd="0" parTransId="{E5E590F8-5037-4AC5-96AF-9FF42236F75C}" sibTransId="{4E42EC3D-6BB2-4BD7-A42E-C5A22C67FA65}"/>
    <dgm:cxn modelId="{FBC4DE76-30B3-492B-8E06-5C79C018E9E4}" srcId="{4B4373BC-D7E6-4609-8BBB-7D5E30F37544}" destId="{F6683506-47D9-41AA-B4E5-CD0ABBD1F486}" srcOrd="0" destOrd="0" parTransId="{95C6DB33-DF84-474D-9245-E1F4A1C850BA}" sibTransId="{A72E0014-2FDB-47BB-AC6F-9909E13E4705}"/>
    <dgm:cxn modelId="{6778C0F3-6091-49FB-97A5-DF1DBE8BE029}" type="presOf" srcId="{7D001940-67CE-4BBF-BFCB-EF5C8ABDE9A5}" destId="{33C27B9D-20D9-46DF-9968-24EE1B93B7C6}" srcOrd="0" destOrd="0" presId="urn:microsoft.com/office/officeart/2005/8/layout/cycle3"/>
    <dgm:cxn modelId="{666BD02A-8010-444E-BB58-C49981257A63}" type="presOf" srcId="{8F103908-BC6F-491A-B5F7-E837237BB035}" destId="{15D526D5-5E9E-4DD3-B744-54373162B9A2}" srcOrd="0" destOrd="0" presId="urn:microsoft.com/office/officeart/2005/8/layout/cycle3"/>
    <dgm:cxn modelId="{38C67884-994B-4543-B9E7-6D0A20E2CD69}" srcId="{4B4373BC-D7E6-4609-8BBB-7D5E30F37544}" destId="{1BD3A5ED-A72A-4303-8888-DFEC4D85D626}" srcOrd="3" destOrd="0" parTransId="{F620311F-3A07-4DA7-B9EC-438B5D7691FB}" sibTransId="{99AD15D8-0C4D-4610-BDE0-296C6238918B}"/>
    <dgm:cxn modelId="{D456D96E-7BC2-4824-9715-BED30818D838}" srcId="{4B4373BC-D7E6-4609-8BBB-7D5E30F37544}" destId="{8F103908-BC6F-491A-B5F7-E837237BB035}" srcOrd="1" destOrd="0" parTransId="{86036051-E9E8-441D-AC82-8B526272B1D1}" sibTransId="{EE5B1F0F-2D91-4631-AC57-8F7EFB52C379}"/>
    <dgm:cxn modelId="{BAC19C37-3551-4B2B-A411-3A5A4293A4C8}" type="presOf" srcId="{1635B657-9C23-448D-B4B2-B93A3A7C7E14}" destId="{E2351CD2-8C80-4986-9805-FD1EFA8B7D6C}" srcOrd="0" destOrd="0" presId="urn:microsoft.com/office/officeart/2005/8/layout/cycle3"/>
    <dgm:cxn modelId="{7BDBBE57-B08B-42C9-8EA6-1EA90EE1A0B3}" srcId="{4B4373BC-D7E6-4609-8BBB-7D5E30F37544}" destId="{7D001940-67CE-4BBF-BFCB-EF5C8ABDE9A5}" srcOrd="2" destOrd="0" parTransId="{FA4AA0BB-2B60-47E3-A3A1-EA09E1BF2090}" sibTransId="{72AD8D9F-5E3D-4597-8DBF-E12CED21365D}"/>
    <dgm:cxn modelId="{3C7E2AAE-5BF2-47D5-AE47-1C4E0316A6AE}" type="presOf" srcId="{A72E0014-2FDB-47BB-AC6F-9909E13E4705}" destId="{34B53C5E-B302-446E-ADAC-5C398C8C14BC}" srcOrd="0" destOrd="0" presId="urn:microsoft.com/office/officeart/2005/8/layout/cycle3"/>
    <dgm:cxn modelId="{E8E45251-A265-4A32-B817-37AB2EE87997}" type="presOf" srcId="{4B4373BC-D7E6-4609-8BBB-7D5E30F37544}" destId="{AD8A4F49-AE9A-4899-B770-78D0AA450196}" srcOrd="0" destOrd="0" presId="urn:microsoft.com/office/officeart/2005/8/layout/cycle3"/>
    <dgm:cxn modelId="{6B3A363C-79E9-4C44-BED6-9EBAFF52C537}" srcId="{4B4373BC-D7E6-4609-8BBB-7D5E30F37544}" destId="{302B910D-FF74-4DD6-81DD-1BB222F2B85F}" srcOrd="5" destOrd="0" parTransId="{30F8E014-B340-461B-BEB0-8DAD7D07DA6B}" sibTransId="{EE5C020C-DA1E-420D-BC2A-DB662B8CB4AF}"/>
    <dgm:cxn modelId="{BA677477-DF02-44E5-A043-13C3A54C0E91}" type="presParOf" srcId="{AD8A4F49-AE9A-4899-B770-78D0AA450196}" destId="{D3E1382C-1883-46A3-9B08-8FA9BE6440BE}" srcOrd="0" destOrd="0" presId="urn:microsoft.com/office/officeart/2005/8/layout/cycle3"/>
    <dgm:cxn modelId="{C4D0AEDA-F737-4E72-AD12-2D143FA0C86C}" type="presParOf" srcId="{D3E1382C-1883-46A3-9B08-8FA9BE6440BE}" destId="{1DE6DFF8-BB5F-4E0A-B1FE-5FEA1477E6A8}" srcOrd="0" destOrd="0" presId="urn:microsoft.com/office/officeart/2005/8/layout/cycle3"/>
    <dgm:cxn modelId="{DDAF4DE9-F01E-4118-86BC-E017E8714A17}" type="presParOf" srcId="{D3E1382C-1883-46A3-9B08-8FA9BE6440BE}" destId="{34B53C5E-B302-446E-ADAC-5C398C8C14BC}" srcOrd="1" destOrd="0" presId="urn:microsoft.com/office/officeart/2005/8/layout/cycle3"/>
    <dgm:cxn modelId="{DE572F54-3FB2-4620-BB23-1E714DA159A1}" type="presParOf" srcId="{D3E1382C-1883-46A3-9B08-8FA9BE6440BE}" destId="{15D526D5-5E9E-4DD3-B744-54373162B9A2}" srcOrd="2" destOrd="0" presId="urn:microsoft.com/office/officeart/2005/8/layout/cycle3"/>
    <dgm:cxn modelId="{27818FC0-6F33-49E3-AE4C-D71CA7D85A90}" type="presParOf" srcId="{D3E1382C-1883-46A3-9B08-8FA9BE6440BE}" destId="{33C27B9D-20D9-46DF-9968-24EE1B93B7C6}" srcOrd="3" destOrd="0" presId="urn:microsoft.com/office/officeart/2005/8/layout/cycle3"/>
    <dgm:cxn modelId="{C983A680-F460-4547-9282-5FA85349F8D6}" type="presParOf" srcId="{D3E1382C-1883-46A3-9B08-8FA9BE6440BE}" destId="{BE398945-CD99-4F11-9A47-E9C95736E0C7}" srcOrd="4" destOrd="0" presId="urn:microsoft.com/office/officeart/2005/8/layout/cycle3"/>
    <dgm:cxn modelId="{C790EF28-93BD-488B-BB67-70FF67FFE139}" type="presParOf" srcId="{D3E1382C-1883-46A3-9B08-8FA9BE6440BE}" destId="{0A0E9E0A-A68C-4F9B-BBDF-C265FE34A9F9}" srcOrd="5" destOrd="0" presId="urn:microsoft.com/office/officeart/2005/8/layout/cycle3"/>
    <dgm:cxn modelId="{D659C870-2E43-41C0-9600-67776A9EC91E}" type="presParOf" srcId="{D3E1382C-1883-46A3-9B08-8FA9BE6440BE}" destId="{CE7FC0B9-AFEC-4EAC-9347-77F55FCAA8E8}" srcOrd="6" destOrd="0" presId="urn:microsoft.com/office/officeart/2005/8/layout/cycle3"/>
    <dgm:cxn modelId="{BDE8FA2C-1DB3-4BF8-816B-8B1CB14A0923}" type="presParOf" srcId="{D3E1382C-1883-46A3-9B08-8FA9BE6440BE}" destId="{E2351CD2-8C80-4986-9805-FD1EFA8B7D6C}" srcOrd="7"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7D8BAF7-B67D-4B4D-B32E-6D9B58AF1158}" type="doc">
      <dgm:prSet loTypeId="urn:microsoft.com/office/officeart/2005/8/layout/bProcess4" loCatId="process" qsTypeId="urn:microsoft.com/office/officeart/2005/8/quickstyle/simple1" qsCatId="simple" csTypeId="urn:microsoft.com/office/officeart/2005/8/colors/colorful1#5" csCatId="colorful" phldr="1"/>
      <dgm:spPr/>
      <dgm:t>
        <a:bodyPr/>
        <a:lstStyle/>
        <a:p>
          <a:endParaRPr lang="es-MX"/>
        </a:p>
      </dgm:t>
    </dgm:pt>
    <dgm:pt modelId="{84768BC2-A4FC-4F85-9E77-C39007704FC2}">
      <dgm:prSet phldrT="[Texto]"/>
      <dgm:spPr/>
      <dgm:t>
        <a:bodyPr/>
        <a:lstStyle/>
        <a:p>
          <a:r>
            <a:rPr lang="es-MX" dirty="0" smtClean="0"/>
            <a:t>ELEMENTOS NO VERBALES DURANTE LA ENTREVISTA CLÍNICA </a:t>
          </a:r>
          <a:endParaRPr lang="es-MX" dirty="0"/>
        </a:p>
      </dgm:t>
    </dgm:pt>
    <dgm:pt modelId="{6D4CCD4C-7E29-492D-8CBE-054DA8969312}" type="parTrans" cxnId="{86EB6DAA-DF00-456B-8DC7-E921FCE80A97}">
      <dgm:prSet/>
      <dgm:spPr/>
      <dgm:t>
        <a:bodyPr/>
        <a:lstStyle/>
        <a:p>
          <a:endParaRPr lang="es-MX"/>
        </a:p>
      </dgm:t>
    </dgm:pt>
    <dgm:pt modelId="{BBED5616-3CD5-4385-B568-18C33C2CCBD6}" type="sibTrans" cxnId="{86EB6DAA-DF00-456B-8DC7-E921FCE80A97}">
      <dgm:prSet/>
      <dgm:spPr/>
      <dgm:t>
        <a:bodyPr/>
        <a:lstStyle/>
        <a:p>
          <a:endParaRPr lang="es-MX"/>
        </a:p>
      </dgm:t>
    </dgm:pt>
    <dgm:pt modelId="{0968E78E-A3CF-46F6-86E0-395BA8E34D2A}">
      <dgm:prSet phldrT="[Texto]"/>
      <dgm:spPr/>
      <dgm:t>
        <a:bodyPr/>
        <a:lstStyle/>
        <a:p>
          <a:r>
            <a:rPr lang="es-MX" dirty="0" smtClean="0"/>
            <a:t>Mirada </a:t>
          </a:r>
          <a:endParaRPr lang="es-MX" dirty="0"/>
        </a:p>
      </dgm:t>
    </dgm:pt>
    <dgm:pt modelId="{E4F6A8B4-10CD-4DDC-9E81-D3FB1584EE75}" type="parTrans" cxnId="{2D6C0207-0169-4B48-97FD-95D355D58CD8}">
      <dgm:prSet/>
      <dgm:spPr/>
      <dgm:t>
        <a:bodyPr/>
        <a:lstStyle/>
        <a:p>
          <a:endParaRPr lang="es-MX"/>
        </a:p>
      </dgm:t>
    </dgm:pt>
    <dgm:pt modelId="{22223C0D-F389-4A5D-B176-1E1283B6F388}" type="sibTrans" cxnId="{2D6C0207-0169-4B48-97FD-95D355D58CD8}">
      <dgm:prSet/>
      <dgm:spPr/>
      <dgm:t>
        <a:bodyPr/>
        <a:lstStyle/>
        <a:p>
          <a:endParaRPr lang="es-MX"/>
        </a:p>
      </dgm:t>
    </dgm:pt>
    <dgm:pt modelId="{D1B4CB87-66A8-481F-B755-5BFFCD572887}">
      <dgm:prSet phldrT="[Texto]"/>
      <dgm:spPr/>
      <dgm:t>
        <a:bodyPr/>
        <a:lstStyle/>
        <a:p>
          <a:r>
            <a:rPr lang="es-MX" dirty="0" smtClean="0"/>
            <a:t>Expresión facial </a:t>
          </a:r>
          <a:endParaRPr lang="es-MX" dirty="0"/>
        </a:p>
      </dgm:t>
    </dgm:pt>
    <dgm:pt modelId="{96539792-40F7-4A01-A08B-B46A3AFB3F8E}" type="parTrans" cxnId="{DF7CC8BD-FB57-43FD-9D5A-93538C4AC654}">
      <dgm:prSet/>
      <dgm:spPr/>
      <dgm:t>
        <a:bodyPr/>
        <a:lstStyle/>
        <a:p>
          <a:endParaRPr lang="es-MX"/>
        </a:p>
      </dgm:t>
    </dgm:pt>
    <dgm:pt modelId="{2B9A1E75-4C0F-4632-ACDF-D47852192BC2}" type="sibTrans" cxnId="{DF7CC8BD-FB57-43FD-9D5A-93538C4AC654}">
      <dgm:prSet/>
      <dgm:spPr/>
      <dgm:t>
        <a:bodyPr/>
        <a:lstStyle/>
        <a:p>
          <a:endParaRPr lang="es-MX"/>
        </a:p>
      </dgm:t>
    </dgm:pt>
    <dgm:pt modelId="{CCC84E6C-5FF2-4188-991F-A932C381A451}">
      <dgm:prSet phldrT="[Texto]"/>
      <dgm:spPr/>
      <dgm:t>
        <a:bodyPr/>
        <a:lstStyle/>
        <a:p>
          <a:r>
            <a:rPr lang="es-MX" dirty="0" smtClean="0"/>
            <a:t>Sonrisa </a:t>
          </a:r>
          <a:endParaRPr lang="es-MX" dirty="0"/>
        </a:p>
      </dgm:t>
    </dgm:pt>
    <dgm:pt modelId="{49A3706E-6540-471E-83A1-B7D8040B032C}" type="parTrans" cxnId="{20A8F368-1D66-40FC-9C86-ABDFC6A1E96C}">
      <dgm:prSet/>
      <dgm:spPr/>
      <dgm:t>
        <a:bodyPr/>
        <a:lstStyle/>
        <a:p>
          <a:endParaRPr lang="es-MX"/>
        </a:p>
      </dgm:t>
    </dgm:pt>
    <dgm:pt modelId="{3C596247-23E4-49AC-884C-183BA6142EEF}" type="sibTrans" cxnId="{20A8F368-1D66-40FC-9C86-ABDFC6A1E96C}">
      <dgm:prSet/>
      <dgm:spPr/>
      <dgm:t>
        <a:bodyPr/>
        <a:lstStyle/>
        <a:p>
          <a:endParaRPr lang="es-MX"/>
        </a:p>
      </dgm:t>
    </dgm:pt>
    <dgm:pt modelId="{E2A50619-9282-451A-9AE9-1F4E72E24118}">
      <dgm:prSet phldrT="[Texto]"/>
      <dgm:spPr/>
      <dgm:t>
        <a:bodyPr/>
        <a:lstStyle/>
        <a:p>
          <a:r>
            <a:rPr lang="es-MX" dirty="0" smtClean="0"/>
            <a:t>Postura y orientación corporal </a:t>
          </a:r>
          <a:endParaRPr lang="es-MX" dirty="0"/>
        </a:p>
      </dgm:t>
    </dgm:pt>
    <dgm:pt modelId="{00C315EF-26A1-4FF3-9C76-410897771BCE}" type="parTrans" cxnId="{93824AB0-DA89-473C-830C-B7BE1897398D}">
      <dgm:prSet/>
      <dgm:spPr/>
      <dgm:t>
        <a:bodyPr/>
        <a:lstStyle/>
        <a:p>
          <a:endParaRPr lang="es-MX"/>
        </a:p>
      </dgm:t>
    </dgm:pt>
    <dgm:pt modelId="{A59AAE4A-0867-4F82-9897-53F7D9772432}" type="sibTrans" cxnId="{93824AB0-DA89-473C-830C-B7BE1897398D}">
      <dgm:prSet/>
      <dgm:spPr/>
      <dgm:t>
        <a:bodyPr/>
        <a:lstStyle/>
        <a:p>
          <a:endParaRPr lang="es-MX"/>
        </a:p>
      </dgm:t>
    </dgm:pt>
    <dgm:pt modelId="{5E34AE59-4386-4D0F-A1DA-5F1858EA9149}">
      <dgm:prSet phldrT="[Texto]"/>
      <dgm:spPr/>
      <dgm:t>
        <a:bodyPr/>
        <a:lstStyle/>
        <a:p>
          <a:r>
            <a:rPr lang="es-MX" dirty="0" smtClean="0"/>
            <a:t>Gestos y movimientos de la cabeza </a:t>
          </a:r>
          <a:endParaRPr lang="es-MX" dirty="0"/>
        </a:p>
      </dgm:t>
    </dgm:pt>
    <dgm:pt modelId="{DA26F6B7-87FE-4508-BE0B-C679D1794F67}" type="parTrans" cxnId="{8E1C6214-01A4-420D-903B-FCAAD755DD12}">
      <dgm:prSet/>
      <dgm:spPr/>
      <dgm:t>
        <a:bodyPr/>
        <a:lstStyle/>
        <a:p>
          <a:endParaRPr lang="es-MX"/>
        </a:p>
      </dgm:t>
    </dgm:pt>
    <dgm:pt modelId="{AF028DB6-1A14-4D24-B5C7-357AE987C444}" type="sibTrans" cxnId="{8E1C6214-01A4-420D-903B-FCAAD755DD12}">
      <dgm:prSet/>
      <dgm:spPr/>
      <dgm:t>
        <a:bodyPr/>
        <a:lstStyle/>
        <a:p>
          <a:endParaRPr lang="es-MX"/>
        </a:p>
      </dgm:t>
    </dgm:pt>
    <dgm:pt modelId="{928FAD2D-6253-4711-8388-B121814C82E5}">
      <dgm:prSet phldrT="[Texto]"/>
      <dgm:spPr/>
      <dgm:t>
        <a:bodyPr/>
        <a:lstStyle/>
        <a:p>
          <a:r>
            <a:rPr lang="es-MX" dirty="0" smtClean="0"/>
            <a:t>Distancia</a:t>
          </a:r>
          <a:endParaRPr lang="es-MX" dirty="0"/>
        </a:p>
      </dgm:t>
    </dgm:pt>
    <dgm:pt modelId="{9A7C60D7-F90B-46E0-B04C-686507D0C496}" type="parTrans" cxnId="{2D187D4E-988F-4D21-99EC-8D24987B0B25}">
      <dgm:prSet/>
      <dgm:spPr/>
      <dgm:t>
        <a:bodyPr/>
        <a:lstStyle/>
        <a:p>
          <a:endParaRPr lang="es-MX"/>
        </a:p>
      </dgm:t>
    </dgm:pt>
    <dgm:pt modelId="{8C729ECA-2B54-4D8A-8122-4CC744069972}" type="sibTrans" cxnId="{2D187D4E-988F-4D21-99EC-8D24987B0B25}">
      <dgm:prSet/>
      <dgm:spPr/>
      <dgm:t>
        <a:bodyPr/>
        <a:lstStyle/>
        <a:p>
          <a:endParaRPr lang="es-MX"/>
        </a:p>
      </dgm:t>
    </dgm:pt>
    <dgm:pt modelId="{81D0E8C1-1797-4C2C-824E-17C271202D87}">
      <dgm:prSet phldrT="[Texto]"/>
      <dgm:spPr/>
      <dgm:t>
        <a:bodyPr/>
        <a:lstStyle/>
        <a:p>
          <a:r>
            <a:rPr lang="es-MX" dirty="0" smtClean="0"/>
            <a:t>Apariencia personal </a:t>
          </a:r>
          <a:endParaRPr lang="es-MX" dirty="0"/>
        </a:p>
      </dgm:t>
    </dgm:pt>
    <dgm:pt modelId="{DB898B45-F917-4F3E-9E26-DEFC32F75DAA}" type="parTrans" cxnId="{4A5B16A7-34B0-4065-AA4F-F63CBA46CDC7}">
      <dgm:prSet/>
      <dgm:spPr/>
      <dgm:t>
        <a:bodyPr/>
        <a:lstStyle/>
        <a:p>
          <a:endParaRPr lang="es-MX"/>
        </a:p>
      </dgm:t>
    </dgm:pt>
    <dgm:pt modelId="{BE7FACC8-A87A-4F34-832A-61F29DF49C35}" type="sibTrans" cxnId="{4A5B16A7-34B0-4065-AA4F-F63CBA46CDC7}">
      <dgm:prSet/>
      <dgm:spPr/>
      <dgm:t>
        <a:bodyPr/>
        <a:lstStyle/>
        <a:p>
          <a:endParaRPr lang="es-MX"/>
        </a:p>
      </dgm:t>
    </dgm:pt>
    <dgm:pt modelId="{36E2E53C-89A3-46AD-BFDB-9BAAA2FE99E9}">
      <dgm:prSet phldrT="[Texto]"/>
      <dgm:spPr/>
      <dgm:t>
        <a:bodyPr/>
        <a:lstStyle/>
        <a:p>
          <a:r>
            <a:rPr lang="es-MX" dirty="0" smtClean="0"/>
            <a:t>El habla </a:t>
          </a:r>
          <a:endParaRPr lang="es-MX" dirty="0"/>
        </a:p>
      </dgm:t>
    </dgm:pt>
    <dgm:pt modelId="{AFA1816C-7696-40D2-BB99-05EAC3340C32}" type="parTrans" cxnId="{946B2ABD-66D2-4FA8-A0F8-BA9B4F4A7F0A}">
      <dgm:prSet/>
      <dgm:spPr/>
      <dgm:t>
        <a:bodyPr/>
        <a:lstStyle/>
        <a:p>
          <a:endParaRPr lang="es-MX"/>
        </a:p>
      </dgm:t>
    </dgm:pt>
    <dgm:pt modelId="{DB8F7513-6993-44F4-8C5C-07EA569158F1}" type="sibTrans" cxnId="{946B2ABD-66D2-4FA8-A0F8-BA9B4F4A7F0A}">
      <dgm:prSet/>
      <dgm:spPr/>
      <dgm:t>
        <a:bodyPr/>
        <a:lstStyle/>
        <a:p>
          <a:endParaRPr lang="es-MX"/>
        </a:p>
      </dgm:t>
    </dgm:pt>
    <dgm:pt modelId="{C0824CD7-BF0B-4BDA-8D95-8D80F446ED0A}" type="pres">
      <dgm:prSet presAssocID="{A7D8BAF7-B67D-4B4D-B32E-6D9B58AF1158}" presName="Name0" presStyleCnt="0">
        <dgm:presLayoutVars>
          <dgm:dir/>
          <dgm:resizeHandles/>
        </dgm:presLayoutVars>
      </dgm:prSet>
      <dgm:spPr/>
      <dgm:t>
        <a:bodyPr/>
        <a:lstStyle/>
        <a:p>
          <a:endParaRPr lang="es-MX"/>
        </a:p>
      </dgm:t>
    </dgm:pt>
    <dgm:pt modelId="{E99663A1-4EEC-428A-A6DE-8B439E645780}" type="pres">
      <dgm:prSet presAssocID="{84768BC2-A4FC-4F85-9E77-C39007704FC2}" presName="compNode" presStyleCnt="0"/>
      <dgm:spPr/>
    </dgm:pt>
    <dgm:pt modelId="{47C457DE-7F01-4B67-AE9A-F756FCF5879A}" type="pres">
      <dgm:prSet presAssocID="{84768BC2-A4FC-4F85-9E77-C39007704FC2}" presName="dummyConnPt" presStyleCnt="0"/>
      <dgm:spPr/>
    </dgm:pt>
    <dgm:pt modelId="{64580B59-6960-43E4-911C-201E480C7D51}" type="pres">
      <dgm:prSet presAssocID="{84768BC2-A4FC-4F85-9E77-C39007704FC2}" presName="node" presStyleLbl="node1" presStyleIdx="0" presStyleCnt="9" custScaleX="124814">
        <dgm:presLayoutVars>
          <dgm:bulletEnabled val="1"/>
        </dgm:presLayoutVars>
      </dgm:prSet>
      <dgm:spPr/>
      <dgm:t>
        <a:bodyPr/>
        <a:lstStyle/>
        <a:p>
          <a:endParaRPr lang="es-MX"/>
        </a:p>
      </dgm:t>
    </dgm:pt>
    <dgm:pt modelId="{D1F139D1-0037-42A9-B347-47717B70CCFE}" type="pres">
      <dgm:prSet presAssocID="{BBED5616-3CD5-4385-B568-18C33C2CCBD6}" presName="sibTrans" presStyleLbl="bgSibTrans2D1" presStyleIdx="0" presStyleCnt="8"/>
      <dgm:spPr/>
      <dgm:t>
        <a:bodyPr/>
        <a:lstStyle/>
        <a:p>
          <a:endParaRPr lang="es-MX"/>
        </a:p>
      </dgm:t>
    </dgm:pt>
    <dgm:pt modelId="{A3020F4C-1133-4C11-A930-240F5CD7ACC2}" type="pres">
      <dgm:prSet presAssocID="{0968E78E-A3CF-46F6-86E0-395BA8E34D2A}" presName="compNode" presStyleCnt="0"/>
      <dgm:spPr/>
    </dgm:pt>
    <dgm:pt modelId="{A024D0D9-ED66-4580-BACD-3E4E0D124842}" type="pres">
      <dgm:prSet presAssocID="{0968E78E-A3CF-46F6-86E0-395BA8E34D2A}" presName="dummyConnPt" presStyleCnt="0"/>
      <dgm:spPr/>
    </dgm:pt>
    <dgm:pt modelId="{BAB3347F-9336-4599-8AA0-613159F3BCC4}" type="pres">
      <dgm:prSet presAssocID="{0968E78E-A3CF-46F6-86E0-395BA8E34D2A}" presName="node" presStyleLbl="node1" presStyleIdx="1" presStyleCnt="9">
        <dgm:presLayoutVars>
          <dgm:bulletEnabled val="1"/>
        </dgm:presLayoutVars>
      </dgm:prSet>
      <dgm:spPr/>
      <dgm:t>
        <a:bodyPr/>
        <a:lstStyle/>
        <a:p>
          <a:endParaRPr lang="es-MX"/>
        </a:p>
      </dgm:t>
    </dgm:pt>
    <dgm:pt modelId="{C3701BEF-0386-45EA-A869-1F5E23CB869B}" type="pres">
      <dgm:prSet presAssocID="{22223C0D-F389-4A5D-B176-1E1283B6F388}" presName="sibTrans" presStyleLbl="bgSibTrans2D1" presStyleIdx="1" presStyleCnt="8"/>
      <dgm:spPr/>
      <dgm:t>
        <a:bodyPr/>
        <a:lstStyle/>
        <a:p>
          <a:endParaRPr lang="es-MX"/>
        </a:p>
      </dgm:t>
    </dgm:pt>
    <dgm:pt modelId="{4258F75B-B25E-4F3D-8422-3C71036B1CE1}" type="pres">
      <dgm:prSet presAssocID="{D1B4CB87-66A8-481F-B755-5BFFCD572887}" presName="compNode" presStyleCnt="0"/>
      <dgm:spPr/>
    </dgm:pt>
    <dgm:pt modelId="{CB169A3E-E854-4FA6-B594-9AD33543EB5E}" type="pres">
      <dgm:prSet presAssocID="{D1B4CB87-66A8-481F-B755-5BFFCD572887}" presName="dummyConnPt" presStyleCnt="0"/>
      <dgm:spPr/>
    </dgm:pt>
    <dgm:pt modelId="{A65C1219-78AD-44B4-BAED-F45829B18FAD}" type="pres">
      <dgm:prSet presAssocID="{D1B4CB87-66A8-481F-B755-5BFFCD572887}" presName="node" presStyleLbl="node1" presStyleIdx="2" presStyleCnt="9">
        <dgm:presLayoutVars>
          <dgm:bulletEnabled val="1"/>
        </dgm:presLayoutVars>
      </dgm:prSet>
      <dgm:spPr/>
      <dgm:t>
        <a:bodyPr/>
        <a:lstStyle/>
        <a:p>
          <a:endParaRPr lang="es-MX"/>
        </a:p>
      </dgm:t>
    </dgm:pt>
    <dgm:pt modelId="{C9BFB447-E3E5-4D74-AD79-1C1F28852BB5}" type="pres">
      <dgm:prSet presAssocID="{2B9A1E75-4C0F-4632-ACDF-D47852192BC2}" presName="sibTrans" presStyleLbl="bgSibTrans2D1" presStyleIdx="2" presStyleCnt="8"/>
      <dgm:spPr/>
      <dgm:t>
        <a:bodyPr/>
        <a:lstStyle/>
        <a:p>
          <a:endParaRPr lang="es-MX"/>
        </a:p>
      </dgm:t>
    </dgm:pt>
    <dgm:pt modelId="{FF475184-4850-48D3-B7FE-B9CEE1D7F289}" type="pres">
      <dgm:prSet presAssocID="{CCC84E6C-5FF2-4188-991F-A932C381A451}" presName="compNode" presStyleCnt="0"/>
      <dgm:spPr/>
    </dgm:pt>
    <dgm:pt modelId="{2DC8A3F9-B423-4E24-B779-E636920D2EDD}" type="pres">
      <dgm:prSet presAssocID="{CCC84E6C-5FF2-4188-991F-A932C381A451}" presName="dummyConnPt" presStyleCnt="0"/>
      <dgm:spPr/>
    </dgm:pt>
    <dgm:pt modelId="{D71D0E85-3503-4BEC-AF22-3EC38A39EB83}" type="pres">
      <dgm:prSet presAssocID="{CCC84E6C-5FF2-4188-991F-A932C381A451}" presName="node" presStyleLbl="node1" presStyleIdx="3" presStyleCnt="9">
        <dgm:presLayoutVars>
          <dgm:bulletEnabled val="1"/>
        </dgm:presLayoutVars>
      </dgm:prSet>
      <dgm:spPr/>
      <dgm:t>
        <a:bodyPr/>
        <a:lstStyle/>
        <a:p>
          <a:endParaRPr lang="es-MX"/>
        </a:p>
      </dgm:t>
    </dgm:pt>
    <dgm:pt modelId="{B342D38E-8CF0-4F17-B3D8-F60C56ACDE0A}" type="pres">
      <dgm:prSet presAssocID="{3C596247-23E4-49AC-884C-183BA6142EEF}" presName="sibTrans" presStyleLbl="bgSibTrans2D1" presStyleIdx="3" presStyleCnt="8"/>
      <dgm:spPr/>
      <dgm:t>
        <a:bodyPr/>
        <a:lstStyle/>
        <a:p>
          <a:endParaRPr lang="es-MX"/>
        </a:p>
      </dgm:t>
    </dgm:pt>
    <dgm:pt modelId="{5F55E088-3B14-4B3F-A1EA-4ECEBC3C422F}" type="pres">
      <dgm:prSet presAssocID="{E2A50619-9282-451A-9AE9-1F4E72E24118}" presName="compNode" presStyleCnt="0"/>
      <dgm:spPr/>
    </dgm:pt>
    <dgm:pt modelId="{C7951689-8039-4348-8CA4-871F9D761223}" type="pres">
      <dgm:prSet presAssocID="{E2A50619-9282-451A-9AE9-1F4E72E24118}" presName="dummyConnPt" presStyleCnt="0"/>
      <dgm:spPr/>
    </dgm:pt>
    <dgm:pt modelId="{4B1B31CE-01DC-411B-B60D-0441F8C5086F}" type="pres">
      <dgm:prSet presAssocID="{E2A50619-9282-451A-9AE9-1F4E72E24118}" presName="node" presStyleLbl="node1" presStyleIdx="4" presStyleCnt="9">
        <dgm:presLayoutVars>
          <dgm:bulletEnabled val="1"/>
        </dgm:presLayoutVars>
      </dgm:prSet>
      <dgm:spPr/>
      <dgm:t>
        <a:bodyPr/>
        <a:lstStyle/>
        <a:p>
          <a:endParaRPr lang="es-MX"/>
        </a:p>
      </dgm:t>
    </dgm:pt>
    <dgm:pt modelId="{FF97BC7F-B6A5-43AA-B8A8-169821AD79F2}" type="pres">
      <dgm:prSet presAssocID="{A59AAE4A-0867-4F82-9897-53F7D9772432}" presName="sibTrans" presStyleLbl="bgSibTrans2D1" presStyleIdx="4" presStyleCnt="8"/>
      <dgm:spPr/>
      <dgm:t>
        <a:bodyPr/>
        <a:lstStyle/>
        <a:p>
          <a:endParaRPr lang="es-MX"/>
        </a:p>
      </dgm:t>
    </dgm:pt>
    <dgm:pt modelId="{1AEA8E3B-ED98-4688-B711-B5F237D38688}" type="pres">
      <dgm:prSet presAssocID="{5E34AE59-4386-4D0F-A1DA-5F1858EA9149}" presName="compNode" presStyleCnt="0"/>
      <dgm:spPr/>
    </dgm:pt>
    <dgm:pt modelId="{8ED2A165-E5DE-4B51-87AE-391D3C1A8C13}" type="pres">
      <dgm:prSet presAssocID="{5E34AE59-4386-4D0F-A1DA-5F1858EA9149}" presName="dummyConnPt" presStyleCnt="0"/>
      <dgm:spPr/>
    </dgm:pt>
    <dgm:pt modelId="{F6613C61-8520-470B-B4E2-7EAC62E20121}" type="pres">
      <dgm:prSet presAssocID="{5E34AE59-4386-4D0F-A1DA-5F1858EA9149}" presName="node" presStyleLbl="node1" presStyleIdx="5" presStyleCnt="9">
        <dgm:presLayoutVars>
          <dgm:bulletEnabled val="1"/>
        </dgm:presLayoutVars>
      </dgm:prSet>
      <dgm:spPr/>
      <dgm:t>
        <a:bodyPr/>
        <a:lstStyle/>
        <a:p>
          <a:endParaRPr lang="es-MX"/>
        </a:p>
      </dgm:t>
    </dgm:pt>
    <dgm:pt modelId="{D2AEDA36-A312-4CE5-A17B-3167F6589533}" type="pres">
      <dgm:prSet presAssocID="{AF028DB6-1A14-4D24-B5C7-357AE987C444}" presName="sibTrans" presStyleLbl="bgSibTrans2D1" presStyleIdx="5" presStyleCnt="8"/>
      <dgm:spPr/>
      <dgm:t>
        <a:bodyPr/>
        <a:lstStyle/>
        <a:p>
          <a:endParaRPr lang="es-MX"/>
        </a:p>
      </dgm:t>
    </dgm:pt>
    <dgm:pt modelId="{EA593C3E-7BA0-410E-8B61-6C9B7852B877}" type="pres">
      <dgm:prSet presAssocID="{928FAD2D-6253-4711-8388-B121814C82E5}" presName="compNode" presStyleCnt="0"/>
      <dgm:spPr/>
    </dgm:pt>
    <dgm:pt modelId="{42791A0C-4D4C-4D3E-918E-273AA716EB77}" type="pres">
      <dgm:prSet presAssocID="{928FAD2D-6253-4711-8388-B121814C82E5}" presName="dummyConnPt" presStyleCnt="0"/>
      <dgm:spPr/>
    </dgm:pt>
    <dgm:pt modelId="{209FE73E-1D18-4032-A1FE-CCBE3E456FA4}" type="pres">
      <dgm:prSet presAssocID="{928FAD2D-6253-4711-8388-B121814C82E5}" presName="node" presStyleLbl="node1" presStyleIdx="6" presStyleCnt="9">
        <dgm:presLayoutVars>
          <dgm:bulletEnabled val="1"/>
        </dgm:presLayoutVars>
      </dgm:prSet>
      <dgm:spPr/>
      <dgm:t>
        <a:bodyPr/>
        <a:lstStyle/>
        <a:p>
          <a:endParaRPr lang="es-MX"/>
        </a:p>
      </dgm:t>
    </dgm:pt>
    <dgm:pt modelId="{D9FF70FA-B271-4896-B013-29D307EBC38A}" type="pres">
      <dgm:prSet presAssocID="{8C729ECA-2B54-4D8A-8122-4CC744069972}" presName="sibTrans" presStyleLbl="bgSibTrans2D1" presStyleIdx="6" presStyleCnt="8"/>
      <dgm:spPr/>
      <dgm:t>
        <a:bodyPr/>
        <a:lstStyle/>
        <a:p>
          <a:endParaRPr lang="es-MX"/>
        </a:p>
      </dgm:t>
    </dgm:pt>
    <dgm:pt modelId="{85032762-D8E4-4070-BD01-2C137C942237}" type="pres">
      <dgm:prSet presAssocID="{81D0E8C1-1797-4C2C-824E-17C271202D87}" presName="compNode" presStyleCnt="0"/>
      <dgm:spPr/>
    </dgm:pt>
    <dgm:pt modelId="{0276DCB2-70EE-439A-A7DF-48EC843E420C}" type="pres">
      <dgm:prSet presAssocID="{81D0E8C1-1797-4C2C-824E-17C271202D87}" presName="dummyConnPt" presStyleCnt="0"/>
      <dgm:spPr/>
    </dgm:pt>
    <dgm:pt modelId="{A5638CB1-5228-4FBD-A74D-3A3F9AA7EB72}" type="pres">
      <dgm:prSet presAssocID="{81D0E8C1-1797-4C2C-824E-17C271202D87}" presName="node" presStyleLbl="node1" presStyleIdx="7" presStyleCnt="9">
        <dgm:presLayoutVars>
          <dgm:bulletEnabled val="1"/>
        </dgm:presLayoutVars>
      </dgm:prSet>
      <dgm:spPr/>
      <dgm:t>
        <a:bodyPr/>
        <a:lstStyle/>
        <a:p>
          <a:endParaRPr lang="es-MX"/>
        </a:p>
      </dgm:t>
    </dgm:pt>
    <dgm:pt modelId="{99345C28-9C9E-49B2-971E-140AB58CDF6F}" type="pres">
      <dgm:prSet presAssocID="{BE7FACC8-A87A-4F34-832A-61F29DF49C35}" presName="sibTrans" presStyleLbl="bgSibTrans2D1" presStyleIdx="7" presStyleCnt="8"/>
      <dgm:spPr/>
      <dgm:t>
        <a:bodyPr/>
        <a:lstStyle/>
        <a:p>
          <a:endParaRPr lang="es-MX"/>
        </a:p>
      </dgm:t>
    </dgm:pt>
    <dgm:pt modelId="{07AF2398-2759-453B-BD23-4A50B0121024}" type="pres">
      <dgm:prSet presAssocID="{36E2E53C-89A3-46AD-BFDB-9BAAA2FE99E9}" presName="compNode" presStyleCnt="0"/>
      <dgm:spPr/>
    </dgm:pt>
    <dgm:pt modelId="{54CC507F-F6AF-48D4-A836-ED8DD6E95E93}" type="pres">
      <dgm:prSet presAssocID="{36E2E53C-89A3-46AD-BFDB-9BAAA2FE99E9}" presName="dummyConnPt" presStyleCnt="0"/>
      <dgm:spPr/>
    </dgm:pt>
    <dgm:pt modelId="{E7F530C9-68DE-4EC1-8C8D-20593062DFC9}" type="pres">
      <dgm:prSet presAssocID="{36E2E53C-89A3-46AD-BFDB-9BAAA2FE99E9}" presName="node" presStyleLbl="node1" presStyleIdx="8" presStyleCnt="9">
        <dgm:presLayoutVars>
          <dgm:bulletEnabled val="1"/>
        </dgm:presLayoutVars>
      </dgm:prSet>
      <dgm:spPr/>
      <dgm:t>
        <a:bodyPr/>
        <a:lstStyle/>
        <a:p>
          <a:endParaRPr lang="es-MX"/>
        </a:p>
      </dgm:t>
    </dgm:pt>
  </dgm:ptLst>
  <dgm:cxnLst>
    <dgm:cxn modelId="{A70FAEFF-9663-42F4-88B4-761686B56E2B}" type="presOf" srcId="{5E34AE59-4386-4D0F-A1DA-5F1858EA9149}" destId="{F6613C61-8520-470B-B4E2-7EAC62E20121}" srcOrd="0" destOrd="0" presId="urn:microsoft.com/office/officeart/2005/8/layout/bProcess4"/>
    <dgm:cxn modelId="{93824AB0-DA89-473C-830C-B7BE1897398D}" srcId="{A7D8BAF7-B67D-4B4D-B32E-6D9B58AF1158}" destId="{E2A50619-9282-451A-9AE9-1F4E72E24118}" srcOrd="4" destOrd="0" parTransId="{00C315EF-26A1-4FF3-9C76-410897771BCE}" sibTransId="{A59AAE4A-0867-4F82-9897-53F7D9772432}"/>
    <dgm:cxn modelId="{0673CC2B-862D-4007-B10A-6A670E91A679}" type="presOf" srcId="{BBED5616-3CD5-4385-B568-18C33C2CCBD6}" destId="{D1F139D1-0037-42A9-B347-47717B70CCFE}" srcOrd="0" destOrd="0" presId="urn:microsoft.com/office/officeart/2005/8/layout/bProcess4"/>
    <dgm:cxn modelId="{2D6C0207-0169-4B48-97FD-95D355D58CD8}" srcId="{A7D8BAF7-B67D-4B4D-B32E-6D9B58AF1158}" destId="{0968E78E-A3CF-46F6-86E0-395BA8E34D2A}" srcOrd="1" destOrd="0" parTransId="{E4F6A8B4-10CD-4DDC-9E81-D3FB1584EE75}" sibTransId="{22223C0D-F389-4A5D-B176-1E1283B6F388}"/>
    <dgm:cxn modelId="{4A5B16A7-34B0-4065-AA4F-F63CBA46CDC7}" srcId="{A7D8BAF7-B67D-4B4D-B32E-6D9B58AF1158}" destId="{81D0E8C1-1797-4C2C-824E-17C271202D87}" srcOrd="7" destOrd="0" parTransId="{DB898B45-F917-4F3E-9E26-DEFC32F75DAA}" sibTransId="{BE7FACC8-A87A-4F34-832A-61F29DF49C35}"/>
    <dgm:cxn modelId="{946B2ABD-66D2-4FA8-A0F8-BA9B4F4A7F0A}" srcId="{A7D8BAF7-B67D-4B4D-B32E-6D9B58AF1158}" destId="{36E2E53C-89A3-46AD-BFDB-9BAAA2FE99E9}" srcOrd="8" destOrd="0" parTransId="{AFA1816C-7696-40D2-BB99-05EAC3340C32}" sibTransId="{DB8F7513-6993-44F4-8C5C-07EA569158F1}"/>
    <dgm:cxn modelId="{8EC4ECED-9EF7-49C2-B118-72CADD90D51B}" type="presOf" srcId="{E2A50619-9282-451A-9AE9-1F4E72E24118}" destId="{4B1B31CE-01DC-411B-B60D-0441F8C5086F}" srcOrd="0" destOrd="0" presId="urn:microsoft.com/office/officeart/2005/8/layout/bProcess4"/>
    <dgm:cxn modelId="{4598B6FB-A3CC-4137-9D7E-106D0B802622}" type="presOf" srcId="{BE7FACC8-A87A-4F34-832A-61F29DF49C35}" destId="{99345C28-9C9E-49B2-971E-140AB58CDF6F}" srcOrd="0" destOrd="0" presId="urn:microsoft.com/office/officeart/2005/8/layout/bProcess4"/>
    <dgm:cxn modelId="{2805B68D-F40A-4E73-AFD2-53D844F38344}" type="presOf" srcId="{0968E78E-A3CF-46F6-86E0-395BA8E34D2A}" destId="{BAB3347F-9336-4599-8AA0-613159F3BCC4}" srcOrd="0" destOrd="0" presId="urn:microsoft.com/office/officeart/2005/8/layout/bProcess4"/>
    <dgm:cxn modelId="{1B733373-8298-4484-BB7F-A20D358840CA}" type="presOf" srcId="{22223C0D-F389-4A5D-B176-1E1283B6F388}" destId="{C3701BEF-0386-45EA-A869-1F5E23CB869B}" srcOrd="0" destOrd="0" presId="urn:microsoft.com/office/officeart/2005/8/layout/bProcess4"/>
    <dgm:cxn modelId="{9BBDA931-450C-4CA7-9FD7-6443F0D0E3A6}" type="presOf" srcId="{84768BC2-A4FC-4F85-9E77-C39007704FC2}" destId="{64580B59-6960-43E4-911C-201E480C7D51}" srcOrd="0" destOrd="0" presId="urn:microsoft.com/office/officeart/2005/8/layout/bProcess4"/>
    <dgm:cxn modelId="{2C756AF7-F975-461E-A9B0-0BE89A7382B4}" type="presOf" srcId="{2B9A1E75-4C0F-4632-ACDF-D47852192BC2}" destId="{C9BFB447-E3E5-4D74-AD79-1C1F28852BB5}" srcOrd="0" destOrd="0" presId="urn:microsoft.com/office/officeart/2005/8/layout/bProcess4"/>
    <dgm:cxn modelId="{AB342DB9-F0DE-40BA-8992-AED815D6DCD4}" type="presOf" srcId="{A7D8BAF7-B67D-4B4D-B32E-6D9B58AF1158}" destId="{C0824CD7-BF0B-4BDA-8D95-8D80F446ED0A}" srcOrd="0" destOrd="0" presId="urn:microsoft.com/office/officeart/2005/8/layout/bProcess4"/>
    <dgm:cxn modelId="{86EB6DAA-DF00-456B-8DC7-E921FCE80A97}" srcId="{A7D8BAF7-B67D-4B4D-B32E-6D9B58AF1158}" destId="{84768BC2-A4FC-4F85-9E77-C39007704FC2}" srcOrd="0" destOrd="0" parTransId="{6D4CCD4C-7E29-492D-8CBE-054DA8969312}" sibTransId="{BBED5616-3CD5-4385-B568-18C33C2CCBD6}"/>
    <dgm:cxn modelId="{8E1C6214-01A4-420D-903B-FCAAD755DD12}" srcId="{A7D8BAF7-B67D-4B4D-B32E-6D9B58AF1158}" destId="{5E34AE59-4386-4D0F-A1DA-5F1858EA9149}" srcOrd="5" destOrd="0" parTransId="{DA26F6B7-87FE-4508-BE0B-C679D1794F67}" sibTransId="{AF028DB6-1A14-4D24-B5C7-357AE987C444}"/>
    <dgm:cxn modelId="{DF7CC8BD-FB57-43FD-9D5A-93538C4AC654}" srcId="{A7D8BAF7-B67D-4B4D-B32E-6D9B58AF1158}" destId="{D1B4CB87-66A8-481F-B755-5BFFCD572887}" srcOrd="2" destOrd="0" parTransId="{96539792-40F7-4A01-A08B-B46A3AFB3F8E}" sibTransId="{2B9A1E75-4C0F-4632-ACDF-D47852192BC2}"/>
    <dgm:cxn modelId="{4DED8D6D-0A2D-4E92-B4CA-72FE78117630}" type="presOf" srcId="{36E2E53C-89A3-46AD-BFDB-9BAAA2FE99E9}" destId="{E7F530C9-68DE-4EC1-8C8D-20593062DFC9}" srcOrd="0" destOrd="0" presId="urn:microsoft.com/office/officeart/2005/8/layout/bProcess4"/>
    <dgm:cxn modelId="{4C5AECA8-1AB5-473B-AD00-5C117121ED50}" type="presOf" srcId="{CCC84E6C-5FF2-4188-991F-A932C381A451}" destId="{D71D0E85-3503-4BEC-AF22-3EC38A39EB83}" srcOrd="0" destOrd="0" presId="urn:microsoft.com/office/officeart/2005/8/layout/bProcess4"/>
    <dgm:cxn modelId="{2D187D4E-988F-4D21-99EC-8D24987B0B25}" srcId="{A7D8BAF7-B67D-4B4D-B32E-6D9B58AF1158}" destId="{928FAD2D-6253-4711-8388-B121814C82E5}" srcOrd="6" destOrd="0" parTransId="{9A7C60D7-F90B-46E0-B04C-686507D0C496}" sibTransId="{8C729ECA-2B54-4D8A-8122-4CC744069972}"/>
    <dgm:cxn modelId="{1A794859-DC60-4E00-A75B-7200B217FECA}" type="presOf" srcId="{3C596247-23E4-49AC-884C-183BA6142EEF}" destId="{B342D38E-8CF0-4F17-B3D8-F60C56ACDE0A}" srcOrd="0" destOrd="0" presId="urn:microsoft.com/office/officeart/2005/8/layout/bProcess4"/>
    <dgm:cxn modelId="{ECFA9AF9-22D8-44E3-8237-E83B2601627B}" type="presOf" srcId="{81D0E8C1-1797-4C2C-824E-17C271202D87}" destId="{A5638CB1-5228-4FBD-A74D-3A3F9AA7EB72}" srcOrd="0" destOrd="0" presId="urn:microsoft.com/office/officeart/2005/8/layout/bProcess4"/>
    <dgm:cxn modelId="{20A8F368-1D66-40FC-9C86-ABDFC6A1E96C}" srcId="{A7D8BAF7-B67D-4B4D-B32E-6D9B58AF1158}" destId="{CCC84E6C-5FF2-4188-991F-A932C381A451}" srcOrd="3" destOrd="0" parTransId="{49A3706E-6540-471E-83A1-B7D8040B032C}" sibTransId="{3C596247-23E4-49AC-884C-183BA6142EEF}"/>
    <dgm:cxn modelId="{171EF633-93E4-478D-9A6F-98368B5AB14C}" type="presOf" srcId="{AF028DB6-1A14-4D24-B5C7-357AE987C444}" destId="{D2AEDA36-A312-4CE5-A17B-3167F6589533}" srcOrd="0" destOrd="0" presId="urn:microsoft.com/office/officeart/2005/8/layout/bProcess4"/>
    <dgm:cxn modelId="{AB3E61C8-6C85-4A7D-9AFC-96B045FB9BC5}" type="presOf" srcId="{8C729ECA-2B54-4D8A-8122-4CC744069972}" destId="{D9FF70FA-B271-4896-B013-29D307EBC38A}" srcOrd="0" destOrd="0" presId="urn:microsoft.com/office/officeart/2005/8/layout/bProcess4"/>
    <dgm:cxn modelId="{30AB9DAF-3060-4F17-A4E6-AC860BB5D1D9}" type="presOf" srcId="{A59AAE4A-0867-4F82-9897-53F7D9772432}" destId="{FF97BC7F-B6A5-43AA-B8A8-169821AD79F2}" srcOrd="0" destOrd="0" presId="urn:microsoft.com/office/officeart/2005/8/layout/bProcess4"/>
    <dgm:cxn modelId="{8BD88FA5-C611-4583-A7C9-486A4BED3298}" type="presOf" srcId="{928FAD2D-6253-4711-8388-B121814C82E5}" destId="{209FE73E-1D18-4032-A1FE-CCBE3E456FA4}" srcOrd="0" destOrd="0" presId="urn:microsoft.com/office/officeart/2005/8/layout/bProcess4"/>
    <dgm:cxn modelId="{0C70FE11-B048-4689-A60B-92111FFB5009}" type="presOf" srcId="{D1B4CB87-66A8-481F-B755-5BFFCD572887}" destId="{A65C1219-78AD-44B4-BAED-F45829B18FAD}" srcOrd="0" destOrd="0" presId="urn:microsoft.com/office/officeart/2005/8/layout/bProcess4"/>
    <dgm:cxn modelId="{15322915-B3AA-40E6-A49D-7AC1C6C9625A}" type="presParOf" srcId="{C0824CD7-BF0B-4BDA-8D95-8D80F446ED0A}" destId="{E99663A1-4EEC-428A-A6DE-8B439E645780}" srcOrd="0" destOrd="0" presId="urn:microsoft.com/office/officeart/2005/8/layout/bProcess4"/>
    <dgm:cxn modelId="{C9D2722E-B334-420D-97CC-2A9715B51E5B}" type="presParOf" srcId="{E99663A1-4EEC-428A-A6DE-8B439E645780}" destId="{47C457DE-7F01-4B67-AE9A-F756FCF5879A}" srcOrd="0" destOrd="0" presId="urn:microsoft.com/office/officeart/2005/8/layout/bProcess4"/>
    <dgm:cxn modelId="{2B915B1F-6535-4719-9F72-4FB6165092A2}" type="presParOf" srcId="{E99663A1-4EEC-428A-A6DE-8B439E645780}" destId="{64580B59-6960-43E4-911C-201E480C7D51}" srcOrd="1" destOrd="0" presId="urn:microsoft.com/office/officeart/2005/8/layout/bProcess4"/>
    <dgm:cxn modelId="{9EA8B067-5D93-41F0-9D06-3030D5FA3D21}" type="presParOf" srcId="{C0824CD7-BF0B-4BDA-8D95-8D80F446ED0A}" destId="{D1F139D1-0037-42A9-B347-47717B70CCFE}" srcOrd="1" destOrd="0" presId="urn:microsoft.com/office/officeart/2005/8/layout/bProcess4"/>
    <dgm:cxn modelId="{C4ED5EF4-7426-40A0-8399-AC125F335E47}" type="presParOf" srcId="{C0824CD7-BF0B-4BDA-8D95-8D80F446ED0A}" destId="{A3020F4C-1133-4C11-A930-240F5CD7ACC2}" srcOrd="2" destOrd="0" presId="urn:microsoft.com/office/officeart/2005/8/layout/bProcess4"/>
    <dgm:cxn modelId="{40729584-2ED3-434E-830D-D53CDA829689}" type="presParOf" srcId="{A3020F4C-1133-4C11-A930-240F5CD7ACC2}" destId="{A024D0D9-ED66-4580-BACD-3E4E0D124842}" srcOrd="0" destOrd="0" presId="urn:microsoft.com/office/officeart/2005/8/layout/bProcess4"/>
    <dgm:cxn modelId="{2E35AF2F-13D3-40B9-A367-0408CF3528F7}" type="presParOf" srcId="{A3020F4C-1133-4C11-A930-240F5CD7ACC2}" destId="{BAB3347F-9336-4599-8AA0-613159F3BCC4}" srcOrd="1" destOrd="0" presId="urn:microsoft.com/office/officeart/2005/8/layout/bProcess4"/>
    <dgm:cxn modelId="{1BE4B593-525D-4F0A-BB1E-0A711E693B92}" type="presParOf" srcId="{C0824CD7-BF0B-4BDA-8D95-8D80F446ED0A}" destId="{C3701BEF-0386-45EA-A869-1F5E23CB869B}" srcOrd="3" destOrd="0" presId="urn:microsoft.com/office/officeart/2005/8/layout/bProcess4"/>
    <dgm:cxn modelId="{875C0184-368C-4EB9-A816-91BE45929F28}" type="presParOf" srcId="{C0824CD7-BF0B-4BDA-8D95-8D80F446ED0A}" destId="{4258F75B-B25E-4F3D-8422-3C71036B1CE1}" srcOrd="4" destOrd="0" presId="urn:microsoft.com/office/officeart/2005/8/layout/bProcess4"/>
    <dgm:cxn modelId="{E3EB3A5C-1197-447C-8A2A-F2F26A981693}" type="presParOf" srcId="{4258F75B-B25E-4F3D-8422-3C71036B1CE1}" destId="{CB169A3E-E854-4FA6-B594-9AD33543EB5E}" srcOrd="0" destOrd="0" presId="urn:microsoft.com/office/officeart/2005/8/layout/bProcess4"/>
    <dgm:cxn modelId="{21B100AC-E64D-4FA6-B7FC-647905A02944}" type="presParOf" srcId="{4258F75B-B25E-4F3D-8422-3C71036B1CE1}" destId="{A65C1219-78AD-44B4-BAED-F45829B18FAD}" srcOrd="1" destOrd="0" presId="urn:microsoft.com/office/officeart/2005/8/layout/bProcess4"/>
    <dgm:cxn modelId="{809DB8DE-3669-4070-AE8E-2A0C7D9AF848}" type="presParOf" srcId="{C0824CD7-BF0B-4BDA-8D95-8D80F446ED0A}" destId="{C9BFB447-E3E5-4D74-AD79-1C1F28852BB5}" srcOrd="5" destOrd="0" presId="urn:microsoft.com/office/officeart/2005/8/layout/bProcess4"/>
    <dgm:cxn modelId="{A5A17055-91C5-425E-BE09-6DFBF2B45EFB}" type="presParOf" srcId="{C0824CD7-BF0B-4BDA-8D95-8D80F446ED0A}" destId="{FF475184-4850-48D3-B7FE-B9CEE1D7F289}" srcOrd="6" destOrd="0" presId="urn:microsoft.com/office/officeart/2005/8/layout/bProcess4"/>
    <dgm:cxn modelId="{87467185-6FEF-49E9-A316-FFEB292E1FC4}" type="presParOf" srcId="{FF475184-4850-48D3-B7FE-B9CEE1D7F289}" destId="{2DC8A3F9-B423-4E24-B779-E636920D2EDD}" srcOrd="0" destOrd="0" presId="urn:microsoft.com/office/officeart/2005/8/layout/bProcess4"/>
    <dgm:cxn modelId="{F040E2BD-B9BB-4227-BFA9-08BDD188E735}" type="presParOf" srcId="{FF475184-4850-48D3-B7FE-B9CEE1D7F289}" destId="{D71D0E85-3503-4BEC-AF22-3EC38A39EB83}" srcOrd="1" destOrd="0" presId="urn:microsoft.com/office/officeart/2005/8/layout/bProcess4"/>
    <dgm:cxn modelId="{B8CA1BDA-F736-4FEC-97C8-57DB9A02B163}" type="presParOf" srcId="{C0824CD7-BF0B-4BDA-8D95-8D80F446ED0A}" destId="{B342D38E-8CF0-4F17-B3D8-F60C56ACDE0A}" srcOrd="7" destOrd="0" presId="urn:microsoft.com/office/officeart/2005/8/layout/bProcess4"/>
    <dgm:cxn modelId="{CD2BB846-2B6F-4642-990F-E006A1F6E0F8}" type="presParOf" srcId="{C0824CD7-BF0B-4BDA-8D95-8D80F446ED0A}" destId="{5F55E088-3B14-4B3F-A1EA-4ECEBC3C422F}" srcOrd="8" destOrd="0" presId="urn:microsoft.com/office/officeart/2005/8/layout/bProcess4"/>
    <dgm:cxn modelId="{670633ED-3439-48FA-BC7C-11D94E249D2B}" type="presParOf" srcId="{5F55E088-3B14-4B3F-A1EA-4ECEBC3C422F}" destId="{C7951689-8039-4348-8CA4-871F9D761223}" srcOrd="0" destOrd="0" presId="urn:microsoft.com/office/officeart/2005/8/layout/bProcess4"/>
    <dgm:cxn modelId="{F25CD437-ACF8-4CBB-A9C5-31BA52079304}" type="presParOf" srcId="{5F55E088-3B14-4B3F-A1EA-4ECEBC3C422F}" destId="{4B1B31CE-01DC-411B-B60D-0441F8C5086F}" srcOrd="1" destOrd="0" presId="urn:microsoft.com/office/officeart/2005/8/layout/bProcess4"/>
    <dgm:cxn modelId="{C094ED50-4165-412D-878D-914808DBE2DC}" type="presParOf" srcId="{C0824CD7-BF0B-4BDA-8D95-8D80F446ED0A}" destId="{FF97BC7F-B6A5-43AA-B8A8-169821AD79F2}" srcOrd="9" destOrd="0" presId="urn:microsoft.com/office/officeart/2005/8/layout/bProcess4"/>
    <dgm:cxn modelId="{A3C497B6-3297-444C-B467-31D51EA32F76}" type="presParOf" srcId="{C0824CD7-BF0B-4BDA-8D95-8D80F446ED0A}" destId="{1AEA8E3B-ED98-4688-B711-B5F237D38688}" srcOrd="10" destOrd="0" presId="urn:microsoft.com/office/officeart/2005/8/layout/bProcess4"/>
    <dgm:cxn modelId="{051D7558-EF77-46C7-837B-46764D030048}" type="presParOf" srcId="{1AEA8E3B-ED98-4688-B711-B5F237D38688}" destId="{8ED2A165-E5DE-4B51-87AE-391D3C1A8C13}" srcOrd="0" destOrd="0" presId="urn:microsoft.com/office/officeart/2005/8/layout/bProcess4"/>
    <dgm:cxn modelId="{8D9F1820-57E2-47CC-BD89-C91BB348ED36}" type="presParOf" srcId="{1AEA8E3B-ED98-4688-B711-B5F237D38688}" destId="{F6613C61-8520-470B-B4E2-7EAC62E20121}" srcOrd="1" destOrd="0" presId="urn:microsoft.com/office/officeart/2005/8/layout/bProcess4"/>
    <dgm:cxn modelId="{80BD43AE-B42F-4417-814D-D74828F1D33F}" type="presParOf" srcId="{C0824CD7-BF0B-4BDA-8D95-8D80F446ED0A}" destId="{D2AEDA36-A312-4CE5-A17B-3167F6589533}" srcOrd="11" destOrd="0" presId="urn:microsoft.com/office/officeart/2005/8/layout/bProcess4"/>
    <dgm:cxn modelId="{4FB3FE8C-7883-40D1-959E-312B06A79C60}" type="presParOf" srcId="{C0824CD7-BF0B-4BDA-8D95-8D80F446ED0A}" destId="{EA593C3E-7BA0-410E-8B61-6C9B7852B877}" srcOrd="12" destOrd="0" presId="urn:microsoft.com/office/officeart/2005/8/layout/bProcess4"/>
    <dgm:cxn modelId="{AF744593-19FE-4017-8E02-0AD596F438E9}" type="presParOf" srcId="{EA593C3E-7BA0-410E-8B61-6C9B7852B877}" destId="{42791A0C-4D4C-4D3E-918E-273AA716EB77}" srcOrd="0" destOrd="0" presId="urn:microsoft.com/office/officeart/2005/8/layout/bProcess4"/>
    <dgm:cxn modelId="{7CFB7FB1-E9DA-488B-92A4-EB5507007C14}" type="presParOf" srcId="{EA593C3E-7BA0-410E-8B61-6C9B7852B877}" destId="{209FE73E-1D18-4032-A1FE-CCBE3E456FA4}" srcOrd="1" destOrd="0" presId="urn:microsoft.com/office/officeart/2005/8/layout/bProcess4"/>
    <dgm:cxn modelId="{8F8A5E08-387E-47B8-A552-327C2A73B4EE}" type="presParOf" srcId="{C0824CD7-BF0B-4BDA-8D95-8D80F446ED0A}" destId="{D9FF70FA-B271-4896-B013-29D307EBC38A}" srcOrd="13" destOrd="0" presId="urn:microsoft.com/office/officeart/2005/8/layout/bProcess4"/>
    <dgm:cxn modelId="{FBDC6588-61C4-4221-B179-A218570AD320}" type="presParOf" srcId="{C0824CD7-BF0B-4BDA-8D95-8D80F446ED0A}" destId="{85032762-D8E4-4070-BD01-2C137C942237}" srcOrd="14" destOrd="0" presId="urn:microsoft.com/office/officeart/2005/8/layout/bProcess4"/>
    <dgm:cxn modelId="{1B089CD9-60F8-423F-944F-BA978FEC6DF6}" type="presParOf" srcId="{85032762-D8E4-4070-BD01-2C137C942237}" destId="{0276DCB2-70EE-439A-A7DF-48EC843E420C}" srcOrd="0" destOrd="0" presId="urn:microsoft.com/office/officeart/2005/8/layout/bProcess4"/>
    <dgm:cxn modelId="{B91C0C6B-DE2B-4F67-A0C7-7BCB185EA2DE}" type="presParOf" srcId="{85032762-D8E4-4070-BD01-2C137C942237}" destId="{A5638CB1-5228-4FBD-A74D-3A3F9AA7EB72}" srcOrd="1" destOrd="0" presId="urn:microsoft.com/office/officeart/2005/8/layout/bProcess4"/>
    <dgm:cxn modelId="{F65F9B93-5F08-4CE3-82B2-E7AB895108D2}" type="presParOf" srcId="{C0824CD7-BF0B-4BDA-8D95-8D80F446ED0A}" destId="{99345C28-9C9E-49B2-971E-140AB58CDF6F}" srcOrd="15" destOrd="0" presId="urn:microsoft.com/office/officeart/2005/8/layout/bProcess4"/>
    <dgm:cxn modelId="{F47594B1-B6EC-4501-92D4-3D147C072CC6}" type="presParOf" srcId="{C0824CD7-BF0B-4BDA-8D95-8D80F446ED0A}" destId="{07AF2398-2759-453B-BD23-4A50B0121024}" srcOrd="16" destOrd="0" presId="urn:microsoft.com/office/officeart/2005/8/layout/bProcess4"/>
    <dgm:cxn modelId="{73BF8004-9CE1-4C13-AF4C-ABA8E33F3A33}" type="presParOf" srcId="{07AF2398-2759-453B-BD23-4A50B0121024}" destId="{54CC507F-F6AF-48D4-A836-ED8DD6E95E93}" srcOrd="0" destOrd="0" presId="urn:microsoft.com/office/officeart/2005/8/layout/bProcess4"/>
    <dgm:cxn modelId="{C4CE839C-7DE2-4D5E-B26C-B274012155EB}" type="presParOf" srcId="{07AF2398-2759-453B-BD23-4A50B0121024}" destId="{E7F530C9-68DE-4EC1-8C8D-20593062DFC9}"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B3511E4-58E1-44BA-8938-B7D2217F0A07}" type="doc">
      <dgm:prSet loTypeId="urn:microsoft.com/office/officeart/2005/8/layout/cycle7" loCatId="cycle" qsTypeId="urn:microsoft.com/office/officeart/2005/8/quickstyle/simple1" qsCatId="simple" csTypeId="urn:microsoft.com/office/officeart/2005/8/colors/colorful5" csCatId="colorful" phldr="1"/>
      <dgm:spPr/>
      <dgm:t>
        <a:bodyPr/>
        <a:lstStyle/>
        <a:p>
          <a:endParaRPr lang="es-MX"/>
        </a:p>
      </dgm:t>
    </dgm:pt>
    <dgm:pt modelId="{E95E8996-3189-4602-AC23-D8ACF2B67840}">
      <dgm:prSet phldrT="[Texto]"/>
      <dgm:spPr/>
      <dgm:t>
        <a:bodyPr/>
        <a:lstStyle/>
        <a:p>
          <a:r>
            <a:rPr lang="es-MX" dirty="0" smtClean="0"/>
            <a:t>DIAGNOSTICO.</a:t>
          </a:r>
        </a:p>
        <a:p>
          <a:r>
            <a:rPr lang="es-MX" dirty="0" smtClean="0"/>
            <a:t>Procura recoger la biografía del sujeto y determinar, sus opiniones, actitudes y características personales.</a:t>
          </a:r>
        </a:p>
      </dgm:t>
    </dgm:pt>
    <dgm:pt modelId="{02452A74-14AE-4CCF-A750-F689DC304343}" type="parTrans" cxnId="{FED08CB9-3539-4A3F-A4D8-38218E9A8E4B}">
      <dgm:prSet/>
      <dgm:spPr/>
      <dgm:t>
        <a:bodyPr/>
        <a:lstStyle/>
        <a:p>
          <a:endParaRPr lang="es-MX"/>
        </a:p>
      </dgm:t>
    </dgm:pt>
    <dgm:pt modelId="{460E632B-E5F0-491E-85B2-ADE65516B084}" type="sibTrans" cxnId="{FED08CB9-3539-4A3F-A4D8-38218E9A8E4B}">
      <dgm:prSet/>
      <dgm:spPr/>
      <dgm:t>
        <a:bodyPr/>
        <a:lstStyle/>
        <a:p>
          <a:endParaRPr lang="es-MX"/>
        </a:p>
      </dgm:t>
    </dgm:pt>
    <dgm:pt modelId="{E05FD330-97F4-471A-9B48-65FDDD735BC7}">
      <dgm:prSet phldrT="[Texto]"/>
      <dgm:spPr/>
      <dgm:t>
        <a:bodyPr/>
        <a:lstStyle/>
        <a:p>
          <a:r>
            <a:rPr lang="es-MX" dirty="0" smtClean="0"/>
            <a:t>TERAPEUTICA:</a:t>
          </a:r>
        </a:p>
        <a:p>
          <a:r>
            <a:rPr lang="es-MX" dirty="0" smtClean="0"/>
            <a:t>Procura readaptar socialmente al sujeto y reorganizar su afectividad.</a:t>
          </a:r>
          <a:endParaRPr lang="es-MX" dirty="0"/>
        </a:p>
      </dgm:t>
    </dgm:pt>
    <dgm:pt modelId="{D3C48389-037B-4B1B-B709-5D323EB701DD}" type="parTrans" cxnId="{4E487F25-6E37-4D2C-AB4B-C810749AFBDE}">
      <dgm:prSet/>
      <dgm:spPr/>
      <dgm:t>
        <a:bodyPr/>
        <a:lstStyle/>
        <a:p>
          <a:endParaRPr lang="es-MX"/>
        </a:p>
      </dgm:t>
    </dgm:pt>
    <dgm:pt modelId="{3AB32A14-C38E-4F6A-8DBD-C799B78252FD}" type="sibTrans" cxnId="{4E487F25-6E37-4D2C-AB4B-C810749AFBDE}">
      <dgm:prSet/>
      <dgm:spPr/>
      <dgm:t>
        <a:bodyPr/>
        <a:lstStyle/>
        <a:p>
          <a:endParaRPr lang="es-MX"/>
        </a:p>
      </dgm:t>
    </dgm:pt>
    <dgm:pt modelId="{8ACB2432-4765-469F-8EEC-3B51FF4B7650}">
      <dgm:prSet phldrT="[Texto]"/>
      <dgm:spPr/>
      <dgm:t>
        <a:bodyPr/>
        <a:lstStyle/>
        <a:p>
          <a:r>
            <a:rPr lang="es-MX" dirty="0" smtClean="0"/>
            <a:t>INVESTIGACION.</a:t>
          </a:r>
        </a:p>
        <a:p>
          <a:r>
            <a:rPr lang="es-MX" dirty="0" smtClean="0"/>
            <a:t>Procura reunir, los datos útiles para la investigación emprendida.</a:t>
          </a:r>
        </a:p>
      </dgm:t>
    </dgm:pt>
    <dgm:pt modelId="{2E81080C-A6AC-492B-9463-01268A2A9306}" type="parTrans" cxnId="{EAE6AAAD-5930-4E3E-B553-E89EFB6789A0}">
      <dgm:prSet/>
      <dgm:spPr/>
      <dgm:t>
        <a:bodyPr/>
        <a:lstStyle/>
        <a:p>
          <a:endParaRPr lang="es-MX"/>
        </a:p>
      </dgm:t>
    </dgm:pt>
    <dgm:pt modelId="{947F4030-A943-4D2F-A4A1-A2283B2601EC}" type="sibTrans" cxnId="{EAE6AAAD-5930-4E3E-B553-E89EFB6789A0}">
      <dgm:prSet/>
      <dgm:spPr/>
      <dgm:t>
        <a:bodyPr/>
        <a:lstStyle/>
        <a:p>
          <a:endParaRPr lang="es-MX"/>
        </a:p>
      </dgm:t>
    </dgm:pt>
    <dgm:pt modelId="{2BF676C2-6913-4879-8198-306D1E60C32C}" type="pres">
      <dgm:prSet presAssocID="{FB3511E4-58E1-44BA-8938-B7D2217F0A07}" presName="Name0" presStyleCnt="0">
        <dgm:presLayoutVars>
          <dgm:dir/>
          <dgm:resizeHandles val="exact"/>
        </dgm:presLayoutVars>
      </dgm:prSet>
      <dgm:spPr/>
      <dgm:t>
        <a:bodyPr/>
        <a:lstStyle/>
        <a:p>
          <a:endParaRPr lang="es-MX"/>
        </a:p>
      </dgm:t>
    </dgm:pt>
    <dgm:pt modelId="{2B34DBC9-87DB-4084-BF85-D0FD565D948E}" type="pres">
      <dgm:prSet presAssocID="{E95E8996-3189-4602-AC23-D8ACF2B67840}" presName="node" presStyleLbl="node1" presStyleIdx="0" presStyleCnt="3">
        <dgm:presLayoutVars>
          <dgm:bulletEnabled val="1"/>
        </dgm:presLayoutVars>
      </dgm:prSet>
      <dgm:spPr/>
      <dgm:t>
        <a:bodyPr/>
        <a:lstStyle/>
        <a:p>
          <a:endParaRPr lang="es-MX"/>
        </a:p>
      </dgm:t>
    </dgm:pt>
    <dgm:pt modelId="{F9BE9B5B-4764-450B-9E71-5F83452416E1}" type="pres">
      <dgm:prSet presAssocID="{460E632B-E5F0-491E-85B2-ADE65516B084}" presName="sibTrans" presStyleLbl="sibTrans2D1" presStyleIdx="0" presStyleCnt="3"/>
      <dgm:spPr/>
      <dgm:t>
        <a:bodyPr/>
        <a:lstStyle/>
        <a:p>
          <a:endParaRPr lang="es-MX"/>
        </a:p>
      </dgm:t>
    </dgm:pt>
    <dgm:pt modelId="{5FFDD30B-6AB9-4B4A-988F-9D38C37565D4}" type="pres">
      <dgm:prSet presAssocID="{460E632B-E5F0-491E-85B2-ADE65516B084}" presName="connectorText" presStyleLbl="sibTrans2D1" presStyleIdx="0" presStyleCnt="3"/>
      <dgm:spPr/>
      <dgm:t>
        <a:bodyPr/>
        <a:lstStyle/>
        <a:p>
          <a:endParaRPr lang="es-MX"/>
        </a:p>
      </dgm:t>
    </dgm:pt>
    <dgm:pt modelId="{79AD71B5-9212-4F58-9276-BA60B977EE76}" type="pres">
      <dgm:prSet presAssocID="{E05FD330-97F4-471A-9B48-65FDDD735BC7}" presName="node" presStyleLbl="node1" presStyleIdx="1" presStyleCnt="3">
        <dgm:presLayoutVars>
          <dgm:bulletEnabled val="1"/>
        </dgm:presLayoutVars>
      </dgm:prSet>
      <dgm:spPr/>
      <dgm:t>
        <a:bodyPr/>
        <a:lstStyle/>
        <a:p>
          <a:endParaRPr lang="es-MX"/>
        </a:p>
      </dgm:t>
    </dgm:pt>
    <dgm:pt modelId="{66106B7E-CE2D-485F-9EE4-FACBCD90F764}" type="pres">
      <dgm:prSet presAssocID="{3AB32A14-C38E-4F6A-8DBD-C799B78252FD}" presName="sibTrans" presStyleLbl="sibTrans2D1" presStyleIdx="1" presStyleCnt="3"/>
      <dgm:spPr/>
      <dgm:t>
        <a:bodyPr/>
        <a:lstStyle/>
        <a:p>
          <a:endParaRPr lang="es-MX"/>
        </a:p>
      </dgm:t>
    </dgm:pt>
    <dgm:pt modelId="{37F4B596-F6D0-4EB0-9BD4-AE455F68C6EE}" type="pres">
      <dgm:prSet presAssocID="{3AB32A14-C38E-4F6A-8DBD-C799B78252FD}" presName="connectorText" presStyleLbl="sibTrans2D1" presStyleIdx="1" presStyleCnt="3"/>
      <dgm:spPr/>
      <dgm:t>
        <a:bodyPr/>
        <a:lstStyle/>
        <a:p>
          <a:endParaRPr lang="es-MX"/>
        </a:p>
      </dgm:t>
    </dgm:pt>
    <dgm:pt modelId="{00EB4A9D-78F2-4B3B-B84A-FD990C4CF8A6}" type="pres">
      <dgm:prSet presAssocID="{8ACB2432-4765-469F-8EEC-3B51FF4B7650}" presName="node" presStyleLbl="node1" presStyleIdx="2" presStyleCnt="3" custRadScaleRad="101040" custRadScaleInc="566">
        <dgm:presLayoutVars>
          <dgm:bulletEnabled val="1"/>
        </dgm:presLayoutVars>
      </dgm:prSet>
      <dgm:spPr/>
      <dgm:t>
        <a:bodyPr/>
        <a:lstStyle/>
        <a:p>
          <a:endParaRPr lang="es-MX"/>
        </a:p>
      </dgm:t>
    </dgm:pt>
    <dgm:pt modelId="{64E86FAA-3966-445A-A588-48CB6C77FE9D}" type="pres">
      <dgm:prSet presAssocID="{947F4030-A943-4D2F-A4A1-A2283B2601EC}" presName="sibTrans" presStyleLbl="sibTrans2D1" presStyleIdx="2" presStyleCnt="3"/>
      <dgm:spPr/>
      <dgm:t>
        <a:bodyPr/>
        <a:lstStyle/>
        <a:p>
          <a:endParaRPr lang="es-MX"/>
        </a:p>
      </dgm:t>
    </dgm:pt>
    <dgm:pt modelId="{B76B52E0-8A85-42E1-92E5-EB22E1503176}" type="pres">
      <dgm:prSet presAssocID="{947F4030-A943-4D2F-A4A1-A2283B2601EC}" presName="connectorText" presStyleLbl="sibTrans2D1" presStyleIdx="2" presStyleCnt="3"/>
      <dgm:spPr/>
      <dgm:t>
        <a:bodyPr/>
        <a:lstStyle/>
        <a:p>
          <a:endParaRPr lang="es-MX"/>
        </a:p>
      </dgm:t>
    </dgm:pt>
  </dgm:ptLst>
  <dgm:cxnLst>
    <dgm:cxn modelId="{11893D69-5908-48D6-9139-E68954E3BDF8}" type="presOf" srcId="{947F4030-A943-4D2F-A4A1-A2283B2601EC}" destId="{B76B52E0-8A85-42E1-92E5-EB22E1503176}" srcOrd="1" destOrd="0" presId="urn:microsoft.com/office/officeart/2005/8/layout/cycle7"/>
    <dgm:cxn modelId="{BA7F358E-103A-4529-B939-27FAA39F38E3}" type="presOf" srcId="{E95E8996-3189-4602-AC23-D8ACF2B67840}" destId="{2B34DBC9-87DB-4084-BF85-D0FD565D948E}" srcOrd="0" destOrd="0" presId="urn:microsoft.com/office/officeart/2005/8/layout/cycle7"/>
    <dgm:cxn modelId="{7C2746A5-23DD-49C4-A118-2BA653222D8B}" type="presOf" srcId="{947F4030-A943-4D2F-A4A1-A2283B2601EC}" destId="{64E86FAA-3966-445A-A588-48CB6C77FE9D}" srcOrd="0" destOrd="0" presId="urn:microsoft.com/office/officeart/2005/8/layout/cycle7"/>
    <dgm:cxn modelId="{D81A706F-5125-44D8-BEAB-263DCC14CED8}" type="presOf" srcId="{FB3511E4-58E1-44BA-8938-B7D2217F0A07}" destId="{2BF676C2-6913-4879-8198-306D1E60C32C}" srcOrd="0" destOrd="0" presId="urn:microsoft.com/office/officeart/2005/8/layout/cycle7"/>
    <dgm:cxn modelId="{47683DD3-B7C2-4611-88D9-FE98B44B129D}" type="presOf" srcId="{460E632B-E5F0-491E-85B2-ADE65516B084}" destId="{F9BE9B5B-4764-450B-9E71-5F83452416E1}" srcOrd="0" destOrd="0" presId="urn:microsoft.com/office/officeart/2005/8/layout/cycle7"/>
    <dgm:cxn modelId="{7F30E033-6E41-4CA5-BB25-8E6A18E4F4BA}" type="presOf" srcId="{E05FD330-97F4-471A-9B48-65FDDD735BC7}" destId="{79AD71B5-9212-4F58-9276-BA60B977EE76}" srcOrd="0" destOrd="0" presId="urn:microsoft.com/office/officeart/2005/8/layout/cycle7"/>
    <dgm:cxn modelId="{1F7C6EE8-8D98-49C0-A42F-F72939BA9342}" type="presOf" srcId="{3AB32A14-C38E-4F6A-8DBD-C799B78252FD}" destId="{37F4B596-F6D0-4EB0-9BD4-AE455F68C6EE}" srcOrd="1" destOrd="0" presId="urn:microsoft.com/office/officeart/2005/8/layout/cycle7"/>
    <dgm:cxn modelId="{EAE6AAAD-5930-4E3E-B553-E89EFB6789A0}" srcId="{FB3511E4-58E1-44BA-8938-B7D2217F0A07}" destId="{8ACB2432-4765-469F-8EEC-3B51FF4B7650}" srcOrd="2" destOrd="0" parTransId="{2E81080C-A6AC-492B-9463-01268A2A9306}" sibTransId="{947F4030-A943-4D2F-A4A1-A2283B2601EC}"/>
    <dgm:cxn modelId="{BF881E33-D742-49D9-ADA5-03A7C82C195C}" type="presOf" srcId="{460E632B-E5F0-491E-85B2-ADE65516B084}" destId="{5FFDD30B-6AB9-4B4A-988F-9D38C37565D4}" srcOrd="1" destOrd="0" presId="urn:microsoft.com/office/officeart/2005/8/layout/cycle7"/>
    <dgm:cxn modelId="{C504F94E-4A1C-46AD-8373-A6DD9A27D747}" type="presOf" srcId="{3AB32A14-C38E-4F6A-8DBD-C799B78252FD}" destId="{66106B7E-CE2D-485F-9EE4-FACBCD90F764}" srcOrd="0" destOrd="0" presId="urn:microsoft.com/office/officeart/2005/8/layout/cycle7"/>
    <dgm:cxn modelId="{29AB1334-F7E2-479D-BBD5-9FB1537B435E}" type="presOf" srcId="{8ACB2432-4765-469F-8EEC-3B51FF4B7650}" destId="{00EB4A9D-78F2-4B3B-B84A-FD990C4CF8A6}" srcOrd="0" destOrd="0" presId="urn:microsoft.com/office/officeart/2005/8/layout/cycle7"/>
    <dgm:cxn modelId="{FED08CB9-3539-4A3F-A4D8-38218E9A8E4B}" srcId="{FB3511E4-58E1-44BA-8938-B7D2217F0A07}" destId="{E95E8996-3189-4602-AC23-D8ACF2B67840}" srcOrd="0" destOrd="0" parTransId="{02452A74-14AE-4CCF-A750-F689DC304343}" sibTransId="{460E632B-E5F0-491E-85B2-ADE65516B084}"/>
    <dgm:cxn modelId="{4E487F25-6E37-4D2C-AB4B-C810749AFBDE}" srcId="{FB3511E4-58E1-44BA-8938-B7D2217F0A07}" destId="{E05FD330-97F4-471A-9B48-65FDDD735BC7}" srcOrd="1" destOrd="0" parTransId="{D3C48389-037B-4B1B-B709-5D323EB701DD}" sibTransId="{3AB32A14-C38E-4F6A-8DBD-C799B78252FD}"/>
    <dgm:cxn modelId="{AF55DDBA-E59C-4CD6-B991-6BFD1217D5B7}" type="presParOf" srcId="{2BF676C2-6913-4879-8198-306D1E60C32C}" destId="{2B34DBC9-87DB-4084-BF85-D0FD565D948E}" srcOrd="0" destOrd="0" presId="urn:microsoft.com/office/officeart/2005/8/layout/cycle7"/>
    <dgm:cxn modelId="{96C98545-5940-4BD9-914A-103145C50988}" type="presParOf" srcId="{2BF676C2-6913-4879-8198-306D1E60C32C}" destId="{F9BE9B5B-4764-450B-9E71-5F83452416E1}" srcOrd="1" destOrd="0" presId="urn:microsoft.com/office/officeart/2005/8/layout/cycle7"/>
    <dgm:cxn modelId="{B66D1A5A-5CE2-4CB5-8ED2-D9574114E595}" type="presParOf" srcId="{F9BE9B5B-4764-450B-9E71-5F83452416E1}" destId="{5FFDD30B-6AB9-4B4A-988F-9D38C37565D4}" srcOrd="0" destOrd="0" presId="urn:microsoft.com/office/officeart/2005/8/layout/cycle7"/>
    <dgm:cxn modelId="{9DC7002B-F3EC-4CEB-A523-A3B9560EC76A}" type="presParOf" srcId="{2BF676C2-6913-4879-8198-306D1E60C32C}" destId="{79AD71B5-9212-4F58-9276-BA60B977EE76}" srcOrd="2" destOrd="0" presId="urn:microsoft.com/office/officeart/2005/8/layout/cycle7"/>
    <dgm:cxn modelId="{CDA60A4A-18EC-48A3-849E-DDA4D40A03B0}" type="presParOf" srcId="{2BF676C2-6913-4879-8198-306D1E60C32C}" destId="{66106B7E-CE2D-485F-9EE4-FACBCD90F764}" srcOrd="3" destOrd="0" presId="urn:microsoft.com/office/officeart/2005/8/layout/cycle7"/>
    <dgm:cxn modelId="{1330DA66-EAB9-43CE-9EA3-D2B9C6FDE107}" type="presParOf" srcId="{66106B7E-CE2D-485F-9EE4-FACBCD90F764}" destId="{37F4B596-F6D0-4EB0-9BD4-AE455F68C6EE}" srcOrd="0" destOrd="0" presId="urn:microsoft.com/office/officeart/2005/8/layout/cycle7"/>
    <dgm:cxn modelId="{E93880DE-501E-4511-AE59-F1BD1AE82928}" type="presParOf" srcId="{2BF676C2-6913-4879-8198-306D1E60C32C}" destId="{00EB4A9D-78F2-4B3B-B84A-FD990C4CF8A6}" srcOrd="4" destOrd="0" presId="urn:microsoft.com/office/officeart/2005/8/layout/cycle7"/>
    <dgm:cxn modelId="{6A2CA83C-860D-4226-B24A-A7320757D072}" type="presParOf" srcId="{2BF676C2-6913-4879-8198-306D1E60C32C}" destId="{64E86FAA-3966-445A-A588-48CB6C77FE9D}" srcOrd="5" destOrd="0" presId="urn:microsoft.com/office/officeart/2005/8/layout/cycle7"/>
    <dgm:cxn modelId="{07BCA869-4394-4E83-92F9-E71D5F8A1295}" type="presParOf" srcId="{64E86FAA-3966-445A-A588-48CB6C77FE9D}" destId="{B76B52E0-8A85-42E1-92E5-EB22E1503176}"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D9207B5-8101-4673-B499-956D746DEEC6}" type="doc">
      <dgm:prSet loTypeId="urn:microsoft.com/office/officeart/2005/8/layout/hList3" loCatId="list" qsTypeId="urn:microsoft.com/office/officeart/2005/8/quickstyle/simple4" qsCatId="simple" csTypeId="urn:microsoft.com/office/officeart/2005/8/colors/accent3_2" csCatId="accent3" phldr="1"/>
      <dgm:spPr/>
      <dgm:t>
        <a:bodyPr/>
        <a:lstStyle/>
        <a:p>
          <a:endParaRPr lang="es-MX"/>
        </a:p>
      </dgm:t>
    </dgm:pt>
    <dgm:pt modelId="{03E2D94B-D18D-49D8-AF8C-D1027D57921E}">
      <dgm:prSet phldrT="[Texto]"/>
      <dgm:spPr/>
      <dgm:t>
        <a:bodyPr/>
        <a:lstStyle/>
        <a:p>
          <a:r>
            <a:rPr lang="es-MX" dirty="0" smtClean="0"/>
            <a:t>ELEMENTOS DE COMPETENCIA</a:t>
          </a:r>
          <a:endParaRPr lang="es-MX" dirty="0"/>
        </a:p>
      </dgm:t>
    </dgm:pt>
    <dgm:pt modelId="{F6C6560C-F32A-4BBE-B7D0-664E1F7082D3}" type="parTrans" cxnId="{4E67A80E-392A-4A56-BE5A-8542688E10A8}">
      <dgm:prSet/>
      <dgm:spPr/>
      <dgm:t>
        <a:bodyPr/>
        <a:lstStyle/>
        <a:p>
          <a:endParaRPr lang="es-MX"/>
        </a:p>
      </dgm:t>
    </dgm:pt>
    <dgm:pt modelId="{F219CD4B-7791-4019-A927-6876DEEE92DA}" type="sibTrans" cxnId="{4E67A80E-392A-4A56-BE5A-8542688E10A8}">
      <dgm:prSet/>
      <dgm:spPr/>
      <dgm:t>
        <a:bodyPr/>
        <a:lstStyle/>
        <a:p>
          <a:endParaRPr lang="es-MX"/>
        </a:p>
      </dgm:t>
    </dgm:pt>
    <dgm:pt modelId="{FB64AC61-6432-47A3-AA59-6FDDE7CC559B}">
      <dgm:prSet phldrT="[Texto]"/>
      <dgm:spPr/>
      <dgm:t>
        <a:bodyPr/>
        <a:lstStyle/>
        <a:p>
          <a:r>
            <a:rPr lang="es-MX" dirty="0" smtClean="0"/>
            <a:t>Conocimientos.</a:t>
          </a:r>
        </a:p>
        <a:p>
          <a:r>
            <a:rPr lang="es-MX" dirty="0" smtClean="0"/>
            <a:t>Los alumnos analizaran el concepto de entrevista educativa y sus tipos.</a:t>
          </a:r>
        </a:p>
        <a:p>
          <a:r>
            <a:rPr lang="es-MX" dirty="0" smtClean="0"/>
            <a:t>Entrevista de orientación, de Consejo, en investigación educativa</a:t>
          </a:r>
        </a:p>
        <a:p>
          <a:r>
            <a:rPr lang="es-MX" dirty="0" smtClean="0"/>
            <a:t>Elaborara un formato que describa los aspectos importantes de la entrevista educativa</a:t>
          </a:r>
          <a:endParaRPr lang="es-MX" dirty="0"/>
        </a:p>
      </dgm:t>
    </dgm:pt>
    <dgm:pt modelId="{A9D648D3-E5A6-4188-BF9D-BE4EFD41B3E8}" type="parTrans" cxnId="{BD6D6724-8F35-48DB-8A15-7707989E9CDF}">
      <dgm:prSet/>
      <dgm:spPr/>
      <dgm:t>
        <a:bodyPr/>
        <a:lstStyle/>
        <a:p>
          <a:endParaRPr lang="es-MX"/>
        </a:p>
      </dgm:t>
    </dgm:pt>
    <dgm:pt modelId="{93843D8E-19E0-4711-9C26-D8005C5D1155}" type="sibTrans" cxnId="{BD6D6724-8F35-48DB-8A15-7707989E9CDF}">
      <dgm:prSet/>
      <dgm:spPr/>
      <dgm:t>
        <a:bodyPr/>
        <a:lstStyle/>
        <a:p>
          <a:endParaRPr lang="es-MX"/>
        </a:p>
      </dgm:t>
    </dgm:pt>
    <dgm:pt modelId="{6E16EF8E-D3DB-48B1-855C-DCD102B7A9FB}">
      <dgm:prSet phldrT="[Texto]"/>
      <dgm:spPr/>
      <dgm:t>
        <a:bodyPr/>
        <a:lstStyle/>
        <a:p>
          <a:r>
            <a:rPr lang="es-MX" dirty="0" smtClean="0"/>
            <a:t>Habilidades.</a:t>
          </a:r>
        </a:p>
        <a:p>
          <a:r>
            <a:rPr lang="es-MX" dirty="0" smtClean="0"/>
            <a:t>Elaborara un formato que describa los aspectos importantes de la entrevista educativa y realizara una entrevista de con el formato.</a:t>
          </a:r>
        </a:p>
        <a:p>
          <a:r>
            <a:rPr lang="es-MX" dirty="0" smtClean="0"/>
            <a:t>MENTALES.-Observación de la entrevista realizada, análisis de la misma</a:t>
          </a:r>
          <a:endParaRPr lang="es-MX" dirty="0"/>
        </a:p>
      </dgm:t>
    </dgm:pt>
    <dgm:pt modelId="{C5BDE9A7-2ACF-4734-9A22-23A6BF180C7A}" type="parTrans" cxnId="{047589EE-A858-421C-AF4A-BA5CD359E7EE}">
      <dgm:prSet/>
      <dgm:spPr/>
      <dgm:t>
        <a:bodyPr/>
        <a:lstStyle/>
        <a:p>
          <a:endParaRPr lang="es-MX"/>
        </a:p>
      </dgm:t>
    </dgm:pt>
    <dgm:pt modelId="{1F6C89E3-8AFC-4144-AC83-482C9798C4CE}" type="sibTrans" cxnId="{047589EE-A858-421C-AF4A-BA5CD359E7EE}">
      <dgm:prSet/>
      <dgm:spPr/>
      <dgm:t>
        <a:bodyPr/>
        <a:lstStyle/>
        <a:p>
          <a:endParaRPr lang="es-MX"/>
        </a:p>
      </dgm:t>
    </dgm:pt>
    <dgm:pt modelId="{267B0E86-3DBC-4957-B720-CC84CA0617FD}">
      <dgm:prSet phldrT="[Texto]"/>
      <dgm:spPr/>
      <dgm:t>
        <a:bodyPr/>
        <a:lstStyle/>
        <a:p>
          <a:r>
            <a:rPr lang="es-MX" dirty="0" smtClean="0"/>
            <a:t>Valores.</a:t>
          </a:r>
        </a:p>
        <a:p>
          <a:endParaRPr lang="es-MX" dirty="0" smtClean="0"/>
        </a:p>
        <a:p>
          <a:endParaRPr lang="es-MX" dirty="0" smtClean="0"/>
        </a:p>
        <a:p>
          <a:endParaRPr lang="es-MX" dirty="0" smtClean="0"/>
        </a:p>
        <a:p>
          <a:r>
            <a:rPr lang="es-MX" dirty="0" smtClean="0"/>
            <a:t>Ética</a:t>
          </a:r>
        </a:p>
        <a:p>
          <a:r>
            <a:rPr lang="es-MX" dirty="0" smtClean="0"/>
            <a:t>Responsabilidad</a:t>
          </a:r>
        </a:p>
        <a:p>
          <a:r>
            <a:rPr lang="es-MX" dirty="0" smtClean="0"/>
            <a:t>Honestidad</a:t>
          </a:r>
          <a:endParaRPr lang="es-MX" dirty="0"/>
        </a:p>
      </dgm:t>
    </dgm:pt>
    <dgm:pt modelId="{FF7443F9-A3B7-4B2F-B33A-0DF806807DBD}" type="parTrans" cxnId="{3A5B1899-0830-466D-BE16-A48F21FB7C82}">
      <dgm:prSet/>
      <dgm:spPr/>
      <dgm:t>
        <a:bodyPr/>
        <a:lstStyle/>
        <a:p>
          <a:endParaRPr lang="es-MX"/>
        </a:p>
      </dgm:t>
    </dgm:pt>
    <dgm:pt modelId="{7E88850A-84A1-4530-8D69-2A8EAB5BF72F}" type="sibTrans" cxnId="{3A5B1899-0830-466D-BE16-A48F21FB7C82}">
      <dgm:prSet/>
      <dgm:spPr/>
      <dgm:t>
        <a:bodyPr/>
        <a:lstStyle/>
        <a:p>
          <a:endParaRPr lang="es-MX"/>
        </a:p>
      </dgm:t>
    </dgm:pt>
    <dgm:pt modelId="{6D3EC26E-CB95-484B-B3B6-0B793147DE41}">
      <dgm:prSet/>
      <dgm:spPr/>
      <dgm:t>
        <a:bodyPr/>
        <a:lstStyle/>
        <a:p>
          <a:r>
            <a:rPr lang="es-MX" dirty="0" smtClean="0"/>
            <a:t>  Actitudes.</a:t>
          </a:r>
        </a:p>
        <a:p>
          <a:endParaRPr lang="es-MX" dirty="0" smtClean="0"/>
        </a:p>
        <a:p>
          <a:r>
            <a:rPr lang="es-MX" dirty="0" smtClean="0"/>
            <a:t>Participar en clase</a:t>
          </a:r>
        </a:p>
        <a:p>
          <a:r>
            <a:rPr lang="es-MX" dirty="0" smtClean="0"/>
            <a:t>Investigar los aspectos básicos de la entrevista educativa y los tipos.</a:t>
          </a:r>
        </a:p>
        <a:p>
          <a:r>
            <a:rPr lang="es-MX" dirty="0" smtClean="0"/>
            <a:t>Participación en la entrevista que se realizara con el formato elaborado por los alumnos.</a:t>
          </a:r>
        </a:p>
        <a:p>
          <a:r>
            <a:rPr lang="es-MX" dirty="0" smtClean="0"/>
            <a:t>Revisión bibliográfica</a:t>
          </a:r>
          <a:endParaRPr lang="es-MX" dirty="0"/>
        </a:p>
      </dgm:t>
    </dgm:pt>
    <dgm:pt modelId="{7B76445A-29F4-4942-B638-6F9EA5426A22}" type="parTrans" cxnId="{FDCE5A5A-E32C-4477-AA0E-E4FDD42EFD03}">
      <dgm:prSet/>
      <dgm:spPr/>
      <dgm:t>
        <a:bodyPr/>
        <a:lstStyle/>
        <a:p>
          <a:endParaRPr lang="es-MX"/>
        </a:p>
      </dgm:t>
    </dgm:pt>
    <dgm:pt modelId="{EF44B085-5AFB-4AB9-979C-E4BD8DF65075}" type="sibTrans" cxnId="{FDCE5A5A-E32C-4477-AA0E-E4FDD42EFD03}">
      <dgm:prSet/>
      <dgm:spPr/>
      <dgm:t>
        <a:bodyPr/>
        <a:lstStyle/>
        <a:p>
          <a:endParaRPr lang="es-MX"/>
        </a:p>
      </dgm:t>
    </dgm:pt>
    <dgm:pt modelId="{41DD934A-AF04-4299-8176-7E43AA0DF388}" type="pres">
      <dgm:prSet presAssocID="{BD9207B5-8101-4673-B499-956D746DEEC6}" presName="composite" presStyleCnt="0">
        <dgm:presLayoutVars>
          <dgm:chMax val="1"/>
          <dgm:dir/>
          <dgm:resizeHandles val="exact"/>
        </dgm:presLayoutVars>
      </dgm:prSet>
      <dgm:spPr/>
      <dgm:t>
        <a:bodyPr/>
        <a:lstStyle/>
        <a:p>
          <a:endParaRPr lang="es-MX"/>
        </a:p>
      </dgm:t>
    </dgm:pt>
    <dgm:pt modelId="{487B714F-CB20-47CF-91C4-188E429DCECC}" type="pres">
      <dgm:prSet presAssocID="{03E2D94B-D18D-49D8-AF8C-D1027D57921E}" presName="roof" presStyleLbl="dkBgShp" presStyleIdx="0" presStyleCnt="2" custScaleY="33869"/>
      <dgm:spPr/>
      <dgm:t>
        <a:bodyPr/>
        <a:lstStyle/>
        <a:p>
          <a:endParaRPr lang="es-MX"/>
        </a:p>
      </dgm:t>
    </dgm:pt>
    <dgm:pt modelId="{EEDB994E-63D7-46CF-A7D4-0A472D6D7A15}" type="pres">
      <dgm:prSet presAssocID="{03E2D94B-D18D-49D8-AF8C-D1027D57921E}" presName="pillars" presStyleCnt="0"/>
      <dgm:spPr/>
    </dgm:pt>
    <dgm:pt modelId="{9F844D5D-C1C3-4D93-94B3-206C3208E8D7}" type="pres">
      <dgm:prSet presAssocID="{03E2D94B-D18D-49D8-AF8C-D1027D57921E}" presName="pillar1" presStyleLbl="node1" presStyleIdx="0" presStyleCnt="4" custScaleY="127438" custLinFactNeighborX="466" custLinFactNeighborY="-4455">
        <dgm:presLayoutVars>
          <dgm:bulletEnabled val="1"/>
        </dgm:presLayoutVars>
      </dgm:prSet>
      <dgm:spPr/>
      <dgm:t>
        <a:bodyPr/>
        <a:lstStyle/>
        <a:p>
          <a:endParaRPr lang="es-MX"/>
        </a:p>
      </dgm:t>
    </dgm:pt>
    <dgm:pt modelId="{175D1992-5374-4422-A292-F5DB0E3713E2}" type="pres">
      <dgm:prSet presAssocID="{6E16EF8E-D3DB-48B1-855C-DCD102B7A9FB}" presName="pillarX" presStyleLbl="node1" presStyleIdx="1" presStyleCnt="4" custScaleY="129459" custLinFactNeighborX="466" custLinFactNeighborY="-1568">
        <dgm:presLayoutVars>
          <dgm:bulletEnabled val="1"/>
        </dgm:presLayoutVars>
      </dgm:prSet>
      <dgm:spPr/>
      <dgm:t>
        <a:bodyPr/>
        <a:lstStyle/>
        <a:p>
          <a:endParaRPr lang="es-MX"/>
        </a:p>
      </dgm:t>
    </dgm:pt>
    <dgm:pt modelId="{944C428A-5FBA-44C1-AE0C-B3ACA6E0CB9B}" type="pres">
      <dgm:prSet presAssocID="{6D3EC26E-CB95-484B-B3B6-0B793147DE41}" presName="pillarX" presStyleLbl="node1" presStyleIdx="2" presStyleCnt="4" custScaleX="106742" custScaleY="127147" custLinFactNeighborX="932" custLinFactNeighborY="-2824">
        <dgm:presLayoutVars>
          <dgm:bulletEnabled val="1"/>
        </dgm:presLayoutVars>
      </dgm:prSet>
      <dgm:spPr/>
      <dgm:t>
        <a:bodyPr/>
        <a:lstStyle/>
        <a:p>
          <a:endParaRPr lang="es-MX"/>
        </a:p>
      </dgm:t>
    </dgm:pt>
    <dgm:pt modelId="{E24647F1-08CB-450C-9D9D-DF4C59070DBB}" type="pres">
      <dgm:prSet presAssocID="{267B0E86-3DBC-4957-B720-CC84CA0617FD}" presName="pillarX" presStyleLbl="node1" presStyleIdx="3" presStyleCnt="4" custScaleY="125060" custLinFactNeighborX="23" custLinFactNeighborY="-3136">
        <dgm:presLayoutVars>
          <dgm:bulletEnabled val="1"/>
        </dgm:presLayoutVars>
      </dgm:prSet>
      <dgm:spPr/>
      <dgm:t>
        <a:bodyPr/>
        <a:lstStyle/>
        <a:p>
          <a:endParaRPr lang="es-MX"/>
        </a:p>
      </dgm:t>
    </dgm:pt>
    <dgm:pt modelId="{2816A3F9-6772-4A9B-96CC-469AFE2CCF55}" type="pres">
      <dgm:prSet presAssocID="{03E2D94B-D18D-49D8-AF8C-D1027D57921E}" presName="base" presStyleLbl="dkBgShp" presStyleIdx="1" presStyleCnt="2" custLinFactNeighborX="6" custLinFactNeighborY="79051"/>
      <dgm:spPr/>
    </dgm:pt>
  </dgm:ptLst>
  <dgm:cxnLst>
    <dgm:cxn modelId="{0B1DA928-8A1C-47A8-A9D8-A8E89D99BEF8}" type="presOf" srcId="{BD9207B5-8101-4673-B499-956D746DEEC6}" destId="{41DD934A-AF04-4299-8176-7E43AA0DF388}" srcOrd="0" destOrd="0" presId="urn:microsoft.com/office/officeart/2005/8/layout/hList3"/>
    <dgm:cxn modelId="{59553BF6-CA9A-4E88-8374-3FA22497136F}" type="presOf" srcId="{03E2D94B-D18D-49D8-AF8C-D1027D57921E}" destId="{487B714F-CB20-47CF-91C4-188E429DCECC}" srcOrd="0" destOrd="0" presId="urn:microsoft.com/office/officeart/2005/8/layout/hList3"/>
    <dgm:cxn modelId="{C7130CDC-F405-4768-9105-D5681453D132}" type="presOf" srcId="{FB64AC61-6432-47A3-AA59-6FDDE7CC559B}" destId="{9F844D5D-C1C3-4D93-94B3-206C3208E8D7}" srcOrd="0" destOrd="0" presId="urn:microsoft.com/office/officeart/2005/8/layout/hList3"/>
    <dgm:cxn modelId="{FDCE5A5A-E32C-4477-AA0E-E4FDD42EFD03}" srcId="{03E2D94B-D18D-49D8-AF8C-D1027D57921E}" destId="{6D3EC26E-CB95-484B-B3B6-0B793147DE41}" srcOrd="2" destOrd="0" parTransId="{7B76445A-29F4-4942-B638-6F9EA5426A22}" sibTransId="{EF44B085-5AFB-4AB9-979C-E4BD8DF65075}"/>
    <dgm:cxn modelId="{4E67A80E-392A-4A56-BE5A-8542688E10A8}" srcId="{BD9207B5-8101-4673-B499-956D746DEEC6}" destId="{03E2D94B-D18D-49D8-AF8C-D1027D57921E}" srcOrd="0" destOrd="0" parTransId="{F6C6560C-F32A-4BBE-B7D0-664E1F7082D3}" sibTransId="{F219CD4B-7791-4019-A927-6876DEEE92DA}"/>
    <dgm:cxn modelId="{10B5D79C-7F0B-4BCD-A424-02ACA182DC1A}" type="presOf" srcId="{6D3EC26E-CB95-484B-B3B6-0B793147DE41}" destId="{944C428A-5FBA-44C1-AE0C-B3ACA6E0CB9B}" srcOrd="0" destOrd="0" presId="urn:microsoft.com/office/officeart/2005/8/layout/hList3"/>
    <dgm:cxn modelId="{3A5B1899-0830-466D-BE16-A48F21FB7C82}" srcId="{03E2D94B-D18D-49D8-AF8C-D1027D57921E}" destId="{267B0E86-3DBC-4957-B720-CC84CA0617FD}" srcOrd="3" destOrd="0" parTransId="{FF7443F9-A3B7-4B2F-B33A-0DF806807DBD}" sibTransId="{7E88850A-84A1-4530-8D69-2A8EAB5BF72F}"/>
    <dgm:cxn modelId="{BD6D6724-8F35-48DB-8A15-7707989E9CDF}" srcId="{03E2D94B-D18D-49D8-AF8C-D1027D57921E}" destId="{FB64AC61-6432-47A3-AA59-6FDDE7CC559B}" srcOrd="0" destOrd="0" parTransId="{A9D648D3-E5A6-4188-BF9D-BE4EFD41B3E8}" sibTransId="{93843D8E-19E0-4711-9C26-D8005C5D1155}"/>
    <dgm:cxn modelId="{047589EE-A858-421C-AF4A-BA5CD359E7EE}" srcId="{03E2D94B-D18D-49D8-AF8C-D1027D57921E}" destId="{6E16EF8E-D3DB-48B1-855C-DCD102B7A9FB}" srcOrd="1" destOrd="0" parTransId="{C5BDE9A7-2ACF-4734-9A22-23A6BF180C7A}" sibTransId="{1F6C89E3-8AFC-4144-AC83-482C9798C4CE}"/>
    <dgm:cxn modelId="{FD619705-2C44-4ED0-9126-2214C3E3B4F3}" type="presOf" srcId="{267B0E86-3DBC-4957-B720-CC84CA0617FD}" destId="{E24647F1-08CB-450C-9D9D-DF4C59070DBB}" srcOrd="0" destOrd="0" presId="urn:microsoft.com/office/officeart/2005/8/layout/hList3"/>
    <dgm:cxn modelId="{45544391-82F6-4A5E-A8F6-630E02BB0F9E}" type="presOf" srcId="{6E16EF8E-D3DB-48B1-855C-DCD102B7A9FB}" destId="{175D1992-5374-4422-A292-F5DB0E3713E2}" srcOrd="0" destOrd="0" presId="urn:microsoft.com/office/officeart/2005/8/layout/hList3"/>
    <dgm:cxn modelId="{04B72AF2-1A6B-46BF-AC9F-C69936B39D28}" type="presParOf" srcId="{41DD934A-AF04-4299-8176-7E43AA0DF388}" destId="{487B714F-CB20-47CF-91C4-188E429DCECC}" srcOrd="0" destOrd="0" presId="urn:microsoft.com/office/officeart/2005/8/layout/hList3"/>
    <dgm:cxn modelId="{6E3E9E6C-D5E7-49C4-A480-40D081451D2E}" type="presParOf" srcId="{41DD934A-AF04-4299-8176-7E43AA0DF388}" destId="{EEDB994E-63D7-46CF-A7D4-0A472D6D7A15}" srcOrd="1" destOrd="0" presId="urn:microsoft.com/office/officeart/2005/8/layout/hList3"/>
    <dgm:cxn modelId="{B87E1B01-14BB-45EF-84B6-C6BB90E78FD8}" type="presParOf" srcId="{EEDB994E-63D7-46CF-A7D4-0A472D6D7A15}" destId="{9F844D5D-C1C3-4D93-94B3-206C3208E8D7}" srcOrd="0" destOrd="0" presId="urn:microsoft.com/office/officeart/2005/8/layout/hList3"/>
    <dgm:cxn modelId="{783ED422-D829-48ED-BC6A-E36AC0836519}" type="presParOf" srcId="{EEDB994E-63D7-46CF-A7D4-0A472D6D7A15}" destId="{175D1992-5374-4422-A292-F5DB0E3713E2}" srcOrd="1" destOrd="0" presId="urn:microsoft.com/office/officeart/2005/8/layout/hList3"/>
    <dgm:cxn modelId="{968ECF51-5F1E-4239-8060-6B41145B3CFC}" type="presParOf" srcId="{EEDB994E-63D7-46CF-A7D4-0A472D6D7A15}" destId="{944C428A-5FBA-44C1-AE0C-B3ACA6E0CB9B}" srcOrd="2" destOrd="0" presId="urn:microsoft.com/office/officeart/2005/8/layout/hList3"/>
    <dgm:cxn modelId="{BEE3853F-4286-43B9-ABBE-46E63CDB91B9}" type="presParOf" srcId="{EEDB994E-63D7-46CF-A7D4-0A472D6D7A15}" destId="{E24647F1-08CB-450C-9D9D-DF4C59070DBB}" srcOrd="3" destOrd="0" presId="urn:microsoft.com/office/officeart/2005/8/layout/hList3"/>
    <dgm:cxn modelId="{CB268DC2-9964-4797-9882-21FC5224282C}" type="presParOf" srcId="{41DD934A-AF04-4299-8176-7E43AA0DF388}" destId="{2816A3F9-6772-4A9B-96CC-469AFE2CCF5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4ED2903-DC2B-40FA-9A54-ABA46D455A6E}" type="doc">
      <dgm:prSet loTypeId="urn:microsoft.com/office/officeart/2005/8/layout/vList6" loCatId="process" qsTypeId="urn:microsoft.com/office/officeart/2005/8/quickstyle/simple1" qsCatId="simple" csTypeId="urn:microsoft.com/office/officeart/2005/8/colors/colorful5" csCatId="colorful" phldr="1"/>
      <dgm:spPr/>
      <dgm:t>
        <a:bodyPr/>
        <a:lstStyle/>
        <a:p>
          <a:endParaRPr lang="es-MX"/>
        </a:p>
      </dgm:t>
    </dgm:pt>
    <dgm:pt modelId="{AA2FC647-5B12-4D76-8401-53175900B8B1}">
      <dgm:prSet phldrT="[Texto]"/>
      <dgm:spPr/>
      <dgm:t>
        <a:bodyPr/>
        <a:lstStyle/>
        <a:p>
          <a:r>
            <a:rPr lang="es-MX" dirty="0" smtClean="0"/>
            <a:t>Estrategias Didácticas: </a:t>
          </a:r>
          <a:endParaRPr lang="es-MX" dirty="0"/>
        </a:p>
      </dgm:t>
    </dgm:pt>
    <dgm:pt modelId="{26BC1E0B-C30A-45DD-AD8F-2960696AAB78}" type="parTrans" cxnId="{F6A870E4-C9AC-42BD-AED5-B9E614D70E53}">
      <dgm:prSet/>
      <dgm:spPr/>
      <dgm:t>
        <a:bodyPr/>
        <a:lstStyle/>
        <a:p>
          <a:endParaRPr lang="es-MX"/>
        </a:p>
      </dgm:t>
    </dgm:pt>
    <dgm:pt modelId="{FF8E4F02-52F5-49FB-83B8-BDBDF453104C}" type="sibTrans" cxnId="{F6A870E4-C9AC-42BD-AED5-B9E614D70E53}">
      <dgm:prSet/>
      <dgm:spPr/>
      <dgm:t>
        <a:bodyPr/>
        <a:lstStyle/>
        <a:p>
          <a:endParaRPr lang="es-MX"/>
        </a:p>
      </dgm:t>
    </dgm:pt>
    <dgm:pt modelId="{28450DEC-4364-4FB3-AB19-C77E57A3BAFF}">
      <dgm:prSet phldrT="[Texto]"/>
      <dgm:spPr/>
      <dgm:t>
        <a:bodyPr/>
        <a:lstStyle/>
        <a:p>
          <a:r>
            <a:rPr lang="es-MX" dirty="0" smtClean="0"/>
            <a:t>RECURSOS REQUERIDOS</a:t>
          </a:r>
          <a:endParaRPr lang="es-MX" dirty="0"/>
        </a:p>
      </dgm:t>
    </dgm:pt>
    <dgm:pt modelId="{F2E063BD-D531-479A-8CE9-718AE1F51E52}" type="parTrans" cxnId="{C35B4A58-55C3-4CE2-BD2C-D2AE141AAA2B}">
      <dgm:prSet/>
      <dgm:spPr/>
      <dgm:t>
        <a:bodyPr/>
        <a:lstStyle/>
        <a:p>
          <a:endParaRPr lang="es-MX"/>
        </a:p>
      </dgm:t>
    </dgm:pt>
    <dgm:pt modelId="{0002F385-6172-45E0-AA50-E4162A7886AE}" type="sibTrans" cxnId="{C35B4A58-55C3-4CE2-BD2C-D2AE141AAA2B}">
      <dgm:prSet/>
      <dgm:spPr/>
      <dgm:t>
        <a:bodyPr/>
        <a:lstStyle/>
        <a:p>
          <a:endParaRPr lang="es-MX"/>
        </a:p>
      </dgm:t>
    </dgm:pt>
    <dgm:pt modelId="{77F9D21C-AD47-4551-BE28-8CAA5D940384}">
      <dgm:prSet phldrT="[Texto]"/>
      <dgm:spPr/>
      <dgm:t>
        <a:bodyPr/>
        <a:lstStyle/>
        <a:p>
          <a:endParaRPr lang="es-MX" sz="1500" dirty="0"/>
        </a:p>
      </dgm:t>
    </dgm:pt>
    <dgm:pt modelId="{0F6548F2-3604-447B-A4E7-DC200E9EDDB4}" type="parTrans" cxnId="{4E9E70A9-D04C-4ACF-9F63-73F9818B3621}">
      <dgm:prSet/>
      <dgm:spPr/>
      <dgm:t>
        <a:bodyPr/>
        <a:lstStyle/>
        <a:p>
          <a:endParaRPr lang="es-MX"/>
        </a:p>
      </dgm:t>
    </dgm:pt>
    <dgm:pt modelId="{87D20BC1-8447-48D8-8706-D54DB8795298}" type="sibTrans" cxnId="{4E9E70A9-D04C-4ACF-9F63-73F9818B3621}">
      <dgm:prSet/>
      <dgm:spPr/>
      <dgm:t>
        <a:bodyPr/>
        <a:lstStyle/>
        <a:p>
          <a:endParaRPr lang="es-MX"/>
        </a:p>
      </dgm:t>
    </dgm:pt>
    <dgm:pt modelId="{09936FCE-B991-4225-B48C-8A06A3BDD477}">
      <dgm:prSet custT="1"/>
      <dgm:spPr/>
      <dgm:t>
        <a:bodyPr/>
        <a:lstStyle/>
        <a:p>
          <a:r>
            <a:rPr lang="es-MX" sz="2400" dirty="0" smtClean="0"/>
            <a:t>Textos/Antología/Formatos de entrevista</a:t>
          </a:r>
          <a:endParaRPr lang="es-MX" sz="2400" dirty="0"/>
        </a:p>
      </dgm:t>
    </dgm:pt>
    <dgm:pt modelId="{12997FE0-F6D7-4100-9DDB-84D28FE4DED9}" type="parTrans" cxnId="{62500E39-EC2A-4F9B-928D-5AE24F6D8716}">
      <dgm:prSet/>
      <dgm:spPr/>
      <dgm:t>
        <a:bodyPr/>
        <a:lstStyle/>
        <a:p>
          <a:endParaRPr lang="es-MX"/>
        </a:p>
      </dgm:t>
    </dgm:pt>
    <dgm:pt modelId="{D4050261-AF3D-4F88-A617-6B5A8C5A4FE3}" type="sibTrans" cxnId="{62500E39-EC2A-4F9B-928D-5AE24F6D8716}">
      <dgm:prSet/>
      <dgm:spPr/>
      <dgm:t>
        <a:bodyPr/>
        <a:lstStyle/>
        <a:p>
          <a:endParaRPr lang="es-MX"/>
        </a:p>
      </dgm:t>
    </dgm:pt>
    <dgm:pt modelId="{BB8747AD-A8D9-4643-A3C0-B2D18112D9A0}">
      <dgm:prSet/>
      <dgm:spPr/>
      <dgm:t>
        <a:bodyPr/>
        <a:lstStyle/>
        <a:p>
          <a:r>
            <a:rPr lang="es-MX" dirty="0" smtClean="0"/>
            <a:t>Los alumnos analizara los tipos de entrevista educativa y realizaran ejercicios prácticos de esta .</a:t>
          </a:r>
          <a:endParaRPr lang="es-MX" dirty="0"/>
        </a:p>
      </dgm:t>
    </dgm:pt>
    <dgm:pt modelId="{C006B382-FD21-402A-AD83-FF1E0B6A2691}" type="parTrans" cxnId="{9E30A995-BCF0-48B3-8A10-410EE92ADDD4}">
      <dgm:prSet/>
      <dgm:spPr/>
      <dgm:t>
        <a:bodyPr/>
        <a:lstStyle/>
        <a:p>
          <a:endParaRPr lang="es-MX"/>
        </a:p>
      </dgm:t>
    </dgm:pt>
    <dgm:pt modelId="{CBEE338B-FF8B-4868-9D7A-1B67DB874022}" type="sibTrans" cxnId="{9E30A995-BCF0-48B3-8A10-410EE92ADDD4}">
      <dgm:prSet/>
      <dgm:spPr/>
      <dgm:t>
        <a:bodyPr/>
        <a:lstStyle/>
        <a:p>
          <a:endParaRPr lang="es-MX"/>
        </a:p>
      </dgm:t>
    </dgm:pt>
    <dgm:pt modelId="{4825689B-9DA8-410B-B18C-35EAC1DB6CCF}">
      <dgm:prSet/>
      <dgm:spPr/>
      <dgm:t>
        <a:bodyPr/>
        <a:lstStyle/>
        <a:p>
          <a:r>
            <a:rPr lang="es-MX" dirty="0" smtClean="0"/>
            <a:t>Elaboraran un formato de entrevista Educativa</a:t>
          </a:r>
        </a:p>
      </dgm:t>
    </dgm:pt>
    <dgm:pt modelId="{1F74236C-8A2E-4E51-9C42-50F8F7DD8DFB}" type="parTrans" cxnId="{5C0F3C81-C2FE-4F6E-A236-2B4A69F54A61}">
      <dgm:prSet/>
      <dgm:spPr/>
      <dgm:t>
        <a:bodyPr/>
        <a:lstStyle/>
        <a:p>
          <a:endParaRPr lang="es-MX"/>
        </a:p>
      </dgm:t>
    </dgm:pt>
    <dgm:pt modelId="{FF06E09B-B601-4BA6-AC4B-DD208AE6B400}" type="sibTrans" cxnId="{5C0F3C81-C2FE-4F6E-A236-2B4A69F54A61}">
      <dgm:prSet/>
      <dgm:spPr/>
      <dgm:t>
        <a:bodyPr/>
        <a:lstStyle/>
        <a:p>
          <a:endParaRPr lang="es-MX"/>
        </a:p>
      </dgm:t>
    </dgm:pt>
    <dgm:pt modelId="{C389DDB6-5474-4177-80BA-222BBC22055B}" type="pres">
      <dgm:prSet presAssocID="{74ED2903-DC2B-40FA-9A54-ABA46D455A6E}" presName="Name0" presStyleCnt="0">
        <dgm:presLayoutVars>
          <dgm:dir/>
          <dgm:animLvl val="lvl"/>
          <dgm:resizeHandles/>
        </dgm:presLayoutVars>
      </dgm:prSet>
      <dgm:spPr/>
      <dgm:t>
        <a:bodyPr/>
        <a:lstStyle/>
        <a:p>
          <a:endParaRPr lang="es-MX"/>
        </a:p>
      </dgm:t>
    </dgm:pt>
    <dgm:pt modelId="{F1AA7903-A720-4DAC-89D7-EFF1CCF1FDAE}" type="pres">
      <dgm:prSet presAssocID="{AA2FC647-5B12-4D76-8401-53175900B8B1}" presName="linNode" presStyleCnt="0"/>
      <dgm:spPr/>
      <dgm:t>
        <a:bodyPr/>
        <a:lstStyle/>
        <a:p>
          <a:endParaRPr lang="es-MX"/>
        </a:p>
      </dgm:t>
    </dgm:pt>
    <dgm:pt modelId="{1B6C9235-6AD1-44D0-AD93-85C73D710500}" type="pres">
      <dgm:prSet presAssocID="{AA2FC647-5B12-4D76-8401-53175900B8B1}" presName="parentShp" presStyleLbl="node1" presStyleIdx="0" presStyleCnt="2" custLinFactNeighborX="-872" custLinFactNeighborY="-2143">
        <dgm:presLayoutVars>
          <dgm:bulletEnabled val="1"/>
        </dgm:presLayoutVars>
      </dgm:prSet>
      <dgm:spPr/>
      <dgm:t>
        <a:bodyPr/>
        <a:lstStyle/>
        <a:p>
          <a:endParaRPr lang="es-MX"/>
        </a:p>
      </dgm:t>
    </dgm:pt>
    <dgm:pt modelId="{65C09078-C902-4687-BC48-A5206BE58D6A}" type="pres">
      <dgm:prSet presAssocID="{AA2FC647-5B12-4D76-8401-53175900B8B1}" presName="childShp" presStyleLbl="bgAccFollowNode1" presStyleIdx="0" presStyleCnt="2">
        <dgm:presLayoutVars>
          <dgm:bulletEnabled val="1"/>
        </dgm:presLayoutVars>
      </dgm:prSet>
      <dgm:spPr/>
      <dgm:t>
        <a:bodyPr/>
        <a:lstStyle/>
        <a:p>
          <a:endParaRPr lang="es-MX"/>
        </a:p>
      </dgm:t>
    </dgm:pt>
    <dgm:pt modelId="{FF24FEB5-3423-475B-9B24-DCB36CEF7D8F}" type="pres">
      <dgm:prSet presAssocID="{FF8E4F02-52F5-49FB-83B8-BDBDF453104C}" presName="spacing" presStyleCnt="0"/>
      <dgm:spPr/>
      <dgm:t>
        <a:bodyPr/>
        <a:lstStyle/>
        <a:p>
          <a:endParaRPr lang="es-MX"/>
        </a:p>
      </dgm:t>
    </dgm:pt>
    <dgm:pt modelId="{D0BC34CA-45B5-42AE-B595-8D584BA934EB}" type="pres">
      <dgm:prSet presAssocID="{28450DEC-4364-4FB3-AB19-C77E57A3BAFF}" presName="linNode" presStyleCnt="0"/>
      <dgm:spPr/>
      <dgm:t>
        <a:bodyPr/>
        <a:lstStyle/>
        <a:p>
          <a:endParaRPr lang="es-MX"/>
        </a:p>
      </dgm:t>
    </dgm:pt>
    <dgm:pt modelId="{C150763E-837E-4A2D-9160-641373CFDE9A}" type="pres">
      <dgm:prSet presAssocID="{28450DEC-4364-4FB3-AB19-C77E57A3BAFF}" presName="parentShp" presStyleLbl="node1" presStyleIdx="1" presStyleCnt="2">
        <dgm:presLayoutVars>
          <dgm:bulletEnabled val="1"/>
        </dgm:presLayoutVars>
      </dgm:prSet>
      <dgm:spPr/>
      <dgm:t>
        <a:bodyPr/>
        <a:lstStyle/>
        <a:p>
          <a:endParaRPr lang="es-MX"/>
        </a:p>
      </dgm:t>
    </dgm:pt>
    <dgm:pt modelId="{1A9B97A1-F82D-4A4D-9ED8-5C2F9D237971}" type="pres">
      <dgm:prSet presAssocID="{28450DEC-4364-4FB3-AB19-C77E57A3BAFF}" presName="childShp" presStyleLbl="bgAccFollowNode1" presStyleIdx="1" presStyleCnt="2">
        <dgm:presLayoutVars>
          <dgm:bulletEnabled val="1"/>
        </dgm:presLayoutVars>
      </dgm:prSet>
      <dgm:spPr/>
      <dgm:t>
        <a:bodyPr/>
        <a:lstStyle/>
        <a:p>
          <a:endParaRPr lang="es-MX"/>
        </a:p>
      </dgm:t>
    </dgm:pt>
  </dgm:ptLst>
  <dgm:cxnLst>
    <dgm:cxn modelId="{C35B4A58-55C3-4CE2-BD2C-D2AE141AAA2B}" srcId="{74ED2903-DC2B-40FA-9A54-ABA46D455A6E}" destId="{28450DEC-4364-4FB3-AB19-C77E57A3BAFF}" srcOrd="1" destOrd="0" parTransId="{F2E063BD-D531-479A-8CE9-718AE1F51E52}" sibTransId="{0002F385-6172-45E0-AA50-E4162A7886AE}"/>
    <dgm:cxn modelId="{F6A870E4-C9AC-42BD-AED5-B9E614D70E53}" srcId="{74ED2903-DC2B-40FA-9A54-ABA46D455A6E}" destId="{AA2FC647-5B12-4D76-8401-53175900B8B1}" srcOrd="0" destOrd="0" parTransId="{26BC1E0B-C30A-45DD-AD8F-2960696AAB78}" sibTransId="{FF8E4F02-52F5-49FB-83B8-BDBDF453104C}"/>
    <dgm:cxn modelId="{B0BA4B75-224F-478E-BF44-5D1711155473}" type="presOf" srcId="{BB8747AD-A8D9-4643-A3C0-B2D18112D9A0}" destId="{65C09078-C902-4687-BC48-A5206BE58D6A}" srcOrd="0" destOrd="0" presId="urn:microsoft.com/office/officeart/2005/8/layout/vList6"/>
    <dgm:cxn modelId="{5C0F3C81-C2FE-4F6E-A236-2B4A69F54A61}" srcId="{AA2FC647-5B12-4D76-8401-53175900B8B1}" destId="{4825689B-9DA8-410B-B18C-35EAC1DB6CCF}" srcOrd="1" destOrd="0" parTransId="{1F74236C-8A2E-4E51-9C42-50F8F7DD8DFB}" sibTransId="{FF06E09B-B601-4BA6-AC4B-DD208AE6B400}"/>
    <dgm:cxn modelId="{2604FC90-ADD3-4FE5-B908-835F44C0EB94}" type="presOf" srcId="{77F9D21C-AD47-4551-BE28-8CAA5D940384}" destId="{1A9B97A1-F82D-4A4D-9ED8-5C2F9D237971}" srcOrd="0" destOrd="0" presId="urn:microsoft.com/office/officeart/2005/8/layout/vList6"/>
    <dgm:cxn modelId="{4E9E70A9-D04C-4ACF-9F63-73F9818B3621}" srcId="{28450DEC-4364-4FB3-AB19-C77E57A3BAFF}" destId="{77F9D21C-AD47-4551-BE28-8CAA5D940384}" srcOrd="0" destOrd="0" parTransId="{0F6548F2-3604-447B-A4E7-DC200E9EDDB4}" sibTransId="{87D20BC1-8447-48D8-8706-D54DB8795298}"/>
    <dgm:cxn modelId="{BD6D0409-4957-4AC5-8448-3791083F82D1}" type="presOf" srcId="{28450DEC-4364-4FB3-AB19-C77E57A3BAFF}" destId="{C150763E-837E-4A2D-9160-641373CFDE9A}" srcOrd="0" destOrd="0" presId="urn:microsoft.com/office/officeart/2005/8/layout/vList6"/>
    <dgm:cxn modelId="{FCA66930-8ACD-4DBC-A4A6-E366D8B9CF0F}" type="presOf" srcId="{AA2FC647-5B12-4D76-8401-53175900B8B1}" destId="{1B6C9235-6AD1-44D0-AD93-85C73D710500}" srcOrd="0" destOrd="0" presId="urn:microsoft.com/office/officeart/2005/8/layout/vList6"/>
    <dgm:cxn modelId="{EB3AC702-590A-41B1-AE6F-0911BCCB1661}" type="presOf" srcId="{74ED2903-DC2B-40FA-9A54-ABA46D455A6E}" destId="{C389DDB6-5474-4177-80BA-222BBC22055B}" srcOrd="0" destOrd="0" presId="urn:microsoft.com/office/officeart/2005/8/layout/vList6"/>
    <dgm:cxn modelId="{62500E39-EC2A-4F9B-928D-5AE24F6D8716}" srcId="{28450DEC-4364-4FB3-AB19-C77E57A3BAFF}" destId="{09936FCE-B991-4225-B48C-8A06A3BDD477}" srcOrd="1" destOrd="0" parTransId="{12997FE0-F6D7-4100-9DDB-84D28FE4DED9}" sibTransId="{D4050261-AF3D-4F88-A617-6B5A8C5A4FE3}"/>
    <dgm:cxn modelId="{7DEE5C43-5E7B-498B-9D78-3349898530E8}" type="presOf" srcId="{09936FCE-B991-4225-B48C-8A06A3BDD477}" destId="{1A9B97A1-F82D-4A4D-9ED8-5C2F9D237971}" srcOrd="0" destOrd="1" presId="urn:microsoft.com/office/officeart/2005/8/layout/vList6"/>
    <dgm:cxn modelId="{9E30A995-BCF0-48B3-8A10-410EE92ADDD4}" srcId="{AA2FC647-5B12-4D76-8401-53175900B8B1}" destId="{BB8747AD-A8D9-4643-A3C0-B2D18112D9A0}" srcOrd="0" destOrd="0" parTransId="{C006B382-FD21-402A-AD83-FF1E0B6A2691}" sibTransId="{CBEE338B-FF8B-4868-9D7A-1B67DB874022}"/>
    <dgm:cxn modelId="{51872F29-DA32-4FFF-A037-D56078583387}" type="presOf" srcId="{4825689B-9DA8-410B-B18C-35EAC1DB6CCF}" destId="{65C09078-C902-4687-BC48-A5206BE58D6A}" srcOrd="0" destOrd="1" presId="urn:microsoft.com/office/officeart/2005/8/layout/vList6"/>
    <dgm:cxn modelId="{89992E36-5C27-45BB-A76B-BB7AC570350A}" type="presParOf" srcId="{C389DDB6-5474-4177-80BA-222BBC22055B}" destId="{F1AA7903-A720-4DAC-89D7-EFF1CCF1FDAE}" srcOrd="0" destOrd="0" presId="urn:microsoft.com/office/officeart/2005/8/layout/vList6"/>
    <dgm:cxn modelId="{B5D2709C-129F-451F-A70D-83F7BA4962B2}" type="presParOf" srcId="{F1AA7903-A720-4DAC-89D7-EFF1CCF1FDAE}" destId="{1B6C9235-6AD1-44D0-AD93-85C73D710500}" srcOrd="0" destOrd="0" presId="urn:microsoft.com/office/officeart/2005/8/layout/vList6"/>
    <dgm:cxn modelId="{446EA9AF-1226-4955-9F3A-9403614ACF88}" type="presParOf" srcId="{F1AA7903-A720-4DAC-89D7-EFF1CCF1FDAE}" destId="{65C09078-C902-4687-BC48-A5206BE58D6A}" srcOrd="1" destOrd="0" presId="urn:microsoft.com/office/officeart/2005/8/layout/vList6"/>
    <dgm:cxn modelId="{0134B133-129B-4343-ACA7-90A08C3B6C72}" type="presParOf" srcId="{C389DDB6-5474-4177-80BA-222BBC22055B}" destId="{FF24FEB5-3423-475B-9B24-DCB36CEF7D8F}" srcOrd="1" destOrd="0" presId="urn:microsoft.com/office/officeart/2005/8/layout/vList6"/>
    <dgm:cxn modelId="{D18297B5-CC9B-4BDC-B859-6361A674BCF9}" type="presParOf" srcId="{C389DDB6-5474-4177-80BA-222BBC22055B}" destId="{D0BC34CA-45B5-42AE-B595-8D584BA934EB}" srcOrd="2" destOrd="0" presId="urn:microsoft.com/office/officeart/2005/8/layout/vList6"/>
    <dgm:cxn modelId="{4ABE95EA-1997-4DA2-8CCA-EF7E5D2D5702}" type="presParOf" srcId="{D0BC34CA-45B5-42AE-B595-8D584BA934EB}" destId="{C150763E-837E-4A2D-9160-641373CFDE9A}" srcOrd="0" destOrd="0" presId="urn:microsoft.com/office/officeart/2005/8/layout/vList6"/>
    <dgm:cxn modelId="{6E00BAA3-4486-44A0-8CC3-194E39DF1791}" type="presParOf" srcId="{D0BC34CA-45B5-42AE-B595-8D584BA934EB}" destId="{1A9B97A1-F82D-4A4D-9ED8-5C2F9D23797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ED2903-DC2B-40FA-9A54-ABA46D455A6E}" type="doc">
      <dgm:prSet loTypeId="urn:microsoft.com/office/officeart/2005/8/layout/vList6" loCatId="process" qsTypeId="urn:microsoft.com/office/officeart/2005/8/quickstyle/simple1" qsCatId="simple" csTypeId="urn:microsoft.com/office/officeart/2005/8/colors/colorful5" csCatId="colorful" phldr="1"/>
      <dgm:spPr/>
      <dgm:t>
        <a:bodyPr/>
        <a:lstStyle/>
        <a:p>
          <a:endParaRPr lang="es-MX"/>
        </a:p>
      </dgm:t>
    </dgm:pt>
    <dgm:pt modelId="{AA2FC647-5B12-4D76-8401-53175900B8B1}">
      <dgm:prSet phldrT="[Texto]"/>
      <dgm:spPr/>
      <dgm:t>
        <a:bodyPr/>
        <a:lstStyle/>
        <a:p>
          <a:r>
            <a:rPr lang="es-MX" dirty="0" smtClean="0"/>
            <a:t>Estrategias Didácticas: </a:t>
          </a:r>
          <a:endParaRPr lang="es-MX" dirty="0"/>
        </a:p>
      </dgm:t>
    </dgm:pt>
    <dgm:pt modelId="{26BC1E0B-C30A-45DD-AD8F-2960696AAB78}" type="parTrans" cxnId="{F6A870E4-C9AC-42BD-AED5-B9E614D70E53}">
      <dgm:prSet/>
      <dgm:spPr/>
      <dgm:t>
        <a:bodyPr/>
        <a:lstStyle/>
        <a:p>
          <a:endParaRPr lang="es-MX"/>
        </a:p>
      </dgm:t>
    </dgm:pt>
    <dgm:pt modelId="{FF8E4F02-52F5-49FB-83B8-BDBDF453104C}" type="sibTrans" cxnId="{F6A870E4-C9AC-42BD-AED5-B9E614D70E53}">
      <dgm:prSet/>
      <dgm:spPr/>
      <dgm:t>
        <a:bodyPr/>
        <a:lstStyle/>
        <a:p>
          <a:endParaRPr lang="es-MX"/>
        </a:p>
      </dgm:t>
    </dgm:pt>
    <dgm:pt modelId="{3EA1CF2D-7CD7-4CEF-84A6-BFED741EAD2E}">
      <dgm:prSet phldrT="[Texto]"/>
      <dgm:spPr/>
      <dgm:t>
        <a:bodyPr/>
        <a:lstStyle/>
        <a:p>
          <a:pPr algn="just"/>
          <a:r>
            <a:rPr lang="es-MX" dirty="0" smtClean="0"/>
            <a:t>Investigar el concepto y tipos de entrevista, los cuales se comentaran con los compañeros.</a:t>
          </a:r>
          <a:endParaRPr lang="es-MX" dirty="0"/>
        </a:p>
      </dgm:t>
    </dgm:pt>
    <dgm:pt modelId="{1D56E87F-711F-4A35-BE56-A8AF1BF64FA5}" type="parTrans" cxnId="{9EC9D2E9-9B14-4284-96B3-4505F55B860B}">
      <dgm:prSet/>
      <dgm:spPr/>
      <dgm:t>
        <a:bodyPr/>
        <a:lstStyle/>
        <a:p>
          <a:endParaRPr lang="es-MX"/>
        </a:p>
      </dgm:t>
    </dgm:pt>
    <dgm:pt modelId="{0DB4738A-842E-40D7-8FB3-408EB745B9D5}" type="sibTrans" cxnId="{9EC9D2E9-9B14-4284-96B3-4505F55B860B}">
      <dgm:prSet/>
      <dgm:spPr/>
      <dgm:t>
        <a:bodyPr/>
        <a:lstStyle/>
        <a:p>
          <a:endParaRPr lang="es-MX"/>
        </a:p>
      </dgm:t>
    </dgm:pt>
    <dgm:pt modelId="{28450DEC-4364-4FB3-AB19-C77E57A3BAFF}">
      <dgm:prSet phldrT="[Texto]"/>
      <dgm:spPr/>
      <dgm:t>
        <a:bodyPr/>
        <a:lstStyle/>
        <a:p>
          <a:r>
            <a:rPr lang="es-MX" dirty="0" smtClean="0"/>
            <a:t>RECURSOS REQUERIDOS</a:t>
          </a:r>
          <a:endParaRPr lang="es-MX" dirty="0"/>
        </a:p>
      </dgm:t>
    </dgm:pt>
    <dgm:pt modelId="{F2E063BD-D531-479A-8CE9-718AE1F51E52}" type="parTrans" cxnId="{C35B4A58-55C3-4CE2-BD2C-D2AE141AAA2B}">
      <dgm:prSet/>
      <dgm:spPr/>
      <dgm:t>
        <a:bodyPr/>
        <a:lstStyle/>
        <a:p>
          <a:endParaRPr lang="es-MX"/>
        </a:p>
      </dgm:t>
    </dgm:pt>
    <dgm:pt modelId="{0002F385-6172-45E0-AA50-E4162A7886AE}" type="sibTrans" cxnId="{C35B4A58-55C3-4CE2-BD2C-D2AE141AAA2B}">
      <dgm:prSet/>
      <dgm:spPr/>
      <dgm:t>
        <a:bodyPr/>
        <a:lstStyle/>
        <a:p>
          <a:endParaRPr lang="es-MX"/>
        </a:p>
      </dgm:t>
    </dgm:pt>
    <dgm:pt modelId="{77F9D21C-AD47-4551-BE28-8CAA5D940384}">
      <dgm:prSet phldrT="[Texto]"/>
      <dgm:spPr/>
      <dgm:t>
        <a:bodyPr/>
        <a:lstStyle/>
        <a:p>
          <a:endParaRPr lang="es-MX" sz="1500" dirty="0"/>
        </a:p>
      </dgm:t>
    </dgm:pt>
    <dgm:pt modelId="{0F6548F2-3604-447B-A4E7-DC200E9EDDB4}" type="parTrans" cxnId="{4E9E70A9-D04C-4ACF-9F63-73F9818B3621}">
      <dgm:prSet/>
      <dgm:spPr/>
      <dgm:t>
        <a:bodyPr/>
        <a:lstStyle/>
        <a:p>
          <a:endParaRPr lang="es-MX"/>
        </a:p>
      </dgm:t>
    </dgm:pt>
    <dgm:pt modelId="{87D20BC1-8447-48D8-8706-D54DB8795298}" type="sibTrans" cxnId="{4E9E70A9-D04C-4ACF-9F63-73F9818B3621}">
      <dgm:prSet/>
      <dgm:spPr/>
      <dgm:t>
        <a:bodyPr/>
        <a:lstStyle/>
        <a:p>
          <a:endParaRPr lang="es-MX"/>
        </a:p>
      </dgm:t>
    </dgm:pt>
    <dgm:pt modelId="{0D3DD4FB-7BA2-43B4-8570-D283988278BF}">
      <dgm:prSet/>
      <dgm:spPr/>
      <dgm:t>
        <a:bodyPr/>
        <a:lstStyle/>
        <a:p>
          <a:pPr algn="just"/>
          <a:r>
            <a:rPr lang="es-MX" dirty="0" smtClean="0"/>
            <a:t>Investigara los tipos de comunicación para posteriormente aplicarlos e identificarlos en un ejercicio práctico.</a:t>
          </a:r>
          <a:endParaRPr lang="es-MX" dirty="0"/>
        </a:p>
      </dgm:t>
    </dgm:pt>
    <dgm:pt modelId="{2A0DE427-B4F3-4B81-9C63-258E7D06FE3C}" type="parTrans" cxnId="{EE2EBB3A-20BB-4E37-B51B-3093B8381D10}">
      <dgm:prSet/>
      <dgm:spPr/>
      <dgm:t>
        <a:bodyPr/>
        <a:lstStyle/>
        <a:p>
          <a:endParaRPr lang="es-MX"/>
        </a:p>
      </dgm:t>
    </dgm:pt>
    <dgm:pt modelId="{10BBAE44-9436-4D7A-9CDC-224467541E2D}" type="sibTrans" cxnId="{EE2EBB3A-20BB-4E37-B51B-3093B8381D10}">
      <dgm:prSet/>
      <dgm:spPr/>
      <dgm:t>
        <a:bodyPr/>
        <a:lstStyle/>
        <a:p>
          <a:endParaRPr lang="es-MX"/>
        </a:p>
      </dgm:t>
    </dgm:pt>
    <dgm:pt modelId="{5E03247C-FBE7-4DFC-BBBF-A8B34AF73410}">
      <dgm:prSet/>
      <dgm:spPr/>
      <dgm:t>
        <a:bodyPr/>
        <a:lstStyle/>
        <a:p>
          <a:pPr algn="just"/>
          <a:r>
            <a:rPr lang="es-MX" dirty="0" smtClean="0"/>
            <a:t>Los alumnos identificaran y enunciaran las etapas, pasos y aspectos antes y durante la entrevista</a:t>
          </a:r>
          <a:endParaRPr lang="es-MX" dirty="0"/>
        </a:p>
      </dgm:t>
    </dgm:pt>
    <dgm:pt modelId="{8AF3264C-B5D5-4974-8A62-A8E432D01CC5}" type="parTrans" cxnId="{EAB8DB33-AB4A-44C9-A595-0E4904773C40}">
      <dgm:prSet/>
      <dgm:spPr/>
      <dgm:t>
        <a:bodyPr/>
        <a:lstStyle/>
        <a:p>
          <a:endParaRPr lang="es-MX"/>
        </a:p>
      </dgm:t>
    </dgm:pt>
    <dgm:pt modelId="{E99E33CC-E880-4A46-A11A-03D21C9300F0}" type="sibTrans" cxnId="{EAB8DB33-AB4A-44C9-A595-0E4904773C40}">
      <dgm:prSet/>
      <dgm:spPr/>
      <dgm:t>
        <a:bodyPr/>
        <a:lstStyle/>
        <a:p>
          <a:endParaRPr lang="es-MX"/>
        </a:p>
      </dgm:t>
    </dgm:pt>
    <dgm:pt modelId="{F375919E-18FB-4853-A8BA-2B6095AE70B9}">
      <dgm:prSet/>
      <dgm:spPr/>
      <dgm:t>
        <a:bodyPr/>
        <a:lstStyle/>
        <a:p>
          <a:pPr algn="just"/>
          <a:r>
            <a:rPr lang="es-MX" dirty="0" smtClean="0"/>
            <a:t>El alumno representara en un ejercicio los aspectos antes mencionados.</a:t>
          </a:r>
          <a:endParaRPr lang="es-MX" dirty="0"/>
        </a:p>
      </dgm:t>
    </dgm:pt>
    <dgm:pt modelId="{1784C0A8-674F-4D5D-9F5C-A7F3C239CB47}" type="parTrans" cxnId="{23078C52-ECC5-40AC-B568-9528113A1EA1}">
      <dgm:prSet/>
      <dgm:spPr/>
      <dgm:t>
        <a:bodyPr/>
        <a:lstStyle/>
        <a:p>
          <a:endParaRPr lang="es-MX"/>
        </a:p>
      </dgm:t>
    </dgm:pt>
    <dgm:pt modelId="{B71371BF-8210-4D21-88FA-EDE3065D746B}" type="sibTrans" cxnId="{23078C52-ECC5-40AC-B568-9528113A1EA1}">
      <dgm:prSet/>
      <dgm:spPr/>
      <dgm:t>
        <a:bodyPr/>
        <a:lstStyle/>
        <a:p>
          <a:endParaRPr lang="es-MX"/>
        </a:p>
      </dgm:t>
    </dgm:pt>
    <dgm:pt modelId="{09936FCE-B991-4225-B48C-8A06A3BDD477}">
      <dgm:prSet custT="1"/>
      <dgm:spPr/>
      <dgm:t>
        <a:bodyPr/>
        <a:lstStyle/>
        <a:p>
          <a:r>
            <a:rPr lang="es-MX" sz="2400" dirty="0" smtClean="0"/>
            <a:t>Textos/Antología/Formatos de entrevista</a:t>
          </a:r>
          <a:endParaRPr lang="es-MX" sz="2400" dirty="0"/>
        </a:p>
      </dgm:t>
    </dgm:pt>
    <dgm:pt modelId="{12997FE0-F6D7-4100-9DDB-84D28FE4DED9}" type="parTrans" cxnId="{62500E39-EC2A-4F9B-928D-5AE24F6D8716}">
      <dgm:prSet/>
      <dgm:spPr/>
      <dgm:t>
        <a:bodyPr/>
        <a:lstStyle/>
        <a:p>
          <a:endParaRPr lang="es-MX"/>
        </a:p>
      </dgm:t>
    </dgm:pt>
    <dgm:pt modelId="{D4050261-AF3D-4F88-A617-6B5A8C5A4FE3}" type="sibTrans" cxnId="{62500E39-EC2A-4F9B-928D-5AE24F6D8716}">
      <dgm:prSet/>
      <dgm:spPr/>
      <dgm:t>
        <a:bodyPr/>
        <a:lstStyle/>
        <a:p>
          <a:endParaRPr lang="es-MX"/>
        </a:p>
      </dgm:t>
    </dgm:pt>
    <dgm:pt modelId="{C389DDB6-5474-4177-80BA-222BBC22055B}" type="pres">
      <dgm:prSet presAssocID="{74ED2903-DC2B-40FA-9A54-ABA46D455A6E}" presName="Name0" presStyleCnt="0">
        <dgm:presLayoutVars>
          <dgm:dir/>
          <dgm:animLvl val="lvl"/>
          <dgm:resizeHandles/>
        </dgm:presLayoutVars>
      </dgm:prSet>
      <dgm:spPr/>
      <dgm:t>
        <a:bodyPr/>
        <a:lstStyle/>
        <a:p>
          <a:endParaRPr lang="es-MX"/>
        </a:p>
      </dgm:t>
    </dgm:pt>
    <dgm:pt modelId="{F1AA7903-A720-4DAC-89D7-EFF1CCF1FDAE}" type="pres">
      <dgm:prSet presAssocID="{AA2FC647-5B12-4D76-8401-53175900B8B1}" presName="linNode" presStyleCnt="0"/>
      <dgm:spPr/>
      <dgm:t>
        <a:bodyPr/>
        <a:lstStyle/>
        <a:p>
          <a:endParaRPr lang="es-MX"/>
        </a:p>
      </dgm:t>
    </dgm:pt>
    <dgm:pt modelId="{1B6C9235-6AD1-44D0-AD93-85C73D710500}" type="pres">
      <dgm:prSet presAssocID="{AA2FC647-5B12-4D76-8401-53175900B8B1}" presName="parentShp" presStyleLbl="node1" presStyleIdx="0" presStyleCnt="2">
        <dgm:presLayoutVars>
          <dgm:bulletEnabled val="1"/>
        </dgm:presLayoutVars>
      </dgm:prSet>
      <dgm:spPr/>
      <dgm:t>
        <a:bodyPr/>
        <a:lstStyle/>
        <a:p>
          <a:endParaRPr lang="es-MX"/>
        </a:p>
      </dgm:t>
    </dgm:pt>
    <dgm:pt modelId="{65C09078-C902-4687-BC48-A5206BE58D6A}" type="pres">
      <dgm:prSet presAssocID="{AA2FC647-5B12-4D76-8401-53175900B8B1}" presName="childShp" presStyleLbl="bgAccFollowNode1" presStyleIdx="0" presStyleCnt="2">
        <dgm:presLayoutVars>
          <dgm:bulletEnabled val="1"/>
        </dgm:presLayoutVars>
      </dgm:prSet>
      <dgm:spPr/>
      <dgm:t>
        <a:bodyPr/>
        <a:lstStyle/>
        <a:p>
          <a:endParaRPr lang="es-MX"/>
        </a:p>
      </dgm:t>
    </dgm:pt>
    <dgm:pt modelId="{FF24FEB5-3423-475B-9B24-DCB36CEF7D8F}" type="pres">
      <dgm:prSet presAssocID="{FF8E4F02-52F5-49FB-83B8-BDBDF453104C}" presName="spacing" presStyleCnt="0"/>
      <dgm:spPr/>
      <dgm:t>
        <a:bodyPr/>
        <a:lstStyle/>
        <a:p>
          <a:endParaRPr lang="es-MX"/>
        </a:p>
      </dgm:t>
    </dgm:pt>
    <dgm:pt modelId="{D0BC34CA-45B5-42AE-B595-8D584BA934EB}" type="pres">
      <dgm:prSet presAssocID="{28450DEC-4364-4FB3-AB19-C77E57A3BAFF}" presName="linNode" presStyleCnt="0"/>
      <dgm:spPr/>
      <dgm:t>
        <a:bodyPr/>
        <a:lstStyle/>
        <a:p>
          <a:endParaRPr lang="es-MX"/>
        </a:p>
      </dgm:t>
    </dgm:pt>
    <dgm:pt modelId="{C150763E-837E-4A2D-9160-641373CFDE9A}" type="pres">
      <dgm:prSet presAssocID="{28450DEC-4364-4FB3-AB19-C77E57A3BAFF}" presName="parentShp" presStyleLbl="node1" presStyleIdx="1" presStyleCnt="2">
        <dgm:presLayoutVars>
          <dgm:bulletEnabled val="1"/>
        </dgm:presLayoutVars>
      </dgm:prSet>
      <dgm:spPr/>
      <dgm:t>
        <a:bodyPr/>
        <a:lstStyle/>
        <a:p>
          <a:endParaRPr lang="es-MX"/>
        </a:p>
      </dgm:t>
    </dgm:pt>
    <dgm:pt modelId="{1A9B97A1-F82D-4A4D-9ED8-5C2F9D237971}" type="pres">
      <dgm:prSet presAssocID="{28450DEC-4364-4FB3-AB19-C77E57A3BAFF}" presName="childShp" presStyleLbl="bgAccFollowNode1" presStyleIdx="1" presStyleCnt="2">
        <dgm:presLayoutVars>
          <dgm:bulletEnabled val="1"/>
        </dgm:presLayoutVars>
      </dgm:prSet>
      <dgm:spPr/>
      <dgm:t>
        <a:bodyPr/>
        <a:lstStyle/>
        <a:p>
          <a:endParaRPr lang="es-MX"/>
        </a:p>
      </dgm:t>
    </dgm:pt>
  </dgm:ptLst>
  <dgm:cxnLst>
    <dgm:cxn modelId="{C35B4A58-55C3-4CE2-BD2C-D2AE141AAA2B}" srcId="{74ED2903-DC2B-40FA-9A54-ABA46D455A6E}" destId="{28450DEC-4364-4FB3-AB19-C77E57A3BAFF}" srcOrd="1" destOrd="0" parTransId="{F2E063BD-D531-479A-8CE9-718AE1F51E52}" sibTransId="{0002F385-6172-45E0-AA50-E4162A7886AE}"/>
    <dgm:cxn modelId="{F6A870E4-C9AC-42BD-AED5-B9E614D70E53}" srcId="{74ED2903-DC2B-40FA-9A54-ABA46D455A6E}" destId="{AA2FC647-5B12-4D76-8401-53175900B8B1}" srcOrd="0" destOrd="0" parTransId="{26BC1E0B-C30A-45DD-AD8F-2960696AAB78}" sibTransId="{FF8E4F02-52F5-49FB-83B8-BDBDF453104C}"/>
    <dgm:cxn modelId="{92F8EB17-D184-4D92-BEB0-665A2A8BCD26}" type="presOf" srcId="{F375919E-18FB-4853-A8BA-2B6095AE70B9}" destId="{65C09078-C902-4687-BC48-A5206BE58D6A}" srcOrd="0" destOrd="3" presId="urn:microsoft.com/office/officeart/2005/8/layout/vList6"/>
    <dgm:cxn modelId="{38588735-8001-44D0-8728-54942426B7BD}" type="presOf" srcId="{3EA1CF2D-7CD7-4CEF-84A6-BFED741EAD2E}" destId="{65C09078-C902-4687-BC48-A5206BE58D6A}" srcOrd="0" destOrd="0" presId="urn:microsoft.com/office/officeart/2005/8/layout/vList6"/>
    <dgm:cxn modelId="{9B875496-0BD6-4094-AEA0-B4CC9C839E36}" type="presOf" srcId="{28450DEC-4364-4FB3-AB19-C77E57A3BAFF}" destId="{C150763E-837E-4A2D-9160-641373CFDE9A}" srcOrd="0" destOrd="0" presId="urn:microsoft.com/office/officeart/2005/8/layout/vList6"/>
    <dgm:cxn modelId="{EE2EBB3A-20BB-4E37-B51B-3093B8381D10}" srcId="{AA2FC647-5B12-4D76-8401-53175900B8B1}" destId="{0D3DD4FB-7BA2-43B4-8570-D283988278BF}" srcOrd="1" destOrd="0" parTransId="{2A0DE427-B4F3-4B81-9C63-258E7D06FE3C}" sibTransId="{10BBAE44-9436-4D7A-9CDC-224467541E2D}"/>
    <dgm:cxn modelId="{4E9E70A9-D04C-4ACF-9F63-73F9818B3621}" srcId="{28450DEC-4364-4FB3-AB19-C77E57A3BAFF}" destId="{77F9D21C-AD47-4551-BE28-8CAA5D940384}" srcOrd="0" destOrd="0" parTransId="{0F6548F2-3604-447B-A4E7-DC200E9EDDB4}" sibTransId="{87D20BC1-8447-48D8-8706-D54DB8795298}"/>
    <dgm:cxn modelId="{2C8E18A3-D32E-4FAE-84CB-EC79A48539BD}" type="presOf" srcId="{0D3DD4FB-7BA2-43B4-8570-D283988278BF}" destId="{65C09078-C902-4687-BC48-A5206BE58D6A}" srcOrd="0" destOrd="1" presId="urn:microsoft.com/office/officeart/2005/8/layout/vList6"/>
    <dgm:cxn modelId="{0D00E33C-38BC-4AC1-86CB-4D20E65F51D2}" type="presOf" srcId="{74ED2903-DC2B-40FA-9A54-ABA46D455A6E}" destId="{C389DDB6-5474-4177-80BA-222BBC22055B}" srcOrd="0" destOrd="0" presId="urn:microsoft.com/office/officeart/2005/8/layout/vList6"/>
    <dgm:cxn modelId="{0EE7FF7C-A144-429A-95CD-30DDA3A0F7ED}" type="presOf" srcId="{5E03247C-FBE7-4DFC-BBBF-A8B34AF73410}" destId="{65C09078-C902-4687-BC48-A5206BE58D6A}" srcOrd="0" destOrd="2" presId="urn:microsoft.com/office/officeart/2005/8/layout/vList6"/>
    <dgm:cxn modelId="{EAB8DB33-AB4A-44C9-A595-0E4904773C40}" srcId="{AA2FC647-5B12-4D76-8401-53175900B8B1}" destId="{5E03247C-FBE7-4DFC-BBBF-A8B34AF73410}" srcOrd="2" destOrd="0" parTransId="{8AF3264C-B5D5-4974-8A62-A8E432D01CC5}" sibTransId="{E99E33CC-E880-4A46-A11A-03D21C9300F0}"/>
    <dgm:cxn modelId="{D5B6A9D3-D08C-45B8-B4CD-F5696C8309C3}" type="presOf" srcId="{09936FCE-B991-4225-B48C-8A06A3BDD477}" destId="{1A9B97A1-F82D-4A4D-9ED8-5C2F9D237971}" srcOrd="0" destOrd="1" presId="urn:microsoft.com/office/officeart/2005/8/layout/vList6"/>
    <dgm:cxn modelId="{1D7E3E5F-D0A7-4250-811E-E80955393EA7}" type="presOf" srcId="{AA2FC647-5B12-4D76-8401-53175900B8B1}" destId="{1B6C9235-6AD1-44D0-AD93-85C73D710500}" srcOrd="0" destOrd="0" presId="urn:microsoft.com/office/officeart/2005/8/layout/vList6"/>
    <dgm:cxn modelId="{8684F28D-7ACF-4115-BFCC-F6C5E4BEAEC7}" type="presOf" srcId="{77F9D21C-AD47-4551-BE28-8CAA5D940384}" destId="{1A9B97A1-F82D-4A4D-9ED8-5C2F9D237971}" srcOrd="0" destOrd="0" presId="urn:microsoft.com/office/officeart/2005/8/layout/vList6"/>
    <dgm:cxn modelId="{9EC9D2E9-9B14-4284-96B3-4505F55B860B}" srcId="{AA2FC647-5B12-4D76-8401-53175900B8B1}" destId="{3EA1CF2D-7CD7-4CEF-84A6-BFED741EAD2E}" srcOrd="0" destOrd="0" parTransId="{1D56E87F-711F-4A35-BE56-A8AF1BF64FA5}" sibTransId="{0DB4738A-842E-40D7-8FB3-408EB745B9D5}"/>
    <dgm:cxn modelId="{62500E39-EC2A-4F9B-928D-5AE24F6D8716}" srcId="{28450DEC-4364-4FB3-AB19-C77E57A3BAFF}" destId="{09936FCE-B991-4225-B48C-8A06A3BDD477}" srcOrd="1" destOrd="0" parTransId="{12997FE0-F6D7-4100-9DDB-84D28FE4DED9}" sibTransId="{D4050261-AF3D-4F88-A617-6B5A8C5A4FE3}"/>
    <dgm:cxn modelId="{23078C52-ECC5-40AC-B568-9528113A1EA1}" srcId="{AA2FC647-5B12-4D76-8401-53175900B8B1}" destId="{F375919E-18FB-4853-A8BA-2B6095AE70B9}" srcOrd="3" destOrd="0" parTransId="{1784C0A8-674F-4D5D-9F5C-A7F3C239CB47}" sibTransId="{B71371BF-8210-4D21-88FA-EDE3065D746B}"/>
    <dgm:cxn modelId="{428DEBE9-4DF8-445C-AD95-3ECF9ABFFEC8}" type="presParOf" srcId="{C389DDB6-5474-4177-80BA-222BBC22055B}" destId="{F1AA7903-A720-4DAC-89D7-EFF1CCF1FDAE}" srcOrd="0" destOrd="0" presId="urn:microsoft.com/office/officeart/2005/8/layout/vList6"/>
    <dgm:cxn modelId="{730EB502-3A8F-4B80-8262-D6E0159043CA}" type="presParOf" srcId="{F1AA7903-A720-4DAC-89D7-EFF1CCF1FDAE}" destId="{1B6C9235-6AD1-44D0-AD93-85C73D710500}" srcOrd="0" destOrd="0" presId="urn:microsoft.com/office/officeart/2005/8/layout/vList6"/>
    <dgm:cxn modelId="{505D60B6-844D-4C71-B449-566AB7B655A7}" type="presParOf" srcId="{F1AA7903-A720-4DAC-89D7-EFF1CCF1FDAE}" destId="{65C09078-C902-4687-BC48-A5206BE58D6A}" srcOrd="1" destOrd="0" presId="urn:microsoft.com/office/officeart/2005/8/layout/vList6"/>
    <dgm:cxn modelId="{F04AA25C-2109-4B20-9E4A-2730277576F7}" type="presParOf" srcId="{C389DDB6-5474-4177-80BA-222BBC22055B}" destId="{FF24FEB5-3423-475B-9B24-DCB36CEF7D8F}" srcOrd="1" destOrd="0" presId="urn:microsoft.com/office/officeart/2005/8/layout/vList6"/>
    <dgm:cxn modelId="{FB08456A-1220-479D-8F5E-CD8BF2E5F3B6}" type="presParOf" srcId="{C389DDB6-5474-4177-80BA-222BBC22055B}" destId="{D0BC34CA-45B5-42AE-B595-8D584BA934EB}" srcOrd="2" destOrd="0" presId="urn:microsoft.com/office/officeart/2005/8/layout/vList6"/>
    <dgm:cxn modelId="{D0FC3D24-A79B-4030-BB8E-8ED4DD29ACFD}" type="presParOf" srcId="{D0BC34CA-45B5-42AE-B595-8D584BA934EB}" destId="{C150763E-837E-4A2D-9160-641373CFDE9A}" srcOrd="0" destOrd="0" presId="urn:microsoft.com/office/officeart/2005/8/layout/vList6"/>
    <dgm:cxn modelId="{19951B51-56FD-48D7-8CA6-72E77403E694}" type="presParOf" srcId="{D0BC34CA-45B5-42AE-B595-8D584BA934EB}" destId="{1A9B97A1-F82D-4A4D-9ED8-5C2F9D23797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3D06233-BE7C-440E-A0C6-18F2684CC081}"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s-MX"/>
        </a:p>
      </dgm:t>
    </dgm:pt>
    <dgm:pt modelId="{BDD68B3E-2CEF-43E4-8FD9-38A9EDABD483}">
      <dgm:prSet phldrT="[Texto]"/>
      <dgm:spPr/>
      <dgm:t>
        <a:bodyPr/>
        <a:lstStyle/>
        <a:p>
          <a:r>
            <a:rPr lang="es-MX" dirty="0" smtClean="0"/>
            <a:t>Entrevista educativa </a:t>
          </a:r>
          <a:endParaRPr lang="es-MX" dirty="0"/>
        </a:p>
      </dgm:t>
    </dgm:pt>
    <dgm:pt modelId="{F1B429BE-F026-488E-9394-256F963B208A}" type="parTrans" cxnId="{33D79A15-C37C-4A21-839E-BB88F2D3E24A}">
      <dgm:prSet/>
      <dgm:spPr/>
      <dgm:t>
        <a:bodyPr/>
        <a:lstStyle/>
        <a:p>
          <a:endParaRPr lang="es-MX"/>
        </a:p>
      </dgm:t>
    </dgm:pt>
    <dgm:pt modelId="{80EDE035-9BB5-4425-BADA-75CBC07576D0}" type="sibTrans" cxnId="{33D79A15-C37C-4A21-839E-BB88F2D3E24A}">
      <dgm:prSet/>
      <dgm:spPr/>
      <dgm:t>
        <a:bodyPr/>
        <a:lstStyle/>
        <a:p>
          <a:endParaRPr lang="es-MX"/>
        </a:p>
      </dgm:t>
    </dgm:pt>
    <dgm:pt modelId="{762CD863-E15C-46F4-9398-D16A7B033F69}" type="asst">
      <dgm:prSet phldrT="[Texto]"/>
      <dgm:spPr/>
      <dgm:t>
        <a:bodyPr/>
        <a:lstStyle/>
        <a:p>
          <a:r>
            <a:rPr lang="es-MX" dirty="0" smtClean="0"/>
            <a:t>Es </a:t>
          </a:r>
          <a:endParaRPr lang="es-MX" dirty="0"/>
        </a:p>
      </dgm:t>
    </dgm:pt>
    <dgm:pt modelId="{485C2400-2B8E-40AF-8FF4-56772B8FFEED}" type="parTrans" cxnId="{791EC279-8631-4536-83D6-ECEFF85AB5D8}">
      <dgm:prSet/>
      <dgm:spPr/>
      <dgm:t>
        <a:bodyPr/>
        <a:lstStyle/>
        <a:p>
          <a:endParaRPr lang="es-MX"/>
        </a:p>
      </dgm:t>
    </dgm:pt>
    <dgm:pt modelId="{281947BA-09C3-4E6F-8FB2-86488027327D}" type="sibTrans" cxnId="{791EC279-8631-4536-83D6-ECEFF85AB5D8}">
      <dgm:prSet/>
      <dgm:spPr/>
      <dgm:t>
        <a:bodyPr/>
        <a:lstStyle/>
        <a:p>
          <a:endParaRPr lang="es-MX"/>
        </a:p>
      </dgm:t>
    </dgm:pt>
    <dgm:pt modelId="{89065AB5-C00B-417D-AD02-8017914D3932}">
      <dgm:prSet phldrT="[Texto]"/>
      <dgm:spPr/>
      <dgm:t>
        <a:bodyPr/>
        <a:lstStyle/>
        <a:p>
          <a:r>
            <a:rPr lang="es-MX" dirty="0" smtClean="0"/>
            <a:t>La entrevista constituye una herramienta o técnica de la evaluación psicopedagógica de vital importancia en el</a:t>
          </a:r>
        </a:p>
        <a:p>
          <a:r>
            <a:rPr lang="es-MX" dirty="0" smtClean="0"/>
            <a:t>trabajo del Orientador y de la PTSC</a:t>
          </a:r>
          <a:endParaRPr lang="es-MX" dirty="0"/>
        </a:p>
      </dgm:t>
    </dgm:pt>
    <dgm:pt modelId="{E9A644DA-5D6F-4768-90B6-436BD42B444B}" type="parTrans" cxnId="{6A267D12-10DB-49ED-84E4-E6A42D0CA470}">
      <dgm:prSet/>
      <dgm:spPr/>
      <dgm:t>
        <a:bodyPr/>
        <a:lstStyle/>
        <a:p>
          <a:endParaRPr lang="es-MX"/>
        </a:p>
      </dgm:t>
    </dgm:pt>
    <dgm:pt modelId="{C57154B2-F3ED-47C9-8702-15FB78B7BFD5}" type="sibTrans" cxnId="{6A267D12-10DB-49ED-84E4-E6A42D0CA470}">
      <dgm:prSet/>
      <dgm:spPr/>
      <dgm:t>
        <a:bodyPr/>
        <a:lstStyle/>
        <a:p>
          <a:endParaRPr lang="es-MX"/>
        </a:p>
      </dgm:t>
    </dgm:pt>
    <dgm:pt modelId="{DE9710B4-5348-4F89-AFA6-FFDE3FE6E5AA}">
      <dgm:prSet phldrT="[Texto]"/>
      <dgm:spPr/>
      <dgm:t>
        <a:bodyPr/>
        <a:lstStyle/>
        <a:p>
          <a:r>
            <a:rPr lang="es-MX" dirty="0" smtClean="0"/>
            <a:t>conversación/relación interpersonal entre 2 o más personas, con unos objetivos determinados, en la que se solicita ayuda y otro la ofrece, lo que configura una diferencia de roles, estos roles marcan una relación asimétrica, ya que uno es experto y el otro necesita ayuda. Sullivan y Pope</a:t>
          </a:r>
          <a:endParaRPr lang="es-MX" dirty="0"/>
        </a:p>
      </dgm:t>
    </dgm:pt>
    <dgm:pt modelId="{A49C078C-66CB-432A-A27F-0CBC51AE4CBC}" type="parTrans" cxnId="{A9D208E5-6244-489D-833B-8FE404C0F100}">
      <dgm:prSet/>
      <dgm:spPr/>
      <dgm:t>
        <a:bodyPr/>
        <a:lstStyle/>
        <a:p>
          <a:endParaRPr lang="es-MX"/>
        </a:p>
      </dgm:t>
    </dgm:pt>
    <dgm:pt modelId="{653E60AA-0658-48E6-ABCE-970906D45328}" type="sibTrans" cxnId="{A9D208E5-6244-489D-833B-8FE404C0F100}">
      <dgm:prSet/>
      <dgm:spPr/>
      <dgm:t>
        <a:bodyPr/>
        <a:lstStyle/>
        <a:p>
          <a:endParaRPr lang="es-MX"/>
        </a:p>
      </dgm:t>
    </dgm:pt>
    <dgm:pt modelId="{C61B0CB8-E5CD-47D9-BB65-C9096A63A306}" type="pres">
      <dgm:prSet presAssocID="{D3D06233-BE7C-440E-A0C6-18F2684CC081}" presName="hierChild1" presStyleCnt="0">
        <dgm:presLayoutVars>
          <dgm:orgChart val="1"/>
          <dgm:chPref val="1"/>
          <dgm:dir/>
          <dgm:animOne val="branch"/>
          <dgm:animLvl val="lvl"/>
          <dgm:resizeHandles/>
        </dgm:presLayoutVars>
      </dgm:prSet>
      <dgm:spPr/>
      <dgm:t>
        <a:bodyPr/>
        <a:lstStyle/>
        <a:p>
          <a:endParaRPr lang="es-MX"/>
        </a:p>
      </dgm:t>
    </dgm:pt>
    <dgm:pt modelId="{D8DD4708-2263-4BCD-93A5-2D0166A0BF2F}" type="pres">
      <dgm:prSet presAssocID="{BDD68B3E-2CEF-43E4-8FD9-38A9EDABD483}" presName="hierRoot1" presStyleCnt="0">
        <dgm:presLayoutVars>
          <dgm:hierBranch val="init"/>
        </dgm:presLayoutVars>
      </dgm:prSet>
      <dgm:spPr/>
    </dgm:pt>
    <dgm:pt modelId="{451F6A16-163D-4B89-BF6B-2D4F04B94FBE}" type="pres">
      <dgm:prSet presAssocID="{BDD68B3E-2CEF-43E4-8FD9-38A9EDABD483}" presName="rootComposite1" presStyleCnt="0"/>
      <dgm:spPr/>
    </dgm:pt>
    <dgm:pt modelId="{B79D4305-34D4-41C2-B359-41137A9DB638}" type="pres">
      <dgm:prSet presAssocID="{BDD68B3E-2CEF-43E4-8FD9-38A9EDABD483}" presName="rootText1" presStyleLbl="node0" presStyleIdx="0" presStyleCnt="1">
        <dgm:presLayoutVars>
          <dgm:chPref val="3"/>
        </dgm:presLayoutVars>
      </dgm:prSet>
      <dgm:spPr/>
      <dgm:t>
        <a:bodyPr/>
        <a:lstStyle/>
        <a:p>
          <a:endParaRPr lang="es-MX"/>
        </a:p>
      </dgm:t>
    </dgm:pt>
    <dgm:pt modelId="{845F90C6-54DC-4FE2-9D65-994E53E92310}" type="pres">
      <dgm:prSet presAssocID="{BDD68B3E-2CEF-43E4-8FD9-38A9EDABD483}" presName="rootConnector1" presStyleLbl="node1" presStyleIdx="0" presStyleCnt="0"/>
      <dgm:spPr/>
      <dgm:t>
        <a:bodyPr/>
        <a:lstStyle/>
        <a:p>
          <a:endParaRPr lang="es-MX"/>
        </a:p>
      </dgm:t>
    </dgm:pt>
    <dgm:pt modelId="{8F33610C-82C5-4C97-BD6D-B3CBC991661F}" type="pres">
      <dgm:prSet presAssocID="{BDD68B3E-2CEF-43E4-8FD9-38A9EDABD483}" presName="hierChild2" presStyleCnt="0"/>
      <dgm:spPr/>
    </dgm:pt>
    <dgm:pt modelId="{14F41F26-E0E8-4E30-86BA-A4FF29DBF4DD}" type="pres">
      <dgm:prSet presAssocID="{E9A644DA-5D6F-4768-90B6-436BD42B444B}" presName="Name37" presStyleLbl="parChTrans1D2" presStyleIdx="0" presStyleCnt="3"/>
      <dgm:spPr/>
      <dgm:t>
        <a:bodyPr/>
        <a:lstStyle/>
        <a:p>
          <a:endParaRPr lang="es-MX"/>
        </a:p>
      </dgm:t>
    </dgm:pt>
    <dgm:pt modelId="{F3B9A07C-5077-4C75-B0D5-76123546A999}" type="pres">
      <dgm:prSet presAssocID="{89065AB5-C00B-417D-AD02-8017914D3932}" presName="hierRoot2" presStyleCnt="0">
        <dgm:presLayoutVars>
          <dgm:hierBranch val="init"/>
        </dgm:presLayoutVars>
      </dgm:prSet>
      <dgm:spPr/>
    </dgm:pt>
    <dgm:pt modelId="{53F528D0-7A5D-4772-B462-87C8E4022EB8}" type="pres">
      <dgm:prSet presAssocID="{89065AB5-C00B-417D-AD02-8017914D3932}" presName="rootComposite" presStyleCnt="0"/>
      <dgm:spPr/>
    </dgm:pt>
    <dgm:pt modelId="{C6963B9C-A824-4351-A7FE-0C7B2C2AF34F}" type="pres">
      <dgm:prSet presAssocID="{89065AB5-C00B-417D-AD02-8017914D3932}" presName="rootText" presStyleLbl="node2" presStyleIdx="0" presStyleCnt="2" custScaleX="127046" custScaleY="90145">
        <dgm:presLayoutVars>
          <dgm:chPref val="3"/>
        </dgm:presLayoutVars>
      </dgm:prSet>
      <dgm:spPr/>
      <dgm:t>
        <a:bodyPr/>
        <a:lstStyle/>
        <a:p>
          <a:endParaRPr lang="es-MX"/>
        </a:p>
      </dgm:t>
    </dgm:pt>
    <dgm:pt modelId="{5EFC37C3-97DC-4E7E-AC89-90FD257FFF34}" type="pres">
      <dgm:prSet presAssocID="{89065AB5-C00B-417D-AD02-8017914D3932}" presName="rootConnector" presStyleLbl="node2" presStyleIdx="0" presStyleCnt="2"/>
      <dgm:spPr/>
      <dgm:t>
        <a:bodyPr/>
        <a:lstStyle/>
        <a:p>
          <a:endParaRPr lang="es-MX"/>
        </a:p>
      </dgm:t>
    </dgm:pt>
    <dgm:pt modelId="{8282F7D2-F981-4AA5-9889-DC6E694D8DE0}" type="pres">
      <dgm:prSet presAssocID="{89065AB5-C00B-417D-AD02-8017914D3932}" presName="hierChild4" presStyleCnt="0"/>
      <dgm:spPr/>
    </dgm:pt>
    <dgm:pt modelId="{8A2BA70B-CEB4-40EA-A24E-DEC49AE83734}" type="pres">
      <dgm:prSet presAssocID="{89065AB5-C00B-417D-AD02-8017914D3932}" presName="hierChild5" presStyleCnt="0"/>
      <dgm:spPr/>
    </dgm:pt>
    <dgm:pt modelId="{9AD87D79-31C3-4F16-95D8-CF5B3BC29173}" type="pres">
      <dgm:prSet presAssocID="{A49C078C-66CB-432A-A27F-0CBC51AE4CBC}" presName="Name37" presStyleLbl="parChTrans1D2" presStyleIdx="1" presStyleCnt="3"/>
      <dgm:spPr/>
      <dgm:t>
        <a:bodyPr/>
        <a:lstStyle/>
        <a:p>
          <a:endParaRPr lang="es-MX"/>
        </a:p>
      </dgm:t>
    </dgm:pt>
    <dgm:pt modelId="{4A6AFA19-2372-44CD-A5E8-DCE98C3D6866}" type="pres">
      <dgm:prSet presAssocID="{DE9710B4-5348-4F89-AFA6-FFDE3FE6E5AA}" presName="hierRoot2" presStyleCnt="0">
        <dgm:presLayoutVars>
          <dgm:hierBranch val="init"/>
        </dgm:presLayoutVars>
      </dgm:prSet>
      <dgm:spPr/>
    </dgm:pt>
    <dgm:pt modelId="{97486A32-6E29-41EF-BD75-EF673FB7E096}" type="pres">
      <dgm:prSet presAssocID="{DE9710B4-5348-4F89-AFA6-FFDE3FE6E5AA}" presName="rootComposite" presStyleCnt="0"/>
      <dgm:spPr/>
    </dgm:pt>
    <dgm:pt modelId="{8F76EA05-508B-4D69-8515-1657859AE915}" type="pres">
      <dgm:prSet presAssocID="{DE9710B4-5348-4F89-AFA6-FFDE3FE6E5AA}" presName="rootText" presStyleLbl="node2" presStyleIdx="1" presStyleCnt="2" custScaleX="149565" custScaleY="98118">
        <dgm:presLayoutVars>
          <dgm:chPref val="3"/>
        </dgm:presLayoutVars>
      </dgm:prSet>
      <dgm:spPr/>
      <dgm:t>
        <a:bodyPr/>
        <a:lstStyle/>
        <a:p>
          <a:endParaRPr lang="es-MX"/>
        </a:p>
      </dgm:t>
    </dgm:pt>
    <dgm:pt modelId="{B706A358-699B-42D4-9215-A93E55668A4F}" type="pres">
      <dgm:prSet presAssocID="{DE9710B4-5348-4F89-AFA6-FFDE3FE6E5AA}" presName="rootConnector" presStyleLbl="node2" presStyleIdx="1" presStyleCnt="2"/>
      <dgm:spPr/>
      <dgm:t>
        <a:bodyPr/>
        <a:lstStyle/>
        <a:p>
          <a:endParaRPr lang="es-MX"/>
        </a:p>
      </dgm:t>
    </dgm:pt>
    <dgm:pt modelId="{C23B9464-8421-4716-8E8D-381B9E67D489}" type="pres">
      <dgm:prSet presAssocID="{DE9710B4-5348-4F89-AFA6-FFDE3FE6E5AA}" presName="hierChild4" presStyleCnt="0"/>
      <dgm:spPr/>
    </dgm:pt>
    <dgm:pt modelId="{D54BB695-3F0A-4AC7-A250-9709C08DA510}" type="pres">
      <dgm:prSet presAssocID="{DE9710B4-5348-4F89-AFA6-FFDE3FE6E5AA}" presName="hierChild5" presStyleCnt="0"/>
      <dgm:spPr/>
    </dgm:pt>
    <dgm:pt modelId="{E02F7BFE-8F21-4069-94BB-ACFBDC97E900}" type="pres">
      <dgm:prSet presAssocID="{BDD68B3E-2CEF-43E4-8FD9-38A9EDABD483}" presName="hierChild3" presStyleCnt="0"/>
      <dgm:spPr/>
    </dgm:pt>
    <dgm:pt modelId="{8F9D2652-931B-4A22-9E40-8517051798B1}" type="pres">
      <dgm:prSet presAssocID="{485C2400-2B8E-40AF-8FF4-56772B8FFEED}" presName="Name111" presStyleLbl="parChTrans1D2" presStyleIdx="2" presStyleCnt="3"/>
      <dgm:spPr/>
      <dgm:t>
        <a:bodyPr/>
        <a:lstStyle/>
        <a:p>
          <a:endParaRPr lang="es-MX"/>
        </a:p>
      </dgm:t>
    </dgm:pt>
    <dgm:pt modelId="{921C0A33-9685-4843-89EE-6E775CEC8762}" type="pres">
      <dgm:prSet presAssocID="{762CD863-E15C-46F4-9398-D16A7B033F69}" presName="hierRoot3" presStyleCnt="0">
        <dgm:presLayoutVars>
          <dgm:hierBranch val="init"/>
        </dgm:presLayoutVars>
      </dgm:prSet>
      <dgm:spPr/>
    </dgm:pt>
    <dgm:pt modelId="{571CCF29-AD04-4E64-882A-6C848E865062}" type="pres">
      <dgm:prSet presAssocID="{762CD863-E15C-46F4-9398-D16A7B033F69}" presName="rootComposite3" presStyleCnt="0"/>
      <dgm:spPr/>
    </dgm:pt>
    <dgm:pt modelId="{E8CE4C24-933D-46BF-832A-668B9204480C}" type="pres">
      <dgm:prSet presAssocID="{762CD863-E15C-46F4-9398-D16A7B033F69}" presName="rootText3" presStyleLbl="asst1" presStyleIdx="0" presStyleCnt="1" custScaleX="39964" custScaleY="66280">
        <dgm:presLayoutVars>
          <dgm:chPref val="3"/>
        </dgm:presLayoutVars>
      </dgm:prSet>
      <dgm:spPr/>
      <dgm:t>
        <a:bodyPr/>
        <a:lstStyle/>
        <a:p>
          <a:endParaRPr lang="es-MX"/>
        </a:p>
      </dgm:t>
    </dgm:pt>
    <dgm:pt modelId="{0072176B-FADA-4B07-8CFE-24F81961DDA8}" type="pres">
      <dgm:prSet presAssocID="{762CD863-E15C-46F4-9398-D16A7B033F69}" presName="rootConnector3" presStyleLbl="asst1" presStyleIdx="0" presStyleCnt="1"/>
      <dgm:spPr/>
      <dgm:t>
        <a:bodyPr/>
        <a:lstStyle/>
        <a:p>
          <a:endParaRPr lang="es-MX"/>
        </a:p>
      </dgm:t>
    </dgm:pt>
    <dgm:pt modelId="{7D93C8D8-7B0F-48D6-966E-5BFF387260EA}" type="pres">
      <dgm:prSet presAssocID="{762CD863-E15C-46F4-9398-D16A7B033F69}" presName="hierChild6" presStyleCnt="0"/>
      <dgm:spPr/>
    </dgm:pt>
    <dgm:pt modelId="{B24A1DA8-87C8-4C0E-8433-7DFB0660D73D}" type="pres">
      <dgm:prSet presAssocID="{762CD863-E15C-46F4-9398-D16A7B033F69}" presName="hierChild7" presStyleCnt="0"/>
      <dgm:spPr/>
    </dgm:pt>
  </dgm:ptLst>
  <dgm:cxnLst>
    <dgm:cxn modelId="{71978D90-190B-4565-AD4B-1F58A4128A15}" type="presOf" srcId="{D3D06233-BE7C-440E-A0C6-18F2684CC081}" destId="{C61B0CB8-E5CD-47D9-BB65-C9096A63A306}" srcOrd="0" destOrd="0" presId="urn:microsoft.com/office/officeart/2005/8/layout/orgChart1"/>
    <dgm:cxn modelId="{9E19F318-1269-4E5E-9FD3-5B173443A8EE}" type="presOf" srcId="{89065AB5-C00B-417D-AD02-8017914D3932}" destId="{C6963B9C-A824-4351-A7FE-0C7B2C2AF34F}" srcOrd="0" destOrd="0" presId="urn:microsoft.com/office/officeart/2005/8/layout/orgChart1"/>
    <dgm:cxn modelId="{68A52D90-03A5-497B-9CFA-30F20C2F75FA}" type="presOf" srcId="{DE9710B4-5348-4F89-AFA6-FFDE3FE6E5AA}" destId="{B706A358-699B-42D4-9215-A93E55668A4F}" srcOrd="1" destOrd="0" presId="urn:microsoft.com/office/officeart/2005/8/layout/orgChart1"/>
    <dgm:cxn modelId="{7FD4A16C-582D-4ABF-8AFD-1F1EB51C47A6}" type="presOf" srcId="{A49C078C-66CB-432A-A27F-0CBC51AE4CBC}" destId="{9AD87D79-31C3-4F16-95D8-CF5B3BC29173}" srcOrd="0" destOrd="0" presId="urn:microsoft.com/office/officeart/2005/8/layout/orgChart1"/>
    <dgm:cxn modelId="{74609D81-131C-45D1-9957-644D9F3A7A9A}" type="presOf" srcId="{BDD68B3E-2CEF-43E4-8FD9-38A9EDABD483}" destId="{B79D4305-34D4-41C2-B359-41137A9DB638}" srcOrd="0" destOrd="0" presId="urn:microsoft.com/office/officeart/2005/8/layout/orgChart1"/>
    <dgm:cxn modelId="{44C26D97-809B-4E33-8A6D-2BDF5370A981}" type="presOf" srcId="{762CD863-E15C-46F4-9398-D16A7B033F69}" destId="{E8CE4C24-933D-46BF-832A-668B9204480C}" srcOrd="0" destOrd="0" presId="urn:microsoft.com/office/officeart/2005/8/layout/orgChart1"/>
    <dgm:cxn modelId="{F8163C96-83B7-4C35-A39F-55F304C0F323}" type="presOf" srcId="{485C2400-2B8E-40AF-8FF4-56772B8FFEED}" destId="{8F9D2652-931B-4A22-9E40-8517051798B1}" srcOrd="0" destOrd="0" presId="urn:microsoft.com/office/officeart/2005/8/layout/orgChart1"/>
    <dgm:cxn modelId="{6A267D12-10DB-49ED-84E4-E6A42D0CA470}" srcId="{BDD68B3E-2CEF-43E4-8FD9-38A9EDABD483}" destId="{89065AB5-C00B-417D-AD02-8017914D3932}" srcOrd="1" destOrd="0" parTransId="{E9A644DA-5D6F-4768-90B6-436BD42B444B}" sibTransId="{C57154B2-F3ED-47C9-8702-15FB78B7BFD5}"/>
    <dgm:cxn modelId="{33D79A15-C37C-4A21-839E-BB88F2D3E24A}" srcId="{D3D06233-BE7C-440E-A0C6-18F2684CC081}" destId="{BDD68B3E-2CEF-43E4-8FD9-38A9EDABD483}" srcOrd="0" destOrd="0" parTransId="{F1B429BE-F026-488E-9394-256F963B208A}" sibTransId="{80EDE035-9BB5-4425-BADA-75CBC07576D0}"/>
    <dgm:cxn modelId="{79AE04D8-D070-4F0E-B0E5-068443A50257}" type="presOf" srcId="{E9A644DA-5D6F-4768-90B6-436BD42B444B}" destId="{14F41F26-E0E8-4E30-86BA-A4FF29DBF4DD}" srcOrd="0" destOrd="0" presId="urn:microsoft.com/office/officeart/2005/8/layout/orgChart1"/>
    <dgm:cxn modelId="{178D53DF-A30F-4639-91B9-80D8A6628941}" type="presOf" srcId="{762CD863-E15C-46F4-9398-D16A7B033F69}" destId="{0072176B-FADA-4B07-8CFE-24F81961DDA8}" srcOrd="1" destOrd="0" presId="urn:microsoft.com/office/officeart/2005/8/layout/orgChart1"/>
    <dgm:cxn modelId="{CE5D6DA7-A17F-48BC-BC1A-520DAA572451}" type="presOf" srcId="{DE9710B4-5348-4F89-AFA6-FFDE3FE6E5AA}" destId="{8F76EA05-508B-4D69-8515-1657859AE915}" srcOrd="0" destOrd="0" presId="urn:microsoft.com/office/officeart/2005/8/layout/orgChart1"/>
    <dgm:cxn modelId="{95E37FBA-472F-4CD6-982D-7DBD8329D604}" type="presOf" srcId="{89065AB5-C00B-417D-AD02-8017914D3932}" destId="{5EFC37C3-97DC-4E7E-AC89-90FD257FFF34}" srcOrd="1" destOrd="0" presId="urn:microsoft.com/office/officeart/2005/8/layout/orgChart1"/>
    <dgm:cxn modelId="{A9D208E5-6244-489D-833B-8FE404C0F100}" srcId="{BDD68B3E-2CEF-43E4-8FD9-38A9EDABD483}" destId="{DE9710B4-5348-4F89-AFA6-FFDE3FE6E5AA}" srcOrd="2" destOrd="0" parTransId="{A49C078C-66CB-432A-A27F-0CBC51AE4CBC}" sibTransId="{653E60AA-0658-48E6-ABCE-970906D45328}"/>
    <dgm:cxn modelId="{ADB62A0D-7EDE-4EB4-92F9-13D0C436D4CF}" type="presOf" srcId="{BDD68B3E-2CEF-43E4-8FD9-38A9EDABD483}" destId="{845F90C6-54DC-4FE2-9D65-994E53E92310}" srcOrd="1" destOrd="0" presId="urn:microsoft.com/office/officeart/2005/8/layout/orgChart1"/>
    <dgm:cxn modelId="{791EC279-8631-4536-83D6-ECEFF85AB5D8}" srcId="{BDD68B3E-2CEF-43E4-8FD9-38A9EDABD483}" destId="{762CD863-E15C-46F4-9398-D16A7B033F69}" srcOrd="0" destOrd="0" parTransId="{485C2400-2B8E-40AF-8FF4-56772B8FFEED}" sibTransId="{281947BA-09C3-4E6F-8FB2-86488027327D}"/>
    <dgm:cxn modelId="{5BD31816-F160-412E-BBAD-07CF0B6B3CC2}" type="presParOf" srcId="{C61B0CB8-E5CD-47D9-BB65-C9096A63A306}" destId="{D8DD4708-2263-4BCD-93A5-2D0166A0BF2F}" srcOrd="0" destOrd="0" presId="urn:microsoft.com/office/officeart/2005/8/layout/orgChart1"/>
    <dgm:cxn modelId="{5B1EEDA8-2D11-4B49-A620-6316C56C4ACB}" type="presParOf" srcId="{D8DD4708-2263-4BCD-93A5-2D0166A0BF2F}" destId="{451F6A16-163D-4B89-BF6B-2D4F04B94FBE}" srcOrd="0" destOrd="0" presId="urn:microsoft.com/office/officeart/2005/8/layout/orgChart1"/>
    <dgm:cxn modelId="{FD6AD3FC-678E-496E-8482-7DF92C0FB83E}" type="presParOf" srcId="{451F6A16-163D-4B89-BF6B-2D4F04B94FBE}" destId="{B79D4305-34D4-41C2-B359-41137A9DB638}" srcOrd="0" destOrd="0" presId="urn:microsoft.com/office/officeart/2005/8/layout/orgChart1"/>
    <dgm:cxn modelId="{478A2DC5-205A-4767-9C1F-BBE4B909331E}" type="presParOf" srcId="{451F6A16-163D-4B89-BF6B-2D4F04B94FBE}" destId="{845F90C6-54DC-4FE2-9D65-994E53E92310}" srcOrd="1" destOrd="0" presId="urn:microsoft.com/office/officeart/2005/8/layout/orgChart1"/>
    <dgm:cxn modelId="{90678F0A-2F0C-41DC-9C86-14025F81A5BE}" type="presParOf" srcId="{D8DD4708-2263-4BCD-93A5-2D0166A0BF2F}" destId="{8F33610C-82C5-4C97-BD6D-B3CBC991661F}" srcOrd="1" destOrd="0" presId="urn:microsoft.com/office/officeart/2005/8/layout/orgChart1"/>
    <dgm:cxn modelId="{C283FE6C-864E-4FCC-B9D4-C92FBEF6486D}" type="presParOf" srcId="{8F33610C-82C5-4C97-BD6D-B3CBC991661F}" destId="{14F41F26-E0E8-4E30-86BA-A4FF29DBF4DD}" srcOrd="0" destOrd="0" presId="urn:microsoft.com/office/officeart/2005/8/layout/orgChart1"/>
    <dgm:cxn modelId="{586DE1F8-5E25-4099-950E-61E8B1A6439D}" type="presParOf" srcId="{8F33610C-82C5-4C97-BD6D-B3CBC991661F}" destId="{F3B9A07C-5077-4C75-B0D5-76123546A999}" srcOrd="1" destOrd="0" presId="urn:microsoft.com/office/officeart/2005/8/layout/orgChart1"/>
    <dgm:cxn modelId="{4C3F244B-4EBA-484F-B50F-3799E5B99745}" type="presParOf" srcId="{F3B9A07C-5077-4C75-B0D5-76123546A999}" destId="{53F528D0-7A5D-4772-B462-87C8E4022EB8}" srcOrd="0" destOrd="0" presId="urn:microsoft.com/office/officeart/2005/8/layout/orgChart1"/>
    <dgm:cxn modelId="{14A6855F-EDBE-4ACA-A927-97D7E196F5CA}" type="presParOf" srcId="{53F528D0-7A5D-4772-B462-87C8E4022EB8}" destId="{C6963B9C-A824-4351-A7FE-0C7B2C2AF34F}" srcOrd="0" destOrd="0" presId="urn:microsoft.com/office/officeart/2005/8/layout/orgChart1"/>
    <dgm:cxn modelId="{B007683C-991C-4883-B8C0-486C921246E8}" type="presParOf" srcId="{53F528D0-7A5D-4772-B462-87C8E4022EB8}" destId="{5EFC37C3-97DC-4E7E-AC89-90FD257FFF34}" srcOrd="1" destOrd="0" presId="urn:microsoft.com/office/officeart/2005/8/layout/orgChart1"/>
    <dgm:cxn modelId="{6AA8EBEB-6E61-4846-B8E0-1DE3DB1F36C2}" type="presParOf" srcId="{F3B9A07C-5077-4C75-B0D5-76123546A999}" destId="{8282F7D2-F981-4AA5-9889-DC6E694D8DE0}" srcOrd="1" destOrd="0" presId="urn:microsoft.com/office/officeart/2005/8/layout/orgChart1"/>
    <dgm:cxn modelId="{32F0939A-C1CD-4B0E-A710-5A0335B8B625}" type="presParOf" srcId="{F3B9A07C-5077-4C75-B0D5-76123546A999}" destId="{8A2BA70B-CEB4-40EA-A24E-DEC49AE83734}" srcOrd="2" destOrd="0" presId="urn:microsoft.com/office/officeart/2005/8/layout/orgChart1"/>
    <dgm:cxn modelId="{0ED1FADB-9292-44EF-9726-7ACAFAFA5DAB}" type="presParOf" srcId="{8F33610C-82C5-4C97-BD6D-B3CBC991661F}" destId="{9AD87D79-31C3-4F16-95D8-CF5B3BC29173}" srcOrd="2" destOrd="0" presId="urn:microsoft.com/office/officeart/2005/8/layout/orgChart1"/>
    <dgm:cxn modelId="{4DE70725-FF7E-49A0-8703-C0B8BC42A427}" type="presParOf" srcId="{8F33610C-82C5-4C97-BD6D-B3CBC991661F}" destId="{4A6AFA19-2372-44CD-A5E8-DCE98C3D6866}" srcOrd="3" destOrd="0" presId="urn:microsoft.com/office/officeart/2005/8/layout/orgChart1"/>
    <dgm:cxn modelId="{C3985E27-FE01-4027-90AB-62B440AB32D1}" type="presParOf" srcId="{4A6AFA19-2372-44CD-A5E8-DCE98C3D6866}" destId="{97486A32-6E29-41EF-BD75-EF673FB7E096}" srcOrd="0" destOrd="0" presId="urn:microsoft.com/office/officeart/2005/8/layout/orgChart1"/>
    <dgm:cxn modelId="{24B4A071-78D3-4FE2-B2F9-D8843CCC4FE5}" type="presParOf" srcId="{97486A32-6E29-41EF-BD75-EF673FB7E096}" destId="{8F76EA05-508B-4D69-8515-1657859AE915}" srcOrd="0" destOrd="0" presId="urn:microsoft.com/office/officeart/2005/8/layout/orgChart1"/>
    <dgm:cxn modelId="{E13D7DD3-60EB-4C29-86BE-F5249FA1D71F}" type="presParOf" srcId="{97486A32-6E29-41EF-BD75-EF673FB7E096}" destId="{B706A358-699B-42D4-9215-A93E55668A4F}" srcOrd="1" destOrd="0" presId="urn:microsoft.com/office/officeart/2005/8/layout/orgChart1"/>
    <dgm:cxn modelId="{772AA313-1DE5-4496-991A-A203C86F8FE5}" type="presParOf" srcId="{4A6AFA19-2372-44CD-A5E8-DCE98C3D6866}" destId="{C23B9464-8421-4716-8E8D-381B9E67D489}" srcOrd="1" destOrd="0" presId="urn:microsoft.com/office/officeart/2005/8/layout/orgChart1"/>
    <dgm:cxn modelId="{4B97197F-427B-461F-B448-3E7B6005B38F}" type="presParOf" srcId="{4A6AFA19-2372-44CD-A5E8-DCE98C3D6866}" destId="{D54BB695-3F0A-4AC7-A250-9709C08DA510}" srcOrd="2" destOrd="0" presId="urn:microsoft.com/office/officeart/2005/8/layout/orgChart1"/>
    <dgm:cxn modelId="{B9FE9B75-6182-4EE9-908E-E69867AD5918}" type="presParOf" srcId="{D8DD4708-2263-4BCD-93A5-2D0166A0BF2F}" destId="{E02F7BFE-8F21-4069-94BB-ACFBDC97E900}" srcOrd="2" destOrd="0" presId="urn:microsoft.com/office/officeart/2005/8/layout/orgChart1"/>
    <dgm:cxn modelId="{7587D4F8-E1B5-4A93-821B-1F85131BC711}" type="presParOf" srcId="{E02F7BFE-8F21-4069-94BB-ACFBDC97E900}" destId="{8F9D2652-931B-4A22-9E40-8517051798B1}" srcOrd="0" destOrd="0" presId="urn:microsoft.com/office/officeart/2005/8/layout/orgChart1"/>
    <dgm:cxn modelId="{3A9D81C9-CC6D-44B0-8A70-E0B0923D66CF}" type="presParOf" srcId="{E02F7BFE-8F21-4069-94BB-ACFBDC97E900}" destId="{921C0A33-9685-4843-89EE-6E775CEC8762}" srcOrd="1" destOrd="0" presId="urn:microsoft.com/office/officeart/2005/8/layout/orgChart1"/>
    <dgm:cxn modelId="{B8064A01-4FDC-4810-9995-F2FA08E89B44}" type="presParOf" srcId="{921C0A33-9685-4843-89EE-6E775CEC8762}" destId="{571CCF29-AD04-4E64-882A-6C848E865062}" srcOrd="0" destOrd="0" presId="urn:microsoft.com/office/officeart/2005/8/layout/orgChart1"/>
    <dgm:cxn modelId="{90BB46DA-8EB7-4912-AEFB-D4D71CB2CC32}" type="presParOf" srcId="{571CCF29-AD04-4E64-882A-6C848E865062}" destId="{E8CE4C24-933D-46BF-832A-668B9204480C}" srcOrd="0" destOrd="0" presId="urn:microsoft.com/office/officeart/2005/8/layout/orgChart1"/>
    <dgm:cxn modelId="{75BD34F6-5098-43E3-8303-5FF40030432A}" type="presParOf" srcId="{571CCF29-AD04-4E64-882A-6C848E865062}" destId="{0072176B-FADA-4B07-8CFE-24F81961DDA8}" srcOrd="1" destOrd="0" presId="urn:microsoft.com/office/officeart/2005/8/layout/orgChart1"/>
    <dgm:cxn modelId="{38AF92F2-2FD6-4386-82A0-E0A47B1D4F21}" type="presParOf" srcId="{921C0A33-9685-4843-89EE-6E775CEC8762}" destId="{7D93C8D8-7B0F-48D6-966E-5BFF387260EA}" srcOrd="1" destOrd="0" presId="urn:microsoft.com/office/officeart/2005/8/layout/orgChart1"/>
    <dgm:cxn modelId="{BD554934-9045-4D5B-A555-2A672D57D4FF}" type="presParOf" srcId="{921C0A33-9685-4843-89EE-6E775CEC8762}" destId="{B24A1DA8-87C8-4C0E-8433-7DFB0660D73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74BD87F-F7AB-4C01-9EF2-E77CBF7CFFBE}" type="doc">
      <dgm:prSet loTypeId="urn:microsoft.com/office/officeart/2008/layout/PictureAccentList" loCatId="list" qsTypeId="urn:microsoft.com/office/officeart/2005/8/quickstyle/simple1" qsCatId="simple" csTypeId="urn:microsoft.com/office/officeart/2005/8/colors/colorful1#6" csCatId="colorful" phldr="1"/>
      <dgm:spPr/>
      <dgm:t>
        <a:bodyPr/>
        <a:lstStyle/>
        <a:p>
          <a:endParaRPr lang="es-MX"/>
        </a:p>
      </dgm:t>
    </dgm:pt>
    <dgm:pt modelId="{C30A12B7-9FAD-407E-B1DA-50294A2D3660}">
      <dgm:prSet phldrT="[Texto]"/>
      <dgm:spPr/>
      <dgm:t>
        <a:bodyPr/>
        <a:lstStyle/>
        <a:p>
          <a:r>
            <a:rPr lang="es-MX" dirty="0" smtClean="0"/>
            <a:t>ASPECTOS DE LA ENTREVISTA EDUCATIVA. </a:t>
          </a:r>
          <a:endParaRPr lang="es-MX" dirty="0"/>
        </a:p>
      </dgm:t>
    </dgm:pt>
    <dgm:pt modelId="{BD2D521D-C53D-49EA-995C-2152855ED5D8}" type="parTrans" cxnId="{37A42FB6-B94F-4B33-93C3-5E496BAFBDD6}">
      <dgm:prSet/>
      <dgm:spPr/>
      <dgm:t>
        <a:bodyPr/>
        <a:lstStyle/>
        <a:p>
          <a:endParaRPr lang="es-MX"/>
        </a:p>
      </dgm:t>
    </dgm:pt>
    <dgm:pt modelId="{2B752A58-7524-4658-B87C-C28F6A02ABCF}" type="sibTrans" cxnId="{37A42FB6-B94F-4B33-93C3-5E496BAFBDD6}">
      <dgm:prSet/>
      <dgm:spPr/>
      <dgm:t>
        <a:bodyPr/>
        <a:lstStyle/>
        <a:p>
          <a:endParaRPr lang="es-MX"/>
        </a:p>
      </dgm:t>
    </dgm:pt>
    <dgm:pt modelId="{8FCDCFE0-FC76-4450-B72B-165031F0E57F}">
      <dgm:prSet phldrT="[Texto]"/>
      <dgm:spPr/>
      <dgm:t>
        <a:bodyPr/>
        <a:lstStyle/>
        <a:p>
          <a:r>
            <a:rPr lang="es-MX" dirty="0" smtClean="0"/>
            <a:t>CERRANDO LA ENTREVISTA</a:t>
          </a:r>
        </a:p>
        <a:p>
          <a:r>
            <a:rPr lang="es-MX" dirty="0" smtClean="0"/>
            <a:t> El cierre de cualquier entrevista se realiza recordando las decisiones adoptadas (compromisos, fechas…) y, si llega el caso, anticipando la siguiente reunión de seguimiento. </a:t>
          </a:r>
          <a:endParaRPr lang="es-MX" dirty="0"/>
        </a:p>
      </dgm:t>
    </dgm:pt>
    <dgm:pt modelId="{763BEF9A-A237-436A-9E20-940D7DCF901F}" type="parTrans" cxnId="{F4CF1761-ACCE-48C2-92B7-189F888262EA}">
      <dgm:prSet/>
      <dgm:spPr/>
      <dgm:t>
        <a:bodyPr/>
        <a:lstStyle/>
        <a:p>
          <a:endParaRPr lang="es-MX"/>
        </a:p>
      </dgm:t>
    </dgm:pt>
    <dgm:pt modelId="{11F9F251-B38E-44B1-9B15-DD038A734E58}" type="sibTrans" cxnId="{F4CF1761-ACCE-48C2-92B7-189F888262EA}">
      <dgm:prSet/>
      <dgm:spPr/>
      <dgm:t>
        <a:bodyPr/>
        <a:lstStyle/>
        <a:p>
          <a:endParaRPr lang="es-MX"/>
        </a:p>
      </dgm:t>
    </dgm:pt>
    <dgm:pt modelId="{3251D100-A3A3-4B4B-8829-90609DC0A559}">
      <dgm:prSet/>
      <dgm:spPr/>
      <dgm:t>
        <a:bodyPr/>
        <a:lstStyle/>
        <a:p>
          <a:r>
            <a:rPr lang="es-MX" dirty="0" smtClean="0"/>
            <a:t>CÓMO COLOCARSE</a:t>
          </a:r>
        </a:p>
        <a:p>
          <a:r>
            <a:rPr lang="es-MX" dirty="0" smtClean="0"/>
            <a:t>Es aconsejable sentarse en torno a una mesa redonda o, en su defecto, en las esquinas de una mesa convencional cuando queremos transmitir cercanía y confianza. Cuando queremos marcar cierta distancia es mejor colocarse frente a frente. </a:t>
          </a:r>
          <a:endParaRPr lang="es-MX" dirty="0"/>
        </a:p>
      </dgm:t>
    </dgm:pt>
    <dgm:pt modelId="{E8E4C4AC-A23D-4B63-932F-C370DAAFEFB5}" type="parTrans" cxnId="{AEE4F701-360E-4C4E-8861-A88618F65F7B}">
      <dgm:prSet/>
      <dgm:spPr/>
      <dgm:t>
        <a:bodyPr/>
        <a:lstStyle/>
        <a:p>
          <a:endParaRPr lang="es-MX"/>
        </a:p>
      </dgm:t>
    </dgm:pt>
    <dgm:pt modelId="{3BABF9D6-8CCE-4FB9-93F9-61F1D97AE0D9}" type="sibTrans" cxnId="{AEE4F701-360E-4C4E-8861-A88618F65F7B}">
      <dgm:prSet/>
      <dgm:spPr/>
      <dgm:t>
        <a:bodyPr/>
        <a:lstStyle/>
        <a:p>
          <a:endParaRPr lang="es-MX"/>
        </a:p>
      </dgm:t>
    </dgm:pt>
    <dgm:pt modelId="{D2B81E93-18D6-44DC-86E2-0B68DBE69698}">
      <dgm:prSet/>
      <dgm:spPr/>
      <dgm:t>
        <a:bodyPr/>
        <a:lstStyle/>
        <a:p>
          <a:r>
            <a:rPr lang="es-MX" dirty="0" smtClean="0"/>
            <a:t>CONDUCIR UNA ENTREVISTA</a:t>
          </a:r>
        </a:p>
        <a:p>
          <a:r>
            <a:rPr lang="es-MX" dirty="0" smtClean="0"/>
            <a:t>Las entrevistas no son interrogatorios sino intercambios de pareceres entre personas. Siempre empezaremos saludándonos y presentándonos, invitando a tomar asiento y explicando el motivo de la entrevista, si no se ha hecho antes, o recordándolo si ya se sabía.</a:t>
          </a:r>
          <a:endParaRPr lang="es-MX" dirty="0"/>
        </a:p>
      </dgm:t>
    </dgm:pt>
    <dgm:pt modelId="{ABB589DC-69F1-41EA-B794-7722F48C1C14}" type="parTrans" cxnId="{5EFB5C9F-2891-40CF-8C24-F9B18F9AC8A5}">
      <dgm:prSet/>
      <dgm:spPr/>
      <dgm:t>
        <a:bodyPr/>
        <a:lstStyle/>
        <a:p>
          <a:endParaRPr lang="es-MX"/>
        </a:p>
      </dgm:t>
    </dgm:pt>
    <dgm:pt modelId="{9F806271-B3FA-44B9-B7EF-48E78F5FD5F0}" type="sibTrans" cxnId="{5EFB5C9F-2891-40CF-8C24-F9B18F9AC8A5}">
      <dgm:prSet/>
      <dgm:spPr/>
      <dgm:t>
        <a:bodyPr/>
        <a:lstStyle/>
        <a:p>
          <a:endParaRPr lang="es-MX"/>
        </a:p>
      </dgm:t>
    </dgm:pt>
    <dgm:pt modelId="{3CCD3B20-2EF9-4087-B205-2A6624CACE62}">
      <dgm:prSet phldrT="[Texto]"/>
      <dgm:spPr/>
      <dgm:t>
        <a:bodyPr/>
        <a:lstStyle/>
        <a:p>
          <a:r>
            <a:rPr lang="es-MX" dirty="0" smtClean="0"/>
            <a:t>EL LUGAR</a:t>
          </a:r>
        </a:p>
        <a:p>
          <a:r>
            <a:rPr lang="es-MX" dirty="0" smtClean="0"/>
            <a:t>Elegir un lugar adecuado, que permita la intimidad necesaria acorde a los temas a tratar. Los pasillos, cafetería, la clase… no son lugares adecuados para hablar con los alumnos o sus familias. </a:t>
          </a:r>
          <a:endParaRPr lang="es-MX" dirty="0"/>
        </a:p>
      </dgm:t>
    </dgm:pt>
    <dgm:pt modelId="{1B31AC35-B970-4EB4-BFAB-DFF3D015AD80}" type="sibTrans" cxnId="{7B09F3ED-1BF3-4D15-8B99-11332C58B99D}">
      <dgm:prSet/>
      <dgm:spPr/>
      <dgm:t>
        <a:bodyPr/>
        <a:lstStyle/>
        <a:p>
          <a:endParaRPr lang="es-MX"/>
        </a:p>
      </dgm:t>
    </dgm:pt>
    <dgm:pt modelId="{9E6CDEEE-4C7A-4CAD-BC0D-888B0D77369F}" type="parTrans" cxnId="{7B09F3ED-1BF3-4D15-8B99-11332C58B99D}">
      <dgm:prSet/>
      <dgm:spPr/>
      <dgm:t>
        <a:bodyPr/>
        <a:lstStyle/>
        <a:p>
          <a:endParaRPr lang="es-MX"/>
        </a:p>
      </dgm:t>
    </dgm:pt>
    <dgm:pt modelId="{D9E0CEFD-9F9C-43D4-BC64-40D931064EC3}" type="pres">
      <dgm:prSet presAssocID="{374BD87F-F7AB-4C01-9EF2-E77CBF7CFFBE}" presName="layout" presStyleCnt="0">
        <dgm:presLayoutVars>
          <dgm:chMax/>
          <dgm:chPref/>
          <dgm:dir/>
          <dgm:animOne val="branch"/>
          <dgm:animLvl val="lvl"/>
          <dgm:resizeHandles/>
        </dgm:presLayoutVars>
      </dgm:prSet>
      <dgm:spPr/>
      <dgm:t>
        <a:bodyPr/>
        <a:lstStyle/>
        <a:p>
          <a:endParaRPr lang="es-MX"/>
        </a:p>
      </dgm:t>
    </dgm:pt>
    <dgm:pt modelId="{974F8402-6EE9-48C9-A01F-11A67F094780}" type="pres">
      <dgm:prSet presAssocID="{C30A12B7-9FAD-407E-B1DA-50294A2D3660}" presName="root" presStyleCnt="0">
        <dgm:presLayoutVars>
          <dgm:chMax/>
          <dgm:chPref val="4"/>
        </dgm:presLayoutVars>
      </dgm:prSet>
      <dgm:spPr/>
    </dgm:pt>
    <dgm:pt modelId="{6C93AABF-DACB-474C-84ED-959EFD8A8F5C}" type="pres">
      <dgm:prSet presAssocID="{C30A12B7-9FAD-407E-B1DA-50294A2D3660}" presName="rootComposite" presStyleCnt="0">
        <dgm:presLayoutVars/>
      </dgm:prSet>
      <dgm:spPr/>
    </dgm:pt>
    <dgm:pt modelId="{45E5D45B-7AC7-4161-87EA-39468013D57A}" type="pres">
      <dgm:prSet presAssocID="{C30A12B7-9FAD-407E-B1DA-50294A2D3660}" presName="rootText" presStyleLbl="node0" presStyleIdx="0" presStyleCnt="1">
        <dgm:presLayoutVars>
          <dgm:chMax/>
          <dgm:chPref val="4"/>
        </dgm:presLayoutVars>
      </dgm:prSet>
      <dgm:spPr/>
      <dgm:t>
        <a:bodyPr/>
        <a:lstStyle/>
        <a:p>
          <a:endParaRPr lang="es-MX"/>
        </a:p>
      </dgm:t>
    </dgm:pt>
    <dgm:pt modelId="{BD874E37-8488-46D9-A19C-723B37E3C731}" type="pres">
      <dgm:prSet presAssocID="{C30A12B7-9FAD-407E-B1DA-50294A2D3660}" presName="childShape" presStyleCnt="0">
        <dgm:presLayoutVars>
          <dgm:chMax val="0"/>
          <dgm:chPref val="0"/>
        </dgm:presLayoutVars>
      </dgm:prSet>
      <dgm:spPr/>
    </dgm:pt>
    <dgm:pt modelId="{A506EA64-A3B3-44FD-83B0-FC2B79BD5486}" type="pres">
      <dgm:prSet presAssocID="{3CCD3B20-2EF9-4087-B205-2A6624CACE62}" presName="childComposite" presStyleCnt="0">
        <dgm:presLayoutVars>
          <dgm:chMax val="0"/>
          <dgm:chPref val="0"/>
        </dgm:presLayoutVars>
      </dgm:prSet>
      <dgm:spPr/>
    </dgm:pt>
    <dgm:pt modelId="{F427E417-2BD3-454C-8632-AE175AE37A46}" type="pres">
      <dgm:prSet presAssocID="{3CCD3B20-2EF9-4087-B205-2A6624CACE62}" presName="Image" presStyleLbl="node1" presStyleIdx="0" presStyleCnt="4"/>
      <dgm:spPr>
        <a:blipFill rotWithShape="1">
          <a:blip xmlns:r="http://schemas.openxmlformats.org/officeDocument/2006/relationships" r:embed="rId1"/>
          <a:stretch>
            <a:fillRect/>
          </a:stretch>
        </a:blipFill>
      </dgm:spPr>
      <dgm:t>
        <a:bodyPr/>
        <a:lstStyle/>
        <a:p>
          <a:endParaRPr lang="es-MX"/>
        </a:p>
      </dgm:t>
    </dgm:pt>
    <dgm:pt modelId="{76F7705B-FDF7-4D48-99EE-25F61A18F31E}" type="pres">
      <dgm:prSet presAssocID="{3CCD3B20-2EF9-4087-B205-2A6624CACE62}" presName="childText" presStyleLbl="lnNode1" presStyleIdx="0" presStyleCnt="4">
        <dgm:presLayoutVars>
          <dgm:chMax val="0"/>
          <dgm:chPref val="0"/>
          <dgm:bulletEnabled val="1"/>
        </dgm:presLayoutVars>
      </dgm:prSet>
      <dgm:spPr/>
      <dgm:t>
        <a:bodyPr/>
        <a:lstStyle/>
        <a:p>
          <a:endParaRPr lang="es-MX"/>
        </a:p>
      </dgm:t>
    </dgm:pt>
    <dgm:pt modelId="{49A8EDE6-2CFA-4285-84E8-680900A34DBB}" type="pres">
      <dgm:prSet presAssocID="{3251D100-A3A3-4B4B-8829-90609DC0A559}" presName="childComposite" presStyleCnt="0">
        <dgm:presLayoutVars>
          <dgm:chMax val="0"/>
          <dgm:chPref val="0"/>
        </dgm:presLayoutVars>
      </dgm:prSet>
      <dgm:spPr/>
    </dgm:pt>
    <dgm:pt modelId="{9ADCA652-84E0-4E25-8C61-9B5F0B241077}" type="pres">
      <dgm:prSet presAssocID="{3251D100-A3A3-4B4B-8829-90609DC0A559}" presName="Image" presStyleLbl="node1" presStyleIdx="1" presStyleCnt="4"/>
      <dgm:spPr>
        <a:blipFill rotWithShape="1">
          <a:blip xmlns:r="http://schemas.openxmlformats.org/officeDocument/2006/relationships" r:embed="rId2"/>
          <a:stretch>
            <a:fillRect/>
          </a:stretch>
        </a:blipFill>
      </dgm:spPr>
      <dgm:t>
        <a:bodyPr/>
        <a:lstStyle/>
        <a:p>
          <a:endParaRPr lang="es-MX"/>
        </a:p>
      </dgm:t>
    </dgm:pt>
    <dgm:pt modelId="{96FFDD1F-F6B6-4AA9-9CDB-14371D3FFCD1}" type="pres">
      <dgm:prSet presAssocID="{3251D100-A3A3-4B4B-8829-90609DC0A559}" presName="childText" presStyleLbl="lnNode1" presStyleIdx="1" presStyleCnt="4">
        <dgm:presLayoutVars>
          <dgm:chMax val="0"/>
          <dgm:chPref val="0"/>
          <dgm:bulletEnabled val="1"/>
        </dgm:presLayoutVars>
      </dgm:prSet>
      <dgm:spPr/>
      <dgm:t>
        <a:bodyPr/>
        <a:lstStyle/>
        <a:p>
          <a:endParaRPr lang="es-MX"/>
        </a:p>
      </dgm:t>
    </dgm:pt>
    <dgm:pt modelId="{F0FAFC2A-6D17-41C1-BA06-998E6E20A1F7}" type="pres">
      <dgm:prSet presAssocID="{D2B81E93-18D6-44DC-86E2-0B68DBE69698}" presName="childComposite" presStyleCnt="0">
        <dgm:presLayoutVars>
          <dgm:chMax val="0"/>
          <dgm:chPref val="0"/>
        </dgm:presLayoutVars>
      </dgm:prSet>
      <dgm:spPr/>
    </dgm:pt>
    <dgm:pt modelId="{C3600086-F022-484F-A672-2CF9188A3769}" type="pres">
      <dgm:prSet presAssocID="{D2B81E93-18D6-44DC-86E2-0B68DBE69698}" presName="Image" presStyleLbl="node1" presStyleIdx="2" presStyleCnt="4"/>
      <dgm:spPr>
        <a:blipFill rotWithShape="1">
          <a:blip xmlns:r="http://schemas.openxmlformats.org/officeDocument/2006/relationships" r:embed="rId3"/>
          <a:stretch>
            <a:fillRect/>
          </a:stretch>
        </a:blipFill>
      </dgm:spPr>
      <dgm:t>
        <a:bodyPr/>
        <a:lstStyle/>
        <a:p>
          <a:endParaRPr lang="es-MX"/>
        </a:p>
      </dgm:t>
    </dgm:pt>
    <dgm:pt modelId="{68F102E9-94A4-4FB0-9244-4B3F76527B71}" type="pres">
      <dgm:prSet presAssocID="{D2B81E93-18D6-44DC-86E2-0B68DBE69698}" presName="childText" presStyleLbl="lnNode1" presStyleIdx="2" presStyleCnt="4">
        <dgm:presLayoutVars>
          <dgm:chMax val="0"/>
          <dgm:chPref val="0"/>
          <dgm:bulletEnabled val="1"/>
        </dgm:presLayoutVars>
      </dgm:prSet>
      <dgm:spPr/>
      <dgm:t>
        <a:bodyPr/>
        <a:lstStyle/>
        <a:p>
          <a:endParaRPr lang="es-MX"/>
        </a:p>
      </dgm:t>
    </dgm:pt>
    <dgm:pt modelId="{9A7CB4F8-6174-4642-8F8E-DC8A904A2DE0}" type="pres">
      <dgm:prSet presAssocID="{8FCDCFE0-FC76-4450-B72B-165031F0E57F}" presName="childComposite" presStyleCnt="0">
        <dgm:presLayoutVars>
          <dgm:chMax val="0"/>
          <dgm:chPref val="0"/>
        </dgm:presLayoutVars>
      </dgm:prSet>
      <dgm:spPr/>
    </dgm:pt>
    <dgm:pt modelId="{F65EECBD-B406-4F42-B2AB-880653ED3950}" type="pres">
      <dgm:prSet presAssocID="{8FCDCFE0-FC76-4450-B72B-165031F0E57F}" presName="Image" presStyleLbl="node1" presStyleIdx="3" presStyleCnt="4"/>
      <dgm:spPr>
        <a:blipFill rotWithShape="1">
          <a:blip xmlns:r="http://schemas.openxmlformats.org/officeDocument/2006/relationships" r:embed="rId4"/>
          <a:stretch>
            <a:fillRect/>
          </a:stretch>
        </a:blipFill>
      </dgm:spPr>
      <dgm:t>
        <a:bodyPr/>
        <a:lstStyle/>
        <a:p>
          <a:endParaRPr lang="es-MX"/>
        </a:p>
      </dgm:t>
    </dgm:pt>
    <dgm:pt modelId="{3B3E6079-99FA-45ED-A0D1-E59CB49A5502}" type="pres">
      <dgm:prSet presAssocID="{8FCDCFE0-FC76-4450-B72B-165031F0E57F}" presName="childText" presStyleLbl="lnNode1" presStyleIdx="3" presStyleCnt="4">
        <dgm:presLayoutVars>
          <dgm:chMax val="0"/>
          <dgm:chPref val="0"/>
          <dgm:bulletEnabled val="1"/>
        </dgm:presLayoutVars>
      </dgm:prSet>
      <dgm:spPr/>
      <dgm:t>
        <a:bodyPr/>
        <a:lstStyle/>
        <a:p>
          <a:endParaRPr lang="es-MX"/>
        </a:p>
      </dgm:t>
    </dgm:pt>
  </dgm:ptLst>
  <dgm:cxnLst>
    <dgm:cxn modelId="{7B09F3ED-1BF3-4D15-8B99-11332C58B99D}" srcId="{C30A12B7-9FAD-407E-B1DA-50294A2D3660}" destId="{3CCD3B20-2EF9-4087-B205-2A6624CACE62}" srcOrd="0" destOrd="0" parTransId="{9E6CDEEE-4C7A-4CAD-BC0D-888B0D77369F}" sibTransId="{1B31AC35-B970-4EB4-BFAB-DFF3D015AD80}"/>
    <dgm:cxn modelId="{2767A50F-C338-4645-A0A8-7978C2D0720E}" type="presOf" srcId="{3251D100-A3A3-4B4B-8829-90609DC0A559}" destId="{96FFDD1F-F6B6-4AA9-9CDB-14371D3FFCD1}" srcOrd="0" destOrd="0" presId="urn:microsoft.com/office/officeart/2008/layout/PictureAccentList"/>
    <dgm:cxn modelId="{F4CF1761-ACCE-48C2-92B7-189F888262EA}" srcId="{C30A12B7-9FAD-407E-B1DA-50294A2D3660}" destId="{8FCDCFE0-FC76-4450-B72B-165031F0E57F}" srcOrd="3" destOrd="0" parTransId="{763BEF9A-A237-436A-9E20-940D7DCF901F}" sibTransId="{11F9F251-B38E-44B1-9B15-DD038A734E58}"/>
    <dgm:cxn modelId="{4D012A39-22CA-44CA-83BA-A9283A4EA8BD}" type="presOf" srcId="{3CCD3B20-2EF9-4087-B205-2A6624CACE62}" destId="{76F7705B-FDF7-4D48-99EE-25F61A18F31E}" srcOrd="0" destOrd="0" presId="urn:microsoft.com/office/officeart/2008/layout/PictureAccentList"/>
    <dgm:cxn modelId="{3DD1B7CB-2F8D-462E-B69F-81D54B5E4E83}" type="presOf" srcId="{374BD87F-F7AB-4C01-9EF2-E77CBF7CFFBE}" destId="{D9E0CEFD-9F9C-43D4-BC64-40D931064EC3}" srcOrd="0" destOrd="0" presId="urn:microsoft.com/office/officeart/2008/layout/PictureAccentList"/>
    <dgm:cxn modelId="{5EFB5C9F-2891-40CF-8C24-F9B18F9AC8A5}" srcId="{C30A12B7-9FAD-407E-B1DA-50294A2D3660}" destId="{D2B81E93-18D6-44DC-86E2-0B68DBE69698}" srcOrd="2" destOrd="0" parTransId="{ABB589DC-69F1-41EA-B794-7722F48C1C14}" sibTransId="{9F806271-B3FA-44B9-B7EF-48E78F5FD5F0}"/>
    <dgm:cxn modelId="{AEE4F701-360E-4C4E-8861-A88618F65F7B}" srcId="{C30A12B7-9FAD-407E-B1DA-50294A2D3660}" destId="{3251D100-A3A3-4B4B-8829-90609DC0A559}" srcOrd="1" destOrd="0" parTransId="{E8E4C4AC-A23D-4B63-932F-C370DAAFEFB5}" sibTransId="{3BABF9D6-8CCE-4FB9-93F9-61F1D97AE0D9}"/>
    <dgm:cxn modelId="{240B599B-60C9-43AB-89C4-8A87B57A6F37}" type="presOf" srcId="{D2B81E93-18D6-44DC-86E2-0B68DBE69698}" destId="{68F102E9-94A4-4FB0-9244-4B3F76527B71}" srcOrd="0" destOrd="0" presId="urn:microsoft.com/office/officeart/2008/layout/PictureAccentList"/>
    <dgm:cxn modelId="{37A42FB6-B94F-4B33-93C3-5E496BAFBDD6}" srcId="{374BD87F-F7AB-4C01-9EF2-E77CBF7CFFBE}" destId="{C30A12B7-9FAD-407E-B1DA-50294A2D3660}" srcOrd="0" destOrd="0" parTransId="{BD2D521D-C53D-49EA-995C-2152855ED5D8}" sibTransId="{2B752A58-7524-4658-B87C-C28F6A02ABCF}"/>
    <dgm:cxn modelId="{55D93152-8DF7-4668-B89F-CB82D2857646}" type="presOf" srcId="{C30A12B7-9FAD-407E-B1DA-50294A2D3660}" destId="{45E5D45B-7AC7-4161-87EA-39468013D57A}" srcOrd="0" destOrd="0" presId="urn:microsoft.com/office/officeart/2008/layout/PictureAccentList"/>
    <dgm:cxn modelId="{42230721-6767-4559-968E-B2D7B349C758}" type="presOf" srcId="{8FCDCFE0-FC76-4450-B72B-165031F0E57F}" destId="{3B3E6079-99FA-45ED-A0D1-E59CB49A5502}" srcOrd="0" destOrd="0" presId="urn:microsoft.com/office/officeart/2008/layout/PictureAccentList"/>
    <dgm:cxn modelId="{E4FF1D83-DB4F-4759-8B72-7099C6B4E454}" type="presParOf" srcId="{D9E0CEFD-9F9C-43D4-BC64-40D931064EC3}" destId="{974F8402-6EE9-48C9-A01F-11A67F094780}" srcOrd="0" destOrd="0" presId="urn:microsoft.com/office/officeart/2008/layout/PictureAccentList"/>
    <dgm:cxn modelId="{84C53C98-F556-4721-B9E1-64BE117F999B}" type="presParOf" srcId="{974F8402-6EE9-48C9-A01F-11A67F094780}" destId="{6C93AABF-DACB-474C-84ED-959EFD8A8F5C}" srcOrd="0" destOrd="0" presId="urn:microsoft.com/office/officeart/2008/layout/PictureAccentList"/>
    <dgm:cxn modelId="{D7F6DFEC-0B7C-4E96-81D3-3E0503D9BDE6}" type="presParOf" srcId="{6C93AABF-DACB-474C-84ED-959EFD8A8F5C}" destId="{45E5D45B-7AC7-4161-87EA-39468013D57A}" srcOrd="0" destOrd="0" presId="urn:microsoft.com/office/officeart/2008/layout/PictureAccentList"/>
    <dgm:cxn modelId="{B643B0E2-3821-4B1A-B9E9-30648D68021C}" type="presParOf" srcId="{974F8402-6EE9-48C9-A01F-11A67F094780}" destId="{BD874E37-8488-46D9-A19C-723B37E3C731}" srcOrd="1" destOrd="0" presId="urn:microsoft.com/office/officeart/2008/layout/PictureAccentList"/>
    <dgm:cxn modelId="{C5E0E29E-FC23-4F35-87A5-9D797C58229E}" type="presParOf" srcId="{BD874E37-8488-46D9-A19C-723B37E3C731}" destId="{A506EA64-A3B3-44FD-83B0-FC2B79BD5486}" srcOrd="0" destOrd="0" presId="urn:microsoft.com/office/officeart/2008/layout/PictureAccentList"/>
    <dgm:cxn modelId="{6F2933E3-F0FA-4881-825E-464CECA43F38}" type="presParOf" srcId="{A506EA64-A3B3-44FD-83B0-FC2B79BD5486}" destId="{F427E417-2BD3-454C-8632-AE175AE37A46}" srcOrd="0" destOrd="0" presId="urn:microsoft.com/office/officeart/2008/layout/PictureAccentList"/>
    <dgm:cxn modelId="{FEAF599B-C9AB-4A7A-ABAE-78F9D7260BCD}" type="presParOf" srcId="{A506EA64-A3B3-44FD-83B0-FC2B79BD5486}" destId="{76F7705B-FDF7-4D48-99EE-25F61A18F31E}" srcOrd="1" destOrd="0" presId="urn:microsoft.com/office/officeart/2008/layout/PictureAccentList"/>
    <dgm:cxn modelId="{B3DD6BDD-23F3-4EF6-BCA1-9D3F0AE26165}" type="presParOf" srcId="{BD874E37-8488-46D9-A19C-723B37E3C731}" destId="{49A8EDE6-2CFA-4285-84E8-680900A34DBB}" srcOrd="1" destOrd="0" presId="urn:microsoft.com/office/officeart/2008/layout/PictureAccentList"/>
    <dgm:cxn modelId="{231A9ADA-C8C3-471E-901F-A03EA62D00CA}" type="presParOf" srcId="{49A8EDE6-2CFA-4285-84E8-680900A34DBB}" destId="{9ADCA652-84E0-4E25-8C61-9B5F0B241077}" srcOrd="0" destOrd="0" presId="urn:microsoft.com/office/officeart/2008/layout/PictureAccentList"/>
    <dgm:cxn modelId="{7BB16B3D-660F-4237-9E32-1FE118BF945E}" type="presParOf" srcId="{49A8EDE6-2CFA-4285-84E8-680900A34DBB}" destId="{96FFDD1F-F6B6-4AA9-9CDB-14371D3FFCD1}" srcOrd="1" destOrd="0" presId="urn:microsoft.com/office/officeart/2008/layout/PictureAccentList"/>
    <dgm:cxn modelId="{0889BDC2-5031-444D-AFF9-C26C1AB1C49C}" type="presParOf" srcId="{BD874E37-8488-46D9-A19C-723B37E3C731}" destId="{F0FAFC2A-6D17-41C1-BA06-998E6E20A1F7}" srcOrd="2" destOrd="0" presId="urn:microsoft.com/office/officeart/2008/layout/PictureAccentList"/>
    <dgm:cxn modelId="{174DF9FE-3738-49C2-B68C-EEDEB456864C}" type="presParOf" srcId="{F0FAFC2A-6D17-41C1-BA06-998E6E20A1F7}" destId="{C3600086-F022-484F-A672-2CF9188A3769}" srcOrd="0" destOrd="0" presId="urn:microsoft.com/office/officeart/2008/layout/PictureAccentList"/>
    <dgm:cxn modelId="{9CA475C4-CC30-463C-8C8D-49EBF7EABD5E}" type="presParOf" srcId="{F0FAFC2A-6D17-41C1-BA06-998E6E20A1F7}" destId="{68F102E9-94A4-4FB0-9244-4B3F76527B71}" srcOrd="1" destOrd="0" presId="urn:microsoft.com/office/officeart/2008/layout/PictureAccentList"/>
    <dgm:cxn modelId="{087BF84E-BE3F-4C6E-AD1A-AF5A9240AD7D}" type="presParOf" srcId="{BD874E37-8488-46D9-A19C-723B37E3C731}" destId="{9A7CB4F8-6174-4642-8F8E-DC8A904A2DE0}" srcOrd="3" destOrd="0" presId="urn:microsoft.com/office/officeart/2008/layout/PictureAccentList"/>
    <dgm:cxn modelId="{30AEE578-2342-48E4-9CB7-3535495A5402}" type="presParOf" srcId="{9A7CB4F8-6174-4642-8F8E-DC8A904A2DE0}" destId="{F65EECBD-B406-4F42-B2AB-880653ED3950}" srcOrd="0" destOrd="0" presId="urn:microsoft.com/office/officeart/2008/layout/PictureAccentList"/>
    <dgm:cxn modelId="{0FDD67BE-FBB0-41D8-9F62-09B867300702}" type="presParOf" srcId="{9A7CB4F8-6174-4642-8F8E-DC8A904A2DE0}" destId="{3B3E6079-99FA-45ED-A0D1-E59CB49A5502}" srcOrd="1" destOrd="0" presId="urn:microsoft.com/office/officeart/2008/layout/Picture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055BF80-908A-4FE1-B6CD-7A01B01C4F55}" type="doc">
      <dgm:prSet loTypeId="urn:microsoft.com/office/officeart/2005/8/layout/hProcess9" loCatId="process" qsTypeId="urn:microsoft.com/office/officeart/2005/8/quickstyle/simple1" qsCatId="simple" csTypeId="urn:microsoft.com/office/officeart/2005/8/colors/colorful5" csCatId="colorful" phldr="1"/>
      <dgm:spPr/>
    </dgm:pt>
    <dgm:pt modelId="{E007E330-F8BC-4396-BBCC-2554B87C6E86}">
      <dgm:prSet phldrT="[Texto]" custT="1"/>
      <dgm:spPr/>
      <dgm:t>
        <a:bodyPr/>
        <a:lstStyle/>
        <a:p>
          <a:r>
            <a:rPr lang="es-MX" sz="2800" dirty="0" smtClean="0"/>
            <a:t>ENTREVISTA </a:t>
          </a:r>
        </a:p>
        <a:p>
          <a:r>
            <a:rPr lang="es-MX" sz="2800" dirty="0" smtClean="0"/>
            <a:t>CON LOS </a:t>
          </a:r>
        </a:p>
        <a:p>
          <a:r>
            <a:rPr lang="es-MX" sz="2800" dirty="0" smtClean="0"/>
            <a:t>PADRES</a:t>
          </a:r>
          <a:r>
            <a:rPr lang="es-MX" sz="1400" dirty="0" smtClean="0"/>
            <a:t>.</a:t>
          </a:r>
          <a:endParaRPr lang="es-MX" sz="1400" dirty="0"/>
        </a:p>
      </dgm:t>
    </dgm:pt>
    <dgm:pt modelId="{C586802A-547C-4AC1-B0F2-1B50A11B0116}" type="parTrans" cxnId="{DB93B02F-826B-4D76-AD12-56C4A81AA5C8}">
      <dgm:prSet/>
      <dgm:spPr/>
      <dgm:t>
        <a:bodyPr/>
        <a:lstStyle/>
        <a:p>
          <a:endParaRPr lang="es-MX"/>
        </a:p>
      </dgm:t>
    </dgm:pt>
    <dgm:pt modelId="{D60733D1-5456-4B6E-B0AB-1D6BCCC75E13}" type="sibTrans" cxnId="{DB93B02F-826B-4D76-AD12-56C4A81AA5C8}">
      <dgm:prSet/>
      <dgm:spPr/>
      <dgm:t>
        <a:bodyPr/>
        <a:lstStyle/>
        <a:p>
          <a:endParaRPr lang="es-MX"/>
        </a:p>
      </dgm:t>
    </dgm:pt>
    <dgm:pt modelId="{3D859F52-DF11-43A4-A9D7-E8D5C5D46804}">
      <dgm:prSet phldrT="[Texto]"/>
      <dgm:spPr/>
      <dgm:t>
        <a:bodyPr/>
        <a:lstStyle/>
        <a:p>
          <a:r>
            <a:rPr lang="es-ES" dirty="0" smtClean="0"/>
            <a:t>Los padres están sujetos a importantes sesgos, ya que podrían minimizar los problemas para preservar su autoimagen o la imagen de la familia, o podrían exagerarlos, bien para obtener algún tipo de beneficio, bien por su baja tolerancia hacia algún tipo de comportamiento disfuncional. </a:t>
          </a:r>
        </a:p>
        <a:p>
          <a:r>
            <a:rPr lang="es-ES" dirty="0" smtClean="0"/>
            <a:t>A muchas situaciones de entrevista, los padres llegarán con emociones negativas provocadas por los problemas del niño y sus intentos de manejo. </a:t>
          </a:r>
        </a:p>
        <a:p>
          <a:r>
            <a:rPr lang="es-ES" dirty="0" smtClean="0"/>
            <a:t>Un buen entrevistador prestará atención a estos aspectos a la vez que mantendrá el foco de la entrevista. </a:t>
          </a:r>
          <a:endParaRPr lang="es-MX" dirty="0"/>
        </a:p>
      </dgm:t>
    </dgm:pt>
    <dgm:pt modelId="{CF743BA3-0D98-48A6-AF10-D1713206D326}" type="parTrans" cxnId="{55DF6C57-4E4C-4053-BEBB-21DFAF22E864}">
      <dgm:prSet/>
      <dgm:spPr/>
      <dgm:t>
        <a:bodyPr/>
        <a:lstStyle/>
        <a:p>
          <a:endParaRPr lang="es-MX"/>
        </a:p>
      </dgm:t>
    </dgm:pt>
    <dgm:pt modelId="{5FB2D2E3-B82F-4913-9092-215FF46C944C}" type="sibTrans" cxnId="{55DF6C57-4E4C-4053-BEBB-21DFAF22E864}">
      <dgm:prSet/>
      <dgm:spPr/>
      <dgm:t>
        <a:bodyPr/>
        <a:lstStyle/>
        <a:p>
          <a:endParaRPr lang="es-MX"/>
        </a:p>
      </dgm:t>
    </dgm:pt>
    <dgm:pt modelId="{5076DB7E-CBD3-472F-8118-CD9A20BD9307}">
      <dgm:prSet phldrT="[Texto]" phldr="1"/>
      <dgm:spPr>
        <a:blipFill rotWithShape="0">
          <a:blip xmlns:r="http://schemas.openxmlformats.org/officeDocument/2006/relationships" r:embed="rId1"/>
          <a:stretch>
            <a:fillRect/>
          </a:stretch>
        </a:blipFill>
      </dgm:spPr>
      <dgm:t>
        <a:bodyPr/>
        <a:lstStyle/>
        <a:p>
          <a:endParaRPr lang="es-MX" dirty="0"/>
        </a:p>
      </dgm:t>
    </dgm:pt>
    <dgm:pt modelId="{73960FB3-F54E-40B4-AD43-FFE69360FA4A}" type="parTrans" cxnId="{216538B2-C727-42F0-8EF9-9CE7832155C5}">
      <dgm:prSet/>
      <dgm:spPr/>
      <dgm:t>
        <a:bodyPr/>
        <a:lstStyle/>
        <a:p>
          <a:endParaRPr lang="es-MX"/>
        </a:p>
      </dgm:t>
    </dgm:pt>
    <dgm:pt modelId="{52DCA79A-46AD-475C-A6B8-F9E3E08ECBE0}" type="sibTrans" cxnId="{216538B2-C727-42F0-8EF9-9CE7832155C5}">
      <dgm:prSet/>
      <dgm:spPr/>
      <dgm:t>
        <a:bodyPr/>
        <a:lstStyle/>
        <a:p>
          <a:endParaRPr lang="es-MX"/>
        </a:p>
      </dgm:t>
    </dgm:pt>
    <dgm:pt modelId="{A5C3F9CE-AF88-429A-95F8-33E1BFFCEBC0}" type="pres">
      <dgm:prSet presAssocID="{6055BF80-908A-4FE1-B6CD-7A01B01C4F55}" presName="CompostProcess" presStyleCnt="0">
        <dgm:presLayoutVars>
          <dgm:dir/>
          <dgm:resizeHandles val="exact"/>
        </dgm:presLayoutVars>
      </dgm:prSet>
      <dgm:spPr/>
    </dgm:pt>
    <dgm:pt modelId="{6A0F2C37-0884-410D-A996-CE4769CEB002}" type="pres">
      <dgm:prSet presAssocID="{6055BF80-908A-4FE1-B6CD-7A01B01C4F55}" presName="arrow" presStyleLbl="bgShp" presStyleIdx="0" presStyleCnt="1"/>
      <dgm:spPr/>
    </dgm:pt>
    <dgm:pt modelId="{C8E0E3CB-EA49-467F-9A0E-0EC4413C9651}" type="pres">
      <dgm:prSet presAssocID="{6055BF80-908A-4FE1-B6CD-7A01B01C4F55}" presName="linearProcess" presStyleCnt="0"/>
      <dgm:spPr/>
    </dgm:pt>
    <dgm:pt modelId="{9DBA0EBC-26F3-400C-8A38-4019E34F9619}" type="pres">
      <dgm:prSet presAssocID="{E007E330-F8BC-4396-BBCC-2554B87C6E86}" presName="textNode" presStyleLbl="node1" presStyleIdx="0" presStyleCnt="3">
        <dgm:presLayoutVars>
          <dgm:bulletEnabled val="1"/>
        </dgm:presLayoutVars>
      </dgm:prSet>
      <dgm:spPr/>
      <dgm:t>
        <a:bodyPr/>
        <a:lstStyle/>
        <a:p>
          <a:endParaRPr lang="es-MX"/>
        </a:p>
      </dgm:t>
    </dgm:pt>
    <dgm:pt modelId="{0073F64C-4B1F-4EE5-BA79-89C0B7069DA2}" type="pres">
      <dgm:prSet presAssocID="{D60733D1-5456-4B6E-B0AB-1D6BCCC75E13}" presName="sibTrans" presStyleCnt="0"/>
      <dgm:spPr/>
    </dgm:pt>
    <dgm:pt modelId="{89A37760-2F1E-4082-BF64-3E99608BD648}" type="pres">
      <dgm:prSet presAssocID="{3D859F52-DF11-43A4-A9D7-E8D5C5D46804}" presName="textNode" presStyleLbl="node1" presStyleIdx="1" presStyleCnt="3" custScaleY="161036">
        <dgm:presLayoutVars>
          <dgm:bulletEnabled val="1"/>
        </dgm:presLayoutVars>
      </dgm:prSet>
      <dgm:spPr/>
      <dgm:t>
        <a:bodyPr/>
        <a:lstStyle/>
        <a:p>
          <a:endParaRPr lang="es-MX"/>
        </a:p>
      </dgm:t>
    </dgm:pt>
    <dgm:pt modelId="{5A2F1E32-C162-435D-94FC-C27358C86E28}" type="pres">
      <dgm:prSet presAssocID="{5FB2D2E3-B82F-4913-9092-215FF46C944C}" presName="sibTrans" presStyleCnt="0"/>
      <dgm:spPr/>
    </dgm:pt>
    <dgm:pt modelId="{59605D03-B445-476C-A32B-7D0A7F0EFCAF}" type="pres">
      <dgm:prSet presAssocID="{5076DB7E-CBD3-472F-8118-CD9A20BD9307}" presName="textNode" presStyleLbl="node1" presStyleIdx="2" presStyleCnt="3">
        <dgm:presLayoutVars>
          <dgm:bulletEnabled val="1"/>
        </dgm:presLayoutVars>
      </dgm:prSet>
      <dgm:spPr/>
      <dgm:t>
        <a:bodyPr/>
        <a:lstStyle/>
        <a:p>
          <a:endParaRPr lang="es-MX"/>
        </a:p>
      </dgm:t>
    </dgm:pt>
  </dgm:ptLst>
  <dgm:cxnLst>
    <dgm:cxn modelId="{216538B2-C727-42F0-8EF9-9CE7832155C5}" srcId="{6055BF80-908A-4FE1-B6CD-7A01B01C4F55}" destId="{5076DB7E-CBD3-472F-8118-CD9A20BD9307}" srcOrd="2" destOrd="0" parTransId="{73960FB3-F54E-40B4-AD43-FFE69360FA4A}" sibTransId="{52DCA79A-46AD-475C-A6B8-F9E3E08ECBE0}"/>
    <dgm:cxn modelId="{125EC585-2342-4D9F-89BF-8B1D583D1785}" type="presOf" srcId="{E007E330-F8BC-4396-BBCC-2554B87C6E86}" destId="{9DBA0EBC-26F3-400C-8A38-4019E34F9619}" srcOrd="0" destOrd="0" presId="urn:microsoft.com/office/officeart/2005/8/layout/hProcess9"/>
    <dgm:cxn modelId="{74935E7E-B4CA-47F4-BDDB-37041A96C9E0}" type="presOf" srcId="{6055BF80-908A-4FE1-B6CD-7A01B01C4F55}" destId="{A5C3F9CE-AF88-429A-95F8-33E1BFFCEBC0}" srcOrd="0" destOrd="0" presId="urn:microsoft.com/office/officeart/2005/8/layout/hProcess9"/>
    <dgm:cxn modelId="{BCE88E0B-BC9D-4848-B966-9265B00C6DA4}" type="presOf" srcId="{3D859F52-DF11-43A4-A9D7-E8D5C5D46804}" destId="{89A37760-2F1E-4082-BF64-3E99608BD648}" srcOrd="0" destOrd="0" presId="urn:microsoft.com/office/officeart/2005/8/layout/hProcess9"/>
    <dgm:cxn modelId="{DB93B02F-826B-4D76-AD12-56C4A81AA5C8}" srcId="{6055BF80-908A-4FE1-B6CD-7A01B01C4F55}" destId="{E007E330-F8BC-4396-BBCC-2554B87C6E86}" srcOrd="0" destOrd="0" parTransId="{C586802A-547C-4AC1-B0F2-1B50A11B0116}" sibTransId="{D60733D1-5456-4B6E-B0AB-1D6BCCC75E13}"/>
    <dgm:cxn modelId="{55DF6C57-4E4C-4053-BEBB-21DFAF22E864}" srcId="{6055BF80-908A-4FE1-B6CD-7A01B01C4F55}" destId="{3D859F52-DF11-43A4-A9D7-E8D5C5D46804}" srcOrd="1" destOrd="0" parTransId="{CF743BA3-0D98-48A6-AF10-D1713206D326}" sibTransId="{5FB2D2E3-B82F-4913-9092-215FF46C944C}"/>
    <dgm:cxn modelId="{E235FC2F-9F02-46B9-859A-2CDC7BA5DEC4}" type="presOf" srcId="{5076DB7E-CBD3-472F-8118-CD9A20BD9307}" destId="{59605D03-B445-476C-A32B-7D0A7F0EFCAF}" srcOrd="0" destOrd="0" presId="urn:microsoft.com/office/officeart/2005/8/layout/hProcess9"/>
    <dgm:cxn modelId="{737B62CB-BE58-426F-9993-5DF85AC894A9}" type="presParOf" srcId="{A5C3F9CE-AF88-429A-95F8-33E1BFFCEBC0}" destId="{6A0F2C37-0884-410D-A996-CE4769CEB002}" srcOrd="0" destOrd="0" presId="urn:microsoft.com/office/officeart/2005/8/layout/hProcess9"/>
    <dgm:cxn modelId="{ACE6D74F-63BC-404D-A011-C10AE274D433}" type="presParOf" srcId="{A5C3F9CE-AF88-429A-95F8-33E1BFFCEBC0}" destId="{C8E0E3CB-EA49-467F-9A0E-0EC4413C9651}" srcOrd="1" destOrd="0" presId="urn:microsoft.com/office/officeart/2005/8/layout/hProcess9"/>
    <dgm:cxn modelId="{0C69159C-8D0A-47FD-B89E-F8DCE84B45A5}" type="presParOf" srcId="{C8E0E3CB-EA49-467F-9A0E-0EC4413C9651}" destId="{9DBA0EBC-26F3-400C-8A38-4019E34F9619}" srcOrd="0" destOrd="0" presId="urn:microsoft.com/office/officeart/2005/8/layout/hProcess9"/>
    <dgm:cxn modelId="{5D53AD7D-1630-4E13-9571-E34F174B4999}" type="presParOf" srcId="{C8E0E3CB-EA49-467F-9A0E-0EC4413C9651}" destId="{0073F64C-4B1F-4EE5-BA79-89C0B7069DA2}" srcOrd="1" destOrd="0" presId="urn:microsoft.com/office/officeart/2005/8/layout/hProcess9"/>
    <dgm:cxn modelId="{EDC01DDE-6CFF-41D8-B845-48E446902E07}" type="presParOf" srcId="{C8E0E3CB-EA49-467F-9A0E-0EC4413C9651}" destId="{89A37760-2F1E-4082-BF64-3E99608BD648}" srcOrd="2" destOrd="0" presId="urn:microsoft.com/office/officeart/2005/8/layout/hProcess9"/>
    <dgm:cxn modelId="{F233B9F8-1AA7-46A4-873C-C7793337AC61}" type="presParOf" srcId="{C8E0E3CB-EA49-467F-9A0E-0EC4413C9651}" destId="{5A2F1E32-C162-435D-94FC-C27358C86E28}" srcOrd="3" destOrd="0" presId="urn:microsoft.com/office/officeart/2005/8/layout/hProcess9"/>
    <dgm:cxn modelId="{57E0B9BE-4022-4A72-8060-0A5D27E40C53}" type="presParOf" srcId="{C8E0E3CB-EA49-467F-9A0E-0EC4413C9651}" destId="{59605D03-B445-476C-A32B-7D0A7F0EFCAF}"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95BC554-F1B1-4742-BC5D-94D416789932}" type="doc">
      <dgm:prSet loTypeId="urn:microsoft.com/office/officeart/2008/layout/PictureAccentList" loCatId="list" qsTypeId="urn:microsoft.com/office/officeart/2005/8/quickstyle/simple1" qsCatId="simple" csTypeId="urn:microsoft.com/office/officeart/2005/8/colors/colorful4" csCatId="colorful" phldr="1"/>
      <dgm:spPr/>
      <dgm:t>
        <a:bodyPr/>
        <a:lstStyle/>
        <a:p>
          <a:endParaRPr lang="es-MX"/>
        </a:p>
      </dgm:t>
    </dgm:pt>
    <dgm:pt modelId="{63312937-CA68-4D59-9EC6-111D7E0E1A1E}">
      <dgm:prSet phldrT="[Texto]"/>
      <dgm:spPr/>
      <dgm:t>
        <a:bodyPr/>
        <a:lstStyle/>
        <a:p>
          <a:r>
            <a:rPr lang="es-MX" dirty="0" smtClean="0"/>
            <a:t>ENTREVISTA CON LOS PROFESORES </a:t>
          </a:r>
          <a:endParaRPr lang="es-MX" dirty="0"/>
        </a:p>
      </dgm:t>
    </dgm:pt>
    <dgm:pt modelId="{DC6B2C28-C552-4055-8A3C-AAF83EFA6221}" type="parTrans" cxnId="{8CB7315E-9078-4AEF-9CB6-0ECCCDE24483}">
      <dgm:prSet/>
      <dgm:spPr/>
      <dgm:t>
        <a:bodyPr/>
        <a:lstStyle/>
        <a:p>
          <a:endParaRPr lang="es-MX"/>
        </a:p>
      </dgm:t>
    </dgm:pt>
    <dgm:pt modelId="{42373C7C-7210-4B4A-BAC6-7A1D739F5F5C}" type="sibTrans" cxnId="{8CB7315E-9078-4AEF-9CB6-0ECCCDE24483}">
      <dgm:prSet/>
      <dgm:spPr/>
      <dgm:t>
        <a:bodyPr/>
        <a:lstStyle/>
        <a:p>
          <a:endParaRPr lang="es-MX"/>
        </a:p>
      </dgm:t>
    </dgm:pt>
    <dgm:pt modelId="{D7DF02FA-EAE6-4A13-9B9F-3BC09B54D72C}">
      <dgm:prSet phldrT="[Texto]"/>
      <dgm:spPr/>
      <dgm:t>
        <a:bodyPr/>
        <a:lstStyle/>
        <a:p>
          <a:r>
            <a:rPr lang="es-ES" dirty="0" smtClean="0"/>
            <a:t>Los profesores pueden observar el funcionamiento del niño en situaciones académicas y sociales. Además, son capaces de compararlo con el de sus iguales, así como utilizar su propia experiencia directa  con el desarrollo infantil. Por este motivo, tienen una perspectiva diferente de la de los padres que, en algunos aspectos, será más objetiva</a:t>
          </a:r>
          <a:r>
            <a:rPr lang="es-PE" dirty="0" smtClean="0"/>
            <a:t> y que resulta de enorme interés para el evaluador (Young et al., 2010). </a:t>
          </a:r>
          <a:endParaRPr lang="es-MX" dirty="0"/>
        </a:p>
      </dgm:t>
    </dgm:pt>
    <dgm:pt modelId="{0588C25C-8D4C-48E1-96A2-7CF2005359E8}" type="parTrans" cxnId="{497F1013-FCD4-47B0-B663-5F8F8BCBF71B}">
      <dgm:prSet/>
      <dgm:spPr/>
      <dgm:t>
        <a:bodyPr/>
        <a:lstStyle/>
        <a:p>
          <a:endParaRPr lang="es-MX"/>
        </a:p>
      </dgm:t>
    </dgm:pt>
    <dgm:pt modelId="{EB0BEC4D-A46D-4B35-8E36-9DB954201A42}" type="sibTrans" cxnId="{497F1013-FCD4-47B0-B663-5F8F8BCBF71B}">
      <dgm:prSet/>
      <dgm:spPr/>
      <dgm:t>
        <a:bodyPr/>
        <a:lstStyle/>
        <a:p>
          <a:endParaRPr lang="es-MX"/>
        </a:p>
      </dgm:t>
    </dgm:pt>
    <dgm:pt modelId="{84A6E342-212D-4C8D-82E1-CD7881414542}">
      <dgm:prSet phldrT="[Texto]"/>
      <dgm:spPr/>
      <dgm:t>
        <a:bodyPr/>
        <a:lstStyle/>
        <a:p>
          <a:r>
            <a:rPr lang="es-PE" dirty="0" smtClean="0"/>
            <a:t>Los mejores candidatos para ser entrevistados son aquellos que pasen </a:t>
          </a:r>
        </a:p>
        <a:p>
          <a:r>
            <a:rPr lang="es-PE" dirty="0" smtClean="0"/>
            <a:t>más tiempo actualmente con el niño o que lo conozcan mejor y desde  hace más tiempo. </a:t>
          </a:r>
          <a:endParaRPr lang="es-MX" dirty="0"/>
        </a:p>
      </dgm:t>
    </dgm:pt>
    <dgm:pt modelId="{C132F16D-0850-46C8-993F-0BE7205C063E}" type="parTrans" cxnId="{A0392B9B-1B64-4DAE-863A-66E6C4E0A90A}">
      <dgm:prSet/>
      <dgm:spPr/>
      <dgm:t>
        <a:bodyPr/>
        <a:lstStyle/>
        <a:p>
          <a:endParaRPr lang="es-MX"/>
        </a:p>
      </dgm:t>
    </dgm:pt>
    <dgm:pt modelId="{E6E208AD-97FC-4C72-81C7-162AFE5BC969}" type="sibTrans" cxnId="{A0392B9B-1B64-4DAE-863A-66E6C4E0A90A}">
      <dgm:prSet/>
      <dgm:spPr/>
      <dgm:t>
        <a:bodyPr/>
        <a:lstStyle/>
        <a:p>
          <a:endParaRPr lang="es-MX"/>
        </a:p>
      </dgm:t>
    </dgm:pt>
    <dgm:pt modelId="{F2A3519D-A9FE-4DF7-89FF-00EEC7CFB56B}" type="pres">
      <dgm:prSet presAssocID="{795BC554-F1B1-4742-BC5D-94D416789932}" presName="layout" presStyleCnt="0">
        <dgm:presLayoutVars>
          <dgm:chMax/>
          <dgm:chPref/>
          <dgm:dir/>
          <dgm:animOne val="branch"/>
          <dgm:animLvl val="lvl"/>
          <dgm:resizeHandles/>
        </dgm:presLayoutVars>
      </dgm:prSet>
      <dgm:spPr/>
      <dgm:t>
        <a:bodyPr/>
        <a:lstStyle/>
        <a:p>
          <a:endParaRPr lang="es-MX"/>
        </a:p>
      </dgm:t>
    </dgm:pt>
    <dgm:pt modelId="{08DC87C2-F09F-4297-84BB-3DD25777BCF9}" type="pres">
      <dgm:prSet presAssocID="{63312937-CA68-4D59-9EC6-111D7E0E1A1E}" presName="root" presStyleCnt="0">
        <dgm:presLayoutVars>
          <dgm:chMax/>
          <dgm:chPref val="4"/>
        </dgm:presLayoutVars>
      </dgm:prSet>
      <dgm:spPr/>
    </dgm:pt>
    <dgm:pt modelId="{75CD0752-5704-4309-B5D1-178BDFF43309}" type="pres">
      <dgm:prSet presAssocID="{63312937-CA68-4D59-9EC6-111D7E0E1A1E}" presName="rootComposite" presStyleCnt="0">
        <dgm:presLayoutVars/>
      </dgm:prSet>
      <dgm:spPr/>
    </dgm:pt>
    <dgm:pt modelId="{CC07DDAF-2B2C-467E-8337-BA470863993D}" type="pres">
      <dgm:prSet presAssocID="{63312937-CA68-4D59-9EC6-111D7E0E1A1E}" presName="rootText" presStyleLbl="node0" presStyleIdx="0" presStyleCnt="1">
        <dgm:presLayoutVars>
          <dgm:chMax/>
          <dgm:chPref val="4"/>
        </dgm:presLayoutVars>
      </dgm:prSet>
      <dgm:spPr/>
      <dgm:t>
        <a:bodyPr/>
        <a:lstStyle/>
        <a:p>
          <a:endParaRPr lang="es-MX"/>
        </a:p>
      </dgm:t>
    </dgm:pt>
    <dgm:pt modelId="{DB969F4D-DADA-4601-8E7B-BCFE68C39DFE}" type="pres">
      <dgm:prSet presAssocID="{63312937-CA68-4D59-9EC6-111D7E0E1A1E}" presName="childShape" presStyleCnt="0">
        <dgm:presLayoutVars>
          <dgm:chMax val="0"/>
          <dgm:chPref val="0"/>
        </dgm:presLayoutVars>
      </dgm:prSet>
      <dgm:spPr/>
    </dgm:pt>
    <dgm:pt modelId="{8D0C5B0A-D29C-437E-8515-6B9417812C79}" type="pres">
      <dgm:prSet presAssocID="{D7DF02FA-EAE6-4A13-9B9F-3BC09B54D72C}" presName="childComposite" presStyleCnt="0">
        <dgm:presLayoutVars>
          <dgm:chMax val="0"/>
          <dgm:chPref val="0"/>
        </dgm:presLayoutVars>
      </dgm:prSet>
      <dgm:spPr/>
    </dgm:pt>
    <dgm:pt modelId="{4AFF69A7-B7CE-44FA-A586-C6EBD2950964}" type="pres">
      <dgm:prSet presAssocID="{D7DF02FA-EAE6-4A13-9B9F-3BC09B54D72C}" presName="Image" presStyleLbl="node1" presStyleIdx="0" presStyleCnt="2"/>
      <dgm:spPr>
        <a:blipFill rotWithShape="1">
          <a:blip xmlns:r="http://schemas.openxmlformats.org/officeDocument/2006/relationships" r:embed="rId1"/>
          <a:stretch>
            <a:fillRect/>
          </a:stretch>
        </a:blipFill>
      </dgm:spPr>
      <dgm:t>
        <a:bodyPr/>
        <a:lstStyle/>
        <a:p>
          <a:endParaRPr lang="es-MX"/>
        </a:p>
      </dgm:t>
    </dgm:pt>
    <dgm:pt modelId="{A8BEC352-470C-4651-BC0A-67C3EA7CEB19}" type="pres">
      <dgm:prSet presAssocID="{D7DF02FA-EAE6-4A13-9B9F-3BC09B54D72C}" presName="childText" presStyleLbl="lnNode1" presStyleIdx="0" presStyleCnt="2">
        <dgm:presLayoutVars>
          <dgm:chMax val="0"/>
          <dgm:chPref val="0"/>
          <dgm:bulletEnabled val="1"/>
        </dgm:presLayoutVars>
      </dgm:prSet>
      <dgm:spPr/>
      <dgm:t>
        <a:bodyPr/>
        <a:lstStyle/>
        <a:p>
          <a:endParaRPr lang="es-MX"/>
        </a:p>
      </dgm:t>
    </dgm:pt>
    <dgm:pt modelId="{043D3844-C352-43C0-8B42-D35724F5750D}" type="pres">
      <dgm:prSet presAssocID="{84A6E342-212D-4C8D-82E1-CD7881414542}" presName="childComposite" presStyleCnt="0">
        <dgm:presLayoutVars>
          <dgm:chMax val="0"/>
          <dgm:chPref val="0"/>
        </dgm:presLayoutVars>
      </dgm:prSet>
      <dgm:spPr/>
    </dgm:pt>
    <dgm:pt modelId="{1DBDE9EC-8138-445F-B53D-DAB465B80BDB}" type="pres">
      <dgm:prSet presAssocID="{84A6E342-212D-4C8D-82E1-CD7881414542}" presName="Image" presStyleLbl="node1" presStyleIdx="1" presStyleCnt="2"/>
      <dgm:spPr>
        <a:blipFill rotWithShape="1">
          <a:blip xmlns:r="http://schemas.openxmlformats.org/officeDocument/2006/relationships" r:embed="rId2"/>
          <a:stretch>
            <a:fillRect/>
          </a:stretch>
        </a:blipFill>
      </dgm:spPr>
      <dgm:t>
        <a:bodyPr/>
        <a:lstStyle/>
        <a:p>
          <a:endParaRPr lang="es-MX"/>
        </a:p>
      </dgm:t>
    </dgm:pt>
    <dgm:pt modelId="{D9C0F811-6BA8-4109-9AC0-31C5D9D5F12B}" type="pres">
      <dgm:prSet presAssocID="{84A6E342-212D-4C8D-82E1-CD7881414542}" presName="childText" presStyleLbl="lnNode1" presStyleIdx="1" presStyleCnt="2">
        <dgm:presLayoutVars>
          <dgm:chMax val="0"/>
          <dgm:chPref val="0"/>
          <dgm:bulletEnabled val="1"/>
        </dgm:presLayoutVars>
      </dgm:prSet>
      <dgm:spPr/>
      <dgm:t>
        <a:bodyPr/>
        <a:lstStyle/>
        <a:p>
          <a:endParaRPr lang="es-MX"/>
        </a:p>
      </dgm:t>
    </dgm:pt>
  </dgm:ptLst>
  <dgm:cxnLst>
    <dgm:cxn modelId="{A2DC79FC-C4C1-49FB-AC1E-1CB655AFE95A}" type="presOf" srcId="{84A6E342-212D-4C8D-82E1-CD7881414542}" destId="{D9C0F811-6BA8-4109-9AC0-31C5D9D5F12B}" srcOrd="0" destOrd="0" presId="urn:microsoft.com/office/officeart/2008/layout/PictureAccentList"/>
    <dgm:cxn modelId="{68829D26-CDF3-4F99-B201-4334554EEA94}" type="presOf" srcId="{63312937-CA68-4D59-9EC6-111D7E0E1A1E}" destId="{CC07DDAF-2B2C-467E-8337-BA470863993D}" srcOrd="0" destOrd="0" presId="urn:microsoft.com/office/officeart/2008/layout/PictureAccentList"/>
    <dgm:cxn modelId="{497F1013-FCD4-47B0-B663-5F8F8BCBF71B}" srcId="{63312937-CA68-4D59-9EC6-111D7E0E1A1E}" destId="{D7DF02FA-EAE6-4A13-9B9F-3BC09B54D72C}" srcOrd="0" destOrd="0" parTransId="{0588C25C-8D4C-48E1-96A2-7CF2005359E8}" sibTransId="{EB0BEC4D-A46D-4B35-8E36-9DB954201A42}"/>
    <dgm:cxn modelId="{8CB7315E-9078-4AEF-9CB6-0ECCCDE24483}" srcId="{795BC554-F1B1-4742-BC5D-94D416789932}" destId="{63312937-CA68-4D59-9EC6-111D7E0E1A1E}" srcOrd="0" destOrd="0" parTransId="{DC6B2C28-C552-4055-8A3C-AAF83EFA6221}" sibTransId="{42373C7C-7210-4B4A-BAC6-7A1D739F5F5C}"/>
    <dgm:cxn modelId="{A0392B9B-1B64-4DAE-863A-66E6C4E0A90A}" srcId="{63312937-CA68-4D59-9EC6-111D7E0E1A1E}" destId="{84A6E342-212D-4C8D-82E1-CD7881414542}" srcOrd="1" destOrd="0" parTransId="{C132F16D-0850-46C8-993F-0BE7205C063E}" sibTransId="{E6E208AD-97FC-4C72-81C7-162AFE5BC969}"/>
    <dgm:cxn modelId="{D5220A9E-405D-49E4-8A53-AF8BEFDF1A00}" type="presOf" srcId="{D7DF02FA-EAE6-4A13-9B9F-3BC09B54D72C}" destId="{A8BEC352-470C-4651-BC0A-67C3EA7CEB19}" srcOrd="0" destOrd="0" presId="urn:microsoft.com/office/officeart/2008/layout/PictureAccentList"/>
    <dgm:cxn modelId="{015F4E01-4647-42D5-87D3-84D58BAEC90D}" type="presOf" srcId="{795BC554-F1B1-4742-BC5D-94D416789932}" destId="{F2A3519D-A9FE-4DF7-89FF-00EEC7CFB56B}" srcOrd="0" destOrd="0" presId="urn:microsoft.com/office/officeart/2008/layout/PictureAccentList"/>
    <dgm:cxn modelId="{C5D33812-B332-4946-A70B-AE8B5F97A235}" type="presParOf" srcId="{F2A3519D-A9FE-4DF7-89FF-00EEC7CFB56B}" destId="{08DC87C2-F09F-4297-84BB-3DD25777BCF9}" srcOrd="0" destOrd="0" presId="urn:microsoft.com/office/officeart/2008/layout/PictureAccentList"/>
    <dgm:cxn modelId="{9B79A0B1-E867-4AE5-BD95-C5C1487B6A25}" type="presParOf" srcId="{08DC87C2-F09F-4297-84BB-3DD25777BCF9}" destId="{75CD0752-5704-4309-B5D1-178BDFF43309}" srcOrd="0" destOrd="0" presId="urn:microsoft.com/office/officeart/2008/layout/PictureAccentList"/>
    <dgm:cxn modelId="{16ADC0EE-694D-483B-B158-1B8A46DBA7D7}" type="presParOf" srcId="{75CD0752-5704-4309-B5D1-178BDFF43309}" destId="{CC07DDAF-2B2C-467E-8337-BA470863993D}" srcOrd="0" destOrd="0" presId="urn:microsoft.com/office/officeart/2008/layout/PictureAccentList"/>
    <dgm:cxn modelId="{62F75010-641D-484F-A967-6F281AE92784}" type="presParOf" srcId="{08DC87C2-F09F-4297-84BB-3DD25777BCF9}" destId="{DB969F4D-DADA-4601-8E7B-BCFE68C39DFE}" srcOrd="1" destOrd="0" presId="urn:microsoft.com/office/officeart/2008/layout/PictureAccentList"/>
    <dgm:cxn modelId="{5BAAA7B1-9B39-43FA-A6AE-8C632D6797CD}" type="presParOf" srcId="{DB969F4D-DADA-4601-8E7B-BCFE68C39DFE}" destId="{8D0C5B0A-D29C-437E-8515-6B9417812C79}" srcOrd="0" destOrd="0" presId="urn:microsoft.com/office/officeart/2008/layout/PictureAccentList"/>
    <dgm:cxn modelId="{BD30970D-CD67-4F2E-9B23-D3BF413EA682}" type="presParOf" srcId="{8D0C5B0A-D29C-437E-8515-6B9417812C79}" destId="{4AFF69A7-B7CE-44FA-A586-C6EBD2950964}" srcOrd="0" destOrd="0" presId="urn:microsoft.com/office/officeart/2008/layout/PictureAccentList"/>
    <dgm:cxn modelId="{8179CAF1-BAD8-40EB-BC0A-76C43BBBA9CD}" type="presParOf" srcId="{8D0C5B0A-D29C-437E-8515-6B9417812C79}" destId="{A8BEC352-470C-4651-BC0A-67C3EA7CEB19}" srcOrd="1" destOrd="0" presId="urn:microsoft.com/office/officeart/2008/layout/PictureAccentList"/>
    <dgm:cxn modelId="{0427BC5B-F61F-46BF-A356-9C02A1589742}" type="presParOf" srcId="{DB969F4D-DADA-4601-8E7B-BCFE68C39DFE}" destId="{043D3844-C352-43C0-8B42-D35724F5750D}" srcOrd="1" destOrd="0" presId="urn:microsoft.com/office/officeart/2008/layout/PictureAccentList"/>
    <dgm:cxn modelId="{ED434CA3-8271-4F3A-85B0-6B3D3D05B658}" type="presParOf" srcId="{043D3844-C352-43C0-8B42-D35724F5750D}" destId="{1DBDE9EC-8138-445F-B53D-DAB465B80BDB}" srcOrd="0" destOrd="0" presId="urn:microsoft.com/office/officeart/2008/layout/PictureAccentList"/>
    <dgm:cxn modelId="{45CAF991-7F2C-4C53-96E0-67881B04FC20}" type="presParOf" srcId="{043D3844-C352-43C0-8B42-D35724F5750D}" destId="{D9C0F811-6BA8-4109-9AC0-31C5D9D5F12B}" srcOrd="1" destOrd="0" presId="urn:microsoft.com/office/officeart/2008/layout/Picture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E9EBDB5-C392-4D64-B741-4A3E303C6D72}"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s-MX"/>
        </a:p>
      </dgm:t>
    </dgm:pt>
    <dgm:pt modelId="{7589EB35-32A4-4727-9366-E45261FC48B4}">
      <dgm:prSet phldrT="[Texto]"/>
      <dgm:spPr/>
      <dgm:t>
        <a:bodyPr/>
        <a:lstStyle/>
        <a:p>
          <a:r>
            <a:rPr lang="es-MX" dirty="0" smtClean="0"/>
            <a:t>Entrevista en orientación vocacional </a:t>
          </a:r>
          <a:endParaRPr lang="es-MX" dirty="0"/>
        </a:p>
      </dgm:t>
    </dgm:pt>
    <dgm:pt modelId="{719AE26C-E107-4AAC-8C7D-264991979677}" type="parTrans" cxnId="{75A3138A-EDEA-47C7-ADA6-F46334CC2265}">
      <dgm:prSet/>
      <dgm:spPr/>
      <dgm:t>
        <a:bodyPr/>
        <a:lstStyle/>
        <a:p>
          <a:endParaRPr lang="es-MX"/>
        </a:p>
      </dgm:t>
    </dgm:pt>
    <dgm:pt modelId="{01C5CFE8-FA91-42E3-80BD-04E6A8B302D0}" type="sibTrans" cxnId="{75A3138A-EDEA-47C7-ADA6-F46334CC2265}">
      <dgm:prSet/>
      <dgm:spPr/>
      <dgm:t>
        <a:bodyPr/>
        <a:lstStyle/>
        <a:p>
          <a:endParaRPr lang="es-MX"/>
        </a:p>
      </dgm:t>
    </dgm:pt>
    <dgm:pt modelId="{465C2768-D6E3-46DB-8118-4CA4FEC5B423}">
      <dgm:prSet phldrT="[Texto]"/>
      <dgm:spPr/>
      <dgm:t>
        <a:bodyPr/>
        <a:lstStyle/>
        <a:p>
          <a:r>
            <a:rPr lang="es-MX" b="0" i="0" dirty="0" smtClean="0"/>
            <a:t>La entrevista en orientación vocacional es individual, operativa en la medida en que el objetivo es que el individuo sea capaz después del proceso de elegir una carrera, y focalizada, alrededor de qué profesión y/o estudios quiere hacer.</a:t>
          </a:r>
          <a:endParaRPr lang="es-MX" dirty="0"/>
        </a:p>
      </dgm:t>
    </dgm:pt>
    <dgm:pt modelId="{BC80E6FC-A253-4035-9812-0FF906DE480C}" type="parTrans" cxnId="{3D9128A9-0800-46DC-B5FA-2C67BE18B729}">
      <dgm:prSet/>
      <dgm:spPr/>
      <dgm:t>
        <a:bodyPr/>
        <a:lstStyle/>
        <a:p>
          <a:endParaRPr lang="es-MX"/>
        </a:p>
      </dgm:t>
    </dgm:pt>
    <dgm:pt modelId="{89DDA501-442D-45DD-97D5-395786E92795}" type="sibTrans" cxnId="{3D9128A9-0800-46DC-B5FA-2C67BE18B729}">
      <dgm:prSet/>
      <dgm:spPr/>
      <dgm:t>
        <a:bodyPr/>
        <a:lstStyle/>
        <a:p>
          <a:endParaRPr lang="es-MX"/>
        </a:p>
      </dgm:t>
    </dgm:pt>
    <dgm:pt modelId="{F9631139-25AE-4691-AA68-93902DCD6173}">
      <dgm:prSet phldrT="[Texto]"/>
      <dgm:spPr/>
      <dgm:t>
        <a:bodyPr/>
        <a:lstStyle/>
        <a:p>
          <a:r>
            <a:rPr lang="es-MX" b="0" i="0" dirty="0" smtClean="0"/>
            <a:t>Tiene un  valor terapéutico pues debe permitir resolver conflictos, esclarecer motivos y fantasías inconscientes, fortalecer funciones  </a:t>
          </a:r>
          <a:r>
            <a:rPr lang="es-MX" b="0" i="0" dirty="0" err="1" smtClean="0"/>
            <a:t>yoicas</a:t>
          </a:r>
          <a:r>
            <a:rPr lang="es-MX" b="0" i="0" dirty="0" smtClean="0"/>
            <a:t>, etc., que impiden elegir.</a:t>
          </a:r>
          <a:br>
            <a:rPr lang="es-MX" b="0" i="0" dirty="0" smtClean="0"/>
          </a:br>
          <a:r>
            <a:rPr lang="es-MX" b="0" i="0" dirty="0" smtClean="0"/>
            <a:t/>
          </a:r>
          <a:br>
            <a:rPr lang="es-MX" b="0" i="0" dirty="0" smtClean="0"/>
          </a:br>
          <a:endParaRPr lang="es-MX" dirty="0"/>
        </a:p>
      </dgm:t>
    </dgm:pt>
    <dgm:pt modelId="{50AD0ACF-08AE-4B01-89BB-AE5B44D520C6}" type="sibTrans" cxnId="{015B7A48-1291-40A3-962E-807D3D01A676}">
      <dgm:prSet/>
      <dgm:spPr/>
      <dgm:t>
        <a:bodyPr/>
        <a:lstStyle/>
        <a:p>
          <a:endParaRPr lang="es-MX"/>
        </a:p>
      </dgm:t>
    </dgm:pt>
    <dgm:pt modelId="{1D082BD8-69AF-4112-95DB-72EB4129A446}" type="parTrans" cxnId="{015B7A48-1291-40A3-962E-807D3D01A676}">
      <dgm:prSet/>
      <dgm:spPr/>
      <dgm:t>
        <a:bodyPr/>
        <a:lstStyle/>
        <a:p>
          <a:endParaRPr lang="es-MX"/>
        </a:p>
      </dgm:t>
    </dgm:pt>
    <dgm:pt modelId="{51C22A5B-622A-4988-9D21-2108DF7C093C}" type="pres">
      <dgm:prSet presAssocID="{FE9EBDB5-C392-4D64-B741-4A3E303C6D72}" presName="composite" presStyleCnt="0">
        <dgm:presLayoutVars>
          <dgm:chMax val="1"/>
          <dgm:dir/>
          <dgm:resizeHandles val="exact"/>
        </dgm:presLayoutVars>
      </dgm:prSet>
      <dgm:spPr/>
      <dgm:t>
        <a:bodyPr/>
        <a:lstStyle/>
        <a:p>
          <a:endParaRPr lang="es-MX"/>
        </a:p>
      </dgm:t>
    </dgm:pt>
    <dgm:pt modelId="{B41FD1F7-6A08-4040-8BEC-C9EB2519EBE7}" type="pres">
      <dgm:prSet presAssocID="{7589EB35-32A4-4727-9366-E45261FC48B4}" presName="roof" presStyleLbl="dkBgShp" presStyleIdx="0" presStyleCnt="2"/>
      <dgm:spPr/>
      <dgm:t>
        <a:bodyPr/>
        <a:lstStyle/>
        <a:p>
          <a:endParaRPr lang="es-MX"/>
        </a:p>
      </dgm:t>
    </dgm:pt>
    <dgm:pt modelId="{8E1247A2-996A-41D2-8215-0CFD66C0593C}" type="pres">
      <dgm:prSet presAssocID="{7589EB35-32A4-4727-9366-E45261FC48B4}" presName="pillars" presStyleCnt="0"/>
      <dgm:spPr/>
    </dgm:pt>
    <dgm:pt modelId="{EB62191B-D84B-444C-BE07-5DD6759B1A76}" type="pres">
      <dgm:prSet presAssocID="{7589EB35-32A4-4727-9366-E45261FC48B4}" presName="pillar1" presStyleLbl="node1" presStyleIdx="0" presStyleCnt="2">
        <dgm:presLayoutVars>
          <dgm:bulletEnabled val="1"/>
        </dgm:presLayoutVars>
      </dgm:prSet>
      <dgm:spPr/>
      <dgm:t>
        <a:bodyPr/>
        <a:lstStyle/>
        <a:p>
          <a:endParaRPr lang="es-MX"/>
        </a:p>
      </dgm:t>
    </dgm:pt>
    <dgm:pt modelId="{620B71D8-B56D-4321-B99E-84998EE0AE5C}" type="pres">
      <dgm:prSet presAssocID="{F9631139-25AE-4691-AA68-93902DCD6173}" presName="pillarX" presStyleLbl="node1" presStyleIdx="1" presStyleCnt="2">
        <dgm:presLayoutVars>
          <dgm:bulletEnabled val="1"/>
        </dgm:presLayoutVars>
      </dgm:prSet>
      <dgm:spPr/>
      <dgm:t>
        <a:bodyPr/>
        <a:lstStyle/>
        <a:p>
          <a:endParaRPr lang="es-MX"/>
        </a:p>
      </dgm:t>
    </dgm:pt>
    <dgm:pt modelId="{64D1E6EF-7EE8-4A93-85F5-5F972CB80069}" type="pres">
      <dgm:prSet presAssocID="{7589EB35-32A4-4727-9366-E45261FC48B4}" presName="base" presStyleLbl="dkBgShp" presStyleIdx="1" presStyleCnt="2"/>
      <dgm:spPr/>
    </dgm:pt>
  </dgm:ptLst>
  <dgm:cxnLst>
    <dgm:cxn modelId="{4390B229-720A-4269-B11F-4D251BD6C9B0}" type="presOf" srcId="{465C2768-D6E3-46DB-8118-4CA4FEC5B423}" destId="{EB62191B-D84B-444C-BE07-5DD6759B1A76}" srcOrd="0" destOrd="0" presId="urn:microsoft.com/office/officeart/2005/8/layout/hList3"/>
    <dgm:cxn modelId="{AA2FDC85-C2EB-49A3-A668-59E51F5A1DD0}" type="presOf" srcId="{FE9EBDB5-C392-4D64-B741-4A3E303C6D72}" destId="{51C22A5B-622A-4988-9D21-2108DF7C093C}" srcOrd="0" destOrd="0" presId="urn:microsoft.com/office/officeart/2005/8/layout/hList3"/>
    <dgm:cxn modelId="{75A3138A-EDEA-47C7-ADA6-F46334CC2265}" srcId="{FE9EBDB5-C392-4D64-B741-4A3E303C6D72}" destId="{7589EB35-32A4-4727-9366-E45261FC48B4}" srcOrd="0" destOrd="0" parTransId="{719AE26C-E107-4AAC-8C7D-264991979677}" sibTransId="{01C5CFE8-FA91-42E3-80BD-04E6A8B302D0}"/>
    <dgm:cxn modelId="{7D899445-37DC-410B-9D71-EA05B66531B1}" type="presOf" srcId="{F9631139-25AE-4691-AA68-93902DCD6173}" destId="{620B71D8-B56D-4321-B99E-84998EE0AE5C}" srcOrd="0" destOrd="0" presId="urn:microsoft.com/office/officeart/2005/8/layout/hList3"/>
    <dgm:cxn modelId="{015B7A48-1291-40A3-962E-807D3D01A676}" srcId="{7589EB35-32A4-4727-9366-E45261FC48B4}" destId="{F9631139-25AE-4691-AA68-93902DCD6173}" srcOrd="1" destOrd="0" parTransId="{1D082BD8-69AF-4112-95DB-72EB4129A446}" sibTransId="{50AD0ACF-08AE-4B01-89BB-AE5B44D520C6}"/>
    <dgm:cxn modelId="{3D9128A9-0800-46DC-B5FA-2C67BE18B729}" srcId="{7589EB35-32A4-4727-9366-E45261FC48B4}" destId="{465C2768-D6E3-46DB-8118-4CA4FEC5B423}" srcOrd="0" destOrd="0" parTransId="{BC80E6FC-A253-4035-9812-0FF906DE480C}" sibTransId="{89DDA501-442D-45DD-97D5-395786E92795}"/>
    <dgm:cxn modelId="{511C57DB-A1F5-4E93-932A-9A3B230B2BF3}" type="presOf" srcId="{7589EB35-32A4-4727-9366-E45261FC48B4}" destId="{B41FD1F7-6A08-4040-8BEC-C9EB2519EBE7}" srcOrd="0" destOrd="0" presId="urn:microsoft.com/office/officeart/2005/8/layout/hList3"/>
    <dgm:cxn modelId="{9A6622A1-8305-4C9A-BA4F-54A311A943CC}" type="presParOf" srcId="{51C22A5B-622A-4988-9D21-2108DF7C093C}" destId="{B41FD1F7-6A08-4040-8BEC-C9EB2519EBE7}" srcOrd="0" destOrd="0" presId="urn:microsoft.com/office/officeart/2005/8/layout/hList3"/>
    <dgm:cxn modelId="{A6FC2CBB-34F1-4FE0-8914-3A285E24FFDC}" type="presParOf" srcId="{51C22A5B-622A-4988-9D21-2108DF7C093C}" destId="{8E1247A2-996A-41D2-8215-0CFD66C0593C}" srcOrd="1" destOrd="0" presId="urn:microsoft.com/office/officeart/2005/8/layout/hList3"/>
    <dgm:cxn modelId="{E2B7794D-E7A7-446D-AE49-2A1E2F4B82DF}" type="presParOf" srcId="{8E1247A2-996A-41D2-8215-0CFD66C0593C}" destId="{EB62191B-D84B-444C-BE07-5DD6759B1A76}" srcOrd="0" destOrd="0" presId="urn:microsoft.com/office/officeart/2005/8/layout/hList3"/>
    <dgm:cxn modelId="{BB65207A-3164-43FC-88FE-5C7B39814456}" type="presParOf" srcId="{8E1247A2-996A-41D2-8215-0CFD66C0593C}" destId="{620B71D8-B56D-4321-B99E-84998EE0AE5C}" srcOrd="1" destOrd="0" presId="urn:microsoft.com/office/officeart/2005/8/layout/hList3"/>
    <dgm:cxn modelId="{2246E3A7-ED9D-4794-ACCA-844BC6F7E969}" type="presParOf" srcId="{51C22A5B-622A-4988-9D21-2108DF7C093C}" destId="{64D1E6EF-7EE8-4A93-85F5-5F972CB80069}"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D9207B5-8101-4673-B499-956D746DEEC6}" type="doc">
      <dgm:prSet loTypeId="urn:microsoft.com/office/officeart/2005/8/layout/hList3" loCatId="list" qsTypeId="urn:microsoft.com/office/officeart/2005/8/quickstyle/simple4" qsCatId="simple" csTypeId="urn:microsoft.com/office/officeart/2005/8/colors/accent3_2" csCatId="accent3" phldr="1"/>
      <dgm:spPr/>
      <dgm:t>
        <a:bodyPr/>
        <a:lstStyle/>
        <a:p>
          <a:endParaRPr lang="es-MX"/>
        </a:p>
      </dgm:t>
    </dgm:pt>
    <dgm:pt modelId="{03E2D94B-D18D-49D8-AF8C-D1027D57921E}">
      <dgm:prSet phldrT="[Texto]"/>
      <dgm:spPr/>
      <dgm:t>
        <a:bodyPr/>
        <a:lstStyle/>
        <a:p>
          <a:r>
            <a:rPr lang="es-MX" dirty="0" smtClean="0"/>
            <a:t>ELEMENTOS DE COMPETENCIA</a:t>
          </a:r>
          <a:endParaRPr lang="es-MX" dirty="0"/>
        </a:p>
      </dgm:t>
    </dgm:pt>
    <dgm:pt modelId="{F6C6560C-F32A-4BBE-B7D0-664E1F7082D3}" type="parTrans" cxnId="{4E67A80E-392A-4A56-BE5A-8542688E10A8}">
      <dgm:prSet/>
      <dgm:spPr/>
      <dgm:t>
        <a:bodyPr/>
        <a:lstStyle/>
        <a:p>
          <a:endParaRPr lang="es-MX"/>
        </a:p>
      </dgm:t>
    </dgm:pt>
    <dgm:pt modelId="{F219CD4B-7791-4019-A927-6876DEEE92DA}" type="sibTrans" cxnId="{4E67A80E-392A-4A56-BE5A-8542688E10A8}">
      <dgm:prSet/>
      <dgm:spPr/>
      <dgm:t>
        <a:bodyPr/>
        <a:lstStyle/>
        <a:p>
          <a:endParaRPr lang="es-MX"/>
        </a:p>
      </dgm:t>
    </dgm:pt>
    <dgm:pt modelId="{FB64AC61-6432-47A3-AA59-6FDDE7CC559B}">
      <dgm:prSet phldrT="[Texto]"/>
      <dgm:spPr/>
      <dgm:t>
        <a:bodyPr/>
        <a:lstStyle/>
        <a:p>
          <a:r>
            <a:rPr lang="es-MX" dirty="0" smtClean="0"/>
            <a:t>Conocimientos.</a:t>
          </a:r>
        </a:p>
        <a:p>
          <a:r>
            <a:rPr lang="es-MX" dirty="0" smtClean="0"/>
            <a:t>Los alumnos analizarán el concepto de entrevista laboral y sus tipos.</a:t>
          </a:r>
        </a:p>
        <a:p>
          <a:r>
            <a:rPr lang="es-MX" dirty="0" smtClean="0"/>
            <a:t>Entrevista de Selección</a:t>
          </a:r>
        </a:p>
        <a:p>
          <a:r>
            <a:rPr lang="es-MX" dirty="0" smtClean="0"/>
            <a:t>Entrevista inicial</a:t>
          </a:r>
        </a:p>
        <a:p>
          <a:r>
            <a:rPr lang="es-MX" dirty="0" smtClean="0"/>
            <a:t>Entrevista profunda</a:t>
          </a:r>
        </a:p>
        <a:p>
          <a:r>
            <a:rPr lang="es-MX" dirty="0" smtClean="0"/>
            <a:t>Entrevista de Salida</a:t>
          </a:r>
        </a:p>
        <a:p>
          <a:r>
            <a:rPr lang="es-MX" dirty="0" smtClean="0"/>
            <a:t>Elaborará un formato que describa los aspectos importantes de la Entrevista Laboral</a:t>
          </a:r>
          <a:endParaRPr lang="es-MX" dirty="0"/>
        </a:p>
      </dgm:t>
    </dgm:pt>
    <dgm:pt modelId="{A9D648D3-E5A6-4188-BF9D-BE4EFD41B3E8}" type="parTrans" cxnId="{BD6D6724-8F35-48DB-8A15-7707989E9CDF}">
      <dgm:prSet/>
      <dgm:spPr/>
      <dgm:t>
        <a:bodyPr/>
        <a:lstStyle/>
        <a:p>
          <a:endParaRPr lang="es-MX"/>
        </a:p>
      </dgm:t>
    </dgm:pt>
    <dgm:pt modelId="{93843D8E-19E0-4711-9C26-D8005C5D1155}" type="sibTrans" cxnId="{BD6D6724-8F35-48DB-8A15-7707989E9CDF}">
      <dgm:prSet/>
      <dgm:spPr/>
      <dgm:t>
        <a:bodyPr/>
        <a:lstStyle/>
        <a:p>
          <a:endParaRPr lang="es-MX"/>
        </a:p>
      </dgm:t>
    </dgm:pt>
    <dgm:pt modelId="{6E16EF8E-D3DB-48B1-855C-DCD102B7A9FB}">
      <dgm:prSet phldrT="[Texto]"/>
      <dgm:spPr/>
      <dgm:t>
        <a:bodyPr/>
        <a:lstStyle/>
        <a:p>
          <a:r>
            <a:rPr lang="es-MX" dirty="0" smtClean="0"/>
            <a:t>Habilidades.</a:t>
          </a:r>
        </a:p>
        <a:p>
          <a:r>
            <a:rPr lang="es-MX" dirty="0" smtClean="0"/>
            <a:t>PSICOMOTRICES.-</a:t>
          </a:r>
        </a:p>
        <a:p>
          <a:r>
            <a:rPr lang="es-MX" dirty="0" smtClean="0"/>
            <a:t>Elaborara un formato que describa los aspectos importantes de la entrevista laboral y realizará una entrevista con este formato.</a:t>
          </a:r>
        </a:p>
        <a:p>
          <a:r>
            <a:rPr lang="es-MX" dirty="0" smtClean="0"/>
            <a:t>MENTALES.-</a:t>
          </a:r>
        </a:p>
        <a:p>
          <a:r>
            <a:rPr lang="es-MX" dirty="0" smtClean="0"/>
            <a:t>Observación de la entrevista realizada, análisis de la misma</a:t>
          </a:r>
          <a:endParaRPr lang="es-MX" dirty="0"/>
        </a:p>
      </dgm:t>
    </dgm:pt>
    <dgm:pt modelId="{C5BDE9A7-2ACF-4734-9A22-23A6BF180C7A}" type="parTrans" cxnId="{047589EE-A858-421C-AF4A-BA5CD359E7EE}">
      <dgm:prSet/>
      <dgm:spPr/>
      <dgm:t>
        <a:bodyPr/>
        <a:lstStyle/>
        <a:p>
          <a:endParaRPr lang="es-MX"/>
        </a:p>
      </dgm:t>
    </dgm:pt>
    <dgm:pt modelId="{1F6C89E3-8AFC-4144-AC83-482C9798C4CE}" type="sibTrans" cxnId="{047589EE-A858-421C-AF4A-BA5CD359E7EE}">
      <dgm:prSet/>
      <dgm:spPr/>
      <dgm:t>
        <a:bodyPr/>
        <a:lstStyle/>
        <a:p>
          <a:endParaRPr lang="es-MX"/>
        </a:p>
      </dgm:t>
    </dgm:pt>
    <dgm:pt modelId="{267B0E86-3DBC-4957-B720-CC84CA0617FD}">
      <dgm:prSet phldrT="[Texto]"/>
      <dgm:spPr/>
      <dgm:t>
        <a:bodyPr/>
        <a:lstStyle/>
        <a:p>
          <a:r>
            <a:rPr lang="es-MX" dirty="0" smtClean="0"/>
            <a:t>Valores.</a:t>
          </a:r>
        </a:p>
        <a:p>
          <a:endParaRPr lang="es-MX" dirty="0" smtClean="0"/>
        </a:p>
        <a:p>
          <a:endParaRPr lang="es-MX" dirty="0" smtClean="0"/>
        </a:p>
        <a:p>
          <a:endParaRPr lang="es-MX" dirty="0" smtClean="0"/>
        </a:p>
        <a:p>
          <a:r>
            <a:rPr lang="es-MX" dirty="0" smtClean="0"/>
            <a:t>Ética</a:t>
          </a:r>
        </a:p>
        <a:p>
          <a:r>
            <a:rPr lang="es-MX" dirty="0" smtClean="0"/>
            <a:t>Responsabilidad</a:t>
          </a:r>
        </a:p>
        <a:p>
          <a:r>
            <a:rPr lang="es-MX" dirty="0" smtClean="0"/>
            <a:t>Honestidad</a:t>
          </a:r>
          <a:endParaRPr lang="es-MX" dirty="0"/>
        </a:p>
      </dgm:t>
    </dgm:pt>
    <dgm:pt modelId="{FF7443F9-A3B7-4B2F-B33A-0DF806807DBD}" type="parTrans" cxnId="{3A5B1899-0830-466D-BE16-A48F21FB7C82}">
      <dgm:prSet/>
      <dgm:spPr/>
      <dgm:t>
        <a:bodyPr/>
        <a:lstStyle/>
        <a:p>
          <a:endParaRPr lang="es-MX"/>
        </a:p>
      </dgm:t>
    </dgm:pt>
    <dgm:pt modelId="{7E88850A-84A1-4530-8D69-2A8EAB5BF72F}" type="sibTrans" cxnId="{3A5B1899-0830-466D-BE16-A48F21FB7C82}">
      <dgm:prSet/>
      <dgm:spPr/>
      <dgm:t>
        <a:bodyPr/>
        <a:lstStyle/>
        <a:p>
          <a:endParaRPr lang="es-MX"/>
        </a:p>
      </dgm:t>
    </dgm:pt>
    <dgm:pt modelId="{6D3EC26E-CB95-484B-B3B6-0B793147DE41}">
      <dgm:prSet/>
      <dgm:spPr/>
      <dgm:t>
        <a:bodyPr/>
        <a:lstStyle/>
        <a:p>
          <a:r>
            <a:rPr lang="es-MX" dirty="0" smtClean="0"/>
            <a:t>  Actitudes.</a:t>
          </a:r>
        </a:p>
        <a:p>
          <a:endParaRPr lang="es-MX" dirty="0" smtClean="0"/>
        </a:p>
        <a:p>
          <a:r>
            <a:rPr lang="es-MX" dirty="0" smtClean="0"/>
            <a:t>Participar en clase.</a:t>
          </a:r>
        </a:p>
        <a:p>
          <a:r>
            <a:rPr lang="es-MX" dirty="0" smtClean="0"/>
            <a:t>Investigar los aspecto básicos de esta entrevista y sus tipos.</a:t>
          </a:r>
        </a:p>
        <a:p>
          <a:r>
            <a:rPr lang="es-MX" dirty="0" smtClean="0"/>
            <a:t>Participación en la entrevista que se realizará con el formato elaborad por los alumnos</a:t>
          </a:r>
        </a:p>
        <a:p>
          <a:r>
            <a:rPr lang="es-MX" dirty="0" smtClean="0"/>
            <a:t>Revisión bibliográfica</a:t>
          </a:r>
          <a:endParaRPr lang="es-MX" dirty="0"/>
        </a:p>
      </dgm:t>
    </dgm:pt>
    <dgm:pt modelId="{7B76445A-29F4-4942-B638-6F9EA5426A22}" type="parTrans" cxnId="{FDCE5A5A-E32C-4477-AA0E-E4FDD42EFD03}">
      <dgm:prSet/>
      <dgm:spPr/>
      <dgm:t>
        <a:bodyPr/>
        <a:lstStyle/>
        <a:p>
          <a:endParaRPr lang="es-MX"/>
        </a:p>
      </dgm:t>
    </dgm:pt>
    <dgm:pt modelId="{EF44B085-5AFB-4AB9-979C-E4BD8DF65075}" type="sibTrans" cxnId="{FDCE5A5A-E32C-4477-AA0E-E4FDD42EFD03}">
      <dgm:prSet/>
      <dgm:spPr/>
      <dgm:t>
        <a:bodyPr/>
        <a:lstStyle/>
        <a:p>
          <a:endParaRPr lang="es-MX"/>
        </a:p>
      </dgm:t>
    </dgm:pt>
    <dgm:pt modelId="{41DD934A-AF04-4299-8176-7E43AA0DF388}" type="pres">
      <dgm:prSet presAssocID="{BD9207B5-8101-4673-B499-956D746DEEC6}" presName="composite" presStyleCnt="0">
        <dgm:presLayoutVars>
          <dgm:chMax val="1"/>
          <dgm:dir/>
          <dgm:resizeHandles val="exact"/>
        </dgm:presLayoutVars>
      </dgm:prSet>
      <dgm:spPr/>
      <dgm:t>
        <a:bodyPr/>
        <a:lstStyle/>
        <a:p>
          <a:endParaRPr lang="es-MX"/>
        </a:p>
      </dgm:t>
    </dgm:pt>
    <dgm:pt modelId="{487B714F-CB20-47CF-91C4-188E429DCECC}" type="pres">
      <dgm:prSet presAssocID="{03E2D94B-D18D-49D8-AF8C-D1027D57921E}" presName="roof" presStyleLbl="dkBgShp" presStyleIdx="0" presStyleCnt="2" custScaleY="33869"/>
      <dgm:spPr/>
      <dgm:t>
        <a:bodyPr/>
        <a:lstStyle/>
        <a:p>
          <a:endParaRPr lang="es-MX"/>
        </a:p>
      </dgm:t>
    </dgm:pt>
    <dgm:pt modelId="{EEDB994E-63D7-46CF-A7D4-0A472D6D7A15}" type="pres">
      <dgm:prSet presAssocID="{03E2D94B-D18D-49D8-AF8C-D1027D57921E}" presName="pillars" presStyleCnt="0"/>
      <dgm:spPr/>
    </dgm:pt>
    <dgm:pt modelId="{9F844D5D-C1C3-4D93-94B3-206C3208E8D7}" type="pres">
      <dgm:prSet presAssocID="{03E2D94B-D18D-49D8-AF8C-D1027D57921E}" presName="pillar1" presStyleLbl="node1" presStyleIdx="0" presStyleCnt="4" custScaleY="127438" custLinFactNeighborX="466" custLinFactNeighborY="-4455">
        <dgm:presLayoutVars>
          <dgm:bulletEnabled val="1"/>
        </dgm:presLayoutVars>
      </dgm:prSet>
      <dgm:spPr/>
      <dgm:t>
        <a:bodyPr/>
        <a:lstStyle/>
        <a:p>
          <a:endParaRPr lang="es-MX"/>
        </a:p>
      </dgm:t>
    </dgm:pt>
    <dgm:pt modelId="{175D1992-5374-4422-A292-F5DB0E3713E2}" type="pres">
      <dgm:prSet presAssocID="{6E16EF8E-D3DB-48B1-855C-DCD102B7A9FB}" presName="pillarX" presStyleLbl="node1" presStyleIdx="1" presStyleCnt="4" custScaleY="129459" custLinFactNeighborX="466" custLinFactNeighborY="-1568">
        <dgm:presLayoutVars>
          <dgm:bulletEnabled val="1"/>
        </dgm:presLayoutVars>
      </dgm:prSet>
      <dgm:spPr/>
      <dgm:t>
        <a:bodyPr/>
        <a:lstStyle/>
        <a:p>
          <a:endParaRPr lang="es-MX"/>
        </a:p>
      </dgm:t>
    </dgm:pt>
    <dgm:pt modelId="{944C428A-5FBA-44C1-AE0C-B3ACA6E0CB9B}" type="pres">
      <dgm:prSet presAssocID="{6D3EC26E-CB95-484B-B3B6-0B793147DE41}" presName="pillarX" presStyleLbl="node1" presStyleIdx="2" presStyleCnt="4" custScaleX="106742" custScaleY="127147" custLinFactNeighborX="932" custLinFactNeighborY="-2824">
        <dgm:presLayoutVars>
          <dgm:bulletEnabled val="1"/>
        </dgm:presLayoutVars>
      </dgm:prSet>
      <dgm:spPr/>
      <dgm:t>
        <a:bodyPr/>
        <a:lstStyle/>
        <a:p>
          <a:endParaRPr lang="es-MX"/>
        </a:p>
      </dgm:t>
    </dgm:pt>
    <dgm:pt modelId="{E24647F1-08CB-450C-9D9D-DF4C59070DBB}" type="pres">
      <dgm:prSet presAssocID="{267B0E86-3DBC-4957-B720-CC84CA0617FD}" presName="pillarX" presStyleLbl="node1" presStyleIdx="3" presStyleCnt="4" custScaleY="125060" custLinFactNeighborX="23" custLinFactNeighborY="-3136">
        <dgm:presLayoutVars>
          <dgm:bulletEnabled val="1"/>
        </dgm:presLayoutVars>
      </dgm:prSet>
      <dgm:spPr/>
      <dgm:t>
        <a:bodyPr/>
        <a:lstStyle/>
        <a:p>
          <a:endParaRPr lang="es-MX"/>
        </a:p>
      </dgm:t>
    </dgm:pt>
    <dgm:pt modelId="{2816A3F9-6772-4A9B-96CC-469AFE2CCF55}" type="pres">
      <dgm:prSet presAssocID="{03E2D94B-D18D-49D8-AF8C-D1027D57921E}" presName="base" presStyleLbl="dkBgShp" presStyleIdx="1" presStyleCnt="2" custLinFactNeighborX="6" custLinFactNeighborY="79051"/>
      <dgm:spPr/>
    </dgm:pt>
  </dgm:ptLst>
  <dgm:cxnLst>
    <dgm:cxn modelId="{50436161-44CA-4ED6-9D20-8C32CC631A88}" type="presOf" srcId="{6D3EC26E-CB95-484B-B3B6-0B793147DE41}" destId="{944C428A-5FBA-44C1-AE0C-B3ACA6E0CB9B}" srcOrd="0" destOrd="0" presId="urn:microsoft.com/office/officeart/2005/8/layout/hList3"/>
    <dgm:cxn modelId="{9212D7C8-2FB9-462D-96F9-40024CC73190}" type="presOf" srcId="{BD9207B5-8101-4673-B499-956D746DEEC6}" destId="{41DD934A-AF04-4299-8176-7E43AA0DF388}" srcOrd="0" destOrd="0" presId="urn:microsoft.com/office/officeart/2005/8/layout/hList3"/>
    <dgm:cxn modelId="{FDCE5A5A-E32C-4477-AA0E-E4FDD42EFD03}" srcId="{03E2D94B-D18D-49D8-AF8C-D1027D57921E}" destId="{6D3EC26E-CB95-484B-B3B6-0B793147DE41}" srcOrd="2" destOrd="0" parTransId="{7B76445A-29F4-4942-B638-6F9EA5426A22}" sibTransId="{EF44B085-5AFB-4AB9-979C-E4BD8DF65075}"/>
    <dgm:cxn modelId="{BE78BF4F-1B78-400A-B212-AB611EF24701}" type="presOf" srcId="{6E16EF8E-D3DB-48B1-855C-DCD102B7A9FB}" destId="{175D1992-5374-4422-A292-F5DB0E3713E2}" srcOrd="0" destOrd="0" presId="urn:microsoft.com/office/officeart/2005/8/layout/hList3"/>
    <dgm:cxn modelId="{4E67A80E-392A-4A56-BE5A-8542688E10A8}" srcId="{BD9207B5-8101-4673-B499-956D746DEEC6}" destId="{03E2D94B-D18D-49D8-AF8C-D1027D57921E}" srcOrd="0" destOrd="0" parTransId="{F6C6560C-F32A-4BBE-B7D0-664E1F7082D3}" sibTransId="{F219CD4B-7791-4019-A927-6876DEEE92DA}"/>
    <dgm:cxn modelId="{3A5B1899-0830-466D-BE16-A48F21FB7C82}" srcId="{03E2D94B-D18D-49D8-AF8C-D1027D57921E}" destId="{267B0E86-3DBC-4957-B720-CC84CA0617FD}" srcOrd="3" destOrd="0" parTransId="{FF7443F9-A3B7-4B2F-B33A-0DF806807DBD}" sibTransId="{7E88850A-84A1-4530-8D69-2A8EAB5BF72F}"/>
    <dgm:cxn modelId="{BD6D6724-8F35-48DB-8A15-7707989E9CDF}" srcId="{03E2D94B-D18D-49D8-AF8C-D1027D57921E}" destId="{FB64AC61-6432-47A3-AA59-6FDDE7CC559B}" srcOrd="0" destOrd="0" parTransId="{A9D648D3-E5A6-4188-BF9D-BE4EFD41B3E8}" sibTransId="{93843D8E-19E0-4711-9C26-D8005C5D1155}"/>
    <dgm:cxn modelId="{D8DF5161-F016-4449-A7A7-5F87B02CED52}" type="presOf" srcId="{FB64AC61-6432-47A3-AA59-6FDDE7CC559B}" destId="{9F844D5D-C1C3-4D93-94B3-206C3208E8D7}" srcOrd="0" destOrd="0" presId="urn:microsoft.com/office/officeart/2005/8/layout/hList3"/>
    <dgm:cxn modelId="{2FAF5DCC-C9EF-4D48-BE11-EBFAFE33BAA5}" type="presOf" srcId="{267B0E86-3DBC-4957-B720-CC84CA0617FD}" destId="{E24647F1-08CB-450C-9D9D-DF4C59070DBB}" srcOrd="0" destOrd="0" presId="urn:microsoft.com/office/officeart/2005/8/layout/hList3"/>
    <dgm:cxn modelId="{047589EE-A858-421C-AF4A-BA5CD359E7EE}" srcId="{03E2D94B-D18D-49D8-AF8C-D1027D57921E}" destId="{6E16EF8E-D3DB-48B1-855C-DCD102B7A9FB}" srcOrd="1" destOrd="0" parTransId="{C5BDE9A7-2ACF-4734-9A22-23A6BF180C7A}" sibTransId="{1F6C89E3-8AFC-4144-AC83-482C9798C4CE}"/>
    <dgm:cxn modelId="{848E461B-599A-49B3-9AB5-859F3C371B76}" type="presOf" srcId="{03E2D94B-D18D-49D8-AF8C-D1027D57921E}" destId="{487B714F-CB20-47CF-91C4-188E429DCECC}" srcOrd="0" destOrd="0" presId="urn:microsoft.com/office/officeart/2005/8/layout/hList3"/>
    <dgm:cxn modelId="{0B406B47-CA40-4B69-92C5-572433FA7BD9}" type="presParOf" srcId="{41DD934A-AF04-4299-8176-7E43AA0DF388}" destId="{487B714F-CB20-47CF-91C4-188E429DCECC}" srcOrd="0" destOrd="0" presId="urn:microsoft.com/office/officeart/2005/8/layout/hList3"/>
    <dgm:cxn modelId="{68290E25-142D-45D2-9BBF-E7BC8E99B8EC}" type="presParOf" srcId="{41DD934A-AF04-4299-8176-7E43AA0DF388}" destId="{EEDB994E-63D7-46CF-A7D4-0A472D6D7A15}" srcOrd="1" destOrd="0" presId="urn:microsoft.com/office/officeart/2005/8/layout/hList3"/>
    <dgm:cxn modelId="{83FF20EE-5081-497D-83DC-B707544E5488}" type="presParOf" srcId="{EEDB994E-63D7-46CF-A7D4-0A472D6D7A15}" destId="{9F844D5D-C1C3-4D93-94B3-206C3208E8D7}" srcOrd="0" destOrd="0" presId="urn:microsoft.com/office/officeart/2005/8/layout/hList3"/>
    <dgm:cxn modelId="{51A4B787-D91B-4C0F-9F7A-114665BCDF78}" type="presParOf" srcId="{EEDB994E-63D7-46CF-A7D4-0A472D6D7A15}" destId="{175D1992-5374-4422-A292-F5DB0E3713E2}" srcOrd="1" destOrd="0" presId="urn:microsoft.com/office/officeart/2005/8/layout/hList3"/>
    <dgm:cxn modelId="{0E245E3F-1459-4450-A874-4034735B238D}" type="presParOf" srcId="{EEDB994E-63D7-46CF-A7D4-0A472D6D7A15}" destId="{944C428A-5FBA-44C1-AE0C-B3ACA6E0CB9B}" srcOrd="2" destOrd="0" presId="urn:microsoft.com/office/officeart/2005/8/layout/hList3"/>
    <dgm:cxn modelId="{729CEDE2-8E47-470D-8F5C-FA85C6EF850E}" type="presParOf" srcId="{EEDB994E-63D7-46CF-A7D4-0A472D6D7A15}" destId="{E24647F1-08CB-450C-9D9D-DF4C59070DBB}" srcOrd="3" destOrd="0" presId="urn:microsoft.com/office/officeart/2005/8/layout/hList3"/>
    <dgm:cxn modelId="{B94AEE3E-AC42-4378-BE12-F666081E5482}" type="presParOf" srcId="{41DD934A-AF04-4299-8176-7E43AA0DF388}" destId="{2816A3F9-6772-4A9B-96CC-469AFE2CCF5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4ED2903-DC2B-40FA-9A54-ABA46D455A6E}" type="doc">
      <dgm:prSet loTypeId="urn:microsoft.com/office/officeart/2005/8/layout/vList6" loCatId="process" qsTypeId="urn:microsoft.com/office/officeart/2005/8/quickstyle/simple1" qsCatId="simple" csTypeId="urn:microsoft.com/office/officeart/2005/8/colors/accent3_2" csCatId="accent3" phldr="1"/>
      <dgm:spPr/>
      <dgm:t>
        <a:bodyPr/>
        <a:lstStyle/>
        <a:p>
          <a:endParaRPr lang="es-MX"/>
        </a:p>
      </dgm:t>
    </dgm:pt>
    <dgm:pt modelId="{AA2FC647-5B12-4D76-8401-53175900B8B1}">
      <dgm:prSet phldrT="[Texto]"/>
      <dgm:spPr/>
      <dgm:t>
        <a:bodyPr/>
        <a:lstStyle/>
        <a:p>
          <a:r>
            <a:rPr lang="es-MX" dirty="0" smtClean="0"/>
            <a:t>Estrategias Didácticas: </a:t>
          </a:r>
          <a:endParaRPr lang="es-MX" dirty="0"/>
        </a:p>
      </dgm:t>
    </dgm:pt>
    <dgm:pt modelId="{26BC1E0B-C30A-45DD-AD8F-2960696AAB78}" type="parTrans" cxnId="{F6A870E4-C9AC-42BD-AED5-B9E614D70E53}">
      <dgm:prSet/>
      <dgm:spPr/>
      <dgm:t>
        <a:bodyPr/>
        <a:lstStyle/>
        <a:p>
          <a:endParaRPr lang="es-MX"/>
        </a:p>
      </dgm:t>
    </dgm:pt>
    <dgm:pt modelId="{FF8E4F02-52F5-49FB-83B8-BDBDF453104C}" type="sibTrans" cxnId="{F6A870E4-C9AC-42BD-AED5-B9E614D70E53}">
      <dgm:prSet/>
      <dgm:spPr/>
      <dgm:t>
        <a:bodyPr/>
        <a:lstStyle/>
        <a:p>
          <a:endParaRPr lang="es-MX"/>
        </a:p>
      </dgm:t>
    </dgm:pt>
    <dgm:pt modelId="{28450DEC-4364-4FB3-AB19-C77E57A3BAFF}">
      <dgm:prSet phldrT="[Texto]"/>
      <dgm:spPr/>
      <dgm:t>
        <a:bodyPr/>
        <a:lstStyle/>
        <a:p>
          <a:r>
            <a:rPr lang="es-MX" dirty="0" smtClean="0"/>
            <a:t>RECURSOS REQUERIDOS</a:t>
          </a:r>
          <a:endParaRPr lang="es-MX" dirty="0"/>
        </a:p>
      </dgm:t>
    </dgm:pt>
    <dgm:pt modelId="{F2E063BD-D531-479A-8CE9-718AE1F51E52}" type="parTrans" cxnId="{C35B4A58-55C3-4CE2-BD2C-D2AE141AAA2B}">
      <dgm:prSet/>
      <dgm:spPr/>
      <dgm:t>
        <a:bodyPr/>
        <a:lstStyle/>
        <a:p>
          <a:endParaRPr lang="es-MX"/>
        </a:p>
      </dgm:t>
    </dgm:pt>
    <dgm:pt modelId="{0002F385-6172-45E0-AA50-E4162A7886AE}" type="sibTrans" cxnId="{C35B4A58-55C3-4CE2-BD2C-D2AE141AAA2B}">
      <dgm:prSet/>
      <dgm:spPr/>
      <dgm:t>
        <a:bodyPr/>
        <a:lstStyle/>
        <a:p>
          <a:endParaRPr lang="es-MX"/>
        </a:p>
      </dgm:t>
    </dgm:pt>
    <dgm:pt modelId="{77F9D21C-AD47-4551-BE28-8CAA5D940384}">
      <dgm:prSet phldrT="[Texto]"/>
      <dgm:spPr/>
      <dgm:t>
        <a:bodyPr/>
        <a:lstStyle/>
        <a:p>
          <a:endParaRPr lang="es-MX" sz="1500" dirty="0"/>
        </a:p>
      </dgm:t>
    </dgm:pt>
    <dgm:pt modelId="{0F6548F2-3604-447B-A4E7-DC200E9EDDB4}" type="parTrans" cxnId="{4E9E70A9-D04C-4ACF-9F63-73F9818B3621}">
      <dgm:prSet/>
      <dgm:spPr/>
      <dgm:t>
        <a:bodyPr/>
        <a:lstStyle/>
        <a:p>
          <a:endParaRPr lang="es-MX"/>
        </a:p>
      </dgm:t>
    </dgm:pt>
    <dgm:pt modelId="{87D20BC1-8447-48D8-8706-D54DB8795298}" type="sibTrans" cxnId="{4E9E70A9-D04C-4ACF-9F63-73F9818B3621}">
      <dgm:prSet/>
      <dgm:spPr/>
      <dgm:t>
        <a:bodyPr/>
        <a:lstStyle/>
        <a:p>
          <a:endParaRPr lang="es-MX"/>
        </a:p>
      </dgm:t>
    </dgm:pt>
    <dgm:pt modelId="{09936FCE-B991-4225-B48C-8A06A3BDD477}">
      <dgm:prSet custT="1"/>
      <dgm:spPr/>
      <dgm:t>
        <a:bodyPr/>
        <a:lstStyle/>
        <a:p>
          <a:r>
            <a:rPr lang="es-MX" sz="2400" dirty="0" smtClean="0"/>
            <a:t>Textos/Antología/Formatos de entrevista</a:t>
          </a:r>
          <a:endParaRPr lang="es-MX" sz="2400" dirty="0"/>
        </a:p>
      </dgm:t>
    </dgm:pt>
    <dgm:pt modelId="{12997FE0-F6D7-4100-9DDB-84D28FE4DED9}" type="parTrans" cxnId="{62500E39-EC2A-4F9B-928D-5AE24F6D8716}">
      <dgm:prSet/>
      <dgm:spPr/>
      <dgm:t>
        <a:bodyPr/>
        <a:lstStyle/>
        <a:p>
          <a:endParaRPr lang="es-MX"/>
        </a:p>
      </dgm:t>
    </dgm:pt>
    <dgm:pt modelId="{D4050261-AF3D-4F88-A617-6B5A8C5A4FE3}" type="sibTrans" cxnId="{62500E39-EC2A-4F9B-928D-5AE24F6D8716}">
      <dgm:prSet/>
      <dgm:spPr/>
      <dgm:t>
        <a:bodyPr/>
        <a:lstStyle/>
        <a:p>
          <a:endParaRPr lang="es-MX"/>
        </a:p>
      </dgm:t>
    </dgm:pt>
    <dgm:pt modelId="{BB8747AD-A8D9-4643-A3C0-B2D18112D9A0}">
      <dgm:prSet/>
      <dgm:spPr/>
      <dgm:t>
        <a:bodyPr/>
        <a:lstStyle/>
        <a:p>
          <a:r>
            <a:rPr lang="es-MX" dirty="0" smtClean="0"/>
            <a:t>Los alumnos analizarán los tipos de entrevista laboral y realizaran ejercicios prácticos de esta.</a:t>
          </a:r>
          <a:endParaRPr lang="es-MX" dirty="0"/>
        </a:p>
      </dgm:t>
    </dgm:pt>
    <dgm:pt modelId="{C006B382-FD21-402A-AD83-FF1E0B6A2691}" type="parTrans" cxnId="{9E30A995-BCF0-48B3-8A10-410EE92ADDD4}">
      <dgm:prSet/>
      <dgm:spPr/>
      <dgm:t>
        <a:bodyPr/>
        <a:lstStyle/>
        <a:p>
          <a:endParaRPr lang="es-MX"/>
        </a:p>
      </dgm:t>
    </dgm:pt>
    <dgm:pt modelId="{CBEE338B-FF8B-4868-9D7A-1B67DB874022}" type="sibTrans" cxnId="{9E30A995-BCF0-48B3-8A10-410EE92ADDD4}">
      <dgm:prSet/>
      <dgm:spPr/>
      <dgm:t>
        <a:bodyPr/>
        <a:lstStyle/>
        <a:p>
          <a:endParaRPr lang="es-MX"/>
        </a:p>
      </dgm:t>
    </dgm:pt>
    <dgm:pt modelId="{3BC1C545-E417-4496-A3F9-C78F67B9FD94}">
      <dgm:prSet/>
      <dgm:spPr/>
      <dgm:t>
        <a:bodyPr/>
        <a:lstStyle/>
        <a:p>
          <a:r>
            <a:rPr lang="es-MX" dirty="0" smtClean="0"/>
            <a:t>Elaborar un formato de entrevista</a:t>
          </a:r>
        </a:p>
      </dgm:t>
    </dgm:pt>
    <dgm:pt modelId="{4A8AF92A-DFF1-412F-B875-FF2CE4DF06B0}" type="parTrans" cxnId="{47802C52-3438-44B5-B4D9-9C1A64AC8FA6}">
      <dgm:prSet/>
      <dgm:spPr/>
      <dgm:t>
        <a:bodyPr/>
        <a:lstStyle/>
        <a:p>
          <a:endParaRPr lang="es-MX"/>
        </a:p>
      </dgm:t>
    </dgm:pt>
    <dgm:pt modelId="{428947E4-E9B3-4E8D-B622-EB668BC37E4D}" type="sibTrans" cxnId="{47802C52-3438-44B5-B4D9-9C1A64AC8FA6}">
      <dgm:prSet/>
      <dgm:spPr/>
      <dgm:t>
        <a:bodyPr/>
        <a:lstStyle/>
        <a:p>
          <a:endParaRPr lang="es-MX"/>
        </a:p>
      </dgm:t>
    </dgm:pt>
    <dgm:pt modelId="{C389DDB6-5474-4177-80BA-222BBC22055B}" type="pres">
      <dgm:prSet presAssocID="{74ED2903-DC2B-40FA-9A54-ABA46D455A6E}" presName="Name0" presStyleCnt="0">
        <dgm:presLayoutVars>
          <dgm:dir/>
          <dgm:animLvl val="lvl"/>
          <dgm:resizeHandles/>
        </dgm:presLayoutVars>
      </dgm:prSet>
      <dgm:spPr/>
      <dgm:t>
        <a:bodyPr/>
        <a:lstStyle/>
        <a:p>
          <a:endParaRPr lang="es-MX"/>
        </a:p>
      </dgm:t>
    </dgm:pt>
    <dgm:pt modelId="{F1AA7903-A720-4DAC-89D7-EFF1CCF1FDAE}" type="pres">
      <dgm:prSet presAssocID="{AA2FC647-5B12-4D76-8401-53175900B8B1}" presName="linNode" presStyleCnt="0"/>
      <dgm:spPr/>
      <dgm:t>
        <a:bodyPr/>
        <a:lstStyle/>
        <a:p>
          <a:endParaRPr lang="es-MX"/>
        </a:p>
      </dgm:t>
    </dgm:pt>
    <dgm:pt modelId="{1B6C9235-6AD1-44D0-AD93-85C73D710500}" type="pres">
      <dgm:prSet presAssocID="{AA2FC647-5B12-4D76-8401-53175900B8B1}" presName="parentShp" presStyleLbl="node1" presStyleIdx="0" presStyleCnt="2" custLinFactNeighborX="-872" custLinFactNeighborY="-2143">
        <dgm:presLayoutVars>
          <dgm:bulletEnabled val="1"/>
        </dgm:presLayoutVars>
      </dgm:prSet>
      <dgm:spPr/>
      <dgm:t>
        <a:bodyPr/>
        <a:lstStyle/>
        <a:p>
          <a:endParaRPr lang="es-MX"/>
        </a:p>
      </dgm:t>
    </dgm:pt>
    <dgm:pt modelId="{65C09078-C902-4687-BC48-A5206BE58D6A}" type="pres">
      <dgm:prSet presAssocID="{AA2FC647-5B12-4D76-8401-53175900B8B1}" presName="childShp" presStyleLbl="bgAccFollowNode1" presStyleIdx="0" presStyleCnt="2">
        <dgm:presLayoutVars>
          <dgm:bulletEnabled val="1"/>
        </dgm:presLayoutVars>
      </dgm:prSet>
      <dgm:spPr/>
      <dgm:t>
        <a:bodyPr/>
        <a:lstStyle/>
        <a:p>
          <a:endParaRPr lang="es-MX"/>
        </a:p>
      </dgm:t>
    </dgm:pt>
    <dgm:pt modelId="{FF24FEB5-3423-475B-9B24-DCB36CEF7D8F}" type="pres">
      <dgm:prSet presAssocID="{FF8E4F02-52F5-49FB-83B8-BDBDF453104C}" presName="spacing" presStyleCnt="0"/>
      <dgm:spPr/>
      <dgm:t>
        <a:bodyPr/>
        <a:lstStyle/>
        <a:p>
          <a:endParaRPr lang="es-MX"/>
        </a:p>
      </dgm:t>
    </dgm:pt>
    <dgm:pt modelId="{D0BC34CA-45B5-42AE-B595-8D584BA934EB}" type="pres">
      <dgm:prSet presAssocID="{28450DEC-4364-4FB3-AB19-C77E57A3BAFF}" presName="linNode" presStyleCnt="0"/>
      <dgm:spPr/>
      <dgm:t>
        <a:bodyPr/>
        <a:lstStyle/>
        <a:p>
          <a:endParaRPr lang="es-MX"/>
        </a:p>
      </dgm:t>
    </dgm:pt>
    <dgm:pt modelId="{C150763E-837E-4A2D-9160-641373CFDE9A}" type="pres">
      <dgm:prSet presAssocID="{28450DEC-4364-4FB3-AB19-C77E57A3BAFF}" presName="parentShp" presStyleLbl="node1" presStyleIdx="1" presStyleCnt="2">
        <dgm:presLayoutVars>
          <dgm:bulletEnabled val="1"/>
        </dgm:presLayoutVars>
      </dgm:prSet>
      <dgm:spPr/>
      <dgm:t>
        <a:bodyPr/>
        <a:lstStyle/>
        <a:p>
          <a:endParaRPr lang="es-MX"/>
        </a:p>
      </dgm:t>
    </dgm:pt>
    <dgm:pt modelId="{1A9B97A1-F82D-4A4D-9ED8-5C2F9D237971}" type="pres">
      <dgm:prSet presAssocID="{28450DEC-4364-4FB3-AB19-C77E57A3BAFF}" presName="childShp" presStyleLbl="bgAccFollowNode1" presStyleIdx="1" presStyleCnt="2">
        <dgm:presLayoutVars>
          <dgm:bulletEnabled val="1"/>
        </dgm:presLayoutVars>
      </dgm:prSet>
      <dgm:spPr/>
      <dgm:t>
        <a:bodyPr/>
        <a:lstStyle/>
        <a:p>
          <a:endParaRPr lang="es-MX"/>
        </a:p>
      </dgm:t>
    </dgm:pt>
  </dgm:ptLst>
  <dgm:cxnLst>
    <dgm:cxn modelId="{56220B63-98A7-424C-BEEB-03D5BB743EBF}" type="presOf" srcId="{74ED2903-DC2B-40FA-9A54-ABA46D455A6E}" destId="{C389DDB6-5474-4177-80BA-222BBC22055B}" srcOrd="0" destOrd="0" presId="urn:microsoft.com/office/officeart/2005/8/layout/vList6"/>
    <dgm:cxn modelId="{C35B4A58-55C3-4CE2-BD2C-D2AE141AAA2B}" srcId="{74ED2903-DC2B-40FA-9A54-ABA46D455A6E}" destId="{28450DEC-4364-4FB3-AB19-C77E57A3BAFF}" srcOrd="1" destOrd="0" parTransId="{F2E063BD-D531-479A-8CE9-718AE1F51E52}" sibTransId="{0002F385-6172-45E0-AA50-E4162A7886AE}"/>
    <dgm:cxn modelId="{F6A870E4-C9AC-42BD-AED5-B9E614D70E53}" srcId="{74ED2903-DC2B-40FA-9A54-ABA46D455A6E}" destId="{AA2FC647-5B12-4D76-8401-53175900B8B1}" srcOrd="0" destOrd="0" parTransId="{26BC1E0B-C30A-45DD-AD8F-2960696AAB78}" sibTransId="{FF8E4F02-52F5-49FB-83B8-BDBDF453104C}"/>
    <dgm:cxn modelId="{F7B1ED2F-F122-419E-87DC-2B62F7856B7F}" type="presOf" srcId="{AA2FC647-5B12-4D76-8401-53175900B8B1}" destId="{1B6C9235-6AD1-44D0-AD93-85C73D710500}" srcOrd="0" destOrd="0" presId="urn:microsoft.com/office/officeart/2005/8/layout/vList6"/>
    <dgm:cxn modelId="{4D8C04AE-E163-4917-B28B-CDF2924BE1F5}" type="presOf" srcId="{09936FCE-B991-4225-B48C-8A06A3BDD477}" destId="{1A9B97A1-F82D-4A4D-9ED8-5C2F9D237971}" srcOrd="0" destOrd="1" presId="urn:microsoft.com/office/officeart/2005/8/layout/vList6"/>
    <dgm:cxn modelId="{CC6B251A-69F8-4DAF-8F7A-7FB05E96FB7F}" type="presOf" srcId="{BB8747AD-A8D9-4643-A3C0-B2D18112D9A0}" destId="{65C09078-C902-4687-BC48-A5206BE58D6A}" srcOrd="0" destOrd="0" presId="urn:microsoft.com/office/officeart/2005/8/layout/vList6"/>
    <dgm:cxn modelId="{4E9E70A9-D04C-4ACF-9F63-73F9818B3621}" srcId="{28450DEC-4364-4FB3-AB19-C77E57A3BAFF}" destId="{77F9D21C-AD47-4551-BE28-8CAA5D940384}" srcOrd="0" destOrd="0" parTransId="{0F6548F2-3604-447B-A4E7-DC200E9EDDB4}" sibTransId="{87D20BC1-8447-48D8-8706-D54DB8795298}"/>
    <dgm:cxn modelId="{2C6CF441-8524-4D70-8000-02AC86B82926}" type="presOf" srcId="{3BC1C545-E417-4496-A3F9-C78F67B9FD94}" destId="{65C09078-C902-4687-BC48-A5206BE58D6A}" srcOrd="0" destOrd="1" presId="urn:microsoft.com/office/officeart/2005/8/layout/vList6"/>
    <dgm:cxn modelId="{BC1C892F-C696-426B-830F-FA394FE50B0A}" type="presOf" srcId="{77F9D21C-AD47-4551-BE28-8CAA5D940384}" destId="{1A9B97A1-F82D-4A4D-9ED8-5C2F9D237971}" srcOrd="0" destOrd="0" presId="urn:microsoft.com/office/officeart/2005/8/layout/vList6"/>
    <dgm:cxn modelId="{62500E39-EC2A-4F9B-928D-5AE24F6D8716}" srcId="{28450DEC-4364-4FB3-AB19-C77E57A3BAFF}" destId="{09936FCE-B991-4225-B48C-8A06A3BDD477}" srcOrd="1" destOrd="0" parTransId="{12997FE0-F6D7-4100-9DDB-84D28FE4DED9}" sibTransId="{D4050261-AF3D-4F88-A617-6B5A8C5A4FE3}"/>
    <dgm:cxn modelId="{47802C52-3438-44B5-B4D9-9C1A64AC8FA6}" srcId="{AA2FC647-5B12-4D76-8401-53175900B8B1}" destId="{3BC1C545-E417-4496-A3F9-C78F67B9FD94}" srcOrd="1" destOrd="0" parTransId="{4A8AF92A-DFF1-412F-B875-FF2CE4DF06B0}" sibTransId="{428947E4-E9B3-4E8D-B622-EB668BC37E4D}"/>
    <dgm:cxn modelId="{9E30A995-BCF0-48B3-8A10-410EE92ADDD4}" srcId="{AA2FC647-5B12-4D76-8401-53175900B8B1}" destId="{BB8747AD-A8D9-4643-A3C0-B2D18112D9A0}" srcOrd="0" destOrd="0" parTransId="{C006B382-FD21-402A-AD83-FF1E0B6A2691}" sibTransId="{CBEE338B-FF8B-4868-9D7A-1B67DB874022}"/>
    <dgm:cxn modelId="{2FAA9C9D-715E-44B5-852A-5229B8124E33}" type="presOf" srcId="{28450DEC-4364-4FB3-AB19-C77E57A3BAFF}" destId="{C150763E-837E-4A2D-9160-641373CFDE9A}" srcOrd="0" destOrd="0" presId="urn:microsoft.com/office/officeart/2005/8/layout/vList6"/>
    <dgm:cxn modelId="{DFD068E0-76C2-4426-B524-DDE7BB741C2E}" type="presParOf" srcId="{C389DDB6-5474-4177-80BA-222BBC22055B}" destId="{F1AA7903-A720-4DAC-89D7-EFF1CCF1FDAE}" srcOrd="0" destOrd="0" presId="urn:microsoft.com/office/officeart/2005/8/layout/vList6"/>
    <dgm:cxn modelId="{D8344FC5-3315-42C5-A5F8-C3171740AED7}" type="presParOf" srcId="{F1AA7903-A720-4DAC-89D7-EFF1CCF1FDAE}" destId="{1B6C9235-6AD1-44D0-AD93-85C73D710500}" srcOrd="0" destOrd="0" presId="urn:microsoft.com/office/officeart/2005/8/layout/vList6"/>
    <dgm:cxn modelId="{2CDA2251-F9AE-4F35-94B2-4A8952D1F119}" type="presParOf" srcId="{F1AA7903-A720-4DAC-89D7-EFF1CCF1FDAE}" destId="{65C09078-C902-4687-BC48-A5206BE58D6A}" srcOrd="1" destOrd="0" presId="urn:microsoft.com/office/officeart/2005/8/layout/vList6"/>
    <dgm:cxn modelId="{8BF92D87-E09C-4C2B-8742-509770E959E9}" type="presParOf" srcId="{C389DDB6-5474-4177-80BA-222BBC22055B}" destId="{FF24FEB5-3423-475B-9B24-DCB36CEF7D8F}" srcOrd="1" destOrd="0" presId="urn:microsoft.com/office/officeart/2005/8/layout/vList6"/>
    <dgm:cxn modelId="{DB9B9140-C9EA-49EF-B3D9-697AD170DC44}" type="presParOf" srcId="{C389DDB6-5474-4177-80BA-222BBC22055B}" destId="{D0BC34CA-45B5-42AE-B595-8D584BA934EB}" srcOrd="2" destOrd="0" presId="urn:microsoft.com/office/officeart/2005/8/layout/vList6"/>
    <dgm:cxn modelId="{A12AFC2E-D373-45A2-9D8F-364B12C341D1}" type="presParOf" srcId="{D0BC34CA-45B5-42AE-B595-8D584BA934EB}" destId="{C150763E-837E-4A2D-9160-641373CFDE9A}" srcOrd="0" destOrd="0" presId="urn:microsoft.com/office/officeart/2005/8/layout/vList6"/>
    <dgm:cxn modelId="{540CB749-A637-4BFE-9AC5-E46A4F817C18}" type="presParOf" srcId="{D0BC34CA-45B5-42AE-B595-8D584BA934EB}" destId="{1A9B97A1-F82D-4A4D-9ED8-5C2F9D23797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FD82404-2550-4DF2-B1A7-541C240440D4}"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s-MX"/>
        </a:p>
      </dgm:t>
    </dgm:pt>
    <dgm:pt modelId="{1F41D67D-F6E2-4D29-8092-D1B1A90E4E8C}">
      <dgm:prSet phldrT="[Texto]" custT="1"/>
      <dgm:spPr/>
      <dgm:t>
        <a:bodyPr/>
        <a:lstStyle/>
        <a:p>
          <a:r>
            <a:rPr lang="es-MX" sz="2800" dirty="0" smtClean="0"/>
            <a:t>es</a:t>
          </a:r>
          <a:endParaRPr lang="es-MX" sz="2800" dirty="0"/>
        </a:p>
      </dgm:t>
    </dgm:pt>
    <dgm:pt modelId="{D2455180-F9DE-40E1-8C4A-B561BF4FA3B4}" type="parTrans" cxnId="{C6A0F8D6-3F18-407B-BADA-0A05D35D2484}">
      <dgm:prSet/>
      <dgm:spPr/>
      <dgm:t>
        <a:bodyPr/>
        <a:lstStyle/>
        <a:p>
          <a:endParaRPr lang="es-MX"/>
        </a:p>
      </dgm:t>
    </dgm:pt>
    <dgm:pt modelId="{726CB663-F318-454E-B861-CF9B083ACC99}" type="sibTrans" cxnId="{C6A0F8D6-3F18-407B-BADA-0A05D35D2484}">
      <dgm:prSet/>
      <dgm:spPr/>
      <dgm:t>
        <a:bodyPr/>
        <a:lstStyle/>
        <a:p>
          <a:endParaRPr lang="es-MX"/>
        </a:p>
      </dgm:t>
    </dgm:pt>
    <dgm:pt modelId="{9EF313C9-FDD2-4A0D-87ED-440FC7823B89}">
      <dgm:prSet phldrT="[Texto]"/>
      <dgm:spPr/>
      <dgm:t>
        <a:bodyPr/>
        <a:lstStyle/>
        <a:p>
          <a:r>
            <a:rPr lang="es-MX" b="0" i="0" dirty="0" smtClean="0"/>
            <a:t>Aquel intercambio comunicativo que se da de modo formal con el objetivo de evaluar la experiencia, el posible desempeño, las capacidades o la confiabilidad que un individuo muestra para una empresa, institución o cargo determinado.</a:t>
          </a:r>
          <a:br>
            <a:rPr lang="es-MX" b="0" i="0" dirty="0" smtClean="0"/>
          </a:br>
          <a:endParaRPr lang="es-MX" dirty="0"/>
        </a:p>
      </dgm:t>
    </dgm:pt>
    <dgm:pt modelId="{9D374C9E-0CCD-4E81-B7B9-F8BEE81543C0}" type="parTrans" cxnId="{DD9E8000-3468-4016-BFE2-8331991F3A83}">
      <dgm:prSet/>
      <dgm:spPr/>
      <dgm:t>
        <a:bodyPr/>
        <a:lstStyle/>
        <a:p>
          <a:endParaRPr lang="es-MX"/>
        </a:p>
      </dgm:t>
    </dgm:pt>
    <dgm:pt modelId="{B3B2BED8-5E8F-4635-9EB2-B63C510CCBA9}" type="sibTrans" cxnId="{DD9E8000-3468-4016-BFE2-8331991F3A83}">
      <dgm:prSet/>
      <dgm:spPr/>
      <dgm:t>
        <a:bodyPr/>
        <a:lstStyle/>
        <a:p>
          <a:endParaRPr lang="es-MX"/>
        </a:p>
      </dgm:t>
    </dgm:pt>
    <dgm:pt modelId="{5952D239-0C76-4681-94C5-3E5A44FADA20}">
      <dgm:prSet phldrT="[Texto]"/>
      <dgm:spPr/>
      <dgm:t>
        <a:bodyPr/>
        <a:lstStyle/>
        <a:p>
          <a:r>
            <a:rPr lang="es-MX" b="0" i="0" dirty="0" smtClean="0"/>
            <a:t>La entrevista laboral puede tener muchos formatos y ser más o menos relajada dependiendo del ámbito en el que se realice así como también de quién la lleve a cabo, tendiendo a ser mucho más formales y estrictas aquellas que son tomadas por altos cargos de cada institución.</a:t>
          </a:r>
          <a:endParaRPr lang="es-MX" dirty="0"/>
        </a:p>
      </dgm:t>
    </dgm:pt>
    <dgm:pt modelId="{8D168E4C-5DB0-4BBF-B64C-179D2E983012}" type="parTrans" cxnId="{227C6142-F4A7-46F6-9A33-4E271D9129D8}">
      <dgm:prSet/>
      <dgm:spPr/>
      <dgm:t>
        <a:bodyPr/>
        <a:lstStyle/>
        <a:p>
          <a:endParaRPr lang="es-MX"/>
        </a:p>
      </dgm:t>
    </dgm:pt>
    <dgm:pt modelId="{FE1A6351-2886-4C5D-AB59-9A8276947C72}" type="sibTrans" cxnId="{227C6142-F4A7-46F6-9A33-4E271D9129D8}">
      <dgm:prSet/>
      <dgm:spPr/>
      <dgm:t>
        <a:bodyPr/>
        <a:lstStyle/>
        <a:p>
          <a:endParaRPr lang="es-MX"/>
        </a:p>
      </dgm:t>
    </dgm:pt>
    <dgm:pt modelId="{0DE5BED6-475E-4D0F-BC6F-1C60CB0CBC39}">
      <dgm:prSet phldrT="[Texto]"/>
      <dgm:spPr/>
      <dgm:t>
        <a:bodyPr/>
        <a:lstStyle/>
        <a:p>
          <a:r>
            <a:rPr lang="es-MX" b="0" i="0" dirty="0" smtClean="0"/>
            <a:t>La entrevista laboral es el primer paso en lo que se entiende como la formación de una carrera de una persona ya que es el primer y más importante escalón que se debe superar.</a:t>
          </a:r>
          <a:endParaRPr lang="es-MX" dirty="0"/>
        </a:p>
      </dgm:t>
    </dgm:pt>
    <dgm:pt modelId="{68932B84-182D-48E2-BCC6-F58207181AF8}" type="parTrans" cxnId="{4EAA3409-EE15-44BF-9E13-37B033B20EFB}">
      <dgm:prSet/>
      <dgm:spPr/>
      <dgm:t>
        <a:bodyPr/>
        <a:lstStyle/>
        <a:p>
          <a:endParaRPr lang="es-MX"/>
        </a:p>
      </dgm:t>
    </dgm:pt>
    <dgm:pt modelId="{FE083A16-C3CE-4186-BE24-EBDF156D3D3E}" type="sibTrans" cxnId="{4EAA3409-EE15-44BF-9E13-37B033B20EFB}">
      <dgm:prSet/>
      <dgm:spPr/>
      <dgm:t>
        <a:bodyPr/>
        <a:lstStyle/>
        <a:p>
          <a:endParaRPr lang="es-MX"/>
        </a:p>
      </dgm:t>
    </dgm:pt>
    <dgm:pt modelId="{4632E880-A2B6-40E3-9539-13D84C28403E}">
      <dgm:prSet phldrT="[Texto]" custT="1"/>
      <dgm:spPr/>
      <dgm:t>
        <a:bodyPr/>
        <a:lstStyle/>
        <a:p>
          <a:r>
            <a:rPr lang="es-MX" sz="2000" dirty="0" smtClean="0"/>
            <a:t>Entrevista Laboral </a:t>
          </a:r>
          <a:endParaRPr lang="es-MX" sz="2000" dirty="0"/>
        </a:p>
      </dgm:t>
    </dgm:pt>
    <dgm:pt modelId="{B6126EB4-4EAD-415A-895A-25C788074BEA}" type="sibTrans" cxnId="{F07D9043-96FA-4754-BEE9-3D5AB6576F3C}">
      <dgm:prSet/>
      <dgm:spPr/>
      <dgm:t>
        <a:bodyPr/>
        <a:lstStyle/>
        <a:p>
          <a:endParaRPr lang="es-MX"/>
        </a:p>
      </dgm:t>
    </dgm:pt>
    <dgm:pt modelId="{9E322BE0-1E15-4F08-B77D-9AF65E360978}" type="parTrans" cxnId="{F07D9043-96FA-4754-BEE9-3D5AB6576F3C}">
      <dgm:prSet/>
      <dgm:spPr/>
      <dgm:t>
        <a:bodyPr/>
        <a:lstStyle/>
        <a:p>
          <a:endParaRPr lang="es-MX"/>
        </a:p>
      </dgm:t>
    </dgm:pt>
    <dgm:pt modelId="{50320C52-B3A1-4B7D-9E1C-A115C0CE61CB}" type="pres">
      <dgm:prSet presAssocID="{9FD82404-2550-4DF2-B1A7-541C240440D4}" presName="diagram" presStyleCnt="0">
        <dgm:presLayoutVars>
          <dgm:chPref val="1"/>
          <dgm:dir/>
          <dgm:animOne val="branch"/>
          <dgm:animLvl val="lvl"/>
          <dgm:resizeHandles val="exact"/>
        </dgm:presLayoutVars>
      </dgm:prSet>
      <dgm:spPr/>
      <dgm:t>
        <a:bodyPr/>
        <a:lstStyle/>
        <a:p>
          <a:endParaRPr lang="es-MX"/>
        </a:p>
      </dgm:t>
    </dgm:pt>
    <dgm:pt modelId="{328CD196-F90B-433A-9DBC-9F23E0A6D875}" type="pres">
      <dgm:prSet presAssocID="{4632E880-A2B6-40E3-9539-13D84C28403E}" presName="root1" presStyleCnt="0"/>
      <dgm:spPr/>
    </dgm:pt>
    <dgm:pt modelId="{D8A5722B-55E4-4064-9518-970FE0531C43}" type="pres">
      <dgm:prSet presAssocID="{4632E880-A2B6-40E3-9539-13D84C28403E}" presName="LevelOneTextNode" presStyleLbl="node0" presStyleIdx="0" presStyleCnt="1" custLinFactNeighborX="-1498" custLinFactNeighborY="-999">
        <dgm:presLayoutVars>
          <dgm:chPref val="3"/>
        </dgm:presLayoutVars>
      </dgm:prSet>
      <dgm:spPr/>
      <dgm:t>
        <a:bodyPr/>
        <a:lstStyle/>
        <a:p>
          <a:endParaRPr lang="es-MX"/>
        </a:p>
      </dgm:t>
    </dgm:pt>
    <dgm:pt modelId="{6BB39C86-D4A5-43CB-932B-F8F57D159A93}" type="pres">
      <dgm:prSet presAssocID="{4632E880-A2B6-40E3-9539-13D84C28403E}" presName="level2hierChild" presStyleCnt="0"/>
      <dgm:spPr/>
    </dgm:pt>
    <dgm:pt modelId="{21BE8017-3645-4C00-824D-576BFB1AE10F}" type="pres">
      <dgm:prSet presAssocID="{D2455180-F9DE-40E1-8C4A-B561BF4FA3B4}" presName="conn2-1" presStyleLbl="parChTrans1D2" presStyleIdx="0" presStyleCnt="2"/>
      <dgm:spPr/>
      <dgm:t>
        <a:bodyPr/>
        <a:lstStyle/>
        <a:p>
          <a:endParaRPr lang="es-MX"/>
        </a:p>
      </dgm:t>
    </dgm:pt>
    <dgm:pt modelId="{31F8E591-5470-4004-9631-C1612F4CFB75}" type="pres">
      <dgm:prSet presAssocID="{D2455180-F9DE-40E1-8C4A-B561BF4FA3B4}" presName="connTx" presStyleLbl="parChTrans1D2" presStyleIdx="0" presStyleCnt="2"/>
      <dgm:spPr/>
      <dgm:t>
        <a:bodyPr/>
        <a:lstStyle/>
        <a:p>
          <a:endParaRPr lang="es-MX"/>
        </a:p>
      </dgm:t>
    </dgm:pt>
    <dgm:pt modelId="{712EAB26-409C-43C5-AD6B-24BA7F4103C9}" type="pres">
      <dgm:prSet presAssocID="{1F41D67D-F6E2-4D29-8092-D1B1A90E4E8C}" presName="root2" presStyleCnt="0"/>
      <dgm:spPr/>
    </dgm:pt>
    <dgm:pt modelId="{7DF377B4-2551-43FC-BD6B-DEFCB07EDC31}" type="pres">
      <dgm:prSet presAssocID="{1F41D67D-F6E2-4D29-8092-D1B1A90E4E8C}" presName="LevelTwoTextNode" presStyleLbl="node2" presStyleIdx="0" presStyleCnt="2" custLinFactNeighborX="-26467" custLinFactNeighborY="-72910">
        <dgm:presLayoutVars>
          <dgm:chPref val="3"/>
        </dgm:presLayoutVars>
      </dgm:prSet>
      <dgm:spPr/>
      <dgm:t>
        <a:bodyPr/>
        <a:lstStyle/>
        <a:p>
          <a:endParaRPr lang="es-MX"/>
        </a:p>
      </dgm:t>
    </dgm:pt>
    <dgm:pt modelId="{FABD4CA3-6E29-469E-BD88-0E85C692557D}" type="pres">
      <dgm:prSet presAssocID="{1F41D67D-F6E2-4D29-8092-D1B1A90E4E8C}" presName="level3hierChild" presStyleCnt="0"/>
      <dgm:spPr/>
    </dgm:pt>
    <dgm:pt modelId="{32DB1435-E663-4A2D-A60F-A1A65631BFFF}" type="pres">
      <dgm:prSet presAssocID="{9D374C9E-0CCD-4E81-B7B9-F8BEE81543C0}" presName="conn2-1" presStyleLbl="parChTrans1D3" presStyleIdx="0" presStyleCnt="2"/>
      <dgm:spPr/>
      <dgm:t>
        <a:bodyPr/>
        <a:lstStyle/>
        <a:p>
          <a:endParaRPr lang="es-MX"/>
        </a:p>
      </dgm:t>
    </dgm:pt>
    <dgm:pt modelId="{0E313C03-22F5-4781-98CD-F9EC68087D65}" type="pres">
      <dgm:prSet presAssocID="{9D374C9E-0CCD-4E81-B7B9-F8BEE81543C0}" presName="connTx" presStyleLbl="parChTrans1D3" presStyleIdx="0" presStyleCnt="2"/>
      <dgm:spPr/>
      <dgm:t>
        <a:bodyPr/>
        <a:lstStyle/>
        <a:p>
          <a:endParaRPr lang="es-MX"/>
        </a:p>
      </dgm:t>
    </dgm:pt>
    <dgm:pt modelId="{F97E7BEC-8F94-4BC4-8617-6D6ACA88B11D}" type="pres">
      <dgm:prSet presAssocID="{9EF313C9-FDD2-4A0D-87ED-440FC7823B89}" presName="root2" presStyleCnt="0"/>
      <dgm:spPr/>
    </dgm:pt>
    <dgm:pt modelId="{4C0B3972-2CDA-4275-B70A-ACF314B51F71}" type="pres">
      <dgm:prSet presAssocID="{9EF313C9-FDD2-4A0D-87ED-440FC7823B89}" presName="LevelTwoTextNode" presStyleLbl="node3" presStyleIdx="0" presStyleCnt="2" custScaleX="97950" custScaleY="140713" custLinFactNeighborX="-3128" custLinFactNeighborY="-33362">
        <dgm:presLayoutVars>
          <dgm:chPref val="3"/>
        </dgm:presLayoutVars>
      </dgm:prSet>
      <dgm:spPr/>
      <dgm:t>
        <a:bodyPr/>
        <a:lstStyle/>
        <a:p>
          <a:endParaRPr lang="es-MX"/>
        </a:p>
      </dgm:t>
    </dgm:pt>
    <dgm:pt modelId="{5C55F708-6F84-4223-B943-5D77A9843C16}" type="pres">
      <dgm:prSet presAssocID="{9EF313C9-FDD2-4A0D-87ED-440FC7823B89}" presName="level3hierChild" presStyleCnt="0"/>
      <dgm:spPr/>
    </dgm:pt>
    <dgm:pt modelId="{142FFD54-9BCC-42BC-9F51-A19965429048}" type="pres">
      <dgm:prSet presAssocID="{8D168E4C-5DB0-4BBF-B64C-179D2E983012}" presName="conn2-1" presStyleLbl="parChTrans1D3" presStyleIdx="1" presStyleCnt="2"/>
      <dgm:spPr/>
      <dgm:t>
        <a:bodyPr/>
        <a:lstStyle/>
        <a:p>
          <a:endParaRPr lang="es-MX"/>
        </a:p>
      </dgm:t>
    </dgm:pt>
    <dgm:pt modelId="{731A5696-5ECB-4C88-B5C3-88E686FF01FC}" type="pres">
      <dgm:prSet presAssocID="{8D168E4C-5DB0-4BBF-B64C-179D2E983012}" presName="connTx" presStyleLbl="parChTrans1D3" presStyleIdx="1" presStyleCnt="2"/>
      <dgm:spPr/>
      <dgm:t>
        <a:bodyPr/>
        <a:lstStyle/>
        <a:p>
          <a:endParaRPr lang="es-MX"/>
        </a:p>
      </dgm:t>
    </dgm:pt>
    <dgm:pt modelId="{ADC6D388-E34F-4C79-A9D6-0155A4D4EE7F}" type="pres">
      <dgm:prSet presAssocID="{5952D239-0C76-4681-94C5-3E5A44FADA20}" presName="root2" presStyleCnt="0"/>
      <dgm:spPr/>
    </dgm:pt>
    <dgm:pt modelId="{280575F2-1AA9-437D-B873-B7FBF4795A50}" type="pres">
      <dgm:prSet presAssocID="{5952D239-0C76-4681-94C5-3E5A44FADA20}" presName="LevelTwoTextNode" presStyleLbl="node3" presStyleIdx="1" presStyleCnt="2" custLinFactNeighborY="-29963">
        <dgm:presLayoutVars>
          <dgm:chPref val="3"/>
        </dgm:presLayoutVars>
      </dgm:prSet>
      <dgm:spPr/>
      <dgm:t>
        <a:bodyPr/>
        <a:lstStyle/>
        <a:p>
          <a:endParaRPr lang="es-MX"/>
        </a:p>
      </dgm:t>
    </dgm:pt>
    <dgm:pt modelId="{FD678D49-2626-4A6C-B139-FB6848A2B060}" type="pres">
      <dgm:prSet presAssocID="{5952D239-0C76-4681-94C5-3E5A44FADA20}" presName="level3hierChild" presStyleCnt="0"/>
      <dgm:spPr/>
    </dgm:pt>
    <dgm:pt modelId="{370049E9-43F2-4074-B2DE-4C5F16B5E972}" type="pres">
      <dgm:prSet presAssocID="{68932B84-182D-48E2-BCC6-F58207181AF8}" presName="conn2-1" presStyleLbl="parChTrans1D2" presStyleIdx="1" presStyleCnt="2"/>
      <dgm:spPr/>
      <dgm:t>
        <a:bodyPr/>
        <a:lstStyle/>
        <a:p>
          <a:endParaRPr lang="es-MX"/>
        </a:p>
      </dgm:t>
    </dgm:pt>
    <dgm:pt modelId="{33D4161C-1141-407B-82D8-6A056A9D4E16}" type="pres">
      <dgm:prSet presAssocID="{68932B84-182D-48E2-BCC6-F58207181AF8}" presName="connTx" presStyleLbl="parChTrans1D2" presStyleIdx="1" presStyleCnt="2"/>
      <dgm:spPr/>
      <dgm:t>
        <a:bodyPr/>
        <a:lstStyle/>
        <a:p>
          <a:endParaRPr lang="es-MX"/>
        </a:p>
      </dgm:t>
    </dgm:pt>
    <dgm:pt modelId="{A58F8C08-8E64-460D-867C-7797087D44C0}" type="pres">
      <dgm:prSet presAssocID="{0DE5BED6-475E-4D0F-BC6F-1C60CB0CBC39}" presName="root2" presStyleCnt="0"/>
      <dgm:spPr/>
    </dgm:pt>
    <dgm:pt modelId="{01CF29AA-3C56-422A-BC4D-20C7E134BA9B}" type="pres">
      <dgm:prSet presAssocID="{0DE5BED6-475E-4D0F-BC6F-1C60CB0CBC39}" presName="LevelTwoTextNode" presStyleLbl="node2" presStyleIdx="1" presStyleCnt="2" custLinFactX="37830" custLinFactNeighborX="100000" custLinFactNeighborY="64062">
        <dgm:presLayoutVars>
          <dgm:chPref val="3"/>
        </dgm:presLayoutVars>
      </dgm:prSet>
      <dgm:spPr/>
      <dgm:t>
        <a:bodyPr/>
        <a:lstStyle/>
        <a:p>
          <a:endParaRPr lang="es-MX"/>
        </a:p>
      </dgm:t>
    </dgm:pt>
    <dgm:pt modelId="{2DB93D69-A555-4B29-B464-FFB0A04983EE}" type="pres">
      <dgm:prSet presAssocID="{0DE5BED6-475E-4D0F-BC6F-1C60CB0CBC39}" presName="level3hierChild" presStyleCnt="0"/>
      <dgm:spPr/>
    </dgm:pt>
  </dgm:ptLst>
  <dgm:cxnLst>
    <dgm:cxn modelId="{57716209-E514-4198-AE63-D3403F38EC3E}" type="presOf" srcId="{8D168E4C-5DB0-4BBF-B64C-179D2E983012}" destId="{731A5696-5ECB-4C88-B5C3-88E686FF01FC}" srcOrd="1" destOrd="0" presId="urn:microsoft.com/office/officeart/2005/8/layout/hierarchy2"/>
    <dgm:cxn modelId="{042B0C7F-8641-4CF6-9BA6-78ADF4B42380}" type="presOf" srcId="{4632E880-A2B6-40E3-9539-13D84C28403E}" destId="{D8A5722B-55E4-4064-9518-970FE0531C43}" srcOrd="0" destOrd="0" presId="urn:microsoft.com/office/officeart/2005/8/layout/hierarchy2"/>
    <dgm:cxn modelId="{631A5305-B3AB-4691-B5B6-2FA7CB47B966}" type="presOf" srcId="{1F41D67D-F6E2-4D29-8092-D1B1A90E4E8C}" destId="{7DF377B4-2551-43FC-BD6B-DEFCB07EDC31}" srcOrd="0" destOrd="0" presId="urn:microsoft.com/office/officeart/2005/8/layout/hierarchy2"/>
    <dgm:cxn modelId="{20929AC0-B7F0-4EEE-8F69-35E659472DB5}" type="presOf" srcId="{9FD82404-2550-4DF2-B1A7-541C240440D4}" destId="{50320C52-B3A1-4B7D-9E1C-A115C0CE61CB}" srcOrd="0" destOrd="0" presId="urn:microsoft.com/office/officeart/2005/8/layout/hierarchy2"/>
    <dgm:cxn modelId="{76EF937F-E2C4-421B-B807-55CEFD58299A}" type="presOf" srcId="{0DE5BED6-475E-4D0F-BC6F-1C60CB0CBC39}" destId="{01CF29AA-3C56-422A-BC4D-20C7E134BA9B}" srcOrd="0" destOrd="0" presId="urn:microsoft.com/office/officeart/2005/8/layout/hierarchy2"/>
    <dgm:cxn modelId="{CF48B068-C410-4C9E-8DD5-AC0720FB4EC8}" type="presOf" srcId="{D2455180-F9DE-40E1-8C4A-B561BF4FA3B4}" destId="{21BE8017-3645-4C00-824D-576BFB1AE10F}" srcOrd="0" destOrd="0" presId="urn:microsoft.com/office/officeart/2005/8/layout/hierarchy2"/>
    <dgm:cxn modelId="{A35A5482-C5FE-49EB-AE60-20FC270A9449}" type="presOf" srcId="{68932B84-182D-48E2-BCC6-F58207181AF8}" destId="{33D4161C-1141-407B-82D8-6A056A9D4E16}" srcOrd="1" destOrd="0" presId="urn:microsoft.com/office/officeart/2005/8/layout/hierarchy2"/>
    <dgm:cxn modelId="{6A078CA3-2918-453F-A67A-5AE26D1CA8F1}" type="presOf" srcId="{8D168E4C-5DB0-4BBF-B64C-179D2E983012}" destId="{142FFD54-9BCC-42BC-9F51-A19965429048}" srcOrd="0" destOrd="0" presId="urn:microsoft.com/office/officeart/2005/8/layout/hierarchy2"/>
    <dgm:cxn modelId="{4EAA3409-EE15-44BF-9E13-37B033B20EFB}" srcId="{4632E880-A2B6-40E3-9539-13D84C28403E}" destId="{0DE5BED6-475E-4D0F-BC6F-1C60CB0CBC39}" srcOrd="1" destOrd="0" parTransId="{68932B84-182D-48E2-BCC6-F58207181AF8}" sibTransId="{FE083A16-C3CE-4186-BE24-EBDF156D3D3E}"/>
    <dgm:cxn modelId="{65A1187B-9E81-4E7C-A54C-7E5103E8C572}" type="presOf" srcId="{68932B84-182D-48E2-BCC6-F58207181AF8}" destId="{370049E9-43F2-4074-B2DE-4C5F16B5E972}" srcOrd="0" destOrd="0" presId="urn:microsoft.com/office/officeart/2005/8/layout/hierarchy2"/>
    <dgm:cxn modelId="{DD9E8000-3468-4016-BFE2-8331991F3A83}" srcId="{1F41D67D-F6E2-4D29-8092-D1B1A90E4E8C}" destId="{9EF313C9-FDD2-4A0D-87ED-440FC7823B89}" srcOrd="0" destOrd="0" parTransId="{9D374C9E-0CCD-4E81-B7B9-F8BEE81543C0}" sibTransId="{B3B2BED8-5E8F-4635-9EB2-B63C510CCBA9}"/>
    <dgm:cxn modelId="{390244C3-1C40-431E-8771-F239E5AF6E41}" type="presOf" srcId="{9D374C9E-0CCD-4E81-B7B9-F8BEE81543C0}" destId="{32DB1435-E663-4A2D-A60F-A1A65631BFFF}" srcOrd="0" destOrd="0" presId="urn:microsoft.com/office/officeart/2005/8/layout/hierarchy2"/>
    <dgm:cxn modelId="{F07D9043-96FA-4754-BEE9-3D5AB6576F3C}" srcId="{9FD82404-2550-4DF2-B1A7-541C240440D4}" destId="{4632E880-A2B6-40E3-9539-13D84C28403E}" srcOrd="0" destOrd="0" parTransId="{9E322BE0-1E15-4F08-B77D-9AF65E360978}" sibTransId="{B6126EB4-4EAD-415A-895A-25C788074BEA}"/>
    <dgm:cxn modelId="{FEBCD302-B5BE-47CD-B476-D3AABBE582E6}" type="presOf" srcId="{5952D239-0C76-4681-94C5-3E5A44FADA20}" destId="{280575F2-1AA9-437D-B873-B7FBF4795A50}" srcOrd="0" destOrd="0" presId="urn:microsoft.com/office/officeart/2005/8/layout/hierarchy2"/>
    <dgm:cxn modelId="{2EC69776-C632-40C9-85BF-36D768997110}" type="presOf" srcId="{9D374C9E-0CCD-4E81-B7B9-F8BEE81543C0}" destId="{0E313C03-22F5-4781-98CD-F9EC68087D65}" srcOrd="1" destOrd="0" presId="urn:microsoft.com/office/officeart/2005/8/layout/hierarchy2"/>
    <dgm:cxn modelId="{227C6142-F4A7-46F6-9A33-4E271D9129D8}" srcId="{1F41D67D-F6E2-4D29-8092-D1B1A90E4E8C}" destId="{5952D239-0C76-4681-94C5-3E5A44FADA20}" srcOrd="1" destOrd="0" parTransId="{8D168E4C-5DB0-4BBF-B64C-179D2E983012}" sibTransId="{FE1A6351-2886-4C5D-AB59-9A8276947C72}"/>
    <dgm:cxn modelId="{6B8B97E4-1881-4036-A29F-E95228DDEFBB}" type="presOf" srcId="{9EF313C9-FDD2-4A0D-87ED-440FC7823B89}" destId="{4C0B3972-2CDA-4275-B70A-ACF314B51F71}" srcOrd="0" destOrd="0" presId="urn:microsoft.com/office/officeart/2005/8/layout/hierarchy2"/>
    <dgm:cxn modelId="{D077D3F8-D498-4864-A6E7-8823F0B17C08}" type="presOf" srcId="{D2455180-F9DE-40E1-8C4A-B561BF4FA3B4}" destId="{31F8E591-5470-4004-9631-C1612F4CFB75}" srcOrd="1" destOrd="0" presId="urn:microsoft.com/office/officeart/2005/8/layout/hierarchy2"/>
    <dgm:cxn modelId="{C6A0F8D6-3F18-407B-BADA-0A05D35D2484}" srcId="{4632E880-A2B6-40E3-9539-13D84C28403E}" destId="{1F41D67D-F6E2-4D29-8092-D1B1A90E4E8C}" srcOrd="0" destOrd="0" parTransId="{D2455180-F9DE-40E1-8C4A-B561BF4FA3B4}" sibTransId="{726CB663-F318-454E-B861-CF9B083ACC99}"/>
    <dgm:cxn modelId="{55E13126-E4F2-4F79-A0E2-CB7FD79FD407}" type="presParOf" srcId="{50320C52-B3A1-4B7D-9E1C-A115C0CE61CB}" destId="{328CD196-F90B-433A-9DBC-9F23E0A6D875}" srcOrd="0" destOrd="0" presId="urn:microsoft.com/office/officeart/2005/8/layout/hierarchy2"/>
    <dgm:cxn modelId="{BA6F24D4-D195-4559-ABA7-39CDE12A7BAA}" type="presParOf" srcId="{328CD196-F90B-433A-9DBC-9F23E0A6D875}" destId="{D8A5722B-55E4-4064-9518-970FE0531C43}" srcOrd="0" destOrd="0" presId="urn:microsoft.com/office/officeart/2005/8/layout/hierarchy2"/>
    <dgm:cxn modelId="{FF910068-2B41-4BA5-BE0C-22BBC6F03067}" type="presParOf" srcId="{328CD196-F90B-433A-9DBC-9F23E0A6D875}" destId="{6BB39C86-D4A5-43CB-932B-F8F57D159A93}" srcOrd="1" destOrd="0" presId="urn:microsoft.com/office/officeart/2005/8/layout/hierarchy2"/>
    <dgm:cxn modelId="{37F311A0-EA65-4821-A94B-19E84F04E491}" type="presParOf" srcId="{6BB39C86-D4A5-43CB-932B-F8F57D159A93}" destId="{21BE8017-3645-4C00-824D-576BFB1AE10F}" srcOrd="0" destOrd="0" presId="urn:microsoft.com/office/officeart/2005/8/layout/hierarchy2"/>
    <dgm:cxn modelId="{9DADEDC9-0A06-42F5-89F5-AAE609513FD6}" type="presParOf" srcId="{21BE8017-3645-4C00-824D-576BFB1AE10F}" destId="{31F8E591-5470-4004-9631-C1612F4CFB75}" srcOrd="0" destOrd="0" presId="urn:microsoft.com/office/officeart/2005/8/layout/hierarchy2"/>
    <dgm:cxn modelId="{389DB591-A78F-49A9-9CD8-B0B87F4CBA96}" type="presParOf" srcId="{6BB39C86-D4A5-43CB-932B-F8F57D159A93}" destId="{712EAB26-409C-43C5-AD6B-24BA7F4103C9}" srcOrd="1" destOrd="0" presId="urn:microsoft.com/office/officeart/2005/8/layout/hierarchy2"/>
    <dgm:cxn modelId="{69C81780-C7FA-4275-863F-7D85371C0A0F}" type="presParOf" srcId="{712EAB26-409C-43C5-AD6B-24BA7F4103C9}" destId="{7DF377B4-2551-43FC-BD6B-DEFCB07EDC31}" srcOrd="0" destOrd="0" presId="urn:microsoft.com/office/officeart/2005/8/layout/hierarchy2"/>
    <dgm:cxn modelId="{D923F6C4-4ED2-4A44-B661-6C00E514A46F}" type="presParOf" srcId="{712EAB26-409C-43C5-AD6B-24BA7F4103C9}" destId="{FABD4CA3-6E29-469E-BD88-0E85C692557D}" srcOrd="1" destOrd="0" presId="urn:microsoft.com/office/officeart/2005/8/layout/hierarchy2"/>
    <dgm:cxn modelId="{18CB807E-E83B-468E-AD23-82C51E096CF9}" type="presParOf" srcId="{FABD4CA3-6E29-469E-BD88-0E85C692557D}" destId="{32DB1435-E663-4A2D-A60F-A1A65631BFFF}" srcOrd="0" destOrd="0" presId="urn:microsoft.com/office/officeart/2005/8/layout/hierarchy2"/>
    <dgm:cxn modelId="{4A44B40F-4B08-48B5-9EE2-2982705B04DC}" type="presParOf" srcId="{32DB1435-E663-4A2D-A60F-A1A65631BFFF}" destId="{0E313C03-22F5-4781-98CD-F9EC68087D65}" srcOrd="0" destOrd="0" presId="urn:microsoft.com/office/officeart/2005/8/layout/hierarchy2"/>
    <dgm:cxn modelId="{22A98005-B312-443C-A389-4445476CFF09}" type="presParOf" srcId="{FABD4CA3-6E29-469E-BD88-0E85C692557D}" destId="{F97E7BEC-8F94-4BC4-8617-6D6ACA88B11D}" srcOrd="1" destOrd="0" presId="urn:microsoft.com/office/officeart/2005/8/layout/hierarchy2"/>
    <dgm:cxn modelId="{A91A91EF-3C86-475D-A87E-04515E832A58}" type="presParOf" srcId="{F97E7BEC-8F94-4BC4-8617-6D6ACA88B11D}" destId="{4C0B3972-2CDA-4275-B70A-ACF314B51F71}" srcOrd="0" destOrd="0" presId="urn:microsoft.com/office/officeart/2005/8/layout/hierarchy2"/>
    <dgm:cxn modelId="{3B1BBCE3-CFB1-47C5-A33A-D11B8BEBA690}" type="presParOf" srcId="{F97E7BEC-8F94-4BC4-8617-6D6ACA88B11D}" destId="{5C55F708-6F84-4223-B943-5D77A9843C16}" srcOrd="1" destOrd="0" presId="urn:microsoft.com/office/officeart/2005/8/layout/hierarchy2"/>
    <dgm:cxn modelId="{30594550-D71C-4139-9904-2CF4CBE56301}" type="presParOf" srcId="{FABD4CA3-6E29-469E-BD88-0E85C692557D}" destId="{142FFD54-9BCC-42BC-9F51-A19965429048}" srcOrd="2" destOrd="0" presId="urn:microsoft.com/office/officeart/2005/8/layout/hierarchy2"/>
    <dgm:cxn modelId="{0E6D5965-158F-48DA-AA77-B53C16F5DE69}" type="presParOf" srcId="{142FFD54-9BCC-42BC-9F51-A19965429048}" destId="{731A5696-5ECB-4C88-B5C3-88E686FF01FC}" srcOrd="0" destOrd="0" presId="urn:microsoft.com/office/officeart/2005/8/layout/hierarchy2"/>
    <dgm:cxn modelId="{326E1894-4480-4664-B39A-3677B67DED79}" type="presParOf" srcId="{FABD4CA3-6E29-469E-BD88-0E85C692557D}" destId="{ADC6D388-E34F-4C79-A9D6-0155A4D4EE7F}" srcOrd="3" destOrd="0" presId="urn:microsoft.com/office/officeart/2005/8/layout/hierarchy2"/>
    <dgm:cxn modelId="{27AA011F-3915-4D2A-AAA5-0E79EF2B52E8}" type="presParOf" srcId="{ADC6D388-E34F-4C79-A9D6-0155A4D4EE7F}" destId="{280575F2-1AA9-437D-B873-B7FBF4795A50}" srcOrd="0" destOrd="0" presId="urn:microsoft.com/office/officeart/2005/8/layout/hierarchy2"/>
    <dgm:cxn modelId="{8B5DE0A8-F4ED-4201-AA7C-43D926ED7AF9}" type="presParOf" srcId="{ADC6D388-E34F-4C79-A9D6-0155A4D4EE7F}" destId="{FD678D49-2626-4A6C-B139-FB6848A2B060}" srcOrd="1" destOrd="0" presId="urn:microsoft.com/office/officeart/2005/8/layout/hierarchy2"/>
    <dgm:cxn modelId="{8FC2E68C-2788-4950-B824-67DDFEA11E88}" type="presParOf" srcId="{6BB39C86-D4A5-43CB-932B-F8F57D159A93}" destId="{370049E9-43F2-4074-B2DE-4C5F16B5E972}" srcOrd="2" destOrd="0" presId="urn:microsoft.com/office/officeart/2005/8/layout/hierarchy2"/>
    <dgm:cxn modelId="{D6B22D8B-F81F-4A20-AEB9-69A4AA8E2826}" type="presParOf" srcId="{370049E9-43F2-4074-B2DE-4C5F16B5E972}" destId="{33D4161C-1141-407B-82D8-6A056A9D4E16}" srcOrd="0" destOrd="0" presId="urn:microsoft.com/office/officeart/2005/8/layout/hierarchy2"/>
    <dgm:cxn modelId="{39B1ACF2-5A64-482A-B10C-DEAE43BE0A41}" type="presParOf" srcId="{6BB39C86-D4A5-43CB-932B-F8F57D159A93}" destId="{A58F8C08-8E64-460D-867C-7797087D44C0}" srcOrd="3" destOrd="0" presId="urn:microsoft.com/office/officeart/2005/8/layout/hierarchy2"/>
    <dgm:cxn modelId="{9ECB7E53-A139-4C35-82FD-C9FB59AF798B}" type="presParOf" srcId="{A58F8C08-8E64-460D-867C-7797087D44C0}" destId="{01CF29AA-3C56-422A-BC4D-20C7E134BA9B}" srcOrd="0" destOrd="0" presId="urn:microsoft.com/office/officeart/2005/8/layout/hierarchy2"/>
    <dgm:cxn modelId="{25D19506-370A-4CA0-983B-B5762D06F0EC}" type="presParOf" srcId="{A58F8C08-8E64-460D-867C-7797087D44C0}" destId="{2DB93D69-A555-4B29-B464-FFB0A04983EE}"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8684892-D47D-445A-B79C-31312F6A7EFA}" type="doc">
      <dgm:prSet loTypeId="urn:microsoft.com/office/officeart/2008/layout/PictureAccentList" loCatId="list" qsTypeId="urn:microsoft.com/office/officeart/2005/8/quickstyle/simple1" qsCatId="simple" csTypeId="urn:microsoft.com/office/officeart/2005/8/colors/colorful5" csCatId="colorful" phldr="1"/>
      <dgm:spPr/>
      <dgm:t>
        <a:bodyPr/>
        <a:lstStyle/>
        <a:p>
          <a:endParaRPr lang="es-MX"/>
        </a:p>
      </dgm:t>
    </dgm:pt>
    <dgm:pt modelId="{33B49852-9DA2-4172-A75B-D1D24F95E2F7}">
      <dgm:prSet phldrT="[Texto]"/>
      <dgm:spPr/>
      <dgm:t>
        <a:bodyPr/>
        <a:lstStyle/>
        <a:p>
          <a:r>
            <a:rPr lang="es-MX" dirty="0" smtClean="0"/>
            <a:t>OBJETIVOS DE LA ENTREVISTA LABORAL </a:t>
          </a:r>
          <a:endParaRPr lang="es-MX" dirty="0"/>
        </a:p>
      </dgm:t>
    </dgm:pt>
    <dgm:pt modelId="{2B41821F-2A15-4D80-A74C-69314F8215DE}" type="parTrans" cxnId="{D1D74804-33F6-42F6-A5F6-ED8094ECAEF8}">
      <dgm:prSet/>
      <dgm:spPr/>
      <dgm:t>
        <a:bodyPr/>
        <a:lstStyle/>
        <a:p>
          <a:endParaRPr lang="es-MX"/>
        </a:p>
      </dgm:t>
    </dgm:pt>
    <dgm:pt modelId="{33C550BB-8965-479D-801B-17A871DEA461}" type="sibTrans" cxnId="{D1D74804-33F6-42F6-A5F6-ED8094ECAEF8}">
      <dgm:prSet/>
      <dgm:spPr/>
      <dgm:t>
        <a:bodyPr/>
        <a:lstStyle/>
        <a:p>
          <a:endParaRPr lang="es-MX"/>
        </a:p>
      </dgm:t>
    </dgm:pt>
    <dgm:pt modelId="{4BC90D4F-A9D6-4B04-A7CC-63E59CE66780}">
      <dgm:prSet phldrT="[Texto]"/>
      <dgm:spPr/>
      <dgm:t>
        <a:bodyPr/>
        <a:lstStyle/>
        <a:p>
          <a:r>
            <a:rPr lang="es-MX" b="1" i="0" dirty="0" smtClean="0"/>
            <a:t>Entrevistador</a:t>
          </a:r>
        </a:p>
        <a:p>
          <a:r>
            <a:rPr lang="es-MX" b="0" i="0" dirty="0" smtClean="0"/>
            <a:t>Conocer las actitudes y comportamientos de la persona entrevistada</a:t>
          </a:r>
        </a:p>
        <a:p>
          <a:r>
            <a:rPr lang="es-MX" b="0" i="0" dirty="0" smtClean="0"/>
            <a:t>Averiguar si el entrevistado es adecuado o idóneo para el puesto.</a:t>
          </a:r>
        </a:p>
        <a:p>
          <a:r>
            <a:rPr lang="es-MX" b="0" i="0" dirty="0" smtClean="0"/>
            <a:t>Descubrir si </a:t>
          </a:r>
          <a:r>
            <a:rPr lang="es-MX" b="1" i="0" dirty="0" smtClean="0"/>
            <a:t>puede, sabe y quiere</a:t>
          </a:r>
          <a:r>
            <a:rPr lang="es-MX" b="0" i="0" dirty="0" smtClean="0"/>
            <a:t> ocupar el puesto.</a:t>
          </a:r>
        </a:p>
        <a:p>
          <a:r>
            <a:rPr lang="es-MX" b="0" i="0" dirty="0" smtClean="0"/>
            <a:t>Predecir el rendimiento en el mismo, y cuales son sus expectativas.</a:t>
          </a:r>
          <a:endParaRPr lang="es-MX" dirty="0"/>
        </a:p>
      </dgm:t>
    </dgm:pt>
    <dgm:pt modelId="{143F2940-6D38-4ADA-A9C5-502403DEC3AF}" type="parTrans" cxnId="{24AC72BF-442F-4339-AF39-1AB1EB6EC0D2}">
      <dgm:prSet/>
      <dgm:spPr/>
      <dgm:t>
        <a:bodyPr/>
        <a:lstStyle/>
        <a:p>
          <a:endParaRPr lang="es-MX"/>
        </a:p>
      </dgm:t>
    </dgm:pt>
    <dgm:pt modelId="{D6846B67-F074-4EAB-B253-3B4B136DD649}" type="sibTrans" cxnId="{24AC72BF-442F-4339-AF39-1AB1EB6EC0D2}">
      <dgm:prSet/>
      <dgm:spPr/>
      <dgm:t>
        <a:bodyPr/>
        <a:lstStyle/>
        <a:p>
          <a:endParaRPr lang="es-MX"/>
        </a:p>
      </dgm:t>
    </dgm:pt>
    <dgm:pt modelId="{5E5B60B0-D9C4-4506-8B66-8E8BC566EAAB}">
      <dgm:prSet phldrT="[Texto]"/>
      <dgm:spPr/>
      <dgm:t>
        <a:bodyPr/>
        <a:lstStyle/>
        <a:p>
          <a:r>
            <a:rPr lang="es-MX" b="1" i="0" dirty="0" smtClean="0"/>
            <a:t>Entrevistado</a:t>
          </a:r>
          <a:r>
            <a:rPr lang="es-MX" b="0" i="0" dirty="0" smtClean="0"/>
            <a:t>[e</a:t>
          </a:r>
          <a:endParaRPr lang="es-MX" b="1" i="0" dirty="0" smtClean="0"/>
        </a:p>
        <a:p>
          <a:r>
            <a:rPr lang="es-MX" b="0" i="0" dirty="0" smtClean="0"/>
            <a:t>Demostrar que </a:t>
          </a:r>
          <a:r>
            <a:rPr lang="es-MX" b="1" i="0" dirty="0" smtClean="0"/>
            <a:t>puede, sabe y quiere</a:t>
          </a:r>
          <a:r>
            <a:rPr lang="es-MX" b="0" i="0" dirty="0" smtClean="0"/>
            <a:t> lo que requiere el perfil del puesto de trabajo.</a:t>
          </a:r>
        </a:p>
        <a:p>
          <a:r>
            <a:rPr lang="es-MX" b="0" i="0" dirty="0" smtClean="0"/>
            <a:t>Transmitir su competencia laboral para el puesto.</a:t>
          </a:r>
        </a:p>
        <a:p>
          <a:r>
            <a:rPr lang="es-MX" b="0" i="0" dirty="0" smtClean="0"/>
            <a:t>Probar que está realmente interesado.</a:t>
          </a:r>
        </a:p>
        <a:p>
          <a:r>
            <a:rPr lang="es-MX" b="0" i="0" dirty="0" smtClean="0"/>
            <a:t>Causar una impresión positiva en el entrevistador.</a:t>
          </a:r>
        </a:p>
        <a:p>
          <a:r>
            <a:rPr lang="es-MX" b="0" i="0" dirty="0" smtClean="0"/>
            <a:t>Lograr su objetivo, el puesto de trabajo.</a:t>
          </a:r>
          <a:endParaRPr lang="es-MX" dirty="0"/>
        </a:p>
      </dgm:t>
    </dgm:pt>
    <dgm:pt modelId="{CCB47489-9FA7-436C-BF6C-464F8B432DA8}" type="parTrans" cxnId="{9794D17D-A921-4D59-8C0C-CCFB77889EED}">
      <dgm:prSet/>
      <dgm:spPr/>
      <dgm:t>
        <a:bodyPr/>
        <a:lstStyle/>
        <a:p>
          <a:endParaRPr lang="es-MX"/>
        </a:p>
      </dgm:t>
    </dgm:pt>
    <dgm:pt modelId="{B9B41666-F9DF-4E56-A218-A985881AE190}" type="sibTrans" cxnId="{9794D17D-A921-4D59-8C0C-CCFB77889EED}">
      <dgm:prSet/>
      <dgm:spPr/>
      <dgm:t>
        <a:bodyPr/>
        <a:lstStyle/>
        <a:p>
          <a:endParaRPr lang="es-MX"/>
        </a:p>
      </dgm:t>
    </dgm:pt>
    <dgm:pt modelId="{7A987AE0-8DA3-4DE7-84EC-C98AC97F711B}" type="pres">
      <dgm:prSet presAssocID="{88684892-D47D-445A-B79C-31312F6A7EFA}" presName="layout" presStyleCnt="0">
        <dgm:presLayoutVars>
          <dgm:chMax/>
          <dgm:chPref/>
          <dgm:dir/>
          <dgm:animOne val="branch"/>
          <dgm:animLvl val="lvl"/>
          <dgm:resizeHandles/>
        </dgm:presLayoutVars>
      </dgm:prSet>
      <dgm:spPr/>
      <dgm:t>
        <a:bodyPr/>
        <a:lstStyle/>
        <a:p>
          <a:endParaRPr lang="es-MX"/>
        </a:p>
      </dgm:t>
    </dgm:pt>
    <dgm:pt modelId="{D0C1B5CC-DF0D-4B0C-B0C2-57069805DA42}" type="pres">
      <dgm:prSet presAssocID="{33B49852-9DA2-4172-A75B-D1D24F95E2F7}" presName="root" presStyleCnt="0">
        <dgm:presLayoutVars>
          <dgm:chMax/>
          <dgm:chPref val="4"/>
        </dgm:presLayoutVars>
      </dgm:prSet>
      <dgm:spPr/>
    </dgm:pt>
    <dgm:pt modelId="{87826C39-0EDF-459B-9D4A-696E5820CCFF}" type="pres">
      <dgm:prSet presAssocID="{33B49852-9DA2-4172-A75B-D1D24F95E2F7}" presName="rootComposite" presStyleCnt="0">
        <dgm:presLayoutVars/>
      </dgm:prSet>
      <dgm:spPr/>
    </dgm:pt>
    <dgm:pt modelId="{A7261745-A670-44AE-9774-C34E9F20779E}" type="pres">
      <dgm:prSet presAssocID="{33B49852-9DA2-4172-A75B-D1D24F95E2F7}" presName="rootText" presStyleLbl="node0" presStyleIdx="0" presStyleCnt="1" custScaleY="76968">
        <dgm:presLayoutVars>
          <dgm:chMax/>
          <dgm:chPref val="4"/>
        </dgm:presLayoutVars>
      </dgm:prSet>
      <dgm:spPr/>
      <dgm:t>
        <a:bodyPr/>
        <a:lstStyle/>
        <a:p>
          <a:endParaRPr lang="es-MX"/>
        </a:p>
      </dgm:t>
    </dgm:pt>
    <dgm:pt modelId="{1761B4C1-9DC6-4768-95FC-B4D5FDC0F15E}" type="pres">
      <dgm:prSet presAssocID="{33B49852-9DA2-4172-A75B-D1D24F95E2F7}" presName="childShape" presStyleCnt="0">
        <dgm:presLayoutVars>
          <dgm:chMax val="0"/>
          <dgm:chPref val="0"/>
        </dgm:presLayoutVars>
      </dgm:prSet>
      <dgm:spPr/>
    </dgm:pt>
    <dgm:pt modelId="{DBD6A1D2-8FAC-4D3C-A0B5-7C6E911B2080}" type="pres">
      <dgm:prSet presAssocID="{4BC90D4F-A9D6-4B04-A7CC-63E59CE66780}" presName="childComposite" presStyleCnt="0">
        <dgm:presLayoutVars>
          <dgm:chMax val="0"/>
          <dgm:chPref val="0"/>
        </dgm:presLayoutVars>
      </dgm:prSet>
      <dgm:spPr/>
    </dgm:pt>
    <dgm:pt modelId="{0D29ADCE-DB41-4D0B-83F5-A5D50A8790C8}" type="pres">
      <dgm:prSet presAssocID="{4BC90D4F-A9D6-4B04-A7CC-63E59CE66780}" presName="Image" presStyleLbl="node1" presStyleIdx="0" presStyleCnt="2"/>
      <dgm:spPr>
        <a:blipFill rotWithShape="1">
          <a:blip xmlns:r="http://schemas.openxmlformats.org/officeDocument/2006/relationships" r:embed="rId1"/>
          <a:stretch>
            <a:fillRect/>
          </a:stretch>
        </a:blipFill>
      </dgm:spPr>
      <dgm:t>
        <a:bodyPr/>
        <a:lstStyle/>
        <a:p>
          <a:endParaRPr lang="es-MX"/>
        </a:p>
      </dgm:t>
    </dgm:pt>
    <dgm:pt modelId="{B0120E5D-70D9-404F-89AB-43F544659CF0}" type="pres">
      <dgm:prSet presAssocID="{4BC90D4F-A9D6-4B04-A7CC-63E59CE66780}" presName="childText" presStyleLbl="lnNode1" presStyleIdx="0" presStyleCnt="2">
        <dgm:presLayoutVars>
          <dgm:chMax val="0"/>
          <dgm:chPref val="0"/>
          <dgm:bulletEnabled val="1"/>
        </dgm:presLayoutVars>
      </dgm:prSet>
      <dgm:spPr/>
      <dgm:t>
        <a:bodyPr/>
        <a:lstStyle/>
        <a:p>
          <a:endParaRPr lang="es-MX"/>
        </a:p>
      </dgm:t>
    </dgm:pt>
    <dgm:pt modelId="{EF64C928-5F7E-4147-AFFC-0B2B7698B502}" type="pres">
      <dgm:prSet presAssocID="{5E5B60B0-D9C4-4506-8B66-8E8BC566EAAB}" presName="childComposite" presStyleCnt="0">
        <dgm:presLayoutVars>
          <dgm:chMax val="0"/>
          <dgm:chPref val="0"/>
        </dgm:presLayoutVars>
      </dgm:prSet>
      <dgm:spPr/>
    </dgm:pt>
    <dgm:pt modelId="{2FF52C5D-0BED-4C0D-8C9B-F5C466C63162}" type="pres">
      <dgm:prSet presAssocID="{5E5B60B0-D9C4-4506-8B66-8E8BC566EAAB}" presName="Image" presStyleLbl="node1" presStyleIdx="1" presStyleCnt="2"/>
      <dgm:spPr>
        <a:blipFill rotWithShape="1">
          <a:blip xmlns:r="http://schemas.openxmlformats.org/officeDocument/2006/relationships" r:embed="rId2"/>
          <a:stretch>
            <a:fillRect/>
          </a:stretch>
        </a:blipFill>
      </dgm:spPr>
      <dgm:t>
        <a:bodyPr/>
        <a:lstStyle/>
        <a:p>
          <a:endParaRPr lang="es-MX"/>
        </a:p>
      </dgm:t>
    </dgm:pt>
    <dgm:pt modelId="{95D78D26-B6CD-4D1E-8155-EDDC0617D7A1}" type="pres">
      <dgm:prSet presAssocID="{5E5B60B0-D9C4-4506-8B66-8E8BC566EAAB}" presName="childText" presStyleLbl="lnNode1" presStyleIdx="1" presStyleCnt="2">
        <dgm:presLayoutVars>
          <dgm:chMax val="0"/>
          <dgm:chPref val="0"/>
          <dgm:bulletEnabled val="1"/>
        </dgm:presLayoutVars>
      </dgm:prSet>
      <dgm:spPr/>
      <dgm:t>
        <a:bodyPr/>
        <a:lstStyle/>
        <a:p>
          <a:endParaRPr lang="es-MX"/>
        </a:p>
      </dgm:t>
    </dgm:pt>
  </dgm:ptLst>
  <dgm:cxnLst>
    <dgm:cxn modelId="{D1D74804-33F6-42F6-A5F6-ED8094ECAEF8}" srcId="{88684892-D47D-445A-B79C-31312F6A7EFA}" destId="{33B49852-9DA2-4172-A75B-D1D24F95E2F7}" srcOrd="0" destOrd="0" parTransId="{2B41821F-2A15-4D80-A74C-69314F8215DE}" sibTransId="{33C550BB-8965-479D-801B-17A871DEA461}"/>
    <dgm:cxn modelId="{B8E1F9DD-0E1C-458B-BEE5-B725FFBCC52F}" type="presOf" srcId="{33B49852-9DA2-4172-A75B-D1D24F95E2F7}" destId="{A7261745-A670-44AE-9774-C34E9F20779E}" srcOrd="0" destOrd="0" presId="urn:microsoft.com/office/officeart/2008/layout/PictureAccentList"/>
    <dgm:cxn modelId="{BEF3B8A1-4C68-4FB2-B445-5EE254EF36BD}" type="presOf" srcId="{88684892-D47D-445A-B79C-31312F6A7EFA}" destId="{7A987AE0-8DA3-4DE7-84EC-C98AC97F711B}" srcOrd="0" destOrd="0" presId="urn:microsoft.com/office/officeart/2008/layout/PictureAccentList"/>
    <dgm:cxn modelId="{2F472EAD-F821-4B1D-9532-C9F64B58B6B8}" type="presOf" srcId="{5E5B60B0-D9C4-4506-8B66-8E8BC566EAAB}" destId="{95D78D26-B6CD-4D1E-8155-EDDC0617D7A1}" srcOrd="0" destOrd="0" presId="urn:microsoft.com/office/officeart/2008/layout/PictureAccentList"/>
    <dgm:cxn modelId="{24AC72BF-442F-4339-AF39-1AB1EB6EC0D2}" srcId="{33B49852-9DA2-4172-A75B-D1D24F95E2F7}" destId="{4BC90D4F-A9D6-4B04-A7CC-63E59CE66780}" srcOrd="0" destOrd="0" parTransId="{143F2940-6D38-4ADA-A9C5-502403DEC3AF}" sibTransId="{D6846B67-F074-4EAB-B253-3B4B136DD649}"/>
    <dgm:cxn modelId="{9794D17D-A921-4D59-8C0C-CCFB77889EED}" srcId="{33B49852-9DA2-4172-A75B-D1D24F95E2F7}" destId="{5E5B60B0-D9C4-4506-8B66-8E8BC566EAAB}" srcOrd="1" destOrd="0" parTransId="{CCB47489-9FA7-436C-BF6C-464F8B432DA8}" sibTransId="{B9B41666-F9DF-4E56-A218-A985881AE190}"/>
    <dgm:cxn modelId="{0EF72EF9-9B20-4868-80D2-3A216DC9EA05}" type="presOf" srcId="{4BC90D4F-A9D6-4B04-A7CC-63E59CE66780}" destId="{B0120E5D-70D9-404F-89AB-43F544659CF0}" srcOrd="0" destOrd="0" presId="urn:microsoft.com/office/officeart/2008/layout/PictureAccentList"/>
    <dgm:cxn modelId="{D59F8322-1711-4CD4-9686-1D10B5408064}" type="presParOf" srcId="{7A987AE0-8DA3-4DE7-84EC-C98AC97F711B}" destId="{D0C1B5CC-DF0D-4B0C-B0C2-57069805DA42}" srcOrd="0" destOrd="0" presId="urn:microsoft.com/office/officeart/2008/layout/PictureAccentList"/>
    <dgm:cxn modelId="{32EC4E94-4576-47B6-9306-4757EFF56E6B}" type="presParOf" srcId="{D0C1B5CC-DF0D-4B0C-B0C2-57069805DA42}" destId="{87826C39-0EDF-459B-9D4A-696E5820CCFF}" srcOrd="0" destOrd="0" presId="urn:microsoft.com/office/officeart/2008/layout/PictureAccentList"/>
    <dgm:cxn modelId="{5E9CBDE3-7241-40ED-8F2C-84164F06411C}" type="presParOf" srcId="{87826C39-0EDF-459B-9D4A-696E5820CCFF}" destId="{A7261745-A670-44AE-9774-C34E9F20779E}" srcOrd="0" destOrd="0" presId="urn:microsoft.com/office/officeart/2008/layout/PictureAccentList"/>
    <dgm:cxn modelId="{4B43740D-85B2-4EE1-B951-8946047F07F0}" type="presParOf" srcId="{D0C1B5CC-DF0D-4B0C-B0C2-57069805DA42}" destId="{1761B4C1-9DC6-4768-95FC-B4D5FDC0F15E}" srcOrd="1" destOrd="0" presId="urn:microsoft.com/office/officeart/2008/layout/PictureAccentList"/>
    <dgm:cxn modelId="{8859404D-FBBA-49E2-B8A8-E4135E7A5CC8}" type="presParOf" srcId="{1761B4C1-9DC6-4768-95FC-B4D5FDC0F15E}" destId="{DBD6A1D2-8FAC-4D3C-A0B5-7C6E911B2080}" srcOrd="0" destOrd="0" presId="urn:microsoft.com/office/officeart/2008/layout/PictureAccentList"/>
    <dgm:cxn modelId="{4C44F46F-A446-4E40-9F0B-F4738429D0E5}" type="presParOf" srcId="{DBD6A1D2-8FAC-4D3C-A0B5-7C6E911B2080}" destId="{0D29ADCE-DB41-4D0B-83F5-A5D50A8790C8}" srcOrd="0" destOrd="0" presId="urn:microsoft.com/office/officeart/2008/layout/PictureAccentList"/>
    <dgm:cxn modelId="{951FCC2B-9AAE-48C6-9436-DF9E45479711}" type="presParOf" srcId="{DBD6A1D2-8FAC-4D3C-A0B5-7C6E911B2080}" destId="{B0120E5D-70D9-404F-89AB-43F544659CF0}" srcOrd="1" destOrd="0" presId="urn:microsoft.com/office/officeart/2008/layout/PictureAccentList"/>
    <dgm:cxn modelId="{EB96B5C9-AEAE-498F-8380-212CA4CBEEE7}" type="presParOf" srcId="{1761B4C1-9DC6-4768-95FC-B4D5FDC0F15E}" destId="{EF64C928-5F7E-4147-AFFC-0B2B7698B502}" srcOrd="1" destOrd="0" presId="urn:microsoft.com/office/officeart/2008/layout/PictureAccentList"/>
    <dgm:cxn modelId="{FB238712-CF69-4467-BCDE-7A61F88BCF34}" type="presParOf" srcId="{EF64C928-5F7E-4147-AFFC-0B2B7698B502}" destId="{2FF52C5D-0BED-4C0D-8C9B-F5C466C63162}" srcOrd="0" destOrd="0" presId="urn:microsoft.com/office/officeart/2008/layout/PictureAccentList"/>
    <dgm:cxn modelId="{AC89CC6F-2946-4F35-93BE-CD50F791C83A}" type="presParOf" srcId="{EF64C928-5F7E-4147-AFFC-0B2B7698B502}" destId="{95D78D26-B6CD-4D1E-8155-EDDC0617D7A1}" srcOrd="1" destOrd="0" presId="urn:microsoft.com/office/officeart/2008/layout/Picture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F477351-21F9-4C96-A905-AB45AF0EE772}" type="doc">
      <dgm:prSet loTypeId="urn:microsoft.com/office/officeart/2008/layout/RadialCluster" loCatId="cycle" qsTypeId="urn:microsoft.com/office/officeart/2005/8/quickstyle/simple1" qsCatId="simple" csTypeId="urn:microsoft.com/office/officeart/2005/8/colors/accent3_3" csCatId="accent3" phldr="1"/>
      <dgm:spPr/>
      <dgm:t>
        <a:bodyPr/>
        <a:lstStyle/>
        <a:p>
          <a:endParaRPr lang="es-MX"/>
        </a:p>
      </dgm:t>
    </dgm:pt>
    <dgm:pt modelId="{0F195D7B-6775-41C0-8828-EFEC9BC10274}">
      <dgm:prSet phldrT="[Texto]"/>
      <dgm:spPr/>
      <dgm:t>
        <a:bodyPr/>
        <a:lstStyle/>
        <a:p>
          <a:r>
            <a:rPr lang="es-MX" dirty="0" smtClean="0"/>
            <a:t>FASES DE LA ENTREVISTA LABORAL.</a:t>
          </a:r>
          <a:endParaRPr lang="es-MX" dirty="0"/>
        </a:p>
      </dgm:t>
    </dgm:pt>
    <dgm:pt modelId="{C03C0092-79F0-48E8-8C2C-3A63C11B61B2}" type="parTrans" cxnId="{192D873C-833F-4BF3-8F2A-056B7E9B2D7D}">
      <dgm:prSet/>
      <dgm:spPr/>
      <dgm:t>
        <a:bodyPr/>
        <a:lstStyle/>
        <a:p>
          <a:endParaRPr lang="es-MX"/>
        </a:p>
      </dgm:t>
    </dgm:pt>
    <dgm:pt modelId="{B9D0C1F6-44B6-41E3-950A-D81303AB75E9}" type="sibTrans" cxnId="{192D873C-833F-4BF3-8F2A-056B7E9B2D7D}">
      <dgm:prSet/>
      <dgm:spPr/>
      <dgm:t>
        <a:bodyPr/>
        <a:lstStyle/>
        <a:p>
          <a:endParaRPr lang="es-MX"/>
        </a:p>
      </dgm:t>
    </dgm:pt>
    <dgm:pt modelId="{B038B592-B3EE-4D93-9938-472392D4CCD9}">
      <dgm:prSet phldrT="[Texto]"/>
      <dgm:spPr/>
      <dgm:t>
        <a:bodyPr/>
        <a:lstStyle/>
        <a:p>
          <a:r>
            <a:rPr lang="es-MX" b="1" i="0" dirty="0" smtClean="0"/>
            <a:t>Fase inicial</a:t>
          </a:r>
        </a:p>
        <a:p>
          <a:r>
            <a:rPr lang="es-MX" b="0" i="0" dirty="0" smtClean="0"/>
            <a:t>La fase inicial es de suma importancia en el proceso de entrevista. El objetivo en esta fase es incrementar la empatía (“</a:t>
          </a:r>
          <a:r>
            <a:rPr lang="es-MX" b="0" i="0" dirty="0" err="1" smtClean="0"/>
            <a:t>rapport</a:t>
          </a:r>
          <a:r>
            <a:rPr lang="es-MX" b="0" i="0" dirty="0" smtClean="0"/>
            <a:t>”) y reducir la ansiedad del candidato a entrevistar</a:t>
          </a:r>
        </a:p>
        <a:p>
          <a:r>
            <a:rPr lang="es-MX" b="0" i="0" dirty="0" smtClean="0"/>
            <a:t>Posteriormente, se explica de manera resumida el desarrollo de la entrevista También se le pedirá permiso para grabar la conversación (si fuera el caso), así como se le informará de que durante el proceso iremos tomando algunas notas.</a:t>
          </a:r>
          <a:endParaRPr lang="es-MX" dirty="0"/>
        </a:p>
      </dgm:t>
    </dgm:pt>
    <dgm:pt modelId="{9A09049B-F7F0-4F5C-B787-27FE2800D9C3}" type="parTrans" cxnId="{0C9BA22A-0C20-4136-B393-C89D4B7D650B}">
      <dgm:prSet/>
      <dgm:spPr/>
      <dgm:t>
        <a:bodyPr/>
        <a:lstStyle/>
        <a:p>
          <a:endParaRPr lang="es-MX"/>
        </a:p>
      </dgm:t>
    </dgm:pt>
    <dgm:pt modelId="{4D378F09-8040-46A2-B2E6-F102A6EC2578}" type="sibTrans" cxnId="{0C9BA22A-0C20-4136-B393-C89D4B7D650B}">
      <dgm:prSet/>
      <dgm:spPr/>
      <dgm:t>
        <a:bodyPr/>
        <a:lstStyle/>
        <a:p>
          <a:endParaRPr lang="es-MX"/>
        </a:p>
      </dgm:t>
    </dgm:pt>
    <dgm:pt modelId="{D7020977-A2DB-47D3-B96C-3F2DFADA7D98}">
      <dgm:prSet phldrT="[Texto]"/>
      <dgm:spPr/>
      <dgm:t>
        <a:bodyPr/>
        <a:lstStyle/>
        <a:p>
          <a:endParaRPr lang="es-MX" dirty="0" smtClean="0"/>
        </a:p>
        <a:p>
          <a:r>
            <a:rPr lang="es-MX" dirty="0" smtClean="0"/>
            <a:t>Fase de desarrollo</a:t>
          </a:r>
        </a:p>
        <a:p>
          <a:r>
            <a:rPr lang="es-MX" dirty="0" smtClean="0"/>
            <a:t>El candidato quien ocupe la mayor parte del tiempo hablando, se plantearán las preguntas sobre aspectos de interés para la empresa. Estas primeras preguntas se referirán a datos que contiene su currículum, ya que éstas van a generar un bajo grado de ansiedad en el candidato y sus respuestas las tiene preparadas. El orden puede ser el mismo, pasando de los puntos básicos del currículum (formación y experiencia) a aspectos personales y familiares</a:t>
          </a:r>
          <a:endParaRPr lang="es-MX" dirty="0"/>
        </a:p>
      </dgm:t>
    </dgm:pt>
    <dgm:pt modelId="{01B9CA9E-4DF0-4DAA-B3F8-251783180BBF}" type="parTrans" cxnId="{DA86E4D4-1504-4799-99AE-1E3AC0217A87}">
      <dgm:prSet/>
      <dgm:spPr/>
      <dgm:t>
        <a:bodyPr/>
        <a:lstStyle/>
        <a:p>
          <a:endParaRPr lang="es-MX"/>
        </a:p>
      </dgm:t>
    </dgm:pt>
    <dgm:pt modelId="{C6036D9F-CDDE-4526-A912-201592241D78}" type="sibTrans" cxnId="{DA86E4D4-1504-4799-99AE-1E3AC0217A87}">
      <dgm:prSet/>
      <dgm:spPr/>
      <dgm:t>
        <a:bodyPr/>
        <a:lstStyle/>
        <a:p>
          <a:endParaRPr lang="es-MX"/>
        </a:p>
      </dgm:t>
    </dgm:pt>
    <dgm:pt modelId="{0170C904-D425-47CE-A921-ECB58B0BFDCB}">
      <dgm:prSet phldrT="[Texto]"/>
      <dgm:spPr/>
      <dgm:t>
        <a:bodyPr/>
        <a:lstStyle/>
        <a:p>
          <a:r>
            <a:rPr lang="es-MX" b="1" i="0" dirty="0" smtClean="0"/>
            <a:t>Fase de cierre</a:t>
          </a:r>
        </a:p>
        <a:p>
          <a:r>
            <a:rPr lang="es-MX" b="0" i="0" dirty="0" smtClean="0"/>
            <a:t>La última fase sería la de cierre, cuya dificultad estriba en cómo podemos cerrar una entrevista de manera no abrupta.</a:t>
          </a:r>
        </a:p>
        <a:p>
          <a:r>
            <a:rPr lang="es-MX" b="0" i="0" dirty="0" smtClean="0"/>
            <a:t>En esta fase, además, se le debe ofrecer la posibilidad al candidato para que pregunte aquellas dudas que tenga sobre el proceso o el puesto en particular.</a:t>
          </a:r>
        </a:p>
        <a:p>
          <a:r>
            <a:rPr lang="es-MX" b="0" i="0" dirty="0" smtClean="0"/>
            <a:t>Como en cualquier interacción social, los últimos momentos son importantes, por lo que deberemos finalizar la entrevista de manera amable y cordial, agradeciendo al candidato el tiempo que nos ha dedicado.</a:t>
          </a:r>
        </a:p>
        <a:p>
          <a:r>
            <a:rPr lang="es-MX" b="0" i="0" dirty="0" smtClean="0"/>
            <a:t>Al finalizar, es conveniente rellenar la ficha de la entrevista en la que recojamos puntos fuertes y débiles, a favor y en contra del candidato en cuestión, señalando si es idóneo para el puesto.</a:t>
          </a:r>
          <a:endParaRPr lang="es-MX" dirty="0"/>
        </a:p>
      </dgm:t>
    </dgm:pt>
    <dgm:pt modelId="{A5303B40-D0C6-4C2C-8B73-25C5F0160680}" type="parTrans" cxnId="{5220C23D-B88E-487B-8878-02AE02C619B1}">
      <dgm:prSet/>
      <dgm:spPr/>
      <dgm:t>
        <a:bodyPr/>
        <a:lstStyle/>
        <a:p>
          <a:endParaRPr lang="es-MX"/>
        </a:p>
      </dgm:t>
    </dgm:pt>
    <dgm:pt modelId="{8FFD0C24-2619-4645-AE54-B2883444BF65}" type="sibTrans" cxnId="{5220C23D-B88E-487B-8878-02AE02C619B1}">
      <dgm:prSet/>
      <dgm:spPr/>
      <dgm:t>
        <a:bodyPr/>
        <a:lstStyle/>
        <a:p>
          <a:endParaRPr lang="es-MX"/>
        </a:p>
      </dgm:t>
    </dgm:pt>
    <dgm:pt modelId="{E2CE9F2B-C0CE-494D-9BFE-AA05A5E76933}" type="pres">
      <dgm:prSet presAssocID="{EF477351-21F9-4C96-A905-AB45AF0EE772}" presName="Name0" presStyleCnt="0">
        <dgm:presLayoutVars>
          <dgm:chMax val="1"/>
          <dgm:chPref val="1"/>
          <dgm:dir/>
          <dgm:animOne val="branch"/>
          <dgm:animLvl val="lvl"/>
        </dgm:presLayoutVars>
      </dgm:prSet>
      <dgm:spPr/>
      <dgm:t>
        <a:bodyPr/>
        <a:lstStyle/>
        <a:p>
          <a:endParaRPr lang="es-MX"/>
        </a:p>
      </dgm:t>
    </dgm:pt>
    <dgm:pt modelId="{5C5E8C63-BE31-4D0D-8610-EC592CC88EB3}" type="pres">
      <dgm:prSet presAssocID="{0F195D7B-6775-41C0-8828-EFEC9BC10274}" presName="singleCycle" presStyleCnt="0"/>
      <dgm:spPr/>
    </dgm:pt>
    <dgm:pt modelId="{5E88CB0F-A387-49CA-B3B8-E4629BAE187E}" type="pres">
      <dgm:prSet presAssocID="{0F195D7B-6775-41C0-8828-EFEC9BC10274}" presName="singleCenter" presStyleLbl="node1" presStyleIdx="0" presStyleCnt="4" custScaleX="125422" custScaleY="123284" custLinFactNeighborY="10074">
        <dgm:presLayoutVars>
          <dgm:chMax val="7"/>
          <dgm:chPref val="7"/>
        </dgm:presLayoutVars>
      </dgm:prSet>
      <dgm:spPr/>
      <dgm:t>
        <a:bodyPr/>
        <a:lstStyle/>
        <a:p>
          <a:endParaRPr lang="es-MX"/>
        </a:p>
      </dgm:t>
    </dgm:pt>
    <dgm:pt modelId="{7F395614-2532-4832-98CF-42A4196005F8}" type="pres">
      <dgm:prSet presAssocID="{9A09049B-F7F0-4F5C-B787-27FE2800D9C3}" presName="Name56" presStyleLbl="parChTrans1D2" presStyleIdx="0" presStyleCnt="3"/>
      <dgm:spPr/>
      <dgm:t>
        <a:bodyPr/>
        <a:lstStyle/>
        <a:p>
          <a:endParaRPr lang="es-MX"/>
        </a:p>
      </dgm:t>
    </dgm:pt>
    <dgm:pt modelId="{947AD068-3051-4781-A52D-B20643571193}" type="pres">
      <dgm:prSet presAssocID="{B038B592-B3EE-4D93-9938-472392D4CCD9}" presName="text0" presStyleLbl="node1" presStyleIdx="1" presStyleCnt="4" custScaleX="324823" custScaleY="181019" custRadScaleRad="87196" custRadScaleInc="-28652">
        <dgm:presLayoutVars>
          <dgm:bulletEnabled val="1"/>
        </dgm:presLayoutVars>
      </dgm:prSet>
      <dgm:spPr/>
      <dgm:t>
        <a:bodyPr/>
        <a:lstStyle/>
        <a:p>
          <a:endParaRPr lang="es-MX"/>
        </a:p>
      </dgm:t>
    </dgm:pt>
    <dgm:pt modelId="{BF3EEC14-C512-4729-9851-DFF28D7B2622}" type="pres">
      <dgm:prSet presAssocID="{01B9CA9E-4DF0-4DAA-B3F8-251783180BBF}" presName="Name56" presStyleLbl="parChTrans1D2" presStyleIdx="1" presStyleCnt="3"/>
      <dgm:spPr/>
      <dgm:t>
        <a:bodyPr/>
        <a:lstStyle/>
        <a:p>
          <a:endParaRPr lang="es-MX"/>
        </a:p>
      </dgm:t>
    </dgm:pt>
    <dgm:pt modelId="{0E6FE991-DF63-4AF3-A2D2-3506132D13A2}" type="pres">
      <dgm:prSet presAssocID="{D7020977-A2DB-47D3-B96C-3F2DFADA7D98}" presName="text0" presStyleLbl="node1" presStyleIdx="2" presStyleCnt="4" custScaleX="245843" custScaleY="238734" custRadScaleRad="131581" custRadScaleInc="-31970">
        <dgm:presLayoutVars>
          <dgm:bulletEnabled val="1"/>
        </dgm:presLayoutVars>
      </dgm:prSet>
      <dgm:spPr/>
      <dgm:t>
        <a:bodyPr/>
        <a:lstStyle/>
        <a:p>
          <a:endParaRPr lang="es-MX"/>
        </a:p>
      </dgm:t>
    </dgm:pt>
    <dgm:pt modelId="{2DBBF254-4E05-4902-9AB2-25D4012E0F5D}" type="pres">
      <dgm:prSet presAssocID="{A5303B40-D0C6-4C2C-8B73-25C5F0160680}" presName="Name56" presStyleLbl="parChTrans1D2" presStyleIdx="2" presStyleCnt="3"/>
      <dgm:spPr/>
      <dgm:t>
        <a:bodyPr/>
        <a:lstStyle/>
        <a:p>
          <a:endParaRPr lang="es-MX"/>
        </a:p>
      </dgm:t>
    </dgm:pt>
    <dgm:pt modelId="{5AB2D491-D858-493D-AAE7-EDA16F32DC12}" type="pres">
      <dgm:prSet presAssocID="{0170C904-D425-47CE-A921-ECB58B0BFDCB}" presName="text0" presStyleLbl="node1" presStyleIdx="3" presStyleCnt="4" custScaleX="271167" custScaleY="245832" custRadScaleRad="149065" custRadScaleInc="31505">
        <dgm:presLayoutVars>
          <dgm:bulletEnabled val="1"/>
        </dgm:presLayoutVars>
      </dgm:prSet>
      <dgm:spPr/>
      <dgm:t>
        <a:bodyPr/>
        <a:lstStyle/>
        <a:p>
          <a:endParaRPr lang="es-MX"/>
        </a:p>
      </dgm:t>
    </dgm:pt>
  </dgm:ptLst>
  <dgm:cxnLst>
    <dgm:cxn modelId="{87019414-6C07-407E-9DF1-0D9669AE7262}" type="presOf" srcId="{0170C904-D425-47CE-A921-ECB58B0BFDCB}" destId="{5AB2D491-D858-493D-AAE7-EDA16F32DC12}" srcOrd="0" destOrd="0" presId="urn:microsoft.com/office/officeart/2008/layout/RadialCluster"/>
    <dgm:cxn modelId="{AA9DF27E-D8E1-46D4-B4F9-053356BDEF50}" type="presOf" srcId="{EF477351-21F9-4C96-A905-AB45AF0EE772}" destId="{E2CE9F2B-C0CE-494D-9BFE-AA05A5E76933}" srcOrd="0" destOrd="0" presId="urn:microsoft.com/office/officeart/2008/layout/RadialCluster"/>
    <dgm:cxn modelId="{CC02736F-F2B5-4258-AE0B-985DEB1722CD}" type="presOf" srcId="{B038B592-B3EE-4D93-9938-472392D4CCD9}" destId="{947AD068-3051-4781-A52D-B20643571193}" srcOrd="0" destOrd="0" presId="urn:microsoft.com/office/officeart/2008/layout/RadialCluster"/>
    <dgm:cxn modelId="{192D873C-833F-4BF3-8F2A-056B7E9B2D7D}" srcId="{EF477351-21F9-4C96-A905-AB45AF0EE772}" destId="{0F195D7B-6775-41C0-8828-EFEC9BC10274}" srcOrd="0" destOrd="0" parTransId="{C03C0092-79F0-48E8-8C2C-3A63C11B61B2}" sibTransId="{B9D0C1F6-44B6-41E3-950A-D81303AB75E9}"/>
    <dgm:cxn modelId="{631AA114-82DF-4BA6-BF3A-974022DBCF0B}" type="presOf" srcId="{9A09049B-F7F0-4F5C-B787-27FE2800D9C3}" destId="{7F395614-2532-4832-98CF-42A4196005F8}" srcOrd="0" destOrd="0" presId="urn:microsoft.com/office/officeart/2008/layout/RadialCluster"/>
    <dgm:cxn modelId="{DA86E4D4-1504-4799-99AE-1E3AC0217A87}" srcId="{0F195D7B-6775-41C0-8828-EFEC9BC10274}" destId="{D7020977-A2DB-47D3-B96C-3F2DFADA7D98}" srcOrd="1" destOrd="0" parTransId="{01B9CA9E-4DF0-4DAA-B3F8-251783180BBF}" sibTransId="{C6036D9F-CDDE-4526-A912-201592241D78}"/>
    <dgm:cxn modelId="{D6F002BA-2660-40E4-9E08-5C3D788BAB23}" type="presOf" srcId="{D7020977-A2DB-47D3-B96C-3F2DFADA7D98}" destId="{0E6FE991-DF63-4AF3-A2D2-3506132D13A2}" srcOrd="0" destOrd="0" presId="urn:microsoft.com/office/officeart/2008/layout/RadialCluster"/>
    <dgm:cxn modelId="{50DA7788-7073-443C-B71E-F185F2F0BFD2}" type="presOf" srcId="{A5303B40-D0C6-4C2C-8B73-25C5F0160680}" destId="{2DBBF254-4E05-4902-9AB2-25D4012E0F5D}" srcOrd="0" destOrd="0" presId="urn:microsoft.com/office/officeart/2008/layout/RadialCluster"/>
    <dgm:cxn modelId="{716F4A15-7801-4656-8D98-5647994747E0}" type="presOf" srcId="{0F195D7B-6775-41C0-8828-EFEC9BC10274}" destId="{5E88CB0F-A387-49CA-B3B8-E4629BAE187E}" srcOrd="0" destOrd="0" presId="urn:microsoft.com/office/officeart/2008/layout/RadialCluster"/>
    <dgm:cxn modelId="{0C9BA22A-0C20-4136-B393-C89D4B7D650B}" srcId="{0F195D7B-6775-41C0-8828-EFEC9BC10274}" destId="{B038B592-B3EE-4D93-9938-472392D4CCD9}" srcOrd="0" destOrd="0" parTransId="{9A09049B-F7F0-4F5C-B787-27FE2800D9C3}" sibTransId="{4D378F09-8040-46A2-B2E6-F102A6EC2578}"/>
    <dgm:cxn modelId="{5220C23D-B88E-487B-8878-02AE02C619B1}" srcId="{0F195D7B-6775-41C0-8828-EFEC9BC10274}" destId="{0170C904-D425-47CE-A921-ECB58B0BFDCB}" srcOrd="2" destOrd="0" parTransId="{A5303B40-D0C6-4C2C-8B73-25C5F0160680}" sibTransId="{8FFD0C24-2619-4645-AE54-B2883444BF65}"/>
    <dgm:cxn modelId="{1B58D69B-E55D-40E5-A79A-76F639AA2A9B}" type="presOf" srcId="{01B9CA9E-4DF0-4DAA-B3F8-251783180BBF}" destId="{BF3EEC14-C512-4729-9851-DFF28D7B2622}" srcOrd="0" destOrd="0" presId="urn:microsoft.com/office/officeart/2008/layout/RadialCluster"/>
    <dgm:cxn modelId="{B17B56DF-AC7C-4DFE-B3BC-8B17F6828407}" type="presParOf" srcId="{E2CE9F2B-C0CE-494D-9BFE-AA05A5E76933}" destId="{5C5E8C63-BE31-4D0D-8610-EC592CC88EB3}" srcOrd="0" destOrd="0" presId="urn:microsoft.com/office/officeart/2008/layout/RadialCluster"/>
    <dgm:cxn modelId="{C8AF0AAB-5023-4C6C-ACF2-67C2463409A7}" type="presParOf" srcId="{5C5E8C63-BE31-4D0D-8610-EC592CC88EB3}" destId="{5E88CB0F-A387-49CA-B3B8-E4629BAE187E}" srcOrd="0" destOrd="0" presId="urn:microsoft.com/office/officeart/2008/layout/RadialCluster"/>
    <dgm:cxn modelId="{1D917F05-FD72-4E84-AEE1-67F5E81A5523}" type="presParOf" srcId="{5C5E8C63-BE31-4D0D-8610-EC592CC88EB3}" destId="{7F395614-2532-4832-98CF-42A4196005F8}" srcOrd="1" destOrd="0" presId="urn:microsoft.com/office/officeart/2008/layout/RadialCluster"/>
    <dgm:cxn modelId="{A6F3D38B-6514-4EB2-A918-A4022FEAA119}" type="presParOf" srcId="{5C5E8C63-BE31-4D0D-8610-EC592CC88EB3}" destId="{947AD068-3051-4781-A52D-B20643571193}" srcOrd="2" destOrd="0" presId="urn:microsoft.com/office/officeart/2008/layout/RadialCluster"/>
    <dgm:cxn modelId="{F0692F76-48AE-48C8-BD18-67E761D6B7A5}" type="presParOf" srcId="{5C5E8C63-BE31-4D0D-8610-EC592CC88EB3}" destId="{BF3EEC14-C512-4729-9851-DFF28D7B2622}" srcOrd="3" destOrd="0" presId="urn:microsoft.com/office/officeart/2008/layout/RadialCluster"/>
    <dgm:cxn modelId="{9B4F27C4-4008-4EE9-B3E7-1C92375B8EDD}" type="presParOf" srcId="{5C5E8C63-BE31-4D0D-8610-EC592CC88EB3}" destId="{0E6FE991-DF63-4AF3-A2D2-3506132D13A2}" srcOrd="4" destOrd="0" presId="urn:microsoft.com/office/officeart/2008/layout/RadialCluster"/>
    <dgm:cxn modelId="{3D55B4FE-EF34-4191-A662-64960AC4FF8B}" type="presParOf" srcId="{5C5E8C63-BE31-4D0D-8610-EC592CC88EB3}" destId="{2DBBF254-4E05-4902-9AB2-25D4012E0F5D}" srcOrd="5" destOrd="0" presId="urn:microsoft.com/office/officeart/2008/layout/RadialCluster"/>
    <dgm:cxn modelId="{F53ADE63-0028-4A48-A9F3-A423DC091F87}" type="presParOf" srcId="{5C5E8C63-BE31-4D0D-8610-EC592CC88EB3}" destId="{5AB2D491-D858-493D-AAE7-EDA16F32DC12}" srcOrd="6" destOrd="0" presId="urn:microsoft.com/office/officeart/2008/layout/RadialCluster"/>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7392AC-CD73-4117-A3F2-563775D2A44F}" type="doc">
      <dgm:prSet loTypeId="urn:microsoft.com/office/officeart/2005/8/layout/vList4#1" loCatId="picture" qsTypeId="urn:microsoft.com/office/officeart/2005/8/quickstyle/simple1" qsCatId="simple" csTypeId="urn:microsoft.com/office/officeart/2005/8/colors/colorful1#1" csCatId="colorful" phldr="1"/>
      <dgm:spPr/>
      <dgm:t>
        <a:bodyPr/>
        <a:lstStyle/>
        <a:p>
          <a:endParaRPr lang="es-MX"/>
        </a:p>
      </dgm:t>
    </dgm:pt>
    <dgm:pt modelId="{06789E53-E92F-4062-86BA-A6D1B9177223}">
      <dgm:prSet phldrT="[Texto]" custT="1"/>
      <dgm:spPr/>
      <dgm:t>
        <a:bodyPr/>
        <a:lstStyle/>
        <a:p>
          <a:pPr algn="just"/>
          <a:r>
            <a:rPr lang="es-MX" sz="1800" dirty="0" smtClean="0"/>
            <a:t>la entrevista es el instrumento por excelencia para obtener y recabar datos; se utiliza para obtener información en los procesos de selección de personal, en el diagnóstico clínico y psicopedagógico, en el asesoramiento vocacional, en la investigación psicológica y sociológica y en la valoración del aprendizaje.</a:t>
          </a:r>
          <a:endParaRPr lang="es-MX" sz="1800" dirty="0"/>
        </a:p>
      </dgm:t>
    </dgm:pt>
    <dgm:pt modelId="{94A39CCA-7023-4D3D-B3B1-FA91ED6C5D9D}" type="parTrans" cxnId="{A35C3A0D-1E0A-40E4-819B-9776E88440FD}">
      <dgm:prSet/>
      <dgm:spPr/>
      <dgm:t>
        <a:bodyPr/>
        <a:lstStyle/>
        <a:p>
          <a:endParaRPr lang="es-MX"/>
        </a:p>
      </dgm:t>
    </dgm:pt>
    <dgm:pt modelId="{A3698359-66AE-4905-9058-607EA7FCD108}" type="sibTrans" cxnId="{A35C3A0D-1E0A-40E4-819B-9776E88440FD}">
      <dgm:prSet/>
      <dgm:spPr/>
      <dgm:t>
        <a:bodyPr/>
        <a:lstStyle/>
        <a:p>
          <a:endParaRPr lang="es-MX"/>
        </a:p>
      </dgm:t>
    </dgm:pt>
    <dgm:pt modelId="{52A7D65B-F772-4CFD-A74F-09E498E5AA68}">
      <dgm:prSet phldrT="[Texto]" custT="1"/>
      <dgm:spPr/>
      <dgm:t>
        <a:bodyPr/>
        <a:lstStyle/>
        <a:p>
          <a:pPr algn="just"/>
          <a:r>
            <a:rPr lang="es-MX" sz="2000" dirty="0" smtClean="0"/>
            <a:t>Una forma de encuentro, comunicación e interacción humana de carácter interpersonal e intergrupal (esto es, dos o más de dos personas), que se establece con la finalidad, muchas veces implícita, de intercambiar experiencias e información mediante el diálogo, la expresión de puntos de vista basados en la experiencia y el razonamiento, y el planteamiento de preguntas. Aragón (2002)</a:t>
          </a:r>
          <a:endParaRPr lang="es-MX" sz="2000" dirty="0"/>
        </a:p>
      </dgm:t>
    </dgm:pt>
    <dgm:pt modelId="{78514A29-843B-47B5-BB2B-BD74E76835E6}" type="parTrans" cxnId="{05E2A4A7-AC37-437D-B4CA-7AE05FA45846}">
      <dgm:prSet/>
      <dgm:spPr/>
      <dgm:t>
        <a:bodyPr/>
        <a:lstStyle/>
        <a:p>
          <a:endParaRPr lang="es-MX"/>
        </a:p>
      </dgm:t>
    </dgm:pt>
    <dgm:pt modelId="{A30B150E-C8C6-4E69-A34C-2EBAF98F55CF}" type="sibTrans" cxnId="{05E2A4A7-AC37-437D-B4CA-7AE05FA45846}">
      <dgm:prSet/>
      <dgm:spPr/>
      <dgm:t>
        <a:bodyPr/>
        <a:lstStyle/>
        <a:p>
          <a:endParaRPr lang="es-MX"/>
        </a:p>
      </dgm:t>
    </dgm:pt>
    <dgm:pt modelId="{1BDCC4B3-E73F-4F16-8CB9-EECEB8A6F601}">
      <dgm:prSet phldrT="[Texto]" custT="1"/>
      <dgm:spPr/>
      <dgm:t>
        <a:bodyPr/>
        <a:lstStyle/>
        <a:p>
          <a:pPr algn="l"/>
          <a:r>
            <a:rPr lang="es-MX" sz="500" dirty="0" smtClean="0"/>
            <a:t> </a:t>
          </a:r>
          <a:r>
            <a:rPr lang="es-MX" sz="2000" dirty="0" smtClean="0"/>
            <a:t> Una  entrevista  es  un  encuentro  hablado  entre  dos  individuos  que  comporta  interacciones  tanto  verbales</a:t>
          </a:r>
          <a:r>
            <a:rPr lang="es-MX" sz="500" dirty="0" smtClean="0"/>
            <a:t>   </a:t>
          </a:r>
          <a:r>
            <a:rPr lang="es-MX" sz="2000" dirty="0" smtClean="0"/>
            <a:t>como</a:t>
          </a:r>
          <a:r>
            <a:rPr lang="es-MX" sz="500" dirty="0" smtClean="0"/>
            <a:t> </a:t>
          </a:r>
          <a:r>
            <a:rPr lang="es-MX" sz="2000" dirty="0" smtClean="0"/>
            <a:t>no verbales Pope (1979)</a:t>
          </a:r>
        </a:p>
      </dgm:t>
    </dgm:pt>
    <dgm:pt modelId="{722E170A-1757-4904-B449-E2C05114B7B6}" type="parTrans" cxnId="{FFD6CDAC-D1B4-4F4E-BF38-FB2A3ED9F010}">
      <dgm:prSet/>
      <dgm:spPr/>
      <dgm:t>
        <a:bodyPr/>
        <a:lstStyle/>
        <a:p>
          <a:endParaRPr lang="es-MX"/>
        </a:p>
      </dgm:t>
    </dgm:pt>
    <dgm:pt modelId="{871BDBFC-0DD5-4F6B-83AB-9BEB2A8DBB42}" type="sibTrans" cxnId="{FFD6CDAC-D1B4-4F4E-BF38-FB2A3ED9F010}">
      <dgm:prSet/>
      <dgm:spPr/>
      <dgm:t>
        <a:bodyPr/>
        <a:lstStyle/>
        <a:p>
          <a:endParaRPr lang="es-MX"/>
        </a:p>
      </dgm:t>
    </dgm:pt>
    <dgm:pt modelId="{143FCF94-B545-46E6-9A57-98C54A2AD632}" type="pres">
      <dgm:prSet presAssocID="{3A7392AC-CD73-4117-A3F2-563775D2A44F}" presName="linear" presStyleCnt="0">
        <dgm:presLayoutVars>
          <dgm:dir/>
          <dgm:resizeHandles val="exact"/>
        </dgm:presLayoutVars>
      </dgm:prSet>
      <dgm:spPr/>
      <dgm:t>
        <a:bodyPr/>
        <a:lstStyle/>
        <a:p>
          <a:endParaRPr lang="es-MX"/>
        </a:p>
      </dgm:t>
    </dgm:pt>
    <dgm:pt modelId="{5B0FDB7E-1BAE-4DD2-B9A7-47115EB44473}" type="pres">
      <dgm:prSet presAssocID="{06789E53-E92F-4062-86BA-A6D1B9177223}" presName="comp" presStyleCnt="0"/>
      <dgm:spPr/>
      <dgm:t>
        <a:bodyPr/>
        <a:lstStyle/>
        <a:p>
          <a:endParaRPr lang="es-MX"/>
        </a:p>
      </dgm:t>
    </dgm:pt>
    <dgm:pt modelId="{F38E957A-51BE-44A8-8B83-B0C5E3ED583F}" type="pres">
      <dgm:prSet presAssocID="{06789E53-E92F-4062-86BA-A6D1B9177223}" presName="box" presStyleLbl="node1" presStyleIdx="0" presStyleCnt="3"/>
      <dgm:spPr/>
      <dgm:t>
        <a:bodyPr/>
        <a:lstStyle/>
        <a:p>
          <a:endParaRPr lang="es-MX"/>
        </a:p>
      </dgm:t>
    </dgm:pt>
    <dgm:pt modelId="{E129B2B8-CA45-4FA4-B722-CB2417B9D5AB}" type="pres">
      <dgm:prSet presAssocID="{06789E53-E92F-4062-86BA-A6D1B9177223}" presName="img"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B7D5D119-2EE9-4F83-8103-464D6046EFC6}" type="pres">
      <dgm:prSet presAssocID="{06789E53-E92F-4062-86BA-A6D1B9177223}" presName="text" presStyleLbl="node1" presStyleIdx="0" presStyleCnt="3">
        <dgm:presLayoutVars>
          <dgm:bulletEnabled val="1"/>
        </dgm:presLayoutVars>
      </dgm:prSet>
      <dgm:spPr/>
      <dgm:t>
        <a:bodyPr/>
        <a:lstStyle/>
        <a:p>
          <a:endParaRPr lang="es-MX"/>
        </a:p>
      </dgm:t>
    </dgm:pt>
    <dgm:pt modelId="{11F9EA24-02E4-4CD8-A453-E3B0BE14E5BB}" type="pres">
      <dgm:prSet presAssocID="{A3698359-66AE-4905-9058-607EA7FCD108}" presName="spacer" presStyleCnt="0"/>
      <dgm:spPr/>
      <dgm:t>
        <a:bodyPr/>
        <a:lstStyle/>
        <a:p>
          <a:endParaRPr lang="es-MX"/>
        </a:p>
      </dgm:t>
    </dgm:pt>
    <dgm:pt modelId="{16B95ECB-93BC-4ABC-B028-3C5A25A5A8B4}" type="pres">
      <dgm:prSet presAssocID="{52A7D65B-F772-4CFD-A74F-09E498E5AA68}" presName="comp" presStyleCnt="0"/>
      <dgm:spPr/>
      <dgm:t>
        <a:bodyPr/>
        <a:lstStyle/>
        <a:p>
          <a:endParaRPr lang="es-MX"/>
        </a:p>
      </dgm:t>
    </dgm:pt>
    <dgm:pt modelId="{05C6FA13-9C98-44A5-A162-833D830A8455}" type="pres">
      <dgm:prSet presAssocID="{52A7D65B-F772-4CFD-A74F-09E498E5AA68}" presName="box" presStyleLbl="node1" presStyleIdx="1" presStyleCnt="3"/>
      <dgm:spPr/>
      <dgm:t>
        <a:bodyPr/>
        <a:lstStyle/>
        <a:p>
          <a:endParaRPr lang="es-MX"/>
        </a:p>
      </dgm:t>
    </dgm:pt>
    <dgm:pt modelId="{EDA1D233-4731-4035-9E9D-8FC4242200B6}" type="pres">
      <dgm:prSet presAssocID="{52A7D65B-F772-4CFD-A74F-09E498E5AA68}" presName="img"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AD05F5FA-DAD7-4D9E-827D-5093080E5704}" type="pres">
      <dgm:prSet presAssocID="{52A7D65B-F772-4CFD-A74F-09E498E5AA68}" presName="text" presStyleLbl="node1" presStyleIdx="1" presStyleCnt="3">
        <dgm:presLayoutVars>
          <dgm:bulletEnabled val="1"/>
        </dgm:presLayoutVars>
      </dgm:prSet>
      <dgm:spPr/>
      <dgm:t>
        <a:bodyPr/>
        <a:lstStyle/>
        <a:p>
          <a:endParaRPr lang="es-MX"/>
        </a:p>
      </dgm:t>
    </dgm:pt>
    <dgm:pt modelId="{800DD62F-3380-4202-8AC3-2162C11017BC}" type="pres">
      <dgm:prSet presAssocID="{A30B150E-C8C6-4E69-A34C-2EBAF98F55CF}" presName="spacer" presStyleCnt="0"/>
      <dgm:spPr/>
      <dgm:t>
        <a:bodyPr/>
        <a:lstStyle/>
        <a:p>
          <a:endParaRPr lang="es-MX"/>
        </a:p>
      </dgm:t>
    </dgm:pt>
    <dgm:pt modelId="{CEBFC687-A22F-47AD-ACC3-9898D9BD380A}" type="pres">
      <dgm:prSet presAssocID="{1BDCC4B3-E73F-4F16-8CB9-EECEB8A6F601}" presName="comp" presStyleCnt="0"/>
      <dgm:spPr/>
      <dgm:t>
        <a:bodyPr/>
        <a:lstStyle/>
        <a:p>
          <a:endParaRPr lang="es-MX"/>
        </a:p>
      </dgm:t>
    </dgm:pt>
    <dgm:pt modelId="{3481FAF5-08AA-4863-8734-388C5A879C2E}" type="pres">
      <dgm:prSet presAssocID="{1BDCC4B3-E73F-4F16-8CB9-EECEB8A6F601}" presName="box" presStyleLbl="node1" presStyleIdx="2" presStyleCnt="3" custLinFactNeighborX="126" custLinFactNeighborY="2550"/>
      <dgm:spPr/>
      <dgm:t>
        <a:bodyPr/>
        <a:lstStyle/>
        <a:p>
          <a:endParaRPr lang="es-MX"/>
        </a:p>
      </dgm:t>
    </dgm:pt>
    <dgm:pt modelId="{31F54689-4EE7-4278-9724-6613BDBE1C25}" type="pres">
      <dgm:prSet presAssocID="{1BDCC4B3-E73F-4F16-8CB9-EECEB8A6F601}" presName="img"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 modelId="{C466084E-E3CC-4C33-BC96-8E2BF82AD5C4}" type="pres">
      <dgm:prSet presAssocID="{1BDCC4B3-E73F-4F16-8CB9-EECEB8A6F601}" presName="text" presStyleLbl="node1" presStyleIdx="2" presStyleCnt="3">
        <dgm:presLayoutVars>
          <dgm:bulletEnabled val="1"/>
        </dgm:presLayoutVars>
      </dgm:prSet>
      <dgm:spPr/>
      <dgm:t>
        <a:bodyPr/>
        <a:lstStyle/>
        <a:p>
          <a:endParaRPr lang="es-MX"/>
        </a:p>
      </dgm:t>
    </dgm:pt>
  </dgm:ptLst>
  <dgm:cxnLst>
    <dgm:cxn modelId="{58F87416-1B2E-41BC-8FDE-14817FA70A1E}" type="presOf" srcId="{52A7D65B-F772-4CFD-A74F-09E498E5AA68}" destId="{AD05F5FA-DAD7-4D9E-827D-5093080E5704}" srcOrd="1" destOrd="0" presId="urn:microsoft.com/office/officeart/2005/8/layout/vList4#1"/>
    <dgm:cxn modelId="{814BCE6B-EC8D-41BB-B2A3-9E29DEAA43C0}" type="presOf" srcId="{3A7392AC-CD73-4117-A3F2-563775D2A44F}" destId="{143FCF94-B545-46E6-9A57-98C54A2AD632}" srcOrd="0" destOrd="0" presId="urn:microsoft.com/office/officeart/2005/8/layout/vList4#1"/>
    <dgm:cxn modelId="{72BF45D0-B879-418F-B9A5-DA5DC4FC8BC2}" type="presOf" srcId="{06789E53-E92F-4062-86BA-A6D1B9177223}" destId="{F38E957A-51BE-44A8-8B83-B0C5E3ED583F}" srcOrd="0" destOrd="0" presId="urn:microsoft.com/office/officeart/2005/8/layout/vList4#1"/>
    <dgm:cxn modelId="{05E2A4A7-AC37-437D-B4CA-7AE05FA45846}" srcId="{3A7392AC-CD73-4117-A3F2-563775D2A44F}" destId="{52A7D65B-F772-4CFD-A74F-09E498E5AA68}" srcOrd="1" destOrd="0" parTransId="{78514A29-843B-47B5-BB2B-BD74E76835E6}" sibTransId="{A30B150E-C8C6-4E69-A34C-2EBAF98F55CF}"/>
    <dgm:cxn modelId="{5174E294-A2CC-4EA4-8133-55B98C673383}" type="presOf" srcId="{1BDCC4B3-E73F-4F16-8CB9-EECEB8A6F601}" destId="{C466084E-E3CC-4C33-BC96-8E2BF82AD5C4}" srcOrd="1" destOrd="0" presId="urn:microsoft.com/office/officeart/2005/8/layout/vList4#1"/>
    <dgm:cxn modelId="{D1C90988-A05A-4903-A14A-C19E428DFD87}" type="presOf" srcId="{06789E53-E92F-4062-86BA-A6D1B9177223}" destId="{B7D5D119-2EE9-4F83-8103-464D6046EFC6}" srcOrd="1" destOrd="0" presId="urn:microsoft.com/office/officeart/2005/8/layout/vList4#1"/>
    <dgm:cxn modelId="{A35C3A0D-1E0A-40E4-819B-9776E88440FD}" srcId="{3A7392AC-CD73-4117-A3F2-563775D2A44F}" destId="{06789E53-E92F-4062-86BA-A6D1B9177223}" srcOrd="0" destOrd="0" parTransId="{94A39CCA-7023-4D3D-B3B1-FA91ED6C5D9D}" sibTransId="{A3698359-66AE-4905-9058-607EA7FCD108}"/>
    <dgm:cxn modelId="{C94B6F07-F5D0-4289-A0A8-ABCB49EAD25F}" type="presOf" srcId="{1BDCC4B3-E73F-4F16-8CB9-EECEB8A6F601}" destId="{3481FAF5-08AA-4863-8734-388C5A879C2E}" srcOrd="0" destOrd="0" presId="urn:microsoft.com/office/officeart/2005/8/layout/vList4#1"/>
    <dgm:cxn modelId="{FFD6CDAC-D1B4-4F4E-BF38-FB2A3ED9F010}" srcId="{3A7392AC-CD73-4117-A3F2-563775D2A44F}" destId="{1BDCC4B3-E73F-4F16-8CB9-EECEB8A6F601}" srcOrd="2" destOrd="0" parTransId="{722E170A-1757-4904-B449-E2C05114B7B6}" sibTransId="{871BDBFC-0DD5-4F6B-83AB-9BEB2A8DBB42}"/>
    <dgm:cxn modelId="{DA73F8C3-A6FE-43B2-9FFA-5E28DE37FF4D}" type="presOf" srcId="{52A7D65B-F772-4CFD-A74F-09E498E5AA68}" destId="{05C6FA13-9C98-44A5-A162-833D830A8455}" srcOrd="0" destOrd="0" presId="urn:microsoft.com/office/officeart/2005/8/layout/vList4#1"/>
    <dgm:cxn modelId="{69C7DD16-0CE3-43B0-86D5-AB674AE8621E}" type="presParOf" srcId="{143FCF94-B545-46E6-9A57-98C54A2AD632}" destId="{5B0FDB7E-1BAE-4DD2-B9A7-47115EB44473}" srcOrd="0" destOrd="0" presId="urn:microsoft.com/office/officeart/2005/8/layout/vList4#1"/>
    <dgm:cxn modelId="{0C1B46FB-CFAA-41A9-94F9-E4D6924227B1}" type="presParOf" srcId="{5B0FDB7E-1BAE-4DD2-B9A7-47115EB44473}" destId="{F38E957A-51BE-44A8-8B83-B0C5E3ED583F}" srcOrd="0" destOrd="0" presId="urn:microsoft.com/office/officeart/2005/8/layout/vList4#1"/>
    <dgm:cxn modelId="{3FCBDE79-7AF5-4D86-A805-B5BB4F298A60}" type="presParOf" srcId="{5B0FDB7E-1BAE-4DD2-B9A7-47115EB44473}" destId="{E129B2B8-CA45-4FA4-B722-CB2417B9D5AB}" srcOrd="1" destOrd="0" presId="urn:microsoft.com/office/officeart/2005/8/layout/vList4#1"/>
    <dgm:cxn modelId="{E9793A97-E1F5-4676-8463-0CF7048E8BDF}" type="presParOf" srcId="{5B0FDB7E-1BAE-4DD2-B9A7-47115EB44473}" destId="{B7D5D119-2EE9-4F83-8103-464D6046EFC6}" srcOrd="2" destOrd="0" presId="urn:microsoft.com/office/officeart/2005/8/layout/vList4#1"/>
    <dgm:cxn modelId="{9F06FE04-F69C-40F3-AC3B-8101A562F564}" type="presParOf" srcId="{143FCF94-B545-46E6-9A57-98C54A2AD632}" destId="{11F9EA24-02E4-4CD8-A453-E3B0BE14E5BB}" srcOrd="1" destOrd="0" presId="urn:microsoft.com/office/officeart/2005/8/layout/vList4#1"/>
    <dgm:cxn modelId="{11217B8C-83FC-4F1C-864D-D9A1FDD3B622}" type="presParOf" srcId="{143FCF94-B545-46E6-9A57-98C54A2AD632}" destId="{16B95ECB-93BC-4ABC-B028-3C5A25A5A8B4}" srcOrd="2" destOrd="0" presId="urn:microsoft.com/office/officeart/2005/8/layout/vList4#1"/>
    <dgm:cxn modelId="{C9BBD744-FA85-48ED-944F-9878E7400B72}" type="presParOf" srcId="{16B95ECB-93BC-4ABC-B028-3C5A25A5A8B4}" destId="{05C6FA13-9C98-44A5-A162-833D830A8455}" srcOrd="0" destOrd="0" presId="urn:microsoft.com/office/officeart/2005/8/layout/vList4#1"/>
    <dgm:cxn modelId="{5BD36F90-1B9E-4054-9176-94388F892F08}" type="presParOf" srcId="{16B95ECB-93BC-4ABC-B028-3C5A25A5A8B4}" destId="{EDA1D233-4731-4035-9E9D-8FC4242200B6}" srcOrd="1" destOrd="0" presId="urn:microsoft.com/office/officeart/2005/8/layout/vList4#1"/>
    <dgm:cxn modelId="{1CDE0D0B-5957-4464-B996-3DBC9753187D}" type="presParOf" srcId="{16B95ECB-93BC-4ABC-B028-3C5A25A5A8B4}" destId="{AD05F5FA-DAD7-4D9E-827D-5093080E5704}" srcOrd="2" destOrd="0" presId="urn:microsoft.com/office/officeart/2005/8/layout/vList4#1"/>
    <dgm:cxn modelId="{9F7162C7-DC13-4052-B034-290E033C0039}" type="presParOf" srcId="{143FCF94-B545-46E6-9A57-98C54A2AD632}" destId="{800DD62F-3380-4202-8AC3-2162C11017BC}" srcOrd="3" destOrd="0" presId="urn:microsoft.com/office/officeart/2005/8/layout/vList4#1"/>
    <dgm:cxn modelId="{E4DCD30F-01CB-4E9F-884C-41E44D9C8FDD}" type="presParOf" srcId="{143FCF94-B545-46E6-9A57-98C54A2AD632}" destId="{CEBFC687-A22F-47AD-ACC3-9898D9BD380A}" srcOrd="4" destOrd="0" presId="urn:microsoft.com/office/officeart/2005/8/layout/vList4#1"/>
    <dgm:cxn modelId="{C1DBD445-3D87-41EA-B75F-C73C6B0004DA}" type="presParOf" srcId="{CEBFC687-A22F-47AD-ACC3-9898D9BD380A}" destId="{3481FAF5-08AA-4863-8734-388C5A879C2E}" srcOrd="0" destOrd="0" presId="urn:microsoft.com/office/officeart/2005/8/layout/vList4#1"/>
    <dgm:cxn modelId="{BA0B5F98-0960-4324-B6C0-C095976F0D4B}" type="presParOf" srcId="{CEBFC687-A22F-47AD-ACC3-9898D9BD380A}" destId="{31F54689-4EE7-4278-9724-6613BDBE1C25}" srcOrd="1" destOrd="0" presId="urn:microsoft.com/office/officeart/2005/8/layout/vList4#1"/>
    <dgm:cxn modelId="{7695AC42-7A9C-4D05-AA3E-A4BDFF47E788}" type="presParOf" srcId="{CEBFC687-A22F-47AD-ACC3-9898D9BD380A}" destId="{C466084E-E3CC-4C33-BC96-8E2BF82AD5C4}" srcOrd="2" destOrd="0" presId="urn:microsoft.com/office/officeart/2005/8/layout/vList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33ACC2C-B543-4A1C-9C62-4BDA2ACCF5FD}" type="doc">
      <dgm:prSet loTypeId="urn:microsoft.com/office/officeart/2005/8/layout/hList9" loCatId="list" qsTypeId="urn:microsoft.com/office/officeart/2005/8/quickstyle/simple1" qsCatId="simple" csTypeId="urn:microsoft.com/office/officeart/2005/8/colors/colorful1#7" csCatId="colorful" phldr="1"/>
      <dgm:spPr/>
      <dgm:t>
        <a:bodyPr/>
        <a:lstStyle/>
        <a:p>
          <a:endParaRPr lang="es-MX"/>
        </a:p>
      </dgm:t>
    </dgm:pt>
    <dgm:pt modelId="{D7554C46-54EE-4B31-A514-D55B6B25144B}">
      <dgm:prSet phldrT="[Texto]"/>
      <dgm:spPr/>
      <dgm:t>
        <a:bodyPr/>
        <a:lstStyle/>
        <a:p>
          <a:r>
            <a:rPr lang="es-MX" dirty="0" smtClean="0"/>
            <a:t>Entrevista de selección.</a:t>
          </a:r>
          <a:endParaRPr lang="es-MX" dirty="0"/>
        </a:p>
      </dgm:t>
    </dgm:pt>
    <dgm:pt modelId="{5107CDC9-136F-449F-9924-E996410DE8FC}" type="parTrans" cxnId="{2DBABA65-40D4-4C3A-B9B9-FF2133D2B1F4}">
      <dgm:prSet/>
      <dgm:spPr/>
      <dgm:t>
        <a:bodyPr/>
        <a:lstStyle/>
        <a:p>
          <a:endParaRPr lang="es-MX"/>
        </a:p>
      </dgm:t>
    </dgm:pt>
    <dgm:pt modelId="{64F6AFDF-E668-40AA-8F85-86A59583CFFA}" type="sibTrans" cxnId="{2DBABA65-40D4-4C3A-B9B9-FF2133D2B1F4}">
      <dgm:prSet/>
      <dgm:spPr/>
      <dgm:t>
        <a:bodyPr/>
        <a:lstStyle/>
        <a:p>
          <a:endParaRPr lang="es-MX"/>
        </a:p>
      </dgm:t>
    </dgm:pt>
    <dgm:pt modelId="{090A5A4C-CD42-4208-A9FA-B65B6E09D5E8}">
      <dgm:prSet phldrT="[Texto]"/>
      <dgm:spPr/>
      <dgm:t>
        <a:bodyPr/>
        <a:lstStyle/>
        <a:p>
          <a:r>
            <a:rPr lang="es-ES" dirty="0" smtClean="0"/>
            <a:t>Propósito:</a:t>
          </a:r>
        </a:p>
        <a:p>
          <a:r>
            <a:rPr lang="es-ES" dirty="0" smtClean="0"/>
            <a:t>Conversar  cara  a cara  entre  selector  y postulante</a:t>
          </a:r>
        </a:p>
        <a:p>
          <a:r>
            <a:rPr lang="es-ES" dirty="0" smtClean="0"/>
            <a:t>Detectar  el  perfil del postulante</a:t>
          </a:r>
        </a:p>
        <a:p>
          <a:r>
            <a:rPr lang="es-ES" dirty="0" smtClean="0"/>
            <a:t>Obtener información  sobre   tendencias,  actitud  y adaptabilidad para   una   tarea  determinada</a:t>
          </a:r>
          <a:endParaRPr lang="es-MX" dirty="0"/>
        </a:p>
      </dgm:t>
    </dgm:pt>
    <dgm:pt modelId="{B477D099-46D8-4CE5-A33B-58BCC8DD55D9}" type="parTrans" cxnId="{3D1174F9-8EF8-4B41-8E0D-C2EE74F9E482}">
      <dgm:prSet/>
      <dgm:spPr/>
      <dgm:t>
        <a:bodyPr/>
        <a:lstStyle/>
        <a:p>
          <a:endParaRPr lang="es-MX"/>
        </a:p>
      </dgm:t>
    </dgm:pt>
    <dgm:pt modelId="{978CAF05-F512-4067-98AA-17E8A9339B77}" type="sibTrans" cxnId="{3D1174F9-8EF8-4B41-8E0D-C2EE74F9E482}">
      <dgm:prSet/>
      <dgm:spPr/>
      <dgm:t>
        <a:bodyPr/>
        <a:lstStyle/>
        <a:p>
          <a:endParaRPr lang="es-MX"/>
        </a:p>
      </dgm:t>
    </dgm:pt>
    <dgm:pt modelId="{8EF4D232-AE18-4BE3-B572-218AB060ED56}">
      <dgm:prSet phldrT="[Texto]"/>
      <dgm:spPr/>
      <dgm:t>
        <a:bodyPr/>
        <a:lstStyle/>
        <a:p>
          <a:r>
            <a:rPr lang="es-ES" dirty="0" smtClean="0"/>
            <a:t>Consta de 5 pasos:</a:t>
          </a:r>
        </a:p>
        <a:p>
          <a:endParaRPr lang="es-ES" dirty="0" smtClean="0"/>
        </a:p>
        <a:p>
          <a:r>
            <a:rPr lang="es-ES" dirty="0" smtClean="0"/>
            <a:t>Pre – Entrevista</a:t>
          </a:r>
        </a:p>
        <a:p>
          <a:r>
            <a:rPr lang="es-ES" dirty="0" smtClean="0"/>
            <a:t>Apertura</a:t>
          </a:r>
        </a:p>
        <a:p>
          <a:r>
            <a:rPr lang="es-ES" dirty="0" smtClean="0"/>
            <a:t>Desarrollo</a:t>
          </a:r>
        </a:p>
        <a:p>
          <a:r>
            <a:rPr lang="es-ES" dirty="0" smtClean="0"/>
            <a:t>Cierre</a:t>
          </a:r>
        </a:p>
        <a:p>
          <a:r>
            <a:rPr lang="es-ES" dirty="0" smtClean="0"/>
            <a:t>Post - Entrevista</a:t>
          </a:r>
          <a:endParaRPr lang="es-MX" dirty="0"/>
        </a:p>
      </dgm:t>
    </dgm:pt>
    <dgm:pt modelId="{B1E18C16-E09E-4582-ACA9-27F9FE9ED5C8}" type="parTrans" cxnId="{12CE1718-3813-41FB-BD9B-FDCDA18D3B75}">
      <dgm:prSet/>
      <dgm:spPr/>
      <dgm:t>
        <a:bodyPr/>
        <a:lstStyle/>
        <a:p>
          <a:endParaRPr lang="es-MX"/>
        </a:p>
      </dgm:t>
    </dgm:pt>
    <dgm:pt modelId="{D4D73161-3898-4667-8064-73C34169D351}" type="sibTrans" cxnId="{12CE1718-3813-41FB-BD9B-FDCDA18D3B75}">
      <dgm:prSet/>
      <dgm:spPr/>
      <dgm:t>
        <a:bodyPr/>
        <a:lstStyle/>
        <a:p>
          <a:endParaRPr lang="es-MX"/>
        </a:p>
      </dgm:t>
    </dgm:pt>
    <dgm:pt modelId="{D3F99470-2A73-4210-A0BA-56ED1DD98A36}" type="pres">
      <dgm:prSet presAssocID="{C33ACC2C-B543-4A1C-9C62-4BDA2ACCF5FD}" presName="list" presStyleCnt="0">
        <dgm:presLayoutVars>
          <dgm:dir/>
          <dgm:animLvl val="lvl"/>
        </dgm:presLayoutVars>
      </dgm:prSet>
      <dgm:spPr/>
      <dgm:t>
        <a:bodyPr/>
        <a:lstStyle/>
        <a:p>
          <a:endParaRPr lang="es-MX"/>
        </a:p>
      </dgm:t>
    </dgm:pt>
    <dgm:pt modelId="{175225BE-4D9D-49CD-81D8-F2F012228B4B}" type="pres">
      <dgm:prSet presAssocID="{D7554C46-54EE-4B31-A514-D55B6B25144B}" presName="posSpace" presStyleCnt="0"/>
      <dgm:spPr/>
    </dgm:pt>
    <dgm:pt modelId="{4C3C41E5-C8E9-4C87-BC0C-F3393A60838E}" type="pres">
      <dgm:prSet presAssocID="{D7554C46-54EE-4B31-A514-D55B6B25144B}" presName="vertFlow" presStyleCnt="0"/>
      <dgm:spPr/>
    </dgm:pt>
    <dgm:pt modelId="{A0A7197E-1E8E-4DC4-B9E2-5CC3461B0179}" type="pres">
      <dgm:prSet presAssocID="{D7554C46-54EE-4B31-A514-D55B6B25144B}" presName="topSpace" presStyleCnt="0"/>
      <dgm:spPr/>
    </dgm:pt>
    <dgm:pt modelId="{A87318CC-B7D6-4BA4-BA3B-255612ECB251}" type="pres">
      <dgm:prSet presAssocID="{D7554C46-54EE-4B31-A514-D55B6B25144B}" presName="firstComp" presStyleCnt="0"/>
      <dgm:spPr/>
    </dgm:pt>
    <dgm:pt modelId="{3B4E4042-E808-4A96-9559-92B12D5D5201}" type="pres">
      <dgm:prSet presAssocID="{D7554C46-54EE-4B31-A514-D55B6B25144B}" presName="firstChild" presStyleLbl="bgAccFollowNode1" presStyleIdx="0" presStyleCnt="2"/>
      <dgm:spPr/>
      <dgm:t>
        <a:bodyPr/>
        <a:lstStyle/>
        <a:p>
          <a:endParaRPr lang="es-MX"/>
        </a:p>
      </dgm:t>
    </dgm:pt>
    <dgm:pt modelId="{496F98CA-D5D5-467C-92B3-AA3C915D1B17}" type="pres">
      <dgm:prSet presAssocID="{D7554C46-54EE-4B31-A514-D55B6B25144B}" presName="firstChildTx" presStyleLbl="bgAccFollowNode1" presStyleIdx="0" presStyleCnt="2">
        <dgm:presLayoutVars>
          <dgm:bulletEnabled val="1"/>
        </dgm:presLayoutVars>
      </dgm:prSet>
      <dgm:spPr/>
      <dgm:t>
        <a:bodyPr/>
        <a:lstStyle/>
        <a:p>
          <a:endParaRPr lang="es-MX"/>
        </a:p>
      </dgm:t>
    </dgm:pt>
    <dgm:pt modelId="{CF1F3045-9CB2-40D9-B5DE-FAC6841AD1CE}" type="pres">
      <dgm:prSet presAssocID="{8EF4D232-AE18-4BE3-B572-218AB060ED56}" presName="comp" presStyleCnt="0"/>
      <dgm:spPr/>
    </dgm:pt>
    <dgm:pt modelId="{EE86C801-515C-4E70-978B-840D8834558D}" type="pres">
      <dgm:prSet presAssocID="{8EF4D232-AE18-4BE3-B572-218AB060ED56}" presName="child" presStyleLbl="bgAccFollowNode1" presStyleIdx="1" presStyleCnt="2"/>
      <dgm:spPr/>
      <dgm:t>
        <a:bodyPr/>
        <a:lstStyle/>
        <a:p>
          <a:endParaRPr lang="es-MX"/>
        </a:p>
      </dgm:t>
    </dgm:pt>
    <dgm:pt modelId="{6A099BA1-C283-4B32-8100-3CE869EB047D}" type="pres">
      <dgm:prSet presAssocID="{8EF4D232-AE18-4BE3-B572-218AB060ED56}" presName="childTx" presStyleLbl="bgAccFollowNode1" presStyleIdx="1" presStyleCnt="2">
        <dgm:presLayoutVars>
          <dgm:bulletEnabled val="1"/>
        </dgm:presLayoutVars>
      </dgm:prSet>
      <dgm:spPr/>
      <dgm:t>
        <a:bodyPr/>
        <a:lstStyle/>
        <a:p>
          <a:endParaRPr lang="es-MX"/>
        </a:p>
      </dgm:t>
    </dgm:pt>
    <dgm:pt modelId="{D0A6590C-9C67-4C42-9A23-22F20039CAB7}" type="pres">
      <dgm:prSet presAssocID="{D7554C46-54EE-4B31-A514-D55B6B25144B}" presName="negSpace" presStyleCnt="0"/>
      <dgm:spPr/>
    </dgm:pt>
    <dgm:pt modelId="{E9086615-81DC-46E2-AB49-B13ADA66AA1F}" type="pres">
      <dgm:prSet presAssocID="{D7554C46-54EE-4B31-A514-D55B6B25144B}" presName="circle" presStyleLbl="node1" presStyleIdx="0" presStyleCnt="1"/>
      <dgm:spPr/>
      <dgm:t>
        <a:bodyPr/>
        <a:lstStyle/>
        <a:p>
          <a:endParaRPr lang="es-MX"/>
        </a:p>
      </dgm:t>
    </dgm:pt>
  </dgm:ptLst>
  <dgm:cxnLst>
    <dgm:cxn modelId="{894A9CFE-55AF-4DA2-8142-4768A289518B}" type="presOf" srcId="{090A5A4C-CD42-4208-A9FA-B65B6E09D5E8}" destId="{496F98CA-D5D5-467C-92B3-AA3C915D1B17}" srcOrd="1" destOrd="0" presId="urn:microsoft.com/office/officeart/2005/8/layout/hList9"/>
    <dgm:cxn modelId="{3CCD60FD-87D6-4DA7-8B4A-DE09C609D792}" type="presOf" srcId="{8EF4D232-AE18-4BE3-B572-218AB060ED56}" destId="{EE86C801-515C-4E70-978B-840D8834558D}" srcOrd="0" destOrd="0" presId="urn:microsoft.com/office/officeart/2005/8/layout/hList9"/>
    <dgm:cxn modelId="{3D1174F9-8EF8-4B41-8E0D-C2EE74F9E482}" srcId="{D7554C46-54EE-4B31-A514-D55B6B25144B}" destId="{090A5A4C-CD42-4208-A9FA-B65B6E09D5E8}" srcOrd="0" destOrd="0" parTransId="{B477D099-46D8-4CE5-A33B-58BCC8DD55D9}" sibTransId="{978CAF05-F512-4067-98AA-17E8A9339B77}"/>
    <dgm:cxn modelId="{1AAE1401-97CE-414E-AE04-80D37641D3E1}" type="presOf" srcId="{8EF4D232-AE18-4BE3-B572-218AB060ED56}" destId="{6A099BA1-C283-4B32-8100-3CE869EB047D}" srcOrd="1" destOrd="0" presId="urn:microsoft.com/office/officeart/2005/8/layout/hList9"/>
    <dgm:cxn modelId="{9DB09696-B606-4407-A1E8-0BBC7B49C352}" type="presOf" srcId="{090A5A4C-CD42-4208-A9FA-B65B6E09D5E8}" destId="{3B4E4042-E808-4A96-9559-92B12D5D5201}" srcOrd="0" destOrd="0" presId="urn:microsoft.com/office/officeart/2005/8/layout/hList9"/>
    <dgm:cxn modelId="{2DBABA65-40D4-4C3A-B9B9-FF2133D2B1F4}" srcId="{C33ACC2C-B543-4A1C-9C62-4BDA2ACCF5FD}" destId="{D7554C46-54EE-4B31-A514-D55B6B25144B}" srcOrd="0" destOrd="0" parTransId="{5107CDC9-136F-449F-9924-E996410DE8FC}" sibTransId="{64F6AFDF-E668-40AA-8F85-86A59583CFFA}"/>
    <dgm:cxn modelId="{2D4D8D77-A8EF-4D9B-9657-9523A4FDBDC5}" type="presOf" srcId="{D7554C46-54EE-4B31-A514-D55B6B25144B}" destId="{E9086615-81DC-46E2-AB49-B13ADA66AA1F}" srcOrd="0" destOrd="0" presId="urn:microsoft.com/office/officeart/2005/8/layout/hList9"/>
    <dgm:cxn modelId="{B5605ACE-41BD-4ED8-9891-9D4E94DAE601}" type="presOf" srcId="{C33ACC2C-B543-4A1C-9C62-4BDA2ACCF5FD}" destId="{D3F99470-2A73-4210-A0BA-56ED1DD98A36}" srcOrd="0" destOrd="0" presId="urn:microsoft.com/office/officeart/2005/8/layout/hList9"/>
    <dgm:cxn modelId="{12CE1718-3813-41FB-BD9B-FDCDA18D3B75}" srcId="{D7554C46-54EE-4B31-A514-D55B6B25144B}" destId="{8EF4D232-AE18-4BE3-B572-218AB060ED56}" srcOrd="1" destOrd="0" parTransId="{B1E18C16-E09E-4582-ACA9-27F9FE9ED5C8}" sibTransId="{D4D73161-3898-4667-8064-73C34169D351}"/>
    <dgm:cxn modelId="{0C2905D9-DAF8-445F-94BB-BED93E3879B7}" type="presParOf" srcId="{D3F99470-2A73-4210-A0BA-56ED1DD98A36}" destId="{175225BE-4D9D-49CD-81D8-F2F012228B4B}" srcOrd="0" destOrd="0" presId="urn:microsoft.com/office/officeart/2005/8/layout/hList9"/>
    <dgm:cxn modelId="{261411C3-6F42-4427-8902-C3EAC8FF7ED6}" type="presParOf" srcId="{D3F99470-2A73-4210-A0BA-56ED1DD98A36}" destId="{4C3C41E5-C8E9-4C87-BC0C-F3393A60838E}" srcOrd="1" destOrd="0" presId="urn:microsoft.com/office/officeart/2005/8/layout/hList9"/>
    <dgm:cxn modelId="{B24D56C0-639D-4D9B-BFF1-0E5CAE2B3932}" type="presParOf" srcId="{4C3C41E5-C8E9-4C87-BC0C-F3393A60838E}" destId="{A0A7197E-1E8E-4DC4-B9E2-5CC3461B0179}" srcOrd="0" destOrd="0" presId="urn:microsoft.com/office/officeart/2005/8/layout/hList9"/>
    <dgm:cxn modelId="{7E7B6372-3A85-4DFE-8ED6-B972192BD598}" type="presParOf" srcId="{4C3C41E5-C8E9-4C87-BC0C-F3393A60838E}" destId="{A87318CC-B7D6-4BA4-BA3B-255612ECB251}" srcOrd="1" destOrd="0" presId="urn:microsoft.com/office/officeart/2005/8/layout/hList9"/>
    <dgm:cxn modelId="{09CCA6DA-EB63-44C2-9E2F-3C71E67D56A4}" type="presParOf" srcId="{A87318CC-B7D6-4BA4-BA3B-255612ECB251}" destId="{3B4E4042-E808-4A96-9559-92B12D5D5201}" srcOrd="0" destOrd="0" presId="urn:microsoft.com/office/officeart/2005/8/layout/hList9"/>
    <dgm:cxn modelId="{66A4F58C-6A1F-402D-8E25-BB54211C386B}" type="presParOf" srcId="{A87318CC-B7D6-4BA4-BA3B-255612ECB251}" destId="{496F98CA-D5D5-467C-92B3-AA3C915D1B17}" srcOrd="1" destOrd="0" presId="urn:microsoft.com/office/officeart/2005/8/layout/hList9"/>
    <dgm:cxn modelId="{F9314A78-4C61-4D34-B75D-42D27C8E074D}" type="presParOf" srcId="{4C3C41E5-C8E9-4C87-BC0C-F3393A60838E}" destId="{CF1F3045-9CB2-40D9-B5DE-FAC6841AD1CE}" srcOrd="2" destOrd="0" presId="urn:microsoft.com/office/officeart/2005/8/layout/hList9"/>
    <dgm:cxn modelId="{5CC878A3-B6F4-4488-A5D4-EB897BCFCE3A}" type="presParOf" srcId="{CF1F3045-9CB2-40D9-B5DE-FAC6841AD1CE}" destId="{EE86C801-515C-4E70-978B-840D8834558D}" srcOrd="0" destOrd="0" presId="urn:microsoft.com/office/officeart/2005/8/layout/hList9"/>
    <dgm:cxn modelId="{B21F4467-25BB-44F3-873A-19253DF83678}" type="presParOf" srcId="{CF1F3045-9CB2-40D9-B5DE-FAC6841AD1CE}" destId="{6A099BA1-C283-4B32-8100-3CE869EB047D}" srcOrd="1" destOrd="0" presId="urn:microsoft.com/office/officeart/2005/8/layout/hList9"/>
    <dgm:cxn modelId="{53C17FF1-4C49-4F76-AD0D-EEC4CF3E29F2}" type="presParOf" srcId="{D3F99470-2A73-4210-A0BA-56ED1DD98A36}" destId="{D0A6590C-9C67-4C42-9A23-22F20039CAB7}" srcOrd="2" destOrd="0" presId="urn:microsoft.com/office/officeart/2005/8/layout/hList9"/>
    <dgm:cxn modelId="{1090481C-51BD-41A8-8E72-DD644DA6BB63}" type="presParOf" srcId="{D3F99470-2A73-4210-A0BA-56ED1DD98A36}" destId="{E9086615-81DC-46E2-AB49-B13ADA66AA1F}"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31C7A855-1145-439B-968C-AC80A9497095}"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s-MX"/>
        </a:p>
      </dgm:t>
    </dgm:pt>
    <dgm:pt modelId="{9F41F76D-62C7-44EE-A798-8E4E79CE664F}">
      <dgm:prSet phldrT="[Texto]"/>
      <dgm:spPr/>
      <dgm:t>
        <a:bodyPr/>
        <a:lstStyle/>
        <a:p>
          <a:r>
            <a:rPr lang="es-MX" b="0" i="0" dirty="0" smtClean="0"/>
            <a:t>Por la cantidad de personas que participan</a:t>
          </a:r>
          <a:endParaRPr lang="es-MX" b="0" dirty="0"/>
        </a:p>
      </dgm:t>
    </dgm:pt>
    <dgm:pt modelId="{747AEAFF-901D-4231-A9E8-E177675622D9}" type="parTrans" cxnId="{71504160-EBA6-4672-9E87-3C269AF7048F}">
      <dgm:prSet/>
      <dgm:spPr/>
      <dgm:t>
        <a:bodyPr/>
        <a:lstStyle/>
        <a:p>
          <a:endParaRPr lang="es-MX"/>
        </a:p>
      </dgm:t>
    </dgm:pt>
    <dgm:pt modelId="{481B62ED-A749-4BE5-8693-61535D3FC942}" type="sibTrans" cxnId="{71504160-EBA6-4672-9E87-3C269AF7048F}">
      <dgm:prSet/>
      <dgm:spPr/>
      <dgm:t>
        <a:bodyPr/>
        <a:lstStyle/>
        <a:p>
          <a:endParaRPr lang="es-MX"/>
        </a:p>
      </dgm:t>
    </dgm:pt>
    <dgm:pt modelId="{D7FFE0D4-24D8-44E4-B9DC-42FBBEE986A5}" type="asst">
      <dgm:prSet phldrT="[Texto]"/>
      <dgm:spPr/>
      <dgm:t>
        <a:bodyPr/>
        <a:lstStyle/>
        <a:p>
          <a:r>
            <a:rPr lang="es-MX" dirty="0" smtClean="0"/>
            <a:t>TIPOS DE ENTREVISTA LABORAL </a:t>
          </a:r>
          <a:endParaRPr lang="es-MX" dirty="0"/>
        </a:p>
      </dgm:t>
    </dgm:pt>
    <dgm:pt modelId="{085E331F-0918-49B5-AF05-D3D11B9F2ED8}" type="parTrans" cxnId="{A1BF4ED2-4EBC-4825-A37F-B3CC41C1D84D}">
      <dgm:prSet/>
      <dgm:spPr/>
      <dgm:t>
        <a:bodyPr/>
        <a:lstStyle/>
        <a:p>
          <a:endParaRPr lang="es-MX"/>
        </a:p>
      </dgm:t>
    </dgm:pt>
    <dgm:pt modelId="{B807F61A-78BB-4838-84B9-76ED85E711E7}" type="sibTrans" cxnId="{A1BF4ED2-4EBC-4825-A37F-B3CC41C1D84D}">
      <dgm:prSet/>
      <dgm:spPr/>
      <dgm:t>
        <a:bodyPr/>
        <a:lstStyle/>
        <a:p>
          <a:endParaRPr lang="es-MX"/>
        </a:p>
      </dgm:t>
    </dgm:pt>
    <dgm:pt modelId="{57CBD08C-3549-49FE-826F-8497B5FBA1A3}">
      <dgm:prSet phldrT="[Texto]"/>
      <dgm:spPr/>
      <dgm:t>
        <a:bodyPr/>
        <a:lstStyle/>
        <a:p>
          <a:r>
            <a:rPr lang="es-MX" b="0" i="1" dirty="0" smtClean="0"/>
            <a:t>Individual</a:t>
          </a:r>
          <a:r>
            <a:rPr lang="es-MX" b="0" i="0" dirty="0" smtClean="0"/>
            <a:t> o </a:t>
          </a:r>
          <a:r>
            <a:rPr lang="es-MX" b="0" i="1" dirty="0" smtClean="0"/>
            <a:t>cerrada</a:t>
          </a:r>
          <a:r>
            <a:rPr lang="es-MX" b="0" i="0" dirty="0" smtClean="0"/>
            <a:t>:</a:t>
          </a:r>
        </a:p>
        <a:p>
          <a:r>
            <a:rPr lang="es-MX" dirty="0" smtClean="0"/>
            <a:t>Estándar o formalizada, informal, de choque o tensión. También puede ser para verificar alguna cosa en concreto de las que figuran en el </a:t>
          </a:r>
          <a:r>
            <a:rPr lang="es-MX" dirty="0" err="1" smtClean="0"/>
            <a:t>curriculum</a:t>
          </a:r>
          <a:r>
            <a:rPr lang="es-MX" dirty="0" smtClean="0"/>
            <a:t>; por ejemplo: para saber si es cierto que el candidato habla inglés. Si se trata de un puesto importante puede haber, lógicamente, varias entrevistas individuales.</a:t>
          </a:r>
          <a:endParaRPr lang="es-MX" b="0" i="0" dirty="0" smtClean="0"/>
        </a:p>
        <a:p>
          <a:endParaRPr lang="es-MX" b="0" i="0" dirty="0" smtClean="0"/>
        </a:p>
      </dgm:t>
    </dgm:pt>
    <dgm:pt modelId="{ECAF0172-EF18-45FD-BF89-7772D3682867}" type="parTrans" cxnId="{8D6F74D1-6E3A-4677-A209-7B0896ACB14E}">
      <dgm:prSet/>
      <dgm:spPr/>
      <dgm:t>
        <a:bodyPr/>
        <a:lstStyle/>
        <a:p>
          <a:endParaRPr lang="es-MX"/>
        </a:p>
      </dgm:t>
    </dgm:pt>
    <dgm:pt modelId="{774227BC-78DC-4347-8DDE-FFE03AF67538}" type="sibTrans" cxnId="{8D6F74D1-6E3A-4677-A209-7B0896ACB14E}">
      <dgm:prSet/>
      <dgm:spPr/>
      <dgm:t>
        <a:bodyPr/>
        <a:lstStyle/>
        <a:p>
          <a:endParaRPr lang="es-MX"/>
        </a:p>
      </dgm:t>
    </dgm:pt>
    <dgm:pt modelId="{1D2906DC-D23C-4491-8524-F36FE43EBD4C}">
      <dgm:prSet phldrT="[Texto]"/>
      <dgm:spPr/>
      <dgm:t>
        <a:bodyPr/>
        <a:lstStyle/>
        <a:p>
          <a:r>
            <a:rPr lang="es-MX" b="0" i="1" dirty="0" smtClean="0"/>
            <a:t>Colectiva</a:t>
          </a:r>
          <a:r>
            <a:rPr lang="es-MX" b="0" i="0" dirty="0" smtClean="0"/>
            <a:t> o </a:t>
          </a:r>
          <a:r>
            <a:rPr lang="es-MX" b="0" i="1" dirty="0" smtClean="0"/>
            <a:t>abierta</a:t>
          </a:r>
          <a:r>
            <a:rPr lang="es-MX" b="0" i="0" dirty="0" smtClean="0"/>
            <a:t>:</a:t>
          </a:r>
        </a:p>
        <a:p>
          <a:r>
            <a:rPr lang="es-MX" dirty="0" smtClean="0"/>
            <a:t>Varios entrevistadores. En este tipo de entrevista es bastante frecuente que haya un psicólogo de empresa.</a:t>
          </a:r>
          <a:endParaRPr lang="es-MX" dirty="0"/>
        </a:p>
      </dgm:t>
    </dgm:pt>
    <dgm:pt modelId="{974799D7-9CA8-42DC-8A9B-CB25692B1A81}" type="parTrans" cxnId="{78B889ED-6358-4648-9C29-7D2A8D63FDFF}">
      <dgm:prSet/>
      <dgm:spPr/>
      <dgm:t>
        <a:bodyPr/>
        <a:lstStyle/>
        <a:p>
          <a:endParaRPr lang="es-MX"/>
        </a:p>
      </dgm:t>
    </dgm:pt>
    <dgm:pt modelId="{6E408065-6772-460D-9A8C-F09BF0CBBD1F}" type="sibTrans" cxnId="{78B889ED-6358-4648-9C29-7D2A8D63FDFF}">
      <dgm:prSet/>
      <dgm:spPr/>
      <dgm:t>
        <a:bodyPr/>
        <a:lstStyle/>
        <a:p>
          <a:endParaRPr lang="es-MX"/>
        </a:p>
      </dgm:t>
    </dgm:pt>
    <dgm:pt modelId="{D77E9305-C224-49A0-B6F1-8B406F1E8A5A}">
      <dgm:prSet phldrT="[Texto]"/>
      <dgm:spPr/>
      <dgm:t>
        <a:bodyPr/>
        <a:lstStyle/>
        <a:p>
          <a:r>
            <a:rPr lang="es-MX" i="1" dirty="0" smtClean="0"/>
            <a:t>Para ambas</a:t>
          </a:r>
          <a:r>
            <a:rPr lang="es-MX" dirty="0" smtClean="0"/>
            <a:t>:</a:t>
          </a:r>
        </a:p>
        <a:p>
          <a:r>
            <a:rPr lang="es-MX" dirty="0" smtClean="0"/>
            <a:t>Puede ser directiva, no directiva o mixta (la más común).</a:t>
          </a:r>
          <a:endParaRPr lang="es-MX" dirty="0"/>
        </a:p>
      </dgm:t>
    </dgm:pt>
    <dgm:pt modelId="{9EE7A0AC-82A7-40DB-BCFF-0A9A142D2BF7}" type="parTrans" cxnId="{4873FE42-F810-4310-A9EC-71381CD5EAAB}">
      <dgm:prSet/>
      <dgm:spPr/>
      <dgm:t>
        <a:bodyPr/>
        <a:lstStyle/>
        <a:p>
          <a:endParaRPr lang="es-MX"/>
        </a:p>
      </dgm:t>
    </dgm:pt>
    <dgm:pt modelId="{8FDE58F9-BCAB-491B-A53C-201154BD6F81}" type="sibTrans" cxnId="{4873FE42-F810-4310-A9EC-71381CD5EAAB}">
      <dgm:prSet/>
      <dgm:spPr/>
      <dgm:t>
        <a:bodyPr/>
        <a:lstStyle/>
        <a:p>
          <a:endParaRPr lang="es-MX"/>
        </a:p>
      </dgm:t>
    </dgm:pt>
    <dgm:pt modelId="{D422AE66-F4F2-41D2-8BFD-AA5E93A6EB42}" type="pres">
      <dgm:prSet presAssocID="{31C7A855-1145-439B-968C-AC80A9497095}" presName="hierChild1" presStyleCnt="0">
        <dgm:presLayoutVars>
          <dgm:orgChart val="1"/>
          <dgm:chPref val="1"/>
          <dgm:dir/>
          <dgm:animOne val="branch"/>
          <dgm:animLvl val="lvl"/>
          <dgm:resizeHandles/>
        </dgm:presLayoutVars>
      </dgm:prSet>
      <dgm:spPr/>
      <dgm:t>
        <a:bodyPr/>
        <a:lstStyle/>
        <a:p>
          <a:endParaRPr lang="es-MX"/>
        </a:p>
      </dgm:t>
    </dgm:pt>
    <dgm:pt modelId="{0C95717C-EFE7-4CB6-91F3-0D488F4997C3}" type="pres">
      <dgm:prSet presAssocID="{9F41F76D-62C7-44EE-A798-8E4E79CE664F}" presName="hierRoot1" presStyleCnt="0">
        <dgm:presLayoutVars>
          <dgm:hierBranch val="init"/>
        </dgm:presLayoutVars>
      </dgm:prSet>
      <dgm:spPr/>
    </dgm:pt>
    <dgm:pt modelId="{F898E297-7EEA-401C-AC39-A7A9A6D8087D}" type="pres">
      <dgm:prSet presAssocID="{9F41F76D-62C7-44EE-A798-8E4E79CE664F}" presName="rootComposite1" presStyleCnt="0"/>
      <dgm:spPr/>
    </dgm:pt>
    <dgm:pt modelId="{2531EAF1-6EBC-4B22-8CCD-F8247620875B}" type="pres">
      <dgm:prSet presAssocID="{9F41F76D-62C7-44EE-A798-8E4E79CE664F}" presName="rootText1" presStyleLbl="node0" presStyleIdx="0" presStyleCnt="1">
        <dgm:presLayoutVars>
          <dgm:chPref val="3"/>
        </dgm:presLayoutVars>
      </dgm:prSet>
      <dgm:spPr/>
      <dgm:t>
        <a:bodyPr/>
        <a:lstStyle/>
        <a:p>
          <a:endParaRPr lang="es-MX"/>
        </a:p>
      </dgm:t>
    </dgm:pt>
    <dgm:pt modelId="{59643E75-2071-4C99-B36D-5EE3E769879A}" type="pres">
      <dgm:prSet presAssocID="{9F41F76D-62C7-44EE-A798-8E4E79CE664F}" presName="rootConnector1" presStyleLbl="node1" presStyleIdx="0" presStyleCnt="0"/>
      <dgm:spPr/>
      <dgm:t>
        <a:bodyPr/>
        <a:lstStyle/>
        <a:p>
          <a:endParaRPr lang="es-MX"/>
        </a:p>
      </dgm:t>
    </dgm:pt>
    <dgm:pt modelId="{B1FB8E13-3077-4972-BECD-62500159D925}" type="pres">
      <dgm:prSet presAssocID="{9F41F76D-62C7-44EE-A798-8E4E79CE664F}" presName="hierChild2" presStyleCnt="0"/>
      <dgm:spPr/>
    </dgm:pt>
    <dgm:pt modelId="{560CE7A9-3CBF-4BF7-80B0-84CE424A10D7}" type="pres">
      <dgm:prSet presAssocID="{ECAF0172-EF18-45FD-BF89-7772D3682867}" presName="Name64" presStyleLbl="parChTrans1D2" presStyleIdx="0" presStyleCnt="4"/>
      <dgm:spPr/>
      <dgm:t>
        <a:bodyPr/>
        <a:lstStyle/>
        <a:p>
          <a:endParaRPr lang="es-MX"/>
        </a:p>
      </dgm:t>
    </dgm:pt>
    <dgm:pt modelId="{867B914E-590F-42CE-A11A-FB38187F365D}" type="pres">
      <dgm:prSet presAssocID="{57CBD08C-3549-49FE-826F-8497B5FBA1A3}" presName="hierRoot2" presStyleCnt="0">
        <dgm:presLayoutVars>
          <dgm:hierBranch val="init"/>
        </dgm:presLayoutVars>
      </dgm:prSet>
      <dgm:spPr/>
    </dgm:pt>
    <dgm:pt modelId="{A822D7FD-3CBE-4C8F-B89E-0D6DE251C3A8}" type="pres">
      <dgm:prSet presAssocID="{57CBD08C-3549-49FE-826F-8497B5FBA1A3}" presName="rootComposite" presStyleCnt="0"/>
      <dgm:spPr/>
    </dgm:pt>
    <dgm:pt modelId="{8435515B-49E8-4922-BC61-BCB680492968}" type="pres">
      <dgm:prSet presAssocID="{57CBD08C-3549-49FE-826F-8497B5FBA1A3}" presName="rootText" presStyleLbl="node2" presStyleIdx="0" presStyleCnt="3" custScaleX="102643" custScaleY="292752" custLinFactNeighborX="59" custLinFactNeighborY="-64831">
        <dgm:presLayoutVars>
          <dgm:chPref val="3"/>
        </dgm:presLayoutVars>
      </dgm:prSet>
      <dgm:spPr/>
      <dgm:t>
        <a:bodyPr/>
        <a:lstStyle/>
        <a:p>
          <a:endParaRPr lang="es-MX"/>
        </a:p>
      </dgm:t>
    </dgm:pt>
    <dgm:pt modelId="{8CEF7F3E-940C-4F40-89E9-BEA36C3FD6BF}" type="pres">
      <dgm:prSet presAssocID="{57CBD08C-3549-49FE-826F-8497B5FBA1A3}" presName="rootConnector" presStyleLbl="node2" presStyleIdx="0" presStyleCnt="3"/>
      <dgm:spPr/>
      <dgm:t>
        <a:bodyPr/>
        <a:lstStyle/>
        <a:p>
          <a:endParaRPr lang="es-MX"/>
        </a:p>
      </dgm:t>
    </dgm:pt>
    <dgm:pt modelId="{4D4883FF-D236-4DC9-A8EE-6E6545B41375}" type="pres">
      <dgm:prSet presAssocID="{57CBD08C-3549-49FE-826F-8497B5FBA1A3}" presName="hierChild4" presStyleCnt="0"/>
      <dgm:spPr/>
    </dgm:pt>
    <dgm:pt modelId="{D743A66C-CB32-45CC-A6B0-A7711291F0A6}" type="pres">
      <dgm:prSet presAssocID="{57CBD08C-3549-49FE-826F-8497B5FBA1A3}" presName="hierChild5" presStyleCnt="0"/>
      <dgm:spPr/>
    </dgm:pt>
    <dgm:pt modelId="{C55738FD-75E8-4B88-BFE1-45004C641D27}" type="pres">
      <dgm:prSet presAssocID="{974799D7-9CA8-42DC-8A9B-CB25692B1A81}" presName="Name64" presStyleLbl="parChTrans1D2" presStyleIdx="1" presStyleCnt="4"/>
      <dgm:spPr/>
      <dgm:t>
        <a:bodyPr/>
        <a:lstStyle/>
        <a:p>
          <a:endParaRPr lang="es-MX"/>
        </a:p>
      </dgm:t>
    </dgm:pt>
    <dgm:pt modelId="{BF33CB23-2E7D-4C4B-91A8-7579D86EE7DA}" type="pres">
      <dgm:prSet presAssocID="{1D2906DC-D23C-4491-8524-F36FE43EBD4C}" presName="hierRoot2" presStyleCnt="0">
        <dgm:presLayoutVars>
          <dgm:hierBranch val="init"/>
        </dgm:presLayoutVars>
      </dgm:prSet>
      <dgm:spPr/>
    </dgm:pt>
    <dgm:pt modelId="{D83057DE-3285-45AF-9AAB-6B663C82B06B}" type="pres">
      <dgm:prSet presAssocID="{1D2906DC-D23C-4491-8524-F36FE43EBD4C}" presName="rootComposite" presStyleCnt="0"/>
      <dgm:spPr/>
    </dgm:pt>
    <dgm:pt modelId="{4B3BE386-480E-4E46-9902-8077A91B84DD}" type="pres">
      <dgm:prSet presAssocID="{1D2906DC-D23C-4491-8524-F36FE43EBD4C}" presName="rootText" presStyleLbl="node2" presStyleIdx="1" presStyleCnt="3" custLinFactNeighborX="2702" custLinFactNeighborY="10026">
        <dgm:presLayoutVars>
          <dgm:chPref val="3"/>
        </dgm:presLayoutVars>
      </dgm:prSet>
      <dgm:spPr/>
      <dgm:t>
        <a:bodyPr/>
        <a:lstStyle/>
        <a:p>
          <a:endParaRPr lang="es-MX"/>
        </a:p>
      </dgm:t>
    </dgm:pt>
    <dgm:pt modelId="{878550EF-C292-4D94-A0C7-A736A7EE69FA}" type="pres">
      <dgm:prSet presAssocID="{1D2906DC-D23C-4491-8524-F36FE43EBD4C}" presName="rootConnector" presStyleLbl="node2" presStyleIdx="1" presStyleCnt="3"/>
      <dgm:spPr/>
      <dgm:t>
        <a:bodyPr/>
        <a:lstStyle/>
        <a:p>
          <a:endParaRPr lang="es-MX"/>
        </a:p>
      </dgm:t>
    </dgm:pt>
    <dgm:pt modelId="{AA2570CF-C1C6-407B-AFAA-33EDE3D9E16F}" type="pres">
      <dgm:prSet presAssocID="{1D2906DC-D23C-4491-8524-F36FE43EBD4C}" presName="hierChild4" presStyleCnt="0"/>
      <dgm:spPr/>
    </dgm:pt>
    <dgm:pt modelId="{69DA480B-E68F-41B8-B220-1983391F4B76}" type="pres">
      <dgm:prSet presAssocID="{1D2906DC-D23C-4491-8524-F36FE43EBD4C}" presName="hierChild5" presStyleCnt="0"/>
      <dgm:spPr/>
    </dgm:pt>
    <dgm:pt modelId="{12C79123-B3EA-4FE6-8936-B424F00C390E}" type="pres">
      <dgm:prSet presAssocID="{9EE7A0AC-82A7-40DB-BCFF-0A9A142D2BF7}" presName="Name64" presStyleLbl="parChTrans1D2" presStyleIdx="2" presStyleCnt="4"/>
      <dgm:spPr/>
      <dgm:t>
        <a:bodyPr/>
        <a:lstStyle/>
        <a:p>
          <a:endParaRPr lang="es-MX"/>
        </a:p>
      </dgm:t>
    </dgm:pt>
    <dgm:pt modelId="{77C12D58-A5F4-4D44-9E56-9DE39357B7EE}" type="pres">
      <dgm:prSet presAssocID="{D77E9305-C224-49A0-B6F1-8B406F1E8A5A}" presName="hierRoot2" presStyleCnt="0">
        <dgm:presLayoutVars>
          <dgm:hierBranch val="init"/>
        </dgm:presLayoutVars>
      </dgm:prSet>
      <dgm:spPr/>
    </dgm:pt>
    <dgm:pt modelId="{2A2C3257-F17F-4C91-8579-3B2CE9E56682}" type="pres">
      <dgm:prSet presAssocID="{D77E9305-C224-49A0-B6F1-8B406F1E8A5A}" presName="rootComposite" presStyleCnt="0"/>
      <dgm:spPr/>
    </dgm:pt>
    <dgm:pt modelId="{96CA1E7E-AAD0-4C0A-BF4F-573BFCFD6D19}" type="pres">
      <dgm:prSet presAssocID="{D77E9305-C224-49A0-B6F1-8B406F1E8A5A}" presName="rootText" presStyleLbl="node2" presStyleIdx="2" presStyleCnt="3" custLinFactNeighborX="2702" custLinFactNeighborY="50129">
        <dgm:presLayoutVars>
          <dgm:chPref val="3"/>
        </dgm:presLayoutVars>
      </dgm:prSet>
      <dgm:spPr/>
      <dgm:t>
        <a:bodyPr/>
        <a:lstStyle/>
        <a:p>
          <a:endParaRPr lang="es-MX"/>
        </a:p>
      </dgm:t>
    </dgm:pt>
    <dgm:pt modelId="{CB4A5724-8525-402E-9F06-983B89914C8D}" type="pres">
      <dgm:prSet presAssocID="{D77E9305-C224-49A0-B6F1-8B406F1E8A5A}" presName="rootConnector" presStyleLbl="node2" presStyleIdx="2" presStyleCnt="3"/>
      <dgm:spPr/>
      <dgm:t>
        <a:bodyPr/>
        <a:lstStyle/>
        <a:p>
          <a:endParaRPr lang="es-MX"/>
        </a:p>
      </dgm:t>
    </dgm:pt>
    <dgm:pt modelId="{F94195C8-AFC6-4C38-9163-9B99B7519DE1}" type="pres">
      <dgm:prSet presAssocID="{D77E9305-C224-49A0-B6F1-8B406F1E8A5A}" presName="hierChild4" presStyleCnt="0"/>
      <dgm:spPr/>
    </dgm:pt>
    <dgm:pt modelId="{9BA36C87-2C00-4040-8253-F01E670907BA}" type="pres">
      <dgm:prSet presAssocID="{D77E9305-C224-49A0-B6F1-8B406F1E8A5A}" presName="hierChild5" presStyleCnt="0"/>
      <dgm:spPr/>
    </dgm:pt>
    <dgm:pt modelId="{CD899B08-7D0E-499E-A09E-FD3613B277C6}" type="pres">
      <dgm:prSet presAssocID="{9F41F76D-62C7-44EE-A798-8E4E79CE664F}" presName="hierChild3" presStyleCnt="0"/>
      <dgm:spPr/>
    </dgm:pt>
    <dgm:pt modelId="{7E7FAEC9-EA72-48AC-9756-1CE2AC94BFCC}" type="pres">
      <dgm:prSet presAssocID="{085E331F-0918-49B5-AF05-D3D11B9F2ED8}" presName="Name115" presStyleLbl="parChTrans1D2" presStyleIdx="3" presStyleCnt="4"/>
      <dgm:spPr/>
      <dgm:t>
        <a:bodyPr/>
        <a:lstStyle/>
        <a:p>
          <a:endParaRPr lang="es-MX"/>
        </a:p>
      </dgm:t>
    </dgm:pt>
    <dgm:pt modelId="{BF1E1159-3A57-4475-9D73-F0849421E558}" type="pres">
      <dgm:prSet presAssocID="{D7FFE0D4-24D8-44E4-B9DC-42FBBEE986A5}" presName="hierRoot3" presStyleCnt="0">
        <dgm:presLayoutVars>
          <dgm:hierBranch val="init"/>
        </dgm:presLayoutVars>
      </dgm:prSet>
      <dgm:spPr/>
    </dgm:pt>
    <dgm:pt modelId="{A588FE94-266D-42C4-8D00-F30D308B8C87}" type="pres">
      <dgm:prSet presAssocID="{D7FFE0D4-24D8-44E4-B9DC-42FBBEE986A5}" presName="rootComposite3" presStyleCnt="0"/>
      <dgm:spPr/>
    </dgm:pt>
    <dgm:pt modelId="{6976CCF3-6A5B-4A87-A9C9-2105BB03CC8E}" type="pres">
      <dgm:prSet presAssocID="{D7FFE0D4-24D8-44E4-B9DC-42FBBEE986A5}" presName="rootText3" presStyleLbl="asst1" presStyleIdx="0" presStyleCnt="1">
        <dgm:presLayoutVars>
          <dgm:chPref val="3"/>
        </dgm:presLayoutVars>
      </dgm:prSet>
      <dgm:spPr/>
      <dgm:t>
        <a:bodyPr/>
        <a:lstStyle/>
        <a:p>
          <a:endParaRPr lang="es-MX"/>
        </a:p>
      </dgm:t>
    </dgm:pt>
    <dgm:pt modelId="{80D94612-8F22-4B69-BF08-EE4BF4066D40}" type="pres">
      <dgm:prSet presAssocID="{D7FFE0D4-24D8-44E4-B9DC-42FBBEE986A5}" presName="rootConnector3" presStyleLbl="asst1" presStyleIdx="0" presStyleCnt="1"/>
      <dgm:spPr/>
      <dgm:t>
        <a:bodyPr/>
        <a:lstStyle/>
        <a:p>
          <a:endParaRPr lang="es-MX"/>
        </a:p>
      </dgm:t>
    </dgm:pt>
    <dgm:pt modelId="{6772A379-AF87-47BA-A91E-AFC300DF917B}" type="pres">
      <dgm:prSet presAssocID="{D7FFE0D4-24D8-44E4-B9DC-42FBBEE986A5}" presName="hierChild6" presStyleCnt="0"/>
      <dgm:spPr/>
    </dgm:pt>
    <dgm:pt modelId="{56D397D1-8A82-4265-B92F-D21C023E09ED}" type="pres">
      <dgm:prSet presAssocID="{D7FFE0D4-24D8-44E4-B9DC-42FBBEE986A5}" presName="hierChild7" presStyleCnt="0"/>
      <dgm:spPr/>
    </dgm:pt>
  </dgm:ptLst>
  <dgm:cxnLst>
    <dgm:cxn modelId="{8D6F74D1-6E3A-4677-A209-7B0896ACB14E}" srcId="{9F41F76D-62C7-44EE-A798-8E4E79CE664F}" destId="{57CBD08C-3549-49FE-826F-8497B5FBA1A3}" srcOrd="1" destOrd="0" parTransId="{ECAF0172-EF18-45FD-BF89-7772D3682867}" sibTransId="{774227BC-78DC-4347-8DDE-FFE03AF67538}"/>
    <dgm:cxn modelId="{71504160-EBA6-4672-9E87-3C269AF7048F}" srcId="{31C7A855-1145-439B-968C-AC80A9497095}" destId="{9F41F76D-62C7-44EE-A798-8E4E79CE664F}" srcOrd="0" destOrd="0" parTransId="{747AEAFF-901D-4231-A9E8-E177675622D9}" sibTransId="{481B62ED-A749-4BE5-8693-61535D3FC942}"/>
    <dgm:cxn modelId="{258A8131-D321-4C29-94E8-6FCC2C9E32B5}" type="presOf" srcId="{D77E9305-C224-49A0-B6F1-8B406F1E8A5A}" destId="{CB4A5724-8525-402E-9F06-983B89914C8D}" srcOrd="1" destOrd="0" presId="urn:microsoft.com/office/officeart/2009/3/layout/HorizontalOrganizationChart"/>
    <dgm:cxn modelId="{78B889ED-6358-4648-9C29-7D2A8D63FDFF}" srcId="{9F41F76D-62C7-44EE-A798-8E4E79CE664F}" destId="{1D2906DC-D23C-4491-8524-F36FE43EBD4C}" srcOrd="2" destOrd="0" parTransId="{974799D7-9CA8-42DC-8A9B-CB25692B1A81}" sibTransId="{6E408065-6772-460D-9A8C-F09BF0CBBD1F}"/>
    <dgm:cxn modelId="{D369F02C-1CDC-4775-92B3-9DBEE0BAD6BB}" type="presOf" srcId="{D7FFE0D4-24D8-44E4-B9DC-42FBBEE986A5}" destId="{80D94612-8F22-4B69-BF08-EE4BF4066D40}" srcOrd="1" destOrd="0" presId="urn:microsoft.com/office/officeart/2009/3/layout/HorizontalOrganizationChart"/>
    <dgm:cxn modelId="{0A674265-11BC-42B1-A333-0FC3082D7E5F}" type="presOf" srcId="{9EE7A0AC-82A7-40DB-BCFF-0A9A142D2BF7}" destId="{12C79123-B3EA-4FE6-8936-B424F00C390E}" srcOrd="0" destOrd="0" presId="urn:microsoft.com/office/officeart/2009/3/layout/HorizontalOrganizationChart"/>
    <dgm:cxn modelId="{9549E908-F5F7-4AB1-B58D-F2170AC7453C}" type="presOf" srcId="{9F41F76D-62C7-44EE-A798-8E4E79CE664F}" destId="{59643E75-2071-4C99-B36D-5EE3E769879A}" srcOrd="1" destOrd="0" presId="urn:microsoft.com/office/officeart/2009/3/layout/HorizontalOrganizationChart"/>
    <dgm:cxn modelId="{A1BF4ED2-4EBC-4825-A37F-B3CC41C1D84D}" srcId="{9F41F76D-62C7-44EE-A798-8E4E79CE664F}" destId="{D7FFE0D4-24D8-44E4-B9DC-42FBBEE986A5}" srcOrd="0" destOrd="0" parTransId="{085E331F-0918-49B5-AF05-D3D11B9F2ED8}" sibTransId="{B807F61A-78BB-4838-84B9-76ED85E711E7}"/>
    <dgm:cxn modelId="{1BC7B18E-6167-4FCF-ACBA-4E8E3A3D17A9}" type="presOf" srcId="{ECAF0172-EF18-45FD-BF89-7772D3682867}" destId="{560CE7A9-3CBF-4BF7-80B0-84CE424A10D7}" srcOrd="0" destOrd="0" presId="urn:microsoft.com/office/officeart/2009/3/layout/HorizontalOrganizationChart"/>
    <dgm:cxn modelId="{4873FE42-F810-4310-A9EC-71381CD5EAAB}" srcId="{9F41F76D-62C7-44EE-A798-8E4E79CE664F}" destId="{D77E9305-C224-49A0-B6F1-8B406F1E8A5A}" srcOrd="3" destOrd="0" parTransId="{9EE7A0AC-82A7-40DB-BCFF-0A9A142D2BF7}" sibTransId="{8FDE58F9-BCAB-491B-A53C-201154BD6F81}"/>
    <dgm:cxn modelId="{2CDE590E-FD4E-45B4-95E1-51DB6FFC87C9}" type="presOf" srcId="{9F41F76D-62C7-44EE-A798-8E4E79CE664F}" destId="{2531EAF1-6EBC-4B22-8CCD-F8247620875B}" srcOrd="0" destOrd="0" presId="urn:microsoft.com/office/officeart/2009/3/layout/HorizontalOrganizationChart"/>
    <dgm:cxn modelId="{09C8EB63-AC07-4EC1-94A8-84CF119CD475}" type="presOf" srcId="{31C7A855-1145-439B-968C-AC80A9497095}" destId="{D422AE66-F4F2-41D2-8BFD-AA5E93A6EB42}" srcOrd="0" destOrd="0" presId="urn:microsoft.com/office/officeart/2009/3/layout/HorizontalOrganizationChart"/>
    <dgm:cxn modelId="{1CE7C244-CADD-4E34-8BBE-43C8CAD31F36}" type="presOf" srcId="{1D2906DC-D23C-4491-8524-F36FE43EBD4C}" destId="{4B3BE386-480E-4E46-9902-8077A91B84DD}" srcOrd="0" destOrd="0" presId="urn:microsoft.com/office/officeart/2009/3/layout/HorizontalOrganizationChart"/>
    <dgm:cxn modelId="{2B9A94AF-75F5-4CE0-8220-2B6BA12FEA6E}" type="presOf" srcId="{D7FFE0D4-24D8-44E4-B9DC-42FBBEE986A5}" destId="{6976CCF3-6A5B-4A87-A9C9-2105BB03CC8E}" srcOrd="0" destOrd="0" presId="urn:microsoft.com/office/officeart/2009/3/layout/HorizontalOrganizationChart"/>
    <dgm:cxn modelId="{C6501F18-A255-4B0B-9497-D35F1FFAD486}" type="presOf" srcId="{D77E9305-C224-49A0-B6F1-8B406F1E8A5A}" destId="{96CA1E7E-AAD0-4C0A-BF4F-573BFCFD6D19}" srcOrd="0" destOrd="0" presId="urn:microsoft.com/office/officeart/2009/3/layout/HorizontalOrganizationChart"/>
    <dgm:cxn modelId="{631A0067-9397-43EF-BA8C-6BA6475026A9}" type="presOf" srcId="{57CBD08C-3549-49FE-826F-8497B5FBA1A3}" destId="{8CEF7F3E-940C-4F40-89E9-BEA36C3FD6BF}" srcOrd="1" destOrd="0" presId="urn:microsoft.com/office/officeart/2009/3/layout/HorizontalOrganizationChart"/>
    <dgm:cxn modelId="{D834D4FA-E8B3-46A1-AF03-055A12E783D5}" type="presOf" srcId="{57CBD08C-3549-49FE-826F-8497B5FBA1A3}" destId="{8435515B-49E8-4922-BC61-BCB680492968}" srcOrd="0" destOrd="0" presId="urn:microsoft.com/office/officeart/2009/3/layout/HorizontalOrganizationChart"/>
    <dgm:cxn modelId="{19B74A0C-D20B-45B7-9657-06F0D4C7C262}" type="presOf" srcId="{1D2906DC-D23C-4491-8524-F36FE43EBD4C}" destId="{878550EF-C292-4D94-A0C7-A736A7EE69FA}" srcOrd="1" destOrd="0" presId="urn:microsoft.com/office/officeart/2009/3/layout/HorizontalOrganizationChart"/>
    <dgm:cxn modelId="{EF6EFEF7-3944-42A8-8B1B-C7B4F403845A}" type="presOf" srcId="{974799D7-9CA8-42DC-8A9B-CB25692B1A81}" destId="{C55738FD-75E8-4B88-BFE1-45004C641D27}" srcOrd="0" destOrd="0" presId="urn:microsoft.com/office/officeart/2009/3/layout/HorizontalOrganizationChart"/>
    <dgm:cxn modelId="{E88E3981-C56C-4BC7-9256-4D2785AFFC94}" type="presOf" srcId="{085E331F-0918-49B5-AF05-D3D11B9F2ED8}" destId="{7E7FAEC9-EA72-48AC-9756-1CE2AC94BFCC}" srcOrd="0" destOrd="0" presId="urn:microsoft.com/office/officeart/2009/3/layout/HorizontalOrganizationChart"/>
    <dgm:cxn modelId="{25F6E7C8-5D89-4106-BA9C-24D94E0CCEB5}" type="presParOf" srcId="{D422AE66-F4F2-41D2-8BFD-AA5E93A6EB42}" destId="{0C95717C-EFE7-4CB6-91F3-0D488F4997C3}" srcOrd="0" destOrd="0" presId="urn:microsoft.com/office/officeart/2009/3/layout/HorizontalOrganizationChart"/>
    <dgm:cxn modelId="{740D3235-4A1A-4ABB-901E-2B4DB9F23198}" type="presParOf" srcId="{0C95717C-EFE7-4CB6-91F3-0D488F4997C3}" destId="{F898E297-7EEA-401C-AC39-A7A9A6D8087D}" srcOrd="0" destOrd="0" presId="urn:microsoft.com/office/officeart/2009/3/layout/HorizontalOrganizationChart"/>
    <dgm:cxn modelId="{A6A57654-8640-40AD-9453-B03359450335}" type="presParOf" srcId="{F898E297-7EEA-401C-AC39-A7A9A6D8087D}" destId="{2531EAF1-6EBC-4B22-8CCD-F8247620875B}" srcOrd="0" destOrd="0" presId="urn:microsoft.com/office/officeart/2009/3/layout/HorizontalOrganizationChart"/>
    <dgm:cxn modelId="{C50A5BF0-33FD-4429-AF0C-545977AC8C2C}" type="presParOf" srcId="{F898E297-7EEA-401C-AC39-A7A9A6D8087D}" destId="{59643E75-2071-4C99-B36D-5EE3E769879A}" srcOrd="1" destOrd="0" presId="urn:microsoft.com/office/officeart/2009/3/layout/HorizontalOrganizationChart"/>
    <dgm:cxn modelId="{D64D2787-1283-4DFC-855B-A4B1E303C005}" type="presParOf" srcId="{0C95717C-EFE7-4CB6-91F3-0D488F4997C3}" destId="{B1FB8E13-3077-4972-BECD-62500159D925}" srcOrd="1" destOrd="0" presId="urn:microsoft.com/office/officeart/2009/3/layout/HorizontalOrganizationChart"/>
    <dgm:cxn modelId="{94DFF977-9635-488D-A091-78AE68EF9456}" type="presParOf" srcId="{B1FB8E13-3077-4972-BECD-62500159D925}" destId="{560CE7A9-3CBF-4BF7-80B0-84CE424A10D7}" srcOrd="0" destOrd="0" presId="urn:microsoft.com/office/officeart/2009/3/layout/HorizontalOrganizationChart"/>
    <dgm:cxn modelId="{F50ADDFA-5F60-4BA8-8E52-52B2975D1FC8}" type="presParOf" srcId="{B1FB8E13-3077-4972-BECD-62500159D925}" destId="{867B914E-590F-42CE-A11A-FB38187F365D}" srcOrd="1" destOrd="0" presId="urn:microsoft.com/office/officeart/2009/3/layout/HorizontalOrganizationChart"/>
    <dgm:cxn modelId="{824BFF94-C2BE-4EA5-9366-CFFEFA54AB40}" type="presParOf" srcId="{867B914E-590F-42CE-A11A-FB38187F365D}" destId="{A822D7FD-3CBE-4C8F-B89E-0D6DE251C3A8}" srcOrd="0" destOrd="0" presId="urn:microsoft.com/office/officeart/2009/3/layout/HorizontalOrganizationChart"/>
    <dgm:cxn modelId="{A9C815BF-D0E7-4E11-B06F-9FCCB212DBF9}" type="presParOf" srcId="{A822D7FD-3CBE-4C8F-B89E-0D6DE251C3A8}" destId="{8435515B-49E8-4922-BC61-BCB680492968}" srcOrd="0" destOrd="0" presId="urn:microsoft.com/office/officeart/2009/3/layout/HorizontalOrganizationChart"/>
    <dgm:cxn modelId="{8B93C2F9-CC3E-45FD-8E8E-1468051CCA30}" type="presParOf" srcId="{A822D7FD-3CBE-4C8F-B89E-0D6DE251C3A8}" destId="{8CEF7F3E-940C-4F40-89E9-BEA36C3FD6BF}" srcOrd="1" destOrd="0" presId="urn:microsoft.com/office/officeart/2009/3/layout/HorizontalOrganizationChart"/>
    <dgm:cxn modelId="{D34CDED9-676A-4240-9DB3-BB78E3CDA735}" type="presParOf" srcId="{867B914E-590F-42CE-A11A-FB38187F365D}" destId="{4D4883FF-D236-4DC9-A8EE-6E6545B41375}" srcOrd="1" destOrd="0" presId="urn:microsoft.com/office/officeart/2009/3/layout/HorizontalOrganizationChart"/>
    <dgm:cxn modelId="{9AEA0A2B-170A-4710-84F8-12BBD6706378}" type="presParOf" srcId="{867B914E-590F-42CE-A11A-FB38187F365D}" destId="{D743A66C-CB32-45CC-A6B0-A7711291F0A6}" srcOrd="2" destOrd="0" presId="urn:microsoft.com/office/officeart/2009/3/layout/HorizontalOrganizationChart"/>
    <dgm:cxn modelId="{4B6AD61D-95BA-420D-BA85-ECD9BE178308}" type="presParOf" srcId="{B1FB8E13-3077-4972-BECD-62500159D925}" destId="{C55738FD-75E8-4B88-BFE1-45004C641D27}" srcOrd="2" destOrd="0" presId="urn:microsoft.com/office/officeart/2009/3/layout/HorizontalOrganizationChart"/>
    <dgm:cxn modelId="{DC9FBD07-1471-4D44-8015-C6F8E1C6D527}" type="presParOf" srcId="{B1FB8E13-3077-4972-BECD-62500159D925}" destId="{BF33CB23-2E7D-4C4B-91A8-7579D86EE7DA}" srcOrd="3" destOrd="0" presId="urn:microsoft.com/office/officeart/2009/3/layout/HorizontalOrganizationChart"/>
    <dgm:cxn modelId="{EBC19B1A-716D-400F-909F-A9D857386F08}" type="presParOf" srcId="{BF33CB23-2E7D-4C4B-91A8-7579D86EE7DA}" destId="{D83057DE-3285-45AF-9AAB-6B663C82B06B}" srcOrd="0" destOrd="0" presId="urn:microsoft.com/office/officeart/2009/3/layout/HorizontalOrganizationChart"/>
    <dgm:cxn modelId="{779242FE-9CB2-4F41-A938-537595DDBEDF}" type="presParOf" srcId="{D83057DE-3285-45AF-9AAB-6B663C82B06B}" destId="{4B3BE386-480E-4E46-9902-8077A91B84DD}" srcOrd="0" destOrd="0" presId="urn:microsoft.com/office/officeart/2009/3/layout/HorizontalOrganizationChart"/>
    <dgm:cxn modelId="{76FAADAE-97C1-4FB1-9F67-9009C928068A}" type="presParOf" srcId="{D83057DE-3285-45AF-9AAB-6B663C82B06B}" destId="{878550EF-C292-4D94-A0C7-A736A7EE69FA}" srcOrd="1" destOrd="0" presId="urn:microsoft.com/office/officeart/2009/3/layout/HorizontalOrganizationChart"/>
    <dgm:cxn modelId="{A7AFAD3D-8903-417E-A92F-6C2F2185A181}" type="presParOf" srcId="{BF33CB23-2E7D-4C4B-91A8-7579D86EE7DA}" destId="{AA2570CF-C1C6-407B-AFAA-33EDE3D9E16F}" srcOrd="1" destOrd="0" presId="urn:microsoft.com/office/officeart/2009/3/layout/HorizontalOrganizationChart"/>
    <dgm:cxn modelId="{0B330EC3-1254-43FD-8022-FE54D74C44AF}" type="presParOf" srcId="{BF33CB23-2E7D-4C4B-91A8-7579D86EE7DA}" destId="{69DA480B-E68F-41B8-B220-1983391F4B76}" srcOrd="2" destOrd="0" presId="urn:microsoft.com/office/officeart/2009/3/layout/HorizontalOrganizationChart"/>
    <dgm:cxn modelId="{C8BEF002-2E62-4E06-A33D-CA22A7EF900D}" type="presParOf" srcId="{B1FB8E13-3077-4972-BECD-62500159D925}" destId="{12C79123-B3EA-4FE6-8936-B424F00C390E}" srcOrd="4" destOrd="0" presId="urn:microsoft.com/office/officeart/2009/3/layout/HorizontalOrganizationChart"/>
    <dgm:cxn modelId="{759DA3A8-2BD0-49C8-B408-8EAE2B106043}" type="presParOf" srcId="{B1FB8E13-3077-4972-BECD-62500159D925}" destId="{77C12D58-A5F4-4D44-9E56-9DE39357B7EE}" srcOrd="5" destOrd="0" presId="urn:microsoft.com/office/officeart/2009/3/layout/HorizontalOrganizationChart"/>
    <dgm:cxn modelId="{03D77B42-778E-4C1E-AF51-C47E02E9A40B}" type="presParOf" srcId="{77C12D58-A5F4-4D44-9E56-9DE39357B7EE}" destId="{2A2C3257-F17F-4C91-8579-3B2CE9E56682}" srcOrd="0" destOrd="0" presId="urn:microsoft.com/office/officeart/2009/3/layout/HorizontalOrganizationChart"/>
    <dgm:cxn modelId="{3D08CB0F-D15F-491E-8594-DE5E820EE1F6}" type="presParOf" srcId="{2A2C3257-F17F-4C91-8579-3B2CE9E56682}" destId="{96CA1E7E-AAD0-4C0A-BF4F-573BFCFD6D19}" srcOrd="0" destOrd="0" presId="urn:microsoft.com/office/officeart/2009/3/layout/HorizontalOrganizationChart"/>
    <dgm:cxn modelId="{B6BB06EF-C4B8-4320-B3E3-B2777A7D3901}" type="presParOf" srcId="{2A2C3257-F17F-4C91-8579-3B2CE9E56682}" destId="{CB4A5724-8525-402E-9F06-983B89914C8D}" srcOrd="1" destOrd="0" presId="urn:microsoft.com/office/officeart/2009/3/layout/HorizontalOrganizationChart"/>
    <dgm:cxn modelId="{6B74B237-3865-4969-BD84-DB8D0A216BD3}" type="presParOf" srcId="{77C12D58-A5F4-4D44-9E56-9DE39357B7EE}" destId="{F94195C8-AFC6-4C38-9163-9B99B7519DE1}" srcOrd="1" destOrd="0" presId="urn:microsoft.com/office/officeart/2009/3/layout/HorizontalOrganizationChart"/>
    <dgm:cxn modelId="{66A612FE-8B86-4DBA-9DC1-F9596AF371AC}" type="presParOf" srcId="{77C12D58-A5F4-4D44-9E56-9DE39357B7EE}" destId="{9BA36C87-2C00-4040-8253-F01E670907BA}" srcOrd="2" destOrd="0" presId="urn:microsoft.com/office/officeart/2009/3/layout/HorizontalOrganizationChart"/>
    <dgm:cxn modelId="{E5E039A7-6F98-4E90-9F1D-8113DECE9E8A}" type="presParOf" srcId="{0C95717C-EFE7-4CB6-91F3-0D488F4997C3}" destId="{CD899B08-7D0E-499E-A09E-FD3613B277C6}" srcOrd="2" destOrd="0" presId="urn:microsoft.com/office/officeart/2009/3/layout/HorizontalOrganizationChart"/>
    <dgm:cxn modelId="{235C72EB-29AF-4DD1-856F-FB9AA9FFA0C9}" type="presParOf" srcId="{CD899B08-7D0E-499E-A09E-FD3613B277C6}" destId="{7E7FAEC9-EA72-48AC-9756-1CE2AC94BFCC}" srcOrd="0" destOrd="0" presId="urn:microsoft.com/office/officeart/2009/3/layout/HorizontalOrganizationChart"/>
    <dgm:cxn modelId="{A6300893-C285-4275-9A12-EDA8AEF1ED41}" type="presParOf" srcId="{CD899B08-7D0E-499E-A09E-FD3613B277C6}" destId="{BF1E1159-3A57-4475-9D73-F0849421E558}" srcOrd="1" destOrd="0" presId="urn:microsoft.com/office/officeart/2009/3/layout/HorizontalOrganizationChart"/>
    <dgm:cxn modelId="{D0EF0F12-5B0D-46CD-8518-C8F18FEAED0B}" type="presParOf" srcId="{BF1E1159-3A57-4475-9D73-F0849421E558}" destId="{A588FE94-266D-42C4-8D00-F30D308B8C87}" srcOrd="0" destOrd="0" presId="urn:microsoft.com/office/officeart/2009/3/layout/HorizontalOrganizationChart"/>
    <dgm:cxn modelId="{789FF858-025A-4C2C-A448-A4EE0FFB3F39}" type="presParOf" srcId="{A588FE94-266D-42C4-8D00-F30D308B8C87}" destId="{6976CCF3-6A5B-4A87-A9C9-2105BB03CC8E}" srcOrd="0" destOrd="0" presId="urn:microsoft.com/office/officeart/2009/3/layout/HorizontalOrganizationChart"/>
    <dgm:cxn modelId="{C2AF235A-0F7B-4F72-8BDE-C0C82C2ED57C}" type="presParOf" srcId="{A588FE94-266D-42C4-8D00-F30D308B8C87}" destId="{80D94612-8F22-4B69-BF08-EE4BF4066D40}" srcOrd="1" destOrd="0" presId="urn:microsoft.com/office/officeart/2009/3/layout/HorizontalOrganizationChart"/>
    <dgm:cxn modelId="{50A220E4-3347-4997-B1C4-462A520396C0}" type="presParOf" srcId="{BF1E1159-3A57-4475-9D73-F0849421E558}" destId="{6772A379-AF87-47BA-A91E-AFC300DF917B}" srcOrd="1" destOrd="0" presId="urn:microsoft.com/office/officeart/2009/3/layout/HorizontalOrganizationChart"/>
    <dgm:cxn modelId="{D9B7B5AA-7EE0-413F-802B-516C60356DDC}" type="presParOf" srcId="{BF1E1159-3A57-4475-9D73-F0849421E558}" destId="{56D397D1-8A82-4265-B92F-D21C023E09ED}"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82538BA7-314D-4859-BEBE-D772204F2B28}" type="doc">
      <dgm:prSet loTypeId="urn:microsoft.com/office/officeart/2005/8/layout/hList7#1" loCatId="list" qsTypeId="urn:microsoft.com/office/officeart/2005/8/quickstyle/simple1" qsCatId="simple" csTypeId="urn:microsoft.com/office/officeart/2005/8/colors/colorful1#8" csCatId="colorful" phldr="1"/>
      <dgm:spPr/>
      <dgm:t>
        <a:bodyPr/>
        <a:lstStyle/>
        <a:p>
          <a:endParaRPr lang="es-MX"/>
        </a:p>
      </dgm:t>
    </dgm:pt>
    <dgm:pt modelId="{EE6A9BDA-7B10-40AC-BC2E-0848FF8B1B47}">
      <dgm:prSet phldrT="[Texto]" custT="1"/>
      <dgm:spPr/>
      <dgm:t>
        <a:bodyPr/>
        <a:lstStyle/>
        <a:p>
          <a:r>
            <a:rPr lang="es-MX" sz="1200" b="1" i="0" dirty="0" smtClean="0"/>
            <a:t>Entrevista personal</a:t>
          </a:r>
        </a:p>
        <a:p>
          <a:r>
            <a:rPr lang="es-MX" sz="1200" b="0" i="0" dirty="0" smtClean="0"/>
            <a:t>Es un diálogo directo entre el entrevistador y entrevistado. El entrevistador dirige la conversación e intenta entresacar la máxima información posible del candidato. Te preguntará por tu currículum, experiencias, habilidades, aficiones e intentará ponerte en situaciones reales para estudiar tus reacciones. En ocasiones puede haber más de un entrevistador, con el fin de tener más de un punto de vista a la hora de elegir el candidato final.</a:t>
          </a:r>
          <a:endParaRPr lang="es-MX" sz="1200" dirty="0"/>
        </a:p>
      </dgm:t>
    </dgm:pt>
    <dgm:pt modelId="{18CB0BD8-C854-468C-A73B-E323407D760B}" type="parTrans" cxnId="{A43A5DF6-584C-4F63-B7B3-8D9F3F4AB869}">
      <dgm:prSet/>
      <dgm:spPr/>
      <dgm:t>
        <a:bodyPr/>
        <a:lstStyle/>
        <a:p>
          <a:endParaRPr lang="es-MX"/>
        </a:p>
      </dgm:t>
    </dgm:pt>
    <dgm:pt modelId="{B989AD9B-ED3E-45B4-B58A-6CBE2185F967}" type="sibTrans" cxnId="{A43A5DF6-584C-4F63-B7B3-8D9F3F4AB869}">
      <dgm:prSet/>
      <dgm:spPr/>
      <dgm:t>
        <a:bodyPr/>
        <a:lstStyle/>
        <a:p>
          <a:endParaRPr lang="es-MX"/>
        </a:p>
      </dgm:t>
    </dgm:pt>
    <dgm:pt modelId="{2BA577B2-5891-465B-AEE3-C00ECB7C9C71}">
      <dgm:prSet phldrT="[Texto]" custT="1"/>
      <dgm:spPr/>
      <dgm:t>
        <a:bodyPr/>
        <a:lstStyle/>
        <a:p>
          <a:r>
            <a:rPr lang="es-MX" sz="1600" b="1" i="0" dirty="0" smtClean="0"/>
            <a:t>Estructurada (dirigida)</a:t>
          </a:r>
        </a:p>
        <a:p>
          <a:r>
            <a:rPr lang="es-MX" sz="1600" b="0" i="0" dirty="0" smtClean="0"/>
            <a:t>El entrevistador dirige la conversación y hace las preguntas al candidato siguiendo un cuestionario o guion. El entrevistador formulará las mismas preguntas a todos los candidatos.</a:t>
          </a:r>
        </a:p>
        <a:p>
          <a:endParaRPr lang="es-MX" sz="1600" dirty="0"/>
        </a:p>
      </dgm:t>
    </dgm:pt>
    <dgm:pt modelId="{93DD7604-DB02-44EE-85B5-800E79396370}" type="parTrans" cxnId="{0FC1BFDE-F1D5-41B8-AFB0-FEDF271CBE2B}">
      <dgm:prSet/>
      <dgm:spPr/>
      <dgm:t>
        <a:bodyPr/>
        <a:lstStyle/>
        <a:p>
          <a:endParaRPr lang="es-MX"/>
        </a:p>
      </dgm:t>
    </dgm:pt>
    <dgm:pt modelId="{FBBC77A4-CCB6-46FB-868C-0901047B5C1C}" type="sibTrans" cxnId="{0FC1BFDE-F1D5-41B8-AFB0-FEDF271CBE2B}">
      <dgm:prSet/>
      <dgm:spPr/>
      <dgm:t>
        <a:bodyPr/>
        <a:lstStyle/>
        <a:p>
          <a:endParaRPr lang="es-MX"/>
        </a:p>
      </dgm:t>
    </dgm:pt>
    <dgm:pt modelId="{3EDFC063-31DC-4F49-800D-1F71D3356AE3}">
      <dgm:prSet phldrT="[Texto]" custT="1"/>
      <dgm:spPr/>
      <dgm:t>
        <a:bodyPr/>
        <a:lstStyle/>
        <a:p>
          <a:r>
            <a:rPr lang="es-MX" sz="1600" b="1" i="0" dirty="0" smtClean="0"/>
            <a:t>No estructurada (libre)</a:t>
          </a:r>
        </a:p>
        <a:p>
          <a:r>
            <a:rPr lang="es-MX" sz="1600" b="0" i="0" dirty="0" smtClean="0"/>
            <a:t>El entrevistador  dará la iniciativa , y deberás desenvolverte por tu cuenta. El entrevistador podría empezar con  preguntas, </a:t>
          </a:r>
          <a:endParaRPr lang="es-MX" sz="1600" dirty="0"/>
        </a:p>
      </dgm:t>
    </dgm:pt>
    <dgm:pt modelId="{CFAC6F4C-213B-4B54-8E67-339167A266ED}" type="parTrans" cxnId="{9ADC186D-997E-44D0-8289-816EDE7EA734}">
      <dgm:prSet/>
      <dgm:spPr/>
      <dgm:t>
        <a:bodyPr/>
        <a:lstStyle/>
        <a:p>
          <a:endParaRPr lang="es-MX"/>
        </a:p>
      </dgm:t>
    </dgm:pt>
    <dgm:pt modelId="{A22F2D8D-91EB-494D-8765-654E11B56C27}" type="sibTrans" cxnId="{9ADC186D-997E-44D0-8289-816EDE7EA734}">
      <dgm:prSet/>
      <dgm:spPr/>
      <dgm:t>
        <a:bodyPr/>
        <a:lstStyle/>
        <a:p>
          <a:endParaRPr lang="es-MX"/>
        </a:p>
      </dgm:t>
    </dgm:pt>
    <dgm:pt modelId="{25E23F33-1794-4909-B065-2D7314D7968A}">
      <dgm:prSet custT="1"/>
      <dgm:spPr/>
      <dgm:t>
        <a:bodyPr/>
        <a:lstStyle/>
        <a:p>
          <a:r>
            <a:rPr lang="es-MX" sz="1600" b="1" i="0" dirty="0" err="1" smtClean="0"/>
            <a:t>Semi</a:t>
          </a:r>
          <a:r>
            <a:rPr lang="es-MX" sz="1600" b="1" i="0" dirty="0" smtClean="0"/>
            <a:t>-estructurada (mixta)</a:t>
          </a:r>
        </a:p>
        <a:p>
          <a:r>
            <a:rPr lang="es-MX" sz="1600" b="0" i="0" dirty="0" smtClean="0"/>
            <a:t>Es una combinación de las dos anteriores. El entrevistador utilizará preguntas directas para conseguir informaciones precisas s y preguntas indirectas para sondear respecto a motivaciones.</a:t>
          </a:r>
          <a:endParaRPr lang="es-MX" sz="1600" b="0" i="0" dirty="0"/>
        </a:p>
      </dgm:t>
    </dgm:pt>
    <dgm:pt modelId="{E2D167E4-F0EE-4FA2-ADB2-1C6D84777BDF}" type="parTrans" cxnId="{155D4E03-11EF-4421-935E-1CA2FDA3DEFD}">
      <dgm:prSet/>
      <dgm:spPr/>
      <dgm:t>
        <a:bodyPr/>
        <a:lstStyle/>
        <a:p>
          <a:endParaRPr lang="es-MX"/>
        </a:p>
      </dgm:t>
    </dgm:pt>
    <dgm:pt modelId="{C7E572C1-9384-419E-A951-56E982B41B5F}" type="sibTrans" cxnId="{155D4E03-11EF-4421-935E-1CA2FDA3DEFD}">
      <dgm:prSet/>
      <dgm:spPr/>
      <dgm:t>
        <a:bodyPr/>
        <a:lstStyle/>
        <a:p>
          <a:endParaRPr lang="es-MX"/>
        </a:p>
      </dgm:t>
    </dgm:pt>
    <dgm:pt modelId="{512D9FDD-B54F-4A4B-A76C-C762D5F4FAD4}" type="pres">
      <dgm:prSet presAssocID="{82538BA7-314D-4859-BEBE-D772204F2B28}" presName="Name0" presStyleCnt="0">
        <dgm:presLayoutVars>
          <dgm:dir/>
          <dgm:resizeHandles val="exact"/>
        </dgm:presLayoutVars>
      </dgm:prSet>
      <dgm:spPr/>
      <dgm:t>
        <a:bodyPr/>
        <a:lstStyle/>
        <a:p>
          <a:endParaRPr lang="es-MX"/>
        </a:p>
      </dgm:t>
    </dgm:pt>
    <dgm:pt modelId="{32A1B304-E357-4551-9147-B5C0F1CBBA58}" type="pres">
      <dgm:prSet presAssocID="{82538BA7-314D-4859-BEBE-D772204F2B28}" presName="fgShape" presStyleLbl="fgShp" presStyleIdx="0" presStyleCnt="1"/>
      <dgm:spPr/>
    </dgm:pt>
    <dgm:pt modelId="{B833751B-FC9E-4C88-AC77-7505829866D2}" type="pres">
      <dgm:prSet presAssocID="{82538BA7-314D-4859-BEBE-D772204F2B28}" presName="linComp" presStyleCnt="0"/>
      <dgm:spPr/>
    </dgm:pt>
    <dgm:pt modelId="{2E9F27A9-E911-4761-9CB8-AD9ABE5BA6A9}" type="pres">
      <dgm:prSet presAssocID="{EE6A9BDA-7B10-40AC-BC2E-0848FF8B1B47}" presName="compNode" presStyleCnt="0"/>
      <dgm:spPr/>
    </dgm:pt>
    <dgm:pt modelId="{6BCC079A-120D-49FD-988E-C47784FD0D1E}" type="pres">
      <dgm:prSet presAssocID="{EE6A9BDA-7B10-40AC-BC2E-0848FF8B1B47}" presName="bkgdShape" presStyleLbl="node1" presStyleIdx="0" presStyleCnt="4"/>
      <dgm:spPr/>
      <dgm:t>
        <a:bodyPr/>
        <a:lstStyle/>
        <a:p>
          <a:endParaRPr lang="es-MX"/>
        </a:p>
      </dgm:t>
    </dgm:pt>
    <dgm:pt modelId="{9E547691-F5AD-4047-B929-BE8553E27DB1}" type="pres">
      <dgm:prSet presAssocID="{EE6A9BDA-7B10-40AC-BC2E-0848FF8B1B47}" presName="nodeTx" presStyleLbl="node1" presStyleIdx="0" presStyleCnt="4">
        <dgm:presLayoutVars>
          <dgm:bulletEnabled val="1"/>
        </dgm:presLayoutVars>
      </dgm:prSet>
      <dgm:spPr/>
      <dgm:t>
        <a:bodyPr/>
        <a:lstStyle/>
        <a:p>
          <a:endParaRPr lang="es-MX"/>
        </a:p>
      </dgm:t>
    </dgm:pt>
    <dgm:pt modelId="{805D5FE9-31B9-47D0-A964-0628E1503C28}" type="pres">
      <dgm:prSet presAssocID="{EE6A9BDA-7B10-40AC-BC2E-0848FF8B1B47}" presName="invisiNode" presStyleLbl="node1" presStyleIdx="0" presStyleCnt="4"/>
      <dgm:spPr/>
    </dgm:pt>
    <dgm:pt modelId="{C4FA106B-C977-430C-AB77-8AA0A603F322}" type="pres">
      <dgm:prSet presAssocID="{EE6A9BDA-7B10-40AC-BC2E-0848FF8B1B47}" presName="imagNode" presStyleLbl="fgImgPlace1" presStyleIdx="0" presStyleCnt="4"/>
      <dgm:spPr>
        <a:blipFill rotWithShape="1">
          <a:blip xmlns:r="http://schemas.openxmlformats.org/officeDocument/2006/relationships" r:embed="rId1"/>
          <a:stretch>
            <a:fillRect/>
          </a:stretch>
        </a:blipFill>
      </dgm:spPr>
      <dgm:t>
        <a:bodyPr/>
        <a:lstStyle/>
        <a:p>
          <a:endParaRPr lang="es-MX"/>
        </a:p>
      </dgm:t>
    </dgm:pt>
    <dgm:pt modelId="{C2BBBA5C-96AC-4657-AD8B-FF13D6B17C4B}" type="pres">
      <dgm:prSet presAssocID="{B989AD9B-ED3E-45B4-B58A-6CBE2185F967}" presName="sibTrans" presStyleLbl="sibTrans2D1" presStyleIdx="0" presStyleCnt="0"/>
      <dgm:spPr/>
      <dgm:t>
        <a:bodyPr/>
        <a:lstStyle/>
        <a:p>
          <a:endParaRPr lang="es-MX"/>
        </a:p>
      </dgm:t>
    </dgm:pt>
    <dgm:pt modelId="{AD235693-0962-4BBF-95EC-581A709D266A}" type="pres">
      <dgm:prSet presAssocID="{2BA577B2-5891-465B-AEE3-C00ECB7C9C71}" presName="compNode" presStyleCnt="0"/>
      <dgm:spPr/>
    </dgm:pt>
    <dgm:pt modelId="{FD24F661-D4AA-4DEF-ACE0-B57B01544696}" type="pres">
      <dgm:prSet presAssocID="{2BA577B2-5891-465B-AEE3-C00ECB7C9C71}" presName="bkgdShape" presStyleLbl="node1" presStyleIdx="1" presStyleCnt="4"/>
      <dgm:spPr/>
      <dgm:t>
        <a:bodyPr/>
        <a:lstStyle/>
        <a:p>
          <a:endParaRPr lang="es-MX"/>
        </a:p>
      </dgm:t>
    </dgm:pt>
    <dgm:pt modelId="{50CF0A56-7DD8-4B22-B54E-B2DC77E79E4E}" type="pres">
      <dgm:prSet presAssocID="{2BA577B2-5891-465B-AEE3-C00ECB7C9C71}" presName="nodeTx" presStyleLbl="node1" presStyleIdx="1" presStyleCnt="4">
        <dgm:presLayoutVars>
          <dgm:bulletEnabled val="1"/>
        </dgm:presLayoutVars>
      </dgm:prSet>
      <dgm:spPr/>
      <dgm:t>
        <a:bodyPr/>
        <a:lstStyle/>
        <a:p>
          <a:endParaRPr lang="es-MX"/>
        </a:p>
      </dgm:t>
    </dgm:pt>
    <dgm:pt modelId="{15FEA641-7DF0-4DA9-88C8-AB2CE0EA6404}" type="pres">
      <dgm:prSet presAssocID="{2BA577B2-5891-465B-AEE3-C00ECB7C9C71}" presName="invisiNode" presStyleLbl="node1" presStyleIdx="1" presStyleCnt="4"/>
      <dgm:spPr/>
    </dgm:pt>
    <dgm:pt modelId="{CB9B042D-C44F-4153-AC7F-DBB445FCEB28}" type="pres">
      <dgm:prSet presAssocID="{2BA577B2-5891-465B-AEE3-C00ECB7C9C71}" presName="imagNode" presStyleLbl="fgImgPlace1" presStyleIdx="1" presStyleCnt="4"/>
      <dgm:spPr>
        <a:blipFill rotWithShape="1">
          <a:blip xmlns:r="http://schemas.openxmlformats.org/officeDocument/2006/relationships" r:embed="rId2"/>
          <a:stretch>
            <a:fillRect/>
          </a:stretch>
        </a:blipFill>
      </dgm:spPr>
      <dgm:t>
        <a:bodyPr/>
        <a:lstStyle/>
        <a:p>
          <a:endParaRPr lang="es-MX"/>
        </a:p>
      </dgm:t>
    </dgm:pt>
    <dgm:pt modelId="{5179B452-EE8B-4579-AE7F-3A08D02EADCC}" type="pres">
      <dgm:prSet presAssocID="{FBBC77A4-CCB6-46FB-868C-0901047B5C1C}" presName="sibTrans" presStyleLbl="sibTrans2D1" presStyleIdx="0" presStyleCnt="0"/>
      <dgm:spPr/>
      <dgm:t>
        <a:bodyPr/>
        <a:lstStyle/>
        <a:p>
          <a:endParaRPr lang="es-MX"/>
        </a:p>
      </dgm:t>
    </dgm:pt>
    <dgm:pt modelId="{1DE717F1-7687-4837-A7F1-2D17966E0CB6}" type="pres">
      <dgm:prSet presAssocID="{3EDFC063-31DC-4F49-800D-1F71D3356AE3}" presName="compNode" presStyleCnt="0"/>
      <dgm:spPr/>
    </dgm:pt>
    <dgm:pt modelId="{EBB6B22B-DBCF-4309-9276-82814B4FCD1D}" type="pres">
      <dgm:prSet presAssocID="{3EDFC063-31DC-4F49-800D-1F71D3356AE3}" presName="bkgdShape" presStyleLbl="node1" presStyleIdx="2" presStyleCnt="4"/>
      <dgm:spPr/>
      <dgm:t>
        <a:bodyPr/>
        <a:lstStyle/>
        <a:p>
          <a:endParaRPr lang="es-MX"/>
        </a:p>
      </dgm:t>
    </dgm:pt>
    <dgm:pt modelId="{731E97E1-C46C-43F2-B17F-A5E391F0BA8A}" type="pres">
      <dgm:prSet presAssocID="{3EDFC063-31DC-4F49-800D-1F71D3356AE3}" presName="nodeTx" presStyleLbl="node1" presStyleIdx="2" presStyleCnt="4">
        <dgm:presLayoutVars>
          <dgm:bulletEnabled val="1"/>
        </dgm:presLayoutVars>
      </dgm:prSet>
      <dgm:spPr/>
      <dgm:t>
        <a:bodyPr/>
        <a:lstStyle/>
        <a:p>
          <a:endParaRPr lang="es-MX"/>
        </a:p>
      </dgm:t>
    </dgm:pt>
    <dgm:pt modelId="{25336508-CEE4-4BD3-8BB7-00580ED08A7E}" type="pres">
      <dgm:prSet presAssocID="{3EDFC063-31DC-4F49-800D-1F71D3356AE3}" presName="invisiNode" presStyleLbl="node1" presStyleIdx="2" presStyleCnt="4"/>
      <dgm:spPr/>
    </dgm:pt>
    <dgm:pt modelId="{2C5B0643-711E-47F4-B43D-5075D03771DE}" type="pres">
      <dgm:prSet presAssocID="{3EDFC063-31DC-4F49-800D-1F71D3356AE3}" presName="imagNode" presStyleLbl="fgImgPlace1" presStyleIdx="2" presStyleCnt="4"/>
      <dgm:spPr>
        <a:blipFill rotWithShape="1">
          <a:blip xmlns:r="http://schemas.openxmlformats.org/officeDocument/2006/relationships" r:embed="rId3"/>
          <a:stretch>
            <a:fillRect/>
          </a:stretch>
        </a:blipFill>
      </dgm:spPr>
      <dgm:t>
        <a:bodyPr/>
        <a:lstStyle/>
        <a:p>
          <a:endParaRPr lang="es-MX"/>
        </a:p>
      </dgm:t>
    </dgm:pt>
    <dgm:pt modelId="{81D2EF19-04FE-4B4E-8853-B3C32213478E}" type="pres">
      <dgm:prSet presAssocID="{A22F2D8D-91EB-494D-8765-654E11B56C27}" presName="sibTrans" presStyleLbl="sibTrans2D1" presStyleIdx="0" presStyleCnt="0"/>
      <dgm:spPr/>
      <dgm:t>
        <a:bodyPr/>
        <a:lstStyle/>
        <a:p>
          <a:endParaRPr lang="es-MX"/>
        </a:p>
      </dgm:t>
    </dgm:pt>
    <dgm:pt modelId="{B3F8E872-E7A4-42ED-A4E2-9B1D23E5C104}" type="pres">
      <dgm:prSet presAssocID="{25E23F33-1794-4909-B065-2D7314D7968A}" presName="compNode" presStyleCnt="0"/>
      <dgm:spPr/>
    </dgm:pt>
    <dgm:pt modelId="{21FF58BF-DDF7-439F-B590-2DCA07E63EA3}" type="pres">
      <dgm:prSet presAssocID="{25E23F33-1794-4909-B065-2D7314D7968A}" presName="bkgdShape" presStyleLbl="node1" presStyleIdx="3" presStyleCnt="4"/>
      <dgm:spPr/>
      <dgm:t>
        <a:bodyPr/>
        <a:lstStyle/>
        <a:p>
          <a:endParaRPr lang="es-MX"/>
        </a:p>
      </dgm:t>
    </dgm:pt>
    <dgm:pt modelId="{4F7E827A-F067-4305-A64A-6AD1ED71CE80}" type="pres">
      <dgm:prSet presAssocID="{25E23F33-1794-4909-B065-2D7314D7968A}" presName="nodeTx" presStyleLbl="node1" presStyleIdx="3" presStyleCnt="4">
        <dgm:presLayoutVars>
          <dgm:bulletEnabled val="1"/>
        </dgm:presLayoutVars>
      </dgm:prSet>
      <dgm:spPr/>
      <dgm:t>
        <a:bodyPr/>
        <a:lstStyle/>
        <a:p>
          <a:endParaRPr lang="es-MX"/>
        </a:p>
      </dgm:t>
    </dgm:pt>
    <dgm:pt modelId="{2DF90201-C8DD-4F43-9A97-A298F5AB7817}" type="pres">
      <dgm:prSet presAssocID="{25E23F33-1794-4909-B065-2D7314D7968A}" presName="invisiNode" presStyleLbl="node1" presStyleIdx="3" presStyleCnt="4"/>
      <dgm:spPr/>
    </dgm:pt>
    <dgm:pt modelId="{9CFFE758-14AB-4A93-B1EE-CBDD1E9A9B26}" type="pres">
      <dgm:prSet presAssocID="{25E23F33-1794-4909-B065-2D7314D7968A}" presName="imagNode" presStyleLbl="fgImgPlace1" presStyleIdx="3" presStyleCnt="4"/>
      <dgm:spPr>
        <a:blipFill rotWithShape="1">
          <a:blip xmlns:r="http://schemas.openxmlformats.org/officeDocument/2006/relationships" r:embed="rId4"/>
          <a:stretch>
            <a:fillRect/>
          </a:stretch>
        </a:blipFill>
      </dgm:spPr>
      <dgm:t>
        <a:bodyPr/>
        <a:lstStyle/>
        <a:p>
          <a:endParaRPr lang="es-MX"/>
        </a:p>
      </dgm:t>
    </dgm:pt>
  </dgm:ptLst>
  <dgm:cxnLst>
    <dgm:cxn modelId="{8A552EFF-31A5-4C8F-98E9-A9230FBD56A8}" type="presOf" srcId="{A22F2D8D-91EB-494D-8765-654E11B56C27}" destId="{81D2EF19-04FE-4B4E-8853-B3C32213478E}" srcOrd="0" destOrd="0" presId="urn:microsoft.com/office/officeart/2005/8/layout/hList7#1"/>
    <dgm:cxn modelId="{EECC1232-5307-4A99-85D2-AFE2F1A76CDF}" type="presOf" srcId="{FBBC77A4-CCB6-46FB-868C-0901047B5C1C}" destId="{5179B452-EE8B-4579-AE7F-3A08D02EADCC}" srcOrd="0" destOrd="0" presId="urn:microsoft.com/office/officeart/2005/8/layout/hList7#1"/>
    <dgm:cxn modelId="{A43A5DF6-584C-4F63-B7B3-8D9F3F4AB869}" srcId="{82538BA7-314D-4859-BEBE-D772204F2B28}" destId="{EE6A9BDA-7B10-40AC-BC2E-0848FF8B1B47}" srcOrd="0" destOrd="0" parTransId="{18CB0BD8-C854-468C-A73B-E323407D760B}" sibTransId="{B989AD9B-ED3E-45B4-B58A-6CBE2185F967}"/>
    <dgm:cxn modelId="{233ED621-8A48-4633-8020-54BDFB0C3F42}" type="presOf" srcId="{B989AD9B-ED3E-45B4-B58A-6CBE2185F967}" destId="{C2BBBA5C-96AC-4657-AD8B-FF13D6B17C4B}" srcOrd="0" destOrd="0" presId="urn:microsoft.com/office/officeart/2005/8/layout/hList7#1"/>
    <dgm:cxn modelId="{12121CF6-6403-4BEF-8BE6-8F4B8E41CB0D}" type="presOf" srcId="{EE6A9BDA-7B10-40AC-BC2E-0848FF8B1B47}" destId="{6BCC079A-120D-49FD-988E-C47784FD0D1E}" srcOrd="0" destOrd="0" presId="urn:microsoft.com/office/officeart/2005/8/layout/hList7#1"/>
    <dgm:cxn modelId="{1185561D-0CDD-4BA7-B6F0-9A2BC2ABD2C7}" type="presOf" srcId="{82538BA7-314D-4859-BEBE-D772204F2B28}" destId="{512D9FDD-B54F-4A4B-A76C-C762D5F4FAD4}" srcOrd="0" destOrd="0" presId="urn:microsoft.com/office/officeart/2005/8/layout/hList7#1"/>
    <dgm:cxn modelId="{0762C9A1-8843-4F80-A37A-6DD6E1E453D3}" type="presOf" srcId="{25E23F33-1794-4909-B065-2D7314D7968A}" destId="{4F7E827A-F067-4305-A64A-6AD1ED71CE80}" srcOrd="1" destOrd="0" presId="urn:microsoft.com/office/officeart/2005/8/layout/hList7#1"/>
    <dgm:cxn modelId="{155D4E03-11EF-4421-935E-1CA2FDA3DEFD}" srcId="{82538BA7-314D-4859-BEBE-D772204F2B28}" destId="{25E23F33-1794-4909-B065-2D7314D7968A}" srcOrd="3" destOrd="0" parTransId="{E2D167E4-F0EE-4FA2-ADB2-1C6D84777BDF}" sibTransId="{C7E572C1-9384-419E-A951-56E982B41B5F}"/>
    <dgm:cxn modelId="{B58DED6E-CED8-4474-97DA-D34AF53092FC}" type="presOf" srcId="{2BA577B2-5891-465B-AEE3-C00ECB7C9C71}" destId="{FD24F661-D4AA-4DEF-ACE0-B57B01544696}" srcOrd="0" destOrd="0" presId="urn:microsoft.com/office/officeart/2005/8/layout/hList7#1"/>
    <dgm:cxn modelId="{7DFD6322-AB57-46C4-AA66-16273EB73EAF}" type="presOf" srcId="{3EDFC063-31DC-4F49-800D-1F71D3356AE3}" destId="{731E97E1-C46C-43F2-B17F-A5E391F0BA8A}" srcOrd="1" destOrd="0" presId="urn:microsoft.com/office/officeart/2005/8/layout/hList7#1"/>
    <dgm:cxn modelId="{BDF901B3-47C0-45DC-A40A-7B4B055D1DF1}" type="presOf" srcId="{2BA577B2-5891-465B-AEE3-C00ECB7C9C71}" destId="{50CF0A56-7DD8-4B22-B54E-B2DC77E79E4E}" srcOrd="1" destOrd="0" presId="urn:microsoft.com/office/officeart/2005/8/layout/hList7#1"/>
    <dgm:cxn modelId="{9ADC186D-997E-44D0-8289-816EDE7EA734}" srcId="{82538BA7-314D-4859-BEBE-D772204F2B28}" destId="{3EDFC063-31DC-4F49-800D-1F71D3356AE3}" srcOrd="2" destOrd="0" parTransId="{CFAC6F4C-213B-4B54-8E67-339167A266ED}" sibTransId="{A22F2D8D-91EB-494D-8765-654E11B56C27}"/>
    <dgm:cxn modelId="{5F28BB37-B177-48CB-9C54-47A509E8F934}" type="presOf" srcId="{25E23F33-1794-4909-B065-2D7314D7968A}" destId="{21FF58BF-DDF7-439F-B590-2DCA07E63EA3}" srcOrd="0" destOrd="0" presId="urn:microsoft.com/office/officeart/2005/8/layout/hList7#1"/>
    <dgm:cxn modelId="{0FC1BFDE-F1D5-41B8-AFB0-FEDF271CBE2B}" srcId="{82538BA7-314D-4859-BEBE-D772204F2B28}" destId="{2BA577B2-5891-465B-AEE3-C00ECB7C9C71}" srcOrd="1" destOrd="0" parTransId="{93DD7604-DB02-44EE-85B5-800E79396370}" sibTransId="{FBBC77A4-CCB6-46FB-868C-0901047B5C1C}"/>
    <dgm:cxn modelId="{A18D11A3-59E3-4DCB-952E-391635521E6D}" type="presOf" srcId="{3EDFC063-31DC-4F49-800D-1F71D3356AE3}" destId="{EBB6B22B-DBCF-4309-9276-82814B4FCD1D}" srcOrd="0" destOrd="0" presId="urn:microsoft.com/office/officeart/2005/8/layout/hList7#1"/>
    <dgm:cxn modelId="{076D817D-6638-4853-A814-B4FA86C52BF0}" type="presOf" srcId="{EE6A9BDA-7B10-40AC-BC2E-0848FF8B1B47}" destId="{9E547691-F5AD-4047-B929-BE8553E27DB1}" srcOrd="1" destOrd="0" presId="urn:microsoft.com/office/officeart/2005/8/layout/hList7#1"/>
    <dgm:cxn modelId="{040B033C-A56C-44AE-9F96-66C2A87660E8}" type="presParOf" srcId="{512D9FDD-B54F-4A4B-A76C-C762D5F4FAD4}" destId="{32A1B304-E357-4551-9147-B5C0F1CBBA58}" srcOrd="0" destOrd="0" presId="urn:microsoft.com/office/officeart/2005/8/layout/hList7#1"/>
    <dgm:cxn modelId="{1245BA36-A7B2-4FC8-BA00-6D902FB4AA29}" type="presParOf" srcId="{512D9FDD-B54F-4A4B-A76C-C762D5F4FAD4}" destId="{B833751B-FC9E-4C88-AC77-7505829866D2}" srcOrd="1" destOrd="0" presId="urn:microsoft.com/office/officeart/2005/8/layout/hList7#1"/>
    <dgm:cxn modelId="{7078FBFE-F7C9-4972-A1AD-2556EB5FB390}" type="presParOf" srcId="{B833751B-FC9E-4C88-AC77-7505829866D2}" destId="{2E9F27A9-E911-4761-9CB8-AD9ABE5BA6A9}" srcOrd="0" destOrd="0" presId="urn:microsoft.com/office/officeart/2005/8/layout/hList7#1"/>
    <dgm:cxn modelId="{0A5BF474-FC53-4E7D-A918-ABF3B0E67EF6}" type="presParOf" srcId="{2E9F27A9-E911-4761-9CB8-AD9ABE5BA6A9}" destId="{6BCC079A-120D-49FD-988E-C47784FD0D1E}" srcOrd="0" destOrd="0" presId="urn:microsoft.com/office/officeart/2005/8/layout/hList7#1"/>
    <dgm:cxn modelId="{D9731857-5EE6-4813-958E-368C0BA15FEB}" type="presParOf" srcId="{2E9F27A9-E911-4761-9CB8-AD9ABE5BA6A9}" destId="{9E547691-F5AD-4047-B929-BE8553E27DB1}" srcOrd="1" destOrd="0" presId="urn:microsoft.com/office/officeart/2005/8/layout/hList7#1"/>
    <dgm:cxn modelId="{9106AC32-B8EC-4897-B25B-D3E99868F926}" type="presParOf" srcId="{2E9F27A9-E911-4761-9CB8-AD9ABE5BA6A9}" destId="{805D5FE9-31B9-47D0-A964-0628E1503C28}" srcOrd="2" destOrd="0" presId="urn:microsoft.com/office/officeart/2005/8/layout/hList7#1"/>
    <dgm:cxn modelId="{3A37E615-D268-4482-BAF2-5533362E45F8}" type="presParOf" srcId="{2E9F27A9-E911-4761-9CB8-AD9ABE5BA6A9}" destId="{C4FA106B-C977-430C-AB77-8AA0A603F322}" srcOrd="3" destOrd="0" presId="urn:microsoft.com/office/officeart/2005/8/layout/hList7#1"/>
    <dgm:cxn modelId="{6703EDBC-D579-4217-902C-221AA20EB61C}" type="presParOf" srcId="{B833751B-FC9E-4C88-AC77-7505829866D2}" destId="{C2BBBA5C-96AC-4657-AD8B-FF13D6B17C4B}" srcOrd="1" destOrd="0" presId="urn:microsoft.com/office/officeart/2005/8/layout/hList7#1"/>
    <dgm:cxn modelId="{E17F11B1-EE70-4919-B0ED-5645B8175588}" type="presParOf" srcId="{B833751B-FC9E-4C88-AC77-7505829866D2}" destId="{AD235693-0962-4BBF-95EC-581A709D266A}" srcOrd="2" destOrd="0" presId="urn:microsoft.com/office/officeart/2005/8/layout/hList7#1"/>
    <dgm:cxn modelId="{343CE929-2D29-4523-B53E-EE3CABF37E1E}" type="presParOf" srcId="{AD235693-0962-4BBF-95EC-581A709D266A}" destId="{FD24F661-D4AA-4DEF-ACE0-B57B01544696}" srcOrd="0" destOrd="0" presId="urn:microsoft.com/office/officeart/2005/8/layout/hList7#1"/>
    <dgm:cxn modelId="{9780ECFE-2343-4811-A65B-E42A89588B95}" type="presParOf" srcId="{AD235693-0962-4BBF-95EC-581A709D266A}" destId="{50CF0A56-7DD8-4B22-B54E-B2DC77E79E4E}" srcOrd="1" destOrd="0" presId="urn:microsoft.com/office/officeart/2005/8/layout/hList7#1"/>
    <dgm:cxn modelId="{F7112D7B-4CC9-4552-B847-D1E82EC8C9BE}" type="presParOf" srcId="{AD235693-0962-4BBF-95EC-581A709D266A}" destId="{15FEA641-7DF0-4DA9-88C8-AB2CE0EA6404}" srcOrd="2" destOrd="0" presId="urn:microsoft.com/office/officeart/2005/8/layout/hList7#1"/>
    <dgm:cxn modelId="{DEA44A55-F5A1-42B3-9FD9-6AA40B197EB6}" type="presParOf" srcId="{AD235693-0962-4BBF-95EC-581A709D266A}" destId="{CB9B042D-C44F-4153-AC7F-DBB445FCEB28}" srcOrd="3" destOrd="0" presId="urn:microsoft.com/office/officeart/2005/8/layout/hList7#1"/>
    <dgm:cxn modelId="{27DF4E39-8CA9-41F1-83F8-5B1D26BAA331}" type="presParOf" srcId="{B833751B-FC9E-4C88-AC77-7505829866D2}" destId="{5179B452-EE8B-4579-AE7F-3A08D02EADCC}" srcOrd="3" destOrd="0" presId="urn:microsoft.com/office/officeart/2005/8/layout/hList7#1"/>
    <dgm:cxn modelId="{64C389F9-3FF3-465D-BDF9-76F44C9CA537}" type="presParOf" srcId="{B833751B-FC9E-4C88-AC77-7505829866D2}" destId="{1DE717F1-7687-4837-A7F1-2D17966E0CB6}" srcOrd="4" destOrd="0" presId="urn:microsoft.com/office/officeart/2005/8/layout/hList7#1"/>
    <dgm:cxn modelId="{6B4F0CA7-FDFD-411A-9D4C-3C7BC730837C}" type="presParOf" srcId="{1DE717F1-7687-4837-A7F1-2D17966E0CB6}" destId="{EBB6B22B-DBCF-4309-9276-82814B4FCD1D}" srcOrd="0" destOrd="0" presId="urn:microsoft.com/office/officeart/2005/8/layout/hList7#1"/>
    <dgm:cxn modelId="{564FCFB8-E5C2-49D0-A8AA-16051BBDF9D2}" type="presParOf" srcId="{1DE717F1-7687-4837-A7F1-2D17966E0CB6}" destId="{731E97E1-C46C-43F2-B17F-A5E391F0BA8A}" srcOrd="1" destOrd="0" presId="urn:microsoft.com/office/officeart/2005/8/layout/hList7#1"/>
    <dgm:cxn modelId="{A50F8CAF-AB0A-49FC-9776-EC898C7A21BD}" type="presParOf" srcId="{1DE717F1-7687-4837-A7F1-2D17966E0CB6}" destId="{25336508-CEE4-4BD3-8BB7-00580ED08A7E}" srcOrd="2" destOrd="0" presId="urn:microsoft.com/office/officeart/2005/8/layout/hList7#1"/>
    <dgm:cxn modelId="{89349AAB-B6B0-4D5D-9974-F63FD1126FA6}" type="presParOf" srcId="{1DE717F1-7687-4837-A7F1-2D17966E0CB6}" destId="{2C5B0643-711E-47F4-B43D-5075D03771DE}" srcOrd="3" destOrd="0" presId="urn:microsoft.com/office/officeart/2005/8/layout/hList7#1"/>
    <dgm:cxn modelId="{AFC973BA-EB10-40AD-9C20-626A1411D441}" type="presParOf" srcId="{B833751B-FC9E-4C88-AC77-7505829866D2}" destId="{81D2EF19-04FE-4B4E-8853-B3C32213478E}" srcOrd="5" destOrd="0" presId="urn:microsoft.com/office/officeart/2005/8/layout/hList7#1"/>
    <dgm:cxn modelId="{45248725-AD4A-4C3D-BE23-EEEE553C7932}" type="presParOf" srcId="{B833751B-FC9E-4C88-AC77-7505829866D2}" destId="{B3F8E872-E7A4-42ED-A4E2-9B1D23E5C104}" srcOrd="6" destOrd="0" presId="urn:microsoft.com/office/officeart/2005/8/layout/hList7#1"/>
    <dgm:cxn modelId="{0D194666-8BDF-4006-B8E8-D4543DFABE8D}" type="presParOf" srcId="{B3F8E872-E7A4-42ED-A4E2-9B1D23E5C104}" destId="{21FF58BF-DDF7-439F-B590-2DCA07E63EA3}" srcOrd="0" destOrd="0" presId="urn:microsoft.com/office/officeart/2005/8/layout/hList7#1"/>
    <dgm:cxn modelId="{89ED3601-C2F9-48EA-876F-4BBD5D1492C8}" type="presParOf" srcId="{B3F8E872-E7A4-42ED-A4E2-9B1D23E5C104}" destId="{4F7E827A-F067-4305-A64A-6AD1ED71CE80}" srcOrd="1" destOrd="0" presId="urn:microsoft.com/office/officeart/2005/8/layout/hList7#1"/>
    <dgm:cxn modelId="{34310FCA-BABD-4D87-8E2C-124ABA903B9A}" type="presParOf" srcId="{B3F8E872-E7A4-42ED-A4E2-9B1D23E5C104}" destId="{2DF90201-C8DD-4F43-9A97-A298F5AB7817}" srcOrd="2" destOrd="0" presId="urn:microsoft.com/office/officeart/2005/8/layout/hList7#1"/>
    <dgm:cxn modelId="{5F2F6C9E-6333-43CB-B43A-51356EB41BCA}" type="presParOf" srcId="{B3F8E872-E7A4-42ED-A4E2-9B1D23E5C104}" destId="{9CFFE758-14AB-4A93-B1EE-CBDD1E9A9B26}"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D9207B5-8101-4673-B499-956D746DEEC6}" type="doc">
      <dgm:prSet loTypeId="urn:microsoft.com/office/officeart/2005/8/layout/hList3" loCatId="list" qsTypeId="urn:microsoft.com/office/officeart/2005/8/quickstyle/simple4" qsCatId="simple" csTypeId="urn:microsoft.com/office/officeart/2005/8/colors/accent3_2" csCatId="accent3" phldr="1"/>
      <dgm:spPr/>
      <dgm:t>
        <a:bodyPr/>
        <a:lstStyle/>
        <a:p>
          <a:endParaRPr lang="es-MX"/>
        </a:p>
      </dgm:t>
    </dgm:pt>
    <dgm:pt modelId="{03E2D94B-D18D-49D8-AF8C-D1027D57921E}">
      <dgm:prSet phldrT="[Texto]"/>
      <dgm:spPr/>
      <dgm:t>
        <a:bodyPr/>
        <a:lstStyle/>
        <a:p>
          <a:r>
            <a:rPr lang="es-MX" dirty="0" smtClean="0"/>
            <a:t>ELEMENTOS DE COMPETENCIA</a:t>
          </a:r>
          <a:endParaRPr lang="es-MX" dirty="0"/>
        </a:p>
      </dgm:t>
    </dgm:pt>
    <dgm:pt modelId="{F6C6560C-F32A-4BBE-B7D0-664E1F7082D3}" type="parTrans" cxnId="{4E67A80E-392A-4A56-BE5A-8542688E10A8}">
      <dgm:prSet/>
      <dgm:spPr/>
      <dgm:t>
        <a:bodyPr/>
        <a:lstStyle/>
        <a:p>
          <a:endParaRPr lang="es-MX"/>
        </a:p>
      </dgm:t>
    </dgm:pt>
    <dgm:pt modelId="{F219CD4B-7791-4019-A927-6876DEEE92DA}" type="sibTrans" cxnId="{4E67A80E-392A-4A56-BE5A-8542688E10A8}">
      <dgm:prSet/>
      <dgm:spPr/>
      <dgm:t>
        <a:bodyPr/>
        <a:lstStyle/>
        <a:p>
          <a:endParaRPr lang="es-MX"/>
        </a:p>
      </dgm:t>
    </dgm:pt>
    <dgm:pt modelId="{FB64AC61-6432-47A3-AA59-6FDDE7CC559B}">
      <dgm:prSet phldrT="[Texto]"/>
      <dgm:spPr/>
      <dgm:t>
        <a:bodyPr/>
        <a:lstStyle/>
        <a:p>
          <a:r>
            <a:rPr lang="es-MX" dirty="0" smtClean="0"/>
            <a:t>Conocimientos.</a:t>
          </a:r>
        </a:p>
        <a:p>
          <a:r>
            <a:rPr lang="es-MX" dirty="0" smtClean="0"/>
            <a:t>Los alumnos analizarán el concepto de entrevista social y sus tipos</a:t>
          </a:r>
        </a:p>
        <a:p>
          <a:r>
            <a:rPr lang="es-MX" dirty="0" smtClean="0"/>
            <a:t>Entrevista colectiva, grupos focales, entrevista grupal, participativa.</a:t>
          </a:r>
        </a:p>
        <a:p>
          <a:r>
            <a:rPr lang="es-MX" dirty="0" smtClean="0"/>
            <a:t>Los alumnos elaboraran un formato de entrevista social</a:t>
          </a:r>
          <a:endParaRPr lang="es-MX" dirty="0"/>
        </a:p>
      </dgm:t>
    </dgm:pt>
    <dgm:pt modelId="{A9D648D3-E5A6-4188-BF9D-BE4EFD41B3E8}" type="parTrans" cxnId="{BD6D6724-8F35-48DB-8A15-7707989E9CDF}">
      <dgm:prSet/>
      <dgm:spPr/>
      <dgm:t>
        <a:bodyPr/>
        <a:lstStyle/>
        <a:p>
          <a:endParaRPr lang="es-MX"/>
        </a:p>
      </dgm:t>
    </dgm:pt>
    <dgm:pt modelId="{93843D8E-19E0-4711-9C26-D8005C5D1155}" type="sibTrans" cxnId="{BD6D6724-8F35-48DB-8A15-7707989E9CDF}">
      <dgm:prSet/>
      <dgm:spPr/>
      <dgm:t>
        <a:bodyPr/>
        <a:lstStyle/>
        <a:p>
          <a:endParaRPr lang="es-MX"/>
        </a:p>
      </dgm:t>
    </dgm:pt>
    <dgm:pt modelId="{6E16EF8E-D3DB-48B1-855C-DCD102B7A9FB}">
      <dgm:prSet phldrT="[Texto]"/>
      <dgm:spPr/>
      <dgm:t>
        <a:bodyPr/>
        <a:lstStyle/>
        <a:p>
          <a:r>
            <a:rPr lang="es-MX" dirty="0" smtClean="0"/>
            <a:t>Habilidades.</a:t>
          </a:r>
        </a:p>
        <a:p>
          <a:r>
            <a:rPr lang="es-MX" dirty="0" smtClean="0"/>
            <a:t>PSICOMOTRICES.-</a:t>
          </a:r>
        </a:p>
        <a:p>
          <a:r>
            <a:rPr lang="es-MX" dirty="0" smtClean="0"/>
            <a:t>El alumno elaborará un formato que describa los aspectos importantes de la entrevista social y realizará una entrevista con el formato</a:t>
          </a:r>
        </a:p>
        <a:p>
          <a:r>
            <a:rPr lang="es-MX" dirty="0" smtClean="0"/>
            <a:t>MENTALES.-</a:t>
          </a:r>
        </a:p>
        <a:p>
          <a:r>
            <a:rPr lang="es-MX" dirty="0" smtClean="0"/>
            <a:t>Observación de la entrevista realizada, análisis de la misma.</a:t>
          </a:r>
          <a:endParaRPr lang="es-MX" dirty="0"/>
        </a:p>
      </dgm:t>
    </dgm:pt>
    <dgm:pt modelId="{C5BDE9A7-2ACF-4734-9A22-23A6BF180C7A}" type="parTrans" cxnId="{047589EE-A858-421C-AF4A-BA5CD359E7EE}">
      <dgm:prSet/>
      <dgm:spPr/>
      <dgm:t>
        <a:bodyPr/>
        <a:lstStyle/>
        <a:p>
          <a:endParaRPr lang="es-MX"/>
        </a:p>
      </dgm:t>
    </dgm:pt>
    <dgm:pt modelId="{1F6C89E3-8AFC-4144-AC83-482C9798C4CE}" type="sibTrans" cxnId="{047589EE-A858-421C-AF4A-BA5CD359E7EE}">
      <dgm:prSet/>
      <dgm:spPr/>
      <dgm:t>
        <a:bodyPr/>
        <a:lstStyle/>
        <a:p>
          <a:endParaRPr lang="es-MX"/>
        </a:p>
      </dgm:t>
    </dgm:pt>
    <dgm:pt modelId="{267B0E86-3DBC-4957-B720-CC84CA0617FD}">
      <dgm:prSet phldrT="[Texto]"/>
      <dgm:spPr/>
      <dgm:t>
        <a:bodyPr/>
        <a:lstStyle/>
        <a:p>
          <a:r>
            <a:rPr lang="es-MX" dirty="0" smtClean="0"/>
            <a:t>Valores.</a:t>
          </a:r>
        </a:p>
        <a:p>
          <a:endParaRPr lang="es-MX" dirty="0" smtClean="0"/>
        </a:p>
        <a:p>
          <a:endParaRPr lang="es-MX" dirty="0" smtClean="0"/>
        </a:p>
        <a:p>
          <a:endParaRPr lang="es-MX" dirty="0" smtClean="0"/>
        </a:p>
        <a:p>
          <a:r>
            <a:rPr lang="es-MX" dirty="0" smtClean="0"/>
            <a:t>Ética</a:t>
          </a:r>
        </a:p>
        <a:p>
          <a:r>
            <a:rPr lang="es-MX" dirty="0" smtClean="0"/>
            <a:t>Responsabilidad</a:t>
          </a:r>
        </a:p>
        <a:p>
          <a:r>
            <a:rPr lang="es-MX" dirty="0" smtClean="0"/>
            <a:t>Honestidad</a:t>
          </a:r>
          <a:endParaRPr lang="es-MX" dirty="0"/>
        </a:p>
      </dgm:t>
    </dgm:pt>
    <dgm:pt modelId="{FF7443F9-A3B7-4B2F-B33A-0DF806807DBD}" type="parTrans" cxnId="{3A5B1899-0830-466D-BE16-A48F21FB7C82}">
      <dgm:prSet/>
      <dgm:spPr/>
      <dgm:t>
        <a:bodyPr/>
        <a:lstStyle/>
        <a:p>
          <a:endParaRPr lang="es-MX"/>
        </a:p>
      </dgm:t>
    </dgm:pt>
    <dgm:pt modelId="{7E88850A-84A1-4530-8D69-2A8EAB5BF72F}" type="sibTrans" cxnId="{3A5B1899-0830-466D-BE16-A48F21FB7C82}">
      <dgm:prSet/>
      <dgm:spPr/>
      <dgm:t>
        <a:bodyPr/>
        <a:lstStyle/>
        <a:p>
          <a:endParaRPr lang="es-MX"/>
        </a:p>
      </dgm:t>
    </dgm:pt>
    <dgm:pt modelId="{6D3EC26E-CB95-484B-B3B6-0B793147DE41}">
      <dgm:prSet/>
      <dgm:spPr/>
      <dgm:t>
        <a:bodyPr/>
        <a:lstStyle/>
        <a:p>
          <a:r>
            <a:rPr lang="es-MX" dirty="0" smtClean="0"/>
            <a:t>  Actitudes.</a:t>
          </a:r>
        </a:p>
        <a:p>
          <a:r>
            <a:rPr lang="es-MX" dirty="0" smtClean="0"/>
            <a:t>Participación en clase</a:t>
          </a:r>
        </a:p>
        <a:p>
          <a:r>
            <a:rPr lang="es-MX" dirty="0" smtClean="0"/>
            <a:t>Investigar los aspectos básicos de la entrevista social</a:t>
          </a:r>
        </a:p>
        <a:p>
          <a:r>
            <a:rPr lang="es-MX" dirty="0" smtClean="0"/>
            <a:t>Participar en la entrevista que se realizará con el formato hecho por los alumnos.</a:t>
          </a:r>
        </a:p>
        <a:p>
          <a:r>
            <a:rPr lang="es-MX" dirty="0" smtClean="0"/>
            <a:t>Revisión bibliográfica.</a:t>
          </a:r>
        </a:p>
        <a:p>
          <a:r>
            <a:rPr lang="es-MX" dirty="0" smtClean="0"/>
            <a:t>Participar en clase.</a:t>
          </a:r>
        </a:p>
        <a:p>
          <a:r>
            <a:rPr lang="es-MX" dirty="0" smtClean="0"/>
            <a:t>Investigar los aspecto básicos de esta entrevista y sus tipos.</a:t>
          </a:r>
        </a:p>
        <a:p>
          <a:r>
            <a:rPr lang="es-MX" dirty="0" smtClean="0"/>
            <a:t>Participación en la entrevista que se realizará con el formato elaborad por los alumnos</a:t>
          </a:r>
        </a:p>
        <a:p>
          <a:r>
            <a:rPr lang="es-MX" dirty="0" smtClean="0"/>
            <a:t>Revisión bibliográfica</a:t>
          </a:r>
          <a:endParaRPr lang="es-MX" dirty="0"/>
        </a:p>
      </dgm:t>
    </dgm:pt>
    <dgm:pt modelId="{7B76445A-29F4-4942-B638-6F9EA5426A22}" type="parTrans" cxnId="{FDCE5A5A-E32C-4477-AA0E-E4FDD42EFD03}">
      <dgm:prSet/>
      <dgm:spPr/>
      <dgm:t>
        <a:bodyPr/>
        <a:lstStyle/>
        <a:p>
          <a:endParaRPr lang="es-MX"/>
        </a:p>
      </dgm:t>
    </dgm:pt>
    <dgm:pt modelId="{EF44B085-5AFB-4AB9-979C-E4BD8DF65075}" type="sibTrans" cxnId="{FDCE5A5A-E32C-4477-AA0E-E4FDD42EFD03}">
      <dgm:prSet/>
      <dgm:spPr/>
      <dgm:t>
        <a:bodyPr/>
        <a:lstStyle/>
        <a:p>
          <a:endParaRPr lang="es-MX"/>
        </a:p>
      </dgm:t>
    </dgm:pt>
    <dgm:pt modelId="{41DD934A-AF04-4299-8176-7E43AA0DF388}" type="pres">
      <dgm:prSet presAssocID="{BD9207B5-8101-4673-B499-956D746DEEC6}" presName="composite" presStyleCnt="0">
        <dgm:presLayoutVars>
          <dgm:chMax val="1"/>
          <dgm:dir/>
          <dgm:resizeHandles val="exact"/>
        </dgm:presLayoutVars>
      </dgm:prSet>
      <dgm:spPr/>
      <dgm:t>
        <a:bodyPr/>
        <a:lstStyle/>
        <a:p>
          <a:endParaRPr lang="es-MX"/>
        </a:p>
      </dgm:t>
    </dgm:pt>
    <dgm:pt modelId="{487B714F-CB20-47CF-91C4-188E429DCECC}" type="pres">
      <dgm:prSet presAssocID="{03E2D94B-D18D-49D8-AF8C-D1027D57921E}" presName="roof" presStyleLbl="dkBgShp" presStyleIdx="0" presStyleCnt="2" custScaleY="33869"/>
      <dgm:spPr/>
      <dgm:t>
        <a:bodyPr/>
        <a:lstStyle/>
        <a:p>
          <a:endParaRPr lang="es-MX"/>
        </a:p>
      </dgm:t>
    </dgm:pt>
    <dgm:pt modelId="{EEDB994E-63D7-46CF-A7D4-0A472D6D7A15}" type="pres">
      <dgm:prSet presAssocID="{03E2D94B-D18D-49D8-AF8C-D1027D57921E}" presName="pillars" presStyleCnt="0"/>
      <dgm:spPr/>
    </dgm:pt>
    <dgm:pt modelId="{9F844D5D-C1C3-4D93-94B3-206C3208E8D7}" type="pres">
      <dgm:prSet presAssocID="{03E2D94B-D18D-49D8-AF8C-D1027D57921E}" presName="pillar1" presStyleLbl="node1" presStyleIdx="0" presStyleCnt="4" custScaleY="127438" custLinFactNeighborX="466" custLinFactNeighborY="-4455">
        <dgm:presLayoutVars>
          <dgm:bulletEnabled val="1"/>
        </dgm:presLayoutVars>
      </dgm:prSet>
      <dgm:spPr/>
      <dgm:t>
        <a:bodyPr/>
        <a:lstStyle/>
        <a:p>
          <a:endParaRPr lang="es-MX"/>
        </a:p>
      </dgm:t>
    </dgm:pt>
    <dgm:pt modelId="{175D1992-5374-4422-A292-F5DB0E3713E2}" type="pres">
      <dgm:prSet presAssocID="{6E16EF8E-D3DB-48B1-855C-DCD102B7A9FB}" presName="pillarX" presStyleLbl="node1" presStyleIdx="1" presStyleCnt="4" custScaleY="129459" custLinFactNeighborX="466" custLinFactNeighborY="-1568">
        <dgm:presLayoutVars>
          <dgm:bulletEnabled val="1"/>
        </dgm:presLayoutVars>
      </dgm:prSet>
      <dgm:spPr/>
      <dgm:t>
        <a:bodyPr/>
        <a:lstStyle/>
        <a:p>
          <a:endParaRPr lang="es-MX"/>
        </a:p>
      </dgm:t>
    </dgm:pt>
    <dgm:pt modelId="{944C428A-5FBA-44C1-AE0C-B3ACA6E0CB9B}" type="pres">
      <dgm:prSet presAssocID="{6D3EC26E-CB95-484B-B3B6-0B793147DE41}" presName="pillarX" presStyleLbl="node1" presStyleIdx="2" presStyleCnt="4" custScaleX="106742" custScaleY="127147" custLinFactNeighborX="932" custLinFactNeighborY="-2824">
        <dgm:presLayoutVars>
          <dgm:bulletEnabled val="1"/>
        </dgm:presLayoutVars>
      </dgm:prSet>
      <dgm:spPr/>
      <dgm:t>
        <a:bodyPr/>
        <a:lstStyle/>
        <a:p>
          <a:endParaRPr lang="es-MX"/>
        </a:p>
      </dgm:t>
    </dgm:pt>
    <dgm:pt modelId="{E24647F1-08CB-450C-9D9D-DF4C59070DBB}" type="pres">
      <dgm:prSet presAssocID="{267B0E86-3DBC-4957-B720-CC84CA0617FD}" presName="pillarX" presStyleLbl="node1" presStyleIdx="3" presStyleCnt="4" custScaleY="125060" custLinFactNeighborX="23" custLinFactNeighborY="-3136">
        <dgm:presLayoutVars>
          <dgm:bulletEnabled val="1"/>
        </dgm:presLayoutVars>
      </dgm:prSet>
      <dgm:spPr/>
      <dgm:t>
        <a:bodyPr/>
        <a:lstStyle/>
        <a:p>
          <a:endParaRPr lang="es-MX"/>
        </a:p>
      </dgm:t>
    </dgm:pt>
    <dgm:pt modelId="{2816A3F9-6772-4A9B-96CC-469AFE2CCF55}" type="pres">
      <dgm:prSet presAssocID="{03E2D94B-D18D-49D8-AF8C-D1027D57921E}" presName="base" presStyleLbl="dkBgShp" presStyleIdx="1" presStyleCnt="2" custLinFactNeighborX="6" custLinFactNeighborY="79051"/>
      <dgm:spPr/>
    </dgm:pt>
  </dgm:ptLst>
  <dgm:cxnLst>
    <dgm:cxn modelId="{38374E52-8A23-4CB5-AC28-77727F3960D6}" type="presOf" srcId="{6D3EC26E-CB95-484B-B3B6-0B793147DE41}" destId="{944C428A-5FBA-44C1-AE0C-B3ACA6E0CB9B}" srcOrd="0" destOrd="0" presId="urn:microsoft.com/office/officeart/2005/8/layout/hList3"/>
    <dgm:cxn modelId="{DA1CA8D6-A792-48B9-B2DD-1E1F80227AD8}" type="presOf" srcId="{FB64AC61-6432-47A3-AA59-6FDDE7CC559B}" destId="{9F844D5D-C1C3-4D93-94B3-206C3208E8D7}" srcOrd="0" destOrd="0" presId="urn:microsoft.com/office/officeart/2005/8/layout/hList3"/>
    <dgm:cxn modelId="{5DAA6BF3-E6FC-4DB6-B75F-1C530374CE3B}" type="presOf" srcId="{BD9207B5-8101-4673-B499-956D746DEEC6}" destId="{41DD934A-AF04-4299-8176-7E43AA0DF388}" srcOrd="0" destOrd="0" presId="urn:microsoft.com/office/officeart/2005/8/layout/hList3"/>
    <dgm:cxn modelId="{44555B63-C449-4296-B400-BFF0EA56B166}" type="presOf" srcId="{267B0E86-3DBC-4957-B720-CC84CA0617FD}" destId="{E24647F1-08CB-450C-9D9D-DF4C59070DBB}" srcOrd="0" destOrd="0" presId="urn:microsoft.com/office/officeart/2005/8/layout/hList3"/>
    <dgm:cxn modelId="{FDCE5A5A-E32C-4477-AA0E-E4FDD42EFD03}" srcId="{03E2D94B-D18D-49D8-AF8C-D1027D57921E}" destId="{6D3EC26E-CB95-484B-B3B6-0B793147DE41}" srcOrd="2" destOrd="0" parTransId="{7B76445A-29F4-4942-B638-6F9EA5426A22}" sibTransId="{EF44B085-5AFB-4AB9-979C-E4BD8DF65075}"/>
    <dgm:cxn modelId="{4E67A80E-392A-4A56-BE5A-8542688E10A8}" srcId="{BD9207B5-8101-4673-B499-956D746DEEC6}" destId="{03E2D94B-D18D-49D8-AF8C-D1027D57921E}" srcOrd="0" destOrd="0" parTransId="{F6C6560C-F32A-4BBE-B7D0-664E1F7082D3}" sibTransId="{F219CD4B-7791-4019-A927-6876DEEE92DA}"/>
    <dgm:cxn modelId="{88365B6F-CDB1-4367-B7AE-3252CA1C33C9}" type="presOf" srcId="{03E2D94B-D18D-49D8-AF8C-D1027D57921E}" destId="{487B714F-CB20-47CF-91C4-188E429DCECC}" srcOrd="0" destOrd="0" presId="urn:microsoft.com/office/officeart/2005/8/layout/hList3"/>
    <dgm:cxn modelId="{3A5B1899-0830-466D-BE16-A48F21FB7C82}" srcId="{03E2D94B-D18D-49D8-AF8C-D1027D57921E}" destId="{267B0E86-3DBC-4957-B720-CC84CA0617FD}" srcOrd="3" destOrd="0" parTransId="{FF7443F9-A3B7-4B2F-B33A-0DF806807DBD}" sibTransId="{7E88850A-84A1-4530-8D69-2A8EAB5BF72F}"/>
    <dgm:cxn modelId="{BD6D6724-8F35-48DB-8A15-7707989E9CDF}" srcId="{03E2D94B-D18D-49D8-AF8C-D1027D57921E}" destId="{FB64AC61-6432-47A3-AA59-6FDDE7CC559B}" srcOrd="0" destOrd="0" parTransId="{A9D648D3-E5A6-4188-BF9D-BE4EFD41B3E8}" sibTransId="{93843D8E-19E0-4711-9C26-D8005C5D1155}"/>
    <dgm:cxn modelId="{7C975331-AF02-46E8-ABBA-478BF280F80B}" type="presOf" srcId="{6E16EF8E-D3DB-48B1-855C-DCD102B7A9FB}" destId="{175D1992-5374-4422-A292-F5DB0E3713E2}" srcOrd="0" destOrd="0" presId="urn:microsoft.com/office/officeart/2005/8/layout/hList3"/>
    <dgm:cxn modelId="{047589EE-A858-421C-AF4A-BA5CD359E7EE}" srcId="{03E2D94B-D18D-49D8-AF8C-D1027D57921E}" destId="{6E16EF8E-D3DB-48B1-855C-DCD102B7A9FB}" srcOrd="1" destOrd="0" parTransId="{C5BDE9A7-2ACF-4734-9A22-23A6BF180C7A}" sibTransId="{1F6C89E3-8AFC-4144-AC83-482C9798C4CE}"/>
    <dgm:cxn modelId="{06FD5ACE-A1AC-4805-A5AD-5C07A814CDAF}" type="presParOf" srcId="{41DD934A-AF04-4299-8176-7E43AA0DF388}" destId="{487B714F-CB20-47CF-91C4-188E429DCECC}" srcOrd="0" destOrd="0" presId="urn:microsoft.com/office/officeart/2005/8/layout/hList3"/>
    <dgm:cxn modelId="{A6A01056-3F56-483C-A16A-F423C5F39A18}" type="presParOf" srcId="{41DD934A-AF04-4299-8176-7E43AA0DF388}" destId="{EEDB994E-63D7-46CF-A7D4-0A472D6D7A15}" srcOrd="1" destOrd="0" presId="urn:microsoft.com/office/officeart/2005/8/layout/hList3"/>
    <dgm:cxn modelId="{0F45D031-6922-4D8A-8215-FAAC75F2A5BD}" type="presParOf" srcId="{EEDB994E-63D7-46CF-A7D4-0A472D6D7A15}" destId="{9F844D5D-C1C3-4D93-94B3-206C3208E8D7}" srcOrd="0" destOrd="0" presId="urn:microsoft.com/office/officeart/2005/8/layout/hList3"/>
    <dgm:cxn modelId="{DF0760FD-8327-4AEB-8C36-B95DDB5660BB}" type="presParOf" srcId="{EEDB994E-63D7-46CF-A7D4-0A472D6D7A15}" destId="{175D1992-5374-4422-A292-F5DB0E3713E2}" srcOrd="1" destOrd="0" presId="urn:microsoft.com/office/officeart/2005/8/layout/hList3"/>
    <dgm:cxn modelId="{DD22094F-265F-4DB3-A4A8-08BE7105AA48}" type="presParOf" srcId="{EEDB994E-63D7-46CF-A7D4-0A472D6D7A15}" destId="{944C428A-5FBA-44C1-AE0C-B3ACA6E0CB9B}" srcOrd="2" destOrd="0" presId="urn:microsoft.com/office/officeart/2005/8/layout/hList3"/>
    <dgm:cxn modelId="{88460D67-8A01-4613-81E8-C1CED97E6559}" type="presParOf" srcId="{EEDB994E-63D7-46CF-A7D4-0A472D6D7A15}" destId="{E24647F1-08CB-450C-9D9D-DF4C59070DBB}" srcOrd="3" destOrd="0" presId="urn:microsoft.com/office/officeart/2005/8/layout/hList3"/>
    <dgm:cxn modelId="{932ED940-9A7A-493E-B262-31C4A53A6622}" type="presParOf" srcId="{41DD934A-AF04-4299-8176-7E43AA0DF388}" destId="{2816A3F9-6772-4A9B-96CC-469AFE2CCF5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74ED2903-DC2B-40FA-9A54-ABA46D455A6E}"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s-MX"/>
        </a:p>
      </dgm:t>
    </dgm:pt>
    <dgm:pt modelId="{AA2FC647-5B12-4D76-8401-53175900B8B1}">
      <dgm:prSet phldrT="[Texto]"/>
      <dgm:spPr/>
      <dgm:t>
        <a:bodyPr/>
        <a:lstStyle/>
        <a:p>
          <a:r>
            <a:rPr lang="es-MX" dirty="0" smtClean="0"/>
            <a:t>Estrategias Didácticas: </a:t>
          </a:r>
          <a:endParaRPr lang="es-MX" dirty="0"/>
        </a:p>
      </dgm:t>
    </dgm:pt>
    <dgm:pt modelId="{26BC1E0B-C30A-45DD-AD8F-2960696AAB78}" type="parTrans" cxnId="{F6A870E4-C9AC-42BD-AED5-B9E614D70E53}">
      <dgm:prSet/>
      <dgm:spPr/>
      <dgm:t>
        <a:bodyPr/>
        <a:lstStyle/>
        <a:p>
          <a:endParaRPr lang="es-MX"/>
        </a:p>
      </dgm:t>
    </dgm:pt>
    <dgm:pt modelId="{FF8E4F02-52F5-49FB-83B8-BDBDF453104C}" type="sibTrans" cxnId="{F6A870E4-C9AC-42BD-AED5-B9E614D70E53}">
      <dgm:prSet/>
      <dgm:spPr/>
      <dgm:t>
        <a:bodyPr/>
        <a:lstStyle/>
        <a:p>
          <a:endParaRPr lang="es-MX"/>
        </a:p>
      </dgm:t>
    </dgm:pt>
    <dgm:pt modelId="{28450DEC-4364-4FB3-AB19-C77E57A3BAFF}">
      <dgm:prSet phldrT="[Texto]"/>
      <dgm:spPr/>
      <dgm:t>
        <a:bodyPr/>
        <a:lstStyle/>
        <a:p>
          <a:r>
            <a:rPr lang="es-MX" dirty="0" smtClean="0"/>
            <a:t>RECURSOS REQUERIDOS</a:t>
          </a:r>
          <a:endParaRPr lang="es-MX" dirty="0"/>
        </a:p>
      </dgm:t>
    </dgm:pt>
    <dgm:pt modelId="{F2E063BD-D531-479A-8CE9-718AE1F51E52}" type="parTrans" cxnId="{C35B4A58-55C3-4CE2-BD2C-D2AE141AAA2B}">
      <dgm:prSet/>
      <dgm:spPr/>
      <dgm:t>
        <a:bodyPr/>
        <a:lstStyle/>
        <a:p>
          <a:endParaRPr lang="es-MX"/>
        </a:p>
      </dgm:t>
    </dgm:pt>
    <dgm:pt modelId="{0002F385-6172-45E0-AA50-E4162A7886AE}" type="sibTrans" cxnId="{C35B4A58-55C3-4CE2-BD2C-D2AE141AAA2B}">
      <dgm:prSet/>
      <dgm:spPr/>
      <dgm:t>
        <a:bodyPr/>
        <a:lstStyle/>
        <a:p>
          <a:endParaRPr lang="es-MX"/>
        </a:p>
      </dgm:t>
    </dgm:pt>
    <dgm:pt modelId="{77F9D21C-AD47-4551-BE28-8CAA5D940384}">
      <dgm:prSet phldrT="[Texto]"/>
      <dgm:spPr/>
      <dgm:t>
        <a:bodyPr/>
        <a:lstStyle/>
        <a:p>
          <a:endParaRPr lang="es-MX" sz="1500" dirty="0"/>
        </a:p>
      </dgm:t>
    </dgm:pt>
    <dgm:pt modelId="{0F6548F2-3604-447B-A4E7-DC200E9EDDB4}" type="parTrans" cxnId="{4E9E70A9-D04C-4ACF-9F63-73F9818B3621}">
      <dgm:prSet/>
      <dgm:spPr/>
      <dgm:t>
        <a:bodyPr/>
        <a:lstStyle/>
        <a:p>
          <a:endParaRPr lang="es-MX"/>
        </a:p>
      </dgm:t>
    </dgm:pt>
    <dgm:pt modelId="{87D20BC1-8447-48D8-8706-D54DB8795298}" type="sibTrans" cxnId="{4E9E70A9-D04C-4ACF-9F63-73F9818B3621}">
      <dgm:prSet/>
      <dgm:spPr/>
      <dgm:t>
        <a:bodyPr/>
        <a:lstStyle/>
        <a:p>
          <a:endParaRPr lang="es-MX"/>
        </a:p>
      </dgm:t>
    </dgm:pt>
    <dgm:pt modelId="{09936FCE-B991-4225-B48C-8A06A3BDD477}">
      <dgm:prSet custT="1"/>
      <dgm:spPr/>
      <dgm:t>
        <a:bodyPr/>
        <a:lstStyle/>
        <a:p>
          <a:r>
            <a:rPr lang="es-MX" sz="2400" dirty="0" smtClean="0"/>
            <a:t>Textos/Antología/Formatos de entrevista</a:t>
          </a:r>
          <a:endParaRPr lang="es-MX" sz="2400" dirty="0"/>
        </a:p>
      </dgm:t>
    </dgm:pt>
    <dgm:pt modelId="{12997FE0-F6D7-4100-9DDB-84D28FE4DED9}" type="parTrans" cxnId="{62500E39-EC2A-4F9B-928D-5AE24F6D8716}">
      <dgm:prSet/>
      <dgm:spPr/>
      <dgm:t>
        <a:bodyPr/>
        <a:lstStyle/>
        <a:p>
          <a:endParaRPr lang="es-MX"/>
        </a:p>
      </dgm:t>
    </dgm:pt>
    <dgm:pt modelId="{D4050261-AF3D-4F88-A617-6B5A8C5A4FE3}" type="sibTrans" cxnId="{62500E39-EC2A-4F9B-928D-5AE24F6D8716}">
      <dgm:prSet/>
      <dgm:spPr/>
      <dgm:t>
        <a:bodyPr/>
        <a:lstStyle/>
        <a:p>
          <a:endParaRPr lang="es-MX"/>
        </a:p>
      </dgm:t>
    </dgm:pt>
    <dgm:pt modelId="{BB8747AD-A8D9-4643-A3C0-B2D18112D9A0}">
      <dgm:prSet/>
      <dgm:spPr/>
      <dgm:t>
        <a:bodyPr/>
        <a:lstStyle/>
        <a:p>
          <a:r>
            <a:rPr lang="es-MX" dirty="0" smtClean="0"/>
            <a:t>Los alumnos analizaran los tipos de entrevista social y elaboraran un formato de la misma</a:t>
          </a:r>
          <a:endParaRPr lang="es-MX" dirty="0"/>
        </a:p>
      </dgm:t>
    </dgm:pt>
    <dgm:pt modelId="{C006B382-FD21-402A-AD83-FF1E0B6A2691}" type="parTrans" cxnId="{9E30A995-BCF0-48B3-8A10-410EE92ADDD4}">
      <dgm:prSet/>
      <dgm:spPr/>
      <dgm:t>
        <a:bodyPr/>
        <a:lstStyle/>
        <a:p>
          <a:endParaRPr lang="es-MX"/>
        </a:p>
      </dgm:t>
    </dgm:pt>
    <dgm:pt modelId="{CBEE338B-FF8B-4868-9D7A-1B67DB874022}" type="sibTrans" cxnId="{9E30A995-BCF0-48B3-8A10-410EE92ADDD4}">
      <dgm:prSet/>
      <dgm:spPr/>
      <dgm:t>
        <a:bodyPr/>
        <a:lstStyle/>
        <a:p>
          <a:endParaRPr lang="es-MX"/>
        </a:p>
      </dgm:t>
    </dgm:pt>
    <dgm:pt modelId="{C389DDB6-5474-4177-80BA-222BBC22055B}" type="pres">
      <dgm:prSet presAssocID="{74ED2903-DC2B-40FA-9A54-ABA46D455A6E}" presName="Name0" presStyleCnt="0">
        <dgm:presLayoutVars>
          <dgm:dir/>
          <dgm:animLvl val="lvl"/>
          <dgm:resizeHandles/>
        </dgm:presLayoutVars>
      </dgm:prSet>
      <dgm:spPr/>
      <dgm:t>
        <a:bodyPr/>
        <a:lstStyle/>
        <a:p>
          <a:endParaRPr lang="es-MX"/>
        </a:p>
      </dgm:t>
    </dgm:pt>
    <dgm:pt modelId="{F1AA7903-A720-4DAC-89D7-EFF1CCF1FDAE}" type="pres">
      <dgm:prSet presAssocID="{AA2FC647-5B12-4D76-8401-53175900B8B1}" presName="linNode" presStyleCnt="0"/>
      <dgm:spPr/>
      <dgm:t>
        <a:bodyPr/>
        <a:lstStyle/>
        <a:p>
          <a:endParaRPr lang="es-MX"/>
        </a:p>
      </dgm:t>
    </dgm:pt>
    <dgm:pt modelId="{1B6C9235-6AD1-44D0-AD93-85C73D710500}" type="pres">
      <dgm:prSet presAssocID="{AA2FC647-5B12-4D76-8401-53175900B8B1}" presName="parentShp" presStyleLbl="node1" presStyleIdx="0" presStyleCnt="2" custLinFactNeighborX="-872" custLinFactNeighborY="-2143">
        <dgm:presLayoutVars>
          <dgm:bulletEnabled val="1"/>
        </dgm:presLayoutVars>
      </dgm:prSet>
      <dgm:spPr/>
      <dgm:t>
        <a:bodyPr/>
        <a:lstStyle/>
        <a:p>
          <a:endParaRPr lang="es-MX"/>
        </a:p>
      </dgm:t>
    </dgm:pt>
    <dgm:pt modelId="{65C09078-C902-4687-BC48-A5206BE58D6A}" type="pres">
      <dgm:prSet presAssocID="{AA2FC647-5B12-4D76-8401-53175900B8B1}" presName="childShp" presStyleLbl="bgAccFollowNode1" presStyleIdx="0" presStyleCnt="2">
        <dgm:presLayoutVars>
          <dgm:bulletEnabled val="1"/>
        </dgm:presLayoutVars>
      </dgm:prSet>
      <dgm:spPr/>
      <dgm:t>
        <a:bodyPr/>
        <a:lstStyle/>
        <a:p>
          <a:endParaRPr lang="es-MX"/>
        </a:p>
      </dgm:t>
    </dgm:pt>
    <dgm:pt modelId="{FF24FEB5-3423-475B-9B24-DCB36CEF7D8F}" type="pres">
      <dgm:prSet presAssocID="{FF8E4F02-52F5-49FB-83B8-BDBDF453104C}" presName="spacing" presStyleCnt="0"/>
      <dgm:spPr/>
      <dgm:t>
        <a:bodyPr/>
        <a:lstStyle/>
        <a:p>
          <a:endParaRPr lang="es-MX"/>
        </a:p>
      </dgm:t>
    </dgm:pt>
    <dgm:pt modelId="{D0BC34CA-45B5-42AE-B595-8D584BA934EB}" type="pres">
      <dgm:prSet presAssocID="{28450DEC-4364-4FB3-AB19-C77E57A3BAFF}" presName="linNode" presStyleCnt="0"/>
      <dgm:spPr/>
      <dgm:t>
        <a:bodyPr/>
        <a:lstStyle/>
        <a:p>
          <a:endParaRPr lang="es-MX"/>
        </a:p>
      </dgm:t>
    </dgm:pt>
    <dgm:pt modelId="{C150763E-837E-4A2D-9160-641373CFDE9A}" type="pres">
      <dgm:prSet presAssocID="{28450DEC-4364-4FB3-AB19-C77E57A3BAFF}" presName="parentShp" presStyleLbl="node1" presStyleIdx="1" presStyleCnt="2">
        <dgm:presLayoutVars>
          <dgm:bulletEnabled val="1"/>
        </dgm:presLayoutVars>
      </dgm:prSet>
      <dgm:spPr/>
      <dgm:t>
        <a:bodyPr/>
        <a:lstStyle/>
        <a:p>
          <a:endParaRPr lang="es-MX"/>
        </a:p>
      </dgm:t>
    </dgm:pt>
    <dgm:pt modelId="{1A9B97A1-F82D-4A4D-9ED8-5C2F9D237971}" type="pres">
      <dgm:prSet presAssocID="{28450DEC-4364-4FB3-AB19-C77E57A3BAFF}" presName="childShp" presStyleLbl="bgAccFollowNode1" presStyleIdx="1" presStyleCnt="2">
        <dgm:presLayoutVars>
          <dgm:bulletEnabled val="1"/>
        </dgm:presLayoutVars>
      </dgm:prSet>
      <dgm:spPr/>
      <dgm:t>
        <a:bodyPr/>
        <a:lstStyle/>
        <a:p>
          <a:endParaRPr lang="es-MX"/>
        </a:p>
      </dgm:t>
    </dgm:pt>
  </dgm:ptLst>
  <dgm:cxnLst>
    <dgm:cxn modelId="{C35B4A58-55C3-4CE2-BD2C-D2AE141AAA2B}" srcId="{74ED2903-DC2B-40FA-9A54-ABA46D455A6E}" destId="{28450DEC-4364-4FB3-AB19-C77E57A3BAFF}" srcOrd="1" destOrd="0" parTransId="{F2E063BD-D531-479A-8CE9-718AE1F51E52}" sibTransId="{0002F385-6172-45E0-AA50-E4162A7886AE}"/>
    <dgm:cxn modelId="{F6A870E4-C9AC-42BD-AED5-B9E614D70E53}" srcId="{74ED2903-DC2B-40FA-9A54-ABA46D455A6E}" destId="{AA2FC647-5B12-4D76-8401-53175900B8B1}" srcOrd="0" destOrd="0" parTransId="{26BC1E0B-C30A-45DD-AD8F-2960696AAB78}" sibTransId="{FF8E4F02-52F5-49FB-83B8-BDBDF453104C}"/>
    <dgm:cxn modelId="{40B337FC-7140-4516-8EA3-70E1DA9C7BA4}" type="presOf" srcId="{09936FCE-B991-4225-B48C-8A06A3BDD477}" destId="{1A9B97A1-F82D-4A4D-9ED8-5C2F9D237971}" srcOrd="0" destOrd="1" presId="urn:microsoft.com/office/officeart/2005/8/layout/vList6"/>
    <dgm:cxn modelId="{4E9E70A9-D04C-4ACF-9F63-73F9818B3621}" srcId="{28450DEC-4364-4FB3-AB19-C77E57A3BAFF}" destId="{77F9D21C-AD47-4551-BE28-8CAA5D940384}" srcOrd="0" destOrd="0" parTransId="{0F6548F2-3604-447B-A4E7-DC200E9EDDB4}" sibTransId="{87D20BC1-8447-48D8-8706-D54DB8795298}"/>
    <dgm:cxn modelId="{FD70CF80-C0DB-466B-86AF-6FDD0E6732B1}" type="presOf" srcId="{BB8747AD-A8D9-4643-A3C0-B2D18112D9A0}" destId="{65C09078-C902-4687-BC48-A5206BE58D6A}" srcOrd="0" destOrd="0" presId="urn:microsoft.com/office/officeart/2005/8/layout/vList6"/>
    <dgm:cxn modelId="{62500E39-EC2A-4F9B-928D-5AE24F6D8716}" srcId="{28450DEC-4364-4FB3-AB19-C77E57A3BAFF}" destId="{09936FCE-B991-4225-B48C-8A06A3BDD477}" srcOrd="1" destOrd="0" parTransId="{12997FE0-F6D7-4100-9DDB-84D28FE4DED9}" sibTransId="{D4050261-AF3D-4F88-A617-6B5A8C5A4FE3}"/>
    <dgm:cxn modelId="{70E29BF4-D167-4757-B26B-0241061560AE}" type="presOf" srcId="{74ED2903-DC2B-40FA-9A54-ABA46D455A6E}" destId="{C389DDB6-5474-4177-80BA-222BBC22055B}" srcOrd="0" destOrd="0" presId="urn:microsoft.com/office/officeart/2005/8/layout/vList6"/>
    <dgm:cxn modelId="{0C067F9B-16A7-4A9E-A963-83F199CDBB25}" type="presOf" srcId="{28450DEC-4364-4FB3-AB19-C77E57A3BAFF}" destId="{C150763E-837E-4A2D-9160-641373CFDE9A}" srcOrd="0" destOrd="0" presId="urn:microsoft.com/office/officeart/2005/8/layout/vList6"/>
    <dgm:cxn modelId="{9E30A995-BCF0-48B3-8A10-410EE92ADDD4}" srcId="{AA2FC647-5B12-4D76-8401-53175900B8B1}" destId="{BB8747AD-A8D9-4643-A3C0-B2D18112D9A0}" srcOrd="0" destOrd="0" parTransId="{C006B382-FD21-402A-AD83-FF1E0B6A2691}" sibTransId="{CBEE338B-FF8B-4868-9D7A-1B67DB874022}"/>
    <dgm:cxn modelId="{33E00161-1DD8-4C88-B0B3-69CDEBBEDBB0}" type="presOf" srcId="{77F9D21C-AD47-4551-BE28-8CAA5D940384}" destId="{1A9B97A1-F82D-4A4D-9ED8-5C2F9D237971}" srcOrd="0" destOrd="0" presId="urn:microsoft.com/office/officeart/2005/8/layout/vList6"/>
    <dgm:cxn modelId="{5B49201F-10B0-43A4-9F4E-5D58519E91B6}" type="presOf" srcId="{AA2FC647-5B12-4D76-8401-53175900B8B1}" destId="{1B6C9235-6AD1-44D0-AD93-85C73D710500}" srcOrd="0" destOrd="0" presId="urn:microsoft.com/office/officeart/2005/8/layout/vList6"/>
    <dgm:cxn modelId="{64CAEAC7-BD19-4423-9526-015BA9A5F489}" type="presParOf" srcId="{C389DDB6-5474-4177-80BA-222BBC22055B}" destId="{F1AA7903-A720-4DAC-89D7-EFF1CCF1FDAE}" srcOrd="0" destOrd="0" presId="urn:microsoft.com/office/officeart/2005/8/layout/vList6"/>
    <dgm:cxn modelId="{E068BE0D-0CB6-41A0-A10C-FC85557E24E0}" type="presParOf" srcId="{F1AA7903-A720-4DAC-89D7-EFF1CCF1FDAE}" destId="{1B6C9235-6AD1-44D0-AD93-85C73D710500}" srcOrd="0" destOrd="0" presId="urn:microsoft.com/office/officeart/2005/8/layout/vList6"/>
    <dgm:cxn modelId="{8B2F83A4-6F06-44FD-A758-6C6BD0CBC258}" type="presParOf" srcId="{F1AA7903-A720-4DAC-89D7-EFF1CCF1FDAE}" destId="{65C09078-C902-4687-BC48-A5206BE58D6A}" srcOrd="1" destOrd="0" presId="urn:microsoft.com/office/officeart/2005/8/layout/vList6"/>
    <dgm:cxn modelId="{81FE73B0-8B70-4D0B-ABC8-AE1F1AC4F1D0}" type="presParOf" srcId="{C389DDB6-5474-4177-80BA-222BBC22055B}" destId="{FF24FEB5-3423-475B-9B24-DCB36CEF7D8F}" srcOrd="1" destOrd="0" presId="urn:microsoft.com/office/officeart/2005/8/layout/vList6"/>
    <dgm:cxn modelId="{798DFFB0-FCF2-40A7-AD43-B67C57A832BB}" type="presParOf" srcId="{C389DDB6-5474-4177-80BA-222BBC22055B}" destId="{D0BC34CA-45B5-42AE-B595-8D584BA934EB}" srcOrd="2" destOrd="0" presId="urn:microsoft.com/office/officeart/2005/8/layout/vList6"/>
    <dgm:cxn modelId="{9E33D650-3E6B-4DDD-9AA7-8733E073EB20}" type="presParOf" srcId="{D0BC34CA-45B5-42AE-B595-8D584BA934EB}" destId="{C150763E-837E-4A2D-9160-641373CFDE9A}" srcOrd="0" destOrd="0" presId="urn:microsoft.com/office/officeart/2005/8/layout/vList6"/>
    <dgm:cxn modelId="{E8AFB2D4-47EC-472E-B0F2-A620AF16ADD8}" type="presParOf" srcId="{D0BC34CA-45B5-42AE-B595-8D584BA934EB}" destId="{1A9B97A1-F82D-4A4D-9ED8-5C2F9D23797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C3CF05A-762F-457E-A0F7-0A698C32C0FD}" type="doc">
      <dgm:prSet loTypeId="urn:microsoft.com/office/officeart/2005/8/layout/equation1" loCatId="process" qsTypeId="urn:microsoft.com/office/officeart/2005/8/quickstyle/simple1" qsCatId="simple" csTypeId="urn:microsoft.com/office/officeart/2005/8/colors/accent3_4" csCatId="accent3" phldr="1"/>
      <dgm:spPr/>
    </dgm:pt>
    <dgm:pt modelId="{DF0E2339-9B68-45AA-A51D-0B57EF8A729A}">
      <dgm:prSet phldrT="[Texto]"/>
      <dgm:spPr/>
      <dgm:t>
        <a:bodyPr/>
        <a:lstStyle/>
        <a:p>
          <a:r>
            <a:rPr lang="es-ES" dirty="0" smtClean="0"/>
            <a:t>Diálogo formal orientado por un problema de investigación. </a:t>
          </a:r>
          <a:endParaRPr lang="es-MX" dirty="0"/>
        </a:p>
      </dgm:t>
    </dgm:pt>
    <dgm:pt modelId="{BFF8AFCE-D456-438C-9449-AD5897C196B8}" type="parTrans" cxnId="{652C6AA8-2E63-4692-B999-8C7F9B7A86F1}">
      <dgm:prSet/>
      <dgm:spPr/>
      <dgm:t>
        <a:bodyPr/>
        <a:lstStyle/>
        <a:p>
          <a:endParaRPr lang="es-MX"/>
        </a:p>
      </dgm:t>
    </dgm:pt>
    <dgm:pt modelId="{BA6732E7-C1BB-4CCF-940E-5082ACA83034}" type="sibTrans" cxnId="{652C6AA8-2E63-4692-B999-8C7F9B7A86F1}">
      <dgm:prSet/>
      <dgm:spPr/>
      <dgm:t>
        <a:bodyPr/>
        <a:lstStyle/>
        <a:p>
          <a:endParaRPr lang="es-MX"/>
        </a:p>
      </dgm:t>
    </dgm:pt>
    <dgm:pt modelId="{C63D3468-DD87-4BBE-A9AA-922276C7E976}">
      <dgm:prSet phldrT="[Texto]"/>
      <dgm:spPr/>
      <dgm:t>
        <a:bodyPr/>
        <a:lstStyle/>
        <a:p>
          <a:r>
            <a:rPr lang="es-ES" dirty="0" smtClean="0"/>
            <a:t>El problema de investigación es el que orienta la entrevista en el sentido de que establece qué se pretende conocer, qué información es pertinente y necesaria para el investigador</a:t>
          </a:r>
          <a:endParaRPr lang="es-MX" dirty="0"/>
        </a:p>
      </dgm:t>
    </dgm:pt>
    <dgm:pt modelId="{97DA2FF2-8DC5-48DC-8BDE-7DF8746D2762}" type="parTrans" cxnId="{EACBBF69-8B17-4A83-AB97-B7335C45ADE1}">
      <dgm:prSet/>
      <dgm:spPr/>
      <dgm:t>
        <a:bodyPr/>
        <a:lstStyle/>
        <a:p>
          <a:endParaRPr lang="es-MX"/>
        </a:p>
      </dgm:t>
    </dgm:pt>
    <dgm:pt modelId="{8E636120-C9F7-48DA-99A1-83F5022C2C8C}" type="sibTrans" cxnId="{EACBBF69-8B17-4A83-AB97-B7335C45ADE1}">
      <dgm:prSet/>
      <dgm:spPr/>
      <dgm:t>
        <a:bodyPr/>
        <a:lstStyle/>
        <a:p>
          <a:endParaRPr lang="es-MX"/>
        </a:p>
      </dgm:t>
    </dgm:pt>
    <dgm:pt modelId="{43346384-45D1-47E6-AD62-B689D6B9AC1A}">
      <dgm:prSet phldrT="[Texto]"/>
      <dgm:spPr/>
      <dgm:t>
        <a:bodyPr/>
        <a:lstStyle/>
        <a:p>
          <a:r>
            <a:rPr lang="es-MX" dirty="0" smtClean="0"/>
            <a:t>Entrevista </a:t>
          </a:r>
        </a:p>
        <a:p>
          <a:r>
            <a:rPr lang="es-MX" dirty="0" smtClean="0"/>
            <a:t>Social.</a:t>
          </a:r>
          <a:endParaRPr lang="es-MX" dirty="0"/>
        </a:p>
      </dgm:t>
    </dgm:pt>
    <dgm:pt modelId="{453FCBD3-EEB2-439A-83F8-6300D4BE46E5}" type="parTrans" cxnId="{F06FA172-5EA9-4303-8520-72BBBEF48827}">
      <dgm:prSet/>
      <dgm:spPr/>
      <dgm:t>
        <a:bodyPr/>
        <a:lstStyle/>
        <a:p>
          <a:endParaRPr lang="es-MX"/>
        </a:p>
      </dgm:t>
    </dgm:pt>
    <dgm:pt modelId="{FF90F486-C76B-49F8-9DE2-FFB04B2458A6}" type="sibTrans" cxnId="{F06FA172-5EA9-4303-8520-72BBBEF48827}">
      <dgm:prSet/>
      <dgm:spPr/>
      <dgm:t>
        <a:bodyPr/>
        <a:lstStyle/>
        <a:p>
          <a:endParaRPr lang="es-MX"/>
        </a:p>
      </dgm:t>
    </dgm:pt>
    <dgm:pt modelId="{05D1C11D-CE16-4B07-BD5D-7C07BA38B76B}" type="pres">
      <dgm:prSet presAssocID="{1C3CF05A-762F-457E-A0F7-0A698C32C0FD}" presName="linearFlow" presStyleCnt="0">
        <dgm:presLayoutVars>
          <dgm:dir/>
          <dgm:resizeHandles val="exact"/>
        </dgm:presLayoutVars>
      </dgm:prSet>
      <dgm:spPr/>
    </dgm:pt>
    <dgm:pt modelId="{C0C41EF0-7600-4EA2-B196-085E0D83487A}" type="pres">
      <dgm:prSet presAssocID="{DF0E2339-9B68-45AA-A51D-0B57EF8A729A}" presName="node" presStyleLbl="node1" presStyleIdx="0" presStyleCnt="3">
        <dgm:presLayoutVars>
          <dgm:bulletEnabled val="1"/>
        </dgm:presLayoutVars>
      </dgm:prSet>
      <dgm:spPr/>
      <dgm:t>
        <a:bodyPr/>
        <a:lstStyle/>
        <a:p>
          <a:endParaRPr lang="es-MX"/>
        </a:p>
      </dgm:t>
    </dgm:pt>
    <dgm:pt modelId="{7E27D237-4313-475E-BE58-369D2DEF1D35}" type="pres">
      <dgm:prSet presAssocID="{BA6732E7-C1BB-4CCF-940E-5082ACA83034}" presName="spacerL" presStyleCnt="0"/>
      <dgm:spPr/>
    </dgm:pt>
    <dgm:pt modelId="{A0001A5E-0C40-45FF-809E-813AB1F14EDF}" type="pres">
      <dgm:prSet presAssocID="{BA6732E7-C1BB-4CCF-940E-5082ACA83034}" presName="sibTrans" presStyleLbl="sibTrans2D1" presStyleIdx="0" presStyleCnt="2"/>
      <dgm:spPr/>
      <dgm:t>
        <a:bodyPr/>
        <a:lstStyle/>
        <a:p>
          <a:endParaRPr lang="es-MX"/>
        </a:p>
      </dgm:t>
    </dgm:pt>
    <dgm:pt modelId="{6CE1915D-87BB-4228-9AF3-65890F789A44}" type="pres">
      <dgm:prSet presAssocID="{BA6732E7-C1BB-4CCF-940E-5082ACA83034}" presName="spacerR" presStyleCnt="0"/>
      <dgm:spPr/>
    </dgm:pt>
    <dgm:pt modelId="{48DD99FC-1FE2-41A3-8B17-AAEA83367295}" type="pres">
      <dgm:prSet presAssocID="{C63D3468-DD87-4BBE-A9AA-922276C7E976}" presName="node" presStyleLbl="node1" presStyleIdx="1" presStyleCnt="3">
        <dgm:presLayoutVars>
          <dgm:bulletEnabled val="1"/>
        </dgm:presLayoutVars>
      </dgm:prSet>
      <dgm:spPr/>
      <dgm:t>
        <a:bodyPr/>
        <a:lstStyle/>
        <a:p>
          <a:endParaRPr lang="es-MX"/>
        </a:p>
      </dgm:t>
    </dgm:pt>
    <dgm:pt modelId="{4D2E9EF2-B081-4FD4-9E83-805C55ECF391}" type="pres">
      <dgm:prSet presAssocID="{8E636120-C9F7-48DA-99A1-83F5022C2C8C}" presName="spacerL" presStyleCnt="0"/>
      <dgm:spPr/>
    </dgm:pt>
    <dgm:pt modelId="{FC8BB4F3-C92A-4684-A3CE-BFCC525A284C}" type="pres">
      <dgm:prSet presAssocID="{8E636120-C9F7-48DA-99A1-83F5022C2C8C}" presName="sibTrans" presStyleLbl="sibTrans2D1" presStyleIdx="1" presStyleCnt="2"/>
      <dgm:spPr/>
      <dgm:t>
        <a:bodyPr/>
        <a:lstStyle/>
        <a:p>
          <a:endParaRPr lang="es-MX"/>
        </a:p>
      </dgm:t>
    </dgm:pt>
    <dgm:pt modelId="{2C5F86F2-1C5D-463D-AAA3-2D5D24DB0A92}" type="pres">
      <dgm:prSet presAssocID="{8E636120-C9F7-48DA-99A1-83F5022C2C8C}" presName="spacerR" presStyleCnt="0"/>
      <dgm:spPr/>
    </dgm:pt>
    <dgm:pt modelId="{61B30300-03EB-4B66-A349-931AAFAC2D5A}" type="pres">
      <dgm:prSet presAssocID="{43346384-45D1-47E6-AD62-B689D6B9AC1A}" presName="node" presStyleLbl="node1" presStyleIdx="2" presStyleCnt="3">
        <dgm:presLayoutVars>
          <dgm:bulletEnabled val="1"/>
        </dgm:presLayoutVars>
      </dgm:prSet>
      <dgm:spPr/>
      <dgm:t>
        <a:bodyPr/>
        <a:lstStyle/>
        <a:p>
          <a:endParaRPr lang="es-MX"/>
        </a:p>
      </dgm:t>
    </dgm:pt>
  </dgm:ptLst>
  <dgm:cxnLst>
    <dgm:cxn modelId="{F06FA172-5EA9-4303-8520-72BBBEF48827}" srcId="{1C3CF05A-762F-457E-A0F7-0A698C32C0FD}" destId="{43346384-45D1-47E6-AD62-B689D6B9AC1A}" srcOrd="2" destOrd="0" parTransId="{453FCBD3-EEB2-439A-83F8-6300D4BE46E5}" sibTransId="{FF90F486-C76B-49F8-9DE2-FFB04B2458A6}"/>
    <dgm:cxn modelId="{27EE382C-095C-4F30-A9E3-D3FB310FC4AC}" type="presOf" srcId="{1C3CF05A-762F-457E-A0F7-0A698C32C0FD}" destId="{05D1C11D-CE16-4B07-BD5D-7C07BA38B76B}" srcOrd="0" destOrd="0" presId="urn:microsoft.com/office/officeart/2005/8/layout/equation1"/>
    <dgm:cxn modelId="{773F4390-8713-432D-8345-3DED23B3AB18}" type="presOf" srcId="{DF0E2339-9B68-45AA-A51D-0B57EF8A729A}" destId="{C0C41EF0-7600-4EA2-B196-085E0D83487A}" srcOrd="0" destOrd="0" presId="urn:microsoft.com/office/officeart/2005/8/layout/equation1"/>
    <dgm:cxn modelId="{795A6431-4984-43F7-A509-5CD4596C5CB0}" type="presOf" srcId="{43346384-45D1-47E6-AD62-B689D6B9AC1A}" destId="{61B30300-03EB-4B66-A349-931AAFAC2D5A}" srcOrd="0" destOrd="0" presId="urn:microsoft.com/office/officeart/2005/8/layout/equation1"/>
    <dgm:cxn modelId="{BCF8F300-4783-4726-A960-F282F6F66DA4}" type="presOf" srcId="{BA6732E7-C1BB-4CCF-940E-5082ACA83034}" destId="{A0001A5E-0C40-45FF-809E-813AB1F14EDF}" srcOrd="0" destOrd="0" presId="urn:microsoft.com/office/officeart/2005/8/layout/equation1"/>
    <dgm:cxn modelId="{EACBBF69-8B17-4A83-AB97-B7335C45ADE1}" srcId="{1C3CF05A-762F-457E-A0F7-0A698C32C0FD}" destId="{C63D3468-DD87-4BBE-A9AA-922276C7E976}" srcOrd="1" destOrd="0" parTransId="{97DA2FF2-8DC5-48DC-8BDE-7DF8746D2762}" sibTransId="{8E636120-C9F7-48DA-99A1-83F5022C2C8C}"/>
    <dgm:cxn modelId="{6E9085E5-4947-4158-A0B7-71A92A65F2BA}" type="presOf" srcId="{8E636120-C9F7-48DA-99A1-83F5022C2C8C}" destId="{FC8BB4F3-C92A-4684-A3CE-BFCC525A284C}" srcOrd="0" destOrd="0" presId="urn:microsoft.com/office/officeart/2005/8/layout/equation1"/>
    <dgm:cxn modelId="{9CEEBB06-B38D-45BA-837B-59B0B52E9428}" type="presOf" srcId="{C63D3468-DD87-4BBE-A9AA-922276C7E976}" destId="{48DD99FC-1FE2-41A3-8B17-AAEA83367295}" srcOrd="0" destOrd="0" presId="urn:microsoft.com/office/officeart/2005/8/layout/equation1"/>
    <dgm:cxn modelId="{652C6AA8-2E63-4692-B999-8C7F9B7A86F1}" srcId="{1C3CF05A-762F-457E-A0F7-0A698C32C0FD}" destId="{DF0E2339-9B68-45AA-A51D-0B57EF8A729A}" srcOrd="0" destOrd="0" parTransId="{BFF8AFCE-D456-438C-9449-AD5897C196B8}" sibTransId="{BA6732E7-C1BB-4CCF-940E-5082ACA83034}"/>
    <dgm:cxn modelId="{B31DAE02-B97F-4799-9A5B-C823FF1A77CC}" type="presParOf" srcId="{05D1C11D-CE16-4B07-BD5D-7C07BA38B76B}" destId="{C0C41EF0-7600-4EA2-B196-085E0D83487A}" srcOrd="0" destOrd="0" presId="urn:microsoft.com/office/officeart/2005/8/layout/equation1"/>
    <dgm:cxn modelId="{FAB8A75D-F526-4D6F-B40B-9A86A82AB67E}" type="presParOf" srcId="{05D1C11D-CE16-4B07-BD5D-7C07BA38B76B}" destId="{7E27D237-4313-475E-BE58-369D2DEF1D35}" srcOrd="1" destOrd="0" presId="urn:microsoft.com/office/officeart/2005/8/layout/equation1"/>
    <dgm:cxn modelId="{E6DA7698-E089-4B27-9043-74683E04B39A}" type="presParOf" srcId="{05D1C11D-CE16-4B07-BD5D-7C07BA38B76B}" destId="{A0001A5E-0C40-45FF-809E-813AB1F14EDF}" srcOrd="2" destOrd="0" presId="urn:microsoft.com/office/officeart/2005/8/layout/equation1"/>
    <dgm:cxn modelId="{52B54310-34DE-4A21-9922-1C917668657A}" type="presParOf" srcId="{05D1C11D-CE16-4B07-BD5D-7C07BA38B76B}" destId="{6CE1915D-87BB-4228-9AF3-65890F789A44}" srcOrd="3" destOrd="0" presId="urn:microsoft.com/office/officeart/2005/8/layout/equation1"/>
    <dgm:cxn modelId="{40D3BF37-B901-4D3D-9A7D-8819B9DD867A}" type="presParOf" srcId="{05D1C11D-CE16-4B07-BD5D-7C07BA38B76B}" destId="{48DD99FC-1FE2-41A3-8B17-AAEA83367295}" srcOrd="4" destOrd="0" presId="urn:microsoft.com/office/officeart/2005/8/layout/equation1"/>
    <dgm:cxn modelId="{0242EA7D-0EC6-4BB9-A965-3E29AED89E7B}" type="presParOf" srcId="{05D1C11D-CE16-4B07-BD5D-7C07BA38B76B}" destId="{4D2E9EF2-B081-4FD4-9E83-805C55ECF391}" srcOrd="5" destOrd="0" presId="urn:microsoft.com/office/officeart/2005/8/layout/equation1"/>
    <dgm:cxn modelId="{5DD3D4AF-B348-4236-93D6-E433D5A78266}" type="presParOf" srcId="{05D1C11D-CE16-4B07-BD5D-7C07BA38B76B}" destId="{FC8BB4F3-C92A-4684-A3CE-BFCC525A284C}" srcOrd="6" destOrd="0" presId="urn:microsoft.com/office/officeart/2005/8/layout/equation1"/>
    <dgm:cxn modelId="{9B2AAFC9-68AA-471B-9618-4D2BA5ED8672}" type="presParOf" srcId="{05D1C11D-CE16-4B07-BD5D-7C07BA38B76B}" destId="{2C5F86F2-1C5D-463D-AAA3-2D5D24DB0A92}" srcOrd="7" destOrd="0" presId="urn:microsoft.com/office/officeart/2005/8/layout/equation1"/>
    <dgm:cxn modelId="{89F6B8A5-E0AE-41D8-BA41-BA51E2D2575B}" type="presParOf" srcId="{05D1C11D-CE16-4B07-BD5D-7C07BA38B76B}" destId="{61B30300-03EB-4B66-A349-931AAFAC2D5A}" srcOrd="8"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B542FC7-1B1A-464F-A2BE-53704EC2760A}"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es-MX"/>
        </a:p>
      </dgm:t>
    </dgm:pt>
    <dgm:pt modelId="{D59A710C-8644-45BD-944E-3A9FF3B1959C}">
      <dgm:prSet phldrT="[Texto]"/>
      <dgm:spPr/>
      <dgm:t>
        <a:bodyPr/>
        <a:lstStyle/>
        <a:p>
          <a:r>
            <a:rPr lang="es-MX" dirty="0" smtClean="0"/>
            <a:t>ASPECTOS DE LA ENTREVISTA SOCIAL </a:t>
          </a:r>
          <a:endParaRPr lang="es-MX" dirty="0"/>
        </a:p>
      </dgm:t>
    </dgm:pt>
    <dgm:pt modelId="{E354FD93-1AF3-46CA-8ED6-639C191CFA1D}" type="parTrans" cxnId="{5676416D-97E4-4167-969C-AFAE66440734}">
      <dgm:prSet/>
      <dgm:spPr/>
      <dgm:t>
        <a:bodyPr/>
        <a:lstStyle/>
        <a:p>
          <a:endParaRPr lang="es-MX"/>
        </a:p>
      </dgm:t>
    </dgm:pt>
    <dgm:pt modelId="{A5F781FA-5294-45EC-AED7-7EFD05FD294E}" type="sibTrans" cxnId="{5676416D-97E4-4167-969C-AFAE66440734}">
      <dgm:prSet/>
      <dgm:spPr/>
      <dgm:t>
        <a:bodyPr/>
        <a:lstStyle/>
        <a:p>
          <a:endParaRPr lang="es-MX"/>
        </a:p>
      </dgm:t>
    </dgm:pt>
    <dgm:pt modelId="{7A4A1C97-C2EB-4755-A047-B50504B59EE8}">
      <dgm:prSet phldrT="[Texto]"/>
      <dgm:spPr/>
      <dgm:t>
        <a:bodyPr/>
        <a:lstStyle/>
        <a:p>
          <a:r>
            <a:rPr lang="es-ES" dirty="0" smtClean="0"/>
            <a:t>la entrevista social supone preguntas abiertas donde los entrevistados presentan sus puntos de vista con cierto detenimiento</a:t>
          </a:r>
          <a:endParaRPr lang="es-MX" dirty="0"/>
        </a:p>
      </dgm:t>
    </dgm:pt>
    <dgm:pt modelId="{C9605A34-7AED-40E2-AF1A-95D343536880}" type="parTrans" cxnId="{527B720A-15BA-4D6A-B5D2-3C156A37C4CC}">
      <dgm:prSet/>
      <dgm:spPr/>
      <dgm:t>
        <a:bodyPr/>
        <a:lstStyle/>
        <a:p>
          <a:endParaRPr lang="es-MX"/>
        </a:p>
      </dgm:t>
    </dgm:pt>
    <dgm:pt modelId="{618E9EE7-8176-4A9B-ACE3-754CE08D9454}" type="sibTrans" cxnId="{527B720A-15BA-4D6A-B5D2-3C156A37C4CC}">
      <dgm:prSet/>
      <dgm:spPr/>
      <dgm:t>
        <a:bodyPr/>
        <a:lstStyle/>
        <a:p>
          <a:endParaRPr lang="es-MX"/>
        </a:p>
      </dgm:t>
    </dgm:pt>
    <dgm:pt modelId="{BE299103-A0E1-4FFE-87B2-D7497CFB8052}">
      <dgm:prSet phldrT="[Texto]"/>
      <dgm:spPr/>
      <dgm:t>
        <a:bodyPr/>
        <a:lstStyle/>
        <a:p>
          <a:r>
            <a:rPr lang="es-ES" dirty="0" smtClean="0"/>
            <a:t>Sirve  para comprender aspectos de la memoria colectiva de una población, pero no para saber el número de personas que en una localidad determinada desempeñan un oficio determinado.</a:t>
          </a:r>
          <a:endParaRPr lang="es-MX" dirty="0"/>
        </a:p>
      </dgm:t>
    </dgm:pt>
    <dgm:pt modelId="{951E0914-3F5B-48A8-9FAA-269A63CE6435}" type="parTrans" cxnId="{E4184F45-78A1-454A-9087-439506CA21BB}">
      <dgm:prSet/>
      <dgm:spPr/>
      <dgm:t>
        <a:bodyPr/>
        <a:lstStyle/>
        <a:p>
          <a:endParaRPr lang="es-MX"/>
        </a:p>
      </dgm:t>
    </dgm:pt>
    <dgm:pt modelId="{EEBF3C58-690A-46F6-8F3F-098CC041AE3F}" type="sibTrans" cxnId="{E4184F45-78A1-454A-9087-439506CA21BB}">
      <dgm:prSet/>
      <dgm:spPr/>
      <dgm:t>
        <a:bodyPr/>
        <a:lstStyle/>
        <a:p>
          <a:endParaRPr lang="es-MX"/>
        </a:p>
      </dgm:t>
    </dgm:pt>
    <dgm:pt modelId="{2952119C-3B9C-4134-B517-B8C7E92F27EE}">
      <dgm:prSet phldrT="[Texto]"/>
      <dgm:spPr/>
      <dgm:t>
        <a:bodyPr/>
        <a:lstStyle/>
        <a:p>
          <a:r>
            <a:rPr lang="es-MX" dirty="0" smtClean="0"/>
            <a:t>Permite a</a:t>
          </a:r>
          <a:r>
            <a:rPr lang="es-ES" dirty="0" err="1" smtClean="0"/>
            <a:t>cceso</a:t>
          </a:r>
          <a:r>
            <a:rPr lang="es-ES" dirty="0" smtClean="0"/>
            <a:t> a las percepciones y valoraciones que los entrevistados poseen sobre situaciones, hechos y personajes, así como sus deseos, temores y aspiraciones.</a:t>
          </a:r>
          <a:endParaRPr lang="es-MX" dirty="0"/>
        </a:p>
      </dgm:t>
    </dgm:pt>
    <dgm:pt modelId="{287EC6F3-762A-45E1-AF7D-795CBBDA548A}" type="parTrans" cxnId="{3F2628B3-FFA0-4B56-A2FF-FB8CFA4DD485}">
      <dgm:prSet/>
      <dgm:spPr/>
      <dgm:t>
        <a:bodyPr/>
        <a:lstStyle/>
        <a:p>
          <a:endParaRPr lang="es-MX"/>
        </a:p>
      </dgm:t>
    </dgm:pt>
    <dgm:pt modelId="{18276B21-6F38-4CFA-AF99-BBA57CF0F779}" type="sibTrans" cxnId="{3F2628B3-FFA0-4B56-A2FF-FB8CFA4DD485}">
      <dgm:prSet/>
      <dgm:spPr/>
      <dgm:t>
        <a:bodyPr/>
        <a:lstStyle/>
        <a:p>
          <a:endParaRPr lang="es-MX"/>
        </a:p>
      </dgm:t>
    </dgm:pt>
    <dgm:pt modelId="{75A14D22-6A88-47D3-99C3-1BC51637381B}">
      <dgm:prSet phldrT="[Texto]"/>
      <dgm:spPr/>
      <dgm:t>
        <a:bodyPr/>
        <a:lstStyle/>
        <a:p>
          <a:r>
            <a:rPr lang="es-ES" dirty="0" smtClean="0"/>
            <a:t>Conocimiento de acontecimientos del pasado o del presente de los cuales los entrevistados fueron testigos directos.</a:t>
          </a:r>
          <a:endParaRPr lang="es-MX" dirty="0" smtClean="0"/>
        </a:p>
        <a:p>
          <a:endParaRPr lang="es-MX" dirty="0"/>
        </a:p>
      </dgm:t>
    </dgm:pt>
    <dgm:pt modelId="{3C774BF7-200E-48ED-89DA-51ED4CD85005}" type="parTrans" cxnId="{EB27A424-0588-4E1D-99EF-F41B9ADE066E}">
      <dgm:prSet/>
      <dgm:spPr/>
      <dgm:t>
        <a:bodyPr/>
        <a:lstStyle/>
        <a:p>
          <a:endParaRPr lang="es-MX"/>
        </a:p>
      </dgm:t>
    </dgm:pt>
    <dgm:pt modelId="{B9C64282-A7B1-4B15-B108-25DBE4F3E931}" type="sibTrans" cxnId="{EB27A424-0588-4E1D-99EF-F41B9ADE066E}">
      <dgm:prSet/>
      <dgm:spPr/>
      <dgm:t>
        <a:bodyPr/>
        <a:lstStyle/>
        <a:p>
          <a:endParaRPr lang="es-MX"/>
        </a:p>
      </dgm:t>
    </dgm:pt>
    <dgm:pt modelId="{4A9DBA17-EC6D-4484-86A5-5331D2FCD77D}">
      <dgm:prSet/>
      <dgm:spPr/>
      <dgm:t>
        <a:bodyPr/>
        <a:lstStyle/>
        <a:p>
          <a:r>
            <a:rPr lang="es-ES" dirty="0" smtClean="0"/>
            <a:t>Registro de la tradición oral de la cual son portadores los entrevistados. Esta tradición incluye tanto la historia local como la </a:t>
          </a:r>
          <a:r>
            <a:rPr lang="es-ES" dirty="0" err="1" smtClean="0"/>
            <a:t>oralitura</a:t>
          </a:r>
          <a:r>
            <a:rPr lang="es-ES" dirty="0" smtClean="0"/>
            <a:t> (cuentos, mitos, narrativas y leyendas populares).</a:t>
          </a:r>
          <a:endParaRPr lang="es-MX" dirty="0"/>
        </a:p>
      </dgm:t>
    </dgm:pt>
    <dgm:pt modelId="{E3561BE9-EFA7-440E-9522-AFE290676C62}" type="parTrans" cxnId="{0B724CDD-FEF1-42E3-A60E-314D7D47856A}">
      <dgm:prSet/>
      <dgm:spPr/>
      <dgm:t>
        <a:bodyPr/>
        <a:lstStyle/>
        <a:p>
          <a:endParaRPr lang="es-MX"/>
        </a:p>
      </dgm:t>
    </dgm:pt>
    <dgm:pt modelId="{8EB34A4D-1E81-4E9A-B2C1-D998C5A0B082}" type="sibTrans" cxnId="{0B724CDD-FEF1-42E3-A60E-314D7D47856A}">
      <dgm:prSet/>
      <dgm:spPr/>
      <dgm:t>
        <a:bodyPr/>
        <a:lstStyle/>
        <a:p>
          <a:endParaRPr lang="es-MX"/>
        </a:p>
      </dgm:t>
    </dgm:pt>
    <dgm:pt modelId="{E27E01E1-1C7A-42AB-860D-5BB7D066161E}" type="pres">
      <dgm:prSet presAssocID="{FB542FC7-1B1A-464F-A2BE-53704EC2760A}" presName="Name0" presStyleCnt="0">
        <dgm:presLayoutVars>
          <dgm:dir/>
          <dgm:resizeHandles val="exact"/>
        </dgm:presLayoutVars>
      </dgm:prSet>
      <dgm:spPr/>
      <dgm:t>
        <a:bodyPr/>
        <a:lstStyle/>
        <a:p>
          <a:endParaRPr lang="es-MX"/>
        </a:p>
      </dgm:t>
    </dgm:pt>
    <dgm:pt modelId="{573AD480-59E2-485C-9277-4538523889E0}" type="pres">
      <dgm:prSet presAssocID="{FB542FC7-1B1A-464F-A2BE-53704EC2760A}" presName="cycle" presStyleCnt="0"/>
      <dgm:spPr/>
    </dgm:pt>
    <dgm:pt modelId="{F81592B3-1DEB-4ACE-A469-71C9EAEB82C7}" type="pres">
      <dgm:prSet presAssocID="{D59A710C-8644-45BD-944E-3A9FF3B1959C}" presName="nodeFirstNode" presStyleLbl="node1" presStyleIdx="0" presStyleCnt="6">
        <dgm:presLayoutVars>
          <dgm:bulletEnabled val="1"/>
        </dgm:presLayoutVars>
      </dgm:prSet>
      <dgm:spPr/>
      <dgm:t>
        <a:bodyPr/>
        <a:lstStyle/>
        <a:p>
          <a:endParaRPr lang="es-MX"/>
        </a:p>
      </dgm:t>
    </dgm:pt>
    <dgm:pt modelId="{C0FBB9DD-1E45-44D8-8B40-852993227A3D}" type="pres">
      <dgm:prSet presAssocID="{A5F781FA-5294-45EC-AED7-7EFD05FD294E}" presName="sibTransFirstNode" presStyleLbl="bgShp" presStyleIdx="0" presStyleCnt="1"/>
      <dgm:spPr/>
      <dgm:t>
        <a:bodyPr/>
        <a:lstStyle/>
        <a:p>
          <a:endParaRPr lang="es-MX"/>
        </a:p>
      </dgm:t>
    </dgm:pt>
    <dgm:pt modelId="{C8ADEF0E-4360-4E8E-8A7D-362DEEC2FE05}" type="pres">
      <dgm:prSet presAssocID="{7A4A1C97-C2EB-4755-A047-B50504B59EE8}" presName="nodeFollowingNodes" presStyleLbl="node1" presStyleIdx="1" presStyleCnt="6">
        <dgm:presLayoutVars>
          <dgm:bulletEnabled val="1"/>
        </dgm:presLayoutVars>
      </dgm:prSet>
      <dgm:spPr/>
      <dgm:t>
        <a:bodyPr/>
        <a:lstStyle/>
        <a:p>
          <a:endParaRPr lang="es-MX"/>
        </a:p>
      </dgm:t>
    </dgm:pt>
    <dgm:pt modelId="{2CF20889-8648-43C2-9A15-E2F70C81D34A}" type="pres">
      <dgm:prSet presAssocID="{BE299103-A0E1-4FFE-87B2-D7497CFB8052}" presName="nodeFollowingNodes" presStyleLbl="node1" presStyleIdx="2" presStyleCnt="6">
        <dgm:presLayoutVars>
          <dgm:bulletEnabled val="1"/>
        </dgm:presLayoutVars>
      </dgm:prSet>
      <dgm:spPr/>
      <dgm:t>
        <a:bodyPr/>
        <a:lstStyle/>
        <a:p>
          <a:endParaRPr lang="es-MX"/>
        </a:p>
      </dgm:t>
    </dgm:pt>
    <dgm:pt modelId="{F788DFE6-0F48-47F8-BA1F-A9EE3CB0CE03}" type="pres">
      <dgm:prSet presAssocID="{2952119C-3B9C-4134-B517-B8C7E92F27EE}" presName="nodeFollowingNodes" presStyleLbl="node1" presStyleIdx="3" presStyleCnt="6">
        <dgm:presLayoutVars>
          <dgm:bulletEnabled val="1"/>
        </dgm:presLayoutVars>
      </dgm:prSet>
      <dgm:spPr/>
      <dgm:t>
        <a:bodyPr/>
        <a:lstStyle/>
        <a:p>
          <a:endParaRPr lang="es-MX"/>
        </a:p>
      </dgm:t>
    </dgm:pt>
    <dgm:pt modelId="{BF34FDC7-C18C-4508-B5F8-10DF980D6768}" type="pres">
      <dgm:prSet presAssocID="{75A14D22-6A88-47D3-99C3-1BC51637381B}" presName="nodeFollowingNodes" presStyleLbl="node1" presStyleIdx="4" presStyleCnt="6">
        <dgm:presLayoutVars>
          <dgm:bulletEnabled val="1"/>
        </dgm:presLayoutVars>
      </dgm:prSet>
      <dgm:spPr/>
      <dgm:t>
        <a:bodyPr/>
        <a:lstStyle/>
        <a:p>
          <a:endParaRPr lang="es-MX"/>
        </a:p>
      </dgm:t>
    </dgm:pt>
    <dgm:pt modelId="{CAC33C39-338A-4061-AF9B-204406349373}" type="pres">
      <dgm:prSet presAssocID="{4A9DBA17-EC6D-4484-86A5-5331D2FCD77D}" presName="nodeFollowingNodes" presStyleLbl="node1" presStyleIdx="5" presStyleCnt="6">
        <dgm:presLayoutVars>
          <dgm:bulletEnabled val="1"/>
        </dgm:presLayoutVars>
      </dgm:prSet>
      <dgm:spPr/>
      <dgm:t>
        <a:bodyPr/>
        <a:lstStyle/>
        <a:p>
          <a:endParaRPr lang="es-MX"/>
        </a:p>
      </dgm:t>
    </dgm:pt>
  </dgm:ptLst>
  <dgm:cxnLst>
    <dgm:cxn modelId="{0B724CDD-FEF1-42E3-A60E-314D7D47856A}" srcId="{FB542FC7-1B1A-464F-A2BE-53704EC2760A}" destId="{4A9DBA17-EC6D-4484-86A5-5331D2FCD77D}" srcOrd="5" destOrd="0" parTransId="{E3561BE9-EFA7-440E-9522-AFE290676C62}" sibTransId="{8EB34A4D-1E81-4E9A-B2C1-D998C5A0B082}"/>
    <dgm:cxn modelId="{EB27A424-0588-4E1D-99EF-F41B9ADE066E}" srcId="{FB542FC7-1B1A-464F-A2BE-53704EC2760A}" destId="{75A14D22-6A88-47D3-99C3-1BC51637381B}" srcOrd="4" destOrd="0" parTransId="{3C774BF7-200E-48ED-89DA-51ED4CD85005}" sibTransId="{B9C64282-A7B1-4B15-B108-25DBE4F3E931}"/>
    <dgm:cxn modelId="{E4184F45-78A1-454A-9087-439506CA21BB}" srcId="{FB542FC7-1B1A-464F-A2BE-53704EC2760A}" destId="{BE299103-A0E1-4FFE-87B2-D7497CFB8052}" srcOrd="2" destOrd="0" parTransId="{951E0914-3F5B-48A8-9FAA-269A63CE6435}" sibTransId="{EEBF3C58-690A-46F6-8F3F-098CC041AE3F}"/>
    <dgm:cxn modelId="{5676416D-97E4-4167-969C-AFAE66440734}" srcId="{FB542FC7-1B1A-464F-A2BE-53704EC2760A}" destId="{D59A710C-8644-45BD-944E-3A9FF3B1959C}" srcOrd="0" destOrd="0" parTransId="{E354FD93-1AF3-46CA-8ED6-639C191CFA1D}" sibTransId="{A5F781FA-5294-45EC-AED7-7EFD05FD294E}"/>
    <dgm:cxn modelId="{42F97A0E-8338-4A6E-9161-97E4A547B3B6}" type="presOf" srcId="{D59A710C-8644-45BD-944E-3A9FF3B1959C}" destId="{F81592B3-1DEB-4ACE-A469-71C9EAEB82C7}" srcOrd="0" destOrd="0" presId="urn:microsoft.com/office/officeart/2005/8/layout/cycle3"/>
    <dgm:cxn modelId="{E3C73674-893F-4A8B-AC27-C08E8522C0A1}" type="presOf" srcId="{BE299103-A0E1-4FFE-87B2-D7497CFB8052}" destId="{2CF20889-8648-43C2-9A15-E2F70C81D34A}" srcOrd="0" destOrd="0" presId="urn:microsoft.com/office/officeart/2005/8/layout/cycle3"/>
    <dgm:cxn modelId="{8A6D4418-E871-4482-BFA0-A09A4FA76A17}" type="presOf" srcId="{FB542FC7-1B1A-464F-A2BE-53704EC2760A}" destId="{E27E01E1-1C7A-42AB-860D-5BB7D066161E}" srcOrd="0" destOrd="0" presId="urn:microsoft.com/office/officeart/2005/8/layout/cycle3"/>
    <dgm:cxn modelId="{2491D4E5-E9CC-46D9-BEC4-F6FF3F29AC20}" type="presOf" srcId="{75A14D22-6A88-47D3-99C3-1BC51637381B}" destId="{BF34FDC7-C18C-4508-B5F8-10DF980D6768}" srcOrd="0" destOrd="0" presId="urn:microsoft.com/office/officeart/2005/8/layout/cycle3"/>
    <dgm:cxn modelId="{185406CB-9324-4632-B668-9818A921F5A1}" type="presOf" srcId="{2952119C-3B9C-4134-B517-B8C7E92F27EE}" destId="{F788DFE6-0F48-47F8-BA1F-A9EE3CB0CE03}" srcOrd="0" destOrd="0" presId="urn:microsoft.com/office/officeart/2005/8/layout/cycle3"/>
    <dgm:cxn modelId="{527B720A-15BA-4D6A-B5D2-3C156A37C4CC}" srcId="{FB542FC7-1B1A-464F-A2BE-53704EC2760A}" destId="{7A4A1C97-C2EB-4755-A047-B50504B59EE8}" srcOrd="1" destOrd="0" parTransId="{C9605A34-7AED-40E2-AF1A-95D343536880}" sibTransId="{618E9EE7-8176-4A9B-ACE3-754CE08D9454}"/>
    <dgm:cxn modelId="{59FD3535-EB5F-4282-996C-61210E50A00C}" type="presOf" srcId="{7A4A1C97-C2EB-4755-A047-B50504B59EE8}" destId="{C8ADEF0E-4360-4E8E-8A7D-362DEEC2FE05}" srcOrd="0" destOrd="0" presId="urn:microsoft.com/office/officeart/2005/8/layout/cycle3"/>
    <dgm:cxn modelId="{3F2628B3-FFA0-4B56-A2FF-FB8CFA4DD485}" srcId="{FB542FC7-1B1A-464F-A2BE-53704EC2760A}" destId="{2952119C-3B9C-4134-B517-B8C7E92F27EE}" srcOrd="3" destOrd="0" parTransId="{287EC6F3-762A-45E1-AF7D-795CBBDA548A}" sibTransId="{18276B21-6F38-4CFA-AF99-BBA57CF0F779}"/>
    <dgm:cxn modelId="{DF372344-79CC-400C-9D4F-3BA783376898}" type="presOf" srcId="{A5F781FA-5294-45EC-AED7-7EFD05FD294E}" destId="{C0FBB9DD-1E45-44D8-8B40-852993227A3D}" srcOrd="0" destOrd="0" presId="urn:microsoft.com/office/officeart/2005/8/layout/cycle3"/>
    <dgm:cxn modelId="{736EF096-D57E-4E4A-9B72-308AAD105218}" type="presOf" srcId="{4A9DBA17-EC6D-4484-86A5-5331D2FCD77D}" destId="{CAC33C39-338A-4061-AF9B-204406349373}" srcOrd="0" destOrd="0" presId="urn:microsoft.com/office/officeart/2005/8/layout/cycle3"/>
    <dgm:cxn modelId="{9A6FF4F1-28BD-4B1B-BCCB-F8CBD4DC6F5E}" type="presParOf" srcId="{E27E01E1-1C7A-42AB-860D-5BB7D066161E}" destId="{573AD480-59E2-485C-9277-4538523889E0}" srcOrd="0" destOrd="0" presId="urn:microsoft.com/office/officeart/2005/8/layout/cycle3"/>
    <dgm:cxn modelId="{3C892ABF-42B1-4094-8523-E672FDE44052}" type="presParOf" srcId="{573AD480-59E2-485C-9277-4538523889E0}" destId="{F81592B3-1DEB-4ACE-A469-71C9EAEB82C7}" srcOrd="0" destOrd="0" presId="urn:microsoft.com/office/officeart/2005/8/layout/cycle3"/>
    <dgm:cxn modelId="{1C2E4722-E959-4AEA-9032-6BBF5DDA59D3}" type="presParOf" srcId="{573AD480-59E2-485C-9277-4538523889E0}" destId="{C0FBB9DD-1E45-44D8-8B40-852993227A3D}" srcOrd="1" destOrd="0" presId="urn:microsoft.com/office/officeart/2005/8/layout/cycle3"/>
    <dgm:cxn modelId="{60E68A96-EBB1-4C77-808F-22037CF2A4A9}" type="presParOf" srcId="{573AD480-59E2-485C-9277-4538523889E0}" destId="{C8ADEF0E-4360-4E8E-8A7D-362DEEC2FE05}" srcOrd="2" destOrd="0" presId="urn:microsoft.com/office/officeart/2005/8/layout/cycle3"/>
    <dgm:cxn modelId="{80A20C65-EF80-4CAA-AE83-5BC13C4F5FF4}" type="presParOf" srcId="{573AD480-59E2-485C-9277-4538523889E0}" destId="{2CF20889-8648-43C2-9A15-E2F70C81D34A}" srcOrd="3" destOrd="0" presId="urn:microsoft.com/office/officeart/2005/8/layout/cycle3"/>
    <dgm:cxn modelId="{1AA8DE43-EC73-4712-AC0F-89ED60C96DF8}" type="presParOf" srcId="{573AD480-59E2-485C-9277-4538523889E0}" destId="{F788DFE6-0F48-47F8-BA1F-A9EE3CB0CE03}" srcOrd="4" destOrd="0" presId="urn:microsoft.com/office/officeart/2005/8/layout/cycle3"/>
    <dgm:cxn modelId="{0307A9F0-D0F3-4BC6-9034-95F6C67F9499}" type="presParOf" srcId="{573AD480-59E2-485C-9277-4538523889E0}" destId="{BF34FDC7-C18C-4508-B5F8-10DF980D6768}" srcOrd="5" destOrd="0" presId="urn:microsoft.com/office/officeart/2005/8/layout/cycle3"/>
    <dgm:cxn modelId="{74A8E229-606D-4EC7-8FAC-41E3E71F5D3C}" type="presParOf" srcId="{573AD480-59E2-485C-9277-4538523889E0}" destId="{CAC33C39-338A-4061-AF9B-204406349373}" srcOrd="6"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6C79ACA-5B02-4577-8B23-4ADBDCCA36B7}" type="doc">
      <dgm:prSet loTypeId="urn:microsoft.com/office/officeart/2005/8/layout/hList3" loCatId="list" qsTypeId="urn:microsoft.com/office/officeart/2005/8/quickstyle/simple1" qsCatId="simple" csTypeId="urn:microsoft.com/office/officeart/2005/8/colors/colorful1#9" csCatId="colorful" phldr="1"/>
      <dgm:spPr/>
      <dgm:t>
        <a:bodyPr/>
        <a:lstStyle/>
        <a:p>
          <a:endParaRPr lang="es-MX"/>
        </a:p>
      </dgm:t>
    </dgm:pt>
    <dgm:pt modelId="{5C6E52B4-3024-4559-AE46-C5B679C7A723}">
      <dgm:prSet phldrT="[Texto]" custT="1"/>
      <dgm:spPr/>
      <dgm:t>
        <a:bodyPr/>
        <a:lstStyle/>
        <a:p>
          <a:r>
            <a:rPr lang="es-MX" sz="6600" dirty="0" smtClean="0"/>
            <a:t>PROCESO DE LA ENTREVISTA SOCIAL </a:t>
          </a:r>
          <a:endParaRPr lang="es-MX" sz="6600" dirty="0"/>
        </a:p>
      </dgm:t>
    </dgm:pt>
    <dgm:pt modelId="{527A737A-84CF-40B4-BD94-6696901BFAC7}" type="parTrans" cxnId="{0572FBBE-E357-49EC-85DE-57EFF01BD151}">
      <dgm:prSet/>
      <dgm:spPr/>
      <dgm:t>
        <a:bodyPr/>
        <a:lstStyle/>
        <a:p>
          <a:endParaRPr lang="es-MX"/>
        </a:p>
      </dgm:t>
    </dgm:pt>
    <dgm:pt modelId="{A007A4CA-F5C6-4AD5-A07E-CB8AA92F03A2}" type="sibTrans" cxnId="{0572FBBE-E357-49EC-85DE-57EFF01BD151}">
      <dgm:prSet/>
      <dgm:spPr/>
      <dgm:t>
        <a:bodyPr/>
        <a:lstStyle/>
        <a:p>
          <a:endParaRPr lang="es-MX"/>
        </a:p>
      </dgm:t>
    </dgm:pt>
    <dgm:pt modelId="{3324D275-EDB5-4DE2-85E5-3676B2FB36FE}">
      <dgm:prSet phldrT="[Texto]"/>
      <dgm:spPr/>
      <dgm:t>
        <a:bodyPr/>
        <a:lstStyle/>
        <a:p>
          <a:r>
            <a:rPr lang="es-ES" b="1" i="1" dirty="0" smtClean="0"/>
            <a:t>El diseño</a:t>
          </a:r>
          <a:endParaRPr lang="es-MX" dirty="0" smtClean="0"/>
        </a:p>
        <a:p>
          <a:endParaRPr lang="es-MX" dirty="0" smtClean="0"/>
        </a:p>
        <a:p>
          <a:r>
            <a:rPr lang="es-ES" dirty="0" smtClean="0"/>
            <a:t>Es la fase donde se definen los contenidos, el momento, los entrevistados y las modalidades de registro de las entrevistas. Es una fase de planeación que puede ser llevada a cabo sobre el terreno mismo y con base en la información que se ha ido consolidando de otras técnicas </a:t>
          </a:r>
          <a:endParaRPr lang="es-MX" dirty="0"/>
        </a:p>
      </dgm:t>
    </dgm:pt>
    <dgm:pt modelId="{9858C9EC-7334-4953-AA42-05A7792DCFDC}" type="parTrans" cxnId="{BDEE5CAE-8520-4B50-8B94-8B5BEFF745CE}">
      <dgm:prSet/>
      <dgm:spPr/>
      <dgm:t>
        <a:bodyPr/>
        <a:lstStyle/>
        <a:p>
          <a:endParaRPr lang="es-MX"/>
        </a:p>
      </dgm:t>
    </dgm:pt>
    <dgm:pt modelId="{78216164-D14C-487F-88E2-80DE7971C1DA}" type="sibTrans" cxnId="{BDEE5CAE-8520-4B50-8B94-8B5BEFF745CE}">
      <dgm:prSet/>
      <dgm:spPr/>
      <dgm:t>
        <a:bodyPr/>
        <a:lstStyle/>
        <a:p>
          <a:endParaRPr lang="es-MX"/>
        </a:p>
      </dgm:t>
    </dgm:pt>
    <dgm:pt modelId="{9874B506-4FFF-472C-A560-80514810C68A}">
      <dgm:prSet phldrT="[Texto]"/>
      <dgm:spPr/>
      <dgm:t>
        <a:bodyPr/>
        <a:lstStyle/>
        <a:p>
          <a:r>
            <a:rPr lang="es-ES" b="1" i="1" dirty="0" smtClean="0"/>
            <a:t>Ejecución</a:t>
          </a:r>
          <a:endParaRPr lang="es-MX" dirty="0" smtClean="0"/>
        </a:p>
        <a:p>
          <a:endParaRPr lang="es-MX" dirty="0" smtClean="0"/>
        </a:p>
        <a:p>
          <a:r>
            <a:rPr lang="es-ES" dirty="0" smtClean="0"/>
            <a:t>Se solicita a la persona que se desea entrevistar su consentimiento para realizar la entrevista. En este momento se le debe explicar al posible entrevistado las temáticas que se tratarán en la entrevista así como proponerle un lugar y tiempo determinado</a:t>
          </a:r>
          <a:endParaRPr lang="es-MX" dirty="0"/>
        </a:p>
      </dgm:t>
    </dgm:pt>
    <dgm:pt modelId="{9A54F972-6B4B-4C36-8316-504350D6405A}" type="parTrans" cxnId="{30DA7818-1D68-4A42-B782-FCCC8E2BB009}">
      <dgm:prSet/>
      <dgm:spPr/>
      <dgm:t>
        <a:bodyPr/>
        <a:lstStyle/>
        <a:p>
          <a:endParaRPr lang="es-MX"/>
        </a:p>
      </dgm:t>
    </dgm:pt>
    <dgm:pt modelId="{46EBAAD4-DC9C-4FBB-94CD-43019581578C}" type="sibTrans" cxnId="{30DA7818-1D68-4A42-B782-FCCC8E2BB009}">
      <dgm:prSet/>
      <dgm:spPr/>
      <dgm:t>
        <a:bodyPr/>
        <a:lstStyle/>
        <a:p>
          <a:endParaRPr lang="es-MX"/>
        </a:p>
      </dgm:t>
    </dgm:pt>
    <dgm:pt modelId="{BA30E7DA-32B9-412F-ADF7-0E6F1EA48D33}">
      <dgm:prSet phldrT="[Texto]" phldr="1"/>
      <dgm:spPr/>
      <dgm:t>
        <a:bodyPr/>
        <a:lstStyle/>
        <a:p>
          <a:endParaRPr lang="es-MX"/>
        </a:p>
      </dgm:t>
    </dgm:pt>
    <dgm:pt modelId="{FAA16B61-254D-4785-8A5C-C173A53DC5C1}" type="parTrans" cxnId="{E5DF3B7F-3F92-42D0-9770-C52CEE526B8C}">
      <dgm:prSet/>
      <dgm:spPr/>
      <dgm:t>
        <a:bodyPr/>
        <a:lstStyle/>
        <a:p>
          <a:endParaRPr lang="es-MX"/>
        </a:p>
      </dgm:t>
    </dgm:pt>
    <dgm:pt modelId="{0E4B52DC-428A-40DB-B089-48605D7530E4}" type="sibTrans" cxnId="{E5DF3B7F-3F92-42D0-9770-C52CEE526B8C}">
      <dgm:prSet/>
      <dgm:spPr/>
      <dgm:t>
        <a:bodyPr/>
        <a:lstStyle/>
        <a:p>
          <a:endParaRPr lang="es-MX"/>
        </a:p>
      </dgm:t>
    </dgm:pt>
    <dgm:pt modelId="{B0382E62-FFBD-44A9-B477-08A0CBD1BF64}">
      <dgm:prSet phldrT="[Texto]" phldr="1"/>
      <dgm:spPr/>
      <dgm:t>
        <a:bodyPr/>
        <a:lstStyle/>
        <a:p>
          <a:endParaRPr lang="es-MX"/>
        </a:p>
      </dgm:t>
    </dgm:pt>
    <dgm:pt modelId="{2E71576C-CF82-4D8C-9D81-1565AED86CD8}" type="parTrans" cxnId="{F5CE61B3-FE40-4E49-B11F-CE31680FD92C}">
      <dgm:prSet/>
      <dgm:spPr/>
      <dgm:t>
        <a:bodyPr/>
        <a:lstStyle/>
        <a:p>
          <a:endParaRPr lang="es-MX"/>
        </a:p>
      </dgm:t>
    </dgm:pt>
    <dgm:pt modelId="{67FF899C-C32A-4034-B36D-7592528A5309}" type="sibTrans" cxnId="{F5CE61B3-FE40-4E49-B11F-CE31680FD92C}">
      <dgm:prSet/>
      <dgm:spPr/>
      <dgm:t>
        <a:bodyPr/>
        <a:lstStyle/>
        <a:p>
          <a:endParaRPr lang="es-MX"/>
        </a:p>
      </dgm:t>
    </dgm:pt>
    <dgm:pt modelId="{350D5BE1-C1F0-4F82-A2C7-21614A66F8E0}">
      <dgm:prSet phldrT="[Texto]" phldr="1"/>
      <dgm:spPr/>
      <dgm:t>
        <a:bodyPr/>
        <a:lstStyle/>
        <a:p>
          <a:endParaRPr lang="es-MX"/>
        </a:p>
      </dgm:t>
    </dgm:pt>
    <dgm:pt modelId="{C9444407-F96F-4FEF-A01C-813301DCF097}" type="parTrans" cxnId="{68BBA239-A478-4B49-A2D7-56BC142ED122}">
      <dgm:prSet/>
      <dgm:spPr/>
      <dgm:t>
        <a:bodyPr/>
        <a:lstStyle/>
        <a:p>
          <a:endParaRPr lang="es-MX"/>
        </a:p>
      </dgm:t>
    </dgm:pt>
    <dgm:pt modelId="{65F978F1-8DCE-4035-BECC-5CF25D996BE5}" type="sibTrans" cxnId="{68BBA239-A478-4B49-A2D7-56BC142ED122}">
      <dgm:prSet/>
      <dgm:spPr/>
      <dgm:t>
        <a:bodyPr/>
        <a:lstStyle/>
        <a:p>
          <a:endParaRPr lang="es-MX"/>
        </a:p>
      </dgm:t>
    </dgm:pt>
    <dgm:pt modelId="{50027541-54D2-4D3F-981F-C43BD584ADDD}">
      <dgm:prSet/>
      <dgm:spPr/>
      <dgm:t>
        <a:bodyPr/>
        <a:lstStyle/>
        <a:p>
          <a:r>
            <a:rPr lang="es-ES" b="1" i="1" dirty="0" smtClean="0"/>
            <a:t>Análisis</a:t>
          </a:r>
          <a:endParaRPr lang="es-MX" dirty="0" smtClean="0"/>
        </a:p>
        <a:p>
          <a:endParaRPr lang="es-MX" dirty="0" smtClean="0"/>
        </a:p>
        <a:p>
          <a:r>
            <a:rPr lang="es-ES" dirty="0" smtClean="0"/>
            <a:t>El análisis de la entrevista tiene dos momentos. Uno que es sobre el terreno, es decir, mientras aún se encuentra en el sitio donde adelanta su investigación. El otro es ya en cuando el investigador está examinando el conjunto de los datos obtenidos para escribir su texto</a:t>
          </a:r>
          <a:endParaRPr lang="es-MX" dirty="0"/>
        </a:p>
      </dgm:t>
    </dgm:pt>
    <dgm:pt modelId="{219652D5-9D38-4BBD-9EF7-E0E33FF381FF}" type="parTrans" cxnId="{9710A0CC-6AC0-459B-8CA8-97A28AE021A3}">
      <dgm:prSet/>
      <dgm:spPr/>
      <dgm:t>
        <a:bodyPr/>
        <a:lstStyle/>
        <a:p>
          <a:endParaRPr lang="es-MX"/>
        </a:p>
      </dgm:t>
    </dgm:pt>
    <dgm:pt modelId="{919E7071-1294-4386-B7A8-55BDF4078999}" type="sibTrans" cxnId="{9710A0CC-6AC0-459B-8CA8-97A28AE021A3}">
      <dgm:prSet/>
      <dgm:spPr/>
      <dgm:t>
        <a:bodyPr/>
        <a:lstStyle/>
        <a:p>
          <a:endParaRPr lang="es-MX"/>
        </a:p>
      </dgm:t>
    </dgm:pt>
    <dgm:pt modelId="{A7BD6095-051C-4C2E-8241-D9A30F75F7C8}" type="pres">
      <dgm:prSet presAssocID="{D6C79ACA-5B02-4577-8B23-4ADBDCCA36B7}" presName="composite" presStyleCnt="0">
        <dgm:presLayoutVars>
          <dgm:chMax val="1"/>
          <dgm:dir/>
          <dgm:resizeHandles val="exact"/>
        </dgm:presLayoutVars>
      </dgm:prSet>
      <dgm:spPr/>
      <dgm:t>
        <a:bodyPr/>
        <a:lstStyle/>
        <a:p>
          <a:endParaRPr lang="es-MX"/>
        </a:p>
      </dgm:t>
    </dgm:pt>
    <dgm:pt modelId="{2BCFAE88-212C-45DC-B975-7E2D678FA058}" type="pres">
      <dgm:prSet presAssocID="{5C6E52B4-3024-4559-AE46-C5B679C7A723}" presName="roof" presStyleLbl="dkBgShp" presStyleIdx="0" presStyleCnt="2"/>
      <dgm:spPr/>
      <dgm:t>
        <a:bodyPr/>
        <a:lstStyle/>
        <a:p>
          <a:endParaRPr lang="es-MX"/>
        </a:p>
      </dgm:t>
    </dgm:pt>
    <dgm:pt modelId="{120016DB-DA50-489F-878B-5A1A98571BAB}" type="pres">
      <dgm:prSet presAssocID="{5C6E52B4-3024-4559-AE46-C5B679C7A723}" presName="pillars" presStyleCnt="0"/>
      <dgm:spPr/>
    </dgm:pt>
    <dgm:pt modelId="{2FB13F41-1B99-47ED-9FE3-34945401937F}" type="pres">
      <dgm:prSet presAssocID="{5C6E52B4-3024-4559-AE46-C5B679C7A723}" presName="pillar1" presStyleLbl="node1" presStyleIdx="0" presStyleCnt="3">
        <dgm:presLayoutVars>
          <dgm:bulletEnabled val="1"/>
        </dgm:presLayoutVars>
      </dgm:prSet>
      <dgm:spPr/>
      <dgm:t>
        <a:bodyPr/>
        <a:lstStyle/>
        <a:p>
          <a:endParaRPr lang="es-MX"/>
        </a:p>
      </dgm:t>
    </dgm:pt>
    <dgm:pt modelId="{D5EFC60B-6050-4E74-9915-F0E3D1192175}" type="pres">
      <dgm:prSet presAssocID="{9874B506-4FFF-472C-A560-80514810C68A}" presName="pillarX" presStyleLbl="node1" presStyleIdx="1" presStyleCnt="3">
        <dgm:presLayoutVars>
          <dgm:bulletEnabled val="1"/>
        </dgm:presLayoutVars>
      </dgm:prSet>
      <dgm:spPr/>
      <dgm:t>
        <a:bodyPr/>
        <a:lstStyle/>
        <a:p>
          <a:endParaRPr lang="es-MX"/>
        </a:p>
      </dgm:t>
    </dgm:pt>
    <dgm:pt modelId="{4A723BA4-7416-4F36-A360-88FAFD009B7D}" type="pres">
      <dgm:prSet presAssocID="{50027541-54D2-4D3F-981F-C43BD584ADDD}" presName="pillarX" presStyleLbl="node1" presStyleIdx="2" presStyleCnt="3">
        <dgm:presLayoutVars>
          <dgm:bulletEnabled val="1"/>
        </dgm:presLayoutVars>
      </dgm:prSet>
      <dgm:spPr/>
      <dgm:t>
        <a:bodyPr/>
        <a:lstStyle/>
        <a:p>
          <a:endParaRPr lang="es-MX"/>
        </a:p>
      </dgm:t>
    </dgm:pt>
    <dgm:pt modelId="{514878DE-7DC1-4C2F-8261-B23F59E08901}" type="pres">
      <dgm:prSet presAssocID="{5C6E52B4-3024-4559-AE46-C5B679C7A723}" presName="base" presStyleLbl="dkBgShp" presStyleIdx="1" presStyleCnt="2"/>
      <dgm:spPr/>
    </dgm:pt>
  </dgm:ptLst>
  <dgm:cxnLst>
    <dgm:cxn modelId="{182CACEC-6783-4BE3-9AE0-8E5F997EB04B}" type="presOf" srcId="{9874B506-4FFF-472C-A560-80514810C68A}" destId="{D5EFC60B-6050-4E74-9915-F0E3D1192175}" srcOrd="0" destOrd="0" presId="urn:microsoft.com/office/officeart/2005/8/layout/hList3"/>
    <dgm:cxn modelId="{9710A0CC-6AC0-459B-8CA8-97A28AE021A3}" srcId="{5C6E52B4-3024-4559-AE46-C5B679C7A723}" destId="{50027541-54D2-4D3F-981F-C43BD584ADDD}" srcOrd="2" destOrd="0" parTransId="{219652D5-9D38-4BBD-9EF7-E0E33FF381FF}" sibTransId="{919E7071-1294-4386-B7A8-55BDF4078999}"/>
    <dgm:cxn modelId="{E5DF3B7F-3F92-42D0-9770-C52CEE526B8C}" srcId="{D6C79ACA-5B02-4577-8B23-4ADBDCCA36B7}" destId="{BA30E7DA-32B9-412F-ADF7-0E6F1EA48D33}" srcOrd="1" destOrd="0" parTransId="{FAA16B61-254D-4785-8A5C-C173A53DC5C1}" sibTransId="{0E4B52DC-428A-40DB-B089-48605D7530E4}"/>
    <dgm:cxn modelId="{30DA7818-1D68-4A42-B782-FCCC8E2BB009}" srcId="{5C6E52B4-3024-4559-AE46-C5B679C7A723}" destId="{9874B506-4FFF-472C-A560-80514810C68A}" srcOrd="1" destOrd="0" parTransId="{9A54F972-6B4B-4C36-8316-504350D6405A}" sibTransId="{46EBAAD4-DC9C-4FBB-94CD-43019581578C}"/>
    <dgm:cxn modelId="{DC347974-C6E5-42DE-89F8-5A889FDB418A}" type="presOf" srcId="{3324D275-EDB5-4DE2-85E5-3676B2FB36FE}" destId="{2FB13F41-1B99-47ED-9FE3-34945401937F}" srcOrd="0" destOrd="0" presId="urn:microsoft.com/office/officeart/2005/8/layout/hList3"/>
    <dgm:cxn modelId="{4E1701E1-52A4-4AF3-8F1B-FAACDA8EE943}" type="presOf" srcId="{50027541-54D2-4D3F-981F-C43BD584ADDD}" destId="{4A723BA4-7416-4F36-A360-88FAFD009B7D}" srcOrd="0" destOrd="0" presId="urn:microsoft.com/office/officeart/2005/8/layout/hList3"/>
    <dgm:cxn modelId="{0572FBBE-E357-49EC-85DE-57EFF01BD151}" srcId="{D6C79ACA-5B02-4577-8B23-4ADBDCCA36B7}" destId="{5C6E52B4-3024-4559-AE46-C5B679C7A723}" srcOrd="0" destOrd="0" parTransId="{527A737A-84CF-40B4-BD94-6696901BFAC7}" sibTransId="{A007A4CA-F5C6-4AD5-A07E-CB8AA92F03A2}"/>
    <dgm:cxn modelId="{BDEE5CAE-8520-4B50-8B94-8B5BEFF745CE}" srcId="{5C6E52B4-3024-4559-AE46-C5B679C7A723}" destId="{3324D275-EDB5-4DE2-85E5-3676B2FB36FE}" srcOrd="0" destOrd="0" parTransId="{9858C9EC-7334-4953-AA42-05A7792DCFDC}" sibTransId="{78216164-D14C-487F-88E2-80DE7971C1DA}"/>
    <dgm:cxn modelId="{F5CE61B3-FE40-4E49-B11F-CE31680FD92C}" srcId="{BA30E7DA-32B9-412F-ADF7-0E6F1EA48D33}" destId="{B0382E62-FFBD-44A9-B477-08A0CBD1BF64}" srcOrd="0" destOrd="0" parTransId="{2E71576C-CF82-4D8C-9D81-1565AED86CD8}" sibTransId="{67FF899C-C32A-4034-B36D-7592528A5309}"/>
    <dgm:cxn modelId="{252DB4EA-7148-47FE-A753-2EF99E81F76C}" type="presOf" srcId="{5C6E52B4-3024-4559-AE46-C5B679C7A723}" destId="{2BCFAE88-212C-45DC-B975-7E2D678FA058}" srcOrd="0" destOrd="0" presId="urn:microsoft.com/office/officeart/2005/8/layout/hList3"/>
    <dgm:cxn modelId="{68BBA239-A478-4B49-A2D7-56BC142ED122}" srcId="{BA30E7DA-32B9-412F-ADF7-0E6F1EA48D33}" destId="{350D5BE1-C1F0-4F82-A2C7-21614A66F8E0}" srcOrd="1" destOrd="0" parTransId="{C9444407-F96F-4FEF-A01C-813301DCF097}" sibTransId="{65F978F1-8DCE-4035-BECC-5CF25D996BE5}"/>
    <dgm:cxn modelId="{2EC02C8C-D0F4-4C73-AA0F-364497329636}" type="presOf" srcId="{D6C79ACA-5B02-4577-8B23-4ADBDCCA36B7}" destId="{A7BD6095-051C-4C2E-8241-D9A30F75F7C8}" srcOrd="0" destOrd="0" presId="urn:microsoft.com/office/officeart/2005/8/layout/hList3"/>
    <dgm:cxn modelId="{D8BD595D-3960-458E-950A-A31E4E57789D}" type="presParOf" srcId="{A7BD6095-051C-4C2E-8241-D9A30F75F7C8}" destId="{2BCFAE88-212C-45DC-B975-7E2D678FA058}" srcOrd="0" destOrd="0" presId="urn:microsoft.com/office/officeart/2005/8/layout/hList3"/>
    <dgm:cxn modelId="{6150DB2F-DFDC-435F-AECA-9D4B1E20345C}" type="presParOf" srcId="{A7BD6095-051C-4C2E-8241-D9A30F75F7C8}" destId="{120016DB-DA50-489F-878B-5A1A98571BAB}" srcOrd="1" destOrd="0" presId="urn:microsoft.com/office/officeart/2005/8/layout/hList3"/>
    <dgm:cxn modelId="{A8097751-AA7A-49E5-9E15-CC9571448791}" type="presParOf" srcId="{120016DB-DA50-489F-878B-5A1A98571BAB}" destId="{2FB13F41-1B99-47ED-9FE3-34945401937F}" srcOrd="0" destOrd="0" presId="urn:microsoft.com/office/officeart/2005/8/layout/hList3"/>
    <dgm:cxn modelId="{FFB18AF8-25D3-482B-9607-661BC3E29CF6}" type="presParOf" srcId="{120016DB-DA50-489F-878B-5A1A98571BAB}" destId="{D5EFC60B-6050-4E74-9915-F0E3D1192175}" srcOrd="1" destOrd="0" presId="urn:microsoft.com/office/officeart/2005/8/layout/hList3"/>
    <dgm:cxn modelId="{4B0E14EF-0B1B-42A2-A212-DDE3B37F4BD3}" type="presParOf" srcId="{120016DB-DA50-489F-878B-5A1A98571BAB}" destId="{4A723BA4-7416-4F36-A360-88FAFD009B7D}" srcOrd="2" destOrd="0" presId="urn:microsoft.com/office/officeart/2005/8/layout/hList3"/>
    <dgm:cxn modelId="{BED1D56F-42DF-4521-A94F-767FAF8EC28F}" type="presParOf" srcId="{A7BD6095-051C-4C2E-8241-D9A30F75F7C8}" destId="{514878DE-7DC1-4C2F-8261-B23F59E08901}"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4CBD80-104C-4EAF-B703-EBBCE1341344}" type="doc">
      <dgm:prSet loTypeId="urn:microsoft.com/office/officeart/2005/8/layout/vList3#1" loCatId="list" qsTypeId="urn:microsoft.com/office/officeart/2005/8/quickstyle/simple1" qsCatId="simple" csTypeId="urn:microsoft.com/office/officeart/2005/8/colors/colorful1#2" csCatId="colorful" phldr="1"/>
      <dgm:spPr/>
    </dgm:pt>
    <dgm:pt modelId="{E1AC4647-B408-4291-9AF1-B8E92688608A}">
      <dgm:prSet phldrT="[Texto]" custT="1"/>
      <dgm:spPr/>
      <dgm:t>
        <a:bodyPr/>
        <a:lstStyle/>
        <a:p>
          <a:pPr algn="just"/>
          <a:r>
            <a:rPr lang="es-MX" sz="1600" dirty="0" smtClean="0"/>
            <a:t> “La entrevista es una forma de comunicación verbal y no verbal, en la que se establece una relación interpersonal con una finalidad determinada, distinta de la de una conversación amistosa, siendo además, uno de los instrumentos básicos que el profesional de la salud utiliza con el fin de: recoger, proporcionar información, detectar las necesidades y enseñar al paciente y a la familia, así como, favorecer la relación terapéutica”.</a:t>
          </a:r>
          <a:r>
            <a:rPr lang="es-MX" sz="1600" dirty="0" err="1" smtClean="0"/>
            <a:t>Lluch</a:t>
          </a:r>
          <a:r>
            <a:rPr lang="es-MX" sz="1600" dirty="0" smtClean="0"/>
            <a:t> (1991)</a:t>
          </a:r>
          <a:endParaRPr lang="es-MX" sz="1600" dirty="0"/>
        </a:p>
      </dgm:t>
    </dgm:pt>
    <dgm:pt modelId="{7E867785-EDE0-41E5-B19A-4E541A104F75}" type="parTrans" cxnId="{7B7F2ABD-59B6-4880-BEA1-BFF7AAD48F30}">
      <dgm:prSet/>
      <dgm:spPr/>
      <dgm:t>
        <a:bodyPr/>
        <a:lstStyle/>
        <a:p>
          <a:endParaRPr lang="es-MX"/>
        </a:p>
      </dgm:t>
    </dgm:pt>
    <dgm:pt modelId="{F60AE3E1-6089-416E-8C68-A19337E84817}" type="sibTrans" cxnId="{7B7F2ABD-59B6-4880-BEA1-BFF7AAD48F30}">
      <dgm:prSet/>
      <dgm:spPr/>
      <dgm:t>
        <a:bodyPr/>
        <a:lstStyle/>
        <a:p>
          <a:endParaRPr lang="es-MX"/>
        </a:p>
      </dgm:t>
    </dgm:pt>
    <dgm:pt modelId="{C1FF6145-0E3C-4DCD-BD1D-2D426A48C6D6}">
      <dgm:prSet phldrT="[Texto]"/>
      <dgm:spPr/>
      <dgm:t>
        <a:bodyPr/>
        <a:lstStyle/>
        <a:p>
          <a:pPr algn="just"/>
          <a:r>
            <a:rPr lang="es-MX" dirty="0" smtClean="0"/>
            <a:t>El origen de la entrevista como instrumento de investigación se remonta a la antigua Grecia, cuando el filósofo Sócrates desarrolló un método de enseñanza conocido como mayéutica.</a:t>
          </a:r>
          <a:endParaRPr lang="es-MX" dirty="0"/>
        </a:p>
      </dgm:t>
    </dgm:pt>
    <dgm:pt modelId="{ECC960EB-9BD9-48E5-A6CA-B855D141B642}" type="parTrans" cxnId="{724995B6-60A0-4A97-9444-97AE72294431}">
      <dgm:prSet/>
      <dgm:spPr/>
      <dgm:t>
        <a:bodyPr/>
        <a:lstStyle/>
        <a:p>
          <a:endParaRPr lang="es-MX"/>
        </a:p>
      </dgm:t>
    </dgm:pt>
    <dgm:pt modelId="{342A81C4-E5D2-4AA6-96F9-493F73BB56F3}" type="sibTrans" cxnId="{724995B6-60A0-4A97-9444-97AE72294431}">
      <dgm:prSet/>
      <dgm:spPr/>
      <dgm:t>
        <a:bodyPr/>
        <a:lstStyle/>
        <a:p>
          <a:endParaRPr lang="es-MX"/>
        </a:p>
      </dgm:t>
    </dgm:pt>
    <dgm:pt modelId="{BF69F514-DF6A-4628-A216-817AE9964E00}">
      <dgm:prSet phldrT="[Texto]"/>
      <dgm:spPr/>
      <dgm:t>
        <a:bodyPr/>
        <a:lstStyle/>
        <a:p>
          <a:r>
            <a:rPr lang="es-MX" dirty="0" smtClean="0"/>
            <a:t>La entrevista es una situación de interacción dinámica por medio,</a:t>
          </a:r>
        </a:p>
        <a:p>
          <a:r>
            <a:rPr lang="es-MX" dirty="0" smtClean="0"/>
            <a:t>ante todo, del lenguaje entre dos personas (entrevistador y</a:t>
          </a:r>
        </a:p>
        <a:p>
          <a:r>
            <a:rPr lang="es-MX" dirty="0" smtClean="0"/>
            <a:t>entrevistado) en la que se produce un intercambio de información</a:t>
          </a:r>
        </a:p>
        <a:p>
          <a:r>
            <a:rPr lang="es-MX" dirty="0" smtClean="0"/>
            <a:t>(opiniones, sentimientos, etc.) con un objeto definido.</a:t>
          </a:r>
          <a:endParaRPr lang="es-MX" dirty="0"/>
        </a:p>
      </dgm:t>
    </dgm:pt>
    <dgm:pt modelId="{93FE3A8D-E46E-400E-8DF4-DD0DCB6192FD}" type="parTrans" cxnId="{A6CB7517-4867-4568-914F-A57636055DF7}">
      <dgm:prSet/>
      <dgm:spPr/>
      <dgm:t>
        <a:bodyPr/>
        <a:lstStyle/>
        <a:p>
          <a:endParaRPr lang="es-MX"/>
        </a:p>
      </dgm:t>
    </dgm:pt>
    <dgm:pt modelId="{DC5D81B6-FE09-4C04-A379-71F8ADC3F082}" type="sibTrans" cxnId="{A6CB7517-4867-4568-914F-A57636055DF7}">
      <dgm:prSet/>
      <dgm:spPr/>
      <dgm:t>
        <a:bodyPr/>
        <a:lstStyle/>
        <a:p>
          <a:endParaRPr lang="es-MX"/>
        </a:p>
      </dgm:t>
    </dgm:pt>
    <dgm:pt modelId="{BBB8B3E2-C79B-44B8-A8EF-E2FAE823D03C}" type="pres">
      <dgm:prSet presAssocID="{2B4CBD80-104C-4EAF-B703-EBBCE1341344}" presName="linearFlow" presStyleCnt="0">
        <dgm:presLayoutVars>
          <dgm:dir/>
          <dgm:resizeHandles val="exact"/>
        </dgm:presLayoutVars>
      </dgm:prSet>
      <dgm:spPr/>
    </dgm:pt>
    <dgm:pt modelId="{1370E84C-8EAF-4ED8-B75B-886742778AAC}" type="pres">
      <dgm:prSet presAssocID="{E1AC4647-B408-4291-9AF1-B8E92688608A}" presName="composite" presStyleCnt="0"/>
      <dgm:spPr/>
    </dgm:pt>
    <dgm:pt modelId="{56264B18-3C24-433F-A4D8-A6C387443750}" type="pres">
      <dgm:prSet presAssocID="{E1AC4647-B408-4291-9AF1-B8E92688608A}" presName="imgShp" presStyleLbl="fgImgPlace1" presStyleIdx="0" presStyleCnt="3" custLinFactNeighborX="-60251" custLinFactNeighborY="1406"/>
      <dgm:spPr>
        <a:blipFill rotWithShape="1">
          <a:blip xmlns:r="http://schemas.openxmlformats.org/officeDocument/2006/relationships" r:embed="rId1"/>
          <a:stretch>
            <a:fillRect/>
          </a:stretch>
        </a:blipFill>
      </dgm:spPr>
    </dgm:pt>
    <dgm:pt modelId="{D989CF1C-1FC8-48EA-B5E7-AB7C495EAA9E}" type="pres">
      <dgm:prSet presAssocID="{E1AC4647-B408-4291-9AF1-B8E92688608A}" presName="txShp" presStyleLbl="node1" presStyleIdx="0" presStyleCnt="3" custScaleX="129560">
        <dgm:presLayoutVars>
          <dgm:bulletEnabled val="1"/>
        </dgm:presLayoutVars>
      </dgm:prSet>
      <dgm:spPr/>
      <dgm:t>
        <a:bodyPr/>
        <a:lstStyle/>
        <a:p>
          <a:endParaRPr lang="es-MX"/>
        </a:p>
      </dgm:t>
    </dgm:pt>
    <dgm:pt modelId="{5EC77901-C0FB-443F-AEEF-1B262DAE6E83}" type="pres">
      <dgm:prSet presAssocID="{F60AE3E1-6089-416E-8C68-A19337E84817}" presName="spacing" presStyleCnt="0"/>
      <dgm:spPr/>
    </dgm:pt>
    <dgm:pt modelId="{78AA996C-F46B-4647-95D9-252FBA821C85}" type="pres">
      <dgm:prSet presAssocID="{C1FF6145-0E3C-4DCD-BD1D-2D426A48C6D6}" presName="composite" presStyleCnt="0"/>
      <dgm:spPr/>
    </dgm:pt>
    <dgm:pt modelId="{93320A0F-DE6F-4E0A-9894-BFF043AA6428}" type="pres">
      <dgm:prSet presAssocID="{C1FF6145-0E3C-4DCD-BD1D-2D426A48C6D6}" presName="imgShp" presStyleLbl="fgImgPlace1" presStyleIdx="1" presStyleCnt="3" custLinFactNeighborX="-75861" custLinFactNeighborY="3171"/>
      <dgm:spPr>
        <a:blipFill rotWithShape="1">
          <a:blip xmlns:r="http://schemas.openxmlformats.org/officeDocument/2006/relationships" r:embed="rId2"/>
          <a:stretch>
            <a:fillRect/>
          </a:stretch>
        </a:blipFill>
      </dgm:spPr>
    </dgm:pt>
    <dgm:pt modelId="{0F3C791B-A9ED-47E5-9FE0-55365BF3978E}" type="pres">
      <dgm:prSet presAssocID="{C1FF6145-0E3C-4DCD-BD1D-2D426A48C6D6}" presName="txShp" presStyleLbl="node1" presStyleIdx="1" presStyleCnt="3" custScaleX="127280">
        <dgm:presLayoutVars>
          <dgm:bulletEnabled val="1"/>
        </dgm:presLayoutVars>
      </dgm:prSet>
      <dgm:spPr/>
      <dgm:t>
        <a:bodyPr/>
        <a:lstStyle/>
        <a:p>
          <a:endParaRPr lang="es-MX"/>
        </a:p>
      </dgm:t>
    </dgm:pt>
    <dgm:pt modelId="{7F835312-FA36-40CE-BA50-31B479C7B3D3}" type="pres">
      <dgm:prSet presAssocID="{342A81C4-E5D2-4AA6-96F9-493F73BB56F3}" presName="spacing" presStyleCnt="0"/>
      <dgm:spPr/>
    </dgm:pt>
    <dgm:pt modelId="{B8008DCB-E0EE-4E85-B603-0B22C0462BE6}" type="pres">
      <dgm:prSet presAssocID="{BF69F514-DF6A-4628-A216-817AE9964E00}" presName="composite" presStyleCnt="0"/>
      <dgm:spPr/>
    </dgm:pt>
    <dgm:pt modelId="{EA306F8B-47D8-4098-9AF3-B5C379F3354C}" type="pres">
      <dgm:prSet presAssocID="{BF69F514-DF6A-4628-A216-817AE9964E00}" presName="imgShp" presStyleLbl="fgImgPlace1" presStyleIdx="2" presStyleCnt="3" custLinFactNeighborX="-61044" custLinFactNeighborY="1586"/>
      <dgm:spPr>
        <a:blipFill rotWithShape="1">
          <a:blip xmlns:r="http://schemas.openxmlformats.org/officeDocument/2006/relationships" r:embed="rId3"/>
          <a:stretch>
            <a:fillRect/>
          </a:stretch>
        </a:blipFill>
      </dgm:spPr>
    </dgm:pt>
    <dgm:pt modelId="{6E1C6589-7F44-4E2D-9375-3B082D46C32C}" type="pres">
      <dgm:prSet presAssocID="{BF69F514-DF6A-4628-A216-817AE9964E00}" presName="txShp" presStyleLbl="node1" presStyleIdx="2" presStyleCnt="3" custScaleX="129889" custLinFactNeighborX="-1093" custLinFactNeighborY="1452">
        <dgm:presLayoutVars>
          <dgm:bulletEnabled val="1"/>
        </dgm:presLayoutVars>
      </dgm:prSet>
      <dgm:spPr/>
      <dgm:t>
        <a:bodyPr/>
        <a:lstStyle/>
        <a:p>
          <a:endParaRPr lang="es-MX"/>
        </a:p>
      </dgm:t>
    </dgm:pt>
  </dgm:ptLst>
  <dgm:cxnLst>
    <dgm:cxn modelId="{49D548E4-C096-4AE5-9DDD-DDA5B518DB9A}" type="presOf" srcId="{E1AC4647-B408-4291-9AF1-B8E92688608A}" destId="{D989CF1C-1FC8-48EA-B5E7-AB7C495EAA9E}" srcOrd="0" destOrd="0" presId="urn:microsoft.com/office/officeart/2005/8/layout/vList3#1"/>
    <dgm:cxn modelId="{3F97F96F-6EC5-4268-956E-E494FD725357}" type="presOf" srcId="{C1FF6145-0E3C-4DCD-BD1D-2D426A48C6D6}" destId="{0F3C791B-A9ED-47E5-9FE0-55365BF3978E}" srcOrd="0" destOrd="0" presId="urn:microsoft.com/office/officeart/2005/8/layout/vList3#1"/>
    <dgm:cxn modelId="{A6CB7517-4867-4568-914F-A57636055DF7}" srcId="{2B4CBD80-104C-4EAF-B703-EBBCE1341344}" destId="{BF69F514-DF6A-4628-A216-817AE9964E00}" srcOrd="2" destOrd="0" parTransId="{93FE3A8D-E46E-400E-8DF4-DD0DCB6192FD}" sibTransId="{DC5D81B6-FE09-4C04-A379-71F8ADC3F082}"/>
    <dgm:cxn modelId="{015C6DD4-74B4-4497-99A4-42B62B9CB84A}" type="presOf" srcId="{BF69F514-DF6A-4628-A216-817AE9964E00}" destId="{6E1C6589-7F44-4E2D-9375-3B082D46C32C}" srcOrd="0" destOrd="0" presId="urn:microsoft.com/office/officeart/2005/8/layout/vList3#1"/>
    <dgm:cxn modelId="{16F4118F-87DE-40EA-99E9-1BE0068755BA}" type="presOf" srcId="{2B4CBD80-104C-4EAF-B703-EBBCE1341344}" destId="{BBB8B3E2-C79B-44B8-A8EF-E2FAE823D03C}" srcOrd="0" destOrd="0" presId="urn:microsoft.com/office/officeart/2005/8/layout/vList3#1"/>
    <dgm:cxn modelId="{724995B6-60A0-4A97-9444-97AE72294431}" srcId="{2B4CBD80-104C-4EAF-B703-EBBCE1341344}" destId="{C1FF6145-0E3C-4DCD-BD1D-2D426A48C6D6}" srcOrd="1" destOrd="0" parTransId="{ECC960EB-9BD9-48E5-A6CA-B855D141B642}" sibTransId="{342A81C4-E5D2-4AA6-96F9-493F73BB56F3}"/>
    <dgm:cxn modelId="{7B7F2ABD-59B6-4880-BEA1-BFF7AAD48F30}" srcId="{2B4CBD80-104C-4EAF-B703-EBBCE1341344}" destId="{E1AC4647-B408-4291-9AF1-B8E92688608A}" srcOrd="0" destOrd="0" parTransId="{7E867785-EDE0-41E5-B19A-4E541A104F75}" sibTransId="{F60AE3E1-6089-416E-8C68-A19337E84817}"/>
    <dgm:cxn modelId="{E8B5C3D4-0ACB-414D-8A74-4D9E8CB7B786}" type="presParOf" srcId="{BBB8B3E2-C79B-44B8-A8EF-E2FAE823D03C}" destId="{1370E84C-8EAF-4ED8-B75B-886742778AAC}" srcOrd="0" destOrd="0" presId="urn:microsoft.com/office/officeart/2005/8/layout/vList3#1"/>
    <dgm:cxn modelId="{7FFCEDEB-BF5D-44C0-8A52-E35A7077349C}" type="presParOf" srcId="{1370E84C-8EAF-4ED8-B75B-886742778AAC}" destId="{56264B18-3C24-433F-A4D8-A6C387443750}" srcOrd="0" destOrd="0" presId="urn:microsoft.com/office/officeart/2005/8/layout/vList3#1"/>
    <dgm:cxn modelId="{1A64063D-32A6-4D92-9843-73FFB37B8058}" type="presParOf" srcId="{1370E84C-8EAF-4ED8-B75B-886742778AAC}" destId="{D989CF1C-1FC8-48EA-B5E7-AB7C495EAA9E}" srcOrd="1" destOrd="0" presId="urn:microsoft.com/office/officeart/2005/8/layout/vList3#1"/>
    <dgm:cxn modelId="{26870CDD-EBC2-4237-B10A-13565EAC8B1C}" type="presParOf" srcId="{BBB8B3E2-C79B-44B8-A8EF-E2FAE823D03C}" destId="{5EC77901-C0FB-443F-AEEF-1B262DAE6E83}" srcOrd="1" destOrd="0" presId="urn:microsoft.com/office/officeart/2005/8/layout/vList3#1"/>
    <dgm:cxn modelId="{B79BB181-9D4B-48AE-B693-E2E39FA00CB9}" type="presParOf" srcId="{BBB8B3E2-C79B-44B8-A8EF-E2FAE823D03C}" destId="{78AA996C-F46B-4647-95D9-252FBA821C85}" srcOrd="2" destOrd="0" presId="urn:microsoft.com/office/officeart/2005/8/layout/vList3#1"/>
    <dgm:cxn modelId="{D08F8CC1-A82B-469E-BDB6-0A90AD3CAEBA}" type="presParOf" srcId="{78AA996C-F46B-4647-95D9-252FBA821C85}" destId="{93320A0F-DE6F-4E0A-9894-BFF043AA6428}" srcOrd="0" destOrd="0" presId="urn:microsoft.com/office/officeart/2005/8/layout/vList3#1"/>
    <dgm:cxn modelId="{5B442038-ABF2-4B45-BCC5-0DD4189A8547}" type="presParOf" srcId="{78AA996C-F46B-4647-95D9-252FBA821C85}" destId="{0F3C791B-A9ED-47E5-9FE0-55365BF3978E}" srcOrd="1" destOrd="0" presId="urn:microsoft.com/office/officeart/2005/8/layout/vList3#1"/>
    <dgm:cxn modelId="{269BC199-DC1F-4CCF-B651-AE53BC4D48BE}" type="presParOf" srcId="{BBB8B3E2-C79B-44B8-A8EF-E2FAE823D03C}" destId="{7F835312-FA36-40CE-BA50-31B479C7B3D3}" srcOrd="3" destOrd="0" presId="urn:microsoft.com/office/officeart/2005/8/layout/vList3#1"/>
    <dgm:cxn modelId="{00077435-3913-4A80-A38F-74BBDE8151F8}" type="presParOf" srcId="{BBB8B3E2-C79B-44B8-A8EF-E2FAE823D03C}" destId="{B8008DCB-E0EE-4E85-B603-0B22C0462BE6}" srcOrd="4" destOrd="0" presId="urn:microsoft.com/office/officeart/2005/8/layout/vList3#1"/>
    <dgm:cxn modelId="{53A3E9AD-12E8-456D-91AB-EFB43CCFEB09}" type="presParOf" srcId="{B8008DCB-E0EE-4E85-B603-0B22C0462BE6}" destId="{EA306F8B-47D8-4098-9AF3-B5C379F3354C}" srcOrd="0" destOrd="0" presId="urn:microsoft.com/office/officeart/2005/8/layout/vList3#1"/>
    <dgm:cxn modelId="{62C77E73-129E-45B0-8168-AA5DDBDE1C24}" type="presParOf" srcId="{B8008DCB-E0EE-4E85-B603-0B22C0462BE6}" destId="{6E1C6589-7F44-4E2D-9375-3B082D46C32C}"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31947D7-E0F1-4D0D-8FDB-C2F756B17D10}" type="doc">
      <dgm:prSet loTypeId="urn:microsoft.com/office/officeart/2008/layout/VerticalCurvedList" loCatId="list" qsTypeId="urn:microsoft.com/office/officeart/2005/8/quickstyle/simple3" qsCatId="simple" csTypeId="urn:microsoft.com/office/officeart/2005/8/colors/colorful5" csCatId="colorful" phldr="1"/>
      <dgm:spPr/>
      <dgm:t>
        <a:bodyPr/>
        <a:lstStyle/>
        <a:p>
          <a:endParaRPr lang="es-MX"/>
        </a:p>
      </dgm:t>
    </dgm:pt>
    <dgm:pt modelId="{54D87F65-E565-4331-B366-FA46439492FB}">
      <dgm:prSet phldrT="[Texto]"/>
      <dgm:spPr/>
      <dgm:t>
        <a:bodyPr/>
        <a:lstStyle/>
        <a:p>
          <a:r>
            <a:rPr lang="es-MX" dirty="0" smtClean="0"/>
            <a:t> La entrevista es un acto de comunicación oral que se establece entre dos o más personas (el</a:t>
          </a:r>
        </a:p>
        <a:p>
          <a:r>
            <a:rPr lang="es-MX" dirty="0" smtClean="0"/>
            <a:t>entrevistador y el entrevistado o los entrevistados) con el fin de obtener una información o una</a:t>
          </a:r>
        </a:p>
        <a:p>
          <a:r>
            <a:rPr lang="es-MX" dirty="0" smtClean="0"/>
            <a:t>opinión, o bien para conocer la personalidad de alguien. </a:t>
          </a:r>
          <a:endParaRPr lang="es-MX" dirty="0"/>
        </a:p>
      </dgm:t>
    </dgm:pt>
    <dgm:pt modelId="{A24DE5C4-E7B5-49FE-ADE7-7C2EE0A33986}" type="parTrans" cxnId="{7D4F53B3-B51A-468A-B648-B052BD387DC1}">
      <dgm:prSet/>
      <dgm:spPr/>
      <dgm:t>
        <a:bodyPr/>
        <a:lstStyle/>
        <a:p>
          <a:endParaRPr lang="es-MX"/>
        </a:p>
      </dgm:t>
    </dgm:pt>
    <dgm:pt modelId="{87FFE94C-532A-4975-A4ED-4CC8A6FF6AB5}" type="sibTrans" cxnId="{7D4F53B3-B51A-468A-B648-B052BD387DC1}">
      <dgm:prSet/>
      <dgm:spPr/>
      <dgm:t>
        <a:bodyPr/>
        <a:lstStyle/>
        <a:p>
          <a:endParaRPr lang="es-MX"/>
        </a:p>
      </dgm:t>
    </dgm:pt>
    <dgm:pt modelId="{B3D380AE-77D5-4BB1-8EA7-480478D3C0F9}">
      <dgm:prSet phldrT="[Texto]"/>
      <dgm:spPr/>
      <dgm:t>
        <a:bodyPr/>
        <a:lstStyle/>
        <a:p>
          <a:r>
            <a:rPr lang="es-MX" dirty="0" smtClean="0"/>
            <a:t>La entrevista es “una conversación, es el arte de realizar preguntas y escuchar respuestas”. </a:t>
          </a:r>
          <a:r>
            <a:rPr lang="es-MX" dirty="0" err="1" smtClean="0"/>
            <a:t>Denzin</a:t>
          </a:r>
          <a:r>
            <a:rPr lang="es-MX" dirty="0" smtClean="0"/>
            <a:t> y Lincoln (2005) </a:t>
          </a:r>
          <a:endParaRPr lang="es-MX" dirty="0"/>
        </a:p>
      </dgm:t>
    </dgm:pt>
    <dgm:pt modelId="{9EBAB027-6216-4CF9-996C-99E1CAFC67AC}" type="parTrans" cxnId="{67C077F7-1BC2-479C-8211-F5198775E62A}">
      <dgm:prSet/>
      <dgm:spPr/>
      <dgm:t>
        <a:bodyPr/>
        <a:lstStyle/>
        <a:p>
          <a:endParaRPr lang="es-MX"/>
        </a:p>
      </dgm:t>
    </dgm:pt>
    <dgm:pt modelId="{1FA00A28-32C0-488F-8FAC-5298D0EE8647}" type="sibTrans" cxnId="{67C077F7-1BC2-479C-8211-F5198775E62A}">
      <dgm:prSet/>
      <dgm:spPr/>
      <dgm:t>
        <a:bodyPr/>
        <a:lstStyle/>
        <a:p>
          <a:endParaRPr lang="es-MX"/>
        </a:p>
      </dgm:t>
    </dgm:pt>
    <dgm:pt modelId="{694C6B7B-5C1B-4CE4-AE5D-F0B251981332}">
      <dgm:prSet phldrT="[Texto]"/>
      <dgm:spPr/>
      <dgm:t>
        <a:bodyPr/>
        <a:lstStyle/>
        <a:p>
          <a:r>
            <a:rPr lang="es-MX" dirty="0" smtClean="0"/>
            <a:t>La entrevista individual es una técnica de recopilación de información que tiene lugar cara a cara entre el evaluador y la persona entrevistada. Es una herramienta sencilla y rápida de utilizar y los recursos necesarios para su realización son moderados. Esto la convierte en una herramienta indispensable en evaluación. </a:t>
          </a:r>
          <a:endParaRPr lang="es-MX" dirty="0"/>
        </a:p>
      </dgm:t>
    </dgm:pt>
    <dgm:pt modelId="{80A01054-72AA-4AC9-9AE5-33BB0EF659CA}" type="parTrans" cxnId="{16BC1FF6-8CDE-4B2C-842F-4F68FEB9913B}">
      <dgm:prSet/>
      <dgm:spPr/>
      <dgm:t>
        <a:bodyPr/>
        <a:lstStyle/>
        <a:p>
          <a:endParaRPr lang="es-MX"/>
        </a:p>
      </dgm:t>
    </dgm:pt>
    <dgm:pt modelId="{EA86BBC5-25B8-4636-A2C4-650E026BCB16}" type="sibTrans" cxnId="{16BC1FF6-8CDE-4B2C-842F-4F68FEB9913B}">
      <dgm:prSet/>
      <dgm:spPr/>
      <dgm:t>
        <a:bodyPr/>
        <a:lstStyle/>
        <a:p>
          <a:endParaRPr lang="es-MX"/>
        </a:p>
      </dgm:t>
    </dgm:pt>
    <dgm:pt modelId="{51A4CBC6-3CA6-4413-B95C-42FB3F02BBC8}" type="pres">
      <dgm:prSet presAssocID="{331947D7-E0F1-4D0D-8FDB-C2F756B17D10}" presName="Name0" presStyleCnt="0">
        <dgm:presLayoutVars>
          <dgm:chMax val="7"/>
          <dgm:chPref val="7"/>
          <dgm:dir/>
        </dgm:presLayoutVars>
      </dgm:prSet>
      <dgm:spPr/>
      <dgm:t>
        <a:bodyPr/>
        <a:lstStyle/>
        <a:p>
          <a:endParaRPr lang="es-MX"/>
        </a:p>
      </dgm:t>
    </dgm:pt>
    <dgm:pt modelId="{D7CAEE7F-FA26-453A-A3C8-B55B23BBDB24}" type="pres">
      <dgm:prSet presAssocID="{331947D7-E0F1-4D0D-8FDB-C2F756B17D10}" presName="Name1" presStyleCnt="0"/>
      <dgm:spPr/>
    </dgm:pt>
    <dgm:pt modelId="{74E2C27A-35DF-49EC-B732-827140446E80}" type="pres">
      <dgm:prSet presAssocID="{331947D7-E0F1-4D0D-8FDB-C2F756B17D10}" presName="cycle" presStyleCnt="0"/>
      <dgm:spPr/>
    </dgm:pt>
    <dgm:pt modelId="{AD032763-1585-4A39-B596-69AFAE3C36B1}" type="pres">
      <dgm:prSet presAssocID="{331947D7-E0F1-4D0D-8FDB-C2F756B17D10}" presName="srcNode" presStyleLbl="node1" presStyleIdx="0" presStyleCnt="3"/>
      <dgm:spPr/>
    </dgm:pt>
    <dgm:pt modelId="{DB58C12A-A1DC-4DE2-AE16-31398B377293}" type="pres">
      <dgm:prSet presAssocID="{331947D7-E0F1-4D0D-8FDB-C2F756B17D10}" presName="conn" presStyleLbl="parChTrans1D2" presStyleIdx="0" presStyleCnt="1"/>
      <dgm:spPr/>
      <dgm:t>
        <a:bodyPr/>
        <a:lstStyle/>
        <a:p>
          <a:endParaRPr lang="es-MX"/>
        </a:p>
      </dgm:t>
    </dgm:pt>
    <dgm:pt modelId="{E4056954-58F3-4350-B2F1-83CE7E34216B}" type="pres">
      <dgm:prSet presAssocID="{331947D7-E0F1-4D0D-8FDB-C2F756B17D10}" presName="extraNode" presStyleLbl="node1" presStyleIdx="0" presStyleCnt="3"/>
      <dgm:spPr/>
    </dgm:pt>
    <dgm:pt modelId="{BEAD49AF-45CD-45EC-9A6D-F8C8905D3F83}" type="pres">
      <dgm:prSet presAssocID="{331947D7-E0F1-4D0D-8FDB-C2F756B17D10}" presName="dstNode" presStyleLbl="node1" presStyleIdx="0" presStyleCnt="3"/>
      <dgm:spPr/>
    </dgm:pt>
    <dgm:pt modelId="{78826B7B-DEC2-4C3C-8B39-C1AED17E96BA}" type="pres">
      <dgm:prSet presAssocID="{54D87F65-E565-4331-B366-FA46439492FB}" presName="text_1" presStyleLbl="node1" presStyleIdx="0" presStyleCnt="3">
        <dgm:presLayoutVars>
          <dgm:bulletEnabled val="1"/>
        </dgm:presLayoutVars>
      </dgm:prSet>
      <dgm:spPr/>
      <dgm:t>
        <a:bodyPr/>
        <a:lstStyle/>
        <a:p>
          <a:endParaRPr lang="es-MX"/>
        </a:p>
      </dgm:t>
    </dgm:pt>
    <dgm:pt modelId="{95ACD95C-30E0-4F21-A6AE-880FD9AC268B}" type="pres">
      <dgm:prSet presAssocID="{54D87F65-E565-4331-B366-FA46439492FB}" presName="accent_1" presStyleCnt="0"/>
      <dgm:spPr/>
    </dgm:pt>
    <dgm:pt modelId="{96284777-1823-4717-ADA8-B6D7415051FB}" type="pres">
      <dgm:prSet presAssocID="{54D87F65-E565-4331-B366-FA46439492FB}" presName="accentRepeatNode" presStyleLbl="solidFgAcc1" presStyleIdx="0" presStyleCnt="3"/>
      <dgm:spPr/>
    </dgm:pt>
    <dgm:pt modelId="{242EC9A0-389D-4410-ABCF-7A6527882454}" type="pres">
      <dgm:prSet presAssocID="{B3D380AE-77D5-4BB1-8EA7-480478D3C0F9}" presName="text_2" presStyleLbl="node1" presStyleIdx="1" presStyleCnt="3">
        <dgm:presLayoutVars>
          <dgm:bulletEnabled val="1"/>
        </dgm:presLayoutVars>
      </dgm:prSet>
      <dgm:spPr/>
      <dgm:t>
        <a:bodyPr/>
        <a:lstStyle/>
        <a:p>
          <a:endParaRPr lang="es-MX"/>
        </a:p>
      </dgm:t>
    </dgm:pt>
    <dgm:pt modelId="{E017B453-0F94-4807-B7F7-553485B9F1B3}" type="pres">
      <dgm:prSet presAssocID="{B3D380AE-77D5-4BB1-8EA7-480478D3C0F9}" presName="accent_2" presStyleCnt="0"/>
      <dgm:spPr/>
    </dgm:pt>
    <dgm:pt modelId="{6DA8F6AE-4ABB-4AE6-9D2A-E5EBA510503E}" type="pres">
      <dgm:prSet presAssocID="{B3D380AE-77D5-4BB1-8EA7-480478D3C0F9}" presName="accentRepeatNode" presStyleLbl="solidFgAcc1" presStyleIdx="1" presStyleCnt="3"/>
      <dgm:spPr/>
    </dgm:pt>
    <dgm:pt modelId="{71BE20AB-92EB-4956-990A-F534C848F70A}" type="pres">
      <dgm:prSet presAssocID="{694C6B7B-5C1B-4CE4-AE5D-F0B251981332}" presName="text_3" presStyleLbl="node1" presStyleIdx="2" presStyleCnt="3">
        <dgm:presLayoutVars>
          <dgm:bulletEnabled val="1"/>
        </dgm:presLayoutVars>
      </dgm:prSet>
      <dgm:spPr/>
      <dgm:t>
        <a:bodyPr/>
        <a:lstStyle/>
        <a:p>
          <a:endParaRPr lang="es-MX"/>
        </a:p>
      </dgm:t>
    </dgm:pt>
    <dgm:pt modelId="{318495C9-B114-4EBB-B2F1-F7192D58C058}" type="pres">
      <dgm:prSet presAssocID="{694C6B7B-5C1B-4CE4-AE5D-F0B251981332}" presName="accent_3" presStyleCnt="0"/>
      <dgm:spPr/>
    </dgm:pt>
    <dgm:pt modelId="{A5D76840-D20C-4CB2-A166-C43214BAC57E}" type="pres">
      <dgm:prSet presAssocID="{694C6B7B-5C1B-4CE4-AE5D-F0B251981332}" presName="accentRepeatNode" presStyleLbl="solidFgAcc1" presStyleIdx="2" presStyleCnt="3"/>
      <dgm:spPr/>
    </dgm:pt>
  </dgm:ptLst>
  <dgm:cxnLst>
    <dgm:cxn modelId="{7D4F53B3-B51A-468A-B648-B052BD387DC1}" srcId="{331947D7-E0F1-4D0D-8FDB-C2F756B17D10}" destId="{54D87F65-E565-4331-B366-FA46439492FB}" srcOrd="0" destOrd="0" parTransId="{A24DE5C4-E7B5-49FE-ADE7-7C2EE0A33986}" sibTransId="{87FFE94C-532A-4975-A4ED-4CC8A6FF6AB5}"/>
    <dgm:cxn modelId="{A8A11B5C-4EAE-4066-8A4A-9914CE7F092D}" type="presOf" srcId="{331947D7-E0F1-4D0D-8FDB-C2F756B17D10}" destId="{51A4CBC6-3CA6-4413-B95C-42FB3F02BBC8}" srcOrd="0" destOrd="0" presId="urn:microsoft.com/office/officeart/2008/layout/VerticalCurvedList"/>
    <dgm:cxn modelId="{67C077F7-1BC2-479C-8211-F5198775E62A}" srcId="{331947D7-E0F1-4D0D-8FDB-C2F756B17D10}" destId="{B3D380AE-77D5-4BB1-8EA7-480478D3C0F9}" srcOrd="1" destOrd="0" parTransId="{9EBAB027-6216-4CF9-996C-99E1CAFC67AC}" sibTransId="{1FA00A28-32C0-488F-8FAC-5298D0EE8647}"/>
    <dgm:cxn modelId="{16BC1FF6-8CDE-4B2C-842F-4F68FEB9913B}" srcId="{331947D7-E0F1-4D0D-8FDB-C2F756B17D10}" destId="{694C6B7B-5C1B-4CE4-AE5D-F0B251981332}" srcOrd="2" destOrd="0" parTransId="{80A01054-72AA-4AC9-9AE5-33BB0EF659CA}" sibTransId="{EA86BBC5-25B8-4636-A2C4-650E026BCB16}"/>
    <dgm:cxn modelId="{73E20A2F-BBDD-44CE-AF2A-733EBED3CD4B}" type="presOf" srcId="{694C6B7B-5C1B-4CE4-AE5D-F0B251981332}" destId="{71BE20AB-92EB-4956-990A-F534C848F70A}" srcOrd="0" destOrd="0" presId="urn:microsoft.com/office/officeart/2008/layout/VerticalCurvedList"/>
    <dgm:cxn modelId="{C5783656-BD3D-4F7B-B129-37E75C5B1B6D}" type="presOf" srcId="{87FFE94C-532A-4975-A4ED-4CC8A6FF6AB5}" destId="{DB58C12A-A1DC-4DE2-AE16-31398B377293}" srcOrd="0" destOrd="0" presId="urn:microsoft.com/office/officeart/2008/layout/VerticalCurvedList"/>
    <dgm:cxn modelId="{2EDFB761-2B8C-493D-8114-4534BE4F2FC7}" type="presOf" srcId="{54D87F65-E565-4331-B366-FA46439492FB}" destId="{78826B7B-DEC2-4C3C-8B39-C1AED17E96BA}" srcOrd="0" destOrd="0" presId="urn:microsoft.com/office/officeart/2008/layout/VerticalCurvedList"/>
    <dgm:cxn modelId="{1534CE46-2356-4591-811B-365BCB767035}" type="presOf" srcId="{B3D380AE-77D5-4BB1-8EA7-480478D3C0F9}" destId="{242EC9A0-389D-4410-ABCF-7A6527882454}" srcOrd="0" destOrd="0" presId="urn:microsoft.com/office/officeart/2008/layout/VerticalCurvedList"/>
    <dgm:cxn modelId="{12DDB2F1-DF30-4555-B8E8-F07A32E0538E}" type="presParOf" srcId="{51A4CBC6-3CA6-4413-B95C-42FB3F02BBC8}" destId="{D7CAEE7F-FA26-453A-A3C8-B55B23BBDB24}" srcOrd="0" destOrd="0" presId="urn:microsoft.com/office/officeart/2008/layout/VerticalCurvedList"/>
    <dgm:cxn modelId="{E60C55F6-9204-4B90-A979-76BB8A95D64B}" type="presParOf" srcId="{D7CAEE7F-FA26-453A-A3C8-B55B23BBDB24}" destId="{74E2C27A-35DF-49EC-B732-827140446E80}" srcOrd="0" destOrd="0" presId="urn:microsoft.com/office/officeart/2008/layout/VerticalCurvedList"/>
    <dgm:cxn modelId="{ADDE9B56-2136-4628-9899-08B6EE5DE7A1}" type="presParOf" srcId="{74E2C27A-35DF-49EC-B732-827140446E80}" destId="{AD032763-1585-4A39-B596-69AFAE3C36B1}" srcOrd="0" destOrd="0" presId="urn:microsoft.com/office/officeart/2008/layout/VerticalCurvedList"/>
    <dgm:cxn modelId="{1DC0F00E-EED4-4115-A529-E2A1032B5A81}" type="presParOf" srcId="{74E2C27A-35DF-49EC-B732-827140446E80}" destId="{DB58C12A-A1DC-4DE2-AE16-31398B377293}" srcOrd="1" destOrd="0" presId="urn:microsoft.com/office/officeart/2008/layout/VerticalCurvedList"/>
    <dgm:cxn modelId="{4B63A1B7-BAB8-444C-9870-E725040413E8}" type="presParOf" srcId="{74E2C27A-35DF-49EC-B732-827140446E80}" destId="{E4056954-58F3-4350-B2F1-83CE7E34216B}" srcOrd="2" destOrd="0" presId="urn:microsoft.com/office/officeart/2008/layout/VerticalCurvedList"/>
    <dgm:cxn modelId="{DE4D50CB-9400-4975-8E57-E9462E39EDEB}" type="presParOf" srcId="{74E2C27A-35DF-49EC-B732-827140446E80}" destId="{BEAD49AF-45CD-45EC-9A6D-F8C8905D3F83}" srcOrd="3" destOrd="0" presId="urn:microsoft.com/office/officeart/2008/layout/VerticalCurvedList"/>
    <dgm:cxn modelId="{DEA2CDB9-1DA6-4E72-B419-B24BBD46DB55}" type="presParOf" srcId="{D7CAEE7F-FA26-453A-A3C8-B55B23BBDB24}" destId="{78826B7B-DEC2-4C3C-8B39-C1AED17E96BA}" srcOrd="1" destOrd="0" presId="urn:microsoft.com/office/officeart/2008/layout/VerticalCurvedList"/>
    <dgm:cxn modelId="{F82A5C4E-26EA-4826-BB43-03801B536DFB}" type="presParOf" srcId="{D7CAEE7F-FA26-453A-A3C8-B55B23BBDB24}" destId="{95ACD95C-30E0-4F21-A6AE-880FD9AC268B}" srcOrd="2" destOrd="0" presId="urn:microsoft.com/office/officeart/2008/layout/VerticalCurvedList"/>
    <dgm:cxn modelId="{C951384A-C85D-4884-8695-CD6C7C15FD29}" type="presParOf" srcId="{95ACD95C-30E0-4F21-A6AE-880FD9AC268B}" destId="{96284777-1823-4717-ADA8-B6D7415051FB}" srcOrd="0" destOrd="0" presId="urn:microsoft.com/office/officeart/2008/layout/VerticalCurvedList"/>
    <dgm:cxn modelId="{7BEE55F7-C0D2-4B5E-8A53-7BA1DCAEDB96}" type="presParOf" srcId="{D7CAEE7F-FA26-453A-A3C8-B55B23BBDB24}" destId="{242EC9A0-389D-4410-ABCF-7A6527882454}" srcOrd="3" destOrd="0" presId="urn:microsoft.com/office/officeart/2008/layout/VerticalCurvedList"/>
    <dgm:cxn modelId="{640D77CF-95A7-4617-98DE-A2EAD10D7212}" type="presParOf" srcId="{D7CAEE7F-FA26-453A-A3C8-B55B23BBDB24}" destId="{E017B453-0F94-4807-B7F7-553485B9F1B3}" srcOrd="4" destOrd="0" presId="urn:microsoft.com/office/officeart/2008/layout/VerticalCurvedList"/>
    <dgm:cxn modelId="{063B2CEB-A328-4C1A-A6EE-CFC3BC2E8F26}" type="presParOf" srcId="{E017B453-0F94-4807-B7F7-553485B9F1B3}" destId="{6DA8F6AE-4ABB-4AE6-9D2A-E5EBA510503E}" srcOrd="0" destOrd="0" presId="urn:microsoft.com/office/officeart/2008/layout/VerticalCurvedList"/>
    <dgm:cxn modelId="{D60C5242-399B-4563-8142-2D912A464FBE}" type="presParOf" srcId="{D7CAEE7F-FA26-453A-A3C8-B55B23BBDB24}" destId="{71BE20AB-92EB-4956-990A-F534C848F70A}" srcOrd="5" destOrd="0" presId="urn:microsoft.com/office/officeart/2008/layout/VerticalCurvedList"/>
    <dgm:cxn modelId="{941966C7-7F2C-4F8D-874F-1C09D5675C1C}" type="presParOf" srcId="{D7CAEE7F-FA26-453A-A3C8-B55B23BBDB24}" destId="{318495C9-B114-4EBB-B2F1-F7192D58C058}" srcOrd="6" destOrd="0" presId="urn:microsoft.com/office/officeart/2008/layout/VerticalCurvedList"/>
    <dgm:cxn modelId="{4EFF519E-553F-4D66-AD04-99DA501FF4F6}" type="presParOf" srcId="{318495C9-B114-4EBB-B2F1-F7192D58C058}" destId="{A5D76840-D20C-4CB2-A166-C43214BAC57E}"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14F949-2C89-494E-9721-F2C55E599B77}" type="doc">
      <dgm:prSet loTypeId="urn:microsoft.com/office/officeart/2005/8/layout/radial5" loCatId="relationship" qsTypeId="urn:microsoft.com/office/officeart/2005/8/quickstyle/simple1" qsCatId="simple" csTypeId="urn:microsoft.com/office/officeart/2005/8/colors/colorful5" csCatId="colorful" phldr="1"/>
      <dgm:spPr/>
      <dgm:t>
        <a:bodyPr/>
        <a:lstStyle/>
        <a:p>
          <a:endParaRPr lang="es-MX"/>
        </a:p>
      </dgm:t>
    </dgm:pt>
    <dgm:pt modelId="{1BF9329D-4BD5-4B76-BA51-E991133760BB}">
      <dgm:prSet phldrT="[Texto]"/>
      <dgm:spPr/>
      <dgm:t>
        <a:bodyPr/>
        <a:lstStyle/>
        <a:p>
          <a:r>
            <a:rPr lang="es-MX" dirty="0" smtClean="0"/>
            <a:t>Aspectos de la entrevista </a:t>
          </a:r>
          <a:endParaRPr lang="es-MX" dirty="0"/>
        </a:p>
      </dgm:t>
    </dgm:pt>
    <dgm:pt modelId="{61C8320F-6CDC-424B-A6FA-6B76861F888E}" type="parTrans" cxnId="{3E7D962E-810F-4D08-8EAD-2543D1BEDF63}">
      <dgm:prSet/>
      <dgm:spPr/>
      <dgm:t>
        <a:bodyPr/>
        <a:lstStyle/>
        <a:p>
          <a:endParaRPr lang="es-MX"/>
        </a:p>
      </dgm:t>
    </dgm:pt>
    <dgm:pt modelId="{1CD53049-2734-4F5A-BC7A-E76BD9C5DEBF}" type="sibTrans" cxnId="{3E7D962E-810F-4D08-8EAD-2543D1BEDF63}">
      <dgm:prSet/>
      <dgm:spPr/>
      <dgm:t>
        <a:bodyPr/>
        <a:lstStyle/>
        <a:p>
          <a:endParaRPr lang="es-MX"/>
        </a:p>
      </dgm:t>
    </dgm:pt>
    <dgm:pt modelId="{9C5CEF48-9280-4FA2-8B8A-F3B51C03750D}">
      <dgm:prSet phldrT="[Texto]"/>
      <dgm:spPr/>
      <dgm:t>
        <a:bodyPr/>
        <a:lstStyle/>
        <a:p>
          <a:r>
            <a:rPr lang="es-MX" dirty="0" smtClean="0"/>
            <a:t>Es una técnica previa al diagnóstico</a:t>
          </a:r>
          <a:endParaRPr lang="es-MX" dirty="0"/>
        </a:p>
      </dgm:t>
    </dgm:pt>
    <dgm:pt modelId="{24458C03-082D-49BD-A267-92E60DD11EF9}" type="parTrans" cxnId="{F0F289BB-02EE-477C-B62F-2D2205DC8C04}">
      <dgm:prSet/>
      <dgm:spPr/>
      <dgm:t>
        <a:bodyPr/>
        <a:lstStyle/>
        <a:p>
          <a:endParaRPr lang="es-MX"/>
        </a:p>
      </dgm:t>
    </dgm:pt>
    <dgm:pt modelId="{0C28C2CD-DF93-4E93-879D-82322BD50C4F}" type="sibTrans" cxnId="{F0F289BB-02EE-477C-B62F-2D2205DC8C04}">
      <dgm:prSet/>
      <dgm:spPr/>
      <dgm:t>
        <a:bodyPr/>
        <a:lstStyle/>
        <a:p>
          <a:endParaRPr lang="es-MX"/>
        </a:p>
      </dgm:t>
    </dgm:pt>
    <dgm:pt modelId="{8A0FA727-5EF6-48DF-8AFC-33D22186D838}">
      <dgm:prSet phldrT="[Texto]"/>
      <dgm:spPr/>
      <dgm:t>
        <a:bodyPr/>
        <a:lstStyle/>
        <a:p>
          <a:r>
            <a:rPr lang="es-MX" dirty="0" smtClean="0"/>
            <a:t>Se desarrolla a través de una conversación</a:t>
          </a:r>
          <a:endParaRPr lang="es-MX" dirty="0"/>
        </a:p>
      </dgm:t>
    </dgm:pt>
    <dgm:pt modelId="{FE2175DC-E845-419B-B9D8-E26C82FE2021}" type="parTrans" cxnId="{36B48B71-282D-4EE9-A290-83FF96AF06AE}">
      <dgm:prSet/>
      <dgm:spPr/>
      <dgm:t>
        <a:bodyPr/>
        <a:lstStyle/>
        <a:p>
          <a:endParaRPr lang="es-MX"/>
        </a:p>
      </dgm:t>
    </dgm:pt>
    <dgm:pt modelId="{8E76B875-07AD-4CBD-A8C7-8B31A24A9C63}" type="sibTrans" cxnId="{36B48B71-282D-4EE9-A290-83FF96AF06AE}">
      <dgm:prSet/>
      <dgm:spPr/>
      <dgm:t>
        <a:bodyPr/>
        <a:lstStyle/>
        <a:p>
          <a:endParaRPr lang="es-MX"/>
        </a:p>
      </dgm:t>
    </dgm:pt>
    <dgm:pt modelId="{0FA14227-DCE9-4F8B-B493-B2D9311EF65F}">
      <dgm:prSet phldrT="[Texto]"/>
      <dgm:spPr/>
      <dgm:t>
        <a:bodyPr/>
        <a:lstStyle/>
        <a:p>
          <a:r>
            <a:rPr lang="es-MX" dirty="0" smtClean="0"/>
            <a:t> Es una técnica que recoge abiertamente la petición de ayuda del</a:t>
          </a:r>
        </a:p>
        <a:p>
          <a:r>
            <a:rPr lang="es-MX" dirty="0" smtClean="0"/>
            <a:t>entrevistado</a:t>
          </a:r>
          <a:endParaRPr lang="es-MX" dirty="0"/>
        </a:p>
      </dgm:t>
    </dgm:pt>
    <dgm:pt modelId="{8090B22D-B918-4487-9D65-2F1229D12E1B}" type="parTrans" cxnId="{7CFCD6A4-F8F7-4E64-BF2A-1FEF7B3945F3}">
      <dgm:prSet/>
      <dgm:spPr/>
      <dgm:t>
        <a:bodyPr/>
        <a:lstStyle/>
        <a:p>
          <a:endParaRPr lang="es-MX"/>
        </a:p>
      </dgm:t>
    </dgm:pt>
    <dgm:pt modelId="{AE5F5DCC-CF5A-41A9-9F95-EAF07DA259E8}" type="sibTrans" cxnId="{7CFCD6A4-F8F7-4E64-BF2A-1FEF7B3945F3}">
      <dgm:prSet/>
      <dgm:spPr/>
      <dgm:t>
        <a:bodyPr/>
        <a:lstStyle/>
        <a:p>
          <a:endParaRPr lang="es-MX"/>
        </a:p>
      </dgm:t>
    </dgm:pt>
    <dgm:pt modelId="{C3EC2CBF-3918-4467-9381-09688BD676C0}">
      <dgm:prSet phldrT="[Texto]"/>
      <dgm:spPr/>
      <dgm:t>
        <a:bodyPr/>
        <a:lstStyle/>
        <a:p>
          <a:r>
            <a:rPr lang="es-MX" dirty="0" smtClean="0"/>
            <a:t> La finalidad del entrevistador es identificar y clarificar la demanda</a:t>
          </a:r>
          <a:endParaRPr lang="es-MX" dirty="0"/>
        </a:p>
      </dgm:t>
    </dgm:pt>
    <dgm:pt modelId="{3193C0BB-EABD-4204-868D-8A6FD54B851C}" type="parTrans" cxnId="{EE5CA906-6E6A-45BA-8348-B8EF870FFBB3}">
      <dgm:prSet/>
      <dgm:spPr/>
      <dgm:t>
        <a:bodyPr/>
        <a:lstStyle/>
        <a:p>
          <a:endParaRPr lang="es-MX"/>
        </a:p>
      </dgm:t>
    </dgm:pt>
    <dgm:pt modelId="{A3DB1C1A-B5CE-452A-A85A-D17E19C10D31}" type="sibTrans" cxnId="{EE5CA906-6E6A-45BA-8348-B8EF870FFBB3}">
      <dgm:prSet/>
      <dgm:spPr/>
      <dgm:t>
        <a:bodyPr/>
        <a:lstStyle/>
        <a:p>
          <a:endParaRPr lang="es-MX"/>
        </a:p>
      </dgm:t>
    </dgm:pt>
    <dgm:pt modelId="{6CF8DEC7-F1B8-4995-B4D3-646DF9FF3E75}">
      <dgm:prSet/>
      <dgm:spPr/>
      <dgm:t>
        <a:bodyPr/>
        <a:lstStyle/>
        <a:p>
          <a:r>
            <a:rPr lang="es-MX" dirty="0" smtClean="0"/>
            <a:t>El entrevistador utiliza sus conocimientos, experiencia</a:t>
          </a:r>
          <a:endParaRPr lang="es-MX" dirty="0"/>
        </a:p>
      </dgm:t>
    </dgm:pt>
    <dgm:pt modelId="{9F2C9B49-6F8F-4F5D-B51B-E9AAAA1CC4F2}" type="parTrans" cxnId="{14F1122B-0BA2-4CE8-9FE4-D38740AB965D}">
      <dgm:prSet/>
      <dgm:spPr/>
      <dgm:t>
        <a:bodyPr/>
        <a:lstStyle/>
        <a:p>
          <a:endParaRPr lang="es-MX"/>
        </a:p>
      </dgm:t>
    </dgm:pt>
    <dgm:pt modelId="{C49C54D1-1527-49E3-8D18-BDE3655BD6C5}" type="sibTrans" cxnId="{14F1122B-0BA2-4CE8-9FE4-D38740AB965D}">
      <dgm:prSet/>
      <dgm:spPr/>
      <dgm:t>
        <a:bodyPr/>
        <a:lstStyle/>
        <a:p>
          <a:endParaRPr lang="es-MX"/>
        </a:p>
      </dgm:t>
    </dgm:pt>
    <dgm:pt modelId="{3D43C3B8-AB25-43FC-9BF0-C774E43C49F7}">
      <dgm:prSet/>
      <dgm:spPr/>
      <dgm:t>
        <a:bodyPr/>
        <a:lstStyle/>
        <a:p>
          <a:r>
            <a:rPr lang="es-MX" dirty="0" smtClean="0"/>
            <a:t> Permite observar en directo la conducta del paciente</a:t>
          </a:r>
          <a:endParaRPr lang="es-MX" dirty="0"/>
        </a:p>
      </dgm:t>
    </dgm:pt>
    <dgm:pt modelId="{FA4976C3-B83D-4DF6-BF72-20BEADC65C56}" type="parTrans" cxnId="{F794EB4D-CE0E-4059-A58D-38B215520841}">
      <dgm:prSet/>
      <dgm:spPr/>
      <dgm:t>
        <a:bodyPr/>
        <a:lstStyle/>
        <a:p>
          <a:endParaRPr lang="es-MX"/>
        </a:p>
      </dgm:t>
    </dgm:pt>
    <dgm:pt modelId="{106274AD-3DEE-400C-8EAC-1F5B9BB5846F}" type="sibTrans" cxnId="{F794EB4D-CE0E-4059-A58D-38B215520841}">
      <dgm:prSet/>
      <dgm:spPr/>
      <dgm:t>
        <a:bodyPr/>
        <a:lstStyle/>
        <a:p>
          <a:endParaRPr lang="es-MX"/>
        </a:p>
      </dgm:t>
    </dgm:pt>
    <dgm:pt modelId="{3093926F-6CA9-4F1C-A238-769FCE64F8E8}">
      <dgm:prSet/>
      <dgm:spPr/>
      <dgm:t>
        <a:bodyPr/>
        <a:lstStyle/>
        <a:p>
          <a:r>
            <a:rPr lang="es-MX" smtClean="0"/>
            <a:t> Es un modelo de trabajo clínico</a:t>
          </a:r>
          <a:endParaRPr lang="es-MX"/>
        </a:p>
      </dgm:t>
    </dgm:pt>
    <dgm:pt modelId="{11B320AF-E926-4CC6-8F53-33F938B9CABE}" type="parTrans" cxnId="{64DA4461-CCB5-44C0-AF10-9E69DF0ED9AA}">
      <dgm:prSet/>
      <dgm:spPr/>
      <dgm:t>
        <a:bodyPr/>
        <a:lstStyle/>
        <a:p>
          <a:endParaRPr lang="es-MX"/>
        </a:p>
      </dgm:t>
    </dgm:pt>
    <dgm:pt modelId="{C91642D2-CE23-4DCE-98B9-53D88185B2A8}" type="sibTrans" cxnId="{64DA4461-CCB5-44C0-AF10-9E69DF0ED9AA}">
      <dgm:prSet/>
      <dgm:spPr/>
      <dgm:t>
        <a:bodyPr/>
        <a:lstStyle/>
        <a:p>
          <a:endParaRPr lang="es-MX"/>
        </a:p>
      </dgm:t>
    </dgm:pt>
    <dgm:pt modelId="{46430D7D-FD44-4854-A058-833970635A76}">
      <dgm:prSet/>
      <dgm:spPr/>
      <dgm:t>
        <a:bodyPr/>
        <a:lstStyle/>
        <a:p>
          <a:r>
            <a:rPr lang="es-MX" smtClean="0"/>
            <a:t> Se trata de una relación interpersonal que conlleva la influencia</a:t>
          </a:r>
          <a:endParaRPr lang="es-MX"/>
        </a:p>
      </dgm:t>
    </dgm:pt>
    <dgm:pt modelId="{518CC848-3E69-444D-86B5-1EC0FAAA78FA}" type="parTrans" cxnId="{04AB1A83-1029-4CFB-A082-A4E53EBDCED3}">
      <dgm:prSet/>
      <dgm:spPr/>
      <dgm:t>
        <a:bodyPr/>
        <a:lstStyle/>
        <a:p>
          <a:endParaRPr lang="es-MX"/>
        </a:p>
      </dgm:t>
    </dgm:pt>
    <dgm:pt modelId="{ED855E2B-FDCE-470B-B504-8D4F9E7E7E7E}" type="sibTrans" cxnId="{04AB1A83-1029-4CFB-A082-A4E53EBDCED3}">
      <dgm:prSet/>
      <dgm:spPr/>
      <dgm:t>
        <a:bodyPr/>
        <a:lstStyle/>
        <a:p>
          <a:endParaRPr lang="es-MX"/>
        </a:p>
      </dgm:t>
    </dgm:pt>
    <dgm:pt modelId="{FB45F451-23D8-4B5D-9E46-78386CFD54D8}">
      <dgm:prSet/>
      <dgm:spPr/>
      <dgm:t>
        <a:bodyPr/>
        <a:lstStyle/>
        <a:p>
          <a:r>
            <a:rPr lang="es-MX" smtClean="0"/>
            <a:t>recíproca en los individuos implicados</a:t>
          </a:r>
          <a:endParaRPr lang="es-MX"/>
        </a:p>
      </dgm:t>
    </dgm:pt>
    <dgm:pt modelId="{8B1868FC-5C9B-4A64-9DEE-112C16FA7513}" type="parTrans" cxnId="{1CB86363-3767-49B0-A03C-55B54A5A4B1A}">
      <dgm:prSet/>
      <dgm:spPr/>
      <dgm:t>
        <a:bodyPr/>
        <a:lstStyle/>
        <a:p>
          <a:endParaRPr lang="es-MX"/>
        </a:p>
      </dgm:t>
    </dgm:pt>
    <dgm:pt modelId="{959714B4-6667-4AA5-B8B8-D363F276311B}" type="sibTrans" cxnId="{1CB86363-3767-49B0-A03C-55B54A5A4B1A}">
      <dgm:prSet/>
      <dgm:spPr/>
      <dgm:t>
        <a:bodyPr/>
        <a:lstStyle/>
        <a:p>
          <a:endParaRPr lang="es-MX"/>
        </a:p>
      </dgm:t>
    </dgm:pt>
    <dgm:pt modelId="{A43769A0-4F7A-4BF9-B194-4E5C83583AC1}" type="pres">
      <dgm:prSet presAssocID="{AD14F949-2C89-494E-9721-F2C55E599B77}" presName="Name0" presStyleCnt="0">
        <dgm:presLayoutVars>
          <dgm:chMax val="1"/>
          <dgm:dir/>
          <dgm:animLvl val="ctr"/>
          <dgm:resizeHandles val="exact"/>
        </dgm:presLayoutVars>
      </dgm:prSet>
      <dgm:spPr/>
      <dgm:t>
        <a:bodyPr/>
        <a:lstStyle/>
        <a:p>
          <a:endParaRPr lang="es-MX"/>
        </a:p>
      </dgm:t>
    </dgm:pt>
    <dgm:pt modelId="{6713CDBB-8A5D-4E7E-801F-82873305635C}" type="pres">
      <dgm:prSet presAssocID="{1BF9329D-4BD5-4B76-BA51-E991133760BB}" presName="centerShape" presStyleLbl="node0" presStyleIdx="0" presStyleCnt="1"/>
      <dgm:spPr/>
      <dgm:t>
        <a:bodyPr/>
        <a:lstStyle/>
        <a:p>
          <a:endParaRPr lang="es-MX"/>
        </a:p>
      </dgm:t>
    </dgm:pt>
    <dgm:pt modelId="{B4DD6D19-B6B5-4BF3-B54F-B97DD48C5F3A}" type="pres">
      <dgm:prSet presAssocID="{24458C03-082D-49BD-A267-92E60DD11EF9}" presName="parTrans" presStyleLbl="sibTrans2D1" presStyleIdx="0" presStyleCnt="9"/>
      <dgm:spPr/>
      <dgm:t>
        <a:bodyPr/>
        <a:lstStyle/>
        <a:p>
          <a:endParaRPr lang="es-MX"/>
        </a:p>
      </dgm:t>
    </dgm:pt>
    <dgm:pt modelId="{E39D7AC0-D392-4932-995C-18A263AF0D70}" type="pres">
      <dgm:prSet presAssocID="{24458C03-082D-49BD-A267-92E60DD11EF9}" presName="connectorText" presStyleLbl="sibTrans2D1" presStyleIdx="0" presStyleCnt="9"/>
      <dgm:spPr/>
      <dgm:t>
        <a:bodyPr/>
        <a:lstStyle/>
        <a:p>
          <a:endParaRPr lang="es-MX"/>
        </a:p>
      </dgm:t>
    </dgm:pt>
    <dgm:pt modelId="{177A79ED-F75D-4720-85BF-A5057972F241}" type="pres">
      <dgm:prSet presAssocID="{9C5CEF48-9280-4FA2-8B8A-F3B51C03750D}" presName="node" presStyleLbl="node1" presStyleIdx="0" presStyleCnt="9">
        <dgm:presLayoutVars>
          <dgm:bulletEnabled val="1"/>
        </dgm:presLayoutVars>
      </dgm:prSet>
      <dgm:spPr/>
      <dgm:t>
        <a:bodyPr/>
        <a:lstStyle/>
        <a:p>
          <a:endParaRPr lang="es-MX"/>
        </a:p>
      </dgm:t>
    </dgm:pt>
    <dgm:pt modelId="{72CDA750-71E6-43BE-B71B-40E87F159C0F}" type="pres">
      <dgm:prSet presAssocID="{FE2175DC-E845-419B-B9D8-E26C82FE2021}" presName="parTrans" presStyleLbl="sibTrans2D1" presStyleIdx="1" presStyleCnt="9"/>
      <dgm:spPr/>
      <dgm:t>
        <a:bodyPr/>
        <a:lstStyle/>
        <a:p>
          <a:endParaRPr lang="es-MX"/>
        </a:p>
      </dgm:t>
    </dgm:pt>
    <dgm:pt modelId="{9D7D6A0B-ECCD-4ACE-8888-FB241B092AFB}" type="pres">
      <dgm:prSet presAssocID="{FE2175DC-E845-419B-B9D8-E26C82FE2021}" presName="connectorText" presStyleLbl="sibTrans2D1" presStyleIdx="1" presStyleCnt="9"/>
      <dgm:spPr/>
      <dgm:t>
        <a:bodyPr/>
        <a:lstStyle/>
        <a:p>
          <a:endParaRPr lang="es-MX"/>
        </a:p>
      </dgm:t>
    </dgm:pt>
    <dgm:pt modelId="{94B980B3-09C7-4E9A-97BE-41B591B07A51}" type="pres">
      <dgm:prSet presAssocID="{8A0FA727-5EF6-48DF-8AFC-33D22186D838}" presName="node" presStyleLbl="node1" presStyleIdx="1" presStyleCnt="9">
        <dgm:presLayoutVars>
          <dgm:bulletEnabled val="1"/>
        </dgm:presLayoutVars>
      </dgm:prSet>
      <dgm:spPr/>
      <dgm:t>
        <a:bodyPr/>
        <a:lstStyle/>
        <a:p>
          <a:endParaRPr lang="es-MX"/>
        </a:p>
      </dgm:t>
    </dgm:pt>
    <dgm:pt modelId="{B22FD6C7-80EF-4075-89C8-D107829238B4}" type="pres">
      <dgm:prSet presAssocID="{8090B22D-B918-4487-9D65-2F1229D12E1B}" presName="parTrans" presStyleLbl="sibTrans2D1" presStyleIdx="2" presStyleCnt="9"/>
      <dgm:spPr/>
      <dgm:t>
        <a:bodyPr/>
        <a:lstStyle/>
        <a:p>
          <a:endParaRPr lang="es-MX"/>
        </a:p>
      </dgm:t>
    </dgm:pt>
    <dgm:pt modelId="{DC07EFEB-DD23-43A0-9829-C20C84847B4F}" type="pres">
      <dgm:prSet presAssocID="{8090B22D-B918-4487-9D65-2F1229D12E1B}" presName="connectorText" presStyleLbl="sibTrans2D1" presStyleIdx="2" presStyleCnt="9"/>
      <dgm:spPr/>
      <dgm:t>
        <a:bodyPr/>
        <a:lstStyle/>
        <a:p>
          <a:endParaRPr lang="es-MX"/>
        </a:p>
      </dgm:t>
    </dgm:pt>
    <dgm:pt modelId="{822D360D-6142-40C7-AA85-E527A3F9D3B9}" type="pres">
      <dgm:prSet presAssocID="{0FA14227-DCE9-4F8B-B493-B2D9311EF65F}" presName="node" presStyleLbl="node1" presStyleIdx="2" presStyleCnt="9">
        <dgm:presLayoutVars>
          <dgm:bulletEnabled val="1"/>
        </dgm:presLayoutVars>
      </dgm:prSet>
      <dgm:spPr/>
      <dgm:t>
        <a:bodyPr/>
        <a:lstStyle/>
        <a:p>
          <a:endParaRPr lang="es-MX"/>
        </a:p>
      </dgm:t>
    </dgm:pt>
    <dgm:pt modelId="{D743815B-3E95-46B8-AF6B-A6C98F3A3469}" type="pres">
      <dgm:prSet presAssocID="{3193C0BB-EABD-4204-868D-8A6FD54B851C}" presName="parTrans" presStyleLbl="sibTrans2D1" presStyleIdx="3" presStyleCnt="9"/>
      <dgm:spPr/>
      <dgm:t>
        <a:bodyPr/>
        <a:lstStyle/>
        <a:p>
          <a:endParaRPr lang="es-MX"/>
        </a:p>
      </dgm:t>
    </dgm:pt>
    <dgm:pt modelId="{183063D7-F4B3-424E-BDC0-7A4F6F8A7965}" type="pres">
      <dgm:prSet presAssocID="{3193C0BB-EABD-4204-868D-8A6FD54B851C}" presName="connectorText" presStyleLbl="sibTrans2D1" presStyleIdx="3" presStyleCnt="9"/>
      <dgm:spPr/>
      <dgm:t>
        <a:bodyPr/>
        <a:lstStyle/>
        <a:p>
          <a:endParaRPr lang="es-MX"/>
        </a:p>
      </dgm:t>
    </dgm:pt>
    <dgm:pt modelId="{9E90A8B1-3560-4C42-B312-01E5D801F455}" type="pres">
      <dgm:prSet presAssocID="{C3EC2CBF-3918-4467-9381-09688BD676C0}" presName="node" presStyleLbl="node1" presStyleIdx="3" presStyleCnt="9">
        <dgm:presLayoutVars>
          <dgm:bulletEnabled val="1"/>
        </dgm:presLayoutVars>
      </dgm:prSet>
      <dgm:spPr/>
      <dgm:t>
        <a:bodyPr/>
        <a:lstStyle/>
        <a:p>
          <a:endParaRPr lang="es-MX"/>
        </a:p>
      </dgm:t>
    </dgm:pt>
    <dgm:pt modelId="{49591E0E-FAC4-48D3-A1BB-306A3C7661F7}" type="pres">
      <dgm:prSet presAssocID="{9F2C9B49-6F8F-4F5D-B51B-E9AAAA1CC4F2}" presName="parTrans" presStyleLbl="sibTrans2D1" presStyleIdx="4" presStyleCnt="9"/>
      <dgm:spPr/>
      <dgm:t>
        <a:bodyPr/>
        <a:lstStyle/>
        <a:p>
          <a:endParaRPr lang="es-MX"/>
        </a:p>
      </dgm:t>
    </dgm:pt>
    <dgm:pt modelId="{548153BC-55F3-4A60-AC12-1064575C3D48}" type="pres">
      <dgm:prSet presAssocID="{9F2C9B49-6F8F-4F5D-B51B-E9AAAA1CC4F2}" presName="connectorText" presStyleLbl="sibTrans2D1" presStyleIdx="4" presStyleCnt="9"/>
      <dgm:spPr/>
      <dgm:t>
        <a:bodyPr/>
        <a:lstStyle/>
        <a:p>
          <a:endParaRPr lang="es-MX"/>
        </a:p>
      </dgm:t>
    </dgm:pt>
    <dgm:pt modelId="{4FFA4777-1793-413F-BCF4-B043E05DCB13}" type="pres">
      <dgm:prSet presAssocID="{6CF8DEC7-F1B8-4995-B4D3-646DF9FF3E75}" presName="node" presStyleLbl="node1" presStyleIdx="4" presStyleCnt="9">
        <dgm:presLayoutVars>
          <dgm:bulletEnabled val="1"/>
        </dgm:presLayoutVars>
      </dgm:prSet>
      <dgm:spPr/>
      <dgm:t>
        <a:bodyPr/>
        <a:lstStyle/>
        <a:p>
          <a:endParaRPr lang="es-MX"/>
        </a:p>
      </dgm:t>
    </dgm:pt>
    <dgm:pt modelId="{6A351EDF-4EFC-4BA9-9842-D874807A6BAF}" type="pres">
      <dgm:prSet presAssocID="{FA4976C3-B83D-4DF6-BF72-20BEADC65C56}" presName="parTrans" presStyleLbl="sibTrans2D1" presStyleIdx="5" presStyleCnt="9"/>
      <dgm:spPr/>
      <dgm:t>
        <a:bodyPr/>
        <a:lstStyle/>
        <a:p>
          <a:endParaRPr lang="es-MX"/>
        </a:p>
      </dgm:t>
    </dgm:pt>
    <dgm:pt modelId="{96342BE8-3259-4763-9466-CCBADC0F5B3F}" type="pres">
      <dgm:prSet presAssocID="{FA4976C3-B83D-4DF6-BF72-20BEADC65C56}" presName="connectorText" presStyleLbl="sibTrans2D1" presStyleIdx="5" presStyleCnt="9"/>
      <dgm:spPr/>
      <dgm:t>
        <a:bodyPr/>
        <a:lstStyle/>
        <a:p>
          <a:endParaRPr lang="es-MX"/>
        </a:p>
      </dgm:t>
    </dgm:pt>
    <dgm:pt modelId="{8743DB8F-3E0C-4474-BA70-7515FA4E7BD4}" type="pres">
      <dgm:prSet presAssocID="{3D43C3B8-AB25-43FC-9BF0-C774E43C49F7}" presName="node" presStyleLbl="node1" presStyleIdx="5" presStyleCnt="9">
        <dgm:presLayoutVars>
          <dgm:bulletEnabled val="1"/>
        </dgm:presLayoutVars>
      </dgm:prSet>
      <dgm:spPr/>
      <dgm:t>
        <a:bodyPr/>
        <a:lstStyle/>
        <a:p>
          <a:endParaRPr lang="es-MX"/>
        </a:p>
      </dgm:t>
    </dgm:pt>
    <dgm:pt modelId="{6FD806DD-ADEC-451F-A9CC-46F8E049C6A7}" type="pres">
      <dgm:prSet presAssocID="{11B320AF-E926-4CC6-8F53-33F938B9CABE}" presName="parTrans" presStyleLbl="sibTrans2D1" presStyleIdx="6" presStyleCnt="9"/>
      <dgm:spPr/>
      <dgm:t>
        <a:bodyPr/>
        <a:lstStyle/>
        <a:p>
          <a:endParaRPr lang="es-MX"/>
        </a:p>
      </dgm:t>
    </dgm:pt>
    <dgm:pt modelId="{A68625B2-FAA0-4E6D-A972-3ACBEDC4FCF6}" type="pres">
      <dgm:prSet presAssocID="{11B320AF-E926-4CC6-8F53-33F938B9CABE}" presName="connectorText" presStyleLbl="sibTrans2D1" presStyleIdx="6" presStyleCnt="9"/>
      <dgm:spPr/>
      <dgm:t>
        <a:bodyPr/>
        <a:lstStyle/>
        <a:p>
          <a:endParaRPr lang="es-MX"/>
        </a:p>
      </dgm:t>
    </dgm:pt>
    <dgm:pt modelId="{8EED70F4-8159-4B89-8853-196391C3D310}" type="pres">
      <dgm:prSet presAssocID="{3093926F-6CA9-4F1C-A238-769FCE64F8E8}" presName="node" presStyleLbl="node1" presStyleIdx="6" presStyleCnt="9" custRadScaleRad="104922" custRadScaleInc="-9882">
        <dgm:presLayoutVars>
          <dgm:bulletEnabled val="1"/>
        </dgm:presLayoutVars>
      </dgm:prSet>
      <dgm:spPr/>
      <dgm:t>
        <a:bodyPr/>
        <a:lstStyle/>
        <a:p>
          <a:endParaRPr lang="es-MX"/>
        </a:p>
      </dgm:t>
    </dgm:pt>
    <dgm:pt modelId="{4EBC46B6-1D68-44C1-8906-C6C17047467C}" type="pres">
      <dgm:prSet presAssocID="{518CC848-3E69-444D-86B5-1EC0FAAA78FA}" presName="parTrans" presStyleLbl="sibTrans2D1" presStyleIdx="7" presStyleCnt="9"/>
      <dgm:spPr/>
      <dgm:t>
        <a:bodyPr/>
        <a:lstStyle/>
        <a:p>
          <a:endParaRPr lang="es-MX"/>
        </a:p>
      </dgm:t>
    </dgm:pt>
    <dgm:pt modelId="{2601887A-19DB-476E-8C60-11EB3444755E}" type="pres">
      <dgm:prSet presAssocID="{518CC848-3E69-444D-86B5-1EC0FAAA78FA}" presName="connectorText" presStyleLbl="sibTrans2D1" presStyleIdx="7" presStyleCnt="9"/>
      <dgm:spPr/>
      <dgm:t>
        <a:bodyPr/>
        <a:lstStyle/>
        <a:p>
          <a:endParaRPr lang="es-MX"/>
        </a:p>
      </dgm:t>
    </dgm:pt>
    <dgm:pt modelId="{52627C06-C546-4A13-A90A-49AA5EE36907}" type="pres">
      <dgm:prSet presAssocID="{46430D7D-FD44-4854-A058-833970635A76}" presName="node" presStyleLbl="node1" presStyleIdx="7" presStyleCnt="9">
        <dgm:presLayoutVars>
          <dgm:bulletEnabled val="1"/>
        </dgm:presLayoutVars>
      </dgm:prSet>
      <dgm:spPr/>
      <dgm:t>
        <a:bodyPr/>
        <a:lstStyle/>
        <a:p>
          <a:endParaRPr lang="es-MX"/>
        </a:p>
      </dgm:t>
    </dgm:pt>
    <dgm:pt modelId="{D9E6A085-CD0E-4876-9C8B-EBF9313C22C8}" type="pres">
      <dgm:prSet presAssocID="{8B1868FC-5C9B-4A64-9DEE-112C16FA7513}" presName="parTrans" presStyleLbl="sibTrans2D1" presStyleIdx="8" presStyleCnt="9"/>
      <dgm:spPr/>
      <dgm:t>
        <a:bodyPr/>
        <a:lstStyle/>
        <a:p>
          <a:endParaRPr lang="es-MX"/>
        </a:p>
      </dgm:t>
    </dgm:pt>
    <dgm:pt modelId="{C0AF34ED-B58A-4EAF-93D8-36744402E0A1}" type="pres">
      <dgm:prSet presAssocID="{8B1868FC-5C9B-4A64-9DEE-112C16FA7513}" presName="connectorText" presStyleLbl="sibTrans2D1" presStyleIdx="8" presStyleCnt="9"/>
      <dgm:spPr/>
      <dgm:t>
        <a:bodyPr/>
        <a:lstStyle/>
        <a:p>
          <a:endParaRPr lang="es-MX"/>
        </a:p>
      </dgm:t>
    </dgm:pt>
    <dgm:pt modelId="{61AF707B-1439-4993-BB56-0A77235584FC}" type="pres">
      <dgm:prSet presAssocID="{FB45F451-23D8-4B5D-9E46-78386CFD54D8}" presName="node" presStyleLbl="node1" presStyleIdx="8" presStyleCnt="9">
        <dgm:presLayoutVars>
          <dgm:bulletEnabled val="1"/>
        </dgm:presLayoutVars>
      </dgm:prSet>
      <dgm:spPr/>
      <dgm:t>
        <a:bodyPr/>
        <a:lstStyle/>
        <a:p>
          <a:endParaRPr lang="es-MX"/>
        </a:p>
      </dgm:t>
    </dgm:pt>
  </dgm:ptLst>
  <dgm:cxnLst>
    <dgm:cxn modelId="{54B5F633-C15D-4FB4-A215-B165D88C8579}" type="presOf" srcId="{FA4976C3-B83D-4DF6-BF72-20BEADC65C56}" destId="{96342BE8-3259-4763-9466-CCBADC0F5B3F}" srcOrd="1" destOrd="0" presId="urn:microsoft.com/office/officeart/2005/8/layout/radial5"/>
    <dgm:cxn modelId="{F794EB4D-CE0E-4059-A58D-38B215520841}" srcId="{1BF9329D-4BD5-4B76-BA51-E991133760BB}" destId="{3D43C3B8-AB25-43FC-9BF0-C774E43C49F7}" srcOrd="5" destOrd="0" parTransId="{FA4976C3-B83D-4DF6-BF72-20BEADC65C56}" sibTransId="{106274AD-3DEE-400C-8EAC-1F5B9BB5846F}"/>
    <dgm:cxn modelId="{64DA4461-CCB5-44C0-AF10-9E69DF0ED9AA}" srcId="{1BF9329D-4BD5-4B76-BA51-E991133760BB}" destId="{3093926F-6CA9-4F1C-A238-769FCE64F8E8}" srcOrd="6" destOrd="0" parTransId="{11B320AF-E926-4CC6-8F53-33F938B9CABE}" sibTransId="{C91642D2-CE23-4DCE-98B9-53D88185B2A8}"/>
    <dgm:cxn modelId="{E8040F67-D2CB-449E-B63C-53ACFEF37FA6}" type="presOf" srcId="{518CC848-3E69-444D-86B5-1EC0FAAA78FA}" destId="{2601887A-19DB-476E-8C60-11EB3444755E}" srcOrd="1" destOrd="0" presId="urn:microsoft.com/office/officeart/2005/8/layout/radial5"/>
    <dgm:cxn modelId="{7CFCD6A4-F8F7-4E64-BF2A-1FEF7B3945F3}" srcId="{1BF9329D-4BD5-4B76-BA51-E991133760BB}" destId="{0FA14227-DCE9-4F8B-B493-B2D9311EF65F}" srcOrd="2" destOrd="0" parTransId="{8090B22D-B918-4487-9D65-2F1229D12E1B}" sibTransId="{AE5F5DCC-CF5A-41A9-9F95-EAF07DA259E8}"/>
    <dgm:cxn modelId="{D7FA8192-EF91-47E7-B368-899518295E85}" type="presOf" srcId="{518CC848-3E69-444D-86B5-1EC0FAAA78FA}" destId="{4EBC46B6-1D68-44C1-8906-C6C17047467C}" srcOrd="0" destOrd="0" presId="urn:microsoft.com/office/officeart/2005/8/layout/radial5"/>
    <dgm:cxn modelId="{086CE550-A0CD-4CC7-B8CC-6A735658E97A}" type="presOf" srcId="{11B320AF-E926-4CC6-8F53-33F938B9CABE}" destId="{A68625B2-FAA0-4E6D-A972-3ACBEDC4FCF6}" srcOrd="1" destOrd="0" presId="urn:microsoft.com/office/officeart/2005/8/layout/radial5"/>
    <dgm:cxn modelId="{1E5A7292-2BED-4A5E-A7C5-A6DC9F104CE1}" type="presOf" srcId="{FB45F451-23D8-4B5D-9E46-78386CFD54D8}" destId="{61AF707B-1439-4993-BB56-0A77235584FC}" srcOrd="0" destOrd="0" presId="urn:microsoft.com/office/officeart/2005/8/layout/radial5"/>
    <dgm:cxn modelId="{B6C15380-CB12-4CEA-8ACD-C95135737CF6}" type="presOf" srcId="{46430D7D-FD44-4854-A058-833970635A76}" destId="{52627C06-C546-4A13-A90A-49AA5EE36907}" srcOrd="0" destOrd="0" presId="urn:microsoft.com/office/officeart/2005/8/layout/radial5"/>
    <dgm:cxn modelId="{BCB99C3B-4205-4FDE-8A90-7BB9CE28E57D}" type="presOf" srcId="{3193C0BB-EABD-4204-868D-8A6FD54B851C}" destId="{D743815B-3E95-46B8-AF6B-A6C98F3A3469}" srcOrd="0" destOrd="0" presId="urn:microsoft.com/office/officeart/2005/8/layout/radial5"/>
    <dgm:cxn modelId="{EADA14E3-3649-4921-BB75-1E5D04835B21}" type="presOf" srcId="{3193C0BB-EABD-4204-868D-8A6FD54B851C}" destId="{183063D7-F4B3-424E-BDC0-7A4F6F8A7965}" srcOrd="1" destOrd="0" presId="urn:microsoft.com/office/officeart/2005/8/layout/radial5"/>
    <dgm:cxn modelId="{66C7C857-F29F-4EB6-8287-9DF5187677E5}" type="presOf" srcId="{FA4976C3-B83D-4DF6-BF72-20BEADC65C56}" destId="{6A351EDF-4EFC-4BA9-9842-D874807A6BAF}" srcOrd="0" destOrd="0" presId="urn:microsoft.com/office/officeart/2005/8/layout/radial5"/>
    <dgm:cxn modelId="{560E5655-F34D-4A08-AD3E-2359ADBAD7D6}" type="presOf" srcId="{8B1868FC-5C9B-4A64-9DEE-112C16FA7513}" destId="{D9E6A085-CD0E-4876-9C8B-EBF9313C22C8}" srcOrd="0" destOrd="0" presId="urn:microsoft.com/office/officeart/2005/8/layout/radial5"/>
    <dgm:cxn modelId="{88CEF4CC-99AB-41BC-B97D-3DE33D06A105}" type="presOf" srcId="{9C5CEF48-9280-4FA2-8B8A-F3B51C03750D}" destId="{177A79ED-F75D-4720-85BF-A5057972F241}" srcOrd="0" destOrd="0" presId="urn:microsoft.com/office/officeart/2005/8/layout/radial5"/>
    <dgm:cxn modelId="{ED75B0C9-7465-4499-9C29-42034CE6903C}" type="presOf" srcId="{11B320AF-E926-4CC6-8F53-33F938B9CABE}" destId="{6FD806DD-ADEC-451F-A9CC-46F8E049C6A7}" srcOrd="0" destOrd="0" presId="urn:microsoft.com/office/officeart/2005/8/layout/radial5"/>
    <dgm:cxn modelId="{5E4E4871-2796-4841-810F-EE1CBA7E4DB2}" type="presOf" srcId="{3D43C3B8-AB25-43FC-9BF0-C774E43C49F7}" destId="{8743DB8F-3E0C-4474-BA70-7515FA4E7BD4}" srcOrd="0" destOrd="0" presId="urn:microsoft.com/office/officeart/2005/8/layout/radial5"/>
    <dgm:cxn modelId="{0BF000DB-8D3D-465C-A4AE-5850133E3D00}" type="presOf" srcId="{24458C03-082D-49BD-A267-92E60DD11EF9}" destId="{E39D7AC0-D392-4932-995C-18A263AF0D70}" srcOrd="1" destOrd="0" presId="urn:microsoft.com/office/officeart/2005/8/layout/radial5"/>
    <dgm:cxn modelId="{860B3F96-3A2E-4120-B801-6A2D44832ECE}" type="presOf" srcId="{AD14F949-2C89-494E-9721-F2C55E599B77}" destId="{A43769A0-4F7A-4BF9-B194-4E5C83583AC1}" srcOrd="0" destOrd="0" presId="urn:microsoft.com/office/officeart/2005/8/layout/radial5"/>
    <dgm:cxn modelId="{14F1122B-0BA2-4CE8-9FE4-D38740AB965D}" srcId="{1BF9329D-4BD5-4B76-BA51-E991133760BB}" destId="{6CF8DEC7-F1B8-4995-B4D3-646DF9FF3E75}" srcOrd="4" destOrd="0" parTransId="{9F2C9B49-6F8F-4F5D-B51B-E9AAAA1CC4F2}" sibTransId="{C49C54D1-1527-49E3-8D18-BDE3655BD6C5}"/>
    <dgm:cxn modelId="{11B919B0-A3CC-4728-B1B4-543576513F0C}" type="presOf" srcId="{8B1868FC-5C9B-4A64-9DEE-112C16FA7513}" destId="{C0AF34ED-B58A-4EAF-93D8-36744402E0A1}" srcOrd="1" destOrd="0" presId="urn:microsoft.com/office/officeart/2005/8/layout/radial5"/>
    <dgm:cxn modelId="{04AB1A83-1029-4CFB-A082-A4E53EBDCED3}" srcId="{1BF9329D-4BD5-4B76-BA51-E991133760BB}" destId="{46430D7D-FD44-4854-A058-833970635A76}" srcOrd="7" destOrd="0" parTransId="{518CC848-3E69-444D-86B5-1EC0FAAA78FA}" sibTransId="{ED855E2B-FDCE-470B-B504-8D4F9E7E7E7E}"/>
    <dgm:cxn modelId="{F0F289BB-02EE-477C-B62F-2D2205DC8C04}" srcId="{1BF9329D-4BD5-4B76-BA51-E991133760BB}" destId="{9C5CEF48-9280-4FA2-8B8A-F3B51C03750D}" srcOrd="0" destOrd="0" parTransId="{24458C03-082D-49BD-A267-92E60DD11EF9}" sibTransId="{0C28C2CD-DF93-4E93-879D-82322BD50C4F}"/>
    <dgm:cxn modelId="{D15D47D7-CDB0-4A19-ADA9-27EA3DB91978}" type="presOf" srcId="{24458C03-082D-49BD-A267-92E60DD11EF9}" destId="{B4DD6D19-B6B5-4BF3-B54F-B97DD48C5F3A}" srcOrd="0" destOrd="0" presId="urn:microsoft.com/office/officeart/2005/8/layout/radial5"/>
    <dgm:cxn modelId="{05B840C0-5A80-4D8A-802A-0AA37C4B441B}" type="presOf" srcId="{6CF8DEC7-F1B8-4995-B4D3-646DF9FF3E75}" destId="{4FFA4777-1793-413F-BCF4-B043E05DCB13}" srcOrd="0" destOrd="0" presId="urn:microsoft.com/office/officeart/2005/8/layout/radial5"/>
    <dgm:cxn modelId="{5426C934-5F4F-4D5B-8388-511AFCFB638F}" type="presOf" srcId="{3093926F-6CA9-4F1C-A238-769FCE64F8E8}" destId="{8EED70F4-8159-4B89-8853-196391C3D310}" srcOrd="0" destOrd="0" presId="urn:microsoft.com/office/officeart/2005/8/layout/radial5"/>
    <dgm:cxn modelId="{6131BEBA-053C-4AB9-97E2-490690AA5D28}" type="presOf" srcId="{8090B22D-B918-4487-9D65-2F1229D12E1B}" destId="{DC07EFEB-DD23-43A0-9829-C20C84847B4F}" srcOrd="1" destOrd="0" presId="urn:microsoft.com/office/officeart/2005/8/layout/radial5"/>
    <dgm:cxn modelId="{0F9F64DE-7B45-4F7A-A143-5AB3B9E5E982}" type="presOf" srcId="{8090B22D-B918-4487-9D65-2F1229D12E1B}" destId="{B22FD6C7-80EF-4075-89C8-D107829238B4}" srcOrd="0" destOrd="0" presId="urn:microsoft.com/office/officeart/2005/8/layout/radial5"/>
    <dgm:cxn modelId="{E7F288FC-E563-4173-8B2C-889B82B85C4D}" type="presOf" srcId="{C3EC2CBF-3918-4467-9381-09688BD676C0}" destId="{9E90A8B1-3560-4C42-B312-01E5D801F455}" srcOrd="0" destOrd="0" presId="urn:microsoft.com/office/officeart/2005/8/layout/radial5"/>
    <dgm:cxn modelId="{36B48B71-282D-4EE9-A290-83FF96AF06AE}" srcId="{1BF9329D-4BD5-4B76-BA51-E991133760BB}" destId="{8A0FA727-5EF6-48DF-8AFC-33D22186D838}" srcOrd="1" destOrd="0" parTransId="{FE2175DC-E845-419B-B9D8-E26C82FE2021}" sibTransId="{8E76B875-07AD-4CBD-A8C7-8B31A24A9C63}"/>
    <dgm:cxn modelId="{CD724898-1495-46B4-B98C-8BB4A1AAB793}" type="presOf" srcId="{8A0FA727-5EF6-48DF-8AFC-33D22186D838}" destId="{94B980B3-09C7-4E9A-97BE-41B591B07A51}" srcOrd="0" destOrd="0" presId="urn:microsoft.com/office/officeart/2005/8/layout/radial5"/>
    <dgm:cxn modelId="{9431EA95-4E03-4D84-81DE-469F20989305}" type="presOf" srcId="{0FA14227-DCE9-4F8B-B493-B2D9311EF65F}" destId="{822D360D-6142-40C7-AA85-E527A3F9D3B9}" srcOrd="0" destOrd="0" presId="urn:microsoft.com/office/officeart/2005/8/layout/radial5"/>
    <dgm:cxn modelId="{B5EAB644-2110-4186-9949-4367E526C09C}" type="presOf" srcId="{9F2C9B49-6F8F-4F5D-B51B-E9AAAA1CC4F2}" destId="{49591E0E-FAC4-48D3-A1BB-306A3C7661F7}" srcOrd="0" destOrd="0" presId="urn:microsoft.com/office/officeart/2005/8/layout/radial5"/>
    <dgm:cxn modelId="{3E7D962E-810F-4D08-8EAD-2543D1BEDF63}" srcId="{AD14F949-2C89-494E-9721-F2C55E599B77}" destId="{1BF9329D-4BD5-4B76-BA51-E991133760BB}" srcOrd="0" destOrd="0" parTransId="{61C8320F-6CDC-424B-A6FA-6B76861F888E}" sibTransId="{1CD53049-2734-4F5A-BC7A-E76BD9C5DEBF}"/>
    <dgm:cxn modelId="{B4AFAD27-3C29-46C5-88C7-339842064AD0}" type="presOf" srcId="{1BF9329D-4BD5-4B76-BA51-E991133760BB}" destId="{6713CDBB-8A5D-4E7E-801F-82873305635C}" srcOrd="0" destOrd="0" presId="urn:microsoft.com/office/officeart/2005/8/layout/radial5"/>
    <dgm:cxn modelId="{E4DEC5C3-468D-4DCC-ACA9-91BBCB894F0A}" type="presOf" srcId="{FE2175DC-E845-419B-B9D8-E26C82FE2021}" destId="{9D7D6A0B-ECCD-4ACE-8888-FB241B092AFB}" srcOrd="1" destOrd="0" presId="urn:microsoft.com/office/officeart/2005/8/layout/radial5"/>
    <dgm:cxn modelId="{1CB86363-3767-49B0-A03C-55B54A5A4B1A}" srcId="{1BF9329D-4BD5-4B76-BA51-E991133760BB}" destId="{FB45F451-23D8-4B5D-9E46-78386CFD54D8}" srcOrd="8" destOrd="0" parTransId="{8B1868FC-5C9B-4A64-9DEE-112C16FA7513}" sibTransId="{959714B4-6667-4AA5-B8B8-D363F276311B}"/>
    <dgm:cxn modelId="{EE5CA906-6E6A-45BA-8348-B8EF870FFBB3}" srcId="{1BF9329D-4BD5-4B76-BA51-E991133760BB}" destId="{C3EC2CBF-3918-4467-9381-09688BD676C0}" srcOrd="3" destOrd="0" parTransId="{3193C0BB-EABD-4204-868D-8A6FD54B851C}" sibTransId="{A3DB1C1A-B5CE-452A-A85A-D17E19C10D31}"/>
    <dgm:cxn modelId="{444235D2-6C83-4E7C-98CF-E6A8467A0DDF}" type="presOf" srcId="{FE2175DC-E845-419B-B9D8-E26C82FE2021}" destId="{72CDA750-71E6-43BE-B71B-40E87F159C0F}" srcOrd="0" destOrd="0" presId="urn:microsoft.com/office/officeart/2005/8/layout/radial5"/>
    <dgm:cxn modelId="{4117A49A-01BE-44D7-821C-97237D47CBD9}" type="presOf" srcId="{9F2C9B49-6F8F-4F5D-B51B-E9AAAA1CC4F2}" destId="{548153BC-55F3-4A60-AC12-1064575C3D48}" srcOrd="1" destOrd="0" presId="urn:microsoft.com/office/officeart/2005/8/layout/radial5"/>
    <dgm:cxn modelId="{98F56D88-4CF3-4860-BE57-1C77E83D0A74}" type="presParOf" srcId="{A43769A0-4F7A-4BF9-B194-4E5C83583AC1}" destId="{6713CDBB-8A5D-4E7E-801F-82873305635C}" srcOrd="0" destOrd="0" presId="urn:microsoft.com/office/officeart/2005/8/layout/radial5"/>
    <dgm:cxn modelId="{74DE457B-24B4-41EE-A695-9152A8F8A94C}" type="presParOf" srcId="{A43769A0-4F7A-4BF9-B194-4E5C83583AC1}" destId="{B4DD6D19-B6B5-4BF3-B54F-B97DD48C5F3A}" srcOrd="1" destOrd="0" presId="urn:microsoft.com/office/officeart/2005/8/layout/radial5"/>
    <dgm:cxn modelId="{8E5FA690-D207-4267-BABE-2E6B5B05AFAC}" type="presParOf" srcId="{B4DD6D19-B6B5-4BF3-B54F-B97DD48C5F3A}" destId="{E39D7AC0-D392-4932-995C-18A263AF0D70}" srcOrd="0" destOrd="0" presId="urn:microsoft.com/office/officeart/2005/8/layout/radial5"/>
    <dgm:cxn modelId="{9D2EEE00-D9B9-4338-B20E-1E95FDD035DD}" type="presParOf" srcId="{A43769A0-4F7A-4BF9-B194-4E5C83583AC1}" destId="{177A79ED-F75D-4720-85BF-A5057972F241}" srcOrd="2" destOrd="0" presId="urn:microsoft.com/office/officeart/2005/8/layout/radial5"/>
    <dgm:cxn modelId="{F5E6B410-70DB-4AA8-B29C-7A3E5815A5CD}" type="presParOf" srcId="{A43769A0-4F7A-4BF9-B194-4E5C83583AC1}" destId="{72CDA750-71E6-43BE-B71B-40E87F159C0F}" srcOrd="3" destOrd="0" presId="urn:microsoft.com/office/officeart/2005/8/layout/radial5"/>
    <dgm:cxn modelId="{58482B2E-DA4A-4550-BE81-42949BD46AA4}" type="presParOf" srcId="{72CDA750-71E6-43BE-B71B-40E87F159C0F}" destId="{9D7D6A0B-ECCD-4ACE-8888-FB241B092AFB}" srcOrd="0" destOrd="0" presId="urn:microsoft.com/office/officeart/2005/8/layout/radial5"/>
    <dgm:cxn modelId="{9AC1D9D7-CA45-4AA4-9269-42A19C795E81}" type="presParOf" srcId="{A43769A0-4F7A-4BF9-B194-4E5C83583AC1}" destId="{94B980B3-09C7-4E9A-97BE-41B591B07A51}" srcOrd="4" destOrd="0" presId="urn:microsoft.com/office/officeart/2005/8/layout/radial5"/>
    <dgm:cxn modelId="{37F1B4A1-2397-45AC-AAF9-11A3ED1873FB}" type="presParOf" srcId="{A43769A0-4F7A-4BF9-B194-4E5C83583AC1}" destId="{B22FD6C7-80EF-4075-89C8-D107829238B4}" srcOrd="5" destOrd="0" presId="urn:microsoft.com/office/officeart/2005/8/layout/radial5"/>
    <dgm:cxn modelId="{94AB1A65-5208-4FBB-9B36-368044CD410D}" type="presParOf" srcId="{B22FD6C7-80EF-4075-89C8-D107829238B4}" destId="{DC07EFEB-DD23-43A0-9829-C20C84847B4F}" srcOrd="0" destOrd="0" presId="urn:microsoft.com/office/officeart/2005/8/layout/radial5"/>
    <dgm:cxn modelId="{00154931-EA07-4A4A-A0AB-1BA6F6223A2C}" type="presParOf" srcId="{A43769A0-4F7A-4BF9-B194-4E5C83583AC1}" destId="{822D360D-6142-40C7-AA85-E527A3F9D3B9}" srcOrd="6" destOrd="0" presId="urn:microsoft.com/office/officeart/2005/8/layout/radial5"/>
    <dgm:cxn modelId="{8A450699-3EFF-4612-8940-1AB34D768F15}" type="presParOf" srcId="{A43769A0-4F7A-4BF9-B194-4E5C83583AC1}" destId="{D743815B-3E95-46B8-AF6B-A6C98F3A3469}" srcOrd="7" destOrd="0" presId="urn:microsoft.com/office/officeart/2005/8/layout/radial5"/>
    <dgm:cxn modelId="{FC0D3ED2-EBA7-473B-88E4-45BC6097330F}" type="presParOf" srcId="{D743815B-3E95-46B8-AF6B-A6C98F3A3469}" destId="{183063D7-F4B3-424E-BDC0-7A4F6F8A7965}" srcOrd="0" destOrd="0" presId="urn:microsoft.com/office/officeart/2005/8/layout/radial5"/>
    <dgm:cxn modelId="{79677998-68B8-435B-A525-FE7597AB2885}" type="presParOf" srcId="{A43769A0-4F7A-4BF9-B194-4E5C83583AC1}" destId="{9E90A8B1-3560-4C42-B312-01E5D801F455}" srcOrd="8" destOrd="0" presId="urn:microsoft.com/office/officeart/2005/8/layout/radial5"/>
    <dgm:cxn modelId="{D9480634-3543-4CC4-AA82-A3019EB8935C}" type="presParOf" srcId="{A43769A0-4F7A-4BF9-B194-4E5C83583AC1}" destId="{49591E0E-FAC4-48D3-A1BB-306A3C7661F7}" srcOrd="9" destOrd="0" presId="urn:microsoft.com/office/officeart/2005/8/layout/radial5"/>
    <dgm:cxn modelId="{47725900-9026-4FD3-9280-CD54D415DF38}" type="presParOf" srcId="{49591E0E-FAC4-48D3-A1BB-306A3C7661F7}" destId="{548153BC-55F3-4A60-AC12-1064575C3D48}" srcOrd="0" destOrd="0" presId="urn:microsoft.com/office/officeart/2005/8/layout/radial5"/>
    <dgm:cxn modelId="{CC5107D3-630A-463D-90C7-50A3A676E336}" type="presParOf" srcId="{A43769A0-4F7A-4BF9-B194-4E5C83583AC1}" destId="{4FFA4777-1793-413F-BCF4-B043E05DCB13}" srcOrd="10" destOrd="0" presId="urn:microsoft.com/office/officeart/2005/8/layout/radial5"/>
    <dgm:cxn modelId="{04E8C86E-58FE-4034-AE5B-C16E2AC3A1E4}" type="presParOf" srcId="{A43769A0-4F7A-4BF9-B194-4E5C83583AC1}" destId="{6A351EDF-4EFC-4BA9-9842-D874807A6BAF}" srcOrd="11" destOrd="0" presId="urn:microsoft.com/office/officeart/2005/8/layout/radial5"/>
    <dgm:cxn modelId="{C133482B-F801-4322-A427-39E701D533AD}" type="presParOf" srcId="{6A351EDF-4EFC-4BA9-9842-D874807A6BAF}" destId="{96342BE8-3259-4763-9466-CCBADC0F5B3F}" srcOrd="0" destOrd="0" presId="urn:microsoft.com/office/officeart/2005/8/layout/radial5"/>
    <dgm:cxn modelId="{38EDEBA7-F232-4364-987F-77C55B06AE0F}" type="presParOf" srcId="{A43769A0-4F7A-4BF9-B194-4E5C83583AC1}" destId="{8743DB8F-3E0C-4474-BA70-7515FA4E7BD4}" srcOrd="12" destOrd="0" presId="urn:microsoft.com/office/officeart/2005/8/layout/radial5"/>
    <dgm:cxn modelId="{92241641-34EE-45FD-B6FA-37C03EB4448F}" type="presParOf" srcId="{A43769A0-4F7A-4BF9-B194-4E5C83583AC1}" destId="{6FD806DD-ADEC-451F-A9CC-46F8E049C6A7}" srcOrd="13" destOrd="0" presId="urn:microsoft.com/office/officeart/2005/8/layout/radial5"/>
    <dgm:cxn modelId="{10FF4012-53F4-45D1-AD3B-942EED867675}" type="presParOf" srcId="{6FD806DD-ADEC-451F-A9CC-46F8E049C6A7}" destId="{A68625B2-FAA0-4E6D-A972-3ACBEDC4FCF6}" srcOrd="0" destOrd="0" presId="urn:microsoft.com/office/officeart/2005/8/layout/radial5"/>
    <dgm:cxn modelId="{85276173-DEE6-4AF3-9BF7-135EFD337C17}" type="presParOf" srcId="{A43769A0-4F7A-4BF9-B194-4E5C83583AC1}" destId="{8EED70F4-8159-4B89-8853-196391C3D310}" srcOrd="14" destOrd="0" presId="urn:microsoft.com/office/officeart/2005/8/layout/radial5"/>
    <dgm:cxn modelId="{B3DDB90C-2397-49E8-9425-837C7980B8AE}" type="presParOf" srcId="{A43769A0-4F7A-4BF9-B194-4E5C83583AC1}" destId="{4EBC46B6-1D68-44C1-8906-C6C17047467C}" srcOrd="15" destOrd="0" presId="urn:microsoft.com/office/officeart/2005/8/layout/radial5"/>
    <dgm:cxn modelId="{ED313D78-8B5C-4D5E-BC55-C1C036E93B72}" type="presParOf" srcId="{4EBC46B6-1D68-44C1-8906-C6C17047467C}" destId="{2601887A-19DB-476E-8C60-11EB3444755E}" srcOrd="0" destOrd="0" presId="urn:microsoft.com/office/officeart/2005/8/layout/radial5"/>
    <dgm:cxn modelId="{CE2DF9DB-484A-4A85-899C-649EA5D866F7}" type="presParOf" srcId="{A43769A0-4F7A-4BF9-B194-4E5C83583AC1}" destId="{52627C06-C546-4A13-A90A-49AA5EE36907}" srcOrd="16" destOrd="0" presId="urn:microsoft.com/office/officeart/2005/8/layout/radial5"/>
    <dgm:cxn modelId="{AD36ADF0-08BB-4778-97F2-95CDE234095E}" type="presParOf" srcId="{A43769A0-4F7A-4BF9-B194-4E5C83583AC1}" destId="{D9E6A085-CD0E-4876-9C8B-EBF9313C22C8}" srcOrd="17" destOrd="0" presId="urn:microsoft.com/office/officeart/2005/8/layout/radial5"/>
    <dgm:cxn modelId="{04B58D03-3FE8-427B-9DB1-84004F0F7ACC}" type="presParOf" srcId="{D9E6A085-CD0E-4876-9C8B-EBF9313C22C8}" destId="{C0AF34ED-B58A-4EAF-93D8-36744402E0A1}" srcOrd="0" destOrd="0" presId="urn:microsoft.com/office/officeart/2005/8/layout/radial5"/>
    <dgm:cxn modelId="{84863D7F-5337-45E0-A0A7-A543C9E9A807}" type="presParOf" srcId="{A43769A0-4F7A-4BF9-B194-4E5C83583AC1}" destId="{61AF707B-1439-4993-BB56-0A77235584FC}" srcOrd="1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4084BF2-8C84-412E-B1EF-097EC61C66B7}"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s-MX"/>
        </a:p>
      </dgm:t>
    </dgm:pt>
    <dgm:pt modelId="{30D6C76D-B41B-4BAD-A35A-8C51A7614107}">
      <dgm:prSet phldrT="[Texto]"/>
      <dgm:spPr/>
      <dgm:t>
        <a:bodyPr/>
        <a:lstStyle/>
        <a:p>
          <a:r>
            <a:rPr lang="es-MX" dirty="0" smtClean="0"/>
            <a:t>TIPOS DE ENTREVISTA</a:t>
          </a:r>
          <a:endParaRPr lang="es-MX" dirty="0"/>
        </a:p>
      </dgm:t>
    </dgm:pt>
    <dgm:pt modelId="{ED25A625-27A5-43E2-B773-72F3A447A8E2}" type="parTrans" cxnId="{35211614-52F6-49A1-AAFA-95C99C8F8DB1}">
      <dgm:prSet/>
      <dgm:spPr/>
      <dgm:t>
        <a:bodyPr/>
        <a:lstStyle/>
        <a:p>
          <a:endParaRPr lang="es-MX"/>
        </a:p>
      </dgm:t>
    </dgm:pt>
    <dgm:pt modelId="{EB6CD894-2FED-42B0-A21A-3B4B21549D82}" type="sibTrans" cxnId="{35211614-52F6-49A1-AAFA-95C99C8F8DB1}">
      <dgm:prSet/>
      <dgm:spPr/>
      <dgm:t>
        <a:bodyPr/>
        <a:lstStyle/>
        <a:p>
          <a:endParaRPr lang="es-MX"/>
        </a:p>
      </dgm:t>
    </dgm:pt>
    <dgm:pt modelId="{24464822-9A3E-4C77-A54E-7BD77B484105}">
      <dgm:prSet phldrT="[Texto]"/>
      <dgm:spPr/>
      <dgm:t>
        <a:bodyPr/>
        <a:lstStyle/>
        <a:p>
          <a:r>
            <a:rPr lang="es-MX" dirty="0" smtClean="0"/>
            <a:t>POR EL GRADO DE ESTRUCTURACIÓN:</a:t>
          </a:r>
        </a:p>
        <a:p>
          <a:r>
            <a:rPr lang="es-MX" dirty="0" smtClean="0"/>
            <a:t> Estructurada dentro de esta se clasifican tres tipos 1.-mecanizada, 2.- auto administrada, 3.-cuestionario guiado por el entrevistador. , semiestructurada, libre, </a:t>
          </a:r>
        </a:p>
      </dgm:t>
    </dgm:pt>
    <dgm:pt modelId="{DC200DFC-7580-4CDA-8234-9DBCBD40B57F}" type="parTrans" cxnId="{FC3990F9-1F22-4C87-848D-7FB9345D064D}">
      <dgm:prSet/>
      <dgm:spPr/>
      <dgm:t>
        <a:bodyPr/>
        <a:lstStyle/>
        <a:p>
          <a:endParaRPr lang="es-MX"/>
        </a:p>
      </dgm:t>
    </dgm:pt>
    <dgm:pt modelId="{658E7387-C65C-4ADE-AD4D-793F1F0A6AE0}" type="sibTrans" cxnId="{FC3990F9-1F22-4C87-848D-7FB9345D064D}">
      <dgm:prSet/>
      <dgm:spPr/>
      <dgm:t>
        <a:bodyPr/>
        <a:lstStyle/>
        <a:p>
          <a:endParaRPr lang="es-MX"/>
        </a:p>
      </dgm:t>
    </dgm:pt>
    <dgm:pt modelId="{B0C97149-B293-4E32-A9B5-AAE62775B31D}">
      <dgm:prSet phldrT="[Texto]"/>
      <dgm:spPr/>
      <dgm:t>
        <a:bodyPr/>
        <a:lstStyle/>
        <a:p>
          <a:r>
            <a:rPr lang="es-MX" dirty="0" smtClean="0"/>
            <a:t>POR LA FINALIDAD:</a:t>
          </a:r>
        </a:p>
        <a:p>
          <a:r>
            <a:rPr lang="es-MX" dirty="0" smtClean="0"/>
            <a:t> Entrevista diagnóstica, entrevista consultiva, entrevista de orientación vocacional , entrevistas terapéuticas y de consejo , la entrevista de investigación </a:t>
          </a:r>
          <a:endParaRPr lang="es-MX" dirty="0"/>
        </a:p>
      </dgm:t>
    </dgm:pt>
    <dgm:pt modelId="{17077D4F-0806-4D44-A475-4E0346E71B54}" type="parTrans" cxnId="{510A097B-D0A3-4B45-8DB6-4C629A2AD959}">
      <dgm:prSet/>
      <dgm:spPr/>
      <dgm:t>
        <a:bodyPr/>
        <a:lstStyle/>
        <a:p>
          <a:endParaRPr lang="es-MX"/>
        </a:p>
      </dgm:t>
    </dgm:pt>
    <dgm:pt modelId="{161C4AD5-D7ED-40E4-A344-E76D2B802179}" type="sibTrans" cxnId="{510A097B-D0A3-4B45-8DB6-4C629A2AD959}">
      <dgm:prSet/>
      <dgm:spPr/>
      <dgm:t>
        <a:bodyPr/>
        <a:lstStyle/>
        <a:p>
          <a:endParaRPr lang="es-MX"/>
        </a:p>
      </dgm:t>
    </dgm:pt>
    <dgm:pt modelId="{A6FA71B6-DD72-42CE-9435-D8BCB99E9CC3}">
      <dgm:prSet phldrT="[Texto]"/>
      <dgm:spPr/>
      <dgm:t>
        <a:bodyPr/>
        <a:lstStyle/>
        <a:p>
          <a:r>
            <a:rPr lang="es-MX" dirty="0" smtClean="0"/>
            <a:t>CLASIFICACIÓN EN FUNCIÓN DE LA TEMPORALIDAD DEL PROCESO </a:t>
          </a:r>
        </a:p>
        <a:p>
          <a:r>
            <a:rPr lang="es-MX" dirty="0" smtClean="0"/>
            <a:t> Entrevista inicial, entrevista de información complementaria, entrevista sobre la biografía del sujeto o anamnesis, entrevista de devolución, entrevista de alta clínica.</a:t>
          </a:r>
          <a:endParaRPr lang="es-MX" dirty="0"/>
        </a:p>
      </dgm:t>
    </dgm:pt>
    <dgm:pt modelId="{250C9DB2-24E7-4D06-9125-B68F6C177C7E}" type="parTrans" cxnId="{897269C1-93E4-4742-A4AB-09D0D60E79B1}">
      <dgm:prSet/>
      <dgm:spPr/>
      <dgm:t>
        <a:bodyPr/>
        <a:lstStyle/>
        <a:p>
          <a:endParaRPr lang="es-MX"/>
        </a:p>
      </dgm:t>
    </dgm:pt>
    <dgm:pt modelId="{B14EAFF7-739B-4C8A-B1D0-936282DEFF7D}" type="sibTrans" cxnId="{897269C1-93E4-4742-A4AB-09D0D60E79B1}">
      <dgm:prSet/>
      <dgm:spPr/>
      <dgm:t>
        <a:bodyPr/>
        <a:lstStyle/>
        <a:p>
          <a:endParaRPr lang="es-MX"/>
        </a:p>
      </dgm:t>
    </dgm:pt>
    <dgm:pt modelId="{7B9D530F-1709-49EB-BD90-58E43297DD66}">
      <dgm:prSet phldrT="[Texto]"/>
      <dgm:spPr/>
      <dgm:t>
        <a:bodyPr/>
        <a:lstStyle/>
        <a:p>
          <a:r>
            <a:rPr lang="es-MX" dirty="0" smtClean="0"/>
            <a:t>EN FUNCIÓN DE LA EDAD DEL ENTREVISTADO</a:t>
          </a:r>
        </a:p>
        <a:p>
          <a:r>
            <a:rPr lang="es-MX" dirty="0" smtClean="0"/>
            <a:t>Entrevista a niños y adolescentes., entrevista con adultos, entrevistas con ancianos y personas con cierto deterioro </a:t>
          </a:r>
          <a:endParaRPr lang="es-MX" dirty="0"/>
        </a:p>
      </dgm:t>
    </dgm:pt>
    <dgm:pt modelId="{F55DCED4-C2BC-4458-AF17-E55AFFA5CA36}" type="parTrans" cxnId="{1C38A921-B9B9-408F-8A52-65A86099B929}">
      <dgm:prSet/>
      <dgm:spPr/>
      <dgm:t>
        <a:bodyPr/>
        <a:lstStyle/>
        <a:p>
          <a:endParaRPr lang="es-MX"/>
        </a:p>
      </dgm:t>
    </dgm:pt>
    <dgm:pt modelId="{A1FC61D9-B9FD-4C09-A47B-E89478C5CAE6}" type="sibTrans" cxnId="{1C38A921-B9B9-408F-8A52-65A86099B929}">
      <dgm:prSet/>
      <dgm:spPr/>
      <dgm:t>
        <a:bodyPr/>
        <a:lstStyle/>
        <a:p>
          <a:endParaRPr lang="es-MX"/>
        </a:p>
      </dgm:t>
    </dgm:pt>
    <dgm:pt modelId="{106A0D68-B5A7-4FC1-9659-8E8604550E08}" type="pres">
      <dgm:prSet presAssocID="{C4084BF2-8C84-412E-B1EF-097EC61C66B7}" presName="Name0" presStyleCnt="0">
        <dgm:presLayoutVars>
          <dgm:dir/>
          <dgm:animLvl val="lvl"/>
          <dgm:resizeHandles val="exact"/>
        </dgm:presLayoutVars>
      </dgm:prSet>
      <dgm:spPr/>
      <dgm:t>
        <a:bodyPr/>
        <a:lstStyle/>
        <a:p>
          <a:endParaRPr lang="es-MX"/>
        </a:p>
      </dgm:t>
    </dgm:pt>
    <dgm:pt modelId="{FB355612-FDD8-458D-A262-0CDEB45C3BE7}" type="pres">
      <dgm:prSet presAssocID="{7B9D530F-1709-49EB-BD90-58E43297DD66}" presName="boxAndChildren" presStyleCnt="0"/>
      <dgm:spPr/>
    </dgm:pt>
    <dgm:pt modelId="{87E10F7A-C685-42F0-BC63-6D7372CCE42E}" type="pres">
      <dgm:prSet presAssocID="{7B9D530F-1709-49EB-BD90-58E43297DD66}" presName="parentTextBox" presStyleLbl="node1" presStyleIdx="0" presStyleCnt="3"/>
      <dgm:spPr/>
      <dgm:t>
        <a:bodyPr/>
        <a:lstStyle/>
        <a:p>
          <a:endParaRPr lang="es-MX"/>
        </a:p>
      </dgm:t>
    </dgm:pt>
    <dgm:pt modelId="{4A495926-0C38-450E-9177-787991338AE9}" type="pres">
      <dgm:prSet presAssocID="{161C4AD5-D7ED-40E4-A344-E76D2B802179}" presName="sp" presStyleCnt="0"/>
      <dgm:spPr/>
    </dgm:pt>
    <dgm:pt modelId="{769F335C-DFF3-4350-BF89-62A776B37D81}" type="pres">
      <dgm:prSet presAssocID="{B0C97149-B293-4E32-A9B5-AAE62775B31D}" presName="arrowAndChildren" presStyleCnt="0"/>
      <dgm:spPr/>
    </dgm:pt>
    <dgm:pt modelId="{020DA65B-CB66-4875-8FD0-CE8348D39083}" type="pres">
      <dgm:prSet presAssocID="{B0C97149-B293-4E32-A9B5-AAE62775B31D}" presName="parentTextArrow" presStyleLbl="node1" presStyleIdx="0" presStyleCnt="3"/>
      <dgm:spPr/>
      <dgm:t>
        <a:bodyPr/>
        <a:lstStyle/>
        <a:p>
          <a:endParaRPr lang="es-MX"/>
        </a:p>
      </dgm:t>
    </dgm:pt>
    <dgm:pt modelId="{9B241CC7-859E-4863-8B30-E511E3262F94}" type="pres">
      <dgm:prSet presAssocID="{B0C97149-B293-4E32-A9B5-AAE62775B31D}" presName="arrow" presStyleLbl="node1" presStyleIdx="1" presStyleCnt="3"/>
      <dgm:spPr/>
      <dgm:t>
        <a:bodyPr/>
        <a:lstStyle/>
        <a:p>
          <a:endParaRPr lang="es-MX"/>
        </a:p>
      </dgm:t>
    </dgm:pt>
    <dgm:pt modelId="{11278FCD-70B3-4BC8-96AB-472CDBC31BA0}" type="pres">
      <dgm:prSet presAssocID="{B0C97149-B293-4E32-A9B5-AAE62775B31D}" presName="descendantArrow" presStyleCnt="0"/>
      <dgm:spPr/>
    </dgm:pt>
    <dgm:pt modelId="{7CB364C5-F031-4E45-9357-17772C244B5C}" type="pres">
      <dgm:prSet presAssocID="{A6FA71B6-DD72-42CE-9435-D8BCB99E9CC3}" presName="childTextArrow" presStyleLbl="fgAccFollowNode1" presStyleIdx="0" presStyleCnt="2">
        <dgm:presLayoutVars>
          <dgm:bulletEnabled val="1"/>
        </dgm:presLayoutVars>
      </dgm:prSet>
      <dgm:spPr/>
      <dgm:t>
        <a:bodyPr/>
        <a:lstStyle/>
        <a:p>
          <a:endParaRPr lang="es-MX"/>
        </a:p>
      </dgm:t>
    </dgm:pt>
    <dgm:pt modelId="{D2E5C4D5-932F-4491-A6E5-5933C42CC359}" type="pres">
      <dgm:prSet presAssocID="{EB6CD894-2FED-42B0-A21A-3B4B21549D82}" presName="sp" presStyleCnt="0"/>
      <dgm:spPr/>
    </dgm:pt>
    <dgm:pt modelId="{180D32B6-74DA-4C7A-B422-E9F0FDD7FD35}" type="pres">
      <dgm:prSet presAssocID="{30D6C76D-B41B-4BAD-A35A-8C51A7614107}" presName="arrowAndChildren" presStyleCnt="0"/>
      <dgm:spPr/>
    </dgm:pt>
    <dgm:pt modelId="{254587DF-9834-4AAE-B0FA-38509A620B58}" type="pres">
      <dgm:prSet presAssocID="{30D6C76D-B41B-4BAD-A35A-8C51A7614107}" presName="parentTextArrow" presStyleLbl="node1" presStyleIdx="1" presStyleCnt="3"/>
      <dgm:spPr/>
      <dgm:t>
        <a:bodyPr/>
        <a:lstStyle/>
        <a:p>
          <a:endParaRPr lang="es-MX"/>
        </a:p>
      </dgm:t>
    </dgm:pt>
    <dgm:pt modelId="{022EA59B-E151-4541-922E-065D0CCF68DA}" type="pres">
      <dgm:prSet presAssocID="{30D6C76D-B41B-4BAD-A35A-8C51A7614107}" presName="arrow" presStyleLbl="node1" presStyleIdx="2" presStyleCnt="3"/>
      <dgm:spPr/>
      <dgm:t>
        <a:bodyPr/>
        <a:lstStyle/>
        <a:p>
          <a:endParaRPr lang="es-MX"/>
        </a:p>
      </dgm:t>
    </dgm:pt>
    <dgm:pt modelId="{91E9E5C5-D039-4E3A-BBAD-F1FBC4E97A4D}" type="pres">
      <dgm:prSet presAssocID="{30D6C76D-B41B-4BAD-A35A-8C51A7614107}" presName="descendantArrow" presStyleCnt="0"/>
      <dgm:spPr/>
    </dgm:pt>
    <dgm:pt modelId="{7D708262-B3B1-4D72-87D8-F9C5DB9EF798}" type="pres">
      <dgm:prSet presAssocID="{24464822-9A3E-4C77-A54E-7BD77B484105}" presName="childTextArrow" presStyleLbl="fgAccFollowNode1" presStyleIdx="1" presStyleCnt="2">
        <dgm:presLayoutVars>
          <dgm:bulletEnabled val="1"/>
        </dgm:presLayoutVars>
      </dgm:prSet>
      <dgm:spPr/>
      <dgm:t>
        <a:bodyPr/>
        <a:lstStyle/>
        <a:p>
          <a:endParaRPr lang="es-MX"/>
        </a:p>
      </dgm:t>
    </dgm:pt>
  </dgm:ptLst>
  <dgm:cxnLst>
    <dgm:cxn modelId="{35211614-52F6-49A1-AAFA-95C99C8F8DB1}" srcId="{C4084BF2-8C84-412E-B1EF-097EC61C66B7}" destId="{30D6C76D-B41B-4BAD-A35A-8C51A7614107}" srcOrd="0" destOrd="0" parTransId="{ED25A625-27A5-43E2-B773-72F3A447A8E2}" sibTransId="{EB6CD894-2FED-42B0-A21A-3B4B21549D82}"/>
    <dgm:cxn modelId="{3BB5D2B8-6828-4F76-BBC2-9847D0C0A548}" type="presOf" srcId="{30D6C76D-B41B-4BAD-A35A-8C51A7614107}" destId="{022EA59B-E151-4541-922E-065D0CCF68DA}" srcOrd="1" destOrd="0" presId="urn:microsoft.com/office/officeart/2005/8/layout/process4"/>
    <dgm:cxn modelId="{510A097B-D0A3-4B45-8DB6-4C629A2AD959}" srcId="{C4084BF2-8C84-412E-B1EF-097EC61C66B7}" destId="{B0C97149-B293-4E32-A9B5-AAE62775B31D}" srcOrd="1" destOrd="0" parTransId="{17077D4F-0806-4D44-A475-4E0346E71B54}" sibTransId="{161C4AD5-D7ED-40E4-A344-E76D2B802179}"/>
    <dgm:cxn modelId="{EC912B28-E599-418B-8285-76131ABAD1C8}" type="presOf" srcId="{7B9D530F-1709-49EB-BD90-58E43297DD66}" destId="{87E10F7A-C685-42F0-BC63-6D7372CCE42E}" srcOrd="0" destOrd="0" presId="urn:microsoft.com/office/officeart/2005/8/layout/process4"/>
    <dgm:cxn modelId="{B70F7052-A371-4AEB-965E-55FD8DF986C7}" type="presOf" srcId="{B0C97149-B293-4E32-A9B5-AAE62775B31D}" destId="{020DA65B-CB66-4875-8FD0-CE8348D39083}" srcOrd="0" destOrd="0" presId="urn:microsoft.com/office/officeart/2005/8/layout/process4"/>
    <dgm:cxn modelId="{BC31B41D-7B51-46E6-A101-9B47D0359A45}" type="presOf" srcId="{B0C97149-B293-4E32-A9B5-AAE62775B31D}" destId="{9B241CC7-859E-4863-8B30-E511E3262F94}" srcOrd="1" destOrd="0" presId="urn:microsoft.com/office/officeart/2005/8/layout/process4"/>
    <dgm:cxn modelId="{363C2BE6-6A9A-4DB8-9C63-3A1F68DC2920}" type="presOf" srcId="{C4084BF2-8C84-412E-B1EF-097EC61C66B7}" destId="{106A0D68-B5A7-4FC1-9659-8E8604550E08}" srcOrd="0" destOrd="0" presId="urn:microsoft.com/office/officeart/2005/8/layout/process4"/>
    <dgm:cxn modelId="{1C38A921-B9B9-408F-8A52-65A86099B929}" srcId="{C4084BF2-8C84-412E-B1EF-097EC61C66B7}" destId="{7B9D530F-1709-49EB-BD90-58E43297DD66}" srcOrd="2" destOrd="0" parTransId="{F55DCED4-C2BC-4458-AF17-E55AFFA5CA36}" sibTransId="{A1FC61D9-B9FD-4C09-A47B-E89478C5CAE6}"/>
    <dgm:cxn modelId="{FC3990F9-1F22-4C87-848D-7FB9345D064D}" srcId="{30D6C76D-B41B-4BAD-A35A-8C51A7614107}" destId="{24464822-9A3E-4C77-A54E-7BD77B484105}" srcOrd="0" destOrd="0" parTransId="{DC200DFC-7580-4CDA-8234-9DBCBD40B57F}" sibTransId="{658E7387-C65C-4ADE-AD4D-793F1F0A6AE0}"/>
    <dgm:cxn modelId="{A8CF0271-B5FB-4FEC-A8EA-0C20F5B6E5B4}" type="presOf" srcId="{A6FA71B6-DD72-42CE-9435-D8BCB99E9CC3}" destId="{7CB364C5-F031-4E45-9357-17772C244B5C}" srcOrd="0" destOrd="0" presId="urn:microsoft.com/office/officeart/2005/8/layout/process4"/>
    <dgm:cxn modelId="{23D1374F-EF34-4ECA-A863-A9088197F5F3}" type="presOf" srcId="{30D6C76D-B41B-4BAD-A35A-8C51A7614107}" destId="{254587DF-9834-4AAE-B0FA-38509A620B58}" srcOrd="0" destOrd="0" presId="urn:microsoft.com/office/officeart/2005/8/layout/process4"/>
    <dgm:cxn modelId="{897269C1-93E4-4742-A4AB-09D0D60E79B1}" srcId="{B0C97149-B293-4E32-A9B5-AAE62775B31D}" destId="{A6FA71B6-DD72-42CE-9435-D8BCB99E9CC3}" srcOrd="0" destOrd="0" parTransId="{250C9DB2-24E7-4D06-9125-B68F6C177C7E}" sibTransId="{B14EAFF7-739B-4C8A-B1D0-936282DEFF7D}"/>
    <dgm:cxn modelId="{635711CA-936D-45FB-8A43-FFE406BB5601}" type="presOf" srcId="{24464822-9A3E-4C77-A54E-7BD77B484105}" destId="{7D708262-B3B1-4D72-87D8-F9C5DB9EF798}" srcOrd="0" destOrd="0" presId="urn:microsoft.com/office/officeart/2005/8/layout/process4"/>
    <dgm:cxn modelId="{899E32E4-35FF-4EE8-9D30-CFA990F65FA1}" type="presParOf" srcId="{106A0D68-B5A7-4FC1-9659-8E8604550E08}" destId="{FB355612-FDD8-458D-A262-0CDEB45C3BE7}" srcOrd="0" destOrd="0" presId="urn:microsoft.com/office/officeart/2005/8/layout/process4"/>
    <dgm:cxn modelId="{54C3E156-CB05-4D0B-9F16-BD0CB9834F54}" type="presParOf" srcId="{FB355612-FDD8-458D-A262-0CDEB45C3BE7}" destId="{87E10F7A-C685-42F0-BC63-6D7372CCE42E}" srcOrd="0" destOrd="0" presId="urn:microsoft.com/office/officeart/2005/8/layout/process4"/>
    <dgm:cxn modelId="{E5A77391-1972-4F60-9E7B-5A1D1A235CB6}" type="presParOf" srcId="{106A0D68-B5A7-4FC1-9659-8E8604550E08}" destId="{4A495926-0C38-450E-9177-787991338AE9}" srcOrd="1" destOrd="0" presId="urn:microsoft.com/office/officeart/2005/8/layout/process4"/>
    <dgm:cxn modelId="{8A94DA51-98EE-4EF9-A2B2-2034DADFB4CB}" type="presParOf" srcId="{106A0D68-B5A7-4FC1-9659-8E8604550E08}" destId="{769F335C-DFF3-4350-BF89-62A776B37D81}" srcOrd="2" destOrd="0" presId="urn:microsoft.com/office/officeart/2005/8/layout/process4"/>
    <dgm:cxn modelId="{92A64564-CA38-4AC3-8CD1-4A538130ECCD}" type="presParOf" srcId="{769F335C-DFF3-4350-BF89-62A776B37D81}" destId="{020DA65B-CB66-4875-8FD0-CE8348D39083}" srcOrd="0" destOrd="0" presId="urn:microsoft.com/office/officeart/2005/8/layout/process4"/>
    <dgm:cxn modelId="{3C5879E2-E1CD-4720-83CD-68B4B1448E9A}" type="presParOf" srcId="{769F335C-DFF3-4350-BF89-62A776B37D81}" destId="{9B241CC7-859E-4863-8B30-E511E3262F94}" srcOrd="1" destOrd="0" presId="urn:microsoft.com/office/officeart/2005/8/layout/process4"/>
    <dgm:cxn modelId="{7EE709FB-A67B-42C9-81A7-FA4BB4D0FC16}" type="presParOf" srcId="{769F335C-DFF3-4350-BF89-62A776B37D81}" destId="{11278FCD-70B3-4BC8-96AB-472CDBC31BA0}" srcOrd="2" destOrd="0" presId="urn:microsoft.com/office/officeart/2005/8/layout/process4"/>
    <dgm:cxn modelId="{6844E580-A198-42F8-B4B7-6DB0D2D13ADF}" type="presParOf" srcId="{11278FCD-70B3-4BC8-96AB-472CDBC31BA0}" destId="{7CB364C5-F031-4E45-9357-17772C244B5C}" srcOrd="0" destOrd="0" presId="urn:microsoft.com/office/officeart/2005/8/layout/process4"/>
    <dgm:cxn modelId="{02DF4541-EF0D-4597-B053-26A576DAD0D2}" type="presParOf" srcId="{106A0D68-B5A7-4FC1-9659-8E8604550E08}" destId="{D2E5C4D5-932F-4491-A6E5-5933C42CC359}" srcOrd="3" destOrd="0" presId="urn:microsoft.com/office/officeart/2005/8/layout/process4"/>
    <dgm:cxn modelId="{5D914038-A50A-444D-89BC-70A725772372}" type="presParOf" srcId="{106A0D68-B5A7-4FC1-9659-8E8604550E08}" destId="{180D32B6-74DA-4C7A-B422-E9F0FDD7FD35}" srcOrd="4" destOrd="0" presId="urn:microsoft.com/office/officeart/2005/8/layout/process4"/>
    <dgm:cxn modelId="{F6214103-4937-471A-982D-2F85229801B3}" type="presParOf" srcId="{180D32B6-74DA-4C7A-B422-E9F0FDD7FD35}" destId="{254587DF-9834-4AAE-B0FA-38509A620B58}" srcOrd="0" destOrd="0" presId="urn:microsoft.com/office/officeart/2005/8/layout/process4"/>
    <dgm:cxn modelId="{7D6E9E71-82F2-4FD7-BCE7-E76045FF8875}" type="presParOf" srcId="{180D32B6-74DA-4C7A-B422-E9F0FDD7FD35}" destId="{022EA59B-E151-4541-922E-065D0CCF68DA}" srcOrd="1" destOrd="0" presId="urn:microsoft.com/office/officeart/2005/8/layout/process4"/>
    <dgm:cxn modelId="{30DC4E33-38CA-4E0B-85A5-4489639BB839}" type="presParOf" srcId="{180D32B6-74DA-4C7A-B422-E9F0FDD7FD35}" destId="{91E9E5C5-D039-4E3A-BBAD-F1FBC4E97A4D}" srcOrd="2" destOrd="0" presId="urn:microsoft.com/office/officeart/2005/8/layout/process4"/>
    <dgm:cxn modelId="{1034AC37-E5AA-4D2C-8853-AE0D490CDE64}" type="presParOf" srcId="{91E9E5C5-D039-4E3A-BBAD-F1FBC4E97A4D}" destId="{7D708262-B3B1-4D72-87D8-F9C5DB9EF798}"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132CD50-E573-4D7F-BCFB-060ED981FA33}"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EB630334-18B1-4878-8087-15F5ABC888C4}">
      <dgm:prSet phldrT="[Texto]" custT="1"/>
      <dgm:spPr/>
      <dgm:t>
        <a:bodyPr/>
        <a:lstStyle/>
        <a:p>
          <a:r>
            <a:rPr lang="es-MX" sz="2400" dirty="0" smtClean="0"/>
            <a:t>Tipo de entrevista por objetivos</a:t>
          </a:r>
          <a:endParaRPr lang="es-MX" sz="2400" dirty="0"/>
        </a:p>
      </dgm:t>
    </dgm:pt>
    <dgm:pt modelId="{5B95073C-8562-41D4-96D8-BCEFB174510C}" type="parTrans" cxnId="{E69B6C7E-E404-4130-8815-3F4F374B1BBA}">
      <dgm:prSet/>
      <dgm:spPr/>
      <dgm:t>
        <a:bodyPr/>
        <a:lstStyle/>
        <a:p>
          <a:endParaRPr lang="es-MX"/>
        </a:p>
      </dgm:t>
    </dgm:pt>
    <dgm:pt modelId="{F55B69AD-9182-4F28-9208-8645F322F898}" type="sibTrans" cxnId="{E69B6C7E-E404-4130-8815-3F4F374B1BBA}">
      <dgm:prSet/>
      <dgm:spPr/>
      <dgm:t>
        <a:bodyPr/>
        <a:lstStyle/>
        <a:p>
          <a:endParaRPr lang="es-MX"/>
        </a:p>
      </dgm:t>
    </dgm:pt>
    <dgm:pt modelId="{2B201935-BC9E-4B8A-930E-C59DAD293D4A}">
      <dgm:prSet phldrT="[Texto]"/>
      <dgm:spPr/>
      <dgm:t>
        <a:bodyPr/>
        <a:lstStyle/>
        <a:p>
          <a:r>
            <a:rPr lang="es-MX" dirty="0" smtClean="0"/>
            <a:t>Entrevista de investigación. Su objetivo es recolectar información</a:t>
          </a:r>
        </a:p>
        <a:p>
          <a:r>
            <a:rPr lang="es-MX" dirty="0" smtClean="0"/>
            <a:t>pertinente para responder una pregunta de investigación</a:t>
          </a:r>
          <a:endParaRPr lang="es-MX" dirty="0"/>
        </a:p>
      </dgm:t>
    </dgm:pt>
    <dgm:pt modelId="{BE794C67-126C-4993-90DD-DEB0005B2AE9}" type="parTrans" cxnId="{E970DA6B-38FB-4339-813A-654296FC5EC1}">
      <dgm:prSet/>
      <dgm:spPr/>
      <dgm:t>
        <a:bodyPr/>
        <a:lstStyle/>
        <a:p>
          <a:endParaRPr lang="es-MX"/>
        </a:p>
      </dgm:t>
    </dgm:pt>
    <dgm:pt modelId="{1E185165-651D-43C9-ACE9-75CD0222502B}" type="sibTrans" cxnId="{E970DA6B-38FB-4339-813A-654296FC5EC1}">
      <dgm:prSet/>
      <dgm:spPr/>
      <dgm:t>
        <a:bodyPr/>
        <a:lstStyle/>
        <a:p>
          <a:endParaRPr lang="es-MX"/>
        </a:p>
      </dgm:t>
    </dgm:pt>
    <dgm:pt modelId="{EA4B3F1A-19B0-4648-B7E1-D74D9B072AC8}">
      <dgm:prSet phldrT="[Texto]"/>
      <dgm:spPr/>
      <dgm:t>
        <a:bodyPr/>
        <a:lstStyle/>
        <a:p>
          <a:r>
            <a:rPr lang="es-MX" dirty="0" smtClean="0"/>
            <a:t>Entrevista psicopedagógica o psicoeducativa. Su función es</a:t>
          </a:r>
        </a:p>
        <a:p>
          <a:r>
            <a:rPr lang="es-MX" dirty="0" smtClean="0"/>
            <a:t>determinar las posibles interferencias en el proceso de enseñanza</a:t>
          </a:r>
        </a:p>
        <a:p>
          <a:r>
            <a:rPr lang="es-MX" dirty="0" smtClean="0"/>
            <a:t>aprendizaje</a:t>
          </a:r>
          <a:endParaRPr lang="es-MX" dirty="0"/>
        </a:p>
      </dgm:t>
    </dgm:pt>
    <dgm:pt modelId="{38F7CBCC-C962-4406-85D7-1E30E7EE384A}" type="parTrans" cxnId="{8261B0ED-2A68-47BB-8FBE-2FA36365F46D}">
      <dgm:prSet/>
      <dgm:spPr/>
      <dgm:t>
        <a:bodyPr/>
        <a:lstStyle/>
        <a:p>
          <a:endParaRPr lang="es-MX"/>
        </a:p>
      </dgm:t>
    </dgm:pt>
    <dgm:pt modelId="{DD2216B6-1304-4DEC-8BB6-77A0FBA91111}" type="sibTrans" cxnId="{8261B0ED-2A68-47BB-8FBE-2FA36365F46D}">
      <dgm:prSet/>
      <dgm:spPr/>
      <dgm:t>
        <a:bodyPr/>
        <a:lstStyle/>
        <a:p>
          <a:endParaRPr lang="es-MX"/>
        </a:p>
      </dgm:t>
    </dgm:pt>
    <dgm:pt modelId="{F5F09D68-CF07-4955-9A65-7704F7C8F39C}">
      <dgm:prSet phldrT="[Texto]"/>
      <dgm:spPr/>
      <dgm:t>
        <a:bodyPr/>
        <a:lstStyle/>
        <a:p>
          <a:r>
            <a:rPr lang="es-MX" dirty="0" smtClean="0"/>
            <a:t>Entrevista de orientación vocacional. Se realizan con el fin de asesorar</a:t>
          </a:r>
        </a:p>
        <a:p>
          <a:r>
            <a:rPr lang="es-MX" dirty="0" smtClean="0"/>
            <a:t>a un sujeto en la elección de un empleo, escuela o carrera</a:t>
          </a:r>
          <a:endParaRPr lang="es-MX" dirty="0"/>
        </a:p>
      </dgm:t>
    </dgm:pt>
    <dgm:pt modelId="{FBB17DC9-2049-44CA-91A4-BA3BADCD6824}" type="parTrans" cxnId="{60EB5F00-A10C-490D-9544-247377148333}">
      <dgm:prSet/>
      <dgm:spPr/>
      <dgm:t>
        <a:bodyPr/>
        <a:lstStyle/>
        <a:p>
          <a:endParaRPr lang="es-MX"/>
        </a:p>
      </dgm:t>
    </dgm:pt>
    <dgm:pt modelId="{6985F937-15EF-4013-8C86-0A0F86984FD2}" type="sibTrans" cxnId="{60EB5F00-A10C-490D-9544-247377148333}">
      <dgm:prSet/>
      <dgm:spPr/>
      <dgm:t>
        <a:bodyPr/>
        <a:lstStyle/>
        <a:p>
          <a:endParaRPr lang="es-MX"/>
        </a:p>
      </dgm:t>
    </dgm:pt>
    <dgm:pt modelId="{A12A106C-7655-484E-B3D9-EBEAE041397E}">
      <dgm:prSet phldrT="[Texto]"/>
      <dgm:spPr/>
      <dgm:t>
        <a:bodyPr/>
        <a:lstStyle/>
        <a:p>
          <a:r>
            <a:rPr lang="es-MX" dirty="0" smtClean="0"/>
            <a:t> Entrevista clínica. Su objetivo es conocer el funcionamiento de la personalidad de un sujeto</a:t>
          </a:r>
          <a:endParaRPr lang="es-MX" dirty="0"/>
        </a:p>
      </dgm:t>
    </dgm:pt>
    <dgm:pt modelId="{62E591AE-D82B-4A1B-BD51-14E3B92C019F}" type="parTrans" cxnId="{A4527BEA-6314-402D-A059-5C1F5B67818D}">
      <dgm:prSet/>
      <dgm:spPr/>
      <dgm:t>
        <a:bodyPr/>
        <a:lstStyle/>
        <a:p>
          <a:endParaRPr lang="es-MX"/>
        </a:p>
      </dgm:t>
    </dgm:pt>
    <dgm:pt modelId="{0C6A3C7D-1765-455E-B83F-4BDD1C8A02AA}" type="sibTrans" cxnId="{A4527BEA-6314-402D-A059-5C1F5B67818D}">
      <dgm:prSet/>
      <dgm:spPr/>
      <dgm:t>
        <a:bodyPr/>
        <a:lstStyle/>
        <a:p>
          <a:endParaRPr lang="es-MX"/>
        </a:p>
      </dgm:t>
    </dgm:pt>
    <dgm:pt modelId="{A1BB146B-AAFA-4D6E-B38E-2D68ECC5D83B}">
      <dgm:prSet/>
      <dgm:spPr/>
      <dgm:t>
        <a:bodyPr/>
        <a:lstStyle/>
        <a:p>
          <a:r>
            <a:rPr lang="es-MX" dirty="0" smtClean="0"/>
            <a:t>Entrevista laboral. Se aplica para conocer las características de un candidato a un puesto laboral para elegir al más idóneo</a:t>
          </a:r>
          <a:endParaRPr lang="es-MX" dirty="0"/>
        </a:p>
      </dgm:t>
    </dgm:pt>
    <dgm:pt modelId="{DFC6B541-7C17-4AF1-8B8D-459542BB0B40}" type="parTrans" cxnId="{A419ACB6-622D-4027-9994-13F7A0AFF21D}">
      <dgm:prSet/>
      <dgm:spPr/>
      <dgm:t>
        <a:bodyPr/>
        <a:lstStyle/>
        <a:p>
          <a:endParaRPr lang="es-MX"/>
        </a:p>
      </dgm:t>
    </dgm:pt>
    <dgm:pt modelId="{905EA24B-FCAA-4B43-BCB6-1CC37F3475FE}" type="sibTrans" cxnId="{A419ACB6-622D-4027-9994-13F7A0AFF21D}">
      <dgm:prSet/>
      <dgm:spPr/>
      <dgm:t>
        <a:bodyPr/>
        <a:lstStyle/>
        <a:p>
          <a:endParaRPr lang="es-MX"/>
        </a:p>
      </dgm:t>
    </dgm:pt>
    <dgm:pt modelId="{FB5CFD2C-8A7B-402E-9B70-4283FB9025C0}" type="pres">
      <dgm:prSet presAssocID="{2132CD50-E573-4D7F-BCFB-060ED981FA33}" presName="diagram" presStyleCnt="0">
        <dgm:presLayoutVars>
          <dgm:dir/>
          <dgm:resizeHandles val="exact"/>
        </dgm:presLayoutVars>
      </dgm:prSet>
      <dgm:spPr/>
      <dgm:t>
        <a:bodyPr/>
        <a:lstStyle/>
        <a:p>
          <a:endParaRPr lang="es-MX"/>
        </a:p>
      </dgm:t>
    </dgm:pt>
    <dgm:pt modelId="{EEF04CD3-59CA-4B95-900D-DEEACE888185}" type="pres">
      <dgm:prSet presAssocID="{EB630334-18B1-4878-8087-15F5ABC888C4}" presName="node" presStyleLbl="node1" presStyleIdx="0" presStyleCnt="6">
        <dgm:presLayoutVars>
          <dgm:bulletEnabled val="1"/>
        </dgm:presLayoutVars>
      </dgm:prSet>
      <dgm:spPr/>
      <dgm:t>
        <a:bodyPr/>
        <a:lstStyle/>
        <a:p>
          <a:endParaRPr lang="es-MX"/>
        </a:p>
      </dgm:t>
    </dgm:pt>
    <dgm:pt modelId="{F69BD5B9-0460-4587-9F78-4CFB8E3F2B5F}" type="pres">
      <dgm:prSet presAssocID="{F55B69AD-9182-4F28-9208-8645F322F898}" presName="sibTrans" presStyleLbl="sibTrans2D1" presStyleIdx="0" presStyleCnt="5"/>
      <dgm:spPr/>
      <dgm:t>
        <a:bodyPr/>
        <a:lstStyle/>
        <a:p>
          <a:endParaRPr lang="es-MX"/>
        </a:p>
      </dgm:t>
    </dgm:pt>
    <dgm:pt modelId="{B92CBF6D-2439-426D-9844-CC8EE6766A98}" type="pres">
      <dgm:prSet presAssocID="{F55B69AD-9182-4F28-9208-8645F322F898}" presName="connectorText" presStyleLbl="sibTrans2D1" presStyleIdx="0" presStyleCnt="5"/>
      <dgm:spPr/>
      <dgm:t>
        <a:bodyPr/>
        <a:lstStyle/>
        <a:p>
          <a:endParaRPr lang="es-MX"/>
        </a:p>
      </dgm:t>
    </dgm:pt>
    <dgm:pt modelId="{994AA64B-A96D-49AB-B67F-DAA4629ED222}" type="pres">
      <dgm:prSet presAssocID="{2B201935-BC9E-4B8A-930E-C59DAD293D4A}" presName="node" presStyleLbl="node1" presStyleIdx="1" presStyleCnt="6">
        <dgm:presLayoutVars>
          <dgm:bulletEnabled val="1"/>
        </dgm:presLayoutVars>
      </dgm:prSet>
      <dgm:spPr/>
      <dgm:t>
        <a:bodyPr/>
        <a:lstStyle/>
        <a:p>
          <a:endParaRPr lang="es-MX"/>
        </a:p>
      </dgm:t>
    </dgm:pt>
    <dgm:pt modelId="{2C39F821-30E0-44E9-99F3-DF48DDA05431}" type="pres">
      <dgm:prSet presAssocID="{1E185165-651D-43C9-ACE9-75CD0222502B}" presName="sibTrans" presStyleLbl="sibTrans2D1" presStyleIdx="1" presStyleCnt="5"/>
      <dgm:spPr/>
      <dgm:t>
        <a:bodyPr/>
        <a:lstStyle/>
        <a:p>
          <a:endParaRPr lang="es-MX"/>
        </a:p>
      </dgm:t>
    </dgm:pt>
    <dgm:pt modelId="{52E851A1-92CE-4F23-8985-9EFE50B6FFBB}" type="pres">
      <dgm:prSet presAssocID="{1E185165-651D-43C9-ACE9-75CD0222502B}" presName="connectorText" presStyleLbl="sibTrans2D1" presStyleIdx="1" presStyleCnt="5"/>
      <dgm:spPr/>
      <dgm:t>
        <a:bodyPr/>
        <a:lstStyle/>
        <a:p>
          <a:endParaRPr lang="es-MX"/>
        </a:p>
      </dgm:t>
    </dgm:pt>
    <dgm:pt modelId="{6E75E592-A8F7-4A77-90D6-C4C74035FB92}" type="pres">
      <dgm:prSet presAssocID="{EA4B3F1A-19B0-4648-B7E1-D74D9B072AC8}" presName="node" presStyleLbl="node1" presStyleIdx="2" presStyleCnt="6">
        <dgm:presLayoutVars>
          <dgm:bulletEnabled val="1"/>
        </dgm:presLayoutVars>
      </dgm:prSet>
      <dgm:spPr/>
      <dgm:t>
        <a:bodyPr/>
        <a:lstStyle/>
        <a:p>
          <a:endParaRPr lang="es-MX"/>
        </a:p>
      </dgm:t>
    </dgm:pt>
    <dgm:pt modelId="{76B257FB-272B-4AE8-A5A2-E4F0BF39865C}" type="pres">
      <dgm:prSet presAssocID="{DD2216B6-1304-4DEC-8BB6-77A0FBA91111}" presName="sibTrans" presStyleLbl="sibTrans2D1" presStyleIdx="2" presStyleCnt="5"/>
      <dgm:spPr/>
      <dgm:t>
        <a:bodyPr/>
        <a:lstStyle/>
        <a:p>
          <a:endParaRPr lang="es-MX"/>
        </a:p>
      </dgm:t>
    </dgm:pt>
    <dgm:pt modelId="{9519A1EA-388A-4E0B-B4D3-B62754E9F811}" type="pres">
      <dgm:prSet presAssocID="{DD2216B6-1304-4DEC-8BB6-77A0FBA91111}" presName="connectorText" presStyleLbl="sibTrans2D1" presStyleIdx="2" presStyleCnt="5"/>
      <dgm:spPr/>
      <dgm:t>
        <a:bodyPr/>
        <a:lstStyle/>
        <a:p>
          <a:endParaRPr lang="es-MX"/>
        </a:p>
      </dgm:t>
    </dgm:pt>
    <dgm:pt modelId="{52E07A79-7CA8-4A01-854F-7B893B43F918}" type="pres">
      <dgm:prSet presAssocID="{F5F09D68-CF07-4955-9A65-7704F7C8F39C}" presName="node" presStyleLbl="node1" presStyleIdx="3" presStyleCnt="6">
        <dgm:presLayoutVars>
          <dgm:bulletEnabled val="1"/>
        </dgm:presLayoutVars>
      </dgm:prSet>
      <dgm:spPr/>
      <dgm:t>
        <a:bodyPr/>
        <a:lstStyle/>
        <a:p>
          <a:endParaRPr lang="es-MX"/>
        </a:p>
      </dgm:t>
    </dgm:pt>
    <dgm:pt modelId="{FD7BF839-CE6C-4270-9C6A-673D5D56265C}" type="pres">
      <dgm:prSet presAssocID="{6985F937-15EF-4013-8C86-0A0F86984FD2}" presName="sibTrans" presStyleLbl="sibTrans2D1" presStyleIdx="3" presStyleCnt="5"/>
      <dgm:spPr/>
      <dgm:t>
        <a:bodyPr/>
        <a:lstStyle/>
        <a:p>
          <a:endParaRPr lang="es-MX"/>
        </a:p>
      </dgm:t>
    </dgm:pt>
    <dgm:pt modelId="{A8F4D5F0-1414-40AE-A270-464E0D7B6542}" type="pres">
      <dgm:prSet presAssocID="{6985F937-15EF-4013-8C86-0A0F86984FD2}" presName="connectorText" presStyleLbl="sibTrans2D1" presStyleIdx="3" presStyleCnt="5"/>
      <dgm:spPr/>
      <dgm:t>
        <a:bodyPr/>
        <a:lstStyle/>
        <a:p>
          <a:endParaRPr lang="es-MX"/>
        </a:p>
      </dgm:t>
    </dgm:pt>
    <dgm:pt modelId="{6B5FF05A-B387-447B-8193-77090DA24410}" type="pres">
      <dgm:prSet presAssocID="{A12A106C-7655-484E-B3D9-EBEAE041397E}" presName="node" presStyleLbl="node1" presStyleIdx="4" presStyleCnt="6">
        <dgm:presLayoutVars>
          <dgm:bulletEnabled val="1"/>
        </dgm:presLayoutVars>
      </dgm:prSet>
      <dgm:spPr/>
      <dgm:t>
        <a:bodyPr/>
        <a:lstStyle/>
        <a:p>
          <a:endParaRPr lang="es-MX"/>
        </a:p>
      </dgm:t>
    </dgm:pt>
    <dgm:pt modelId="{88CBEB4B-8DBF-4711-9445-81D6F50F59AA}" type="pres">
      <dgm:prSet presAssocID="{0C6A3C7D-1765-455E-B83F-4BDD1C8A02AA}" presName="sibTrans" presStyleLbl="sibTrans2D1" presStyleIdx="4" presStyleCnt="5"/>
      <dgm:spPr/>
      <dgm:t>
        <a:bodyPr/>
        <a:lstStyle/>
        <a:p>
          <a:endParaRPr lang="es-MX"/>
        </a:p>
      </dgm:t>
    </dgm:pt>
    <dgm:pt modelId="{B3F23491-851E-4F64-AE40-89F3C4E41080}" type="pres">
      <dgm:prSet presAssocID="{0C6A3C7D-1765-455E-B83F-4BDD1C8A02AA}" presName="connectorText" presStyleLbl="sibTrans2D1" presStyleIdx="4" presStyleCnt="5"/>
      <dgm:spPr/>
      <dgm:t>
        <a:bodyPr/>
        <a:lstStyle/>
        <a:p>
          <a:endParaRPr lang="es-MX"/>
        </a:p>
      </dgm:t>
    </dgm:pt>
    <dgm:pt modelId="{D157A02F-3C56-4F0C-A7B5-C53BAF165F0F}" type="pres">
      <dgm:prSet presAssocID="{A1BB146B-AAFA-4D6E-B38E-2D68ECC5D83B}" presName="node" presStyleLbl="node1" presStyleIdx="5" presStyleCnt="6">
        <dgm:presLayoutVars>
          <dgm:bulletEnabled val="1"/>
        </dgm:presLayoutVars>
      </dgm:prSet>
      <dgm:spPr/>
      <dgm:t>
        <a:bodyPr/>
        <a:lstStyle/>
        <a:p>
          <a:endParaRPr lang="es-MX"/>
        </a:p>
      </dgm:t>
    </dgm:pt>
  </dgm:ptLst>
  <dgm:cxnLst>
    <dgm:cxn modelId="{C1A0B893-1037-4F97-81E7-EBD611761F97}" type="presOf" srcId="{6985F937-15EF-4013-8C86-0A0F86984FD2}" destId="{FD7BF839-CE6C-4270-9C6A-673D5D56265C}" srcOrd="0" destOrd="0" presId="urn:microsoft.com/office/officeart/2005/8/layout/process5"/>
    <dgm:cxn modelId="{8261B0ED-2A68-47BB-8FBE-2FA36365F46D}" srcId="{2132CD50-E573-4D7F-BCFB-060ED981FA33}" destId="{EA4B3F1A-19B0-4648-B7E1-D74D9B072AC8}" srcOrd="2" destOrd="0" parTransId="{38F7CBCC-C962-4406-85D7-1E30E7EE384A}" sibTransId="{DD2216B6-1304-4DEC-8BB6-77A0FBA91111}"/>
    <dgm:cxn modelId="{E69B6C7E-E404-4130-8815-3F4F374B1BBA}" srcId="{2132CD50-E573-4D7F-BCFB-060ED981FA33}" destId="{EB630334-18B1-4878-8087-15F5ABC888C4}" srcOrd="0" destOrd="0" parTransId="{5B95073C-8562-41D4-96D8-BCEFB174510C}" sibTransId="{F55B69AD-9182-4F28-9208-8645F322F898}"/>
    <dgm:cxn modelId="{F07FC75E-0316-49ED-BFB3-6DE0AA8A5DE3}" type="presOf" srcId="{F5F09D68-CF07-4955-9A65-7704F7C8F39C}" destId="{52E07A79-7CA8-4A01-854F-7B893B43F918}" srcOrd="0" destOrd="0" presId="urn:microsoft.com/office/officeart/2005/8/layout/process5"/>
    <dgm:cxn modelId="{56689786-98BF-49ED-AF44-AF2DD5A40568}" type="presOf" srcId="{2B201935-BC9E-4B8A-930E-C59DAD293D4A}" destId="{994AA64B-A96D-49AB-B67F-DAA4629ED222}" srcOrd="0" destOrd="0" presId="urn:microsoft.com/office/officeart/2005/8/layout/process5"/>
    <dgm:cxn modelId="{B4E8C010-6AF4-4F92-B3D4-A41DDB43F38B}" type="presOf" srcId="{1E185165-651D-43C9-ACE9-75CD0222502B}" destId="{52E851A1-92CE-4F23-8985-9EFE50B6FFBB}" srcOrd="1" destOrd="0" presId="urn:microsoft.com/office/officeart/2005/8/layout/process5"/>
    <dgm:cxn modelId="{AF61158A-0BA7-4B47-A441-481599744D80}" type="presOf" srcId="{A12A106C-7655-484E-B3D9-EBEAE041397E}" destId="{6B5FF05A-B387-447B-8193-77090DA24410}" srcOrd="0" destOrd="0" presId="urn:microsoft.com/office/officeart/2005/8/layout/process5"/>
    <dgm:cxn modelId="{A419ACB6-622D-4027-9994-13F7A0AFF21D}" srcId="{2132CD50-E573-4D7F-BCFB-060ED981FA33}" destId="{A1BB146B-AAFA-4D6E-B38E-2D68ECC5D83B}" srcOrd="5" destOrd="0" parTransId="{DFC6B541-7C17-4AF1-8B8D-459542BB0B40}" sibTransId="{905EA24B-FCAA-4B43-BCB6-1CC37F3475FE}"/>
    <dgm:cxn modelId="{212E286A-2268-477A-AC73-752296D06D4B}" type="presOf" srcId="{F55B69AD-9182-4F28-9208-8645F322F898}" destId="{B92CBF6D-2439-426D-9844-CC8EE6766A98}" srcOrd="1" destOrd="0" presId="urn:microsoft.com/office/officeart/2005/8/layout/process5"/>
    <dgm:cxn modelId="{F651BC52-1B82-458A-B516-9162F4B053ED}" type="presOf" srcId="{F55B69AD-9182-4F28-9208-8645F322F898}" destId="{F69BD5B9-0460-4587-9F78-4CFB8E3F2B5F}" srcOrd="0" destOrd="0" presId="urn:microsoft.com/office/officeart/2005/8/layout/process5"/>
    <dgm:cxn modelId="{55060DBC-F9C4-4085-96E2-AE3FF7AF46E6}" type="presOf" srcId="{DD2216B6-1304-4DEC-8BB6-77A0FBA91111}" destId="{9519A1EA-388A-4E0B-B4D3-B62754E9F811}" srcOrd="1" destOrd="0" presId="urn:microsoft.com/office/officeart/2005/8/layout/process5"/>
    <dgm:cxn modelId="{D1172A6F-979A-43F4-8CAE-A876598CD50E}" type="presOf" srcId="{6985F937-15EF-4013-8C86-0A0F86984FD2}" destId="{A8F4D5F0-1414-40AE-A270-464E0D7B6542}" srcOrd="1" destOrd="0" presId="urn:microsoft.com/office/officeart/2005/8/layout/process5"/>
    <dgm:cxn modelId="{5E1CDCF6-6F1D-4659-8CCB-F62F6E7756AA}" type="presOf" srcId="{1E185165-651D-43C9-ACE9-75CD0222502B}" destId="{2C39F821-30E0-44E9-99F3-DF48DDA05431}" srcOrd="0" destOrd="0" presId="urn:microsoft.com/office/officeart/2005/8/layout/process5"/>
    <dgm:cxn modelId="{8D069FFF-936A-4B16-8873-5407180F4B03}" type="presOf" srcId="{EB630334-18B1-4878-8087-15F5ABC888C4}" destId="{EEF04CD3-59CA-4B95-900D-DEEACE888185}" srcOrd="0" destOrd="0" presId="urn:microsoft.com/office/officeart/2005/8/layout/process5"/>
    <dgm:cxn modelId="{987D4611-801A-4DBE-934E-B04139E9AFF7}" type="presOf" srcId="{2132CD50-E573-4D7F-BCFB-060ED981FA33}" destId="{FB5CFD2C-8A7B-402E-9B70-4283FB9025C0}" srcOrd="0" destOrd="0" presId="urn:microsoft.com/office/officeart/2005/8/layout/process5"/>
    <dgm:cxn modelId="{DAFD6A45-086E-4754-853C-D463D12AF9D6}" type="presOf" srcId="{0C6A3C7D-1765-455E-B83F-4BDD1C8A02AA}" destId="{88CBEB4B-8DBF-4711-9445-81D6F50F59AA}" srcOrd="0" destOrd="0" presId="urn:microsoft.com/office/officeart/2005/8/layout/process5"/>
    <dgm:cxn modelId="{A0AE71B0-DAB8-4051-B515-01207B75888E}" type="presOf" srcId="{A1BB146B-AAFA-4D6E-B38E-2D68ECC5D83B}" destId="{D157A02F-3C56-4F0C-A7B5-C53BAF165F0F}" srcOrd="0" destOrd="0" presId="urn:microsoft.com/office/officeart/2005/8/layout/process5"/>
    <dgm:cxn modelId="{A4527BEA-6314-402D-A059-5C1F5B67818D}" srcId="{2132CD50-E573-4D7F-BCFB-060ED981FA33}" destId="{A12A106C-7655-484E-B3D9-EBEAE041397E}" srcOrd="4" destOrd="0" parTransId="{62E591AE-D82B-4A1B-BD51-14E3B92C019F}" sibTransId="{0C6A3C7D-1765-455E-B83F-4BDD1C8A02AA}"/>
    <dgm:cxn modelId="{60EB5F00-A10C-490D-9544-247377148333}" srcId="{2132CD50-E573-4D7F-BCFB-060ED981FA33}" destId="{F5F09D68-CF07-4955-9A65-7704F7C8F39C}" srcOrd="3" destOrd="0" parTransId="{FBB17DC9-2049-44CA-91A4-BA3BADCD6824}" sibTransId="{6985F937-15EF-4013-8C86-0A0F86984FD2}"/>
    <dgm:cxn modelId="{37ECFA9A-B848-446B-9FDA-B38498A01AF6}" type="presOf" srcId="{0C6A3C7D-1765-455E-B83F-4BDD1C8A02AA}" destId="{B3F23491-851E-4F64-AE40-89F3C4E41080}" srcOrd="1" destOrd="0" presId="urn:microsoft.com/office/officeart/2005/8/layout/process5"/>
    <dgm:cxn modelId="{C5419318-EEFC-4968-A600-BCB4D93EA696}" type="presOf" srcId="{EA4B3F1A-19B0-4648-B7E1-D74D9B072AC8}" destId="{6E75E592-A8F7-4A77-90D6-C4C74035FB92}" srcOrd="0" destOrd="0" presId="urn:microsoft.com/office/officeart/2005/8/layout/process5"/>
    <dgm:cxn modelId="{E970DA6B-38FB-4339-813A-654296FC5EC1}" srcId="{2132CD50-E573-4D7F-BCFB-060ED981FA33}" destId="{2B201935-BC9E-4B8A-930E-C59DAD293D4A}" srcOrd="1" destOrd="0" parTransId="{BE794C67-126C-4993-90DD-DEB0005B2AE9}" sibTransId="{1E185165-651D-43C9-ACE9-75CD0222502B}"/>
    <dgm:cxn modelId="{BB67E9A0-56E4-4D27-8A2A-A6FEBCCDB1F6}" type="presOf" srcId="{DD2216B6-1304-4DEC-8BB6-77A0FBA91111}" destId="{76B257FB-272B-4AE8-A5A2-E4F0BF39865C}" srcOrd="0" destOrd="0" presId="urn:microsoft.com/office/officeart/2005/8/layout/process5"/>
    <dgm:cxn modelId="{130B4B93-FF9D-484B-A2B9-EAA2CBA90A96}" type="presParOf" srcId="{FB5CFD2C-8A7B-402E-9B70-4283FB9025C0}" destId="{EEF04CD3-59CA-4B95-900D-DEEACE888185}" srcOrd="0" destOrd="0" presId="urn:microsoft.com/office/officeart/2005/8/layout/process5"/>
    <dgm:cxn modelId="{89F06240-24EC-4240-A937-8C05B50D3F2B}" type="presParOf" srcId="{FB5CFD2C-8A7B-402E-9B70-4283FB9025C0}" destId="{F69BD5B9-0460-4587-9F78-4CFB8E3F2B5F}" srcOrd="1" destOrd="0" presId="urn:microsoft.com/office/officeart/2005/8/layout/process5"/>
    <dgm:cxn modelId="{9CFBF165-9365-44D1-8940-FD00E246C15C}" type="presParOf" srcId="{F69BD5B9-0460-4587-9F78-4CFB8E3F2B5F}" destId="{B92CBF6D-2439-426D-9844-CC8EE6766A98}" srcOrd="0" destOrd="0" presId="urn:microsoft.com/office/officeart/2005/8/layout/process5"/>
    <dgm:cxn modelId="{8E29484D-9192-471D-BC56-08F72A636147}" type="presParOf" srcId="{FB5CFD2C-8A7B-402E-9B70-4283FB9025C0}" destId="{994AA64B-A96D-49AB-B67F-DAA4629ED222}" srcOrd="2" destOrd="0" presId="urn:microsoft.com/office/officeart/2005/8/layout/process5"/>
    <dgm:cxn modelId="{9F3F4A70-D087-4ABB-8D23-045BC0510903}" type="presParOf" srcId="{FB5CFD2C-8A7B-402E-9B70-4283FB9025C0}" destId="{2C39F821-30E0-44E9-99F3-DF48DDA05431}" srcOrd="3" destOrd="0" presId="urn:microsoft.com/office/officeart/2005/8/layout/process5"/>
    <dgm:cxn modelId="{A6393D75-4213-4ECA-B845-6BFBAB3E674A}" type="presParOf" srcId="{2C39F821-30E0-44E9-99F3-DF48DDA05431}" destId="{52E851A1-92CE-4F23-8985-9EFE50B6FFBB}" srcOrd="0" destOrd="0" presId="urn:microsoft.com/office/officeart/2005/8/layout/process5"/>
    <dgm:cxn modelId="{0169D73F-2433-4366-883E-4B12263A15AC}" type="presParOf" srcId="{FB5CFD2C-8A7B-402E-9B70-4283FB9025C0}" destId="{6E75E592-A8F7-4A77-90D6-C4C74035FB92}" srcOrd="4" destOrd="0" presId="urn:microsoft.com/office/officeart/2005/8/layout/process5"/>
    <dgm:cxn modelId="{EAD9302C-8890-402F-BE6E-67889DB6B1F9}" type="presParOf" srcId="{FB5CFD2C-8A7B-402E-9B70-4283FB9025C0}" destId="{76B257FB-272B-4AE8-A5A2-E4F0BF39865C}" srcOrd="5" destOrd="0" presId="urn:microsoft.com/office/officeart/2005/8/layout/process5"/>
    <dgm:cxn modelId="{6C3EC16B-3A67-4EB0-94C3-89E159592C32}" type="presParOf" srcId="{76B257FB-272B-4AE8-A5A2-E4F0BF39865C}" destId="{9519A1EA-388A-4E0B-B4D3-B62754E9F811}" srcOrd="0" destOrd="0" presId="urn:microsoft.com/office/officeart/2005/8/layout/process5"/>
    <dgm:cxn modelId="{1DBFD0A6-578D-45A5-B8B8-B97236493339}" type="presParOf" srcId="{FB5CFD2C-8A7B-402E-9B70-4283FB9025C0}" destId="{52E07A79-7CA8-4A01-854F-7B893B43F918}" srcOrd="6" destOrd="0" presId="urn:microsoft.com/office/officeart/2005/8/layout/process5"/>
    <dgm:cxn modelId="{CB4D4FF8-615E-4D98-B13A-5EC7994DBD82}" type="presParOf" srcId="{FB5CFD2C-8A7B-402E-9B70-4283FB9025C0}" destId="{FD7BF839-CE6C-4270-9C6A-673D5D56265C}" srcOrd="7" destOrd="0" presId="urn:microsoft.com/office/officeart/2005/8/layout/process5"/>
    <dgm:cxn modelId="{BBCB5BE7-D578-4A63-8FFD-810FC477D483}" type="presParOf" srcId="{FD7BF839-CE6C-4270-9C6A-673D5D56265C}" destId="{A8F4D5F0-1414-40AE-A270-464E0D7B6542}" srcOrd="0" destOrd="0" presId="urn:microsoft.com/office/officeart/2005/8/layout/process5"/>
    <dgm:cxn modelId="{58DAF3B2-4017-4C84-91EB-53BE667DA88B}" type="presParOf" srcId="{FB5CFD2C-8A7B-402E-9B70-4283FB9025C0}" destId="{6B5FF05A-B387-447B-8193-77090DA24410}" srcOrd="8" destOrd="0" presId="urn:microsoft.com/office/officeart/2005/8/layout/process5"/>
    <dgm:cxn modelId="{2875873F-4F4A-468C-B6CE-8D686C2A199A}" type="presParOf" srcId="{FB5CFD2C-8A7B-402E-9B70-4283FB9025C0}" destId="{88CBEB4B-8DBF-4711-9445-81D6F50F59AA}" srcOrd="9" destOrd="0" presId="urn:microsoft.com/office/officeart/2005/8/layout/process5"/>
    <dgm:cxn modelId="{69144759-3314-4736-9554-AB58D8FA0A2B}" type="presParOf" srcId="{88CBEB4B-8DBF-4711-9445-81D6F50F59AA}" destId="{B3F23491-851E-4F64-AE40-89F3C4E41080}" srcOrd="0" destOrd="0" presId="urn:microsoft.com/office/officeart/2005/8/layout/process5"/>
    <dgm:cxn modelId="{A0C980B4-5537-4BC1-972A-6B33113F4439}" type="presParOf" srcId="{FB5CFD2C-8A7B-402E-9B70-4283FB9025C0}" destId="{D157A02F-3C56-4F0C-A7B5-C53BAF165F0F}" srcOrd="10"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99FAF8-7405-48FC-BFEA-61BD4407824F}" type="doc">
      <dgm:prSet loTypeId="urn:microsoft.com/office/officeart/2005/8/layout/hProcess6" loCatId="process" qsTypeId="urn:microsoft.com/office/officeart/2005/8/quickstyle/simple1" qsCatId="simple" csTypeId="urn:microsoft.com/office/officeart/2005/8/colors/colorful5" csCatId="colorful" phldr="1"/>
      <dgm:spPr/>
      <dgm:t>
        <a:bodyPr/>
        <a:lstStyle/>
        <a:p>
          <a:endParaRPr lang="es-MX"/>
        </a:p>
      </dgm:t>
    </dgm:pt>
    <dgm:pt modelId="{05774878-48E3-4B35-B19D-A2206A9479B0}">
      <dgm:prSet phldrT="[Texto]" custT="1"/>
      <dgm:spPr/>
      <dgm:t>
        <a:bodyPr/>
        <a:lstStyle/>
        <a:p>
          <a:r>
            <a:rPr lang="es-MX" sz="1600" dirty="0" smtClean="0"/>
            <a:t>Tipo de entrevista por estructura</a:t>
          </a:r>
          <a:endParaRPr lang="es-MX" sz="1600" dirty="0"/>
        </a:p>
      </dgm:t>
    </dgm:pt>
    <dgm:pt modelId="{C9890005-D336-4934-BD4E-A2658FED41FE}" type="parTrans" cxnId="{071AB264-1134-455D-A07C-C0CFAD139CC3}">
      <dgm:prSet/>
      <dgm:spPr/>
      <dgm:t>
        <a:bodyPr/>
        <a:lstStyle/>
        <a:p>
          <a:endParaRPr lang="es-MX"/>
        </a:p>
      </dgm:t>
    </dgm:pt>
    <dgm:pt modelId="{EBB8D3DD-C1AD-4D57-8AFB-6B21CA29509B}" type="sibTrans" cxnId="{071AB264-1134-455D-A07C-C0CFAD139CC3}">
      <dgm:prSet/>
      <dgm:spPr/>
      <dgm:t>
        <a:bodyPr/>
        <a:lstStyle/>
        <a:p>
          <a:endParaRPr lang="es-MX"/>
        </a:p>
      </dgm:t>
    </dgm:pt>
    <dgm:pt modelId="{48EFD18B-B4C6-49BE-A56D-E0685591E635}">
      <dgm:prSet phldrT="[Texto]"/>
      <dgm:spPr/>
      <dgm:t>
        <a:bodyPr/>
        <a:lstStyle/>
        <a:p>
          <a:r>
            <a:rPr lang="es-MX" dirty="0" smtClean="0"/>
            <a:t>Entrevista estructurada o cerrada</a:t>
          </a:r>
          <a:endParaRPr lang="es-MX" dirty="0"/>
        </a:p>
      </dgm:t>
    </dgm:pt>
    <dgm:pt modelId="{1E886C57-A3B8-4E07-85E0-E6BC0A5EB874}" type="parTrans" cxnId="{96A6C9FB-2C7F-4C1B-A8A3-14A91D35A350}">
      <dgm:prSet/>
      <dgm:spPr/>
      <dgm:t>
        <a:bodyPr/>
        <a:lstStyle/>
        <a:p>
          <a:endParaRPr lang="es-MX"/>
        </a:p>
      </dgm:t>
    </dgm:pt>
    <dgm:pt modelId="{9280F906-F69F-4917-B6DF-94530B3C4DE0}" type="sibTrans" cxnId="{96A6C9FB-2C7F-4C1B-A8A3-14A91D35A350}">
      <dgm:prSet/>
      <dgm:spPr/>
      <dgm:t>
        <a:bodyPr/>
        <a:lstStyle/>
        <a:p>
          <a:endParaRPr lang="es-MX"/>
        </a:p>
      </dgm:t>
    </dgm:pt>
    <dgm:pt modelId="{B567AC7F-0D63-443C-B420-7FB774412359}">
      <dgm:prSet phldrT="[Texto]" custT="1"/>
      <dgm:spPr/>
      <dgm:t>
        <a:bodyPr/>
        <a:lstStyle/>
        <a:p>
          <a:r>
            <a:rPr lang="es-MX" sz="1200" dirty="0" smtClean="0"/>
            <a:t>Entrevista </a:t>
          </a:r>
          <a:r>
            <a:rPr lang="es-MX" sz="1200" dirty="0" err="1" smtClean="0"/>
            <a:t>semi</a:t>
          </a:r>
          <a:r>
            <a:rPr lang="es-MX" sz="1200" dirty="0" smtClean="0"/>
            <a:t> estructurada</a:t>
          </a:r>
        </a:p>
        <a:p>
          <a:r>
            <a:rPr lang="es-MX" sz="1200" dirty="0" smtClean="0"/>
            <a:t>En esta modalidad, si bien el entrevistador lleva un guion de preguntas</a:t>
          </a:r>
        </a:p>
        <a:p>
          <a:r>
            <a:rPr lang="es-MX" sz="1200" dirty="0" smtClean="0"/>
            <a:t>básicas</a:t>
          </a:r>
          <a:endParaRPr lang="es-MX" sz="1200" dirty="0"/>
        </a:p>
      </dgm:t>
    </dgm:pt>
    <dgm:pt modelId="{F7FFC35C-7786-4E8A-8B65-857401A00DC0}" type="parTrans" cxnId="{9F65D111-64E5-496C-861C-F714AD5C51A2}">
      <dgm:prSet/>
      <dgm:spPr/>
      <dgm:t>
        <a:bodyPr/>
        <a:lstStyle/>
        <a:p>
          <a:endParaRPr lang="es-MX"/>
        </a:p>
      </dgm:t>
    </dgm:pt>
    <dgm:pt modelId="{36D405B2-48F4-4BAF-A123-35173B29A553}" type="sibTrans" cxnId="{9F65D111-64E5-496C-861C-F714AD5C51A2}">
      <dgm:prSet/>
      <dgm:spPr/>
      <dgm:t>
        <a:bodyPr/>
        <a:lstStyle/>
        <a:p>
          <a:endParaRPr lang="es-MX"/>
        </a:p>
      </dgm:t>
    </dgm:pt>
    <dgm:pt modelId="{FDF79B6C-661B-467A-B0B7-FCB901626CC9}">
      <dgm:prSet phldrT="[Texto]"/>
      <dgm:spPr/>
      <dgm:t>
        <a:bodyPr/>
        <a:lstStyle/>
        <a:p>
          <a:r>
            <a:rPr lang="es-MX" dirty="0" smtClean="0"/>
            <a:t>Entrevista abierta o no estructurada</a:t>
          </a:r>
          <a:endParaRPr lang="es-MX" dirty="0"/>
        </a:p>
      </dgm:t>
    </dgm:pt>
    <dgm:pt modelId="{D7FFF396-C2AB-40C5-85EF-AFACFEFE598C}" type="parTrans" cxnId="{F21A0197-586A-41E1-A8FE-8CD8D33AA314}">
      <dgm:prSet/>
      <dgm:spPr/>
      <dgm:t>
        <a:bodyPr/>
        <a:lstStyle/>
        <a:p>
          <a:endParaRPr lang="es-MX"/>
        </a:p>
      </dgm:t>
    </dgm:pt>
    <dgm:pt modelId="{CB25A63F-E083-4B32-9BDE-F2D0D6DCEE87}" type="sibTrans" cxnId="{F21A0197-586A-41E1-A8FE-8CD8D33AA314}">
      <dgm:prSet/>
      <dgm:spPr/>
      <dgm:t>
        <a:bodyPr/>
        <a:lstStyle/>
        <a:p>
          <a:endParaRPr lang="es-MX"/>
        </a:p>
      </dgm:t>
    </dgm:pt>
    <dgm:pt modelId="{E422A668-6168-4B99-BF93-6A27730CBF3A}">
      <dgm:prSet/>
      <dgm:spPr/>
      <dgm:t>
        <a:bodyPr/>
        <a:lstStyle/>
        <a:p>
          <a:endParaRPr lang="es-MX" dirty="0"/>
        </a:p>
      </dgm:t>
    </dgm:pt>
    <dgm:pt modelId="{EEB2225D-A53D-4755-A299-3FB21D9784BF}" type="parTrans" cxnId="{F2F25AB5-13E5-4212-9DF6-8D92BB44101A}">
      <dgm:prSet/>
      <dgm:spPr/>
      <dgm:t>
        <a:bodyPr/>
        <a:lstStyle/>
        <a:p>
          <a:endParaRPr lang="es-MX"/>
        </a:p>
      </dgm:t>
    </dgm:pt>
    <dgm:pt modelId="{47F70FF3-86C3-43C7-97F5-94BF87EAA2EB}" type="sibTrans" cxnId="{F2F25AB5-13E5-4212-9DF6-8D92BB44101A}">
      <dgm:prSet/>
      <dgm:spPr/>
      <dgm:t>
        <a:bodyPr/>
        <a:lstStyle/>
        <a:p>
          <a:endParaRPr lang="es-MX"/>
        </a:p>
      </dgm:t>
    </dgm:pt>
    <dgm:pt modelId="{8DD5BD43-1362-4454-B410-FDC1CD434CDD}">
      <dgm:prSet/>
      <dgm:spPr/>
      <dgm:t>
        <a:bodyPr/>
        <a:lstStyle/>
        <a:p>
          <a:r>
            <a:rPr lang="es-MX" dirty="0" smtClean="0"/>
            <a:t>En este tipo de entrevista, el entrevistador se presenta a la entrevista con un cuestionario bien estructurado</a:t>
          </a:r>
          <a:endParaRPr lang="es-MX" dirty="0"/>
        </a:p>
      </dgm:t>
    </dgm:pt>
    <dgm:pt modelId="{FA7F2D1C-0CAB-41B1-BFE8-A12E4B8AD375}" type="parTrans" cxnId="{2DEED2F0-24CB-4E3F-A779-52F6DDFEE957}">
      <dgm:prSet/>
      <dgm:spPr/>
      <dgm:t>
        <a:bodyPr/>
        <a:lstStyle/>
        <a:p>
          <a:endParaRPr lang="es-MX"/>
        </a:p>
      </dgm:t>
    </dgm:pt>
    <dgm:pt modelId="{EA085DDD-53EF-434D-AE73-1FAC1F588D43}" type="sibTrans" cxnId="{2DEED2F0-24CB-4E3F-A779-52F6DDFEE957}">
      <dgm:prSet/>
      <dgm:spPr/>
      <dgm:t>
        <a:bodyPr/>
        <a:lstStyle/>
        <a:p>
          <a:endParaRPr lang="es-MX"/>
        </a:p>
      </dgm:t>
    </dgm:pt>
    <dgm:pt modelId="{E0915DAE-B8D1-4806-8884-7F432F3E3973}">
      <dgm:prSet/>
      <dgm:spPr/>
      <dgm:t>
        <a:bodyPr/>
        <a:lstStyle/>
        <a:p>
          <a:r>
            <a:rPr lang="es-MX" dirty="0" smtClean="0"/>
            <a:t>En este caso el entrevistador tiene la flexibilidad para adaptar la entrevista a las características psicológicas del entrevistado</a:t>
          </a:r>
          <a:endParaRPr lang="es-MX" dirty="0"/>
        </a:p>
      </dgm:t>
    </dgm:pt>
    <dgm:pt modelId="{FBC7FA87-7D96-4F9B-B7B2-AB81B79815C5}" type="parTrans" cxnId="{391021DD-209E-4801-98A5-D1C50AC55916}">
      <dgm:prSet/>
      <dgm:spPr/>
      <dgm:t>
        <a:bodyPr/>
        <a:lstStyle/>
        <a:p>
          <a:endParaRPr lang="es-MX"/>
        </a:p>
      </dgm:t>
    </dgm:pt>
    <dgm:pt modelId="{F4F0B303-BF13-4EA1-8CD3-067A17A6182C}" type="sibTrans" cxnId="{391021DD-209E-4801-98A5-D1C50AC55916}">
      <dgm:prSet/>
      <dgm:spPr/>
      <dgm:t>
        <a:bodyPr/>
        <a:lstStyle/>
        <a:p>
          <a:endParaRPr lang="es-MX"/>
        </a:p>
      </dgm:t>
    </dgm:pt>
    <dgm:pt modelId="{E2C3678E-D3FF-4469-A470-86EE165277A4}">
      <dgm:prSet phldrT="[Texto]"/>
      <dgm:spPr/>
      <dgm:t>
        <a:bodyPr/>
        <a:lstStyle/>
        <a:p>
          <a:endParaRPr lang="es-MX" dirty="0"/>
        </a:p>
      </dgm:t>
    </dgm:pt>
    <dgm:pt modelId="{EE5CC656-8142-4BF0-A938-022A190138F1}" type="parTrans" cxnId="{0378849F-D9AE-43AE-901C-F68F9AF61F46}">
      <dgm:prSet/>
      <dgm:spPr/>
      <dgm:t>
        <a:bodyPr/>
        <a:lstStyle/>
        <a:p>
          <a:endParaRPr lang="es-MX"/>
        </a:p>
      </dgm:t>
    </dgm:pt>
    <dgm:pt modelId="{07DFCFAE-526F-4B42-A5C6-CABF22E98E1C}" type="sibTrans" cxnId="{0378849F-D9AE-43AE-901C-F68F9AF61F46}">
      <dgm:prSet/>
      <dgm:spPr/>
      <dgm:t>
        <a:bodyPr/>
        <a:lstStyle/>
        <a:p>
          <a:endParaRPr lang="es-MX"/>
        </a:p>
      </dgm:t>
    </dgm:pt>
    <dgm:pt modelId="{38390D8F-1067-41BC-9703-7A6B3CDC79E5}">
      <dgm:prSet phldrT="[Texto]"/>
      <dgm:spPr/>
      <dgm:t>
        <a:bodyPr/>
        <a:lstStyle/>
        <a:p>
          <a:r>
            <a:rPr lang="es-MX" dirty="0" smtClean="0"/>
            <a:t>Entrevista tipo panel</a:t>
          </a:r>
          <a:endParaRPr lang="es-MX" dirty="0"/>
        </a:p>
      </dgm:t>
    </dgm:pt>
    <dgm:pt modelId="{4D295B5A-86ED-40D2-85F5-594FCBB4B35B}" type="sibTrans" cxnId="{ECA35F92-93BD-4A9D-82F6-A6169472D62F}">
      <dgm:prSet/>
      <dgm:spPr/>
      <dgm:t>
        <a:bodyPr/>
        <a:lstStyle/>
        <a:p>
          <a:endParaRPr lang="es-MX"/>
        </a:p>
      </dgm:t>
    </dgm:pt>
    <dgm:pt modelId="{7555E3EE-0D15-4DD6-AA48-CEA4D33AF9E3}" type="parTrans" cxnId="{ECA35F92-93BD-4A9D-82F6-A6169472D62F}">
      <dgm:prSet/>
      <dgm:spPr/>
      <dgm:t>
        <a:bodyPr/>
        <a:lstStyle/>
        <a:p>
          <a:endParaRPr lang="es-MX"/>
        </a:p>
      </dgm:t>
    </dgm:pt>
    <dgm:pt modelId="{21173FE1-456D-42C8-A771-C341A3ED2B8B}">
      <dgm:prSet phldrT="[Texto]" custT="1"/>
      <dgm:spPr/>
      <dgm:t>
        <a:bodyPr/>
        <a:lstStyle/>
        <a:p>
          <a:r>
            <a:rPr lang="es-MX" sz="1400" dirty="0" smtClean="0">
              <a:hlinkClick xmlns:r="http://schemas.openxmlformats.org/officeDocument/2006/relationships" r:id="rId1"/>
            </a:rPr>
            <a:t>https://www.youtube.com/watch?v=XolzFNhjglQ</a:t>
          </a:r>
          <a:endParaRPr lang="es-MX" sz="1400" dirty="0" smtClean="0"/>
        </a:p>
        <a:p>
          <a:endParaRPr lang="es-MX" sz="1400" dirty="0"/>
        </a:p>
      </dgm:t>
    </dgm:pt>
    <dgm:pt modelId="{97D79353-7013-4230-A6C5-784881F04FE6}" type="sibTrans" cxnId="{E00375F6-8820-4A3A-BC9E-5F659F549CDE}">
      <dgm:prSet/>
      <dgm:spPr/>
      <dgm:t>
        <a:bodyPr/>
        <a:lstStyle/>
        <a:p>
          <a:endParaRPr lang="es-MX"/>
        </a:p>
      </dgm:t>
    </dgm:pt>
    <dgm:pt modelId="{A5D72945-2472-4A21-B696-652D8532769D}" type="parTrans" cxnId="{E00375F6-8820-4A3A-BC9E-5F659F549CDE}">
      <dgm:prSet/>
      <dgm:spPr/>
      <dgm:t>
        <a:bodyPr/>
        <a:lstStyle/>
        <a:p>
          <a:endParaRPr lang="es-MX"/>
        </a:p>
      </dgm:t>
    </dgm:pt>
    <dgm:pt modelId="{E9C8B06F-1EBC-48E2-B877-3E5F19836345}">
      <dgm:prSet/>
      <dgm:spPr/>
      <dgm:t>
        <a:bodyPr/>
        <a:lstStyle/>
        <a:p>
          <a:r>
            <a:rPr lang="es-MX" dirty="0" smtClean="0"/>
            <a:t>En ella un entrevistador hace una serie de preguntas iguales a un grupo de entrevistados para conocer sus distintas opiniones.</a:t>
          </a:r>
          <a:endParaRPr lang="es-MX" dirty="0"/>
        </a:p>
      </dgm:t>
    </dgm:pt>
    <dgm:pt modelId="{29EB741C-D816-4A05-A9A6-179812056D3C}" type="parTrans" cxnId="{36B73B19-FFAE-4347-A396-B3E7D5888ABB}">
      <dgm:prSet/>
      <dgm:spPr/>
      <dgm:t>
        <a:bodyPr/>
        <a:lstStyle/>
        <a:p>
          <a:endParaRPr lang="es-MX"/>
        </a:p>
      </dgm:t>
    </dgm:pt>
    <dgm:pt modelId="{ECD22F13-2DBE-4694-B9B7-BA4CF63F02B6}" type="sibTrans" cxnId="{36B73B19-FFAE-4347-A396-B3E7D5888ABB}">
      <dgm:prSet/>
      <dgm:spPr/>
      <dgm:t>
        <a:bodyPr/>
        <a:lstStyle/>
        <a:p>
          <a:endParaRPr lang="es-MX"/>
        </a:p>
      </dgm:t>
    </dgm:pt>
    <dgm:pt modelId="{A4F60F7D-8856-494A-8BE8-A98109587951}">
      <dgm:prSet phldrT="[Texto]"/>
      <dgm:spPr/>
      <dgm:t>
        <a:bodyPr/>
        <a:lstStyle/>
        <a:p>
          <a:endParaRPr lang="es-MX" dirty="0"/>
        </a:p>
      </dgm:t>
    </dgm:pt>
    <dgm:pt modelId="{75C37416-BE00-4948-A971-95E56857D28A}" type="parTrans" cxnId="{88123AF6-5593-48B9-B8CF-21CFBBF87298}">
      <dgm:prSet/>
      <dgm:spPr/>
      <dgm:t>
        <a:bodyPr/>
        <a:lstStyle/>
        <a:p>
          <a:endParaRPr lang="es-MX"/>
        </a:p>
      </dgm:t>
    </dgm:pt>
    <dgm:pt modelId="{5340F59B-7A53-4E6D-886A-38D8AD852D06}" type="sibTrans" cxnId="{88123AF6-5593-48B9-B8CF-21CFBBF87298}">
      <dgm:prSet/>
      <dgm:spPr/>
      <dgm:t>
        <a:bodyPr/>
        <a:lstStyle/>
        <a:p>
          <a:endParaRPr lang="es-MX"/>
        </a:p>
      </dgm:t>
    </dgm:pt>
    <dgm:pt modelId="{8219165E-BB5A-47FA-AF8F-BECE15343A65}" type="pres">
      <dgm:prSet presAssocID="{0A99FAF8-7405-48FC-BFEA-61BD4407824F}" presName="theList" presStyleCnt="0">
        <dgm:presLayoutVars>
          <dgm:dir/>
          <dgm:animLvl val="lvl"/>
          <dgm:resizeHandles val="exact"/>
        </dgm:presLayoutVars>
      </dgm:prSet>
      <dgm:spPr/>
      <dgm:t>
        <a:bodyPr/>
        <a:lstStyle/>
        <a:p>
          <a:endParaRPr lang="es-MX"/>
        </a:p>
      </dgm:t>
    </dgm:pt>
    <dgm:pt modelId="{DC8D5FA6-8B40-4FC5-AB63-9BFCC02E7B6A}" type="pres">
      <dgm:prSet presAssocID="{05774878-48E3-4B35-B19D-A2206A9479B0}" presName="compNode" presStyleCnt="0"/>
      <dgm:spPr/>
    </dgm:pt>
    <dgm:pt modelId="{5B197AD5-BCA0-4715-A1EC-BE1BFA020119}" type="pres">
      <dgm:prSet presAssocID="{05774878-48E3-4B35-B19D-A2206A9479B0}" presName="noGeometry" presStyleCnt="0"/>
      <dgm:spPr/>
    </dgm:pt>
    <dgm:pt modelId="{B292B57C-CF6E-4700-BDBF-2AED2C942577}" type="pres">
      <dgm:prSet presAssocID="{05774878-48E3-4B35-B19D-A2206A9479B0}" presName="childTextVisible" presStyleLbl="bgAccFollowNode1" presStyleIdx="0" presStyleCnt="3" custScaleY="234521">
        <dgm:presLayoutVars>
          <dgm:bulletEnabled val="1"/>
        </dgm:presLayoutVars>
      </dgm:prSet>
      <dgm:spPr/>
      <dgm:t>
        <a:bodyPr/>
        <a:lstStyle/>
        <a:p>
          <a:endParaRPr lang="es-MX"/>
        </a:p>
      </dgm:t>
    </dgm:pt>
    <dgm:pt modelId="{A8852FBD-B4EE-4CC9-A95A-ECFE1DFAAE60}" type="pres">
      <dgm:prSet presAssocID="{05774878-48E3-4B35-B19D-A2206A9479B0}" presName="childTextHidden" presStyleLbl="bgAccFollowNode1" presStyleIdx="0" presStyleCnt="3"/>
      <dgm:spPr/>
      <dgm:t>
        <a:bodyPr/>
        <a:lstStyle/>
        <a:p>
          <a:endParaRPr lang="es-MX"/>
        </a:p>
      </dgm:t>
    </dgm:pt>
    <dgm:pt modelId="{581D9EBE-9F1E-46EC-B9EC-16A9CB9D8F28}" type="pres">
      <dgm:prSet presAssocID="{05774878-48E3-4B35-B19D-A2206A9479B0}" presName="parentText" presStyleLbl="node1" presStyleIdx="0" presStyleCnt="3" custScaleY="155586" custLinFactNeighborX="1863">
        <dgm:presLayoutVars>
          <dgm:chMax val="1"/>
          <dgm:bulletEnabled val="1"/>
        </dgm:presLayoutVars>
      </dgm:prSet>
      <dgm:spPr/>
      <dgm:t>
        <a:bodyPr/>
        <a:lstStyle/>
        <a:p>
          <a:endParaRPr lang="es-MX"/>
        </a:p>
      </dgm:t>
    </dgm:pt>
    <dgm:pt modelId="{92957DAD-ECF7-4E2C-9C81-4CE83B4D90A9}" type="pres">
      <dgm:prSet presAssocID="{05774878-48E3-4B35-B19D-A2206A9479B0}" presName="aSpace" presStyleCnt="0"/>
      <dgm:spPr/>
    </dgm:pt>
    <dgm:pt modelId="{6904275C-540C-4CAA-84ED-9E8332338DDD}" type="pres">
      <dgm:prSet presAssocID="{B567AC7F-0D63-443C-B420-7FB774412359}" presName="compNode" presStyleCnt="0"/>
      <dgm:spPr/>
    </dgm:pt>
    <dgm:pt modelId="{94DC4747-630C-48B6-92B0-69A85963C62C}" type="pres">
      <dgm:prSet presAssocID="{B567AC7F-0D63-443C-B420-7FB774412359}" presName="noGeometry" presStyleCnt="0"/>
      <dgm:spPr/>
    </dgm:pt>
    <dgm:pt modelId="{78D808E0-D25D-4E35-AEB6-07E0F244D3AD}" type="pres">
      <dgm:prSet presAssocID="{B567AC7F-0D63-443C-B420-7FB774412359}" presName="childTextVisible" presStyleLbl="bgAccFollowNode1" presStyleIdx="1" presStyleCnt="3" custScaleY="234521">
        <dgm:presLayoutVars>
          <dgm:bulletEnabled val="1"/>
        </dgm:presLayoutVars>
      </dgm:prSet>
      <dgm:spPr/>
      <dgm:t>
        <a:bodyPr/>
        <a:lstStyle/>
        <a:p>
          <a:endParaRPr lang="es-MX"/>
        </a:p>
      </dgm:t>
    </dgm:pt>
    <dgm:pt modelId="{37F4D365-D07F-47F4-8567-9D4EF0BC9715}" type="pres">
      <dgm:prSet presAssocID="{B567AC7F-0D63-443C-B420-7FB774412359}" presName="childTextHidden" presStyleLbl="bgAccFollowNode1" presStyleIdx="1" presStyleCnt="3"/>
      <dgm:spPr/>
      <dgm:t>
        <a:bodyPr/>
        <a:lstStyle/>
        <a:p>
          <a:endParaRPr lang="es-MX"/>
        </a:p>
      </dgm:t>
    </dgm:pt>
    <dgm:pt modelId="{8C8E1CBC-3E86-40F0-8752-6967B2DE2B5D}" type="pres">
      <dgm:prSet presAssocID="{B567AC7F-0D63-443C-B420-7FB774412359}" presName="parentText" presStyleLbl="node1" presStyleIdx="1" presStyleCnt="3" custScaleX="135851" custScaleY="150468" custLinFactNeighborX="-19135" custLinFactNeighborY="-8698">
        <dgm:presLayoutVars>
          <dgm:chMax val="1"/>
          <dgm:bulletEnabled val="1"/>
        </dgm:presLayoutVars>
      </dgm:prSet>
      <dgm:spPr/>
      <dgm:t>
        <a:bodyPr/>
        <a:lstStyle/>
        <a:p>
          <a:endParaRPr lang="es-MX"/>
        </a:p>
      </dgm:t>
    </dgm:pt>
    <dgm:pt modelId="{E03A85AE-59B7-42D1-9FD6-EC1BE9756AD6}" type="pres">
      <dgm:prSet presAssocID="{B567AC7F-0D63-443C-B420-7FB774412359}" presName="aSpace" presStyleCnt="0"/>
      <dgm:spPr/>
    </dgm:pt>
    <dgm:pt modelId="{785322A0-27D6-4919-BD99-1F7671876FDD}" type="pres">
      <dgm:prSet presAssocID="{21173FE1-456D-42C8-A771-C341A3ED2B8B}" presName="compNode" presStyleCnt="0"/>
      <dgm:spPr/>
    </dgm:pt>
    <dgm:pt modelId="{6D52210F-596C-48F7-9AD0-3BED5ACA5C8B}" type="pres">
      <dgm:prSet presAssocID="{21173FE1-456D-42C8-A771-C341A3ED2B8B}" presName="noGeometry" presStyleCnt="0"/>
      <dgm:spPr/>
    </dgm:pt>
    <dgm:pt modelId="{447E57D1-A105-406D-89D4-3A69F98AB822}" type="pres">
      <dgm:prSet presAssocID="{21173FE1-456D-42C8-A771-C341A3ED2B8B}" presName="childTextVisible" presStyleLbl="bgAccFollowNode1" presStyleIdx="2" presStyleCnt="3" custScaleX="116114" custScaleY="234521" custLinFactNeighborX="-11742" custLinFactNeighborY="1990">
        <dgm:presLayoutVars>
          <dgm:bulletEnabled val="1"/>
        </dgm:presLayoutVars>
      </dgm:prSet>
      <dgm:spPr/>
      <dgm:t>
        <a:bodyPr/>
        <a:lstStyle/>
        <a:p>
          <a:endParaRPr lang="es-MX"/>
        </a:p>
      </dgm:t>
    </dgm:pt>
    <dgm:pt modelId="{046F45D1-7F5C-4C2E-B88D-75F82FB71BC6}" type="pres">
      <dgm:prSet presAssocID="{21173FE1-456D-42C8-A771-C341A3ED2B8B}" presName="childTextHidden" presStyleLbl="bgAccFollowNode1" presStyleIdx="2" presStyleCnt="3"/>
      <dgm:spPr/>
      <dgm:t>
        <a:bodyPr/>
        <a:lstStyle/>
        <a:p>
          <a:endParaRPr lang="es-MX"/>
        </a:p>
      </dgm:t>
    </dgm:pt>
    <dgm:pt modelId="{64149A82-E631-43B1-B083-B2E92CE5CEE3}" type="pres">
      <dgm:prSet presAssocID="{21173FE1-456D-42C8-A771-C341A3ED2B8B}" presName="parentText" presStyleLbl="node1" presStyleIdx="2" presStyleCnt="3" custLinFactNeighborX="-26962">
        <dgm:presLayoutVars>
          <dgm:chMax val="1"/>
          <dgm:bulletEnabled val="1"/>
        </dgm:presLayoutVars>
      </dgm:prSet>
      <dgm:spPr/>
      <dgm:t>
        <a:bodyPr/>
        <a:lstStyle/>
        <a:p>
          <a:endParaRPr lang="es-MX"/>
        </a:p>
      </dgm:t>
    </dgm:pt>
  </dgm:ptLst>
  <dgm:cxnLst>
    <dgm:cxn modelId="{E00375F6-8820-4A3A-BC9E-5F659F549CDE}" srcId="{0A99FAF8-7405-48FC-BFEA-61BD4407824F}" destId="{21173FE1-456D-42C8-A771-C341A3ED2B8B}" srcOrd="2" destOrd="0" parTransId="{A5D72945-2472-4A21-B696-652D8532769D}" sibTransId="{97D79353-7013-4230-A6C5-784881F04FE6}"/>
    <dgm:cxn modelId="{D37075E8-44EE-46DC-BC5E-D6F35368CA27}" type="presOf" srcId="{E0915DAE-B8D1-4806-8884-7F432F3E3973}" destId="{37F4D365-D07F-47F4-8567-9D4EF0BC9715}" srcOrd="1" destOrd="2" presId="urn:microsoft.com/office/officeart/2005/8/layout/hProcess6"/>
    <dgm:cxn modelId="{A7845C72-6B35-4878-8A7E-26E2A65F039D}" type="presOf" srcId="{E2C3678E-D3FF-4469-A470-86EE165277A4}" destId="{78D808E0-D25D-4E35-AEB6-07E0F244D3AD}" srcOrd="0" destOrd="1" presId="urn:microsoft.com/office/officeart/2005/8/layout/hProcess6"/>
    <dgm:cxn modelId="{9462FF91-8859-4164-BD8E-2196AFDC44F8}" type="presOf" srcId="{FDF79B6C-661B-467A-B0B7-FCB901626CC9}" destId="{37F4D365-D07F-47F4-8567-9D4EF0BC9715}" srcOrd="1" destOrd="0" presId="urn:microsoft.com/office/officeart/2005/8/layout/hProcess6"/>
    <dgm:cxn modelId="{36B73B19-FFAE-4347-A396-B3E7D5888ABB}" srcId="{21173FE1-456D-42C8-A771-C341A3ED2B8B}" destId="{E9C8B06F-1EBC-48E2-B877-3E5F19836345}" srcOrd="2" destOrd="0" parTransId="{29EB741C-D816-4A05-A9A6-179812056D3C}" sibTransId="{ECD22F13-2DBE-4694-B9B7-BA4CF63F02B6}"/>
    <dgm:cxn modelId="{9F65D111-64E5-496C-861C-F714AD5C51A2}" srcId="{0A99FAF8-7405-48FC-BFEA-61BD4407824F}" destId="{B567AC7F-0D63-443C-B420-7FB774412359}" srcOrd="1" destOrd="0" parTransId="{F7FFC35C-7786-4E8A-8B65-857401A00DC0}" sibTransId="{36D405B2-48F4-4BAF-A123-35173B29A553}"/>
    <dgm:cxn modelId="{391021DD-209E-4801-98A5-D1C50AC55916}" srcId="{B567AC7F-0D63-443C-B420-7FB774412359}" destId="{E0915DAE-B8D1-4806-8884-7F432F3E3973}" srcOrd="2" destOrd="0" parTransId="{FBC7FA87-7D96-4F9B-B7B2-AB81B79815C5}" sibTransId="{F4F0B303-BF13-4EA1-8CD3-067A17A6182C}"/>
    <dgm:cxn modelId="{897D3F80-7A3F-4CE0-B8F5-943706D19434}" type="presOf" srcId="{38390D8F-1067-41BC-9703-7A6B3CDC79E5}" destId="{447E57D1-A105-406D-89D4-3A69F98AB822}" srcOrd="0" destOrd="0" presId="urn:microsoft.com/office/officeart/2005/8/layout/hProcess6"/>
    <dgm:cxn modelId="{071AB264-1134-455D-A07C-C0CFAD139CC3}" srcId="{0A99FAF8-7405-48FC-BFEA-61BD4407824F}" destId="{05774878-48E3-4B35-B19D-A2206A9479B0}" srcOrd="0" destOrd="0" parTransId="{C9890005-D336-4934-BD4E-A2658FED41FE}" sibTransId="{EBB8D3DD-C1AD-4D57-8AFB-6B21CA29509B}"/>
    <dgm:cxn modelId="{52552577-746C-48FB-900C-B66CB5D89E3B}" type="presOf" srcId="{21173FE1-456D-42C8-A771-C341A3ED2B8B}" destId="{64149A82-E631-43B1-B083-B2E92CE5CEE3}" srcOrd="0" destOrd="0" presId="urn:microsoft.com/office/officeart/2005/8/layout/hProcess6"/>
    <dgm:cxn modelId="{E98A1820-D7E7-43D3-9CE3-4856B19DF141}" type="presOf" srcId="{E9C8B06F-1EBC-48E2-B877-3E5F19836345}" destId="{447E57D1-A105-406D-89D4-3A69F98AB822}" srcOrd="0" destOrd="2" presId="urn:microsoft.com/office/officeart/2005/8/layout/hProcess6"/>
    <dgm:cxn modelId="{6A837BDF-A14A-48A0-96C0-4049B3FEE481}" type="presOf" srcId="{E9C8B06F-1EBC-48E2-B877-3E5F19836345}" destId="{046F45D1-7F5C-4C2E-B88D-75F82FB71BC6}" srcOrd="1" destOrd="2" presId="urn:microsoft.com/office/officeart/2005/8/layout/hProcess6"/>
    <dgm:cxn modelId="{2DEED2F0-24CB-4E3F-A779-52F6DDFEE957}" srcId="{05774878-48E3-4B35-B19D-A2206A9479B0}" destId="{8DD5BD43-1362-4454-B410-FDC1CD434CDD}" srcOrd="2" destOrd="0" parTransId="{FA7F2D1C-0CAB-41B1-BFE8-A12E4B8AD375}" sibTransId="{EA085DDD-53EF-434D-AE73-1FAC1F588D43}"/>
    <dgm:cxn modelId="{88123AF6-5593-48B9-B8CF-21CFBBF87298}" srcId="{21173FE1-456D-42C8-A771-C341A3ED2B8B}" destId="{A4F60F7D-8856-494A-8BE8-A98109587951}" srcOrd="1" destOrd="0" parTransId="{75C37416-BE00-4948-A971-95E56857D28A}" sibTransId="{5340F59B-7A53-4E6D-886A-38D8AD852D06}"/>
    <dgm:cxn modelId="{167A0CC3-6462-403A-9EDD-89CA669B739C}" type="presOf" srcId="{A4F60F7D-8856-494A-8BE8-A98109587951}" destId="{046F45D1-7F5C-4C2E-B88D-75F82FB71BC6}" srcOrd="1" destOrd="1" presId="urn:microsoft.com/office/officeart/2005/8/layout/hProcess6"/>
    <dgm:cxn modelId="{6D6326A6-8C39-4197-93C7-403C72C5333C}" type="presOf" srcId="{8DD5BD43-1362-4454-B410-FDC1CD434CDD}" destId="{B292B57C-CF6E-4700-BDBF-2AED2C942577}" srcOrd="0" destOrd="2" presId="urn:microsoft.com/office/officeart/2005/8/layout/hProcess6"/>
    <dgm:cxn modelId="{E90C2292-28D2-4A9E-B5A5-E841FB20B2C2}" type="presOf" srcId="{E422A668-6168-4B99-BF93-6A27730CBF3A}" destId="{A8852FBD-B4EE-4CC9-A95A-ECFE1DFAAE60}" srcOrd="1" destOrd="1" presId="urn:microsoft.com/office/officeart/2005/8/layout/hProcess6"/>
    <dgm:cxn modelId="{7A988D74-DE7D-45D4-8BC7-C7974EA6D955}" type="presOf" srcId="{0A99FAF8-7405-48FC-BFEA-61BD4407824F}" destId="{8219165E-BB5A-47FA-AF8F-BECE15343A65}" srcOrd="0" destOrd="0" presId="urn:microsoft.com/office/officeart/2005/8/layout/hProcess6"/>
    <dgm:cxn modelId="{209BDB98-E5C7-4AAE-9B04-414E40AFED6E}" type="presOf" srcId="{38390D8F-1067-41BC-9703-7A6B3CDC79E5}" destId="{046F45D1-7F5C-4C2E-B88D-75F82FB71BC6}" srcOrd="1" destOrd="0" presId="urn:microsoft.com/office/officeart/2005/8/layout/hProcess6"/>
    <dgm:cxn modelId="{65E22C27-FC0A-4FD0-92CF-C8E4DAE96BAE}" type="presOf" srcId="{48EFD18B-B4C6-49BE-A56D-E0685591E635}" destId="{B292B57C-CF6E-4700-BDBF-2AED2C942577}" srcOrd="0" destOrd="0" presId="urn:microsoft.com/office/officeart/2005/8/layout/hProcess6"/>
    <dgm:cxn modelId="{35FD89D4-F0B0-4E1A-9A02-B2E8AB488301}" type="presOf" srcId="{48EFD18B-B4C6-49BE-A56D-E0685591E635}" destId="{A8852FBD-B4EE-4CC9-A95A-ECFE1DFAAE60}" srcOrd="1" destOrd="0" presId="urn:microsoft.com/office/officeart/2005/8/layout/hProcess6"/>
    <dgm:cxn modelId="{F21A0197-586A-41E1-A8FE-8CD8D33AA314}" srcId="{B567AC7F-0D63-443C-B420-7FB774412359}" destId="{FDF79B6C-661B-467A-B0B7-FCB901626CC9}" srcOrd="0" destOrd="0" parTransId="{D7FFF396-C2AB-40C5-85EF-AFACFEFE598C}" sibTransId="{CB25A63F-E083-4B32-9BDE-F2D0D6DCEE87}"/>
    <dgm:cxn modelId="{005CC933-98AB-4991-BF18-701AF78B08B3}" type="presOf" srcId="{FDF79B6C-661B-467A-B0B7-FCB901626CC9}" destId="{78D808E0-D25D-4E35-AEB6-07E0F244D3AD}" srcOrd="0" destOrd="0" presId="urn:microsoft.com/office/officeart/2005/8/layout/hProcess6"/>
    <dgm:cxn modelId="{81868E5F-31B2-4327-8DE9-84695B5C1FC5}" type="presOf" srcId="{8DD5BD43-1362-4454-B410-FDC1CD434CDD}" destId="{A8852FBD-B4EE-4CC9-A95A-ECFE1DFAAE60}" srcOrd="1" destOrd="2" presId="urn:microsoft.com/office/officeart/2005/8/layout/hProcess6"/>
    <dgm:cxn modelId="{E7063B03-2883-4664-982E-EBE822B220B7}" type="presOf" srcId="{A4F60F7D-8856-494A-8BE8-A98109587951}" destId="{447E57D1-A105-406D-89D4-3A69F98AB822}" srcOrd="0" destOrd="1" presId="urn:microsoft.com/office/officeart/2005/8/layout/hProcess6"/>
    <dgm:cxn modelId="{ECA35F92-93BD-4A9D-82F6-A6169472D62F}" srcId="{21173FE1-456D-42C8-A771-C341A3ED2B8B}" destId="{38390D8F-1067-41BC-9703-7A6B3CDC79E5}" srcOrd="0" destOrd="0" parTransId="{7555E3EE-0D15-4DD6-AA48-CEA4D33AF9E3}" sibTransId="{4D295B5A-86ED-40D2-85F5-594FCBB4B35B}"/>
    <dgm:cxn modelId="{0378849F-D9AE-43AE-901C-F68F9AF61F46}" srcId="{B567AC7F-0D63-443C-B420-7FB774412359}" destId="{E2C3678E-D3FF-4469-A470-86EE165277A4}" srcOrd="1" destOrd="0" parTransId="{EE5CC656-8142-4BF0-A938-022A190138F1}" sibTransId="{07DFCFAE-526F-4B42-A5C6-CABF22E98E1C}"/>
    <dgm:cxn modelId="{1CCCD44B-A6EE-42F9-9020-350C531813F8}" type="presOf" srcId="{E422A668-6168-4B99-BF93-6A27730CBF3A}" destId="{B292B57C-CF6E-4700-BDBF-2AED2C942577}" srcOrd="0" destOrd="1" presId="urn:microsoft.com/office/officeart/2005/8/layout/hProcess6"/>
    <dgm:cxn modelId="{96A6C9FB-2C7F-4C1B-A8A3-14A91D35A350}" srcId="{05774878-48E3-4B35-B19D-A2206A9479B0}" destId="{48EFD18B-B4C6-49BE-A56D-E0685591E635}" srcOrd="0" destOrd="0" parTransId="{1E886C57-A3B8-4E07-85E0-E6BC0A5EB874}" sibTransId="{9280F906-F69F-4917-B6DF-94530B3C4DE0}"/>
    <dgm:cxn modelId="{F2F25AB5-13E5-4212-9DF6-8D92BB44101A}" srcId="{05774878-48E3-4B35-B19D-A2206A9479B0}" destId="{E422A668-6168-4B99-BF93-6A27730CBF3A}" srcOrd="1" destOrd="0" parTransId="{EEB2225D-A53D-4755-A299-3FB21D9784BF}" sibTransId="{47F70FF3-86C3-43C7-97F5-94BF87EAA2EB}"/>
    <dgm:cxn modelId="{AAD39750-066B-442A-916B-4EBA8EEABD22}" type="presOf" srcId="{E0915DAE-B8D1-4806-8884-7F432F3E3973}" destId="{78D808E0-D25D-4E35-AEB6-07E0F244D3AD}" srcOrd="0" destOrd="2" presId="urn:microsoft.com/office/officeart/2005/8/layout/hProcess6"/>
    <dgm:cxn modelId="{11172253-A5E7-4B17-A2B1-BF9BA37DAE36}" type="presOf" srcId="{E2C3678E-D3FF-4469-A470-86EE165277A4}" destId="{37F4D365-D07F-47F4-8567-9D4EF0BC9715}" srcOrd="1" destOrd="1" presId="urn:microsoft.com/office/officeart/2005/8/layout/hProcess6"/>
    <dgm:cxn modelId="{C3C59EBA-C576-4CDF-99E8-6A7181D991B3}" type="presOf" srcId="{05774878-48E3-4B35-B19D-A2206A9479B0}" destId="{581D9EBE-9F1E-46EC-B9EC-16A9CB9D8F28}" srcOrd="0" destOrd="0" presId="urn:microsoft.com/office/officeart/2005/8/layout/hProcess6"/>
    <dgm:cxn modelId="{B8814781-1FC3-417F-8469-559E03D0B0E3}" type="presOf" srcId="{B567AC7F-0D63-443C-B420-7FB774412359}" destId="{8C8E1CBC-3E86-40F0-8752-6967B2DE2B5D}" srcOrd="0" destOrd="0" presId="urn:microsoft.com/office/officeart/2005/8/layout/hProcess6"/>
    <dgm:cxn modelId="{5F43FE19-C8D0-4B25-9F0B-9417E5F5ABA6}" type="presParOf" srcId="{8219165E-BB5A-47FA-AF8F-BECE15343A65}" destId="{DC8D5FA6-8B40-4FC5-AB63-9BFCC02E7B6A}" srcOrd="0" destOrd="0" presId="urn:microsoft.com/office/officeart/2005/8/layout/hProcess6"/>
    <dgm:cxn modelId="{A7E6D0F3-620E-4692-8BB1-C6BB303ECDF0}" type="presParOf" srcId="{DC8D5FA6-8B40-4FC5-AB63-9BFCC02E7B6A}" destId="{5B197AD5-BCA0-4715-A1EC-BE1BFA020119}" srcOrd="0" destOrd="0" presId="urn:microsoft.com/office/officeart/2005/8/layout/hProcess6"/>
    <dgm:cxn modelId="{C502AC1F-455B-44D4-BB67-E571D3B0B719}" type="presParOf" srcId="{DC8D5FA6-8B40-4FC5-AB63-9BFCC02E7B6A}" destId="{B292B57C-CF6E-4700-BDBF-2AED2C942577}" srcOrd="1" destOrd="0" presId="urn:microsoft.com/office/officeart/2005/8/layout/hProcess6"/>
    <dgm:cxn modelId="{C9CCE888-2389-44A3-BF26-FD7860EC14E6}" type="presParOf" srcId="{DC8D5FA6-8B40-4FC5-AB63-9BFCC02E7B6A}" destId="{A8852FBD-B4EE-4CC9-A95A-ECFE1DFAAE60}" srcOrd="2" destOrd="0" presId="urn:microsoft.com/office/officeart/2005/8/layout/hProcess6"/>
    <dgm:cxn modelId="{B4FA424C-07AB-4763-A12D-90C84F53F220}" type="presParOf" srcId="{DC8D5FA6-8B40-4FC5-AB63-9BFCC02E7B6A}" destId="{581D9EBE-9F1E-46EC-B9EC-16A9CB9D8F28}" srcOrd="3" destOrd="0" presId="urn:microsoft.com/office/officeart/2005/8/layout/hProcess6"/>
    <dgm:cxn modelId="{DBC6436C-3AA5-4CEE-92E5-73FFB91CF07B}" type="presParOf" srcId="{8219165E-BB5A-47FA-AF8F-BECE15343A65}" destId="{92957DAD-ECF7-4E2C-9C81-4CE83B4D90A9}" srcOrd="1" destOrd="0" presId="urn:microsoft.com/office/officeart/2005/8/layout/hProcess6"/>
    <dgm:cxn modelId="{F8603933-3D8B-4961-9A4C-E97916B868D9}" type="presParOf" srcId="{8219165E-BB5A-47FA-AF8F-BECE15343A65}" destId="{6904275C-540C-4CAA-84ED-9E8332338DDD}" srcOrd="2" destOrd="0" presId="urn:microsoft.com/office/officeart/2005/8/layout/hProcess6"/>
    <dgm:cxn modelId="{AFCF77B5-8DE6-4FCD-A5E7-3AE325B58F59}" type="presParOf" srcId="{6904275C-540C-4CAA-84ED-9E8332338DDD}" destId="{94DC4747-630C-48B6-92B0-69A85963C62C}" srcOrd="0" destOrd="0" presId="urn:microsoft.com/office/officeart/2005/8/layout/hProcess6"/>
    <dgm:cxn modelId="{73DEBC09-6756-4F7D-9241-9FFAAAF1637E}" type="presParOf" srcId="{6904275C-540C-4CAA-84ED-9E8332338DDD}" destId="{78D808E0-D25D-4E35-AEB6-07E0F244D3AD}" srcOrd="1" destOrd="0" presId="urn:microsoft.com/office/officeart/2005/8/layout/hProcess6"/>
    <dgm:cxn modelId="{43858CA2-D188-4EA5-B045-855941BAC7B7}" type="presParOf" srcId="{6904275C-540C-4CAA-84ED-9E8332338DDD}" destId="{37F4D365-D07F-47F4-8567-9D4EF0BC9715}" srcOrd="2" destOrd="0" presId="urn:microsoft.com/office/officeart/2005/8/layout/hProcess6"/>
    <dgm:cxn modelId="{D9FF9422-249A-4154-9A36-65BAFF2F77D8}" type="presParOf" srcId="{6904275C-540C-4CAA-84ED-9E8332338DDD}" destId="{8C8E1CBC-3E86-40F0-8752-6967B2DE2B5D}" srcOrd="3" destOrd="0" presId="urn:microsoft.com/office/officeart/2005/8/layout/hProcess6"/>
    <dgm:cxn modelId="{33972185-88DE-459E-892E-52543426FF95}" type="presParOf" srcId="{8219165E-BB5A-47FA-AF8F-BECE15343A65}" destId="{E03A85AE-59B7-42D1-9FD6-EC1BE9756AD6}" srcOrd="3" destOrd="0" presId="urn:microsoft.com/office/officeart/2005/8/layout/hProcess6"/>
    <dgm:cxn modelId="{199E9098-08DE-4688-BAB6-C951A33D07FA}" type="presParOf" srcId="{8219165E-BB5A-47FA-AF8F-BECE15343A65}" destId="{785322A0-27D6-4919-BD99-1F7671876FDD}" srcOrd="4" destOrd="0" presId="urn:microsoft.com/office/officeart/2005/8/layout/hProcess6"/>
    <dgm:cxn modelId="{B22D6049-8A5B-4C46-97E6-DDE1377FB809}" type="presParOf" srcId="{785322A0-27D6-4919-BD99-1F7671876FDD}" destId="{6D52210F-596C-48F7-9AD0-3BED5ACA5C8B}" srcOrd="0" destOrd="0" presId="urn:microsoft.com/office/officeart/2005/8/layout/hProcess6"/>
    <dgm:cxn modelId="{28B0FB87-9B57-4613-A63E-CECEBA7ADB64}" type="presParOf" srcId="{785322A0-27D6-4919-BD99-1F7671876FDD}" destId="{447E57D1-A105-406D-89D4-3A69F98AB822}" srcOrd="1" destOrd="0" presId="urn:microsoft.com/office/officeart/2005/8/layout/hProcess6"/>
    <dgm:cxn modelId="{CA741A1E-82F3-4FC2-A931-C9F797756713}" type="presParOf" srcId="{785322A0-27D6-4919-BD99-1F7671876FDD}" destId="{046F45D1-7F5C-4C2E-B88D-75F82FB71BC6}" srcOrd="2" destOrd="0" presId="urn:microsoft.com/office/officeart/2005/8/layout/hProcess6"/>
    <dgm:cxn modelId="{0A9BD724-6E72-438A-8993-F939B8013922}" type="presParOf" srcId="{785322A0-27D6-4919-BD99-1F7671876FDD}" destId="{64149A82-E631-43B1-B083-B2E92CE5CEE3}" srcOrd="3" destOrd="0" presId="urn:microsoft.com/office/officeart/2005/8/layout/hProcess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B714F-CB20-47CF-91C4-188E429DCECC}">
      <dsp:nvSpPr>
        <dsp:cNvPr id="0" name=""/>
        <dsp:cNvSpPr/>
      </dsp:nvSpPr>
      <dsp:spPr>
        <a:xfrm>
          <a:off x="0" y="248940"/>
          <a:ext cx="11058658" cy="662143"/>
        </a:xfrm>
        <a:prstGeom prst="rect">
          <a:avLst/>
        </a:prstGeom>
        <a:solidFill>
          <a:schemeClr val="accent3">
            <a:shade val="8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kern="1200" dirty="0" smtClean="0"/>
            <a:t>ELEMENTOS DE COMPETENCIA</a:t>
          </a:r>
          <a:endParaRPr lang="es-MX" sz="3000" kern="1200" dirty="0"/>
        </a:p>
      </dsp:txBody>
      <dsp:txXfrm>
        <a:off x="0" y="248940"/>
        <a:ext cx="11058658" cy="662143"/>
      </dsp:txXfrm>
    </dsp:sp>
    <dsp:sp modelId="{9F844D5D-C1C3-4D93-94B3-206C3208E8D7}">
      <dsp:nvSpPr>
        <dsp:cNvPr id="0" name=""/>
        <dsp:cNvSpPr/>
      </dsp:nvSpPr>
      <dsp:spPr>
        <a:xfrm>
          <a:off x="12815" y="811380"/>
          <a:ext cx="2718766" cy="5232001"/>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Conocimientos.</a:t>
          </a:r>
        </a:p>
        <a:p>
          <a:pPr lvl="0" algn="ctr" defTabSz="755650">
            <a:lnSpc>
              <a:spcPct val="90000"/>
            </a:lnSpc>
            <a:spcBef>
              <a:spcPct val="0"/>
            </a:spcBef>
            <a:spcAft>
              <a:spcPct val="35000"/>
            </a:spcAft>
          </a:pPr>
          <a:r>
            <a:rPr lang="es-MX" sz="1700" kern="1200" dirty="0" smtClean="0"/>
            <a:t>Entrevista psicológica desde sus diversos referentes.</a:t>
          </a:r>
        </a:p>
        <a:p>
          <a:pPr lvl="0" algn="ctr" defTabSz="755650">
            <a:lnSpc>
              <a:spcPct val="90000"/>
            </a:lnSpc>
            <a:spcBef>
              <a:spcPct val="0"/>
            </a:spcBef>
            <a:spcAft>
              <a:spcPct val="35000"/>
            </a:spcAft>
          </a:pPr>
          <a:r>
            <a:rPr lang="es-MX" sz="1700" kern="1200" dirty="0" smtClean="0"/>
            <a:t>Técnicas de investigación</a:t>
          </a:r>
        </a:p>
        <a:p>
          <a:pPr lvl="0" algn="ctr" defTabSz="755650">
            <a:lnSpc>
              <a:spcPct val="90000"/>
            </a:lnSpc>
            <a:spcBef>
              <a:spcPct val="0"/>
            </a:spcBef>
            <a:spcAft>
              <a:spcPct val="35000"/>
            </a:spcAft>
          </a:pPr>
          <a:r>
            <a:rPr lang="es-MX" sz="1700" kern="1200" dirty="0" smtClean="0"/>
            <a:t>Comunicación verbal y no verbal, el entrevistado y el entrevistador y actitudes, entrevista abierta y cerrada.</a:t>
          </a:r>
        </a:p>
        <a:p>
          <a:pPr lvl="0" algn="ctr" defTabSz="755650">
            <a:lnSpc>
              <a:spcPct val="90000"/>
            </a:lnSpc>
            <a:spcBef>
              <a:spcPct val="0"/>
            </a:spcBef>
            <a:spcAft>
              <a:spcPct val="35000"/>
            </a:spcAft>
          </a:pPr>
          <a:r>
            <a:rPr lang="es-MX" sz="1700" kern="1200" dirty="0" smtClean="0"/>
            <a:t>Aspectos del medio de la entrevista.</a:t>
          </a:r>
        </a:p>
        <a:p>
          <a:pPr lvl="0" algn="ctr" defTabSz="755650">
            <a:lnSpc>
              <a:spcPct val="90000"/>
            </a:lnSpc>
            <a:spcBef>
              <a:spcPct val="0"/>
            </a:spcBef>
            <a:spcAft>
              <a:spcPct val="35000"/>
            </a:spcAft>
          </a:pPr>
          <a:r>
            <a:rPr lang="es-MX" sz="1700" kern="1200" dirty="0" smtClean="0"/>
            <a:t>Etapas</a:t>
          </a:r>
        </a:p>
        <a:p>
          <a:pPr lvl="0" algn="ctr" defTabSz="755650">
            <a:lnSpc>
              <a:spcPct val="90000"/>
            </a:lnSpc>
            <a:spcBef>
              <a:spcPct val="0"/>
            </a:spcBef>
            <a:spcAft>
              <a:spcPct val="35000"/>
            </a:spcAft>
          </a:pPr>
          <a:r>
            <a:rPr lang="es-MX" sz="1700" kern="1200" dirty="0" smtClean="0"/>
            <a:t>Aspectos previos de la entrevista.</a:t>
          </a:r>
        </a:p>
        <a:p>
          <a:pPr lvl="0" algn="ctr" defTabSz="755650">
            <a:lnSpc>
              <a:spcPct val="90000"/>
            </a:lnSpc>
            <a:spcBef>
              <a:spcPct val="0"/>
            </a:spcBef>
            <a:spcAft>
              <a:spcPct val="35000"/>
            </a:spcAft>
          </a:pPr>
          <a:r>
            <a:rPr lang="es-MX" sz="1700" kern="1200" dirty="0" smtClean="0"/>
            <a:t>Pasos de la entrevista</a:t>
          </a:r>
          <a:endParaRPr lang="es-MX" sz="1700" kern="1200" dirty="0"/>
        </a:p>
      </dsp:txBody>
      <dsp:txXfrm>
        <a:off x="12815" y="811380"/>
        <a:ext cx="2718766" cy="5232001"/>
      </dsp:txXfrm>
    </dsp:sp>
    <dsp:sp modelId="{175D1992-5374-4422-A292-F5DB0E3713E2}">
      <dsp:nvSpPr>
        <dsp:cNvPr id="0" name=""/>
        <dsp:cNvSpPr/>
      </dsp:nvSpPr>
      <dsp:spPr>
        <a:xfrm>
          <a:off x="2731582" y="888420"/>
          <a:ext cx="2718766" cy="531497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Habilidades.</a:t>
          </a:r>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r>
            <a:rPr lang="es-MX" sz="1700" kern="1200" dirty="0" smtClean="0"/>
            <a:t>Psicomotrices:</a:t>
          </a:r>
        </a:p>
        <a:p>
          <a:pPr lvl="0" algn="ctr" defTabSz="755650">
            <a:lnSpc>
              <a:spcPct val="90000"/>
            </a:lnSpc>
            <a:spcBef>
              <a:spcPct val="0"/>
            </a:spcBef>
            <a:spcAft>
              <a:spcPct val="35000"/>
            </a:spcAft>
          </a:pPr>
          <a:r>
            <a:rPr lang="es-MX" sz="1700" kern="1200" dirty="0" smtClean="0"/>
            <a:t>Oído y vista.</a:t>
          </a:r>
        </a:p>
        <a:p>
          <a:pPr lvl="0" algn="ctr" defTabSz="755650">
            <a:lnSpc>
              <a:spcPct val="90000"/>
            </a:lnSpc>
            <a:spcBef>
              <a:spcPct val="0"/>
            </a:spcBef>
            <a:spcAft>
              <a:spcPct val="35000"/>
            </a:spcAft>
          </a:pPr>
          <a:r>
            <a:rPr lang="es-MX" sz="1700" kern="1200" dirty="0" smtClean="0"/>
            <a:t>Mentales:</a:t>
          </a:r>
        </a:p>
        <a:p>
          <a:pPr lvl="0" algn="ctr" defTabSz="755650">
            <a:lnSpc>
              <a:spcPct val="90000"/>
            </a:lnSpc>
            <a:spcBef>
              <a:spcPct val="0"/>
            </a:spcBef>
            <a:spcAft>
              <a:spcPct val="35000"/>
            </a:spcAft>
          </a:pPr>
          <a:r>
            <a:rPr lang="es-MX" sz="1700" kern="1200" dirty="0" smtClean="0"/>
            <a:t>Análisis, síntesis y observación.</a:t>
          </a:r>
          <a:endParaRPr lang="es-MX" sz="1700" kern="1200" dirty="0"/>
        </a:p>
      </dsp:txBody>
      <dsp:txXfrm>
        <a:off x="2731582" y="888420"/>
        <a:ext cx="2718766" cy="5314974"/>
      </dsp:txXfrm>
    </dsp:sp>
    <dsp:sp modelId="{944C428A-5FBA-44C1-AE0C-B3ACA6E0CB9B}">
      <dsp:nvSpPr>
        <dsp:cNvPr id="0" name=""/>
        <dsp:cNvSpPr/>
      </dsp:nvSpPr>
      <dsp:spPr>
        <a:xfrm>
          <a:off x="5463018" y="884314"/>
          <a:ext cx="2902066" cy="522005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  Actitudes.</a:t>
          </a:r>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r>
            <a:rPr lang="es-MX" sz="1700" kern="1200" dirty="0" smtClean="0"/>
            <a:t>Psicomotrices:</a:t>
          </a:r>
        </a:p>
        <a:p>
          <a:pPr lvl="0" algn="ctr" defTabSz="755650">
            <a:lnSpc>
              <a:spcPct val="90000"/>
            </a:lnSpc>
            <a:spcBef>
              <a:spcPct val="0"/>
            </a:spcBef>
            <a:spcAft>
              <a:spcPct val="35000"/>
            </a:spcAft>
          </a:pPr>
          <a:r>
            <a:rPr lang="es-MX" sz="1700" kern="1200" dirty="0" smtClean="0"/>
            <a:t>Oído y vista.</a:t>
          </a:r>
        </a:p>
        <a:p>
          <a:pPr lvl="0" algn="ctr" defTabSz="755650">
            <a:lnSpc>
              <a:spcPct val="90000"/>
            </a:lnSpc>
            <a:spcBef>
              <a:spcPct val="0"/>
            </a:spcBef>
            <a:spcAft>
              <a:spcPct val="35000"/>
            </a:spcAft>
          </a:pPr>
          <a:r>
            <a:rPr lang="es-MX" sz="1700" kern="1200" dirty="0" smtClean="0"/>
            <a:t>Mentales:</a:t>
          </a:r>
        </a:p>
        <a:p>
          <a:pPr lvl="0" algn="ctr" defTabSz="755650">
            <a:lnSpc>
              <a:spcPct val="90000"/>
            </a:lnSpc>
            <a:spcBef>
              <a:spcPct val="0"/>
            </a:spcBef>
            <a:spcAft>
              <a:spcPct val="35000"/>
            </a:spcAft>
          </a:pPr>
          <a:r>
            <a:rPr lang="es-MX" sz="1700" kern="1200" dirty="0" smtClean="0"/>
            <a:t>Análisis, síntesis y observación.</a:t>
          </a:r>
          <a:endParaRPr lang="es-MX" sz="1700" kern="1200" dirty="0"/>
        </a:p>
      </dsp:txBody>
      <dsp:txXfrm>
        <a:off x="5463018" y="884314"/>
        <a:ext cx="2902066" cy="5220054"/>
      </dsp:txXfrm>
    </dsp:sp>
    <dsp:sp modelId="{E24647F1-08CB-450C-9D9D-DF4C59070DBB}">
      <dsp:nvSpPr>
        <dsp:cNvPr id="0" name=""/>
        <dsp:cNvSpPr/>
      </dsp:nvSpPr>
      <dsp:spPr>
        <a:xfrm>
          <a:off x="8339892" y="914346"/>
          <a:ext cx="2718766" cy="5134372"/>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Valores.</a:t>
          </a:r>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endParaRPr lang="es-MX" sz="1700" kern="1200" dirty="0" smtClean="0"/>
        </a:p>
        <a:p>
          <a:pPr lvl="0" algn="ctr" defTabSz="755650">
            <a:lnSpc>
              <a:spcPct val="90000"/>
            </a:lnSpc>
            <a:spcBef>
              <a:spcPct val="0"/>
            </a:spcBef>
            <a:spcAft>
              <a:spcPct val="35000"/>
            </a:spcAft>
          </a:pPr>
          <a:r>
            <a:rPr lang="es-MX" sz="1700" kern="1200" dirty="0" smtClean="0"/>
            <a:t>Responsabilidad.</a:t>
          </a:r>
        </a:p>
        <a:p>
          <a:pPr lvl="0" algn="ctr" defTabSz="755650">
            <a:lnSpc>
              <a:spcPct val="90000"/>
            </a:lnSpc>
            <a:spcBef>
              <a:spcPct val="0"/>
            </a:spcBef>
            <a:spcAft>
              <a:spcPct val="35000"/>
            </a:spcAft>
          </a:pPr>
          <a:r>
            <a:rPr lang="es-MX" sz="1700" kern="1200" dirty="0" smtClean="0"/>
            <a:t>Ética.</a:t>
          </a:r>
        </a:p>
        <a:p>
          <a:pPr lvl="0" algn="ctr" defTabSz="755650">
            <a:lnSpc>
              <a:spcPct val="90000"/>
            </a:lnSpc>
            <a:spcBef>
              <a:spcPct val="0"/>
            </a:spcBef>
            <a:spcAft>
              <a:spcPct val="35000"/>
            </a:spcAft>
          </a:pPr>
          <a:r>
            <a:rPr lang="es-MX" sz="1700" kern="1200" dirty="0" smtClean="0"/>
            <a:t>Respeto</a:t>
          </a:r>
          <a:endParaRPr lang="es-MX" sz="1700" kern="1200" dirty="0"/>
        </a:p>
      </dsp:txBody>
      <dsp:txXfrm>
        <a:off x="8339892" y="914346"/>
        <a:ext cx="2718766" cy="5134372"/>
      </dsp:txXfrm>
    </dsp:sp>
    <dsp:sp modelId="{2816A3F9-6772-4A9B-96CC-469AFE2CCF55}">
      <dsp:nvSpPr>
        <dsp:cNvPr id="0" name=""/>
        <dsp:cNvSpPr/>
      </dsp:nvSpPr>
      <dsp:spPr>
        <a:xfrm>
          <a:off x="0" y="6023652"/>
          <a:ext cx="11058658" cy="456169"/>
        </a:xfrm>
        <a:prstGeom prst="rect">
          <a:avLst/>
        </a:prstGeom>
        <a:solidFill>
          <a:schemeClr val="accent3">
            <a:shade val="8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D353F-1F68-4B33-B2DA-11BCC5E1A70D}">
      <dsp:nvSpPr>
        <dsp:cNvPr id="0" name=""/>
        <dsp:cNvSpPr/>
      </dsp:nvSpPr>
      <dsp:spPr>
        <a:xfrm>
          <a:off x="193957" y="169"/>
          <a:ext cx="1823835" cy="1823835"/>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Estructura de la entrevista </a:t>
          </a:r>
          <a:endParaRPr lang="es-MX" sz="1800" kern="1200" dirty="0"/>
        </a:p>
      </dsp:txBody>
      <dsp:txXfrm>
        <a:off x="461051" y="267263"/>
        <a:ext cx="1289647" cy="1289647"/>
      </dsp:txXfrm>
    </dsp:sp>
    <dsp:sp modelId="{4E2C9EDF-A46F-477A-AC22-10ABCDF4B8FD}">
      <dsp:nvSpPr>
        <dsp:cNvPr id="0" name=""/>
        <dsp:cNvSpPr/>
      </dsp:nvSpPr>
      <dsp:spPr>
        <a:xfrm rot="10800000">
          <a:off x="786703" y="2024827"/>
          <a:ext cx="638342" cy="425742"/>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EC4327-0159-4391-A076-3CD0D12AD96D}">
      <dsp:nvSpPr>
        <dsp:cNvPr id="0" name=""/>
        <dsp:cNvSpPr/>
      </dsp:nvSpPr>
      <dsp:spPr>
        <a:xfrm>
          <a:off x="279915" y="2627292"/>
          <a:ext cx="1651919" cy="1493944"/>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1. Recepción </a:t>
          </a:r>
        </a:p>
        <a:p>
          <a:pPr lvl="0" algn="ctr" defTabSz="355600">
            <a:lnSpc>
              <a:spcPct val="90000"/>
            </a:lnSpc>
            <a:spcBef>
              <a:spcPct val="0"/>
            </a:spcBef>
            <a:spcAft>
              <a:spcPct val="35000"/>
            </a:spcAft>
          </a:pPr>
          <a:r>
            <a:rPr lang="es-MX" sz="800" b="0" i="0" kern="1200" dirty="0" smtClean="0"/>
            <a:t>Y</a:t>
          </a:r>
        </a:p>
        <a:p>
          <a:pPr lvl="0" algn="ctr" defTabSz="355600">
            <a:lnSpc>
              <a:spcPct val="90000"/>
            </a:lnSpc>
            <a:spcBef>
              <a:spcPct val="0"/>
            </a:spcBef>
            <a:spcAft>
              <a:spcPct val="35000"/>
            </a:spcAft>
          </a:pPr>
          <a:r>
            <a:rPr lang="es-MX" sz="800" b="0" i="0" kern="1200" dirty="0" smtClean="0"/>
            <a:t> saludo.</a:t>
          </a:r>
          <a:endParaRPr lang="es-MX" sz="800" kern="1200" dirty="0"/>
        </a:p>
      </dsp:txBody>
      <dsp:txXfrm>
        <a:off x="521833" y="2846075"/>
        <a:ext cx="1168083" cy="1056378"/>
      </dsp:txXfrm>
    </dsp:sp>
    <dsp:sp modelId="{8227DCF2-4047-401D-8B76-3E8127A672C3}">
      <dsp:nvSpPr>
        <dsp:cNvPr id="0" name=""/>
        <dsp:cNvSpPr/>
      </dsp:nvSpPr>
      <dsp:spPr>
        <a:xfrm rot="10800000">
          <a:off x="786703" y="4473893"/>
          <a:ext cx="638342" cy="425742"/>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62DA8A-7801-428D-9EFD-F9C090C10CDF}">
      <dsp:nvSpPr>
        <dsp:cNvPr id="0" name=""/>
        <dsp:cNvSpPr/>
      </dsp:nvSpPr>
      <dsp:spPr>
        <a:xfrm>
          <a:off x="497625" y="5228193"/>
          <a:ext cx="1216498" cy="121649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2. Datos básicos y establecimiento de empatía o </a:t>
          </a:r>
          <a:r>
            <a:rPr lang="es-MX" sz="800" b="0" i="0" kern="1200" dirty="0" err="1" smtClean="0"/>
            <a:t>rapport</a:t>
          </a:r>
          <a:endParaRPr lang="es-MX" sz="800" kern="1200" dirty="0"/>
        </a:p>
      </dsp:txBody>
      <dsp:txXfrm>
        <a:off x="675777" y="5406345"/>
        <a:ext cx="860194" cy="860194"/>
      </dsp:txXfrm>
    </dsp:sp>
    <dsp:sp modelId="{22AD6A72-7D6A-4429-A577-6731C56FDCE8}">
      <dsp:nvSpPr>
        <dsp:cNvPr id="0" name=""/>
        <dsp:cNvSpPr/>
      </dsp:nvSpPr>
      <dsp:spPr>
        <a:xfrm rot="5400000">
          <a:off x="2166629" y="5623571"/>
          <a:ext cx="638342" cy="425742"/>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837D6-D47D-4604-85DE-A6FC0C481ED6}">
      <dsp:nvSpPr>
        <dsp:cNvPr id="0" name=""/>
        <dsp:cNvSpPr/>
      </dsp:nvSpPr>
      <dsp:spPr>
        <a:xfrm>
          <a:off x="3233378" y="5228193"/>
          <a:ext cx="1216498" cy="1216498"/>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3. </a:t>
          </a:r>
          <a:r>
            <a:rPr lang="es-MX" sz="800" b="0" i="0" kern="1200" dirty="0" err="1" smtClean="0"/>
            <a:t>Psicograma</a:t>
          </a:r>
          <a:r>
            <a:rPr lang="es-MX" sz="800" b="0" i="0" kern="1200" dirty="0" smtClean="0"/>
            <a:t>, obtener datos generales </a:t>
          </a:r>
          <a:endParaRPr lang="es-MX" sz="800" kern="1200" dirty="0"/>
        </a:p>
      </dsp:txBody>
      <dsp:txXfrm>
        <a:off x="3411530" y="5406345"/>
        <a:ext cx="860194" cy="860194"/>
      </dsp:txXfrm>
    </dsp:sp>
    <dsp:sp modelId="{C83BD978-8008-496F-AE04-BA9A681E7496}">
      <dsp:nvSpPr>
        <dsp:cNvPr id="0" name=""/>
        <dsp:cNvSpPr/>
      </dsp:nvSpPr>
      <dsp:spPr>
        <a:xfrm>
          <a:off x="3522456" y="4380433"/>
          <a:ext cx="638342" cy="425742"/>
        </a:xfrm>
        <a:prstGeom prst="triangl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601DB7-178D-49D3-8785-6C9E306B6469}">
      <dsp:nvSpPr>
        <dsp:cNvPr id="0" name=""/>
        <dsp:cNvSpPr/>
      </dsp:nvSpPr>
      <dsp:spPr>
        <a:xfrm>
          <a:off x="3233378" y="2766015"/>
          <a:ext cx="1216498" cy="1216498"/>
        </a:xfrm>
        <a:prstGeom prst="ellipse">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4. Motivo de la consulta</a:t>
          </a:r>
          <a:endParaRPr lang="es-MX" sz="800" kern="1200" dirty="0"/>
        </a:p>
      </dsp:txBody>
      <dsp:txXfrm>
        <a:off x="3411530" y="2944167"/>
        <a:ext cx="860194" cy="860194"/>
      </dsp:txXfrm>
    </dsp:sp>
    <dsp:sp modelId="{829CDCF6-3D34-4CD5-9819-0D7D101D6B1C}">
      <dsp:nvSpPr>
        <dsp:cNvPr id="0" name=""/>
        <dsp:cNvSpPr/>
      </dsp:nvSpPr>
      <dsp:spPr>
        <a:xfrm>
          <a:off x="3522456" y="1918255"/>
          <a:ext cx="638342" cy="425742"/>
        </a:xfrm>
        <a:prstGeom prst="triangl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7CFF87-589C-42D2-99CA-830497FDC700}">
      <dsp:nvSpPr>
        <dsp:cNvPr id="0" name=""/>
        <dsp:cNvSpPr/>
      </dsp:nvSpPr>
      <dsp:spPr>
        <a:xfrm>
          <a:off x="3233378" y="303838"/>
          <a:ext cx="1216498" cy="1216498"/>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5. Exploración del cuadro clínico</a:t>
          </a:r>
          <a:endParaRPr lang="es-MX" sz="800" kern="1200" dirty="0"/>
        </a:p>
      </dsp:txBody>
      <dsp:txXfrm>
        <a:off x="3411530" y="481990"/>
        <a:ext cx="860194" cy="860194"/>
      </dsp:txXfrm>
    </dsp:sp>
    <dsp:sp modelId="{173B3BEA-6C1A-41E4-B6E9-ABC1E2BD0D4F}">
      <dsp:nvSpPr>
        <dsp:cNvPr id="0" name=""/>
        <dsp:cNvSpPr/>
      </dsp:nvSpPr>
      <dsp:spPr>
        <a:xfrm rot="5400000">
          <a:off x="4902382" y="699216"/>
          <a:ext cx="638342" cy="425742"/>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AA14AA-C24C-48B4-89E0-374DBD40A381}">
      <dsp:nvSpPr>
        <dsp:cNvPr id="0" name=""/>
        <dsp:cNvSpPr/>
      </dsp:nvSpPr>
      <dsp:spPr>
        <a:xfrm>
          <a:off x="5969131" y="303838"/>
          <a:ext cx="1216498" cy="121649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6. Historia directa de la dinámica del cuadro clínico </a:t>
          </a:r>
          <a:endParaRPr lang="es-MX" sz="800" kern="1200" dirty="0"/>
        </a:p>
      </dsp:txBody>
      <dsp:txXfrm>
        <a:off x="6147283" y="481990"/>
        <a:ext cx="860194" cy="860194"/>
      </dsp:txXfrm>
    </dsp:sp>
    <dsp:sp modelId="{B7B11E65-7B25-4639-BA39-6747F6C038A9}">
      <dsp:nvSpPr>
        <dsp:cNvPr id="0" name=""/>
        <dsp:cNvSpPr/>
      </dsp:nvSpPr>
      <dsp:spPr>
        <a:xfrm rot="10800000">
          <a:off x="6258209" y="1942354"/>
          <a:ext cx="638342" cy="425742"/>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489A4A-9BC8-4947-80E2-772676C5F713}">
      <dsp:nvSpPr>
        <dsp:cNvPr id="0" name=""/>
        <dsp:cNvSpPr/>
      </dsp:nvSpPr>
      <dsp:spPr>
        <a:xfrm>
          <a:off x="5969131" y="2766015"/>
          <a:ext cx="1216498" cy="121649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pt-BR" sz="800" b="0" i="0" kern="1200" dirty="0" smtClean="0"/>
            <a:t>7. Historia general o contexto de vida.</a:t>
          </a:r>
          <a:endParaRPr lang="es-MX" sz="800" kern="1200" dirty="0"/>
        </a:p>
      </dsp:txBody>
      <dsp:txXfrm>
        <a:off x="6147283" y="2944167"/>
        <a:ext cx="860194" cy="860194"/>
      </dsp:txXfrm>
    </dsp:sp>
    <dsp:sp modelId="{22F91296-07B0-4DC4-9833-6DE14D837E8F}">
      <dsp:nvSpPr>
        <dsp:cNvPr id="0" name=""/>
        <dsp:cNvSpPr/>
      </dsp:nvSpPr>
      <dsp:spPr>
        <a:xfrm rot="10800000">
          <a:off x="6258209" y="4404531"/>
          <a:ext cx="638342" cy="425742"/>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E1102A-C088-497E-9E36-8D9E7C042EA7}">
      <dsp:nvSpPr>
        <dsp:cNvPr id="0" name=""/>
        <dsp:cNvSpPr/>
      </dsp:nvSpPr>
      <dsp:spPr>
        <a:xfrm>
          <a:off x="5969131" y="5228193"/>
          <a:ext cx="1216498" cy="1216498"/>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8. Explicación de conclusiones al paciente</a:t>
          </a:r>
          <a:endParaRPr lang="es-MX" sz="800" kern="1200" dirty="0"/>
        </a:p>
      </dsp:txBody>
      <dsp:txXfrm>
        <a:off x="6147283" y="5406345"/>
        <a:ext cx="860194" cy="860194"/>
      </dsp:txXfrm>
    </dsp:sp>
    <dsp:sp modelId="{97B6E0D9-489A-4018-8A6E-EF71283CC9AD}">
      <dsp:nvSpPr>
        <dsp:cNvPr id="0" name=""/>
        <dsp:cNvSpPr/>
      </dsp:nvSpPr>
      <dsp:spPr>
        <a:xfrm rot="5400000">
          <a:off x="7638134" y="5623571"/>
          <a:ext cx="638342" cy="425742"/>
        </a:xfrm>
        <a:prstGeom prst="triangl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A4BB2A-5314-4D6B-819C-E3D3183E4D78}">
      <dsp:nvSpPr>
        <dsp:cNvPr id="0" name=""/>
        <dsp:cNvSpPr/>
      </dsp:nvSpPr>
      <dsp:spPr>
        <a:xfrm>
          <a:off x="8704884" y="5228193"/>
          <a:ext cx="1216498" cy="1216498"/>
        </a:xfrm>
        <a:prstGeom prst="ellipse">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9. Explicación de pronósticos probable a partir dela dinámica de vida </a:t>
          </a:r>
          <a:r>
            <a:rPr lang="es-MX" sz="800" b="0" i="0" kern="1200" dirty="0" err="1" smtClean="0"/>
            <a:t>actua</a:t>
          </a:r>
          <a:endParaRPr lang="es-MX" sz="800" kern="1200" dirty="0"/>
        </a:p>
      </dsp:txBody>
      <dsp:txXfrm>
        <a:off x="8883036" y="5406345"/>
        <a:ext cx="860194" cy="860194"/>
      </dsp:txXfrm>
    </dsp:sp>
    <dsp:sp modelId="{A1AA2505-BDD2-4E9F-B721-05694DD715AD}">
      <dsp:nvSpPr>
        <dsp:cNvPr id="0" name=""/>
        <dsp:cNvSpPr/>
      </dsp:nvSpPr>
      <dsp:spPr>
        <a:xfrm>
          <a:off x="8993961" y="4380433"/>
          <a:ext cx="638342" cy="425742"/>
        </a:xfrm>
        <a:prstGeom prst="triangl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CE90B6-2C83-479B-92E7-AF544CCA2D64}">
      <dsp:nvSpPr>
        <dsp:cNvPr id="0" name=""/>
        <dsp:cNvSpPr/>
      </dsp:nvSpPr>
      <dsp:spPr>
        <a:xfrm>
          <a:off x="8704884" y="2766015"/>
          <a:ext cx="1216498" cy="1216498"/>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0" i="0" kern="1200" dirty="0" smtClean="0"/>
            <a:t>10. Generación de 2 a 6 propósitos inmediatos por escrito</a:t>
          </a:r>
          <a:endParaRPr lang="es-MX" sz="800" kern="1200" dirty="0"/>
        </a:p>
      </dsp:txBody>
      <dsp:txXfrm>
        <a:off x="8883036" y="2944167"/>
        <a:ext cx="860194" cy="860194"/>
      </dsp:txXfrm>
    </dsp:sp>
    <dsp:sp modelId="{03E6FED8-A94E-4C2C-B884-59C3928EC32D}">
      <dsp:nvSpPr>
        <dsp:cNvPr id="0" name=""/>
        <dsp:cNvSpPr/>
      </dsp:nvSpPr>
      <dsp:spPr>
        <a:xfrm>
          <a:off x="8993961" y="2070090"/>
          <a:ext cx="638342" cy="425742"/>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9C97BF-88AC-4442-BD47-2E25B021430C}">
      <dsp:nvSpPr>
        <dsp:cNvPr id="0" name=""/>
        <dsp:cNvSpPr/>
      </dsp:nvSpPr>
      <dsp:spPr>
        <a:xfrm>
          <a:off x="8401215" y="169"/>
          <a:ext cx="1823835" cy="1823835"/>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0" i="0" kern="1200" smtClean="0"/>
            <a:t>11. Despedida y cobro de honorarios</a:t>
          </a:r>
          <a:endParaRPr lang="es-MX" sz="1800" kern="1200"/>
        </a:p>
      </dsp:txBody>
      <dsp:txXfrm>
        <a:off x="8668309" y="267263"/>
        <a:ext cx="1289647" cy="128964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3CEE5-0C7E-4A8F-8DF9-FE3190937CF7}">
      <dsp:nvSpPr>
        <dsp:cNvPr id="0" name=""/>
        <dsp:cNvSpPr/>
      </dsp:nvSpPr>
      <dsp:spPr>
        <a:xfrm>
          <a:off x="2885" y="2721792"/>
          <a:ext cx="1791301" cy="1791301"/>
        </a:xfrm>
        <a:prstGeom prst="donut">
          <a:avLst>
            <a:gd name="adj" fmla="val 2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0EC910-B129-41D0-B66F-D7ED1F415DF1}">
      <dsp:nvSpPr>
        <dsp:cNvPr id="0" name=""/>
        <dsp:cNvSpPr/>
      </dsp:nvSpPr>
      <dsp:spPr>
        <a:xfrm rot="17700000">
          <a:off x="634059" y="1261515"/>
          <a:ext cx="2226787" cy="1073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260" tIns="0" rIns="0" bIns="0" numCol="1" spcCol="1270" anchor="ctr" anchorCtr="0">
          <a:noAutofit/>
        </a:bodyPr>
        <a:lstStyle/>
        <a:p>
          <a:pPr lvl="0" algn="ctr" defTabSz="844550">
            <a:lnSpc>
              <a:spcPct val="90000"/>
            </a:lnSpc>
            <a:spcBef>
              <a:spcPct val="0"/>
            </a:spcBef>
            <a:spcAft>
              <a:spcPct val="35000"/>
            </a:spcAft>
          </a:pPr>
          <a:r>
            <a:rPr lang="es-MX" sz="1900" kern="1200" dirty="0" smtClean="0"/>
            <a:t>ESTRUCTURA DE LA ENTREVISTA </a:t>
          </a:r>
          <a:endParaRPr lang="es-MX" sz="1900" kern="1200" dirty="0"/>
        </a:p>
      </dsp:txBody>
      <dsp:txXfrm>
        <a:off x="634059" y="1261515"/>
        <a:ext cx="2226787" cy="1073139"/>
      </dsp:txXfrm>
    </dsp:sp>
    <dsp:sp modelId="{2631FEAE-E13C-4335-998D-91E956160D54}">
      <dsp:nvSpPr>
        <dsp:cNvPr id="0" name=""/>
        <dsp:cNvSpPr/>
      </dsp:nvSpPr>
      <dsp:spPr>
        <a:xfrm>
          <a:off x="1929114" y="3152543"/>
          <a:ext cx="929799" cy="929799"/>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D08F35-6279-4292-82E6-D80B55309C05}">
      <dsp:nvSpPr>
        <dsp:cNvPr id="0" name=""/>
        <dsp:cNvSpPr/>
      </dsp:nvSpPr>
      <dsp:spPr>
        <a:xfrm rot="17700000">
          <a:off x="827894" y="4446676"/>
          <a:ext cx="1926275" cy="928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180" bIns="0" numCol="1" spcCol="1270" anchor="ctr" anchorCtr="0">
          <a:noAutofit/>
        </a:bodyPr>
        <a:lstStyle/>
        <a:p>
          <a:pPr lvl="0" algn="r" defTabSz="755650">
            <a:lnSpc>
              <a:spcPct val="90000"/>
            </a:lnSpc>
            <a:spcBef>
              <a:spcPct val="0"/>
            </a:spcBef>
            <a:spcAft>
              <a:spcPct val="35000"/>
            </a:spcAft>
          </a:pPr>
          <a:r>
            <a:rPr lang="es-MX" sz="1700" kern="1200" dirty="0" smtClean="0"/>
            <a:t>Definir los objetivos </a:t>
          </a:r>
          <a:endParaRPr lang="es-MX" sz="1700" kern="1200" dirty="0"/>
        </a:p>
      </dsp:txBody>
      <dsp:txXfrm>
        <a:off x="827894" y="4446676"/>
        <a:ext cx="1926275" cy="928778"/>
      </dsp:txXfrm>
    </dsp:sp>
    <dsp:sp modelId="{AB833F33-7D1C-410C-A8AD-D4CC03A22E8B}">
      <dsp:nvSpPr>
        <dsp:cNvPr id="0" name=""/>
        <dsp:cNvSpPr/>
      </dsp:nvSpPr>
      <dsp:spPr>
        <a:xfrm rot="17700000">
          <a:off x="2033857" y="1859431"/>
          <a:ext cx="1926275" cy="928778"/>
        </a:xfrm>
        <a:prstGeom prst="rect">
          <a:avLst/>
        </a:prstGeom>
        <a:noFill/>
        <a:ln>
          <a:noFill/>
        </a:ln>
        <a:effectLst/>
      </dsp:spPr>
      <dsp:style>
        <a:lnRef idx="0">
          <a:scrgbClr r="0" g="0" b="0"/>
        </a:lnRef>
        <a:fillRef idx="0">
          <a:scrgbClr r="0" g="0" b="0"/>
        </a:fillRef>
        <a:effectRef idx="0">
          <a:scrgbClr r="0" g="0" b="0"/>
        </a:effectRef>
        <a:fontRef idx="minor"/>
      </dsp:style>
    </dsp:sp>
    <dsp:sp modelId="{C76FA38B-2197-45A5-93AF-A2B832CF71B4}">
      <dsp:nvSpPr>
        <dsp:cNvPr id="0" name=""/>
        <dsp:cNvSpPr/>
      </dsp:nvSpPr>
      <dsp:spPr>
        <a:xfrm>
          <a:off x="2993697" y="3152543"/>
          <a:ext cx="929799" cy="929799"/>
        </a:xfrm>
        <a:prstGeom prst="ellipse">
          <a:avLst/>
        </a:prstGeom>
        <a:solidFill>
          <a:schemeClr val="accent5">
            <a:hueOff val="568722"/>
            <a:satOff val="-592"/>
            <a:lumOff val="71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7777B7-46FC-458A-834C-9EAC6B03CEAF}">
      <dsp:nvSpPr>
        <dsp:cNvPr id="0" name=""/>
        <dsp:cNvSpPr/>
      </dsp:nvSpPr>
      <dsp:spPr>
        <a:xfrm rot="17700000">
          <a:off x="1892478" y="4446676"/>
          <a:ext cx="1926275" cy="928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180" bIns="0" numCol="1" spcCol="1270" anchor="ctr" anchorCtr="0">
          <a:noAutofit/>
        </a:bodyPr>
        <a:lstStyle/>
        <a:p>
          <a:pPr lvl="0" algn="r" defTabSz="755650">
            <a:lnSpc>
              <a:spcPct val="90000"/>
            </a:lnSpc>
            <a:spcBef>
              <a:spcPct val="0"/>
            </a:spcBef>
            <a:spcAft>
              <a:spcPct val="35000"/>
            </a:spcAft>
          </a:pPr>
          <a:r>
            <a:rPr lang="es-MX" sz="1700" kern="1200" dirty="0" smtClean="0"/>
            <a:t>Tener un plan definido </a:t>
          </a:r>
          <a:endParaRPr lang="es-MX" sz="1700" kern="1200" dirty="0"/>
        </a:p>
      </dsp:txBody>
      <dsp:txXfrm>
        <a:off x="1892478" y="4446676"/>
        <a:ext cx="1926275" cy="928778"/>
      </dsp:txXfrm>
    </dsp:sp>
    <dsp:sp modelId="{75EFFD2B-6667-4C67-A780-EF4ADFA6AA99}">
      <dsp:nvSpPr>
        <dsp:cNvPr id="0" name=""/>
        <dsp:cNvSpPr/>
      </dsp:nvSpPr>
      <dsp:spPr>
        <a:xfrm rot="17700000">
          <a:off x="3098441" y="1859431"/>
          <a:ext cx="1926275" cy="928778"/>
        </a:xfrm>
        <a:prstGeom prst="rect">
          <a:avLst/>
        </a:prstGeom>
        <a:noFill/>
        <a:ln>
          <a:noFill/>
        </a:ln>
        <a:effectLst/>
      </dsp:spPr>
      <dsp:style>
        <a:lnRef idx="0">
          <a:scrgbClr r="0" g="0" b="0"/>
        </a:lnRef>
        <a:fillRef idx="0">
          <a:scrgbClr r="0" g="0" b="0"/>
        </a:fillRef>
        <a:effectRef idx="0">
          <a:scrgbClr r="0" g="0" b="0"/>
        </a:effectRef>
        <a:fontRef idx="minor"/>
      </dsp:style>
    </dsp:sp>
    <dsp:sp modelId="{771F7A96-9167-45A2-873D-6B8740338400}">
      <dsp:nvSpPr>
        <dsp:cNvPr id="0" name=""/>
        <dsp:cNvSpPr/>
      </dsp:nvSpPr>
      <dsp:spPr>
        <a:xfrm>
          <a:off x="4058424" y="2721792"/>
          <a:ext cx="1791301" cy="1791301"/>
        </a:xfrm>
        <a:prstGeom prst="donut">
          <a:avLst>
            <a:gd name="adj" fmla="val 2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B6CC70-9CC6-4DEE-AE42-3CDD33ABE21F}">
      <dsp:nvSpPr>
        <dsp:cNvPr id="0" name=""/>
        <dsp:cNvSpPr/>
      </dsp:nvSpPr>
      <dsp:spPr>
        <a:xfrm rot="17700000">
          <a:off x="4689598" y="1261515"/>
          <a:ext cx="2226787" cy="1073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260" tIns="0" rIns="0" bIns="0" numCol="1" spcCol="1270" anchor="ctr" anchorCtr="0">
          <a:noAutofit/>
        </a:bodyPr>
        <a:lstStyle/>
        <a:p>
          <a:pPr lvl="0" algn="l" defTabSz="844550">
            <a:lnSpc>
              <a:spcPct val="90000"/>
            </a:lnSpc>
            <a:spcBef>
              <a:spcPct val="0"/>
            </a:spcBef>
            <a:spcAft>
              <a:spcPct val="35000"/>
            </a:spcAft>
          </a:pPr>
          <a:r>
            <a:rPr lang="es-MX" sz="1900" kern="1200" dirty="0" smtClean="0"/>
            <a:t>Organizar l entrevista en el tiempo disponible </a:t>
          </a:r>
          <a:endParaRPr lang="es-MX" sz="1900" kern="1200" dirty="0"/>
        </a:p>
      </dsp:txBody>
      <dsp:txXfrm>
        <a:off x="4689598" y="1261515"/>
        <a:ext cx="2226787" cy="1073139"/>
      </dsp:txXfrm>
    </dsp:sp>
    <dsp:sp modelId="{658E7DA6-2F21-4044-A360-BD4795402BE7}">
      <dsp:nvSpPr>
        <dsp:cNvPr id="0" name=""/>
        <dsp:cNvSpPr/>
      </dsp:nvSpPr>
      <dsp:spPr>
        <a:xfrm>
          <a:off x="5984653" y="3152543"/>
          <a:ext cx="929799" cy="929799"/>
        </a:xfrm>
        <a:prstGeom prst="ellipse">
          <a:avLst/>
        </a:prstGeom>
        <a:solidFill>
          <a:schemeClr val="accent5">
            <a:hueOff val="1137444"/>
            <a:satOff val="-1185"/>
            <a:lumOff val="143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74BC6F-ED58-448A-85D8-0D47528902AC}">
      <dsp:nvSpPr>
        <dsp:cNvPr id="0" name=""/>
        <dsp:cNvSpPr/>
      </dsp:nvSpPr>
      <dsp:spPr>
        <a:xfrm rot="17700000">
          <a:off x="4883433" y="4446676"/>
          <a:ext cx="1926275" cy="928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180" bIns="0" numCol="1" spcCol="1270" anchor="ctr" anchorCtr="0">
          <a:noAutofit/>
        </a:bodyPr>
        <a:lstStyle/>
        <a:p>
          <a:pPr lvl="0" algn="r" defTabSz="755650">
            <a:lnSpc>
              <a:spcPct val="90000"/>
            </a:lnSpc>
            <a:spcBef>
              <a:spcPct val="0"/>
            </a:spcBef>
            <a:spcAft>
              <a:spcPct val="35000"/>
            </a:spcAft>
          </a:pPr>
          <a:r>
            <a:rPr lang="es-MX" sz="1700" kern="1200" dirty="0" smtClean="0"/>
            <a:t>Mantener el control de la entrevista </a:t>
          </a:r>
          <a:endParaRPr lang="es-MX" sz="1700" kern="1200" dirty="0"/>
        </a:p>
      </dsp:txBody>
      <dsp:txXfrm>
        <a:off x="4883433" y="4446676"/>
        <a:ext cx="1926275" cy="928778"/>
      </dsp:txXfrm>
    </dsp:sp>
    <dsp:sp modelId="{5EAD2A19-46CA-46AD-8A5E-69CB8679F9A7}">
      <dsp:nvSpPr>
        <dsp:cNvPr id="0" name=""/>
        <dsp:cNvSpPr/>
      </dsp:nvSpPr>
      <dsp:spPr>
        <a:xfrm rot="17700000">
          <a:off x="6089396" y="1859431"/>
          <a:ext cx="1926275" cy="928778"/>
        </a:xfrm>
        <a:prstGeom prst="rect">
          <a:avLst/>
        </a:prstGeom>
        <a:noFill/>
        <a:ln>
          <a:noFill/>
        </a:ln>
        <a:effectLst/>
      </dsp:spPr>
      <dsp:style>
        <a:lnRef idx="0">
          <a:scrgbClr r="0" g="0" b="0"/>
        </a:lnRef>
        <a:fillRef idx="0">
          <a:scrgbClr r="0" g="0" b="0"/>
        </a:fillRef>
        <a:effectRef idx="0">
          <a:scrgbClr r="0" g="0" b="0"/>
        </a:effectRef>
        <a:fontRef idx="minor"/>
      </dsp:style>
    </dsp:sp>
    <dsp:sp modelId="{1938B35F-0030-4A65-89C7-63651A2C056B}">
      <dsp:nvSpPr>
        <dsp:cNvPr id="0" name=""/>
        <dsp:cNvSpPr/>
      </dsp:nvSpPr>
      <dsp:spPr>
        <a:xfrm>
          <a:off x="7049236" y="3152543"/>
          <a:ext cx="929799" cy="929799"/>
        </a:xfrm>
        <a:prstGeom prst="ellipse">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B50429-4E16-4746-810E-50FFF72927B9}">
      <dsp:nvSpPr>
        <dsp:cNvPr id="0" name=""/>
        <dsp:cNvSpPr/>
      </dsp:nvSpPr>
      <dsp:spPr>
        <a:xfrm rot="17700000">
          <a:off x="5948016" y="4446676"/>
          <a:ext cx="1926275" cy="9287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180" bIns="0" numCol="1" spcCol="1270" anchor="ctr" anchorCtr="0">
          <a:noAutofit/>
        </a:bodyPr>
        <a:lstStyle/>
        <a:p>
          <a:pPr lvl="0" algn="r" defTabSz="755650">
            <a:lnSpc>
              <a:spcPct val="90000"/>
            </a:lnSpc>
            <a:spcBef>
              <a:spcPct val="0"/>
            </a:spcBef>
            <a:spcAft>
              <a:spcPct val="35000"/>
            </a:spcAft>
          </a:pPr>
          <a:r>
            <a:rPr lang="es-MX" sz="1700" kern="1200" dirty="0" smtClean="0"/>
            <a:t>Registrar adecuadamente los datos </a:t>
          </a:r>
          <a:endParaRPr lang="es-MX" sz="1700" kern="1200" dirty="0"/>
        </a:p>
      </dsp:txBody>
      <dsp:txXfrm>
        <a:off x="5948016" y="4446676"/>
        <a:ext cx="1926275" cy="928778"/>
      </dsp:txXfrm>
    </dsp:sp>
    <dsp:sp modelId="{F01E4467-72DA-447B-9C4F-A838ABDED531}">
      <dsp:nvSpPr>
        <dsp:cNvPr id="0" name=""/>
        <dsp:cNvSpPr/>
      </dsp:nvSpPr>
      <dsp:spPr>
        <a:xfrm rot="17700000">
          <a:off x="7153979" y="1859431"/>
          <a:ext cx="1926275" cy="928778"/>
        </a:xfrm>
        <a:prstGeom prst="rect">
          <a:avLst/>
        </a:prstGeom>
        <a:noFill/>
        <a:ln>
          <a:noFill/>
        </a:ln>
        <a:effectLst/>
      </dsp:spPr>
      <dsp:style>
        <a:lnRef idx="0">
          <a:scrgbClr r="0" g="0" b="0"/>
        </a:lnRef>
        <a:fillRef idx="0">
          <a:scrgbClr r="0" g="0" b="0"/>
        </a:fillRef>
        <a:effectRef idx="0">
          <a:scrgbClr r="0" g="0" b="0"/>
        </a:effectRef>
        <a:fontRef idx="minor"/>
      </dsp:style>
    </dsp:sp>
    <dsp:sp modelId="{44098156-B10A-420C-BF43-505EAF6CFE2C}">
      <dsp:nvSpPr>
        <dsp:cNvPr id="0" name=""/>
        <dsp:cNvSpPr/>
      </dsp:nvSpPr>
      <dsp:spPr>
        <a:xfrm>
          <a:off x="8113963" y="2721792"/>
          <a:ext cx="1791301" cy="1791301"/>
        </a:xfrm>
        <a:prstGeom prst="donut">
          <a:avLst>
            <a:gd name="adj" fmla="val 2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89B3E9-445C-482C-A851-608C27948A73}">
      <dsp:nvSpPr>
        <dsp:cNvPr id="0" name=""/>
        <dsp:cNvSpPr/>
      </dsp:nvSpPr>
      <dsp:spPr>
        <a:xfrm rot="17700000">
          <a:off x="8745137" y="1261515"/>
          <a:ext cx="2226787" cy="1073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260" tIns="0" rIns="0" bIns="0" numCol="1" spcCol="1270" anchor="ctr" anchorCtr="0">
          <a:noAutofit/>
        </a:bodyPr>
        <a:lstStyle/>
        <a:p>
          <a:pPr lvl="0" algn="l" defTabSz="844550">
            <a:lnSpc>
              <a:spcPct val="90000"/>
            </a:lnSpc>
            <a:spcBef>
              <a:spcPct val="0"/>
            </a:spcBef>
            <a:spcAft>
              <a:spcPct val="35000"/>
            </a:spcAft>
          </a:pPr>
          <a:r>
            <a:rPr lang="es-MX" sz="1900" kern="1200" dirty="0" smtClean="0"/>
            <a:t>Finalizar , resumir y señalar conclusiones.</a:t>
          </a:r>
          <a:endParaRPr lang="es-MX" sz="1900" kern="1200" dirty="0"/>
        </a:p>
      </dsp:txBody>
      <dsp:txXfrm>
        <a:off x="8745137" y="1261515"/>
        <a:ext cx="2226787" cy="107313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B714F-CB20-47CF-91C4-188E429DCECC}">
      <dsp:nvSpPr>
        <dsp:cNvPr id="0" name=""/>
        <dsp:cNvSpPr/>
      </dsp:nvSpPr>
      <dsp:spPr>
        <a:xfrm>
          <a:off x="0" y="248940"/>
          <a:ext cx="11058658" cy="662143"/>
        </a:xfrm>
        <a:prstGeom prst="rect">
          <a:avLst/>
        </a:prstGeom>
        <a:solidFill>
          <a:schemeClr val="accent3">
            <a:shade val="8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kern="1200" dirty="0" smtClean="0"/>
            <a:t>ELEMENTOS DE COMPETENCIA</a:t>
          </a:r>
          <a:endParaRPr lang="es-MX" sz="3000" kern="1200" dirty="0"/>
        </a:p>
      </dsp:txBody>
      <dsp:txXfrm>
        <a:off x="0" y="248940"/>
        <a:ext cx="11058658" cy="662143"/>
      </dsp:txXfrm>
    </dsp:sp>
    <dsp:sp modelId="{9F844D5D-C1C3-4D93-94B3-206C3208E8D7}">
      <dsp:nvSpPr>
        <dsp:cNvPr id="0" name=""/>
        <dsp:cNvSpPr/>
      </dsp:nvSpPr>
      <dsp:spPr>
        <a:xfrm>
          <a:off x="12815" y="811380"/>
          <a:ext cx="2718766" cy="5232001"/>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Conocimientos.</a:t>
          </a:r>
        </a:p>
        <a:p>
          <a:pPr lvl="0" algn="ctr" defTabSz="844550">
            <a:lnSpc>
              <a:spcPct val="90000"/>
            </a:lnSpc>
            <a:spcBef>
              <a:spcPct val="0"/>
            </a:spcBef>
            <a:spcAft>
              <a:spcPct val="35000"/>
            </a:spcAft>
          </a:pPr>
          <a:r>
            <a:rPr lang="es-MX" sz="1900" kern="1200" dirty="0" smtClean="0"/>
            <a:t>Los alumnos analizaran el concepto de entrevista clínica.</a:t>
          </a:r>
        </a:p>
        <a:p>
          <a:pPr lvl="0" algn="ctr" defTabSz="844550">
            <a:lnSpc>
              <a:spcPct val="90000"/>
            </a:lnSpc>
            <a:spcBef>
              <a:spcPct val="0"/>
            </a:spcBef>
            <a:spcAft>
              <a:spcPct val="35000"/>
            </a:spcAft>
          </a:pPr>
          <a:r>
            <a:rPr lang="es-MX" sz="1900" kern="1200" dirty="0" smtClean="0"/>
            <a:t>Analizara en que consiste la entrevista inicial, orientación, terminación y en situaciones en crisis, de observación</a:t>
          </a:r>
        </a:p>
        <a:p>
          <a:pPr lvl="0" algn="ctr" defTabSz="844550">
            <a:lnSpc>
              <a:spcPct val="90000"/>
            </a:lnSpc>
            <a:spcBef>
              <a:spcPct val="0"/>
            </a:spcBef>
            <a:spcAft>
              <a:spcPct val="35000"/>
            </a:spcAft>
          </a:pPr>
          <a:r>
            <a:rPr lang="es-MX" sz="1900" kern="1200" dirty="0" smtClean="0"/>
            <a:t>Elaborara un formato que describa los aspectos importantes de la entrevista clínica</a:t>
          </a:r>
          <a:endParaRPr lang="es-MX" sz="1900" kern="1200" dirty="0"/>
        </a:p>
      </dsp:txBody>
      <dsp:txXfrm>
        <a:off x="12815" y="811380"/>
        <a:ext cx="2718766" cy="5232001"/>
      </dsp:txXfrm>
    </dsp:sp>
    <dsp:sp modelId="{175D1992-5374-4422-A292-F5DB0E3713E2}">
      <dsp:nvSpPr>
        <dsp:cNvPr id="0" name=""/>
        <dsp:cNvSpPr/>
      </dsp:nvSpPr>
      <dsp:spPr>
        <a:xfrm>
          <a:off x="2731582" y="888420"/>
          <a:ext cx="2718766" cy="531497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Habilidades.</a:t>
          </a:r>
        </a:p>
        <a:p>
          <a:pPr lvl="0" algn="ctr" defTabSz="844550">
            <a:lnSpc>
              <a:spcPct val="90000"/>
            </a:lnSpc>
            <a:spcBef>
              <a:spcPct val="0"/>
            </a:spcBef>
            <a:spcAft>
              <a:spcPct val="35000"/>
            </a:spcAft>
          </a:pPr>
          <a:r>
            <a:rPr lang="es-MX" sz="1900" kern="1200" dirty="0" smtClean="0"/>
            <a:t>PSICOMOTRICES:</a:t>
          </a:r>
        </a:p>
        <a:p>
          <a:pPr lvl="0" algn="ctr" defTabSz="844550">
            <a:lnSpc>
              <a:spcPct val="90000"/>
            </a:lnSpc>
            <a:spcBef>
              <a:spcPct val="0"/>
            </a:spcBef>
            <a:spcAft>
              <a:spcPct val="35000"/>
            </a:spcAft>
          </a:pPr>
          <a:r>
            <a:rPr lang="es-MX" sz="1900" kern="1200" dirty="0" smtClean="0"/>
            <a:t>Elaborará un formato que describa los aspectos importantes de la entrevista clínica y realizara una entrevista con este formato.</a:t>
          </a:r>
        </a:p>
        <a:p>
          <a:pPr lvl="0" algn="ctr" defTabSz="844550">
            <a:lnSpc>
              <a:spcPct val="90000"/>
            </a:lnSpc>
            <a:spcBef>
              <a:spcPct val="0"/>
            </a:spcBef>
            <a:spcAft>
              <a:spcPct val="35000"/>
            </a:spcAft>
          </a:pPr>
          <a:r>
            <a:rPr lang="es-MX" sz="1900" kern="1200" dirty="0" smtClean="0"/>
            <a:t>MENTALES:</a:t>
          </a:r>
        </a:p>
        <a:p>
          <a:pPr lvl="0" algn="ctr" defTabSz="844550">
            <a:lnSpc>
              <a:spcPct val="90000"/>
            </a:lnSpc>
            <a:spcBef>
              <a:spcPct val="0"/>
            </a:spcBef>
            <a:spcAft>
              <a:spcPct val="35000"/>
            </a:spcAft>
          </a:pPr>
          <a:r>
            <a:rPr lang="es-MX" sz="1900" kern="1200" dirty="0" smtClean="0"/>
            <a:t>Observación de la entrevista realizada, análisis de la misma</a:t>
          </a:r>
          <a:endParaRPr lang="es-MX" sz="1900" kern="1200" dirty="0"/>
        </a:p>
      </dsp:txBody>
      <dsp:txXfrm>
        <a:off x="2731582" y="888420"/>
        <a:ext cx="2718766" cy="5314974"/>
      </dsp:txXfrm>
    </dsp:sp>
    <dsp:sp modelId="{944C428A-5FBA-44C1-AE0C-B3ACA6E0CB9B}">
      <dsp:nvSpPr>
        <dsp:cNvPr id="0" name=""/>
        <dsp:cNvSpPr/>
      </dsp:nvSpPr>
      <dsp:spPr>
        <a:xfrm>
          <a:off x="5463018" y="884314"/>
          <a:ext cx="2902066" cy="522005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  Actitudes.</a:t>
          </a:r>
        </a:p>
        <a:p>
          <a:pPr lvl="0" algn="ctr" defTabSz="844550">
            <a:lnSpc>
              <a:spcPct val="90000"/>
            </a:lnSpc>
            <a:spcBef>
              <a:spcPct val="0"/>
            </a:spcBef>
            <a:spcAft>
              <a:spcPct val="35000"/>
            </a:spcAft>
          </a:pPr>
          <a:endParaRPr lang="es-MX" sz="1900" kern="1200" dirty="0" smtClean="0"/>
        </a:p>
        <a:p>
          <a:pPr lvl="0" algn="ctr" defTabSz="844550">
            <a:lnSpc>
              <a:spcPct val="90000"/>
            </a:lnSpc>
            <a:spcBef>
              <a:spcPct val="0"/>
            </a:spcBef>
            <a:spcAft>
              <a:spcPct val="35000"/>
            </a:spcAft>
          </a:pPr>
          <a:endParaRPr lang="es-MX" sz="1900" kern="1200" dirty="0" smtClean="0"/>
        </a:p>
        <a:p>
          <a:pPr lvl="0" algn="ctr" defTabSz="844550">
            <a:lnSpc>
              <a:spcPct val="90000"/>
            </a:lnSpc>
            <a:spcBef>
              <a:spcPct val="0"/>
            </a:spcBef>
            <a:spcAft>
              <a:spcPct val="35000"/>
            </a:spcAft>
          </a:pPr>
          <a:r>
            <a:rPr lang="es-MX" sz="1900" kern="1200" dirty="0" smtClean="0"/>
            <a:t>Investigar los aspectos básicos y los tipos de entrevista clínica</a:t>
          </a:r>
        </a:p>
        <a:p>
          <a:pPr lvl="0" algn="ctr" defTabSz="844550">
            <a:lnSpc>
              <a:spcPct val="90000"/>
            </a:lnSpc>
            <a:spcBef>
              <a:spcPct val="0"/>
            </a:spcBef>
            <a:spcAft>
              <a:spcPct val="35000"/>
            </a:spcAft>
          </a:pPr>
          <a:r>
            <a:rPr lang="es-MX" sz="1900" kern="1200" dirty="0" smtClean="0"/>
            <a:t>Participación en la entrevista que se realizara con el formato elaborado por los alumnos.</a:t>
          </a:r>
        </a:p>
        <a:p>
          <a:pPr lvl="0" algn="ctr" defTabSz="844550">
            <a:lnSpc>
              <a:spcPct val="90000"/>
            </a:lnSpc>
            <a:spcBef>
              <a:spcPct val="0"/>
            </a:spcBef>
            <a:spcAft>
              <a:spcPct val="35000"/>
            </a:spcAft>
          </a:pPr>
          <a:r>
            <a:rPr lang="es-MX" sz="1900" kern="1200" dirty="0" smtClean="0"/>
            <a:t>Revisión bibliográfica</a:t>
          </a:r>
          <a:endParaRPr lang="es-MX" sz="1900" kern="1200" dirty="0"/>
        </a:p>
      </dsp:txBody>
      <dsp:txXfrm>
        <a:off x="5463018" y="884314"/>
        <a:ext cx="2902066" cy="5220054"/>
      </dsp:txXfrm>
    </dsp:sp>
    <dsp:sp modelId="{E24647F1-08CB-450C-9D9D-DF4C59070DBB}">
      <dsp:nvSpPr>
        <dsp:cNvPr id="0" name=""/>
        <dsp:cNvSpPr/>
      </dsp:nvSpPr>
      <dsp:spPr>
        <a:xfrm>
          <a:off x="8339892" y="914346"/>
          <a:ext cx="2718766" cy="5134372"/>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Valores.</a:t>
          </a:r>
        </a:p>
        <a:p>
          <a:pPr lvl="0" algn="ctr" defTabSz="844550">
            <a:lnSpc>
              <a:spcPct val="90000"/>
            </a:lnSpc>
            <a:spcBef>
              <a:spcPct val="0"/>
            </a:spcBef>
            <a:spcAft>
              <a:spcPct val="35000"/>
            </a:spcAft>
          </a:pPr>
          <a:endParaRPr lang="es-MX" sz="1900" kern="1200" dirty="0" smtClean="0"/>
        </a:p>
        <a:p>
          <a:pPr lvl="0" algn="ctr" defTabSz="844550">
            <a:lnSpc>
              <a:spcPct val="90000"/>
            </a:lnSpc>
            <a:spcBef>
              <a:spcPct val="0"/>
            </a:spcBef>
            <a:spcAft>
              <a:spcPct val="35000"/>
            </a:spcAft>
          </a:pPr>
          <a:endParaRPr lang="es-MX" sz="1900" kern="1200" dirty="0" smtClean="0"/>
        </a:p>
        <a:p>
          <a:pPr lvl="0" algn="ctr" defTabSz="844550">
            <a:lnSpc>
              <a:spcPct val="90000"/>
            </a:lnSpc>
            <a:spcBef>
              <a:spcPct val="0"/>
            </a:spcBef>
            <a:spcAft>
              <a:spcPct val="35000"/>
            </a:spcAft>
          </a:pPr>
          <a:endParaRPr lang="es-MX" sz="1900" kern="1200" dirty="0" smtClean="0"/>
        </a:p>
        <a:p>
          <a:pPr lvl="0" algn="ctr" defTabSz="844550">
            <a:lnSpc>
              <a:spcPct val="90000"/>
            </a:lnSpc>
            <a:spcBef>
              <a:spcPct val="0"/>
            </a:spcBef>
            <a:spcAft>
              <a:spcPct val="35000"/>
            </a:spcAft>
          </a:pPr>
          <a:r>
            <a:rPr lang="es-MX" sz="1900" kern="1200" dirty="0" smtClean="0"/>
            <a:t>Ética</a:t>
          </a:r>
        </a:p>
        <a:p>
          <a:pPr lvl="0" algn="ctr" defTabSz="844550">
            <a:lnSpc>
              <a:spcPct val="90000"/>
            </a:lnSpc>
            <a:spcBef>
              <a:spcPct val="0"/>
            </a:spcBef>
            <a:spcAft>
              <a:spcPct val="35000"/>
            </a:spcAft>
          </a:pPr>
          <a:r>
            <a:rPr lang="es-MX" sz="1900" kern="1200" dirty="0" smtClean="0"/>
            <a:t>Responsabilidad</a:t>
          </a:r>
        </a:p>
        <a:p>
          <a:pPr lvl="0" algn="ctr" defTabSz="844550">
            <a:lnSpc>
              <a:spcPct val="90000"/>
            </a:lnSpc>
            <a:spcBef>
              <a:spcPct val="0"/>
            </a:spcBef>
            <a:spcAft>
              <a:spcPct val="35000"/>
            </a:spcAft>
          </a:pPr>
          <a:r>
            <a:rPr lang="es-MX" sz="1900" kern="1200" dirty="0" smtClean="0"/>
            <a:t>Honestidad</a:t>
          </a:r>
          <a:endParaRPr lang="es-MX" sz="1900" kern="1200" dirty="0"/>
        </a:p>
      </dsp:txBody>
      <dsp:txXfrm>
        <a:off x="8339892" y="914346"/>
        <a:ext cx="2718766" cy="5134372"/>
      </dsp:txXfrm>
    </dsp:sp>
    <dsp:sp modelId="{2816A3F9-6772-4A9B-96CC-469AFE2CCF55}">
      <dsp:nvSpPr>
        <dsp:cNvPr id="0" name=""/>
        <dsp:cNvSpPr/>
      </dsp:nvSpPr>
      <dsp:spPr>
        <a:xfrm>
          <a:off x="0" y="6023652"/>
          <a:ext cx="11058658" cy="456169"/>
        </a:xfrm>
        <a:prstGeom prst="rect">
          <a:avLst/>
        </a:prstGeom>
        <a:solidFill>
          <a:schemeClr val="accent3">
            <a:shade val="8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09078-C902-4687-BC48-A5206BE58D6A}">
      <dsp:nvSpPr>
        <dsp:cNvPr id="0" name=""/>
        <dsp:cNvSpPr/>
      </dsp:nvSpPr>
      <dsp:spPr>
        <a:xfrm>
          <a:off x="3937295" y="770"/>
          <a:ext cx="5905942" cy="3004336"/>
        </a:xfrm>
        <a:prstGeom prst="rightArrow">
          <a:avLst>
            <a:gd name="adj1" fmla="val 75000"/>
            <a:gd name="adj2" fmla="val 50000"/>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a:lnSpc>
              <a:spcPct val="90000"/>
            </a:lnSpc>
            <a:spcBef>
              <a:spcPct val="0"/>
            </a:spcBef>
            <a:spcAft>
              <a:spcPct val="15000"/>
            </a:spcAft>
            <a:buChar char="••"/>
          </a:pPr>
          <a:r>
            <a:rPr lang="es-MX" sz="2700" kern="1200" dirty="0" smtClean="0"/>
            <a:t>El alumno analizara los tipos de entrevista clínica y elaborara un formato para llevarlo a la práctica en una entrevista.</a:t>
          </a:r>
          <a:endParaRPr lang="es-MX" sz="2700" kern="1200" dirty="0"/>
        </a:p>
      </dsp:txBody>
      <dsp:txXfrm>
        <a:off x="3937295" y="376312"/>
        <a:ext cx="4779316" cy="2253252"/>
      </dsp:txXfrm>
    </dsp:sp>
    <dsp:sp modelId="{1B6C9235-6AD1-44D0-AD93-85C73D710500}">
      <dsp:nvSpPr>
        <dsp:cNvPr id="0" name=""/>
        <dsp:cNvSpPr/>
      </dsp:nvSpPr>
      <dsp:spPr>
        <a:xfrm>
          <a:off x="0" y="0"/>
          <a:ext cx="3937295" cy="3004336"/>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t>Estrategias Didácticas: </a:t>
          </a:r>
          <a:endParaRPr lang="es-MX" sz="4100" kern="1200" dirty="0"/>
        </a:p>
      </dsp:txBody>
      <dsp:txXfrm>
        <a:off x="146660" y="146660"/>
        <a:ext cx="3643975" cy="2711016"/>
      </dsp:txXfrm>
    </dsp:sp>
    <dsp:sp modelId="{1A9B97A1-F82D-4A4D-9ED8-5C2F9D237971}">
      <dsp:nvSpPr>
        <dsp:cNvPr id="0" name=""/>
        <dsp:cNvSpPr/>
      </dsp:nvSpPr>
      <dsp:spPr>
        <a:xfrm>
          <a:off x="3937295" y="3305540"/>
          <a:ext cx="5905942" cy="3004336"/>
        </a:xfrm>
        <a:prstGeom prst="rightArrow">
          <a:avLst>
            <a:gd name="adj1" fmla="val 75000"/>
            <a:gd name="adj2" fmla="val 50000"/>
          </a:avLst>
        </a:prstGeom>
        <a:solidFill>
          <a:schemeClr val="accent5">
            <a:tint val="40000"/>
            <a:alpha val="90000"/>
            <a:hueOff val="2622869"/>
            <a:satOff val="-1464"/>
            <a:lumOff val="77"/>
            <a:alphaOff val="0"/>
          </a:schemeClr>
        </a:solidFill>
        <a:ln w="15875" cap="rnd" cmpd="sng" algn="ctr">
          <a:solidFill>
            <a:schemeClr val="accent5">
              <a:tint val="40000"/>
              <a:alpha val="90000"/>
              <a:hueOff val="2622869"/>
              <a:satOff val="-1464"/>
              <a:lumOff val="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114300" lvl="1" indent="-114300" algn="l" defTabSz="666750">
            <a:lnSpc>
              <a:spcPct val="90000"/>
            </a:lnSpc>
            <a:spcBef>
              <a:spcPct val="0"/>
            </a:spcBef>
            <a:spcAft>
              <a:spcPct val="15000"/>
            </a:spcAft>
            <a:buChar char="••"/>
          </a:pPr>
          <a:endParaRPr lang="es-MX" sz="1500" kern="1200" dirty="0"/>
        </a:p>
        <a:p>
          <a:pPr marL="228600" lvl="1" indent="-228600" algn="l" defTabSz="1066800">
            <a:lnSpc>
              <a:spcPct val="90000"/>
            </a:lnSpc>
            <a:spcBef>
              <a:spcPct val="0"/>
            </a:spcBef>
            <a:spcAft>
              <a:spcPct val="15000"/>
            </a:spcAft>
            <a:buChar char="••"/>
          </a:pPr>
          <a:r>
            <a:rPr lang="es-MX" sz="2400" kern="1200" dirty="0" smtClean="0"/>
            <a:t>Textos/Antología/Formatos de entrevista</a:t>
          </a:r>
          <a:endParaRPr lang="es-MX" sz="2400" kern="1200" dirty="0"/>
        </a:p>
      </dsp:txBody>
      <dsp:txXfrm>
        <a:off x="3937295" y="3681082"/>
        <a:ext cx="4779316" cy="2253252"/>
      </dsp:txXfrm>
    </dsp:sp>
    <dsp:sp modelId="{C150763E-837E-4A2D-9160-641373CFDE9A}">
      <dsp:nvSpPr>
        <dsp:cNvPr id="0" name=""/>
        <dsp:cNvSpPr/>
      </dsp:nvSpPr>
      <dsp:spPr>
        <a:xfrm>
          <a:off x="0" y="3305540"/>
          <a:ext cx="3937295" cy="3004336"/>
        </a:xfrm>
        <a:prstGeom prst="roundRect">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t>RECURSOS REQUERIDOS</a:t>
          </a:r>
          <a:endParaRPr lang="es-MX" sz="4100" kern="1200" dirty="0"/>
        </a:p>
      </dsp:txBody>
      <dsp:txXfrm>
        <a:off x="146660" y="3452200"/>
        <a:ext cx="3643975" cy="271101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B47588-49FC-4D1C-B6B9-8615C50AB220}">
      <dsp:nvSpPr>
        <dsp:cNvPr id="0" name=""/>
        <dsp:cNvSpPr/>
      </dsp:nvSpPr>
      <dsp:spPr>
        <a:xfrm>
          <a:off x="504112" y="2525"/>
          <a:ext cx="9526693" cy="151838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66040" rIns="99060" bIns="66040" numCol="1" spcCol="1270" anchor="ctr" anchorCtr="0">
          <a:noAutofit/>
        </a:bodyPr>
        <a:lstStyle/>
        <a:p>
          <a:pPr lvl="0" algn="ctr" defTabSz="2311400">
            <a:lnSpc>
              <a:spcPct val="90000"/>
            </a:lnSpc>
            <a:spcBef>
              <a:spcPct val="0"/>
            </a:spcBef>
            <a:spcAft>
              <a:spcPct val="35000"/>
            </a:spcAft>
          </a:pPr>
          <a:r>
            <a:rPr lang="es-MX" sz="5200" kern="1200" dirty="0" smtClean="0"/>
            <a:t>Fases de la entrevista clínica </a:t>
          </a:r>
          <a:endParaRPr lang="es-MX" sz="5200" kern="1200" dirty="0"/>
        </a:p>
      </dsp:txBody>
      <dsp:txXfrm>
        <a:off x="548584" y="46997"/>
        <a:ext cx="9437749" cy="1429445"/>
      </dsp:txXfrm>
    </dsp:sp>
    <dsp:sp modelId="{DDC4CD22-EA3F-4820-9D31-9AAD70810E4A}">
      <dsp:nvSpPr>
        <dsp:cNvPr id="0" name=""/>
        <dsp:cNvSpPr/>
      </dsp:nvSpPr>
      <dsp:spPr>
        <a:xfrm>
          <a:off x="504112" y="1794224"/>
          <a:ext cx="1518389" cy="1518389"/>
        </a:xfrm>
        <a:prstGeom prst="roundRect">
          <a:avLst>
            <a:gd name="adj" fmla="val 16670"/>
          </a:avLst>
        </a:prstGeom>
        <a:blipFill rotWithShape="1">
          <a:blip xmlns:r="http://schemas.openxmlformats.org/officeDocument/2006/relationships" r:embed="rId1">
            <a:duotone>
              <a:schemeClr val="accent2">
                <a:hueOff val="0"/>
                <a:satOff val="0"/>
                <a:lumOff val="0"/>
                <a:alphaOff val="0"/>
                <a:shade val="20000"/>
                <a:satMod val="200000"/>
              </a:schemeClr>
              <a:schemeClr val="accent2">
                <a:hueOff val="0"/>
                <a:satOff val="0"/>
                <a:lumOff val="0"/>
                <a:alphaOff val="0"/>
                <a:tint val="12000"/>
                <a:satMod val="190000"/>
              </a:schemeClr>
            </a:duotone>
          </a:blip>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33F907-652B-4A98-A6DB-6F5807F20B82}">
      <dsp:nvSpPr>
        <dsp:cNvPr id="0" name=""/>
        <dsp:cNvSpPr/>
      </dsp:nvSpPr>
      <dsp:spPr>
        <a:xfrm>
          <a:off x="2113605" y="1794224"/>
          <a:ext cx="7917200" cy="1518389"/>
        </a:xfrm>
        <a:prstGeom prst="roundRect">
          <a:avLst>
            <a:gd name="adj" fmla="val 1667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b="1" i="0" kern="1200" smtClean="0"/>
            <a:t>Etapa de contacto</a:t>
          </a:r>
          <a:r>
            <a:rPr lang="es-MX" sz="1900" b="0" i="0" kern="1200" smtClean="0"/>
            <a:t>. Es para que el paciente se sienta más a gusto y seguro. Corresponde al inicio de la entrevista, es la apertura de la relación profesional sanitario-paciente, donde la principal herramienta es el entendimiento.</a:t>
          </a:r>
          <a:endParaRPr lang="es-MX" sz="1900" b="0" i="0" kern="1200"/>
        </a:p>
      </dsp:txBody>
      <dsp:txXfrm>
        <a:off x="2187740" y="1868359"/>
        <a:ext cx="7768930" cy="1370119"/>
      </dsp:txXfrm>
    </dsp:sp>
    <dsp:sp modelId="{BCF8C55A-21F6-4863-B0C7-B4CDCE9398CE}">
      <dsp:nvSpPr>
        <dsp:cNvPr id="0" name=""/>
        <dsp:cNvSpPr/>
      </dsp:nvSpPr>
      <dsp:spPr>
        <a:xfrm>
          <a:off x="504112" y="3494821"/>
          <a:ext cx="1518389" cy="1518389"/>
        </a:xfrm>
        <a:prstGeom prst="roundRect">
          <a:avLst>
            <a:gd name="adj" fmla="val 16670"/>
          </a:avLst>
        </a:prstGeom>
        <a:blipFill rotWithShape="1">
          <a:blip xmlns:r="http://schemas.openxmlformats.org/officeDocument/2006/relationships" r:embed="rId2">
            <a:duotone>
              <a:schemeClr val="accent3">
                <a:hueOff val="0"/>
                <a:satOff val="0"/>
                <a:lumOff val="0"/>
                <a:alphaOff val="0"/>
                <a:shade val="20000"/>
                <a:satMod val="200000"/>
              </a:schemeClr>
              <a:schemeClr val="accent3">
                <a:hueOff val="0"/>
                <a:satOff val="0"/>
                <a:lumOff val="0"/>
                <a:alphaOff val="0"/>
                <a:tint val="12000"/>
                <a:satMod val="190000"/>
              </a:schemeClr>
            </a:duotone>
          </a:blip>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E79887-BCCF-4E32-8417-2FCD4CC87BE0}">
      <dsp:nvSpPr>
        <dsp:cNvPr id="0" name=""/>
        <dsp:cNvSpPr/>
      </dsp:nvSpPr>
      <dsp:spPr>
        <a:xfrm>
          <a:off x="2113605" y="3494821"/>
          <a:ext cx="7917200" cy="1518389"/>
        </a:xfrm>
        <a:prstGeom prst="roundRect">
          <a:avLst>
            <a:gd name="adj" fmla="val 1667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b="1" i="0" kern="1200" dirty="0" smtClean="0"/>
            <a:t>Etapa de desarrollo</a:t>
          </a:r>
          <a:r>
            <a:rPr lang="es-MX" sz="1900" b="0" i="0" kern="1200" dirty="0" smtClean="0"/>
            <a:t>. Llegar a donde queremos llegar pero que el paciente esté totalmente relajado. Donde se trata la problemática.</a:t>
          </a:r>
          <a:endParaRPr lang="es-MX" sz="1900" kern="1200" dirty="0"/>
        </a:p>
      </dsp:txBody>
      <dsp:txXfrm>
        <a:off x="2187740" y="3568956"/>
        <a:ext cx="7768930" cy="1370119"/>
      </dsp:txXfrm>
    </dsp:sp>
    <dsp:sp modelId="{EE393A96-A195-442F-8C04-EE00E54790C9}">
      <dsp:nvSpPr>
        <dsp:cNvPr id="0" name=""/>
        <dsp:cNvSpPr/>
      </dsp:nvSpPr>
      <dsp:spPr>
        <a:xfrm>
          <a:off x="504112" y="5195417"/>
          <a:ext cx="1518389" cy="1518389"/>
        </a:xfrm>
        <a:prstGeom prst="roundRect">
          <a:avLst>
            <a:gd name="adj" fmla="val 16670"/>
          </a:avLst>
        </a:prstGeom>
        <a:blipFill rotWithShape="1">
          <a:blip xmlns:r="http://schemas.openxmlformats.org/officeDocument/2006/relationships" r:embed="rId1">
            <a:duotone>
              <a:schemeClr val="accent4">
                <a:hueOff val="0"/>
                <a:satOff val="0"/>
                <a:lumOff val="0"/>
                <a:alphaOff val="0"/>
                <a:shade val="20000"/>
                <a:satMod val="200000"/>
              </a:schemeClr>
              <a:schemeClr val="accent4">
                <a:hueOff val="0"/>
                <a:satOff val="0"/>
                <a:lumOff val="0"/>
                <a:alphaOff val="0"/>
                <a:tint val="12000"/>
                <a:satMod val="190000"/>
              </a:schemeClr>
            </a:duotone>
          </a:blip>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6A9E57-7600-491F-8AA3-CD6A860E108E}">
      <dsp:nvSpPr>
        <dsp:cNvPr id="0" name=""/>
        <dsp:cNvSpPr/>
      </dsp:nvSpPr>
      <dsp:spPr>
        <a:xfrm>
          <a:off x="2113605" y="5195417"/>
          <a:ext cx="7917200" cy="1518389"/>
        </a:xfrm>
        <a:prstGeom prst="roundRect">
          <a:avLst>
            <a:gd name="adj" fmla="val 1667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b="1" i="0" kern="1200" dirty="0" smtClean="0"/>
            <a:t>Etapa de despedida y cierre</a:t>
          </a:r>
          <a:r>
            <a:rPr lang="es-MX" sz="1900" b="0" i="0" kern="1200" dirty="0" smtClean="0"/>
            <a:t>. Crear un espacio de tiempo para resumir todo lo que ha sucedido en la entrevista, aclarar dudas o planificar futuras entrevistas. Donde vamos preparando al paciente para terminar sesión.</a:t>
          </a:r>
          <a:endParaRPr lang="es-MX" sz="1900" kern="1200" dirty="0"/>
        </a:p>
      </dsp:txBody>
      <dsp:txXfrm>
        <a:off x="2187740" y="5269552"/>
        <a:ext cx="7768930" cy="137011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09078-C902-4687-BC48-A5206BE58D6A}">
      <dsp:nvSpPr>
        <dsp:cNvPr id="0" name=""/>
        <dsp:cNvSpPr/>
      </dsp:nvSpPr>
      <dsp:spPr>
        <a:xfrm>
          <a:off x="3937295" y="770"/>
          <a:ext cx="5905942" cy="3004336"/>
        </a:xfrm>
        <a:prstGeom prst="rightArrow">
          <a:avLst>
            <a:gd name="adj1" fmla="val 75000"/>
            <a:gd name="adj2" fmla="val 50000"/>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just" defTabSz="666750">
            <a:lnSpc>
              <a:spcPct val="90000"/>
            </a:lnSpc>
            <a:spcBef>
              <a:spcPct val="0"/>
            </a:spcBef>
            <a:spcAft>
              <a:spcPct val="15000"/>
            </a:spcAft>
            <a:buChar char="••"/>
          </a:pPr>
          <a:r>
            <a:rPr lang="es-MX" sz="1500" kern="1200" dirty="0" smtClean="0"/>
            <a:t>Investigar el concepto y tipos de entrevista, los cuales se comentaran con los compañeros.</a:t>
          </a:r>
          <a:endParaRPr lang="es-MX" sz="1500" kern="1200" dirty="0"/>
        </a:p>
        <a:p>
          <a:pPr marL="114300" lvl="1" indent="-114300" algn="just" defTabSz="666750">
            <a:lnSpc>
              <a:spcPct val="90000"/>
            </a:lnSpc>
            <a:spcBef>
              <a:spcPct val="0"/>
            </a:spcBef>
            <a:spcAft>
              <a:spcPct val="15000"/>
            </a:spcAft>
            <a:buChar char="••"/>
          </a:pPr>
          <a:r>
            <a:rPr lang="es-MX" sz="1500" kern="1200" dirty="0" smtClean="0"/>
            <a:t>Investigara los tipos de comunicación para posteriormente aplicarlos e identificarlos en un ejercicio práctico.</a:t>
          </a:r>
          <a:endParaRPr lang="es-MX" sz="1500" kern="1200" dirty="0"/>
        </a:p>
        <a:p>
          <a:pPr marL="114300" lvl="1" indent="-114300" algn="just" defTabSz="666750">
            <a:lnSpc>
              <a:spcPct val="90000"/>
            </a:lnSpc>
            <a:spcBef>
              <a:spcPct val="0"/>
            </a:spcBef>
            <a:spcAft>
              <a:spcPct val="15000"/>
            </a:spcAft>
            <a:buChar char="••"/>
          </a:pPr>
          <a:r>
            <a:rPr lang="es-MX" sz="1500" kern="1200" dirty="0" smtClean="0"/>
            <a:t>Los alumnos identificaran y enunciaran las etapas, pasos y aspectos antes y durante la entrevista</a:t>
          </a:r>
          <a:endParaRPr lang="es-MX" sz="1500" kern="1200" dirty="0"/>
        </a:p>
        <a:p>
          <a:pPr marL="114300" lvl="1" indent="-114300" algn="just" defTabSz="666750">
            <a:lnSpc>
              <a:spcPct val="90000"/>
            </a:lnSpc>
            <a:spcBef>
              <a:spcPct val="0"/>
            </a:spcBef>
            <a:spcAft>
              <a:spcPct val="15000"/>
            </a:spcAft>
            <a:buChar char="••"/>
          </a:pPr>
          <a:r>
            <a:rPr lang="es-MX" sz="1500" kern="1200" dirty="0" smtClean="0"/>
            <a:t>El alumno representara en un ejercicio los aspectos antes mencionados.</a:t>
          </a:r>
          <a:endParaRPr lang="es-MX" sz="1500" kern="1200" dirty="0"/>
        </a:p>
      </dsp:txBody>
      <dsp:txXfrm>
        <a:off x="3937295" y="376312"/>
        <a:ext cx="4779316" cy="2253252"/>
      </dsp:txXfrm>
    </dsp:sp>
    <dsp:sp modelId="{1B6C9235-6AD1-44D0-AD93-85C73D710500}">
      <dsp:nvSpPr>
        <dsp:cNvPr id="0" name=""/>
        <dsp:cNvSpPr/>
      </dsp:nvSpPr>
      <dsp:spPr>
        <a:xfrm>
          <a:off x="0" y="770"/>
          <a:ext cx="3937295" cy="3004336"/>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t>Estrategias Didácticas: </a:t>
          </a:r>
          <a:endParaRPr lang="es-MX" sz="4100" kern="1200" dirty="0"/>
        </a:p>
      </dsp:txBody>
      <dsp:txXfrm>
        <a:off x="146660" y="147430"/>
        <a:ext cx="3643975" cy="2711016"/>
      </dsp:txXfrm>
    </dsp:sp>
    <dsp:sp modelId="{1A9B97A1-F82D-4A4D-9ED8-5C2F9D237971}">
      <dsp:nvSpPr>
        <dsp:cNvPr id="0" name=""/>
        <dsp:cNvSpPr/>
      </dsp:nvSpPr>
      <dsp:spPr>
        <a:xfrm>
          <a:off x="3937295" y="3305540"/>
          <a:ext cx="5905942" cy="3004336"/>
        </a:xfrm>
        <a:prstGeom prst="rightArrow">
          <a:avLst>
            <a:gd name="adj1" fmla="val 75000"/>
            <a:gd name="adj2" fmla="val 50000"/>
          </a:avLst>
        </a:prstGeom>
        <a:solidFill>
          <a:schemeClr val="accent5">
            <a:tint val="40000"/>
            <a:alpha val="90000"/>
            <a:hueOff val="2622869"/>
            <a:satOff val="-1464"/>
            <a:lumOff val="77"/>
            <a:alphaOff val="0"/>
          </a:schemeClr>
        </a:solidFill>
        <a:ln w="15875" cap="rnd" cmpd="sng" algn="ctr">
          <a:solidFill>
            <a:schemeClr val="accent5">
              <a:tint val="40000"/>
              <a:alpha val="90000"/>
              <a:hueOff val="2622869"/>
              <a:satOff val="-1464"/>
              <a:lumOff val="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114300" lvl="1" indent="-114300" algn="l" defTabSz="666750">
            <a:lnSpc>
              <a:spcPct val="90000"/>
            </a:lnSpc>
            <a:spcBef>
              <a:spcPct val="0"/>
            </a:spcBef>
            <a:spcAft>
              <a:spcPct val="15000"/>
            </a:spcAft>
            <a:buChar char="••"/>
          </a:pPr>
          <a:endParaRPr lang="es-MX" sz="1500" kern="1200" dirty="0"/>
        </a:p>
        <a:p>
          <a:pPr marL="228600" lvl="1" indent="-228600" algn="l" defTabSz="1066800">
            <a:lnSpc>
              <a:spcPct val="90000"/>
            </a:lnSpc>
            <a:spcBef>
              <a:spcPct val="0"/>
            </a:spcBef>
            <a:spcAft>
              <a:spcPct val="15000"/>
            </a:spcAft>
            <a:buChar char="••"/>
          </a:pPr>
          <a:r>
            <a:rPr lang="es-MX" sz="2400" kern="1200" dirty="0" smtClean="0"/>
            <a:t>Textos/Antología/Formatos de entrevista</a:t>
          </a:r>
          <a:endParaRPr lang="es-MX" sz="2400" kern="1200" dirty="0"/>
        </a:p>
      </dsp:txBody>
      <dsp:txXfrm>
        <a:off x="3937295" y="3681082"/>
        <a:ext cx="4779316" cy="2253252"/>
      </dsp:txXfrm>
    </dsp:sp>
    <dsp:sp modelId="{C150763E-837E-4A2D-9160-641373CFDE9A}">
      <dsp:nvSpPr>
        <dsp:cNvPr id="0" name=""/>
        <dsp:cNvSpPr/>
      </dsp:nvSpPr>
      <dsp:spPr>
        <a:xfrm>
          <a:off x="0" y="3305540"/>
          <a:ext cx="3937295" cy="3004336"/>
        </a:xfrm>
        <a:prstGeom prst="roundRect">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r>
            <a:rPr lang="es-MX" sz="4100" kern="1200" dirty="0" smtClean="0"/>
            <a:t>RECURSOS REQUERIDOS</a:t>
          </a:r>
          <a:endParaRPr lang="es-MX" sz="4100" kern="1200" dirty="0"/>
        </a:p>
      </dsp:txBody>
      <dsp:txXfrm>
        <a:off x="146660" y="3452200"/>
        <a:ext cx="3643975" cy="271101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8E957A-51BE-44A8-8B83-B0C5E3ED583F}">
      <dsp:nvSpPr>
        <dsp:cNvPr id="0" name=""/>
        <dsp:cNvSpPr/>
      </dsp:nvSpPr>
      <dsp:spPr>
        <a:xfrm>
          <a:off x="0" y="0"/>
          <a:ext cx="10225825" cy="2020373"/>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t>la entrevista es el instrumento por excelencia para obtener y recabar datos; se utiliza para obtener información en los procesos de selección de personal, en el diagnóstico clínico y psicopedagógico, en el asesoramiento vocacional, en la investigación psicológica y sociológica y en la valoración del aprendizaje.</a:t>
          </a:r>
          <a:endParaRPr lang="es-MX" sz="1800" kern="1200" dirty="0"/>
        </a:p>
      </dsp:txBody>
      <dsp:txXfrm>
        <a:off x="2247202" y="0"/>
        <a:ext cx="7978622" cy="2020373"/>
      </dsp:txXfrm>
    </dsp:sp>
    <dsp:sp modelId="{E129B2B8-CA45-4FA4-B722-CB2417B9D5AB}">
      <dsp:nvSpPr>
        <dsp:cNvPr id="0" name=""/>
        <dsp:cNvSpPr/>
      </dsp:nvSpPr>
      <dsp:spPr>
        <a:xfrm>
          <a:off x="202037" y="202037"/>
          <a:ext cx="2045165" cy="1616298"/>
        </a:xfrm>
        <a:prstGeom prst="roundRect">
          <a:avLst>
            <a:gd name="adj" fmla="val 10000"/>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C6FA13-9C98-44A5-A162-833D830A8455}">
      <dsp:nvSpPr>
        <dsp:cNvPr id="0" name=""/>
        <dsp:cNvSpPr/>
      </dsp:nvSpPr>
      <dsp:spPr>
        <a:xfrm>
          <a:off x="0" y="2222410"/>
          <a:ext cx="10225825" cy="2020373"/>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kern="1200" dirty="0" smtClean="0"/>
            <a:t>Una forma de encuentro, comunicación e interacción humana de carácter interpersonal e intergrupal (esto es, dos o más de dos personas), que se establece con la finalidad, muchas veces implícita, de intercambiar experiencias e información mediante el diálogo, la expresión de puntos de vista basados en la experiencia y el razonamiento, y el planteamiento de preguntas. Aragón (2002)</a:t>
          </a:r>
          <a:endParaRPr lang="es-MX" sz="2000" kern="1200" dirty="0"/>
        </a:p>
      </dsp:txBody>
      <dsp:txXfrm>
        <a:off x="2247202" y="2222410"/>
        <a:ext cx="7978622" cy="2020373"/>
      </dsp:txXfrm>
    </dsp:sp>
    <dsp:sp modelId="{EDA1D233-4731-4035-9E9D-8FC4242200B6}">
      <dsp:nvSpPr>
        <dsp:cNvPr id="0" name=""/>
        <dsp:cNvSpPr/>
      </dsp:nvSpPr>
      <dsp:spPr>
        <a:xfrm>
          <a:off x="202037" y="2424448"/>
          <a:ext cx="2045165" cy="1616298"/>
        </a:xfrm>
        <a:prstGeom prst="roundRect">
          <a:avLst>
            <a:gd name="adj" fmla="val 10000"/>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81FAF5-08AA-4863-8734-388C5A879C2E}">
      <dsp:nvSpPr>
        <dsp:cNvPr id="0" name=""/>
        <dsp:cNvSpPr/>
      </dsp:nvSpPr>
      <dsp:spPr>
        <a:xfrm>
          <a:off x="0" y="4444821"/>
          <a:ext cx="10225825" cy="2020373"/>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r>
            <a:rPr lang="es-MX" sz="500" kern="1200" dirty="0" smtClean="0"/>
            <a:t> </a:t>
          </a:r>
          <a:r>
            <a:rPr lang="es-MX" sz="2000" kern="1200" dirty="0" smtClean="0"/>
            <a:t> Una  entrevista  es  un  encuentro  hablado  entre  dos  individuos  que  comporta  interacciones  tanto  verbales</a:t>
          </a:r>
          <a:r>
            <a:rPr lang="es-MX" sz="500" kern="1200" dirty="0" smtClean="0"/>
            <a:t>   </a:t>
          </a:r>
          <a:r>
            <a:rPr lang="es-MX" sz="2000" kern="1200" dirty="0" smtClean="0"/>
            <a:t>como</a:t>
          </a:r>
          <a:r>
            <a:rPr lang="es-MX" sz="500" kern="1200" dirty="0" smtClean="0"/>
            <a:t> </a:t>
          </a:r>
          <a:r>
            <a:rPr lang="es-MX" sz="2000" kern="1200" dirty="0" smtClean="0"/>
            <a:t>no verbales Pope (1979)</a:t>
          </a:r>
        </a:p>
      </dsp:txBody>
      <dsp:txXfrm>
        <a:off x="2247202" y="4444821"/>
        <a:ext cx="7978622" cy="2020373"/>
      </dsp:txXfrm>
    </dsp:sp>
    <dsp:sp modelId="{31F54689-4EE7-4278-9724-6613BDBE1C25}">
      <dsp:nvSpPr>
        <dsp:cNvPr id="0" name=""/>
        <dsp:cNvSpPr/>
      </dsp:nvSpPr>
      <dsp:spPr>
        <a:xfrm>
          <a:off x="202037" y="4646858"/>
          <a:ext cx="2045165" cy="1616298"/>
        </a:xfrm>
        <a:prstGeom prst="roundRect">
          <a:avLst>
            <a:gd name="adj" fmla="val 10000"/>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9CF1C-1FC8-48EA-B5E7-AB7C495EAA9E}">
      <dsp:nvSpPr>
        <dsp:cNvPr id="0" name=""/>
        <dsp:cNvSpPr/>
      </dsp:nvSpPr>
      <dsp:spPr>
        <a:xfrm rot="10800000">
          <a:off x="800464" y="2539"/>
          <a:ext cx="9964298" cy="1774483"/>
        </a:xfrm>
        <a:prstGeom prst="homePlat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498" tIns="60960" rIns="113792" bIns="60960" numCol="1" spcCol="1270" anchor="ctr" anchorCtr="0">
          <a:noAutofit/>
        </a:bodyPr>
        <a:lstStyle/>
        <a:p>
          <a:pPr lvl="0" algn="just" defTabSz="711200">
            <a:lnSpc>
              <a:spcPct val="90000"/>
            </a:lnSpc>
            <a:spcBef>
              <a:spcPct val="0"/>
            </a:spcBef>
            <a:spcAft>
              <a:spcPct val="35000"/>
            </a:spcAft>
          </a:pPr>
          <a:r>
            <a:rPr lang="es-MX" sz="1600" kern="1200" dirty="0" smtClean="0"/>
            <a:t> “La entrevista es una forma de comunicación verbal y no verbal, en la que se establece una relación interpersonal con una finalidad determinada, distinta de la de una conversación amistosa, siendo además, uno de los instrumentos básicos que el profesional de la salud utiliza con el fin de: recoger, proporcionar información, detectar las necesidades y enseñar al paciente y a la familia, así como, favorecer la relación terapéutica”.</a:t>
          </a:r>
          <a:r>
            <a:rPr lang="es-MX" sz="1600" kern="1200" dirty="0" err="1" smtClean="0"/>
            <a:t>Lluch</a:t>
          </a:r>
          <a:r>
            <a:rPr lang="es-MX" sz="1600" kern="1200" dirty="0" smtClean="0"/>
            <a:t> (1991)</a:t>
          </a:r>
          <a:endParaRPr lang="es-MX" sz="1600" kern="1200" dirty="0"/>
        </a:p>
      </dsp:txBody>
      <dsp:txXfrm rot="10800000">
        <a:off x="1244085" y="2539"/>
        <a:ext cx="9520677" cy="1774483"/>
      </dsp:txXfrm>
    </dsp:sp>
    <dsp:sp modelId="{56264B18-3C24-433F-A4D8-A6C387443750}">
      <dsp:nvSpPr>
        <dsp:cNvPr id="0" name=""/>
        <dsp:cNvSpPr/>
      </dsp:nvSpPr>
      <dsp:spPr>
        <a:xfrm>
          <a:off x="0" y="27488"/>
          <a:ext cx="1774483" cy="1774483"/>
        </a:xfrm>
        <a:prstGeom prst="ellipse">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3C791B-A9ED-47E5-9FE0-55365BF3978E}">
      <dsp:nvSpPr>
        <dsp:cNvPr id="0" name=""/>
        <dsp:cNvSpPr/>
      </dsp:nvSpPr>
      <dsp:spPr>
        <a:xfrm rot="10800000">
          <a:off x="888140" y="2306718"/>
          <a:ext cx="9788946" cy="1774483"/>
        </a:xfrm>
        <a:prstGeom prst="homePlat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498" tIns="76200" rIns="142240" bIns="76200" numCol="1" spcCol="1270" anchor="ctr" anchorCtr="0">
          <a:noAutofit/>
        </a:bodyPr>
        <a:lstStyle/>
        <a:p>
          <a:pPr lvl="0" algn="just" defTabSz="889000">
            <a:lnSpc>
              <a:spcPct val="90000"/>
            </a:lnSpc>
            <a:spcBef>
              <a:spcPct val="0"/>
            </a:spcBef>
            <a:spcAft>
              <a:spcPct val="35000"/>
            </a:spcAft>
          </a:pPr>
          <a:r>
            <a:rPr lang="es-MX" sz="2000" kern="1200" dirty="0" smtClean="0"/>
            <a:t>El origen de la entrevista como instrumento de investigación se remonta a la antigua Grecia, cuando el filósofo Sócrates desarrolló un método de enseñanza conocido como mayéutica.</a:t>
          </a:r>
          <a:endParaRPr lang="es-MX" sz="2000" kern="1200" dirty="0"/>
        </a:p>
      </dsp:txBody>
      <dsp:txXfrm rot="10800000">
        <a:off x="1331761" y="2306718"/>
        <a:ext cx="9345325" cy="1774483"/>
      </dsp:txXfrm>
    </dsp:sp>
    <dsp:sp modelId="{93320A0F-DE6F-4E0A-9894-BFF043AA6428}">
      <dsp:nvSpPr>
        <dsp:cNvPr id="0" name=""/>
        <dsp:cNvSpPr/>
      </dsp:nvSpPr>
      <dsp:spPr>
        <a:xfrm>
          <a:off x="0" y="2362987"/>
          <a:ext cx="1774483" cy="1774483"/>
        </a:xfrm>
        <a:prstGeom prst="ellipse">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1C6589-7F44-4E2D-9375-3B082D46C32C}">
      <dsp:nvSpPr>
        <dsp:cNvPr id="0" name=""/>
        <dsp:cNvSpPr/>
      </dsp:nvSpPr>
      <dsp:spPr>
        <a:xfrm rot="10800000">
          <a:off x="703751" y="4613437"/>
          <a:ext cx="9989601" cy="1774483"/>
        </a:xfrm>
        <a:prstGeom prst="homePlat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498" tIns="76200" rIns="142240" bIns="76200" numCol="1" spcCol="1270" anchor="ctr" anchorCtr="0">
          <a:noAutofit/>
        </a:bodyPr>
        <a:lstStyle/>
        <a:p>
          <a:pPr lvl="0" algn="ctr" defTabSz="889000">
            <a:lnSpc>
              <a:spcPct val="90000"/>
            </a:lnSpc>
            <a:spcBef>
              <a:spcPct val="0"/>
            </a:spcBef>
            <a:spcAft>
              <a:spcPct val="35000"/>
            </a:spcAft>
          </a:pPr>
          <a:r>
            <a:rPr lang="es-MX" sz="2000" kern="1200" dirty="0" smtClean="0"/>
            <a:t>La entrevista es una situación de interacción dinámica por medio,</a:t>
          </a:r>
        </a:p>
        <a:p>
          <a:pPr lvl="0" algn="ctr" defTabSz="889000">
            <a:lnSpc>
              <a:spcPct val="90000"/>
            </a:lnSpc>
            <a:spcBef>
              <a:spcPct val="0"/>
            </a:spcBef>
            <a:spcAft>
              <a:spcPct val="35000"/>
            </a:spcAft>
          </a:pPr>
          <a:r>
            <a:rPr lang="es-MX" sz="2000" kern="1200" dirty="0" smtClean="0"/>
            <a:t>ante todo, del lenguaje entre dos personas (entrevistador y</a:t>
          </a:r>
        </a:p>
        <a:p>
          <a:pPr lvl="0" algn="ctr" defTabSz="889000">
            <a:lnSpc>
              <a:spcPct val="90000"/>
            </a:lnSpc>
            <a:spcBef>
              <a:spcPct val="0"/>
            </a:spcBef>
            <a:spcAft>
              <a:spcPct val="35000"/>
            </a:spcAft>
          </a:pPr>
          <a:r>
            <a:rPr lang="es-MX" sz="2000" kern="1200" dirty="0" smtClean="0"/>
            <a:t>entrevistado) en la que se produce un intercambio de información</a:t>
          </a:r>
        </a:p>
        <a:p>
          <a:pPr lvl="0" algn="ctr" defTabSz="889000">
            <a:lnSpc>
              <a:spcPct val="90000"/>
            </a:lnSpc>
            <a:spcBef>
              <a:spcPct val="0"/>
            </a:spcBef>
            <a:spcAft>
              <a:spcPct val="35000"/>
            </a:spcAft>
          </a:pPr>
          <a:r>
            <a:rPr lang="es-MX" sz="2000" kern="1200" dirty="0" smtClean="0"/>
            <a:t>(opiniones, sentimientos, etc.) con un objeto definido.</a:t>
          </a:r>
          <a:endParaRPr lang="es-MX" sz="2000" kern="1200" dirty="0"/>
        </a:p>
      </dsp:txBody>
      <dsp:txXfrm rot="10800000">
        <a:off x="1147372" y="4613437"/>
        <a:ext cx="9545980" cy="1774483"/>
      </dsp:txXfrm>
    </dsp:sp>
    <dsp:sp modelId="{EA306F8B-47D8-4098-9AF3-B5C379F3354C}">
      <dsp:nvSpPr>
        <dsp:cNvPr id="0" name=""/>
        <dsp:cNvSpPr/>
      </dsp:nvSpPr>
      <dsp:spPr>
        <a:xfrm>
          <a:off x="0" y="4613437"/>
          <a:ext cx="1774483" cy="1774483"/>
        </a:xfrm>
        <a:prstGeom prst="ellipse">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58C12A-A1DC-4DE2-AE16-31398B377293}">
      <dsp:nvSpPr>
        <dsp:cNvPr id="0" name=""/>
        <dsp:cNvSpPr/>
      </dsp:nvSpPr>
      <dsp:spPr>
        <a:xfrm>
          <a:off x="-7336201" y="-1121843"/>
          <a:ext cx="8734638" cy="8734638"/>
        </a:xfrm>
        <a:prstGeom prst="blockArc">
          <a:avLst>
            <a:gd name="adj1" fmla="val 18900000"/>
            <a:gd name="adj2" fmla="val 2700000"/>
            <a:gd name="adj3" fmla="val 247"/>
          </a:avLst>
        </a:pr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826B7B-DEC2-4C3C-8B39-C1AED17E96BA}">
      <dsp:nvSpPr>
        <dsp:cNvPr id="0" name=""/>
        <dsp:cNvSpPr/>
      </dsp:nvSpPr>
      <dsp:spPr>
        <a:xfrm>
          <a:off x="900943" y="649095"/>
          <a:ext cx="10497434" cy="1298190"/>
        </a:xfrm>
        <a:prstGeom prst="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30438" tIns="40640" rIns="40640" bIns="40640" numCol="1" spcCol="1270" anchor="ctr" anchorCtr="0">
          <a:noAutofit/>
        </a:bodyPr>
        <a:lstStyle/>
        <a:p>
          <a:pPr lvl="0" algn="l" defTabSz="711200">
            <a:lnSpc>
              <a:spcPct val="90000"/>
            </a:lnSpc>
            <a:spcBef>
              <a:spcPct val="0"/>
            </a:spcBef>
            <a:spcAft>
              <a:spcPct val="35000"/>
            </a:spcAft>
          </a:pPr>
          <a:r>
            <a:rPr lang="es-MX" sz="1600" kern="1200" dirty="0" smtClean="0"/>
            <a:t> La entrevista es un acto de comunicación oral que se establece entre dos o más personas (el</a:t>
          </a:r>
        </a:p>
        <a:p>
          <a:pPr lvl="0" algn="l" defTabSz="711200">
            <a:lnSpc>
              <a:spcPct val="90000"/>
            </a:lnSpc>
            <a:spcBef>
              <a:spcPct val="0"/>
            </a:spcBef>
            <a:spcAft>
              <a:spcPct val="35000"/>
            </a:spcAft>
          </a:pPr>
          <a:r>
            <a:rPr lang="es-MX" sz="1600" kern="1200" dirty="0" smtClean="0"/>
            <a:t>entrevistador y el entrevistado o los entrevistados) con el fin de obtener una información o una</a:t>
          </a:r>
        </a:p>
        <a:p>
          <a:pPr lvl="0" algn="l" defTabSz="711200">
            <a:lnSpc>
              <a:spcPct val="90000"/>
            </a:lnSpc>
            <a:spcBef>
              <a:spcPct val="0"/>
            </a:spcBef>
            <a:spcAft>
              <a:spcPct val="35000"/>
            </a:spcAft>
          </a:pPr>
          <a:r>
            <a:rPr lang="es-MX" sz="1600" kern="1200" dirty="0" smtClean="0"/>
            <a:t>opinión, o bien para conocer la personalidad de alguien. </a:t>
          </a:r>
          <a:endParaRPr lang="es-MX" sz="1600" kern="1200" dirty="0"/>
        </a:p>
      </dsp:txBody>
      <dsp:txXfrm>
        <a:off x="900943" y="649095"/>
        <a:ext cx="10497434" cy="1298190"/>
      </dsp:txXfrm>
    </dsp:sp>
    <dsp:sp modelId="{96284777-1823-4717-ADA8-B6D7415051FB}">
      <dsp:nvSpPr>
        <dsp:cNvPr id="0" name=""/>
        <dsp:cNvSpPr/>
      </dsp:nvSpPr>
      <dsp:spPr>
        <a:xfrm>
          <a:off x="89575" y="486821"/>
          <a:ext cx="1622737" cy="1622737"/>
        </a:xfrm>
        <a:prstGeom prst="ellipse">
          <a:avLst/>
        </a:prstGeom>
        <a:solidFill>
          <a:schemeClr val="lt1">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242EC9A0-389D-4410-ABCF-7A6527882454}">
      <dsp:nvSpPr>
        <dsp:cNvPr id="0" name=""/>
        <dsp:cNvSpPr/>
      </dsp:nvSpPr>
      <dsp:spPr>
        <a:xfrm>
          <a:off x="1372836" y="2596380"/>
          <a:ext cx="10025542" cy="1298190"/>
        </a:xfrm>
        <a:prstGeom prst="rect">
          <a:avLst/>
        </a:prstGeom>
        <a:solidFill>
          <a:schemeClr val="accent5">
            <a:hueOff val="853083"/>
            <a:satOff val="-888"/>
            <a:lumOff val="1077"/>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30438" tIns="40640" rIns="40640" bIns="40640" numCol="1" spcCol="1270" anchor="ctr" anchorCtr="0">
          <a:noAutofit/>
        </a:bodyPr>
        <a:lstStyle/>
        <a:p>
          <a:pPr lvl="0" algn="l" defTabSz="711200">
            <a:lnSpc>
              <a:spcPct val="90000"/>
            </a:lnSpc>
            <a:spcBef>
              <a:spcPct val="0"/>
            </a:spcBef>
            <a:spcAft>
              <a:spcPct val="35000"/>
            </a:spcAft>
          </a:pPr>
          <a:r>
            <a:rPr lang="es-MX" sz="1600" kern="1200" dirty="0" smtClean="0"/>
            <a:t>La entrevista es “una conversación, es el arte de realizar preguntas y escuchar respuestas”. </a:t>
          </a:r>
          <a:r>
            <a:rPr lang="es-MX" sz="1600" kern="1200" dirty="0" err="1" smtClean="0"/>
            <a:t>Denzin</a:t>
          </a:r>
          <a:r>
            <a:rPr lang="es-MX" sz="1600" kern="1200" dirty="0" smtClean="0"/>
            <a:t> y Lincoln (2005) </a:t>
          </a:r>
          <a:endParaRPr lang="es-MX" sz="1600" kern="1200" dirty="0"/>
        </a:p>
      </dsp:txBody>
      <dsp:txXfrm>
        <a:off x="1372836" y="2596380"/>
        <a:ext cx="10025542" cy="1298190"/>
      </dsp:txXfrm>
    </dsp:sp>
    <dsp:sp modelId="{6DA8F6AE-4ABB-4AE6-9D2A-E5EBA510503E}">
      <dsp:nvSpPr>
        <dsp:cNvPr id="0" name=""/>
        <dsp:cNvSpPr/>
      </dsp:nvSpPr>
      <dsp:spPr>
        <a:xfrm>
          <a:off x="561467" y="2434106"/>
          <a:ext cx="1622737" cy="1622737"/>
        </a:xfrm>
        <a:prstGeom prst="ellipse">
          <a:avLst/>
        </a:prstGeom>
        <a:solidFill>
          <a:schemeClr val="lt1">
            <a:hueOff val="0"/>
            <a:satOff val="0"/>
            <a:lumOff val="0"/>
            <a:alphaOff val="0"/>
          </a:schemeClr>
        </a:solidFill>
        <a:ln w="9525" cap="rnd" cmpd="sng" algn="ctr">
          <a:solidFill>
            <a:schemeClr val="accent5">
              <a:hueOff val="853083"/>
              <a:satOff val="-888"/>
              <a:lumOff val="1077"/>
              <a:alphaOff val="0"/>
            </a:schemeClr>
          </a:solidFill>
          <a:prstDash val="solid"/>
        </a:ln>
        <a:effectLst/>
      </dsp:spPr>
      <dsp:style>
        <a:lnRef idx="1">
          <a:scrgbClr r="0" g="0" b="0"/>
        </a:lnRef>
        <a:fillRef idx="2">
          <a:scrgbClr r="0" g="0" b="0"/>
        </a:fillRef>
        <a:effectRef idx="0">
          <a:scrgbClr r="0" g="0" b="0"/>
        </a:effectRef>
        <a:fontRef idx="minor"/>
      </dsp:style>
    </dsp:sp>
    <dsp:sp modelId="{71BE20AB-92EB-4956-990A-F534C848F70A}">
      <dsp:nvSpPr>
        <dsp:cNvPr id="0" name=""/>
        <dsp:cNvSpPr/>
      </dsp:nvSpPr>
      <dsp:spPr>
        <a:xfrm>
          <a:off x="900943" y="4543665"/>
          <a:ext cx="10497434" cy="1298190"/>
        </a:xfrm>
        <a:prstGeom prst="rect">
          <a:avLst/>
        </a:prstGeom>
        <a:solidFill>
          <a:schemeClr val="accent5">
            <a:hueOff val="1706166"/>
            <a:satOff val="-1777"/>
            <a:lumOff val="2155"/>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30438" tIns="40640" rIns="40640" bIns="40640" numCol="1" spcCol="1270" anchor="ctr" anchorCtr="0">
          <a:noAutofit/>
        </a:bodyPr>
        <a:lstStyle/>
        <a:p>
          <a:pPr lvl="0" algn="l" defTabSz="711200">
            <a:lnSpc>
              <a:spcPct val="90000"/>
            </a:lnSpc>
            <a:spcBef>
              <a:spcPct val="0"/>
            </a:spcBef>
            <a:spcAft>
              <a:spcPct val="35000"/>
            </a:spcAft>
          </a:pPr>
          <a:r>
            <a:rPr lang="es-MX" sz="1600" kern="1200" dirty="0" smtClean="0"/>
            <a:t>La entrevista individual es una técnica de recopilación de información que tiene lugar cara a cara entre el evaluador y la persona entrevistada. Es una herramienta sencilla y rápida de utilizar y los recursos necesarios para su realización son moderados. Esto la convierte en una herramienta indispensable en evaluación. </a:t>
          </a:r>
          <a:endParaRPr lang="es-MX" sz="1600" kern="1200" dirty="0"/>
        </a:p>
      </dsp:txBody>
      <dsp:txXfrm>
        <a:off x="900943" y="4543665"/>
        <a:ext cx="10497434" cy="1298190"/>
      </dsp:txXfrm>
    </dsp:sp>
    <dsp:sp modelId="{A5D76840-D20C-4CB2-A166-C43214BAC57E}">
      <dsp:nvSpPr>
        <dsp:cNvPr id="0" name=""/>
        <dsp:cNvSpPr/>
      </dsp:nvSpPr>
      <dsp:spPr>
        <a:xfrm>
          <a:off x="89575" y="4381391"/>
          <a:ext cx="1622737" cy="1622737"/>
        </a:xfrm>
        <a:prstGeom prst="ellipse">
          <a:avLst/>
        </a:prstGeom>
        <a:solidFill>
          <a:schemeClr val="lt1">
            <a:hueOff val="0"/>
            <a:satOff val="0"/>
            <a:lumOff val="0"/>
            <a:alphaOff val="0"/>
          </a:schemeClr>
        </a:solidFill>
        <a:ln w="9525" cap="rnd" cmpd="sng" algn="ctr">
          <a:solidFill>
            <a:schemeClr val="accent5">
              <a:hueOff val="1706166"/>
              <a:satOff val="-1777"/>
              <a:lumOff val="2155"/>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3CDBB-8A5D-4E7E-801F-82873305635C}">
      <dsp:nvSpPr>
        <dsp:cNvPr id="0" name=""/>
        <dsp:cNvSpPr/>
      </dsp:nvSpPr>
      <dsp:spPr>
        <a:xfrm>
          <a:off x="4952519" y="2796104"/>
          <a:ext cx="1123056" cy="1123056"/>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Aspectos de la entrevista </a:t>
          </a:r>
          <a:endParaRPr lang="es-MX" sz="1200" kern="1200" dirty="0"/>
        </a:p>
      </dsp:txBody>
      <dsp:txXfrm>
        <a:off x="5116987" y="2960572"/>
        <a:ext cx="794120" cy="794120"/>
      </dsp:txXfrm>
    </dsp:sp>
    <dsp:sp modelId="{B4DD6D19-B6B5-4BF3-B54F-B97DD48C5F3A}">
      <dsp:nvSpPr>
        <dsp:cNvPr id="0" name=""/>
        <dsp:cNvSpPr/>
      </dsp:nvSpPr>
      <dsp:spPr>
        <a:xfrm rot="16200000">
          <a:off x="5146156" y="1931874"/>
          <a:ext cx="735782" cy="38183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5203432" y="2065518"/>
        <a:ext cx="621230" cy="229103"/>
      </dsp:txXfrm>
    </dsp:sp>
    <dsp:sp modelId="{177A79ED-F75D-4720-85BF-A5057972F241}">
      <dsp:nvSpPr>
        <dsp:cNvPr id="0" name=""/>
        <dsp:cNvSpPr/>
      </dsp:nvSpPr>
      <dsp:spPr>
        <a:xfrm>
          <a:off x="4812137" y="4015"/>
          <a:ext cx="1403820" cy="1403820"/>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Es una técnica previa al diagnóstico</a:t>
          </a:r>
          <a:endParaRPr lang="es-MX" sz="1000" kern="1200" dirty="0"/>
        </a:p>
      </dsp:txBody>
      <dsp:txXfrm>
        <a:off x="5017722" y="209600"/>
        <a:ext cx="992650" cy="992650"/>
      </dsp:txXfrm>
    </dsp:sp>
    <dsp:sp modelId="{72CDA750-71E6-43BE-B71B-40E87F159C0F}">
      <dsp:nvSpPr>
        <dsp:cNvPr id="0" name=""/>
        <dsp:cNvSpPr/>
      </dsp:nvSpPr>
      <dsp:spPr>
        <a:xfrm rot="18600000">
          <a:off x="5939895" y="2220771"/>
          <a:ext cx="735782" cy="381839"/>
        </a:xfrm>
        <a:prstGeom prst="rightArrow">
          <a:avLst>
            <a:gd name="adj1" fmla="val 60000"/>
            <a:gd name="adj2" fmla="val 50000"/>
          </a:avLst>
        </a:prstGeom>
        <a:solidFill>
          <a:schemeClr val="accent5">
            <a:hueOff val="213271"/>
            <a:satOff val="-222"/>
            <a:lumOff val="2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5960355" y="2341015"/>
        <a:ext cx="621230" cy="229103"/>
      </dsp:txXfrm>
    </dsp:sp>
    <dsp:sp modelId="{94B980B3-09C7-4E9A-97BE-41B591B07A51}">
      <dsp:nvSpPr>
        <dsp:cNvPr id="0" name=""/>
        <dsp:cNvSpPr/>
      </dsp:nvSpPr>
      <dsp:spPr>
        <a:xfrm>
          <a:off x="6516621" y="624396"/>
          <a:ext cx="1403820" cy="1403820"/>
        </a:xfrm>
        <a:prstGeom prst="ellipse">
          <a:avLst/>
        </a:prstGeom>
        <a:solidFill>
          <a:schemeClr val="accent5">
            <a:hueOff val="213271"/>
            <a:satOff val="-222"/>
            <a:lumOff val="26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Se desarrolla a través de una conversación</a:t>
          </a:r>
          <a:endParaRPr lang="es-MX" sz="1000" kern="1200" dirty="0"/>
        </a:p>
      </dsp:txBody>
      <dsp:txXfrm>
        <a:off x="6722206" y="829981"/>
        <a:ext cx="992650" cy="992650"/>
      </dsp:txXfrm>
    </dsp:sp>
    <dsp:sp modelId="{B22FD6C7-80EF-4075-89C8-D107829238B4}">
      <dsp:nvSpPr>
        <dsp:cNvPr id="0" name=""/>
        <dsp:cNvSpPr/>
      </dsp:nvSpPr>
      <dsp:spPr>
        <a:xfrm rot="21000000">
          <a:off x="6362234" y="2952285"/>
          <a:ext cx="735782" cy="381839"/>
        </a:xfrm>
        <a:prstGeom prst="rightArrow">
          <a:avLst>
            <a:gd name="adj1" fmla="val 60000"/>
            <a:gd name="adj2" fmla="val 50000"/>
          </a:avLst>
        </a:prstGeom>
        <a:solidFill>
          <a:schemeClr val="accent5">
            <a:hueOff val="426541"/>
            <a:satOff val="-444"/>
            <a:lumOff val="5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6363104" y="3038599"/>
        <a:ext cx="621230" cy="229103"/>
      </dsp:txXfrm>
    </dsp:sp>
    <dsp:sp modelId="{822D360D-6142-40C7-AA85-E527A3F9D3B9}">
      <dsp:nvSpPr>
        <dsp:cNvPr id="0" name=""/>
        <dsp:cNvSpPr/>
      </dsp:nvSpPr>
      <dsp:spPr>
        <a:xfrm>
          <a:off x="7423558" y="2195257"/>
          <a:ext cx="1403820" cy="1403820"/>
        </a:xfrm>
        <a:prstGeom prst="ellipse">
          <a:avLst/>
        </a:prstGeom>
        <a:solidFill>
          <a:schemeClr val="accent5">
            <a:hueOff val="426541"/>
            <a:satOff val="-444"/>
            <a:lumOff val="53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 Es una técnica que recoge abiertamente la petición de ayuda del</a:t>
          </a:r>
        </a:p>
        <a:p>
          <a:pPr lvl="0" algn="ctr" defTabSz="444500">
            <a:lnSpc>
              <a:spcPct val="90000"/>
            </a:lnSpc>
            <a:spcBef>
              <a:spcPct val="0"/>
            </a:spcBef>
            <a:spcAft>
              <a:spcPct val="35000"/>
            </a:spcAft>
          </a:pPr>
          <a:r>
            <a:rPr lang="es-MX" sz="1000" kern="1200" dirty="0" smtClean="0"/>
            <a:t>entrevistado</a:t>
          </a:r>
          <a:endParaRPr lang="es-MX" sz="1000" kern="1200" dirty="0"/>
        </a:p>
      </dsp:txBody>
      <dsp:txXfrm>
        <a:off x="7629143" y="2400842"/>
        <a:ext cx="992650" cy="992650"/>
      </dsp:txXfrm>
    </dsp:sp>
    <dsp:sp modelId="{D743815B-3E95-46B8-AF6B-A6C98F3A3469}">
      <dsp:nvSpPr>
        <dsp:cNvPr id="0" name=""/>
        <dsp:cNvSpPr/>
      </dsp:nvSpPr>
      <dsp:spPr>
        <a:xfrm rot="1800000">
          <a:off x="6215557" y="3784131"/>
          <a:ext cx="735782" cy="381839"/>
        </a:xfrm>
        <a:prstGeom prst="rightArrow">
          <a:avLst>
            <a:gd name="adj1" fmla="val 60000"/>
            <a:gd name="adj2" fmla="val 50000"/>
          </a:avLst>
        </a:prstGeom>
        <a:solidFill>
          <a:schemeClr val="accent5">
            <a:hueOff val="639812"/>
            <a:satOff val="-666"/>
            <a:lumOff val="80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6223231" y="3831861"/>
        <a:ext cx="621230" cy="229103"/>
      </dsp:txXfrm>
    </dsp:sp>
    <dsp:sp modelId="{9E90A8B1-3560-4C42-B312-01E5D801F455}">
      <dsp:nvSpPr>
        <dsp:cNvPr id="0" name=""/>
        <dsp:cNvSpPr/>
      </dsp:nvSpPr>
      <dsp:spPr>
        <a:xfrm>
          <a:off x="7108582" y="3981575"/>
          <a:ext cx="1403820" cy="1403820"/>
        </a:xfrm>
        <a:prstGeom prst="ellipse">
          <a:avLst/>
        </a:prstGeom>
        <a:solidFill>
          <a:schemeClr val="accent5">
            <a:hueOff val="639812"/>
            <a:satOff val="-666"/>
            <a:lumOff val="80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 La finalidad del entrevistador es identificar y clarificar la demanda</a:t>
          </a:r>
          <a:endParaRPr lang="es-MX" sz="1000" kern="1200" dirty="0"/>
        </a:p>
      </dsp:txBody>
      <dsp:txXfrm>
        <a:off x="7314167" y="4187160"/>
        <a:ext cx="992650" cy="992650"/>
      </dsp:txXfrm>
    </dsp:sp>
    <dsp:sp modelId="{49591E0E-FAC4-48D3-A1BB-306A3C7661F7}">
      <dsp:nvSpPr>
        <dsp:cNvPr id="0" name=""/>
        <dsp:cNvSpPr/>
      </dsp:nvSpPr>
      <dsp:spPr>
        <a:xfrm rot="4200000">
          <a:off x="5568495" y="4327081"/>
          <a:ext cx="735782" cy="381839"/>
        </a:xfrm>
        <a:prstGeom prst="rightArrow">
          <a:avLst>
            <a:gd name="adj1" fmla="val 60000"/>
            <a:gd name="adj2" fmla="val 50000"/>
          </a:avLst>
        </a:prstGeom>
        <a:solidFill>
          <a:schemeClr val="accent5">
            <a:hueOff val="853083"/>
            <a:satOff val="-888"/>
            <a:lumOff val="10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5606181" y="4349627"/>
        <a:ext cx="621230" cy="229103"/>
      </dsp:txXfrm>
    </dsp:sp>
    <dsp:sp modelId="{4FFA4777-1793-413F-BCF4-B043E05DCB13}">
      <dsp:nvSpPr>
        <dsp:cNvPr id="0" name=""/>
        <dsp:cNvSpPr/>
      </dsp:nvSpPr>
      <dsp:spPr>
        <a:xfrm>
          <a:off x="5719074" y="5147511"/>
          <a:ext cx="1403820" cy="1403820"/>
        </a:xfrm>
        <a:prstGeom prst="ellipse">
          <a:avLst/>
        </a:prstGeom>
        <a:solidFill>
          <a:schemeClr val="accent5">
            <a:hueOff val="853083"/>
            <a:satOff val="-888"/>
            <a:lumOff val="10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El entrevistador utiliza sus conocimientos, experiencia</a:t>
          </a:r>
          <a:endParaRPr lang="es-MX" sz="1000" kern="1200" dirty="0"/>
        </a:p>
      </dsp:txBody>
      <dsp:txXfrm>
        <a:off x="5924659" y="5353096"/>
        <a:ext cx="992650" cy="992650"/>
      </dsp:txXfrm>
    </dsp:sp>
    <dsp:sp modelId="{6A351EDF-4EFC-4BA9-9842-D874807A6BAF}">
      <dsp:nvSpPr>
        <dsp:cNvPr id="0" name=""/>
        <dsp:cNvSpPr/>
      </dsp:nvSpPr>
      <dsp:spPr>
        <a:xfrm rot="6600000">
          <a:off x="4723816" y="4327081"/>
          <a:ext cx="735782" cy="381839"/>
        </a:xfrm>
        <a:prstGeom prst="rightArrow">
          <a:avLst>
            <a:gd name="adj1" fmla="val 60000"/>
            <a:gd name="adj2" fmla="val 50000"/>
          </a:avLst>
        </a:prstGeom>
        <a:solidFill>
          <a:schemeClr val="accent5">
            <a:hueOff val="1066354"/>
            <a:satOff val="-1111"/>
            <a:lumOff val="134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4800682" y="4349627"/>
        <a:ext cx="621230" cy="229103"/>
      </dsp:txXfrm>
    </dsp:sp>
    <dsp:sp modelId="{8743DB8F-3E0C-4474-BA70-7515FA4E7BD4}">
      <dsp:nvSpPr>
        <dsp:cNvPr id="0" name=""/>
        <dsp:cNvSpPr/>
      </dsp:nvSpPr>
      <dsp:spPr>
        <a:xfrm>
          <a:off x="3905200" y="5147511"/>
          <a:ext cx="1403820" cy="1403820"/>
        </a:xfrm>
        <a:prstGeom prst="ellipse">
          <a:avLst/>
        </a:prstGeom>
        <a:solidFill>
          <a:schemeClr val="accent5">
            <a:hueOff val="1066354"/>
            <a:satOff val="-1111"/>
            <a:lumOff val="134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 Permite observar en directo la conducta del paciente</a:t>
          </a:r>
          <a:endParaRPr lang="es-MX" sz="1000" kern="1200" dirty="0"/>
        </a:p>
      </dsp:txBody>
      <dsp:txXfrm>
        <a:off x="4110785" y="5353096"/>
        <a:ext cx="992650" cy="992650"/>
      </dsp:txXfrm>
    </dsp:sp>
    <dsp:sp modelId="{6FD806DD-ADEC-451F-A9CC-46F8E049C6A7}">
      <dsp:nvSpPr>
        <dsp:cNvPr id="0" name=""/>
        <dsp:cNvSpPr/>
      </dsp:nvSpPr>
      <dsp:spPr>
        <a:xfrm rot="8881416">
          <a:off x="4010401" y="3854168"/>
          <a:ext cx="804956" cy="381839"/>
        </a:xfrm>
        <a:prstGeom prst="rightArrow">
          <a:avLst>
            <a:gd name="adj1" fmla="val 60000"/>
            <a:gd name="adj2" fmla="val 50000"/>
          </a:avLst>
        </a:prstGeom>
        <a:solidFill>
          <a:schemeClr val="accent5">
            <a:hueOff val="1279624"/>
            <a:satOff val="-1333"/>
            <a:lumOff val="161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4116262" y="3900204"/>
        <a:ext cx="690404" cy="229103"/>
      </dsp:txXfrm>
    </dsp:sp>
    <dsp:sp modelId="{8EED70F4-8159-4B89-8853-196391C3D310}">
      <dsp:nvSpPr>
        <dsp:cNvPr id="0" name=""/>
        <dsp:cNvSpPr/>
      </dsp:nvSpPr>
      <dsp:spPr>
        <a:xfrm>
          <a:off x="2452070" y="4129104"/>
          <a:ext cx="1403820" cy="1403820"/>
        </a:xfrm>
        <a:prstGeom prst="ellipse">
          <a:avLst/>
        </a:prstGeom>
        <a:solidFill>
          <a:schemeClr val="accent5">
            <a:hueOff val="1279624"/>
            <a:satOff val="-1333"/>
            <a:lumOff val="16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smtClean="0"/>
            <a:t> Es un modelo de trabajo clínico</a:t>
          </a:r>
          <a:endParaRPr lang="es-MX" sz="1000" kern="1200"/>
        </a:p>
      </dsp:txBody>
      <dsp:txXfrm>
        <a:off x="2657655" y="4334689"/>
        <a:ext cx="992650" cy="992650"/>
      </dsp:txXfrm>
    </dsp:sp>
    <dsp:sp modelId="{4EBC46B6-1D68-44C1-8906-C6C17047467C}">
      <dsp:nvSpPr>
        <dsp:cNvPr id="0" name=""/>
        <dsp:cNvSpPr/>
      </dsp:nvSpPr>
      <dsp:spPr>
        <a:xfrm rot="11400000">
          <a:off x="3930077" y="2952285"/>
          <a:ext cx="735782" cy="381839"/>
        </a:xfrm>
        <a:prstGeom prst="rightArrow">
          <a:avLst>
            <a:gd name="adj1" fmla="val 60000"/>
            <a:gd name="adj2" fmla="val 50000"/>
          </a:avLst>
        </a:prstGeom>
        <a:solidFill>
          <a:schemeClr val="accent5">
            <a:hueOff val="1492895"/>
            <a:satOff val="-1555"/>
            <a:lumOff val="188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4043759" y="3038599"/>
        <a:ext cx="621230" cy="229103"/>
      </dsp:txXfrm>
    </dsp:sp>
    <dsp:sp modelId="{52627C06-C546-4A13-A90A-49AA5EE36907}">
      <dsp:nvSpPr>
        <dsp:cNvPr id="0" name=""/>
        <dsp:cNvSpPr/>
      </dsp:nvSpPr>
      <dsp:spPr>
        <a:xfrm>
          <a:off x="2200715" y="2195257"/>
          <a:ext cx="1403820" cy="1403820"/>
        </a:xfrm>
        <a:prstGeom prst="ellipse">
          <a:avLst/>
        </a:prstGeom>
        <a:solidFill>
          <a:schemeClr val="accent5">
            <a:hueOff val="1492895"/>
            <a:satOff val="-1555"/>
            <a:lumOff val="188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smtClean="0"/>
            <a:t> Se trata de una relación interpersonal que conlleva la influencia</a:t>
          </a:r>
          <a:endParaRPr lang="es-MX" sz="1000" kern="1200"/>
        </a:p>
      </dsp:txBody>
      <dsp:txXfrm>
        <a:off x="2406300" y="2400842"/>
        <a:ext cx="992650" cy="992650"/>
      </dsp:txXfrm>
    </dsp:sp>
    <dsp:sp modelId="{D9E6A085-CD0E-4876-9C8B-EBF9313C22C8}">
      <dsp:nvSpPr>
        <dsp:cNvPr id="0" name=""/>
        <dsp:cNvSpPr/>
      </dsp:nvSpPr>
      <dsp:spPr>
        <a:xfrm rot="13800000">
          <a:off x="4352417" y="2220771"/>
          <a:ext cx="735782" cy="381839"/>
        </a:xfrm>
        <a:prstGeom prst="rightArrow">
          <a:avLst>
            <a:gd name="adj1" fmla="val 60000"/>
            <a:gd name="adj2" fmla="val 50000"/>
          </a:avLst>
        </a:prstGeom>
        <a:solidFill>
          <a:schemeClr val="accent5">
            <a:hueOff val="1706166"/>
            <a:satOff val="-1777"/>
            <a:lumOff val="21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4446509" y="2341015"/>
        <a:ext cx="621230" cy="229103"/>
      </dsp:txXfrm>
    </dsp:sp>
    <dsp:sp modelId="{61AF707B-1439-4993-BB56-0A77235584FC}">
      <dsp:nvSpPr>
        <dsp:cNvPr id="0" name=""/>
        <dsp:cNvSpPr/>
      </dsp:nvSpPr>
      <dsp:spPr>
        <a:xfrm>
          <a:off x="3107652" y="624396"/>
          <a:ext cx="1403820" cy="1403820"/>
        </a:xfrm>
        <a:prstGeom prst="ellipse">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smtClean="0"/>
            <a:t>recíproca en los individuos implicados</a:t>
          </a:r>
          <a:endParaRPr lang="es-MX" sz="1000" kern="1200"/>
        </a:p>
      </dsp:txBody>
      <dsp:txXfrm>
        <a:off x="3313237" y="829981"/>
        <a:ext cx="992650" cy="992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10F7A-C685-42F0-BC63-6D7372CCE42E}">
      <dsp:nvSpPr>
        <dsp:cNvPr id="0" name=""/>
        <dsp:cNvSpPr/>
      </dsp:nvSpPr>
      <dsp:spPr>
        <a:xfrm>
          <a:off x="0" y="5046044"/>
          <a:ext cx="11509420" cy="1656224"/>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EN FUNCIÓN DE LA EDAD DEL ENTREVISTADO</a:t>
          </a:r>
        </a:p>
        <a:p>
          <a:pPr lvl="0" algn="ctr" defTabSz="622300">
            <a:lnSpc>
              <a:spcPct val="90000"/>
            </a:lnSpc>
            <a:spcBef>
              <a:spcPct val="0"/>
            </a:spcBef>
            <a:spcAft>
              <a:spcPct val="35000"/>
            </a:spcAft>
          </a:pPr>
          <a:r>
            <a:rPr lang="es-MX" sz="1400" kern="1200" dirty="0" smtClean="0"/>
            <a:t>Entrevista a niños y adolescentes., entrevista con adultos, entrevistas con ancianos y personas con cierto deterioro </a:t>
          </a:r>
          <a:endParaRPr lang="es-MX" sz="1400" kern="1200" dirty="0"/>
        </a:p>
      </dsp:txBody>
      <dsp:txXfrm>
        <a:off x="0" y="5046044"/>
        <a:ext cx="11509420" cy="1656224"/>
      </dsp:txXfrm>
    </dsp:sp>
    <dsp:sp modelId="{9B241CC7-859E-4863-8B30-E511E3262F94}">
      <dsp:nvSpPr>
        <dsp:cNvPr id="0" name=""/>
        <dsp:cNvSpPr/>
      </dsp:nvSpPr>
      <dsp:spPr>
        <a:xfrm rot="10800000">
          <a:off x="0" y="2523614"/>
          <a:ext cx="11509420" cy="2547273"/>
        </a:xfrm>
        <a:prstGeom prst="upArrowCallout">
          <a:avLst/>
        </a:prstGeom>
        <a:solidFill>
          <a:schemeClr val="accent5">
            <a:hueOff val="853083"/>
            <a:satOff val="-888"/>
            <a:lumOff val="10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POR LA FINALIDAD:</a:t>
          </a:r>
        </a:p>
        <a:p>
          <a:pPr lvl="0" algn="ctr" defTabSz="622300">
            <a:lnSpc>
              <a:spcPct val="90000"/>
            </a:lnSpc>
            <a:spcBef>
              <a:spcPct val="0"/>
            </a:spcBef>
            <a:spcAft>
              <a:spcPct val="35000"/>
            </a:spcAft>
          </a:pPr>
          <a:r>
            <a:rPr lang="es-MX" sz="1400" kern="1200" dirty="0" smtClean="0"/>
            <a:t> Entrevista diagnóstica, entrevista consultiva, entrevista de orientación vocacional , entrevistas terapéuticas y de consejo , la entrevista de investigación </a:t>
          </a:r>
          <a:endParaRPr lang="es-MX" sz="1400" kern="1200" dirty="0"/>
        </a:p>
      </dsp:txBody>
      <dsp:txXfrm rot="-10800000">
        <a:off x="0" y="2523614"/>
        <a:ext cx="11509420" cy="894092"/>
      </dsp:txXfrm>
    </dsp:sp>
    <dsp:sp modelId="{7CB364C5-F031-4E45-9357-17772C244B5C}">
      <dsp:nvSpPr>
        <dsp:cNvPr id="0" name=""/>
        <dsp:cNvSpPr/>
      </dsp:nvSpPr>
      <dsp:spPr>
        <a:xfrm>
          <a:off x="0" y="3417707"/>
          <a:ext cx="11509420" cy="761634"/>
        </a:xfrm>
        <a:prstGeom prst="rect">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MX" sz="1500" kern="1200" dirty="0" smtClean="0"/>
            <a:t>CLASIFICACIÓN EN FUNCIÓN DE LA TEMPORALIDAD DEL PROCESO </a:t>
          </a:r>
        </a:p>
        <a:p>
          <a:pPr lvl="0" algn="ctr" defTabSz="666750">
            <a:lnSpc>
              <a:spcPct val="90000"/>
            </a:lnSpc>
            <a:spcBef>
              <a:spcPct val="0"/>
            </a:spcBef>
            <a:spcAft>
              <a:spcPct val="35000"/>
            </a:spcAft>
          </a:pPr>
          <a:r>
            <a:rPr lang="es-MX" sz="1500" kern="1200" dirty="0" smtClean="0"/>
            <a:t> Entrevista inicial, entrevista de información complementaria, entrevista sobre la biografía del sujeto o anamnesis, entrevista de devolución, entrevista de alta clínica.</a:t>
          </a:r>
          <a:endParaRPr lang="es-MX" sz="1500" kern="1200" dirty="0"/>
        </a:p>
      </dsp:txBody>
      <dsp:txXfrm>
        <a:off x="0" y="3417707"/>
        <a:ext cx="11509420" cy="761634"/>
      </dsp:txXfrm>
    </dsp:sp>
    <dsp:sp modelId="{022EA59B-E151-4541-922E-065D0CCF68DA}">
      <dsp:nvSpPr>
        <dsp:cNvPr id="0" name=""/>
        <dsp:cNvSpPr/>
      </dsp:nvSpPr>
      <dsp:spPr>
        <a:xfrm rot="10800000">
          <a:off x="0" y="1184"/>
          <a:ext cx="11509420" cy="2547273"/>
        </a:xfrm>
        <a:prstGeom prst="upArrowCallout">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TIPOS DE ENTREVISTA</a:t>
          </a:r>
          <a:endParaRPr lang="es-MX" sz="1400" kern="1200" dirty="0"/>
        </a:p>
      </dsp:txBody>
      <dsp:txXfrm rot="-10800000">
        <a:off x="0" y="1184"/>
        <a:ext cx="11509420" cy="894092"/>
      </dsp:txXfrm>
    </dsp:sp>
    <dsp:sp modelId="{7D708262-B3B1-4D72-87D8-F9C5DB9EF798}">
      <dsp:nvSpPr>
        <dsp:cNvPr id="0" name=""/>
        <dsp:cNvSpPr/>
      </dsp:nvSpPr>
      <dsp:spPr>
        <a:xfrm>
          <a:off x="0" y="895277"/>
          <a:ext cx="11509420" cy="761634"/>
        </a:xfrm>
        <a:prstGeom prst="rect">
          <a:avLst/>
        </a:prstGeom>
        <a:solidFill>
          <a:schemeClr val="accent5">
            <a:tint val="40000"/>
            <a:alpha val="90000"/>
            <a:hueOff val="2622869"/>
            <a:satOff val="-1464"/>
            <a:lumOff val="77"/>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s-MX" sz="1500" kern="1200" dirty="0" smtClean="0"/>
            <a:t>POR EL GRADO DE ESTRUCTURACIÓN:</a:t>
          </a:r>
        </a:p>
        <a:p>
          <a:pPr lvl="0" algn="ctr" defTabSz="666750">
            <a:lnSpc>
              <a:spcPct val="90000"/>
            </a:lnSpc>
            <a:spcBef>
              <a:spcPct val="0"/>
            </a:spcBef>
            <a:spcAft>
              <a:spcPct val="35000"/>
            </a:spcAft>
          </a:pPr>
          <a:r>
            <a:rPr lang="es-MX" sz="1500" kern="1200" dirty="0" smtClean="0"/>
            <a:t> Estructurada dentro de esta se clasifican tres tipos 1.-mecanizada, 2.- auto administrada, 3.-cuestionario guiado por el entrevistador. , semiestructurada, libre, </a:t>
          </a:r>
        </a:p>
      </dsp:txBody>
      <dsp:txXfrm>
        <a:off x="0" y="895277"/>
        <a:ext cx="11509420" cy="76163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F04CD3-59CA-4B95-900D-DEEACE888185}">
      <dsp:nvSpPr>
        <dsp:cNvPr id="0" name=""/>
        <dsp:cNvSpPr/>
      </dsp:nvSpPr>
      <dsp:spPr>
        <a:xfrm>
          <a:off x="8628" y="1182271"/>
          <a:ext cx="2579006" cy="1547403"/>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Tipo de entrevista por objetivos</a:t>
          </a:r>
          <a:endParaRPr lang="es-MX" sz="2400" kern="1200" dirty="0"/>
        </a:p>
      </dsp:txBody>
      <dsp:txXfrm>
        <a:off x="53950" y="1227593"/>
        <a:ext cx="2488362" cy="1456759"/>
      </dsp:txXfrm>
    </dsp:sp>
    <dsp:sp modelId="{F69BD5B9-0460-4587-9F78-4CFB8E3F2B5F}">
      <dsp:nvSpPr>
        <dsp:cNvPr id="0" name=""/>
        <dsp:cNvSpPr/>
      </dsp:nvSpPr>
      <dsp:spPr>
        <a:xfrm>
          <a:off x="2814587" y="1636176"/>
          <a:ext cx="546749" cy="63959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2814587" y="1764095"/>
        <a:ext cx="382724" cy="383755"/>
      </dsp:txXfrm>
    </dsp:sp>
    <dsp:sp modelId="{994AA64B-A96D-49AB-B67F-DAA4629ED222}">
      <dsp:nvSpPr>
        <dsp:cNvPr id="0" name=""/>
        <dsp:cNvSpPr/>
      </dsp:nvSpPr>
      <dsp:spPr>
        <a:xfrm>
          <a:off x="3619237" y="1182271"/>
          <a:ext cx="2579006" cy="1547403"/>
        </a:xfrm>
        <a:prstGeom prst="roundRect">
          <a:avLst>
            <a:gd name="adj" fmla="val 10000"/>
          </a:avLst>
        </a:prstGeom>
        <a:solidFill>
          <a:schemeClr val="accent5">
            <a:hueOff val="341233"/>
            <a:satOff val="-355"/>
            <a:lumOff val="43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Entrevista de investigación. Su objetivo es recolectar información</a:t>
          </a:r>
        </a:p>
        <a:p>
          <a:pPr lvl="0" algn="ctr" defTabSz="533400">
            <a:lnSpc>
              <a:spcPct val="90000"/>
            </a:lnSpc>
            <a:spcBef>
              <a:spcPct val="0"/>
            </a:spcBef>
            <a:spcAft>
              <a:spcPct val="35000"/>
            </a:spcAft>
          </a:pPr>
          <a:r>
            <a:rPr lang="es-MX" sz="1200" kern="1200" dirty="0" smtClean="0"/>
            <a:t>pertinente para responder una pregunta de investigación</a:t>
          </a:r>
          <a:endParaRPr lang="es-MX" sz="1200" kern="1200" dirty="0"/>
        </a:p>
      </dsp:txBody>
      <dsp:txXfrm>
        <a:off x="3664559" y="1227593"/>
        <a:ext cx="2488362" cy="1456759"/>
      </dsp:txXfrm>
    </dsp:sp>
    <dsp:sp modelId="{2C39F821-30E0-44E9-99F3-DF48DDA05431}">
      <dsp:nvSpPr>
        <dsp:cNvPr id="0" name=""/>
        <dsp:cNvSpPr/>
      </dsp:nvSpPr>
      <dsp:spPr>
        <a:xfrm>
          <a:off x="6425196" y="1636176"/>
          <a:ext cx="546749" cy="639593"/>
        </a:xfrm>
        <a:prstGeom prst="rightArrow">
          <a:avLst>
            <a:gd name="adj1" fmla="val 60000"/>
            <a:gd name="adj2" fmla="val 50000"/>
          </a:avLst>
        </a:prstGeom>
        <a:solidFill>
          <a:schemeClr val="accent5">
            <a:hueOff val="426541"/>
            <a:satOff val="-444"/>
            <a:lumOff val="5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6425196" y="1764095"/>
        <a:ext cx="382724" cy="383755"/>
      </dsp:txXfrm>
    </dsp:sp>
    <dsp:sp modelId="{6E75E592-A8F7-4A77-90D6-C4C74035FB92}">
      <dsp:nvSpPr>
        <dsp:cNvPr id="0" name=""/>
        <dsp:cNvSpPr/>
      </dsp:nvSpPr>
      <dsp:spPr>
        <a:xfrm>
          <a:off x="7229846" y="1182271"/>
          <a:ext cx="2579006" cy="1547403"/>
        </a:xfrm>
        <a:prstGeom prst="roundRect">
          <a:avLst>
            <a:gd name="adj" fmla="val 10000"/>
          </a:avLst>
        </a:prstGeom>
        <a:solidFill>
          <a:schemeClr val="accent5">
            <a:hueOff val="682466"/>
            <a:satOff val="-711"/>
            <a:lumOff val="86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Entrevista psicopedagógica o psicoeducativa. Su función es</a:t>
          </a:r>
        </a:p>
        <a:p>
          <a:pPr lvl="0" algn="ctr" defTabSz="533400">
            <a:lnSpc>
              <a:spcPct val="90000"/>
            </a:lnSpc>
            <a:spcBef>
              <a:spcPct val="0"/>
            </a:spcBef>
            <a:spcAft>
              <a:spcPct val="35000"/>
            </a:spcAft>
          </a:pPr>
          <a:r>
            <a:rPr lang="es-MX" sz="1200" kern="1200" dirty="0" smtClean="0"/>
            <a:t>determinar las posibles interferencias en el proceso de enseñanza</a:t>
          </a:r>
        </a:p>
        <a:p>
          <a:pPr lvl="0" algn="ctr" defTabSz="533400">
            <a:lnSpc>
              <a:spcPct val="90000"/>
            </a:lnSpc>
            <a:spcBef>
              <a:spcPct val="0"/>
            </a:spcBef>
            <a:spcAft>
              <a:spcPct val="35000"/>
            </a:spcAft>
          </a:pPr>
          <a:r>
            <a:rPr lang="es-MX" sz="1200" kern="1200" dirty="0" smtClean="0"/>
            <a:t>aprendizaje</a:t>
          </a:r>
          <a:endParaRPr lang="es-MX" sz="1200" kern="1200" dirty="0"/>
        </a:p>
      </dsp:txBody>
      <dsp:txXfrm>
        <a:off x="7275168" y="1227593"/>
        <a:ext cx="2488362" cy="1456759"/>
      </dsp:txXfrm>
    </dsp:sp>
    <dsp:sp modelId="{76B257FB-272B-4AE8-A5A2-E4F0BF39865C}">
      <dsp:nvSpPr>
        <dsp:cNvPr id="0" name=""/>
        <dsp:cNvSpPr/>
      </dsp:nvSpPr>
      <dsp:spPr>
        <a:xfrm rot="5400000">
          <a:off x="8245974" y="2910205"/>
          <a:ext cx="546749" cy="639593"/>
        </a:xfrm>
        <a:prstGeom prst="rightArrow">
          <a:avLst>
            <a:gd name="adj1" fmla="val 60000"/>
            <a:gd name="adj2" fmla="val 50000"/>
          </a:avLst>
        </a:prstGeom>
        <a:solidFill>
          <a:schemeClr val="accent5">
            <a:hueOff val="853083"/>
            <a:satOff val="-888"/>
            <a:lumOff val="10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8327472" y="2956627"/>
        <a:ext cx="383755" cy="382724"/>
      </dsp:txXfrm>
    </dsp:sp>
    <dsp:sp modelId="{52E07A79-7CA8-4A01-854F-7B893B43F918}">
      <dsp:nvSpPr>
        <dsp:cNvPr id="0" name=""/>
        <dsp:cNvSpPr/>
      </dsp:nvSpPr>
      <dsp:spPr>
        <a:xfrm>
          <a:off x="7229846" y="3761277"/>
          <a:ext cx="2579006" cy="1547403"/>
        </a:xfrm>
        <a:prstGeom prst="roundRect">
          <a:avLst>
            <a:gd name="adj" fmla="val 10000"/>
          </a:avLst>
        </a:prstGeom>
        <a:solidFill>
          <a:schemeClr val="accent5">
            <a:hueOff val="1023700"/>
            <a:satOff val="-1066"/>
            <a:lumOff val="129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Entrevista de orientación vocacional. Se realizan con el fin de asesorar</a:t>
          </a:r>
        </a:p>
        <a:p>
          <a:pPr lvl="0" algn="ctr" defTabSz="533400">
            <a:lnSpc>
              <a:spcPct val="90000"/>
            </a:lnSpc>
            <a:spcBef>
              <a:spcPct val="0"/>
            </a:spcBef>
            <a:spcAft>
              <a:spcPct val="35000"/>
            </a:spcAft>
          </a:pPr>
          <a:r>
            <a:rPr lang="es-MX" sz="1200" kern="1200" dirty="0" smtClean="0"/>
            <a:t>a un sujeto en la elección de un empleo, escuela o carrera</a:t>
          </a:r>
          <a:endParaRPr lang="es-MX" sz="1200" kern="1200" dirty="0"/>
        </a:p>
      </dsp:txBody>
      <dsp:txXfrm>
        <a:off x="7275168" y="3806599"/>
        <a:ext cx="2488362" cy="1456759"/>
      </dsp:txXfrm>
    </dsp:sp>
    <dsp:sp modelId="{FD7BF839-CE6C-4270-9C6A-673D5D56265C}">
      <dsp:nvSpPr>
        <dsp:cNvPr id="0" name=""/>
        <dsp:cNvSpPr/>
      </dsp:nvSpPr>
      <dsp:spPr>
        <a:xfrm rot="10800000">
          <a:off x="6456144" y="4215182"/>
          <a:ext cx="546749" cy="639593"/>
        </a:xfrm>
        <a:prstGeom prst="rightArrow">
          <a:avLst>
            <a:gd name="adj1" fmla="val 60000"/>
            <a:gd name="adj2" fmla="val 50000"/>
          </a:avLst>
        </a:prstGeom>
        <a:solidFill>
          <a:schemeClr val="accent5">
            <a:hueOff val="1279624"/>
            <a:satOff val="-1333"/>
            <a:lumOff val="161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6620169" y="4343101"/>
        <a:ext cx="382724" cy="383755"/>
      </dsp:txXfrm>
    </dsp:sp>
    <dsp:sp modelId="{6B5FF05A-B387-447B-8193-77090DA24410}">
      <dsp:nvSpPr>
        <dsp:cNvPr id="0" name=""/>
        <dsp:cNvSpPr/>
      </dsp:nvSpPr>
      <dsp:spPr>
        <a:xfrm>
          <a:off x="3619237" y="3761277"/>
          <a:ext cx="2579006" cy="1547403"/>
        </a:xfrm>
        <a:prstGeom prst="roundRect">
          <a:avLst>
            <a:gd name="adj" fmla="val 10000"/>
          </a:avLst>
        </a:prstGeom>
        <a:solidFill>
          <a:schemeClr val="accent5">
            <a:hueOff val="1364933"/>
            <a:satOff val="-1422"/>
            <a:lumOff val="172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 Entrevista clínica. Su objetivo es conocer el funcionamiento de la personalidad de un sujeto</a:t>
          </a:r>
          <a:endParaRPr lang="es-MX" sz="1200" kern="1200" dirty="0"/>
        </a:p>
      </dsp:txBody>
      <dsp:txXfrm>
        <a:off x="3664559" y="3806599"/>
        <a:ext cx="2488362" cy="1456759"/>
      </dsp:txXfrm>
    </dsp:sp>
    <dsp:sp modelId="{88CBEB4B-8DBF-4711-9445-81D6F50F59AA}">
      <dsp:nvSpPr>
        <dsp:cNvPr id="0" name=""/>
        <dsp:cNvSpPr/>
      </dsp:nvSpPr>
      <dsp:spPr>
        <a:xfrm rot="10800000">
          <a:off x="2845535" y="4215182"/>
          <a:ext cx="546749" cy="639593"/>
        </a:xfrm>
        <a:prstGeom prst="rightArrow">
          <a:avLst>
            <a:gd name="adj1" fmla="val 60000"/>
            <a:gd name="adj2" fmla="val 50000"/>
          </a:avLst>
        </a:prstGeom>
        <a:solidFill>
          <a:schemeClr val="accent5">
            <a:hueOff val="1706166"/>
            <a:satOff val="-1777"/>
            <a:lumOff val="21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3009560" y="4343101"/>
        <a:ext cx="382724" cy="383755"/>
      </dsp:txXfrm>
    </dsp:sp>
    <dsp:sp modelId="{D157A02F-3C56-4F0C-A7B5-C53BAF165F0F}">
      <dsp:nvSpPr>
        <dsp:cNvPr id="0" name=""/>
        <dsp:cNvSpPr/>
      </dsp:nvSpPr>
      <dsp:spPr>
        <a:xfrm>
          <a:off x="8628" y="3761277"/>
          <a:ext cx="2579006" cy="1547403"/>
        </a:xfrm>
        <a:prstGeom prst="roundRect">
          <a:avLst>
            <a:gd name="adj" fmla="val 10000"/>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Entrevista laboral. Se aplica para conocer las características de un candidato a un puesto laboral para elegir al más idóneo</a:t>
          </a:r>
          <a:endParaRPr lang="es-MX" sz="1200" kern="1200" dirty="0"/>
        </a:p>
      </dsp:txBody>
      <dsp:txXfrm>
        <a:off x="53950" y="3806599"/>
        <a:ext cx="2488362" cy="145675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2B57C-CF6E-4700-BDBF-2AED2C942577}">
      <dsp:nvSpPr>
        <dsp:cNvPr id="0" name=""/>
        <dsp:cNvSpPr/>
      </dsp:nvSpPr>
      <dsp:spPr>
        <a:xfrm>
          <a:off x="733335" y="316196"/>
          <a:ext cx="2901797" cy="5948711"/>
        </a:xfrm>
        <a:prstGeom prst="rightArrow">
          <a:avLst>
            <a:gd name="adj1" fmla="val 70000"/>
            <a:gd name="adj2" fmla="val 50000"/>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Entrevista estructurada o cerrada</a:t>
          </a:r>
          <a:endParaRPr lang="es-MX" sz="1200" kern="1200" dirty="0"/>
        </a:p>
        <a:p>
          <a:pPr marL="114300" lvl="1" indent="-114300" algn="l" defTabSz="533400">
            <a:lnSpc>
              <a:spcPct val="90000"/>
            </a:lnSpc>
            <a:spcBef>
              <a:spcPct val="0"/>
            </a:spcBef>
            <a:spcAft>
              <a:spcPct val="15000"/>
            </a:spcAft>
            <a:buChar char="••"/>
          </a:pPr>
          <a:endParaRPr lang="es-MX" sz="1200" kern="1200" dirty="0"/>
        </a:p>
        <a:p>
          <a:pPr marL="114300" lvl="1" indent="-114300" algn="l" defTabSz="533400">
            <a:lnSpc>
              <a:spcPct val="90000"/>
            </a:lnSpc>
            <a:spcBef>
              <a:spcPct val="0"/>
            </a:spcBef>
            <a:spcAft>
              <a:spcPct val="15000"/>
            </a:spcAft>
            <a:buChar char="••"/>
          </a:pPr>
          <a:r>
            <a:rPr lang="es-MX" sz="1200" kern="1200" dirty="0" smtClean="0"/>
            <a:t>En este tipo de entrevista, el entrevistador se presenta a la entrevista con un cuestionario bien estructurado</a:t>
          </a:r>
          <a:endParaRPr lang="es-MX" sz="1200" kern="1200" dirty="0"/>
        </a:p>
      </dsp:txBody>
      <dsp:txXfrm>
        <a:off x="1458785" y="1208503"/>
        <a:ext cx="1414626" cy="4164097"/>
      </dsp:txXfrm>
    </dsp:sp>
    <dsp:sp modelId="{581D9EBE-9F1E-46EC-B9EC-16A9CB9D8F28}">
      <dsp:nvSpPr>
        <dsp:cNvPr id="0" name=""/>
        <dsp:cNvSpPr/>
      </dsp:nvSpPr>
      <dsp:spPr>
        <a:xfrm>
          <a:off x="34916" y="2161854"/>
          <a:ext cx="1450898" cy="2257395"/>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Tipo de entrevista por estructura</a:t>
          </a:r>
          <a:endParaRPr lang="es-MX" sz="1600" kern="1200" dirty="0"/>
        </a:p>
      </dsp:txBody>
      <dsp:txXfrm>
        <a:off x="247395" y="2492442"/>
        <a:ext cx="1025940" cy="1596219"/>
      </dsp:txXfrm>
    </dsp:sp>
    <dsp:sp modelId="{78D808E0-D25D-4E35-AEB6-07E0F244D3AD}">
      <dsp:nvSpPr>
        <dsp:cNvPr id="0" name=""/>
        <dsp:cNvSpPr/>
      </dsp:nvSpPr>
      <dsp:spPr>
        <a:xfrm>
          <a:off x="4802026" y="316196"/>
          <a:ext cx="2901797" cy="5948711"/>
        </a:xfrm>
        <a:prstGeom prst="rightArrow">
          <a:avLst>
            <a:gd name="adj1" fmla="val 70000"/>
            <a:gd name="adj2" fmla="val 50000"/>
          </a:avLst>
        </a:prstGeom>
        <a:solidFill>
          <a:schemeClr val="accent5">
            <a:tint val="40000"/>
            <a:alpha val="90000"/>
            <a:hueOff val="1311434"/>
            <a:satOff val="-732"/>
            <a:lumOff val="38"/>
            <a:alphaOff val="0"/>
          </a:schemeClr>
        </a:solidFill>
        <a:ln w="15875" cap="rnd" cmpd="sng" algn="ctr">
          <a:solidFill>
            <a:schemeClr val="accent5">
              <a:tint val="40000"/>
              <a:alpha val="90000"/>
              <a:hueOff val="1311434"/>
              <a:satOff val="-732"/>
              <a:lumOff val="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Entrevista abierta o no estructurada</a:t>
          </a:r>
          <a:endParaRPr lang="es-MX" sz="1100" kern="1200" dirty="0"/>
        </a:p>
        <a:p>
          <a:pPr marL="57150" lvl="1" indent="-57150" algn="l" defTabSz="488950">
            <a:lnSpc>
              <a:spcPct val="90000"/>
            </a:lnSpc>
            <a:spcBef>
              <a:spcPct val="0"/>
            </a:spcBef>
            <a:spcAft>
              <a:spcPct val="15000"/>
            </a:spcAft>
            <a:buChar char="••"/>
          </a:pPr>
          <a:endParaRPr lang="es-MX" sz="1100" kern="1200" dirty="0"/>
        </a:p>
        <a:p>
          <a:pPr marL="57150" lvl="1" indent="-57150" algn="l" defTabSz="488950">
            <a:lnSpc>
              <a:spcPct val="90000"/>
            </a:lnSpc>
            <a:spcBef>
              <a:spcPct val="0"/>
            </a:spcBef>
            <a:spcAft>
              <a:spcPct val="15000"/>
            </a:spcAft>
            <a:buChar char="••"/>
          </a:pPr>
          <a:r>
            <a:rPr lang="es-MX" sz="1100" kern="1200" dirty="0" smtClean="0"/>
            <a:t>En este caso el entrevistador tiene la flexibilidad para adaptar la entrevista a las características psicológicas del entrevistado</a:t>
          </a:r>
          <a:endParaRPr lang="es-MX" sz="1100" kern="1200" dirty="0"/>
        </a:p>
      </dsp:txBody>
      <dsp:txXfrm>
        <a:off x="5527475" y="1208503"/>
        <a:ext cx="1414626" cy="4164097"/>
      </dsp:txXfrm>
    </dsp:sp>
    <dsp:sp modelId="{8C8E1CBC-3E86-40F0-8752-6967B2DE2B5D}">
      <dsp:nvSpPr>
        <dsp:cNvPr id="0" name=""/>
        <dsp:cNvSpPr/>
      </dsp:nvSpPr>
      <dsp:spPr>
        <a:xfrm>
          <a:off x="3538866" y="2072784"/>
          <a:ext cx="1971060" cy="2183138"/>
        </a:xfrm>
        <a:prstGeom prst="ellipse">
          <a:avLst/>
        </a:prstGeom>
        <a:solidFill>
          <a:schemeClr val="accent5">
            <a:hueOff val="853083"/>
            <a:satOff val="-888"/>
            <a:lumOff val="107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Entrevista </a:t>
          </a:r>
          <a:r>
            <a:rPr lang="es-MX" sz="1200" kern="1200" dirty="0" err="1" smtClean="0"/>
            <a:t>semi</a:t>
          </a:r>
          <a:r>
            <a:rPr lang="es-MX" sz="1200" kern="1200" dirty="0" smtClean="0"/>
            <a:t> estructurada</a:t>
          </a:r>
        </a:p>
        <a:p>
          <a:pPr lvl="0" algn="ctr" defTabSz="533400">
            <a:lnSpc>
              <a:spcPct val="90000"/>
            </a:lnSpc>
            <a:spcBef>
              <a:spcPct val="0"/>
            </a:spcBef>
            <a:spcAft>
              <a:spcPct val="35000"/>
            </a:spcAft>
          </a:pPr>
          <a:r>
            <a:rPr lang="es-MX" sz="1200" kern="1200" dirty="0" smtClean="0"/>
            <a:t>En esta modalidad, si bien el entrevistador lleva un guion de preguntas</a:t>
          </a:r>
        </a:p>
        <a:p>
          <a:pPr lvl="0" algn="ctr" defTabSz="533400">
            <a:lnSpc>
              <a:spcPct val="90000"/>
            </a:lnSpc>
            <a:spcBef>
              <a:spcPct val="0"/>
            </a:spcBef>
            <a:spcAft>
              <a:spcPct val="35000"/>
            </a:spcAft>
          </a:pPr>
          <a:r>
            <a:rPr lang="es-MX" sz="1200" kern="1200" dirty="0" smtClean="0"/>
            <a:t>básicas</a:t>
          </a:r>
          <a:endParaRPr lang="es-MX" sz="1200" kern="1200" dirty="0"/>
        </a:p>
      </dsp:txBody>
      <dsp:txXfrm>
        <a:off x="3827521" y="2392497"/>
        <a:ext cx="1393750" cy="1543712"/>
      </dsp:txXfrm>
    </dsp:sp>
    <dsp:sp modelId="{447E57D1-A105-406D-89D4-3A69F98AB822}">
      <dsp:nvSpPr>
        <dsp:cNvPr id="0" name=""/>
        <dsp:cNvSpPr/>
      </dsp:nvSpPr>
      <dsp:spPr>
        <a:xfrm>
          <a:off x="8036109" y="366674"/>
          <a:ext cx="3369393" cy="5948711"/>
        </a:xfrm>
        <a:prstGeom prst="rightArrow">
          <a:avLst>
            <a:gd name="adj1" fmla="val 70000"/>
            <a:gd name="adj2" fmla="val 50000"/>
          </a:avLst>
        </a:prstGeom>
        <a:solidFill>
          <a:schemeClr val="accent5">
            <a:tint val="40000"/>
            <a:alpha val="90000"/>
            <a:hueOff val="2622869"/>
            <a:satOff val="-1464"/>
            <a:lumOff val="77"/>
            <a:alphaOff val="0"/>
          </a:schemeClr>
        </a:solidFill>
        <a:ln w="15875" cap="rnd" cmpd="sng" algn="ctr">
          <a:solidFill>
            <a:schemeClr val="accent5">
              <a:tint val="40000"/>
              <a:alpha val="90000"/>
              <a:hueOff val="2622869"/>
              <a:satOff val="-1464"/>
              <a:lumOff val="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marL="57150" lvl="1" indent="-57150" algn="l" defTabSz="488950">
            <a:lnSpc>
              <a:spcPct val="90000"/>
            </a:lnSpc>
            <a:spcBef>
              <a:spcPct val="0"/>
            </a:spcBef>
            <a:spcAft>
              <a:spcPct val="15000"/>
            </a:spcAft>
            <a:buChar char="••"/>
          </a:pPr>
          <a:r>
            <a:rPr lang="es-MX" sz="1100" kern="1200" dirty="0" smtClean="0"/>
            <a:t>Entrevista tipo panel</a:t>
          </a:r>
          <a:endParaRPr lang="es-MX" sz="1100" kern="1200" dirty="0"/>
        </a:p>
        <a:p>
          <a:pPr marL="57150" lvl="1" indent="-57150" algn="l" defTabSz="488950">
            <a:lnSpc>
              <a:spcPct val="90000"/>
            </a:lnSpc>
            <a:spcBef>
              <a:spcPct val="0"/>
            </a:spcBef>
            <a:spcAft>
              <a:spcPct val="15000"/>
            </a:spcAft>
            <a:buChar char="••"/>
          </a:pPr>
          <a:endParaRPr lang="es-MX" sz="1100" kern="1200" dirty="0"/>
        </a:p>
        <a:p>
          <a:pPr marL="57150" lvl="1" indent="-57150" algn="l" defTabSz="488950">
            <a:lnSpc>
              <a:spcPct val="90000"/>
            </a:lnSpc>
            <a:spcBef>
              <a:spcPct val="0"/>
            </a:spcBef>
            <a:spcAft>
              <a:spcPct val="15000"/>
            </a:spcAft>
            <a:buChar char="••"/>
          </a:pPr>
          <a:r>
            <a:rPr lang="es-MX" sz="1100" kern="1200" dirty="0" smtClean="0"/>
            <a:t>En ella un entrevistador hace una serie de preguntas iguales a un grupo de entrevistados para conocer sus distintas opiniones.</a:t>
          </a:r>
          <a:endParaRPr lang="es-MX" sz="1100" kern="1200" dirty="0"/>
        </a:p>
      </dsp:txBody>
      <dsp:txXfrm>
        <a:off x="8878457" y="1258981"/>
        <a:ext cx="1642579" cy="4164097"/>
      </dsp:txXfrm>
    </dsp:sp>
    <dsp:sp modelId="{64149A82-E631-43B1-B083-B2E92CE5CEE3}">
      <dsp:nvSpPr>
        <dsp:cNvPr id="0" name=""/>
        <dsp:cNvSpPr/>
      </dsp:nvSpPr>
      <dsp:spPr>
        <a:xfrm>
          <a:off x="7493995" y="2565103"/>
          <a:ext cx="1450898" cy="1450898"/>
        </a:xfrm>
        <a:prstGeom prst="ellipse">
          <a:avLst/>
        </a:prstGeom>
        <a:solidFill>
          <a:schemeClr val="accent5">
            <a:hueOff val="1706166"/>
            <a:satOff val="-1777"/>
            <a:lumOff val="21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hlinkClick xmlns:r="http://schemas.openxmlformats.org/officeDocument/2006/relationships" r:id="rId1"/>
            </a:rPr>
            <a:t>https://www.youtube.com/watch?v=XolzFNhjglQ</a:t>
          </a:r>
          <a:endParaRPr lang="es-MX" sz="1400" kern="1200" dirty="0" smtClean="0"/>
        </a:p>
        <a:p>
          <a:pPr lvl="0" algn="ctr" defTabSz="622300">
            <a:lnSpc>
              <a:spcPct val="90000"/>
            </a:lnSpc>
            <a:spcBef>
              <a:spcPct val="0"/>
            </a:spcBef>
            <a:spcAft>
              <a:spcPct val="35000"/>
            </a:spcAft>
          </a:pPr>
          <a:endParaRPr lang="es-MX" sz="1400" kern="1200" dirty="0"/>
        </a:p>
      </dsp:txBody>
      <dsp:txXfrm>
        <a:off x="7706474" y="2777582"/>
        <a:ext cx="1025940" cy="1025940"/>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877657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663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67984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1475897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93573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3838293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194986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056806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647922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002837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30289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486578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27182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1674555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3504373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1856031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8/26/2015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xmlns="" val="4184326556"/>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 id="2147483949" r:id="rId14"/>
    <p:sldLayoutId id="2147483950" r:id="rId15"/>
    <p:sldLayoutId id="2147483951"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diagramLayout" Target="../diagrams/layout6.xml"/><Relationship Id="rId7" Type="http://schemas.openxmlformats.org/officeDocument/2006/relationships/image" Target="../media/image13.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7" Type="http://schemas.microsoft.com/office/2007/relationships/diagramDrawing" Target="../diagrams/drawing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diagramLayout" Target="../diagrams/layout9.xml"/><Relationship Id="rId7" Type="http://schemas.openxmlformats.org/officeDocument/2006/relationships/slide" Target="slide8.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2.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diagramLayout" Target="../diagrams/layout11.xml"/><Relationship Id="rId7" Type="http://schemas.openxmlformats.org/officeDocument/2006/relationships/image" Target="../media/image18.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3.xml"/><Relationship Id="rId1" Type="http://schemas.openxmlformats.org/officeDocument/2006/relationships/slideLayout" Target="../slideLayouts/slideLayout2.xml"/><Relationship Id="rId5" Type="http://schemas.openxmlformats.org/officeDocument/2006/relationships/slide" Target="slide36.xml"/><Relationship Id="rId4" Type="http://schemas.openxmlformats.org/officeDocument/2006/relationships/slide" Target="slide3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youtube.com/watch?v=MBrIOTYCrY0"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7" Type="http://schemas.microsoft.com/office/2007/relationships/diagramDrawing" Target="../diagrams/drawing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diagramLayout" Target="../diagrams/layout16.xml"/><Relationship Id="rId7" Type="http://schemas.openxmlformats.org/officeDocument/2006/relationships/image" Target="../media/image23.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slide" Target="slide7.xml"/></Relationships>
</file>

<file path=ppt/slides/_rels/slide38.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slide" Target="slide38.xml"/><Relationship Id="rId1" Type="http://schemas.openxmlformats.org/officeDocument/2006/relationships/slideLayout" Target="../slideLayouts/slideLayout2.xml"/><Relationship Id="rId5" Type="http://schemas.openxmlformats.org/officeDocument/2006/relationships/slide" Target="slide49.xml"/><Relationship Id="rId4" Type="http://schemas.openxmlformats.org/officeDocument/2006/relationships/slide" Target="slide4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0.xml"/><Relationship Id="rId7" Type="http://schemas.microsoft.com/office/2007/relationships/diagramDrawing" Target="../diagrams/drawing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1.xml"/><Relationship Id="rId7" Type="http://schemas.microsoft.com/office/2007/relationships/diagramDrawing" Target="../diagrams/drawing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2.xml"/><Relationship Id="rId7" Type="http://schemas.microsoft.com/office/2007/relationships/diagramDrawing" Target="../diagrams/drawing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openxmlformats.org/officeDocument/2006/relationships/hyperlink" Target="https://www.youtube.com/watch?v=dQeU_ypOCwU" TargetMode="Externa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8.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diagramLayout" Target="../diagrams/layout24.xml"/><Relationship Id="rId7" Type="http://schemas.openxmlformats.org/officeDocument/2006/relationships/image" Target="../media/image40.jpe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2.xml"/><Relationship Id="rId1" Type="http://schemas.openxmlformats.org/officeDocument/2006/relationships/slideLayout" Target="../slideLayouts/slideLayout2.xml"/><Relationship Id="rId5" Type="http://schemas.openxmlformats.org/officeDocument/2006/relationships/slide" Target="slide64.xml"/><Relationship Id="rId4" Type="http://schemas.openxmlformats.org/officeDocument/2006/relationships/slide" Target="slide59.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7.xml"/><Relationship Id="rId7" Type="http://schemas.microsoft.com/office/2007/relationships/diagramDrawing" Target="../diagrams/drawing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8.xml.rels><?xml version="1.0" encoding="UTF-8" standalone="yes"?>
<Relationships xmlns="http://schemas.openxmlformats.org/package/2006/relationships"><Relationship Id="rId8" Type="http://schemas.openxmlformats.org/officeDocument/2006/relationships/hyperlink" Target="https://www.youtube.com/watch?v=SZxIxT1BLSU" TargetMode="External"/><Relationship Id="rId3" Type="http://schemas.openxmlformats.org/officeDocument/2006/relationships/diagramLayout" Target="../diagrams/layout29.xml"/><Relationship Id="rId7" Type="http://schemas.openxmlformats.org/officeDocument/2006/relationships/image" Target="../media/image47.png"/><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diagramColors" Target="../diagrams/colors29.xml"/><Relationship Id="rId4" Type="http://schemas.openxmlformats.org/officeDocument/2006/relationships/diagramQuickStyle" Target="../diagrams/quickStyle29.xml"/><Relationship Id="rId9" Type="http://schemas.microsoft.com/office/2007/relationships/diagramDrawing" Target="../diagrams/drawing29.xml"/></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0.xml"/><Relationship Id="rId7" Type="http://schemas.microsoft.com/office/2007/relationships/diagramDrawing" Target="../diagrams/drawing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1.xml"/><Relationship Id="rId7" Type="http://schemas.microsoft.com/office/2007/relationships/diagramDrawing" Target="../diagrams/drawing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32.xml"/><Relationship Id="rId7" Type="http://schemas.microsoft.com/office/2007/relationships/diagramDrawing" Target="../diagrams/drawing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slide" Target="slide7.xml"/></Relationships>
</file>

<file path=ppt/slides/_rels/slide67.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slide" Target="slide67.xml"/><Relationship Id="rId1" Type="http://schemas.openxmlformats.org/officeDocument/2006/relationships/slideLayout" Target="../slideLayouts/slideLayout2.xml"/><Relationship Id="rId5" Type="http://schemas.openxmlformats.org/officeDocument/2006/relationships/slide" Target="slide78.xml"/><Relationship Id="rId4" Type="http://schemas.openxmlformats.org/officeDocument/2006/relationships/slide" Target="slide7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67.xml"/><Relationship Id="rId5" Type="http://schemas.openxmlformats.org/officeDocument/2006/relationships/slide" Target="slide52.xml"/><Relationship Id="rId4" Type="http://schemas.openxmlformats.org/officeDocument/2006/relationships/slide" Target="slide38.xml"/></Relationships>
</file>

<file path=ppt/slides/_rels/slide7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35.xml"/><Relationship Id="rId7" Type="http://schemas.microsoft.com/office/2007/relationships/diagramDrawing" Target="../diagrams/drawing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36.xml"/><Relationship Id="rId7" Type="http://schemas.microsoft.com/office/2007/relationships/diagramDrawing" Target="../diagrams/drawing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7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diagramLayout" Target="../diagrams/layout37.xml"/><Relationship Id="rId7" Type="http://schemas.openxmlformats.org/officeDocument/2006/relationships/image" Target="../media/image61.jpeg"/><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openxmlformats.org/officeDocument/2006/relationships/slide" Target="slide6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74.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slide" Target="slide6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5.xml"/></Relationships>
</file>

<file path=ppt/slides/_rels/slide8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10430487" y="54734"/>
            <a:ext cx="1658481" cy="1551252"/>
          </a:xfrm>
          <a:prstGeom prst="rect">
            <a:avLst/>
          </a:prstGeom>
        </p:spPr>
      </p:pic>
      <p:sp>
        <p:nvSpPr>
          <p:cNvPr id="2" name="Título 1"/>
          <p:cNvSpPr>
            <a:spLocks noGrp="1"/>
          </p:cNvSpPr>
          <p:nvPr>
            <p:ph type="ctrTitle"/>
          </p:nvPr>
        </p:nvSpPr>
        <p:spPr>
          <a:xfrm>
            <a:off x="296213" y="109470"/>
            <a:ext cx="11247035" cy="6748530"/>
          </a:xfrm>
        </p:spPr>
        <p:txBody>
          <a:bodyPr>
            <a:normAutofit fontScale="90000"/>
          </a:bodyPr>
          <a:lstStyle/>
          <a:p>
            <a:pPr algn="ctr"/>
            <a:r>
              <a:rPr lang="es-MX" dirty="0" smtClean="0">
                <a:solidFill>
                  <a:prstClr val="black">
                    <a:lumMod val="85000"/>
                    <a:lumOff val="15000"/>
                  </a:prstClr>
                </a:solidFill>
              </a:rPr>
              <a:t>      </a:t>
            </a:r>
            <a:br>
              <a:rPr lang="es-MX" dirty="0" smtClean="0">
                <a:solidFill>
                  <a:prstClr val="black">
                    <a:lumMod val="85000"/>
                    <a:lumOff val="15000"/>
                  </a:prstClr>
                </a:solidFill>
              </a:rPr>
            </a:br>
            <a:r>
              <a:rPr lang="es-MX" dirty="0" smtClean="0">
                <a:solidFill>
                  <a:prstClr val="black">
                    <a:lumMod val="85000"/>
                    <a:lumOff val="15000"/>
                  </a:prstClr>
                </a:solidFill>
              </a:rPr>
              <a:t/>
            </a:r>
            <a:br>
              <a:rPr lang="es-MX" dirty="0" smtClean="0">
                <a:solidFill>
                  <a:prstClr val="black">
                    <a:lumMod val="85000"/>
                    <a:lumOff val="15000"/>
                  </a:prstClr>
                </a:solidFill>
              </a:rPr>
            </a:br>
            <a:r>
              <a:rPr lang="es-MX" dirty="0" smtClean="0">
                <a:solidFill>
                  <a:prstClr val="black">
                    <a:lumMod val="85000"/>
                    <a:lumOff val="15000"/>
                  </a:prstClr>
                </a:solidFill>
              </a:rPr>
              <a:t>      </a:t>
            </a:r>
            <a:r>
              <a:rPr lang="es-MX" sz="4400" dirty="0" smtClean="0">
                <a:solidFill>
                  <a:prstClr val="black">
                    <a:lumMod val="85000"/>
                    <a:lumOff val="15000"/>
                  </a:prstClr>
                </a:solidFill>
              </a:rPr>
              <a:t>Universidad Autónoma del Estado </a:t>
            </a:r>
            <a:br>
              <a:rPr lang="es-MX" sz="4400" dirty="0" smtClean="0">
                <a:solidFill>
                  <a:prstClr val="black">
                    <a:lumMod val="85000"/>
                    <a:lumOff val="15000"/>
                  </a:prstClr>
                </a:solidFill>
              </a:rPr>
            </a:br>
            <a:r>
              <a:rPr lang="es-MX" sz="4400" dirty="0" smtClean="0">
                <a:solidFill>
                  <a:prstClr val="black">
                    <a:lumMod val="85000"/>
                    <a:lumOff val="15000"/>
                  </a:prstClr>
                </a:solidFill>
              </a:rPr>
              <a:t>de México. </a:t>
            </a:r>
            <a:r>
              <a:rPr lang="es-MX" sz="4000" dirty="0" smtClean="0">
                <a:solidFill>
                  <a:prstClr val="black">
                    <a:lumMod val="85000"/>
                    <a:lumOff val="15000"/>
                  </a:prstClr>
                </a:solidFill>
              </a:rPr>
              <a:t/>
            </a:r>
            <a:br>
              <a:rPr lang="es-MX" sz="4000" dirty="0" smtClean="0">
                <a:solidFill>
                  <a:prstClr val="black">
                    <a:lumMod val="85000"/>
                    <a:lumOff val="15000"/>
                  </a:prstClr>
                </a:solidFill>
              </a:rPr>
            </a:br>
            <a:r>
              <a:rPr lang="es-MX" sz="4000" dirty="0" smtClean="0">
                <a:solidFill>
                  <a:prstClr val="black">
                    <a:lumMod val="85000"/>
                    <a:lumOff val="15000"/>
                  </a:prstClr>
                </a:solidFill>
              </a:rPr>
              <a:t/>
            </a:r>
            <a:br>
              <a:rPr lang="es-MX" sz="4000" dirty="0" smtClean="0">
                <a:solidFill>
                  <a:prstClr val="black">
                    <a:lumMod val="85000"/>
                    <a:lumOff val="15000"/>
                  </a:prstClr>
                </a:solidFill>
              </a:rPr>
            </a:br>
            <a:r>
              <a:rPr lang="es-MX" sz="4000" dirty="0" smtClean="0">
                <a:solidFill>
                  <a:prstClr val="black">
                    <a:lumMod val="85000"/>
                    <a:lumOff val="15000"/>
                  </a:prstClr>
                </a:solidFill>
              </a:rPr>
              <a:t>C.U. UAEM ZAUMPANGO</a:t>
            </a:r>
            <a:r>
              <a:rPr lang="es-MX" sz="3200" dirty="0">
                <a:solidFill>
                  <a:prstClr val="black">
                    <a:lumMod val="85000"/>
                    <a:lumOff val="15000"/>
                  </a:prstClr>
                </a:solidFill>
              </a:rPr>
              <a:t/>
            </a:r>
            <a:br>
              <a:rPr lang="es-MX" sz="3200" dirty="0">
                <a:solidFill>
                  <a:prstClr val="black">
                    <a:lumMod val="85000"/>
                    <a:lumOff val="15000"/>
                  </a:prstClr>
                </a:solidFill>
              </a:rPr>
            </a:br>
            <a:r>
              <a:rPr lang="es-MX" sz="3200" dirty="0">
                <a:solidFill>
                  <a:prstClr val="black">
                    <a:lumMod val="85000"/>
                    <a:lumOff val="15000"/>
                  </a:prstClr>
                </a:solidFill>
              </a:rPr>
              <a:t/>
            </a:r>
            <a:br>
              <a:rPr lang="es-MX" sz="3200" dirty="0">
                <a:solidFill>
                  <a:prstClr val="black">
                    <a:lumMod val="85000"/>
                    <a:lumOff val="15000"/>
                  </a:prstClr>
                </a:solidFill>
              </a:rPr>
            </a:br>
            <a:r>
              <a:rPr lang="es-MX" sz="3200" dirty="0">
                <a:solidFill>
                  <a:prstClr val="black">
                    <a:lumMod val="85000"/>
                    <a:lumOff val="15000"/>
                  </a:prstClr>
                </a:solidFill>
              </a:rPr>
              <a:t>Licenciatura en Psicología</a:t>
            </a:r>
            <a:br>
              <a:rPr lang="es-MX" sz="3200" dirty="0">
                <a:solidFill>
                  <a:prstClr val="black">
                    <a:lumMod val="85000"/>
                    <a:lumOff val="15000"/>
                  </a:prstClr>
                </a:solidFill>
              </a:rPr>
            </a:br>
            <a:r>
              <a:rPr lang="es-MX" sz="3200" dirty="0" smtClean="0">
                <a:solidFill>
                  <a:prstClr val="black">
                    <a:lumMod val="85000"/>
                    <a:lumOff val="15000"/>
                  </a:prstClr>
                </a:solidFill>
              </a:rPr>
              <a:t/>
            </a:r>
            <a:br>
              <a:rPr lang="es-MX" sz="3200" dirty="0" smtClean="0">
                <a:solidFill>
                  <a:prstClr val="black">
                    <a:lumMod val="85000"/>
                    <a:lumOff val="15000"/>
                  </a:prstClr>
                </a:solidFill>
              </a:rPr>
            </a:br>
            <a:r>
              <a:rPr lang="es-MX" sz="3200" dirty="0">
                <a:solidFill>
                  <a:prstClr val="black">
                    <a:lumMod val="85000"/>
                    <a:lumOff val="15000"/>
                  </a:prstClr>
                </a:solidFill>
              </a:rPr>
              <a:t/>
            </a:r>
            <a:br>
              <a:rPr lang="es-MX" sz="3200" dirty="0">
                <a:solidFill>
                  <a:prstClr val="black">
                    <a:lumMod val="85000"/>
                    <a:lumOff val="15000"/>
                  </a:prstClr>
                </a:solidFill>
              </a:rPr>
            </a:br>
            <a:r>
              <a:rPr lang="es-MX" sz="3200" dirty="0">
                <a:solidFill>
                  <a:prstClr val="black">
                    <a:lumMod val="85000"/>
                    <a:lumOff val="15000"/>
                  </a:prstClr>
                </a:solidFill>
              </a:rPr>
              <a:t>Docente: Elvira Ivone  González </a:t>
            </a:r>
            <a:r>
              <a:rPr lang="es-MX" sz="3200" dirty="0" smtClean="0">
                <a:solidFill>
                  <a:prstClr val="black">
                    <a:lumMod val="85000"/>
                    <a:lumOff val="15000"/>
                  </a:prstClr>
                </a:solidFill>
              </a:rPr>
              <a:t>Jaimes</a:t>
            </a:r>
            <a:br>
              <a:rPr lang="es-MX" sz="3200" dirty="0" smtClean="0">
                <a:solidFill>
                  <a:prstClr val="black">
                    <a:lumMod val="85000"/>
                    <a:lumOff val="15000"/>
                  </a:prstClr>
                </a:solidFill>
              </a:rPr>
            </a:br>
            <a:r>
              <a:rPr lang="es-MX" sz="3200" dirty="0">
                <a:solidFill>
                  <a:prstClr val="black">
                    <a:lumMod val="85000"/>
                    <a:lumOff val="15000"/>
                  </a:prstClr>
                </a:solidFill>
              </a:rPr>
              <a:t/>
            </a:r>
            <a:br>
              <a:rPr lang="es-MX" sz="3200" dirty="0">
                <a:solidFill>
                  <a:prstClr val="black">
                    <a:lumMod val="85000"/>
                    <a:lumOff val="15000"/>
                  </a:prstClr>
                </a:solidFill>
              </a:rPr>
            </a:br>
            <a:r>
              <a:rPr lang="es-MX" sz="3200" dirty="0">
                <a:solidFill>
                  <a:prstClr val="black">
                    <a:lumMod val="85000"/>
                    <a:lumOff val="15000"/>
                  </a:prstClr>
                </a:solidFill>
              </a:rPr>
              <a:t>Materia: Taller de </a:t>
            </a:r>
            <a:r>
              <a:rPr lang="es-MX" sz="3200" dirty="0" smtClean="0">
                <a:solidFill>
                  <a:prstClr val="black">
                    <a:lumMod val="85000"/>
                    <a:lumOff val="15000"/>
                  </a:prstClr>
                </a:solidFill>
              </a:rPr>
              <a:t>la entrevista psicológica.</a:t>
            </a:r>
            <a:r>
              <a:rPr lang="es-MX" dirty="0" smtClean="0"/>
              <a:t/>
            </a:r>
            <a:br>
              <a:rPr lang="es-MX" dirty="0" smtClean="0"/>
            </a:br>
            <a:endParaRPr lang="es-MX" dirty="0"/>
          </a:p>
        </p:txBody>
      </p:sp>
      <p:pic>
        <p:nvPicPr>
          <p:cNvPr id="1032" name="Picture 8" descr="http://www.uaemex.mx/fquimica/posgrados/CM/images/Escudo%20UAEM.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4547" y="0"/>
            <a:ext cx="2037098" cy="17242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80170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699443743"/>
              </p:ext>
            </p:extLst>
          </p:nvPr>
        </p:nvGraphicFramePr>
        <p:xfrm>
          <a:off x="1661375" y="257577"/>
          <a:ext cx="9843238" cy="631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36801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1.1. Concepto de la </a:t>
            </a:r>
            <a:r>
              <a:rPr lang="es-MX" dirty="0" smtClean="0"/>
              <a:t>entrevista</a:t>
            </a:r>
            <a:r>
              <a:rPr lang="es-MX" dirty="0"/>
              <a:t/>
            </a:r>
            <a:br>
              <a:rPr lang="es-MX" dirty="0"/>
            </a:br>
            <a:endParaRPr lang="es-MX" dirty="0"/>
          </a:p>
        </p:txBody>
      </p:sp>
      <p:sp>
        <p:nvSpPr>
          <p:cNvPr id="3" name="Subtítulo 2"/>
          <p:cNvSpPr>
            <a:spLocks noGrp="1"/>
          </p:cNvSpPr>
          <p:nvPr>
            <p:ph type="subTitle" idx="1"/>
          </p:nvPr>
        </p:nvSpPr>
        <p:spPr/>
        <p:txBody>
          <a:bodyPr>
            <a:normAutofit/>
          </a:bodyPr>
          <a:lstStyle/>
          <a:p>
            <a:r>
              <a:rPr lang="es-MX" sz="3200" b="1" dirty="0">
                <a:ln w="22225">
                  <a:solidFill>
                    <a:schemeClr val="accent2"/>
                  </a:solidFill>
                  <a:prstDash val="solid"/>
                </a:ln>
                <a:solidFill>
                  <a:schemeClr val="accent2">
                    <a:lumMod val="40000"/>
                    <a:lumOff val="60000"/>
                  </a:schemeClr>
                </a:solidFill>
              </a:rPr>
              <a:t>El alumno enunciara los conceptos principales de la entrevista</a:t>
            </a:r>
          </a:p>
        </p:txBody>
      </p:sp>
      <p:pic>
        <p:nvPicPr>
          <p:cNvPr id="5" name="Imagen 4"/>
          <p:cNvPicPr>
            <a:picLocks noChangeAspect="1"/>
          </p:cNvPicPr>
          <p:nvPr/>
        </p:nvPicPr>
        <p:blipFill>
          <a:blip r:embed="rId2"/>
          <a:stretch>
            <a:fillRect/>
          </a:stretch>
        </p:blipFill>
        <p:spPr>
          <a:xfrm>
            <a:off x="8633723" y="262628"/>
            <a:ext cx="3292920" cy="2757820"/>
          </a:xfrm>
          <a:prstGeom prst="rect">
            <a:avLst/>
          </a:prstGeom>
          <a:effectLst>
            <a:softEdge rad="127000"/>
          </a:effectLst>
        </p:spPr>
      </p:pic>
    </p:spTree>
    <p:extLst>
      <p:ext uri="{BB962C8B-B14F-4D97-AF65-F5344CB8AC3E}">
        <p14:creationId xmlns:p14="http://schemas.microsoft.com/office/powerpoint/2010/main" xmlns="" val="1014674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428506542"/>
              </p:ext>
            </p:extLst>
          </p:nvPr>
        </p:nvGraphicFramePr>
        <p:xfrm>
          <a:off x="1648495" y="180304"/>
          <a:ext cx="10225825" cy="6465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64567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411738941"/>
              </p:ext>
            </p:extLst>
          </p:nvPr>
        </p:nvGraphicFramePr>
        <p:xfrm>
          <a:off x="296214" y="103031"/>
          <a:ext cx="11565227" cy="6387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21004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457111980"/>
              </p:ext>
            </p:extLst>
          </p:nvPr>
        </p:nvGraphicFramePr>
        <p:xfrm>
          <a:off x="515156" y="206062"/>
          <a:ext cx="11487954" cy="64909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1172267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1.2. Aspectos y tipos de la entrevista psicológica .</a:t>
            </a:r>
            <a:br>
              <a:rPr lang="es-MX" dirty="0"/>
            </a:br>
            <a:r>
              <a:rPr lang="es-MX" dirty="0"/>
              <a:t>       </a:t>
            </a:r>
          </a:p>
        </p:txBody>
      </p:sp>
      <p:sp>
        <p:nvSpPr>
          <p:cNvPr id="3" name="Subtítulo 2"/>
          <p:cNvSpPr>
            <a:spLocks noGrp="1"/>
          </p:cNvSpPr>
          <p:nvPr>
            <p:ph type="subTitle" idx="1"/>
          </p:nvPr>
        </p:nvSpPr>
        <p:spPr/>
        <p:txBody>
          <a:bodyPr>
            <a:normAutofit lnSpcReduction="10000"/>
          </a:bodyPr>
          <a:lstStyle/>
          <a:p>
            <a:r>
              <a:rPr lang="es-MX" sz="2800" b="1" dirty="0">
                <a:ln w="22225">
                  <a:solidFill>
                    <a:schemeClr val="accent2"/>
                  </a:solidFill>
                  <a:prstDash val="solid"/>
                </a:ln>
                <a:solidFill>
                  <a:schemeClr val="accent2">
                    <a:lumMod val="40000"/>
                    <a:lumOff val="60000"/>
                  </a:schemeClr>
                </a:solidFill>
              </a:rPr>
              <a:t>El alumno identificara los elementos y tipos de entrevista psicológica</a:t>
            </a:r>
            <a:r>
              <a:rPr lang="es-MX" dirty="0"/>
              <a:t/>
            </a:r>
            <a:br>
              <a:rPr lang="es-MX" dirty="0"/>
            </a:br>
            <a:endParaRPr lang="es-MX" dirty="0"/>
          </a:p>
        </p:txBody>
      </p:sp>
      <p:pic>
        <p:nvPicPr>
          <p:cNvPr id="5" name="Imagen 4"/>
          <p:cNvPicPr>
            <a:picLocks noChangeAspect="1"/>
          </p:cNvPicPr>
          <p:nvPr/>
        </p:nvPicPr>
        <p:blipFill>
          <a:blip r:embed="rId2"/>
          <a:stretch>
            <a:fillRect/>
          </a:stretch>
        </p:blipFill>
        <p:spPr>
          <a:xfrm>
            <a:off x="3786753" y="146849"/>
            <a:ext cx="3451173" cy="2534455"/>
          </a:xfrm>
          <a:prstGeom prst="rect">
            <a:avLst/>
          </a:prstGeom>
          <a:effectLst>
            <a:softEdge rad="317500"/>
          </a:effectLst>
        </p:spPr>
      </p:pic>
    </p:spTree>
    <p:extLst>
      <p:ext uri="{BB962C8B-B14F-4D97-AF65-F5344CB8AC3E}">
        <p14:creationId xmlns:p14="http://schemas.microsoft.com/office/powerpoint/2010/main" xmlns="" val="2178363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304355038"/>
              </p:ext>
            </p:extLst>
          </p:nvPr>
        </p:nvGraphicFramePr>
        <p:xfrm>
          <a:off x="476518" y="90151"/>
          <a:ext cx="11028095" cy="6555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6"/>
          <a:stretch>
            <a:fillRect/>
          </a:stretch>
        </p:blipFill>
        <p:spPr>
          <a:xfrm>
            <a:off x="9982401" y="369205"/>
            <a:ext cx="1628775" cy="1790700"/>
          </a:xfrm>
          <a:prstGeom prst="rect">
            <a:avLst/>
          </a:prstGeom>
          <a:effectLst>
            <a:softEdge rad="127000"/>
          </a:effectLst>
        </p:spPr>
      </p:pic>
      <p:pic>
        <p:nvPicPr>
          <p:cNvPr id="2052" name="Picture 4" descr="https://encrypted-tbn2.gstatic.com/images?q=tbn:ANd9GcQWwGZak8CN-5dt2KTZ0imvDr3wgGXDCPzoAO8fm9h4e75Vq3Kp"/>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23000" y="4483458"/>
            <a:ext cx="2124075" cy="21526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55537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705708112"/>
              </p:ext>
            </p:extLst>
          </p:nvPr>
        </p:nvGraphicFramePr>
        <p:xfrm>
          <a:off x="682580" y="154546"/>
          <a:ext cx="11509420" cy="6703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48142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513800241"/>
              </p:ext>
            </p:extLst>
          </p:nvPr>
        </p:nvGraphicFramePr>
        <p:xfrm>
          <a:off x="1687132" y="180304"/>
          <a:ext cx="9817481" cy="6490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6"/>
          <a:stretch>
            <a:fillRect/>
          </a:stretch>
        </p:blipFill>
        <p:spPr>
          <a:xfrm>
            <a:off x="3799269" y="2765603"/>
            <a:ext cx="1996292" cy="1549035"/>
          </a:xfrm>
          <a:prstGeom prst="rect">
            <a:avLst/>
          </a:prstGeom>
          <a:effectLst>
            <a:softEdge rad="317500"/>
          </a:effectLst>
        </p:spPr>
      </p:pic>
    </p:spTree>
    <p:extLst>
      <p:ext uri="{BB962C8B-B14F-4D97-AF65-F5344CB8AC3E}">
        <p14:creationId xmlns:p14="http://schemas.microsoft.com/office/powerpoint/2010/main" xmlns="" val="3881918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708223962"/>
              </p:ext>
            </p:extLst>
          </p:nvPr>
        </p:nvGraphicFramePr>
        <p:xfrm>
          <a:off x="437882" y="167425"/>
          <a:ext cx="11754118" cy="6581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6"/>
          <a:stretch>
            <a:fillRect/>
          </a:stretch>
        </p:blipFill>
        <p:spPr>
          <a:xfrm>
            <a:off x="5364788" y="4887667"/>
            <a:ext cx="2466975" cy="1847850"/>
          </a:xfrm>
          <a:prstGeom prst="rect">
            <a:avLst/>
          </a:prstGeom>
          <a:effectLst>
            <a:softEdge rad="317500"/>
          </a:effectLst>
        </p:spPr>
      </p:pic>
      <p:sp>
        <p:nvSpPr>
          <p:cNvPr id="7" name="Estrella de 5 puntas 6">
            <a:hlinkClick r:id="rId7"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2241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9707" y="128788"/>
            <a:ext cx="8284894" cy="1152101"/>
          </a:xfrm>
        </p:spPr>
        <p:txBody>
          <a:bodyPr/>
          <a:lstStyle/>
          <a:p>
            <a:r>
              <a:rPr lang="es-MX" dirty="0" smtClean="0"/>
              <a:t>Mapa curricular. </a:t>
            </a:r>
            <a:endParaRPr lang="es-MX" dirty="0"/>
          </a:p>
        </p:txBody>
      </p:sp>
      <p:sp>
        <p:nvSpPr>
          <p:cNvPr id="5" name="4 CuadroTexto"/>
          <p:cNvSpPr txBox="1"/>
          <p:nvPr/>
        </p:nvSpPr>
        <p:spPr>
          <a:xfrm>
            <a:off x="2669060" y="5000366"/>
            <a:ext cx="799070" cy="246221"/>
          </a:xfrm>
          <a:prstGeom prst="rect">
            <a:avLst/>
          </a:prstGeom>
          <a:noFill/>
        </p:spPr>
        <p:txBody>
          <a:bodyPr wrap="square" rtlCol="0">
            <a:spAutoFit/>
          </a:bodyPr>
          <a:lstStyle/>
          <a:p>
            <a:r>
              <a:rPr lang="es-MX" sz="1000" dirty="0" smtClean="0">
                <a:solidFill>
                  <a:srgbClr val="FF0000"/>
                </a:solidFill>
              </a:rPr>
              <a:t>MATERIA</a:t>
            </a:r>
            <a:endParaRPr lang="es-MX" sz="1000" dirty="0">
              <a:solidFill>
                <a:srgbClr val="FF0000"/>
              </a:solidFill>
            </a:endParaRPr>
          </a:p>
        </p:txBody>
      </p:sp>
      <p:pic>
        <p:nvPicPr>
          <p:cNvPr id="1026" name="Picture 2"/>
          <p:cNvPicPr>
            <a:picLocks noGrp="1" noChangeAspect="1" noChangeArrowheads="1"/>
          </p:cNvPicPr>
          <p:nvPr>
            <p:ph idx="1"/>
          </p:nvPr>
        </p:nvPicPr>
        <p:blipFill>
          <a:blip r:embed="rId2"/>
          <a:srcRect l="18673" t="6977" r="16939" b="3629"/>
          <a:stretch>
            <a:fillRect/>
          </a:stretch>
        </p:blipFill>
        <p:spPr bwMode="auto">
          <a:xfrm>
            <a:off x="1738185" y="889687"/>
            <a:ext cx="8690918" cy="5750010"/>
          </a:xfrm>
          <a:prstGeom prst="rect">
            <a:avLst/>
          </a:prstGeom>
          <a:noFill/>
          <a:ln w="9525">
            <a:noFill/>
            <a:miter lim="800000"/>
            <a:headEnd/>
            <a:tailEnd/>
          </a:ln>
          <a:effectLst/>
        </p:spPr>
      </p:pic>
      <p:sp>
        <p:nvSpPr>
          <p:cNvPr id="7" name="6 CuadroTexto"/>
          <p:cNvSpPr txBox="1"/>
          <p:nvPr/>
        </p:nvSpPr>
        <p:spPr>
          <a:xfrm>
            <a:off x="5511113" y="2875006"/>
            <a:ext cx="829073" cy="276999"/>
          </a:xfrm>
          <a:prstGeom prst="rect">
            <a:avLst/>
          </a:prstGeom>
          <a:noFill/>
        </p:spPr>
        <p:txBody>
          <a:bodyPr wrap="square" rtlCol="0">
            <a:spAutoFit/>
          </a:bodyPr>
          <a:lstStyle/>
          <a:p>
            <a:r>
              <a:rPr lang="es-MX" sz="1200" dirty="0" smtClean="0">
                <a:solidFill>
                  <a:srgbClr val="FF0000"/>
                </a:solidFill>
              </a:rPr>
              <a:t>MATERIA</a:t>
            </a:r>
            <a:endParaRPr lang="es-MX" sz="1200" dirty="0">
              <a:solidFill>
                <a:srgbClr val="FF0000"/>
              </a:solidFill>
            </a:endParaRPr>
          </a:p>
        </p:txBody>
      </p:sp>
      <p:cxnSp>
        <p:nvCxnSpPr>
          <p:cNvPr id="12" name="11 Conector recto de flecha"/>
          <p:cNvCxnSpPr/>
          <p:nvPr/>
        </p:nvCxnSpPr>
        <p:spPr>
          <a:xfrm rot="16200000" flipH="1">
            <a:off x="5881816" y="3105664"/>
            <a:ext cx="189470" cy="5766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196182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1.3. La estructura de la entrevista .</a:t>
            </a:r>
            <a:br>
              <a:rPr lang="es-MX" dirty="0"/>
            </a:br>
            <a:r>
              <a:rPr lang="es-MX" dirty="0"/>
              <a:t>     </a:t>
            </a:r>
          </a:p>
        </p:txBody>
      </p:sp>
      <p:sp>
        <p:nvSpPr>
          <p:cNvPr id="3" name="Subtítulo 2"/>
          <p:cNvSpPr>
            <a:spLocks noGrp="1"/>
          </p:cNvSpPr>
          <p:nvPr>
            <p:ph type="subTitle" idx="1"/>
          </p:nvPr>
        </p:nvSpPr>
        <p:spPr/>
        <p:txBody>
          <a:bodyPr>
            <a:noAutofit/>
          </a:bodyPr>
          <a:lstStyle/>
          <a:p>
            <a:r>
              <a:rPr lang="es-MX" sz="2400" b="1" dirty="0">
                <a:ln w="22225">
                  <a:solidFill>
                    <a:schemeClr val="accent2"/>
                  </a:solidFill>
                  <a:prstDash val="solid"/>
                </a:ln>
                <a:solidFill>
                  <a:schemeClr val="accent2">
                    <a:lumMod val="40000"/>
                    <a:lumOff val="60000"/>
                  </a:schemeClr>
                </a:solidFill>
              </a:rPr>
              <a:t>El alumno enunciará distinguirá y analizará los elementos, aspectos y pasos        de la entrevista.</a:t>
            </a:r>
            <a:br>
              <a:rPr lang="es-MX" sz="2400" b="1" dirty="0">
                <a:ln w="22225">
                  <a:solidFill>
                    <a:schemeClr val="accent2"/>
                  </a:solidFill>
                  <a:prstDash val="solid"/>
                </a:ln>
                <a:solidFill>
                  <a:schemeClr val="accent2">
                    <a:lumMod val="40000"/>
                    <a:lumOff val="60000"/>
                  </a:schemeClr>
                </a:solidFill>
              </a:rPr>
            </a:br>
            <a:endParaRPr lang="es-MX" sz="2400" b="1" dirty="0">
              <a:ln w="22225">
                <a:solidFill>
                  <a:schemeClr val="accent2"/>
                </a:solidFill>
                <a:prstDash val="solid"/>
              </a:ln>
              <a:solidFill>
                <a:schemeClr val="accent2">
                  <a:lumMod val="40000"/>
                  <a:lumOff val="60000"/>
                </a:schemeClr>
              </a:solidFill>
            </a:endParaRPr>
          </a:p>
        </p:txBody>
      </p:sp>
      <p:pic>
        <p:nvPicPr>
          <p:cNvPr id="2050" name="Picture 2" descr="https://encrypted-tbn1.gstatic.com/images?q=tbn:ANd9GcTkSI2yF-mvDnVw8gE2oUc1VQ98lrBV9pTkzXU6_0eMJucu-CcL"/>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11665" y="-66480"/>
            <a:ext cx="2909597" cy="2909597"/>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124552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3074" name="Picture 2" descr="https://encrypted-tbn3.gstatic.com/images?q=tbn:ANd9GcRdC2Qe1XO6Tkpcvu8gdCdo4ZYZJEAC0xkI6-u1PlRd7noXFqh8"/>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795744" y="2017891"/>
            <a:ext cx="2962275" cy="2901839"/>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graphicFrame>
        <p:nvGraphicFramePr>
          <p:cNvPr id="4" name="Marcador de contenido 3"/>
          <p:cNvGraphicFramePr>
            <a:graphicFrameLocks noGrp="1"/>
          </p:cNvGraphicFramePr>
          <p:nvPr>
            <p:ph idx="1"/>
            <p:extLst>
              <p:ext uri="{D42A27DB-BD31-4B8C-83A1-F6EECF244321}">
                <p14:modId xmlns:p14="http://schemas.microsoft.com/office/powerpoint/2010/main" xmlns="" val="1593685516"/>
              </p:ext>
            </p:extLst>
          </p:nvPr>
        </p:nvGraphicFramePr>
        <p:xfrm>
          <a:off x="1519707" y="0"/>
          <a:ext cx="10419008" cy="67485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20812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681518625"/>
              </p:ext>
            </p:extLst>
          </p:nvPr>
        </p:nvGraphicFramePr>
        <p:xfrm>
          <a:off x="1275008" y="154546"/>
          <a:ext cx="10818254" cy="6542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trella de 5 puntas 2">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6" name="Imagen 5"/>
          <p:cNvPicPr>
            <a:picLocks noChangeAspect="1"/>
          </p:cNvPicPr>
          <p:nvPr/>
        </p:nvPicPr>
        <p:blipFill>
          <a:blip r:embed="rId7"/>
          <a:stretch>
            <a:fillRect/>
          </a:stretch>
        </p:blipFill>
        <p:spPr>
          <a:xfrm>
            <a:off x="3461196" y="1264554"/>
            <a:ext cx="3338849" cy="1914929"/>
          </a:xfrm>
          <a:prstGeom prst="rect">
            <a:avLst/>
          </a:prstGeom>
          <a:effectLst>
            <a:softEdge rad="317500"/>
          </a:effectLst>
        </p:spPr>
      </p:pic>
    </p:spTree>
    <p:extLst>
      <p:ext uri="{BB962C8B-B14F-4D97-AF65-F5344CB8AC3E}">
        <p14:creationId xmlns:p14="http://schemas.microsoft.com/office/powerpoint/2010/main" xmlns="" val="4273610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UNIDAD DE COMPETENCIA II</a:t>
            </a:r>
          </a:p>
        </p:txBody>
      </p:sp>
      <p:sp>
        <p:nvSpPr>
          <p:cNvPr id="3" name="Marcador de contenido 2"/>
          <p:cNvSpPr>
            <a:spLocks noGrp="1"/>
          </p:cNvSpPr>
          <p:nvPr>
            <p:ph idx="1"/>
          </p:nvPr>
        </p:nvSpPr>
        <p:spPr/>
        <p:txBody>
          <a:bodyPr/>
          <a:lstStyle/>
          <a:p>
            <a:endParaRPr lang="es-MX" dirty="0" smtClean="0"/>
          </a:p>
          <a:p>
            <a:endParaRPr lang="es-MX" dirty="0"/>
          </a:p>
          <a:p>
            <a:r>
              <a:rPr lang="es-MX" dirty="0">
                <a:hlinkClick r:id="rId2" action="ppaction://hlinksldjump"/>
              </a:rPr>
              <a:t>UNIDAD II ENTREVISTA CLÍNICA</a:t>
            </a:r>
            <a:endParaRPr lang="es-MX" dirty="0"/>
          </a:p>
          <a:p>
            <a:r>
              <a:rPr lang="es-MX" dirty="0" smtClean="0">
                <a:hlinkClick r:id="rId3" action="ppaction://hlinksldjump"/>
              </a:rPr>
              <a:t>2.1 Aspectos básicos de la entrevista clínica</a:t>
            </a:r>
            <a:endParaRPr lang="es-MX" dirty="0" smtClean="0"/>
          </a:p>
          <a:p>
            <a:r>
              <a:rPr lang="es-MX" dirty="0" smtClean="0">
                <a:hlinkClick r:id="rId4" action="ppaction://hlinksldjump"/>
              </a:rPr>
              <a:t>2.2 El alumno analizara los tipos de entrevista clínica</a:t>
            </a:r>
            <a:endParaRPr lang="es-MX" dirty="0" smtClean="0"/>
          </a:p>
          <a:p>
            <a:r>
              <a:rPr lang="es-MX" dirty="0" smtClean="0">
                <a:hlinkClick r:id="rId5" action="ppaction://hlinksldjump"/>
              </a:rPr>
              <a:t>2.3 </a:t>
            </a:r>
            <a:r>
              <a:rPr lang="es-MX" dirty="0">
                <a:hlinkClick r:id="rId5" action="ppaction://hlinksldjump"/>
              </a:rPr>
              <a:t>El alumno elaborará un formato de entrevista clínica</a:t>
            </a:r>
            <a:endParaRPr lang="es-MX" dirty="0"/>
          </a:p>
        </p:txBody>
      </p:sp>
    </p:spTree>
    <p:extLst>
      <p:ext uri="{BB962C8B-B14F-4D97-AF65-F5344CB8AC3E}">
        <p14:creationId xmlns:p14="http://schemas.microsoft.com/office/powerpoint/2010/main" xmlns="" val="36558546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3497064735"/>
              </p:ext>
            </p:extLst>
          </p:nvPr>
        </p:nvGraphicFramePr>
        <p:xfrm>
          <a:off x="218941" y="193183"/>
          <a:ext cx="11058659" cy="651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72226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2783163729"/>
              </p:ext>
            </p:extLst>
          </p:nvPr>
        </p:nvGraphicFramePr>
        <p:xfrm>
          <a:off x="1661375" y="257577"/>
          <a:ext cx="9843238" cy="631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83468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2.1 Aspectos básicos de la entrevista clínica</a:t>
            </a:r>
            <a:br>
              <a:rPr lang="es-MX" dirty="0"/>
            </a:br>
            <a:endParaRPr lang="es-MX" dirty="0"/>
          </a:p>
        </p:txBody>
      </p:sp>
      <p:sp>
        <p:nvSpPr>
          <p:cNvPr id="3" name="Subtítulo 2"/>
          <p:cNvSpPr>
            <a:spLocks noGrp="1"/>
          </p:cNvSpPr>
          <p:nvPr>
            <p:ph type="subTitle" idx="1"/>
          </p:nvPr>
        </p:nvSpPr>
        <p:spPr/>
        <p:txBody>
          <a:bodyPr/>
          <a:lstStyle/>
          <a:p>
            <a:endParaRPr lang="es-MX"/>
          </a:p>
        </p:txBody>
      </p:sp>
      <p:pic>
        <p:nvPicPr>
          <p:cNvPr id="5" name="Imagen 4"/>
          <p:cNvPicPr>
            <a:picLocks noChangeAspect="1"/>
          </p:cNvPicPr>
          <p:nvPr/>
        </p:nvPicPr>
        <p:blipFill>
          <a:blip r:embed="rId2"/>
          <a:stretch>
            <a:fillRect/>
          </a:stretch>
        </p:blipFill>
        <p:spPr>
          <a:xfrm>
            <a:off x="3142894" y="253368"/>
            <a:ext cx="5885196" cy="2269901"/>
          </a:xfrm>
          <a:prstGeom prst="rect">
            <a:avLst/>
          </a:prstGeom>
          <a:effectLst>
            <a:softEdge rad="317500"/>
          </a:effectLst>
        </p:spPr>
      </p:pic>
    </p:spTree>
    <p:extLst>
      <p:ext uri="{BB962C8B-B14F-4D97-AF65-F5344CB8AC3E}">
        <p14:creationId xmlns:p14="http://schemas.microsoft.com/office/powerpoint/2010/main" xmlns="" val="1254370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Entrevista clínica </a:t>
            </a:r>
            <a:endParaRPr lang="es-MX" dirty="0"/>
          </a:p>
        </p:txBody>
      </p:sp>
      <p:sp>
        <p:nvSpPr>
          <p:cNvPr id="3" name="Marcador de contenido 2"/>
          <p:cNvSpPr>
            <a:spLocks noGrp="1"/>
          </p:cNvSpPr>
          <p:nvPr>
            <p:ph idx="1"/>
          </p:nvPr>
        </p:nvSpPr>
        <p:spPr/>
        <p:txBody>
          <a:bodyPr>
            <a:normAutofit lnSpcReduction="10000"/>
          </a:bodyPr>
          <a:lstStyle/>
          <a:p>
            <a:endParaRPr lang="es-MX" dirty="0" smtClean="0"/>
          </a:p>
          <a:p>
            <a:r>
              <a:rPr lang="es-MX" dirty="0" smtClean="0"/>
              <a:t>OBJETIVOS </a:t>
            </a:r>
            <a:r>
              <a:rPr lang="es-MX" dirty="0"/>
              <a:t>DE LA </a:t>
            </a:r>
            <a:r>
              <a:rPr lang="es-MX" dirty="0" smtClean="0"/>
              <a:t>ENTREVISTA</a:t>
            </a:r>
          </a:p>
          <a:p>
            <a:endParaRPr lang="es-MX" dirty="0"/>
          </a:p>
          <a:p>
            <a:r>
              <a:rPr lang="es-MX" dirty="0"/>
              <a:t>• Llegar a un diagnóstico</a:t>
            </a:r>
          </a:p>
          <a:p>
            <a:r>
              <a:rPr lang="es-MX" dirty="0"/>
              <a:t>• Conocer a la persona</a:t>
            </a:r>
          </a:p>
          <a:p>
            <a:r>
              <a:rPr lang="es-MX" dirty="0"/>
              <a:t>• Crear y mantener la relación interpersonal</a:t>
            </a:r>
          </a:p>
          <a:p>
            <a:r>
              <a:rPr lang="es-MX" dirty="0"/>
              <a:t>• Comprometer al paciente en el tratamiento</a:t>
            </a:r>
          </a:p>
          <a:p>
            <a:r>
              <a:rPr lang="es-MX" dirty="0"/>
              <a:t>• Respetar el </a:t>
            </a:r>
            <a:r>
              <a:rPr lang="es-MX" dirty="0" smtClean="0"/>
              <a:t>tiempo</a:t>
            </a:r>
            <a:endParaRPr lang="es-MX" dirty="0"/>
          </a:p>
          <a:p>
            <a:r>
              <a:rPr lang="es-MX" dirty="0"/>
              <a:t>• Responder a las expectativas del </a:t>
            </a:r>
            <a:r>
              <a:rPr lang="es-MX" dirty="0" smtClean="0"/>
              <a:t>paciente</a:t>
            </a:r>
          </a:p>
          <a:p>
            <a:r>
              <a:rPr lang="es-MX" dirty="0">
                <a:hlinkClick r:id="rId2"/>
              </a:rPr>
              <a:t>https://</a:t>
            </a:r>
            <a:r>
              <a:rPr lang="es-MX" dirty="0" smtClean="0">
                <a:hlinkClick r:id="rId2"/>
              </a:rPr>
              <a:t>www.youtube.com/watch?v=MBrIOTYCrY0</a:t>
            </a:r>
            <a:r>
              <a:rPr lang="es-MX" dirty="0" smtClean="0"/>
              <a:t> </a:t>
            </a:r>
            <a:endParaRPr lang="es-MX" dirty="0"/>
          </a:p>
          <a:p>
            <a:endParaRPr lang="es-MX" dirty="0"/>
          </a:p>
        </p:txBody>
      </p:sp>
      <p:sp>
        <p:nvSpPr>
          <p:cNvPr id="4" name="Rectángulo redondeado 3"/>
          <p:cNvSpPr/>
          <p:nvPr/>
        </p:nvSpPr>
        <p:spPr>
          <a:xfrm>
            <a:off x="7096259" y="193183"/>
            <a:ext cx="4906851" cy="310380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Características:</a:t>
            </a:r>
          </a:p>
          <a:p>
            <a:pPr algn="ctr"/>
            <a:endPar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45 minutos aprox.</a:t>
            </a: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Duración superior a 1 hora raramente resulta beneficiosa</a:t>
            </a:r>
          </a:p>
          <a:p>
            <a:pPr algn="ctr"/>
            <a:r>
              <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Si se necesita más de 1 hora es mejor programar otras</a:t>
            </a: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entrevistas </a:t>
            </a:r>
            <a:endPar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a:r>
              <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Entrevistas </a:t>
            </a:r>
            <a:r>
              <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breves: Poco </a:t>
            </a: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colaboradores</a:t>
            </a: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Depresivos profundos</a:t>
            </a: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Psicóticos agudos, dementes, estuporosos, agitados e incluso</a:t>
            </a:r>
          </a:p>
          <a:p>
            <a:pPr algn="ctr"/>
            <a:r>
              <a:rPr lang="es-MX" sz="1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quienes sólo quieren el alivio del síntoma</a:t>
            </a:r>
            <a:endParaRPr lang="es-MX" sz="1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a:endParaRPr lang="es-MX"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6" name="Imagen 5"/>
          <p:cNvPicPr>
            <a:picLocks noChangeAspect="1"/>
          </p:cNvPicPr>
          <p:nvPr/>
        </p:nvPicPr>
        <p:blipFill>
          <a:blip r:embed="rId3"/>
          <a:stretch>
            <a:fillRect/>
          </a:stretch>
        </p:blipFill>
        <p:spPr>
          <a:xfrm>
            <a:off x="8298946" y="3851585"/>
            <a:ext cx="3454915" cy="2587852"/>
          </a:xfrm>
          <a:prstGeom prst="rect">
            <a:avLst/>
          </a:prstGeom>
          <a:effectLst>
            <a:softEdge rad="317500"/>
          </a:effectLst>
        </p:spPr>
      </p:pic>
    </p:spTree>
    <p:extLst>
      <p:ext uri="{BB962C8B-B14F-4D97-AF65-F5344CB8AC3E}">
        <p14:creationId xmlns:p14="http://schemas.microsoft.com/office/powerpoint/2010/main" xmlns="" val="1288425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263159684"/>
              </p:ext>
            </p:extLst>
          </p:nvPr>
        </p:nvGraphicFramePr>
        <p:xfrm>
          <a:off x="1429555" y="141668"/>
          <a:ext cx="10534918" cy="67163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671368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587365056"/>
              </p:ext>
            </p:extLst>
          </p:nvPr>
        </p:nvGraphicFramePr>
        <p:xfrm>
          <a:off x="1690777" y="276044"/>
          <a:ext cx="10247938" cy="6472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https://encrypted-tbn1.gstatic.com/images?q=tbn:ANd9GcR84eVOyIwh51yq2OMtcA8QkgDcD6glR5JvlgETL4HXC-C5AlOSmw"/>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5397276" y="1738648"/>
            <a:ext cx="2600325" cy="3000777"/>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9007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a:t>
            </a:r>
            <a:endParaRPr lang="es-MX" dirty="0"/>
          </a:p>
        </p:txBody>
      </p:sp>
      <p:sp>
        <p:nvSpPr>
          <p:cNvPr id="3" name="Marcador de contenido 2"/>
          <p:cNvSpPr>
            <a:spLocks noGrp="1"/>
          </p:cNvSpPr>
          <p:nvPr>
            <p:ph idx="1"/>
          </p:nvPr>
        </p:nvSpPr>
        <p:spPr>
          <a:xfrm>
            <a:off x="1210614" y="1506829"/>
            <a:ext cx="10293998" cy="5125792"/>
          </a:xfrm>
        </p:spPr>
        <p:txBody>
          <a:bodyPr>
            <a:normAutofit/>
          </a:bodyPr>
          <a:lstStyle/>
          <a:p>
            <a:r>
              <a:rPr lang="es-MX" dirty="0"/>
              <a:t>El psicólogo utiliza un sin fin de técnicas psicológicas para su trabajo diario, sin embargo una d ellas puede ser considerada como básica y esta es la “Entrevista” ya que a través de ella se permite contar con un sistema de acopio de datos y proporciona información que se da en la interacción humana. </a:t>
            </a:r>
          </a:p>
          <a:p>
            <a:r>
              <a:rPr lang="es-MX" dirty="0"/>
              <a:t>Por lo tanto la entrevista constituye un instrumento fundamental de los métodos utilizados por el psicólogo la cual tiene sus propios procedimientos o reglas empíricas con las cuales se amplia y verifica el conocimiento científico y al mismo tiempo se aplica. </a:t>
            </a:r>
          </a:p>
          <a:p>
            <a:r>
              <a:rPr lang="es-MX" dirty="0"/>
              <a:t>La entrevista psicológica como técnicas contiene 2 aspectos, el primero se circunscribe a las reglas o indicaciones prácticas de su ejecución y el otro a la psicología de la entrevista, que fundamenta los tipos esenciales estructurada y no estructurada y semilibre </a:t>
            </a:r>
          </a:p>
          <a:p>
            <a:r>
              <a:rPr lang="es-MX" dirty="0"/>
              <a:t>Con base en ello el presente taller tiene como propósito la aplicación y análisis de la entrevista en sus diversos campos. 	</a:t>
            </a:r>
          </a:p>
          <a:p>
            <a:pPr marL="0" indent="0">
              <a:buNone/>
            </a:pPr>
            <a:endParaRPr lang="es-MX" dirty="0"/>
          </a:p>
        </p:txBody>
      </p:sp>
    </p:spTree>
    <p:extLst>
      <p:ext uri="{BB962C8B-B14F-4D97-AF65-F5344CB8AC3E}">
        <p14:creationId xmlns:p14="http://schemas.microsoft.com/office/powerpoint/2010/main" xmlns="" val="19496577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673077434"/>
              </p:ext>
            </p:extLst>
          </p:nvPr>
        </p:nvGraphicFramePr>
        <p:xfrm>
          <a:off x="603850" y="207033"/>
          <a:ext cx="11386868" cy="6418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6" name="Imagen 5"/>
          <p:cNvPicPr>
            <a:picLocks noChangeAspect="1"/>
          </p:cNvPicPr>
          <p:nvPr/>
        </p:nvPicPr>
        <p:blipFill>
          <a:blip r:embed="rId7"/>
          <a:stretch>
            <a:fillRect/>
          </a:stretch>
        </p:blipFill>
        <p:spPr>
          <a:xfrm>
            <a:off x="3232598" y="3493393"/>
            <a:ext cx="2794715" cy="2083157"/>
          </a:xfrm>
          <a:prstGeom prst="rect">
            <a:avLst/>
          </a:prstGeom>
          <a:effectLst>
            <a:softEdge rad="317500"/>
          </a:effectLst>
        </p:spPr>
      </p:pic>
    </p:spTree>
    <p:extLst>
      <p:ext uri="{BB962C8B-B14F-4D97-AF65-F5344CB8AC3E}">
        <p14:creationId xmlns:p14="http://schemas.microsoft.com/office/powerpoint/2010/main" xmlns="" val="18791967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smtClean="0"/>
              <a:t>2.2 Tipos </a:t>
            </a:r>
            <a:r>
              <a:rPr lang="es-MX" dirty="0"/>
              <a:t>de entrevista clínica</a:t>
            </a:r>
            <a:br>
              <a:rPr lang="es-MX" dirty="0"/>
            </a:br>
            <a:endParaRPr lang="es-MX" dirty="0"/>
          </a:p>
        </p:txBody>
      </p:sp>
      <p:sp>
        <p:nvSpPr>
          <p:cNvPr id="3" name="Subtítulo 2"/>
          <p:cNvSpPr>
            <a:spLocks noGrp="1"/>
          </p:cNvSpPr>
          <p:nvPr>
            <p:ph type="subTitle" idx="1"/>
          </p:nvPr>
        </p:nvSpPr>
        <p:spPr/>
        <p:txBody>
          <a:bodyPr/>
          <a:lstStyle/>
          <a:p>
            <a:endParaRPr lang="es-MX"/>
          </a:p>
        </p:txBody>
      </p:sp>
      <p:pic>
        <p:nvPicPr>
          <p:cNvPr id="9218" name="Picture 2" descr="http://g.cdn.ecn.cl/psicologia-y-tendencias/files/2011/07/seleccion-persona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593983" y="3366404"/>
            <a:ext cx="3732139" cy="3147438"/>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759278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823402470"/>
              </p:ext>
            </p:extLst>
          </p:nvPr>
        </p:nvGraphicFramePr>
        <p:xfrm>
          <a:off x="888642" y="128789"/>
          <a:ext cx="10306878" cy="6529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810144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2" y="790887"/>
            <a:ext cx="8911687" cy="1280890"/>
          </a:xfrm>
        </p:spPr>
        <p:txBody>
          <a:bodyPr>
            <a:normAutofit/>
          </a:bodyPr>
          <a:lstStyle/>
          <a:p>
            <a:r>
              <a:rPr lang="es-PR" altLang="es-MX" dirty="0"/>
              <a:t>Dirigida a la </a:t>
            </a:r>
            <a:r>
              <a:rPr lang="es-PR" altLang="es-MX" dirty="0" smtClean="0"/>
              <a:t>introspección</a:t>
            </a:r>
            <a:r>
              <a:rPr lang="es-PR" altLang="es-MX" dirty="0"/>
              <a:t/>
            </a:r>
            <a:br>
              <a:rPr lang="es-PR" altLang="es-MX" dirty="0"/>
            </a:br>
            <a:endParaRPr lang="es-MX" dirty="0"/>
          </a:p>
        </p:txBody>
      </p:sp>
      <p:sp>
        <p:nvSpPr>
          <p:cNvPr id="3" name="Marcador de contenido 2"/>
          <p:cNvSpPr>
            <a:spLocks noGrp="1"/>
          </p:cNvSpPr>
          <p:nvPr>
            <p:ph idx="1"/>
          </p:nvPr>
        </p:nvSpPr>
        <p:spPr>
          <a:xfrm>
            <a:off x="1186732" y="2363637"/>
            <a:ext cx="10314167" cy="4261449"/>
          </a:xfrm>
        </p:spPr>
        <p:txBody>
          <a:bodyPr>
            <a:normAutofit fontScale="92500" lnSpcReduction="10000"/>
          </a:bodyPr>
          <a:lstStyle/>
          <a:p>
            <a:pPr lvl="1"/>
            <a:r>
              <a:rPr lang="es-PR" altLang="es-MX" sz="2600" dirty="0" smtClean="0"/>
              <a:t>Conflictos </a:t>
            </a:r>
            <a:r>
              <a:rPr lang="es-PR" altLang="es-MX" sz="2600" dirty="0"/>
              <a:t>internos (infantiles) interfieren en los actos del paciente, distorsionan sus percepciones y desembocan en síntomas, conducta desadaptada y sufrimiento. </a:t>
            </a:r>
          </a:p>
          <a:p>
            <a:pPr lvl="1"/>
            <a:r>
              <a:rPr lang="es-PR" altLang="es-MX" sz="2600" dirty="0"/>
              <a:t>Se trata de descubrir estos conflictos inconscientes y traerlos a la conciencia del </a:t>
            </a:r>
            <a:r>
              <a:rPr lang="es-PR" altLang="es-MX" sz="2600" dirty="0" smtClean="0"/>
              <a:t>paciente para </a:t>
            </a:r>
            <a:r>
              <a:rPr lang="es-PR" altLang="es-MX" sz="2600" dirty="0"/>
              <a:t>que los pueda resolver. </a:t>
            </a:r>
          </a:p>
          <a:p>
            <a:pPr lvl="1"/>
            <a:r>
              <a:rPr lang="es-PR" altLang="es-MX" sz="2600" dirty="0"/>
              <a:t>Explica signos, síntomas y conducta. </a:t>
            </a:r>
          </a:p>
          <a:p>
            <a:pPr lvl="1"/>
            <a:r>
              <a:rPr lang="es-PR" altLang="es-MX" sz="2600" dirty="0"/>
              <a:t>El </a:t>
            </a:r>
            <a:r>
              <a:rPr lang="es-PR" altLang="es-MX" sz="2600" dirty="0" smtClean="0"/>
              <a:t>paciente </a:t>
            </a:r>
            <a:r>
              <a:rPr lang="es-PR" altLang="es-MX" sz="2600" dirty="0"/>
              <a:t>suele poner resistencia a este proceso (mecanismos de defensa) </a:t>
            </a:r>
          </a:p>
          <a:p>
            <a:pPr lvl="1"/>
            <a:r>
              <a:rPr lang="es-PR" altLang="es-MX" sz="2600" dirty="0"/>
              <a:t>Métodos: interpretar los sueños, asociaciones libres, identificar defensas y analizar la resistencia del </a:t>
            </a:r>
            <a:r>
              <a:rPr lang="es-PR" altLang="es-MX" sz="2600" dirty="0" smtClean="0"/>
              <a:t>paciente</a:t>
            </a:r>
            <a:r>
              <a:rPr lang="es-PR" altLang="es-MX" sz="2600" dirty="0"/>
              <a:t>. en la discusión de conflictos. </a:t>
            </a:r>
          </a:p>
          <a:p>
            <a:endParaRPr lang="es-MX" dirty="0"/>
          </a:p>
        </p:txBody>
      </p:sp>
      <p:pic>
        <p:nvPicPr>
          <p:cNvPr id="5" name="Imagen 4"/>
          <p:cNvPicPr>
            <a:picLocks noChangeAspect="1"/>
          </p:cNvPicPr>
          <p:nvPr/>
        </p:nvPicPr>
        <p:blipFill>
          <a:blip r:embed="rId2"/>
          <a:stretch>
            <a:fillRect/>
          </a:stretch>
        </p:blipFill>
        <p:spPr>
          <a:xfrm>
            <a:off x="316804" y="415712"/>
            <a:ext cx="1971675" cy="2842643"/>
          </a:xfrm>
          <a:prstGeom prst="rect">
            <a:avLst/>
          </a:prstGeom>
          <a:effectLst>
            <a:softEdge rad="317500"/>
          </a:effectLst>
        </p:spPr>
      </p:pic>
    </p:spTree>
    <p:extLst>
      <p:ext uri="{BB962C8B-B14F-4D97-AF65-F5344CB8AC3E}">
        <p14:creationId xmlns:p14="http://schemas.microsoft.com/office/powerpoint/2010/main" xmlns="" val="135385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R" altLang="es-MX" dirty="0"/>
              <a:t>Centrada en los síntomas: descriptiva </a:t>
            </a:r>
            <a:br>
              <a:rPr lang="es-PR" altLang="es-MX" dirty="0"/>
            </a:br>
            <a:endParaRPr lang="es-MX" dirty="0"/>
          </a:p>
        </p:txBody>
      </p:sp>
      <p:sp>
        <p:nvSpPr>
          <p:cNvPr id="3" name="Marcador de contenido 2"/>
          <p:cNvSpPr>
            <a:spLocks noGrp="1"/>
          </p:cNvSpPr>
          <p:nvPr>
            <p:ph idx="1"/>
          </p:nvPr>
        </p:nvSpPr>
        <p:spPr>
          <a:xfrm>
            <a:off x="2191109" y="2133599"/>
            <a:ext cx="9313503" cy="4491487"/>
          </a:xfrm>
        </p:spPr>
        <p:txBody>
          <a:bodyPr>
            <a:noAutofit/>
          </a:bodyPr>
          <a:lstStyle/>
          <a:p>
            <a:r>
              <a:rPr lang="es-MX" sz="2400" dirty="0"/>
              <a:t>Los trastornos psiquiátricos se manifiestan con un conjunto de signos, síntomas y conductas características.</a:t>
            </a:r>
          </a:p>
          <a:p>
            <a:r>
              <a:rPr lang="es-MX" sz="2400" dirty="0"/>
              <a:t>Tienen un curso previsible</a:t>
            </a:r>
          </a:p>
          <a:p>
            <a:r>
              <a:rPr lang="es-MX" sz="2400" dirty="0"/>
              <a:t>Una respuesta al </a:t>
            </a:r>
            <a:r>
              <a:rPr lang="es-MX" sz="2400" dirty="0" err="1"/>
              <a:t>tx</a:t>
            </a:r>
            <a:r>
              <a:rPr lang="es-MX" sz="2400" dirty="0"/>
              <a:t>. de </a:t>
            </a:r>
            <a:r>
              <a:rPr lang="es-MX" sz="2400" dirty="0" err="1"/>
              <a:t>de</a:t>
            </a:r>
            <a:r>
              <a:rPr lang="es-MX" sz="2400" dirty="0"/>
              <a:t> algún modo especifica</a:t>
            </a:r>
          </a:p>
          <a:p>
            <a:r>
              <a:rPr lang="es-MX" sz="2400" dirty="0"/>
              <a:t>A menudo una incidencia familiar</a:t>
            </a:r>
          </a:p>
          <a:p>
            <a:r>
              <a:rPr lang="es-MX" sz="2400" dirty="0"/>
              <a:t>Se busca categorizar los síntomas según el DSM IV</a:t>
            </a:r>
          </a:p>
          <a:p>
            <a:r>
              <a:rPr lang="es-MX" sz="2400" dirty="0"/>
              <a:t>Al categorizar, se puede predecir el curso futuro (pronostico) y seleccionar empíricamente el </a:t>
            </a:r>
            <a:r>
              <a:rPr lang="es-MX" sz="2400" dirty="0" err="1"/>
              <a:t>tx</a:t>
            </a:r>
            <a:r>
              <a:rPr lang="es-MX" sz="2400" dirty="0"/>
              <a:t>. más eficaz. </a:t>
            </a:r>
          </a:p>
        </p:txBody>
      </p:sp>
    </p:spTree>
    <p:extLst>
      <p:ext uri="{BB962C8B-B14F-4D97-AF65-F5344CB8AC3E}">
        <p14:creationId xmlns:p14="http://schemas.microsoft.com/office/powerpoint/2010/main" xmlns="" val="3316067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259457" y="2133600"/>
            <a:ext cx="10245155" cy="4439728"/>
          </a:xfrm>
        </p:spPr>
        <p:txBody>
          <a:bodyPr/>
          <a:lstStyle/>
          <a:p>
            <a:pPr algn="just"/>
            <a:endParaRPr lang="es-MX" sz="2400" dirty="0" smtClean="0"/>
          </a:p>
          <a:p>
            <a:pPr algn="just"/>
            <a:r>
              <a:rPr lang="es-MX" sz="2400" dirty="0" smtClean="0"/>
              <a:t>En </a:t>
            </a:r>
            <a:r>
              <a:rPr lang="es-MX" sz="2400" dirty="0"/>
              <a:t>la mayoría de los casos no permite extraer conclusiones sobre las causas u orígenes de la psicopatología. </a:t>
            </a:r>
          </a:p>
          <a:p>
            <a:pPr algn="just"/>
            <a:r>
              <a:rPr lang="es-MX" sz="2400" dirty="0"/>
              <a:t>Método: Observar el comportamiento del </a:t>
            </a:r>
            <a:r>
              <a:rPr lang="es-MX" sz="2400" dirty="0" err="1"/>
              <a:t>pte.</a:t>
            </a:r>
            <a:r>
              <a:rPr lang="es-MX" sz="2400" dirty="0"/>
              <a:t> y motivar a éste a describir sus síntomas detalladamente. Esto incluye: </a:t>
            </a:r>
          </a:p>
          <a:p>
            <a:pPr algn="just"/>
            <a:r>
              <a:rPr lang="es-MX" sz="2400" dirty="0"/>
              <a:t>Evaluación de la adaptación y resiliencia del </a:t>
            </a:r>
            <a:r>
              <a:rPr lang="es-MX" sz="2400" dirty="0" err="1"/>
              <a:t>pte.</a:t>
            </a:r>
            <a:r>
              <a:rPr lang="es-MX" sz="2400" dirty="0"/>
              <a:t> </a:t>
            </a:r>
          </a:p>
          <a:p>
            <a:pPr algn="just"/>
            <a:r>
              <a:rPr lang="es-MX" sz="2400" dirty="0"/>
              <a:t>Evaluar su manera personal de tratar con su trastorno</a:t>
            </a:r>
          </a:p>
          <a:p>
            <a:pPr algn="just"/>
            <a:r>
              <a:rPr lang="es-MX" sz="2400" dirty="0"/>
              <a:t>Una valorización del estado médico del </a:t>
            </a:r>
            <a:r>
              <a:rPr lang="es-MX" sz="2400" dirty="0" err="1"/>
              <a:t>pte.</a:t>
            </a:r>
            <a:r>
              <a:rPr lang="es-MX" sz="2400" dirty="0"/>
              <a:t> y de sus problemas psicosociales y ambientales. </a:t>
            </a:r>
          </a:p>
          <a:p>
            <a:endParaRPr lang="es-MX" dirty="0"/>
          </a:p>
        </p:txBody>
      </p:sp>
      <p:sp>
        <p:nvSpPr>
          <p:cNvPr id="4" name="Estrella de 5 puntas 3">
            <a:hlinkClick r:id="rId2"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5" name="Imagen 4"/>
          <p:cNvPicPr>
            <a:picLocks noChangeAspect="1"/>
          </p:cNvPicPr>
          <p:nvPr/>
        </p:nvPicPr>
        <p:blipFill>
          <a:blip r:embed="rId3"/>
          <a:stretch>
            <a:fillRect/>
          </a:stretch>
        </p:blipFill>
        <p:spPr>
          <a:xfrm>
            <a:off x="4146998" y="304374"/>
            <a:ext cx="3267075" cy="1920362"/>
          </a:xfrm>
          <a:prstGeom prst="rect">
            <a:avLst/>
          </a:prstGeom>
          <a:effectLst>
            <a:softEdge rad="317500"/>
          </a:effectLst>
        </p:spPr>
      </p:pic>
    </p:spTree>
    <p:extLst>
      <p:ext uri="{BB962C8B-B14F-4D97-AF65-F5344CB8AC3E}">
        <p14:creationId xmlns:p14="http://schemas.microsoft.com/office/powerpoint/2010/main" xmlns="" val="41907351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2.3 F</a:t>
            </a:r>
            <a:r>
              <a:rPr lang="es-MX" dirty="0" smtClean="0"/>
              <a:t>ormato </a:t>
            </a:r>
            <a:r>
              <a:rPr lang="es-MX" dirty="0"/>
              <a:t>de entrevista clínica</a:t>
            </a:r>
            <a:br>
              <a:rPr lang="es-MX" dirty="0"/>
            </a:br>
            <a:endParaRPr lang="es-MX" dirty="0"/>
          </a:p>
        </p:txBody>
      </p:sp>
      <p:sp>
        <p:nvSpPr>
          <p:cNvPr id="3" name="Subtítulo 2"/>
          <p:cNvSpPr>
            <a:spLocks noGrp="1"/>
          </p:cNvSpPr>
          <p:nvPr>
            <p:ph type="subTitle" idx="1"/>
          </p:nvPr>
        </p:nvSpPr>
        <p:spPr/>
        <p:txBody>
          <a:bodyPr/>
          <a:lstStyle/>
          <a:p>
            <a:endParaRPr lang="es-MX"/>
          </a:p>
        </p:txBody>
      </p:sp>
      <p:pic>
        <p:nvPicPr>
          <p:cNvPr id="12290" name="Picture 2" descr="http://4.bp.blogspot.com/-c4mRD4ZdJ0I/UNtRhpuI2OI/AAAAAAAAABc/cxzxPNXsSKg/s320/psicologica.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79441" y="3742709"/>
            <a:ext cx="3610533" cy="278688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63673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5851435" y="0"/>
            <a:ext cx="6340565" cy="6858000"/>
          </a:xfrm>
        </p:spPr>
      </p:pic>
      <p:pic>
        <p:nvPicPr>
          <p:cNvPr id="5" name="Imagen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27629" y="0"/>
            <a:ext cx="5979064" cy="6858000"/>
          </a:xfrm>
          <a:prstGeom prst="rect">
            <a:avLst/>
          </a:prstGeom>
        </p:spPr>
      </p:pic>
      <p:sp>
        <p:nvSpPr>
          <p:cNvPr id="6" name="Estrella de 5 puntas 5">
            <a:hlinkClick r:id="rId4"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5004966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UNIDAD DE COMPETENCIA III</a:t>
            </a:r>
          </a:p>
        </p:txBody>
      </p:sp>
      <p:sp>
        <p:nvSpPr>
          <p:cNvPr id="3" name="Marcador de contenido 2"/>
          <p:cNvSpPr>
            <a:spLocks noGrp="1"/>
          </p:cNvSpPr>
          <p:nvPr>
            <p:ph idx="1"/>
          </p:nvPr>
        </p:nvSpPr>
        <p:spPr/>
        <p:txBody>
          <a:bodyPr/>
          <a:lstStyle/>
          <a:p>
            <a:endParaRPr lang="es-MX" dirty="0" smtClean="0"/>
          </a:p>
          <a:p>
            <a:endParaRPr lang="es-MX" dirty="0"/>
          </a:p>
          <a:p>
            <a:r>
              <a:rPr lang="es-MX" dirty="0" smtClean="0">
                <a:hlinkClick r:id="rId2" action="ppaction://hlinksldjump"/>
              </a:rPr>
              <a:t>UNIDAD </a:t>
            </a:r>
            <a:r>
              <a:rPr lang="es-MX" dirty="0">
                <a:hlinkClick r:id="rId2" action="ppaction://hlinksldjump"/>
              </a:rPr>
              <a:t>III ENTREVISTA EDUCATIVA</a:t>
            </a:r>
            <a:endParaRPr lang="es-MX" dirty="0"/>
          </a:p>
          <a:p>
            <a:r>
              <a:rPr lang="es-MX" dirty="0">
                <a:hlinkClick r:id="rId3" action="ppaction://hlinksldjump"/>
              </a:rPr>
              <a:t>3.1 Aspectos básicos de la Entrevista Educativa</a:t>
            </a:r>
            <a:endParaRPr lang="es-MX" dirty="0"/>
          </a:p>
          <a:p>
            <a:r>
              <a:rPr lang="es-MX" dirty="0">
                <a:hlinkClick r:id="rId4" action="ppaction://hlinksldjump"/>
              </a:rPr>
              <a:t>3.2 Tipos de Entrevista Educativa</a:t>
            </a:r>
            <a:endParaRPr lang="es-MX" dirty="0"/>
          </a:p>
          <a:p>
            <a:r>
              <a:rPr lang="es-MX" dirty="0">
                <a:hlinkClick r:id="rId5" action="ppaction://hlinksldjump"/>
              </a:rPr>
              <a:t>3.3. El alumno elaborará un formato de Entrevista educativa</a:t>
            </a:r>
            <a:endParaRPr lang="es-MX" dirty="0"/>
          </a:p>
        </p:txBody>
      </p:sp>
    </p:spTree>
    <p:extLst>
      <p:ext uri="{BB962C8B-B14F-4D97-AF65-F5344CB8AC3E}">
        <p14:creationId xmlns:p14="http://schemas.microsoft.com/office/powerpoint/2010/main" xmlns="" val="33601613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1120773230"/>
              </p:ext>
            </p:extLst>
          </p:nvPr>
        </p:nvGraphicFramePr>
        <p:xfrm>
          <a:off x="218941" y="193183"/>
          <a:ext cx="11058659" cy="651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6133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general.</a:t>
            </a:r>
            <a:endParaRPr lang="es-MX" dirty="0"/>
          </a:p>
        </p:txBody>
      </p:sp>
      <p:sp>
        <p:nvSpPr>
          <p:cNvPr id="3" name="Marcador de contenido 2"/>
          <p:cNvSpPr>
            <a:spLocks noGrp="1"/>
          </p:cNvSpPr>
          <p:nvPr>
            <p:ph idx="1"/>
          </p:nvPr>
        </p:nvSpPr>
        <p:spPr/>
        <p:txBody>
          <a:bodyPr>
            <a:normAutofit/>
          </a:bodyPr>
          <a:lstStyle/>
          <a:p>
            <a:pPr algn="just"/>
            <a:endParaRPr lang="es-MX" dirty="0" smtClean="0"/>
          </a:p>
          <a:p>
            <a:pPr algn="just"/>
            <a:r>
              <a:rPr lang="es-MX" sz="3200" dirty="0" smtClean="0"/>
              <a:t>La </a:t>
            </a:r>
            <a:r>
              <a:rPr lang="es-MX" sz="3200" dirty="0"/>
              <a:t>unida de aprendizaje esta dirigida a los alumnos de la licenciatura en Psicología, en la cual podrán poner en practica los conocimientos revisados y aprendidos en la unida de aprendizaje </a:t>
            </a:r>
            <a:r>
              <a:rPr lang="es-MX" sz="3200" dirty="0" smtClean="0"/>
              <a:t>anterior.</a:t>
            </a:r>
            <a:endParaRPr lang="es-MX" sz="3200" dirty="0"/>
          </a:p>
        </p:txBody>
      </p:sp>
    </p:spTree>
    <p:extLst>
      <p:ext uri="{BB962C8B-B14F-4D97-AF65-F5344CB8AC3E}">
        <p14:creationId xmlns:p14="http://schemas.microsoft.com/office/powerpoint/2010/main" xmlns="" val="39894166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5" name="Marcador de contenido 3"/>
          <p:cNvGraphicFramePr>
            <a:graphicFrameLocks/>
          </p:cNvGraphicFramePr>
          <p:nvPr>
            <p:extLst>
              <p:ext uri="{D42A27DB-BD31-4B8C-83A1-F6EECF244321}">
                <p14:modId xmlns:p14="http://schemas.microsoft.com/office/powerpoint/2010/main" xmlns="" val="2392703610"/>
              </p:ext>
            </p:extLst>
          </p:nvPr>
        </p:nvGraphicFramePr>
        <p:xfrm>
          <a:off x="1661375" y="257577"/>
          <a:ext cx="9843238" cy="631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118534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3.1 Aspectos básicos de la Entrevista Educativa</a:t>
            </a:r>
            <a:br>
              <a:rPr lang="es-MX" dirty="0"/>
            </a:br>
            <a:endParaRPr lang="es-MX" dirty="0"/>
          </a:p>
        </p:txBody>
      </p:sp>
      <p:sp>
        <p:nvSpPr>
          <p:cNvPr id="3" name="Subtítulo 2"/>
          <p:cNvSpPr>
            <a:spLocks noGrp="1"/>
          </p:cNvSpPr>
          <p:nvPr>
            <p:ph type="subTitle" idx="1"/>
          </p:nvPr>
        </p:nvSpPr>
        <p:spPr>
          <a:xfrm>
            <a:off x="1971027" y="4970562"/>
            <a:ext cx="8915399" cy="1126283"/>
          </a:xfrm>
        </p:spPr>
        <p:txBody>
          <a:bodyPr/>
          <a:lstStyle/>
          <a:p>
            <a:endParaRPr lang="es-MX" dirty="0"/>
          </a:p>
        </p:txBody>
      </p:sp>
      <p:pic>
        <p:nvPicPr>
          <p:cNvPr id="14338" name="Picture 2" descr="https://encrypted-tbn3.gstatic.com/images?q=tbn:ANd9GcRjs7_htx0eBSKgjfKgNqzvloUjdZ0f4H3XwN_FqLusJY0AZAG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593207" y="4305078"/>
            <a:ext cx="4584878" cy="2185874"/>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83113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456623934"/>
              </p:ext>
            </p:extLst>
          </p:nvPr>
        </p:nvGraphicFramePr>
        <p:xfrm>
          <a:off x="241540" y="207034"/>
          <a:ext cx="11559395" cy="6650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362" name="Picture 2" descr="https://encrypted-tbn2.gstatic.com/images?q=tbn:ANd9GcQ0_NmqRCNlSa4AIhsfjTEqEn3onJ9RWzzyJ8tpA11G3ebEHCf0"/>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759854" y="2057713"/>
            <a:ext cx="2824230" cy="2887774"/>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01674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Faces de la entrevista educativa </a:t>
            </a:r>
            <a:endParaRPr lang="es-MX" dirty="0"/>
          </a:p>
        </p:txBody>
      </p:sp>
      <p:sp>
        <p:nvSpPr>
          <p:cNvPr id="3" name="Marcador de contenido 2"/>
          <p:cNvSpPr>
            <a:spLocks noGrp="1"/>
          </p:cNvSpPr>
          <p:nvPr>
            <p:ph idx="1"/>
          </p:nvPr>
        </p:nvSpPr>
        <p:spPr/>
        <p:txBody>
          <a:bodyPr>
            <a:normAutofit/>
          </a:bodyPr>
          <a:lstStyle/>
          <a:p>
            <a:r>
              <a:rPr lang="es-PE" sz="2400" dirty="0"/>
              <a:t>La entrevista educativa es semiestructurada y directiva; tanto al principio (fase social, de recepción) como al final (</a:t>
            </a:r>
            <a:r>
              <a:rPr lang="es-PE" sz="2400" dirty="0" smtClean="0"/>
              <a:t>despedida).</a:t>
            </a:r>
          </a:p>
          <a:p>
            <a:r>
              <a:rPr lang="es-PE" sz="2400" dirty="0" smtClean="0"/>
              <a:t>se </a:t>
            </a:r>
            <a:r>
              <a:rPr lang="es-PE" sz="2400" dirty="0"/>
              <a:t>utilizan preguntas más abiertas y menos </a:t>
            </a:r>
            <a:r>
              <a:rPr lang="es-PE" sz="2400" dirty="0" smtClean="0"/>
              <a:t>dirigidas.</a:t>
            </a:r>
          </a:p>
          <a:p>
            <a:r>
              <a:rPr lang="es-PE" sz="2400" dirty="0" smtClean="0"/>
              <a:t> En </a:t>
            </a:r>
            <a:r>
              <a:rPr lang="es-PE" sz="2400" dirty="0"/>
              <a:t>la fase central, de obtención de la información, se recurre a preguntas cerradas y dirigidas a especificar la información que ya se ha </a:t>
            </a:r>
            <a:r>
              <a:rPr lang="es-PE" sz="2400" dirty="0" smtClean="0"/>
              <a:t>obtenido. </a:t>
            </a:r>
            <a:endParaRPr lang="es-MX" sz="2400" dirty="0"/>
          </a:p>
        </p:txBody>
      </p:sp>
      <p:pic>
        <p:nvPicPr>
          <p:cNvPr id="16386" name="Picture 2" descr="http://4.bp.blogspot.com/--jNSrFVj5DI/TozB2P3lOiI/AAAAAAAABbM/BDmId1I3NBQ/s240/padre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0426" y="2539061"/>
            <a:ext cx="2098786" cy="2098786"/>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965495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502143525"/>
              </p:ext>
            </p:extLst>
          </p:nvPr>
        </p:nvGraphicFramePr>
        <p:xfrm>
          <a:off x="206062" y="103030"/>
          <a:ext cx="11719775" cy="6754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36709912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3.2 Tipos de Entrevista </a:t>
            </a:r>
            <a:r>
              <a:rPr lang="es-MX" dirty="0" smtClean="0"/>
              <a:t>Educativa</a:t>
            </a:r>
            <a:endParaRPr lang="es-MX" dirty="0"/>
          </a:p>
        </p:txBody>
      </p:sp>
      <p:sp>
        <p:nvSpPr>
          <p:cNvPr id="3" name="Subtítulo 2"/>
          <p:cNvSpPr>
            <a:spLocks noGrp="1"/>
          </p:cNvSpPr>
          <p:nvPr>
            <p:ph type="subTitle" idx="1"/>
          </p:nvPr>
        </p:nvSpPr>
        <p:spPr/>
        <p:txBody>
          <a:bodyPr/>
          <a:lstStyle/>
          <a:p>
            <a:endParaRPr lang="es-MX"/>
          </a:p>
        </p:txBody>
      </p:sp>
      <p:pic>
        <p:nvPicPr>
          <p:cNvPr id="5" name="Imagen 4"/>
          <p:cNvPicPr>
            <a:picLocks noChangeAspect="1"/>
          </p:cNvPicPr>
          <p:nvPr/>
        </p:nvPicPr>
        <p:blipFill>
          <a:blip r:embed="rId2"/>
          <a:stretch>
            <a:fillRect/>
          </a:stretch>
        </p:blipFill>
        <p:spPr>
          <a:xfrm>
            <a:off x="4295841" y="513606"/>
            <a:ext cx="3534513" cy="2647473"/>
          </a:xfrm>
          <a:prstGeom prst="rect">
            <a:avLst/>
          </a:prstGeom>
          <a:effectLst>
            <a:softEdge rad="317500"/>
          </a:effectLst>
        </p:spPr>
      </p:pic>
    </p:spTree>
    <p:extLst>
      <p:ext uri="{BB962C8B-B14F-4D97-AF65-F5344CB8AC3E}">
        <p14:creationId xmlns:p14="http://schemas.microsoft.com/office/powerpoint/2010/main" xmlns="" val="20361338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983637243"/>
              </p:ext>
            </p:extLst>
          </p:nvPr>
        </p:nvGraphicFramePr>
        <p:xfrm>
          <a:off x="508000" y="217713"/>
          <a:ext cx="11451771" cy="6640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875763" y="5422006"/>
            <a:ext cx="3387144" cy="923330"/>
          </a:xfrm>
          <a:prstGeom prst="rect">
            <a:avLst/>
          </a:prstGeom>
          <a:noFill/>
        </p:spPr>
        <p:txBody>
          <a:bodyPr wrap="square" rtlCol="0">
            <a:spAutoFit/>
          </a:bodyPr>
          <a:lstStyle/>
          <a:p>
            <a:r>
              <a:rPr lang="es-MX" dirty="0">
                <a:hlinkClick r:id="rId6"/>
              </a:rPr>
              <a:t>https://</a:t>
            </a:r>
            <a:r>
              <a:rPr lang="es-MX" dirty="0" smtClean="0">
                <a:hlinkClick r:id="rId6"/>
              </a:rPr>
              <a:t>www.youtube.com/watch?v=dQeU_ypOCwU</a:t>
            </a:r>
            <a:endParaRPr lang="es-MX" dirty="0" smtClean="0"/>
          </a:p>
          <a:p>
            <a:endParaRPr lang="es-MX" dirty="0"/>
          </a:p>
        </p:txBody>
      </p:sp>
    </p:spTree>
    <p:extLst>
      <p:ext uri="{BB962C8B-B14F-4D97-AF65-F5344CB8AC3E}">
        <p14:creationId xmlns:p14="http://schemas.microsoft.com/office/powerpoint/2010/main" xmlns="" val="40920134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096758927"/>
              </p:ext>
            </p:extLst>
          </p:nvPr>
        </p:nvGraphicFramePr>
        <p:xfrm>
          <a:off x="725713" y="0"/>
          <a:ext cx="11190515" cy="6691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9250498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671518047"/>
              </p:ext>
            </p:extLst>
          </p:nvPr>
        </p:nvGraphicFramePr>
        <p:xfrm>
          <a:off x="1494970" y="203200"/>
          <a:ext cx="10377715" cy="6415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18434" name="Picture 2" descr="https://encrypted-tbn1.gstatic.com/images?q=tbn:ANd9GcTRtUREeWu6zxKt7zKqXVou4zwKCtM-gznbAeUPvmnIeWp5nCq6"/>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55575" y="943489"/>
            <a:ext cx="3250380" cy="204441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894557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encrypted-tbn0.gstatic.com/images?q=tbn:ANd9GcQB8EgcD6JV_6PRhtGjnRUnZ_-kQnR7B094ZRZgpM3AjU1ENGX0"/>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134119" y="143644"/>
            <a:ext cx="3788557" cy="4215439"/>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
        <p:nvSpPr>
          <p:cNvPr id="2" name="Título 1"/>
          <p:cNvSpPr>
            <a:spLocks noGrp="1"/>
          </p:cNvSpPr>
          <p:nvPr>
            <p:ph type="ctrTitle"/>
          </p:nvPr>
        </p:nvSpPr>
        <p:spPr/>
        <p:txBody>
          <a:bodyPr>
            <a:normAutofit/>
          </a:bodyPr>
          <a:lstStyle/>
          <a:p>
            <a:r>
              <a:rPr lang="es-MX" dirty="0" smtClean="0"/>
              <a:t>3.3. Formato </a:t>
            </a:r>
            <a:r>
              <a:rPr lang="es-MX" dirty="0"/>
              <a:t>de Entrevista educativa</a:t>
            </a:r>
          </a:p>
        </p:txBody>
      </p:sp>
      <p:sp>
        <p:nvSpPr>
          <p:cNvPr id="3" name="Subtítulo 2"/>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xmlns="" val="3740108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a:t>
            </a:r>
            <a:r>
              <a:rPr lang="es-MX" dirty="0" smtClean="0"/>
              <a:t>ecuencia didáctica </a:t>
            </a:r>
            <a:endParaRPr lang="es-MX" dirty="0"/>
          </a:p>
        </p:txBody>
      </p:sp>
      <p:sp>
        <p:nvSpPr>
          <p:cNvPr id="3" name="Marcador de contenido 2"/>
          <p:cNvSpPr>
            <a:spLocks noGrp="1"/>
          </p:cNvSpPr>
          <p:nvPr>
            <p:ph idx="1"/>
          </p:nvPr>
        </p:nvSpPr>
        <p:spPr/>
        <p:txBody>
          <a:bodyPr/>
          <a:lstStyle/>
          <a:p>
            <a:endParaRPr lang="es-MX" dirty="0" smtClean="0"/>
          </a:p>
          <a:p>
            <a:pPr marL="0" indent="0">
              <a:buNone/>
            </a:pPr>
            <a:endParaRPr lang="es-MX" dirty="0" smtClean="0"/>
          </a:p>
          <a:p>
            <a:pPr marL="0" indent="0">
              <a:buNone/>
            </a:pPr>
            <a:endParaRPr lang="es-MX" dirty="0"/>
          </a:p>
          <a:p>
            <a:pPr algn="just"/>
            <a:r>
              <a:rPr lang="es-MX" sz="2800" dirty="0" smtClean="0"/>
              <a:t>Esta </a:t>
            </a:r>
            <a:r>
              <a:rPr lang="es-MX" sz="2800" dirty="0"/>
              <a:t>es a través de la continuidad y las temáticas de cada unidad de competencia</a:t>
            </a:r>
          </a:p>
        </p:txBody>
      </p:sp>
    </p:spTree>
    <p:extLst>
      <p:ext uri="{BB962C8B-B14F-4D97-AF65-F5344CB8AC3E}">
        <p14:creationId xmlns:p14="http://schemas.microsoft.com/office/powerpoint/2010/main" xmlns="" val="17120858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bwMode="auto">
          <a:xfrm>
            <a:off x="1320800" y="0"/>
            <a:ext cx="8011886" cy="697139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491074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191657" y="0"/>
            <a:ext cx="9312955" cy="6858000"/>
          </a:xfrm>
        </p:spPr>
      </p:pic>
      <p:sp>
        <p:nvSpPr>
          <p:cNvPr id="5" name="Estrella de 5 puntas 4">
            <a:hlinkClick r:id="rId3" action="ppaction://hlinksldjump"/>
          </p:cNvPr>
          <p:cNvSpPr/>
          <p:nvPr/>
        </p:nvSpPr>
        <p:spPr>
          <a:xfrm>
            <a:off x="10586434" y="5950039"/>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40993616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UNIDAD DE COMPETENCIA IV</a:t>
            </a:r>
          </a:p>
        </p:txBody>
      </p:sp>
      <p:sp>
        <p:nvSpPr>
          <p:cNvPr id="3" name="Marcador de contenido 2"/>
          <p:cNvSpPr>
            <a:spLocks noGrp="1"/>
          </p:cNvSpPr>
          <p:nvPr>
            <p:ph idx="1"/>
          </p:nvPr>
        </p:nvSpPr>
        <p:spPr/>
        <p:txBody>
          <a:bodyPr/>
          <a:lstStyle/>
          <a:p>
            <a:endParaRPr lang="es-MX" dirty="0" smtClean="0"/>
          </a:p>
          <a:p>
            <a:pPr marL="0" indent="0">
              <a:buNone/>
            </a:pPr>
            <a:endParaRPr lang="es-MX" dirty="0" smtClean="0"/>
          </a:p>
          <a:p>
            <a:r>
              <a:rPr lang="es-MX" dirty="0">
                <a:hlinkClick r:id="rId2" action="ppaction://hlinksldjump"/>
              </a:rPr>
              <a:t>UNIDAD IV ENTREVISTA LABORAL </a:t>
            </a:r>
            <a:endParaRPr lang="es-MX" dirty="0"/>
          </a:p>
          <a:p>
            <a:r>
              <a:rPr lang="es-MX" dirty="0">
                <a:hlinkClick r:id="rId3" action="ppaction://hlinksldjump"/>
              </a:rPr>
              <a:t>4.1 Aspectos Básicos de la Entrevista Laboral </a:t>
            </a:r>
            <a:endParaRPr lang="es-MX" dirty="0"/>
          </a:p>
          <a:p>
            <a:r>
              <a:rPr lang="es-MX" dirty="0">
                <a:hlinkClick r:id="rId4" action="ppaction://hlinksldjump"/>
              </a:rPr>
              <a:t>4.2 El alumno analizará los tipos de Entrevista L</a:t>
            </a:r>
            <a:r>
              <a:rPr lang="es-MX" dirty="0" smtClean="0">
                <a:hlinkClick r:id="rId4" action="ppaction://hlinksldjump"/>
              </a:rPr>
              <a:t>aboral</a:t>
            </a:r>
            <a:endParaRPr lang="es-MX" dirty="0"/>
          </a:p>
          <a:p>
            <a:r>
              <a:rPr lang="es-MX" dirty="0">
                <a:hlinkClick r:id="rId5" action="ppaction://hlinksldjump"/>
              </a:rPr>
              <a:t>4.3 El alumno elaborará un formato de Entrevista Laboral 	</a:t>
            </a:r>
            <a:endParaRPr lang="es-MX" dirty="0"/>
          </a:p>
          <a:p>
            <a:endParaRPr lang="es-MX" dirty="0"/>
          </a:p>
        </p:txBody>
      </p:sp>
    </p:spTree>
    <p:extLst>
      <p:ext uri="{BB962C8B-B14F-4D97-AF65-F5344CB8AC3E}">
        <p14:creationId xmlns:p14="http://schemas.microsoft.com/office/powerpoint/2010/main" xmlns="" val="7698997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567739458"/>
              </p:ext>
            </p:extLst>
          </p:nvPr>
        </p:nvGraphicFramePr>
        <p:xfrm>
          <a:off x="218941" y="0"/>
          <a:ext cx="11835684" cy="6709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97028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2231668113"/>
              </p:ext>
            </p:extLst>
          </p:nvPr>
        </p:nvGraphicFramePr>
        <p:xfrm>
          <a:off x="1661375" y="257577"/>
          <a:ext cx="9843238" cy="631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733212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4.1 Aspectos Básicos de la Entrevista Laboral </a:t>
            </a:r>
          </a:p>
        </p:txBody>
      </p:sp>
      <p:sp>
        <p:nvSpPr>
          <p:cNvPr id="3" name="Subtítulo 2"/>
          <p:cNvSpPr>
            <a:spLocks noGrp="1"/>
          </p:cNvSpPr>
          <p:nvPr>
            <p:ph type="subTitle" idx="1"/>
          </p:nvPr>
        </p:nvSpPr>
        <p:spPr/>
        <p:txBody>
          <a:bodyPr/>
          <a:lstStyle/>
          <a:p>
            <a:endParaRPr lang="es-MX"/>
          </a:p>
        </p:txBody>
      </p:sp>
      <p:pic>
        <p:nvPicPr>
          <p:cNvPr id="20482" name="Picture 2" descr="http://www.ite.educacion.es/formacion/materiales/112/cd/m2/Dibujo1_4.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25780" y="251785"/>
            <a:ext cx="5331854" cy="295809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081075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58147095"/>
              </p:ext>
            </p:extLst>
          </p:nvPr>
        </p:nvGraphicFramePr>
        <p:xfrm>
          <a:off x="1001486" y="101600"/>
          <a:ext cx="11045371" cy="675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6"/>
          <a:stretch>
            <a:fillRect/>
          </a:stretch>
        </p:blipFill>
        <p:spPr>
          <a:xfrm>
            <a:off x="4675012" y="3721994"/>
            <a:ext cx="3723585" cy="2743200"/>
          </a:xfrm>
          <a:prstGeom prst="rect">
            <a:avLst/>
          </a:prstGeom>
          <a:effectLst>
            <a:softEdge rad="317500"/>
          </a:effectLst>
        </p:spPr>
      </p:pic>
    </p:spTree>
    <p:extLst>
      <p:ext uri="{BB962C8B-B14F-4D97-AF65-F5344CB8AC3E}">
        <p14:creationId xmlns:p14="http://schemas.microsoft.com/office/powerpoint/2010/main" xmlns="" val="12505178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643095330"/>
              </p:ext>
            </p:extLst>
          </p:nvPr>
        </p:nvGraphicFramePr>
        <p:xfrm>
          <a:off x="377372" y="1"/>
          <a:ext cx="1143725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072707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961678813"/>
              </p:ext>
            </p:extLst>
          </p:nvPr>
        </p:nvGraphicFramePr>
        <p:xfrm>
          <a:off x="348342" y="0"/>
          <a:ext cx="11843657" cy="67201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1092488" y="6001555"/>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6" name="Imagen 5"/>
          <p:cNvPicPr>
            <a:picLocks noChangeAspect="1"/>
          </p:cNvPicPr>
          <p:nvPr/>
        </p:nvPicPr>
        <p:blipFill>
          <a:blip r:embed="rId7"/>
          <a:stretch>
            <a:fillRect/>
          </a:stretch>
        </p:blipFill>
        <p:spPr>
          <a:xfrm>
            <a:off x="8394270" y="734096"/>
            <a:ext cx="3209393" cy="2018629"/>
          </a:xfrm>
          <a:prstGeom prst="rect">
            <a:avLst/>
          </a:prstGeom>
          <a:effectLst>
            <a:softEdge rad="317500"/>
          </a:effectLst>
        </p:spPr>
      </p:pic>
      <p:sp>
        <p:nvSpPr>
          <p:cNvPr id="3" name="Rectángulo redondeado 2"/>
          <p:cNvSpPr/>
          <p:nvPr/>
        </p:nvSpPr>
        <p:spPr>
          <a:xfrm>
            <a:off x="476518" y="1326524"/>
            <a:ext cx="2537138" cy="1081825"/>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hlinkClick r:id="rId8"/>
              </a:rPr>
              <a:t>https://</a:t>
            </a:r>
            <a:r>
              <a:rPr lang="es-MX" dirty="0" smtClean="0">
                <a:hlinkClick r:id="rId8"/>
              </a:rPr>
              <a:t>www.youtube.com/watch?v=SZxIxT1BLSU</a:t>
            </a:r>
            <a:endParaRPr lang="es-MX" dirty="0" smtClean="0"/>
          </a:p>
          <a:p>
            <a:pPr algn="ctr"/>
            <a:endParaRPr lang="es-MX" dirty="0"/>
          </a:p>
        </p:txBody>
      </p:sp>
    </p:spTree>
    <p:extLst>
      <p:ext uri="{BB962C8B-B14F-4D97-AF65-F5344CB8AC3E}">
        <p14:creationId xmlns:p14="http://schemas.microsoft.com/office/powerpoint/2010/main" xmlns="" val="18855475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4.2 T</a:t>
            </a:r>
            <a:r>
              <a:rPr lang="es-MX" dirty="0" smtClean="0"/>
              <a:t>ipos </a:t>
            </a:r>
            <a:r>
              <a:rPr lang="es-MX" dirty="0"/>
              <a:t>de Entrevista </a:t>
            </a:r>
            <a:r>
              <a:rPr lang="es-MX" dirty="0" smtClean="0"/>
              <a:t>laboral</a:t>
            </a:r>
            <a:endParaRPr lang="es-MX" dirty="0"/>
          </a:p>
        </p:txBody>
      </p:sp>
      <p:sp>
        <p:nvSpPr>
          <p:cNvPr id="3" name="Subtítulo 2"/>
          <p:cNvSpPr>
            <a:spLocks noGrp="1"/>
          </p:cNvSpPr>
          <p:nvPr>
            <p:ph type="subTitle" idx="1"/>
          </p:nvPr>
        </p:nvSpPr>
        <p:spPr/>
        <p:txBody>
          <a:bodyPr/>
          <a:lstStyle/>
          <a:p>
            <a:endParaRPr lang="es-MX"/>
          </a:p>
        </p:txBody>
      </p:sp>
      <p:pic>
        <p:nvPicPr>
          <p:cNvPr id="23554" name="Picture 2" descr="https://encrypted-tbn0.gstatic.com/images?q=tbn:ANd9GcT5gxQahWKY7rAHJb_dBudHAkXFBhLeewzCwemxLUA4aWuyZESyvQ"/>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108361" y="190386"/>
            <a:ext cx="3387143" cy="2928953"/>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80265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6000" dirty="0" smtClean="0"/>
              <a:t>Nota.</a:t>
            </a:r>
            <a:endParaRPr lang="es-MX" sz="6000" dirty="0"/>
          </a:p>
        </p:txBody>
      </p:sp>
      <p:sp>
        <p:nvSpPr>
          <p:cNvPr id="4" name="1 Llamada rectangular redondeada"/>
          <p:cNvSpPr>
            <a:spLocks noGrp="1"/>
          </p:cNvSpPr>
          <p:nvPr>
            <p:ph idx="1"/>
          </p:nvPr>
        </p:nvSpPr>
        <p:spPr>
          <a:xfrm>
            <a:off x="1867995" y="1225103"/>
            <a:ext cx="3167644" cy="1897487"/>
          </a:xfrm>
          <a:prstGeom prst="wedgeRoundRectCallout">
            <a:avLst>
              <a:gd name="adj1" fmla="val 126754"/>
              <a:gd name="adj2" fmla="val 128338"/>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normAutofit lnSpcReduction="10000"/>
          </a:bodyPr>
          <a:lstStyle/>
          <a:p>
            <a:pPr marL="0" indent="0" algn="ctr">
              <a:buNone/>
            </a:pPr>
            <a:r>
              <a:rPr lang="es-MX" dirty="0" smtClean="0"/>
              <a:t>Todos los índices subrayados cuentan con hipervínculos, que se podrán visualizar y ejecutar en presentación.</a:t>
            </a:r>
            <a:endParaRPr lang="es-MX" dirty="0"/>
          </a:p>
        </p:txBody>
      </p:sp>
      <p:sp>
        <p:nvSpPr>
          <p:cNvPr id="7" name="2 Llamada con línea 3"/>
          <p:cNvSpPr/>
          <p:nvPr/>
        </p:nvSpPr>
        <p:spPr>
          <a:xfrm>
            <a:off x="8283174" y="2272499"/>
            <a:ext cx="3024336" cy="1220402"/>
          </a:xfrm>
          <a:prstGeom prst="borderCallout3">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Al finalizar cada tema, habrá una estrella  para regresar al índice correspondiente</a:t>
            </a:r>
            <a:endParaRPr lang="es-MX" dirty="0"/>
          </a:p>
        </p:txBody>
      </p:sp>
      <p:sp>
        <p:nvSpPr>
          <p:cNvPr id="8" name="Estrella de 5 puntas 7">
            <a:hlinkClick r:id="rId2" action="ppaction://hlinksldjump"/>
          </p:cNvPr>
          <p:cNvSpPr/>
          <p:nvPr/>
        </p:nvSpPr>
        <p:spPr>
          <a:xfrm>
            <a:off x="8049296" y="4340181"/>
            <a:ext cx="2601531" cy="1996226"/>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3" name="Llamada de nube 2"/>
          <p:cNvSpPr/>
          <p:nvPr/>
        </p:nvSpPr>
        <p:spPr>
          <a:xfrm>
            <a:off x="257577" y="3631842"/>
            <a:ext cx="4443212" cy="2446985"/>
          </a:xfrm>
          <a:prstGeom prst="cloudCallout">
            <a:avLst>
              <a:gd name="adj1" fmla="val 106947"/>
              <a:gd name="adj2" fmla="val 39094"/>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Dentro de la presentación se encuentran videos </a:t>
            </a:r>
            <a:r>
              <a:rPr lang="es-MX" b="1" dirty="0" smtClean="0"/>
              <a:t>(ligas)  </a:t>
            </a:r>
            <a:r>
              <a:rPr lang="es-MX" dirty="0" smtClean="0"/>
              <a:t>por lo que se requiere estar conectado a internet </a:t>
            </a:r>
            <a:endParaRPr lang="es-MX" dirty="0"/>
          </a:p>
        </p:txBody>
      </p:sp>
    </p:spTree>
    <p:extLst>
      <p:ext uri="{BB962C8B-B14F-4D97-AF65-F5344CB8AC3E}">
        <p14:creationId xmlns:p14="http://schemas.microsoft.com/office/powerpoint/2010/main" xmlns="" val="26416460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153972425"/>
              </p:ext>
            </p:extLst>
          </p:nvPr>
        </p:nvGraphicFramePr>
        <p:xfrm>
          <a:off x="888641" y="154546"/>
          <a:ext cx="10615971" cy="6542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n 8"/>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50489" y="3220191"/>
            <a:ext cx="4506945" cy="3399550"/>
          </a:xfrm>
          <a:prstGeom prst="rect">
            <a:avLst/>
          </a:prstGeom>
        </p:spPr>
      </p:pic>
    </p:spTree>
    <p:extLst>
      <p:ext uri="{BB962C8B-B14F-4D97-AF65-F5344CB8AC3E}">
        <p14:creationId xmlns:p14="http://schemas.microsoft.com/office/powerpoint/2010/main" xmlns="" val="19804993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638084988"/>
              </p:ext>
            </p:extLst>
          </p:nvPr>
        </p:nvGraphicFramePr>
        <p:xfrm>
          <a:off x="116114" y="188685"/>
          <a:ext cx="11388499" cy="6487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578" name="Picture 2" descr="https://encrypted-tbn1.gstatic.com/images?q=tbn:ANd9GcRqOJqwEoe6q0BhjTzDoDwwdkm93rZulXQY_c_bcdtcs41HPaqIJA"/>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196277" y="4005509"/>
            <a:ext cx="2852491" cy="2852491"/>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6181811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Por la etapa en que se encuentra el </a:t>
            </a:r>
            <a:r>
              <a:rPr lang="es-MX" dirty="0" smtClean="0"/>
              <a:t>proceso</a:t>
            </a:r>
            <a:r>
              <a:rPr lang="es-MX" dirty="0"/>
              <a:t/>
            </a:r>
            <a:br>
              <a:rPr lang="es-MX" dirty="0"/>
            </a:br>
            <a:endParaRPr lang="es-MX" dirty="0"/>
          </a:p>
        </p:txBody>
      </p:sp>
      <p:sp>
        <p:nvSpPr>
          <p:cNvPr id="3" name="Marcador de contenido 2"/>
          <p:cNvSpPr>
            <a:spLocks noGrp="1"/>
          </p:cNvSpPr>
          <p:nvPr>
            <p:ph idx="1"/>
          </p:nvPr>
        </p:nvSpPr>
        <p:spPr/>
        <p:txBody>
          <a:bodyPr/>
          <a:lstStyle/>
          <a:p>
            <a:endParaRPr lang="es-MX" dirty="0"/>
          </a:p>
          <a:p>
            <a:r>
              <a:rPr lang="es-MX" dirty="0"/>
              <a:t>Entrevista inicial:</a:t>
            </a:r>
          </a:p>
          <a:p>
            <a:pPr marL="0" indent="0">
              <a:buNone/>
            </a:pPr>
            <a:r>
              <a:rPr lang="es-MX" dirty="0"/>
              <a:t>Esta es cuando se tiene el primer contacto con el candidato</a:t>
            </a:r>
            <a:r>
              <a:rPr lang="es-MX" dirty="0" smtClean="0"/>
              <a:t>.</a:t>
            </a:r>
          </a:p>
          <a:p>
            <a:pPr marL="0" indent="0">
              <a:buNone/>
            </a:pPr>
            <a:endParaRPr lang="es-MX" dirty="0"/>
          </a:p>
          <a:p>
            <a:pPr marL="0" indent="0">
              <a:buNone/>
            </a:pPr>
            <a:endParaRPr lang="es-MX" dirty="0"/>
          </a:p>
          <a:p>
            <a:r>
              <a:rPr lang="es-MX" dirty="0"/>
              <a:t>Entrevista técnica:</a:t>
            </a:r>
          </a:p>
          <a:p>
            <a:pPr marL="0" indent="0">
              <a:buNone/>
            </a:pPr>
            <a:r>
              <a:rPr lang="es-MX" dirty="0"/>
              <a:t>En esta se le preguntan aspectos específicos del puesto al que el candidato está aplicando.</a:t>
            </a:r>
          </a:p>
        </p:txBody>
      </p:sp>
      <p:pic>
        <p:nvPicPr>
          <p:cNvPr id="25602" name="Picture 2" descr="https://encrypted-tbn3.gstatic.com/images?q=tbn:ANd9GcRfEtf4qKm4DuHvjfjFZoLrNLB3yMOeIENXTzw7w3dO2lDz8pUrzw"/>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3212" y="2977278"/>
            <a:ext cx="2286000" cy="1524001"/>
          </a:xfrm>
          <a:prstGeom prst="rect">
            <a:avLst/>
          </a:prstGeom>
          <a:noFill/>
          <a:effectLst>
            <a:softEdge rad="1270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04312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2029943126"/>
              </p:ext>
            </p:extLst>
          </p:nvPr>
        </p:nvGraphicFramePr>
        <p:xfrm>
          <a:off x="246743" y="116114"/>
          <a:ext cx="11257870" cy="6741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1256135" y="5924282"/>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36145570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4.3 F</a:t>
            </a:r>
            <a:r>
              <a:rPr lang="es-MX" dirty="0" smtClean="0"/>
              <a:t>ormato </a:t>
            </a:r>
            <a:r>
              <a:rPr lang="es-MX" dirty="0"/>
              <a:t>de Entrevista Laboral</a:t>
            </a:r>
          </a:p>
        </p:txBody>
      </p:sp>
      <p:sp>
        <p:nvSpPr>
          <p:cNvPr id="3" name="Subtítulo 2"/>
          <p:cNvSpPr>
            <a:spLocks noGrp="1"/>
          </p:cNvSpPr>
          <p:nvPr>
            <p:ph type="subTitle" idx="1"/>
          </p:nvPr>
        </p:nvSpPr>
        <p:spPr/>
        <p:txBody>
          <a:bodyPr/>
          <a:lstStyle/>
          <a:p>
            <a:endParaRPr lang="es-MX"/>
          </a:p>
        </p:txBody>
      </p:sp>
      <p:pic>
        <p:nvPicPr>
          <p:cNvPr id="26626" name="Picture 2" descr="https://encrypted-tbn1.gstatic.com/images?q=tbn:ANd9GcRpr8_f7EBv7Xpcniw9OC5mvQShHIwWNOpL7ENqTglk9txe6qtO1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567449" y="783012"/>
            <a:ext cx="5318974" cy="2346554"/>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0669001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828800" y="0"/>
            <a:ext cx="8744755" cy="6743751"/>
          </a:xfrm>
        </p:spPr>
      </p:pic>
    </p:spTree>
    <p:extLst>
      <p:ext uri="{BB962C8B-B14F-4D97-AF65-F5344CB8AC3E}">
        <p14:creationId xmlns:p14="http://schemas.microsoft.com/office/powerpoint/2010/main" xmlns="" val="15678604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890197" y="-1"/>
            <a:ext cx="5301803" cy="6858001"/>
          </a:xfrm>
        </p:spPr>
      </p:pic>
      <p:pic>
        <p:nvPicPr>
          <p:cNvPr id="5" name="Imagen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0"/>
            <a:ext cx="6613837" cy="6858000"/>
          </a:xfrm>
          <a:prstGeom prst="rect">
            <a:avLst/>
          </a:prstGeom>
        </p:spPr>
      </p:pic>
      <p:sp>
        <p:nvSpPr>
          <p:cNvPr id="6" name="Estrella de 5 puntas 5">
            <a:hlinkClick r:id="rId4"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382103467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UNIDAD DE COMPETENCIA V </a:t>
            </a:r>
            <a:r>
              <a:rPr lang="es-MX" dirty="0"/>
              <a:t>	</a:t>
            </a:r>
            <a:br>
              <a:rPr lang="es-MX" dirty="0"/>
            </a:br>
            <a:endParaRPr lang="es-MX" dirty="0"/>
          </a:p>
        </p:txBody>
      </p:sp>
      <p:sp>
        <p:nvSpPr>
          <p:cNvPr id="3" name="Marcador de contenido 2"/>
          <p:cNvSpPr>
            <a:spLocks noGrp="1"/>
          </p:cNvSpPr>
          <p:nvPr>
            <p:ph idx="1"/>
          </p:nvPr>
        </p:nvSpPr>
        <p:spPr/>
        <p:txBody>
          <a:bodyPr/>
          <a:lstStyle/>
          <a:p>
            <a:endParaRPr lang="es-MX" dirty="0" smtClean="0"/>
          </a:p>
          <a:p>
            <a:r>
              <a:rPr lang="es-MX" dirty="0">
                <a:hlinkClick r:id="rId2" action="ppaction://hlinksldjump"/>
              </a:rPr>
              <a:t>UNIDAD V ENTREVISTA SOCIAL</a:t>
            </a:r>
            <a:endParaRPr lang="es-MX" dirty="0"/>
          </a:p>
          <a:p>
            <a:r>
              <a:rPr lang="es-MX" dirty="0">
                <a:hlinkClick r:id="rId3" action="ppaction://hlinksldjump"/>
              </a:rPr>
              <a:t>5.1 Aspectos básicos de la entrevista social</a:t>
            </a:r>
            <a:endParaRPr lang="es-MX" dirty="0"/>
          </a:p>
          <a:p>
            <a:r>
              <a:rPr lang="es-MX" dirty="0">
                <a:hlinkClick r:id="rId4" action="ppaction://hlinksldjump"/>
              </a:rPr>
              <a:t>5.2 Los alumnos analizarán los tipos de Entrevista Social</a:t>
            </a:r>
            <a:endParaRPr lang="es-MX" dirty="0"/>
          </a:p>
          <a:p>
            <a:r>
              <a:rPr lang="es-MX" dirty="0">
                <a:hlinkClick r:id="rId5" action="ppaction://hlinksldjump"/>
              </a:rPr>
              <a:t>5.3 El alumno elaborará un formato de Entrevista Social</a:t>
            </a:r>
            <a:endParaRPr lang="es-MX" dirty="0"/>
          </a:p>
        </p:txBody>
      </p:sp>
    </p:spTree>
    <p:extLst>
      <p:ext uri="{BB962C8B-B14F-4D97-AF65-F5344CB8AC3E}">
        <p14:creationId xmlns:p14="http://schemas.microsoft.com/office/powerpoint/2010/main" xmlns="" val="11955601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3181059957"/>
              </p:ext>
            </p:extLst>
          </p:nvPr>
        </p:nvGraphicFramePr>
        <p:xfrm>
          <a:off x="218941" y="0"/>
          <a:ext cx="11835684" cy="6709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4108529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endParaRPr lang="es-MX" dirty="0"/>
          </a:p>
        </p:txBody>
      </p:sp>
      <p:graphicFrame>
        <p:nvGraphicFramePr>
          <p:cNvPr id="4" name="Marcador de contenido 3"/>
          <p:cNvGraphicFramePr>
            <a:graphicFrameLocks/>
          </p:cNvGraphicFramePr>
          <p:nvPr>
            <p:extLst>
              <p:ext uri="{D42A27DB-BD31-4B8C-83A1-F6EECF244321}">
                <p14:modId xmlns:p14="http://schemas.microsoft.com/office/powerpoint/2010/main" xmlns="" val="292833111"/>
              </p:ext>
            </p:extLst>
          </p:nvPr>
        </p:nvGraphicFramePr>
        <p:xfrm>
          <a:off x="1661375" y="257577"/>
          <a:ext cx="9843238" cy="631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21416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t>ESTRUCTURA DELA UNIDAD </a:t>
            </a:r>
            <a:r>
              <a:rPr lang="es-MX" b="1" dirty="0"/>
              <a:t>DE </a:t>
            </a:r>
            <a:r>
              <a:rPr lang="es-MX" b="1" dirty="0" smtClean="0"/>
              <a:t>APRENDIZAJE</a:t>
            </a:r>
            <a:r>
              <a:rPr lang="es-MX" dirty="0"/>
              <a:t/>
            </a:r>
            <a:br>
              <a:rPr lang="es-MX" dirty="0"/>
            </a:br>
            <a:endParaRPr lang="es-MX" dirty="0"/>
          </a:p>
        </p:txBody>
      </p:sp>
      <p:sp>
        <p:nvSpPr>
          <p:cNvPr id="3" name="Marcador de contenido 2"/>
          <p:cNvSpPr>
            <a:spLocks noGrp="1"/>
          </p:cNvSpPr>
          <p:nvPr>
            <p:ph idx="1"/>
          </p:nvPr>
        </p:nvSpPr>
        <p:spPr/>
        <p:txBody>
          <a:bodyPr>
            <a:normAutofit lnSpcReduction="10000"/>
          </a:bodyPr>
          <a:lstStyle/>
          <a:p>
            <a:pPr marL="0" indent="0" algn="ctr">
              <a:buNone/>
            </a:pPr>
            <a:r>
              <a:rPr lang="es-MX" sz="3600" dirty="0" smtClean="0"/>
              <a:t>INDICE</a:t>
            </a:r>
          </a:p>
          <a:p>
            <a:pPr marL="0" indent="0" algn="ctr">
              <a:buNone/>
            </a:pPr>
            <a:endParaRPr lang="es-MX" sz="3600" dirty="0"/>
          </a:p>
          <a:p>
            <a:r>
              <a:rPr lang="es-MX" sz="2800" dirty="0" smtClean="0">
                <a:hlinkClick r:id="rId2" action="ppaction://hlinksldjump"/>
              </a:rPr>
              <a:t>Unidad </a:t>
            </a:r>
            <a:r>
              <a:rPr lang="es-MX" sz="2800" dirty="0">
                <a:hlinkClick r:id="rId2" action="ppaction://hlinksldjump"/>
              </a:rPr>
              <a:t>I La entrevista Psicológica. </a:t>
            </a:r>
            <a:endParaRPr lang="es-MX" sz="2800" dirty="0"/>
          </a:p>
          <a:p>
            <a:r>
              <a:rPr lang="es-MX" sz="2800" dirty="0">
                <a:hlinkClick r:id="rId3" action="ppaction://hlinksldjump"/>
              </a:rPr>
              <a:t>Unidad II Entrevista Clínica. </a:t>
            </a:r>
            <a:endParaRPr lang="es-MX" sz="2800" dirty="0"/>
          </a:p>
          <a:p>
            <a:r>
              <a:rPr lang="es-MX" sz="2800" dirty="0">
                <a:hlinkClick r:id="rId4" action="ppaction://hlinksldjump"/>
              </a:rPr>
              <a:t>Unidad III Entrevista Educativa. </a:t>
            </a:r>
            <a:endParaRPr lang="es-MX" sz="2800" dirty="0"/>
          </a:p>
          <a:p>
            <a:r>
              <a:rPr lang="es-MX" sz="2800" dirty="0">
                <a:hlinkClick r:id="rId5" action="ppaction://hlinksldjump"/>
              </a:rPr>
              <a:t>Unidad IV Entrevista Laboral. </a:t>
            </a:r>
            <a:endParaRPr lang="es-MX" sz="2800" dirty="0"/>
          </a:p>
          <a:p>
            <a:r>
              <a:rPr lang="es-MX" sz="2800" dirty="0">
                <a:hlinkClick r:id="rId6" action="ppaction://hlinksldjump"/>
              </a:rPr>
              <a:t>Unidad V Entrevista Social. </a:t>
            </a:r>
            <a:endParaRPr lang="es-MX" sz="2800" dirty="0"/>
          </a:p>
          <a:p>
            <a:endParaRPr lang="es-MX" dirty="0"/>
          </a:p>
        </p:txBody>
      </p:sp>
    </p:spTree>
    <p:extLst>
      <p:ext uri="{BB962C8B-B14F-4D97-AF65-F5344CB8AC3E}">
        <p14:creationId xmlns:p14="http://schemas.microsoft.com/office/powerpoint/2010/main" xmlns="" val="133936001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5.1 Aspectos básicos de la entrevista </a:t>
            </a:r>
            <a:r>
              <a:rPr lang="es-MX" dirty="0" smtClean="0"/>
              <a:t>social.</a:t>
            </a:r>
            <a:endParaRPr lang="es-MX" dirty="0"/>
          </a:p>
        </p:txBody>
      </p:sp>
      <p:sp>
        <p:nvSpPr>
          <p:cNvPr id="3" name="Subtítulo 2"/>
          <p:cNvSpPr>
            <a:spLocks noGrp="1"/>
          </p:cNvSpPr>
          <p:nvPr>
            <p:ph type="subTitle" idx="1"/>
          </p:nvPr>
        </p:nvSpPr>
        <p:spPr/>
        <p:txBody>
          <a:bodyPr/>
          <a:lstStyle/>
          <a:p>
            <a:endParaRPr lang="es-MX"/>
          </a:p>
        </p:txBody>
      </p:sp>
      <p:pic>
        <p:nvPicPr>
          <p:cNvPr id="5" name="Imagen 4"/>
          <p:cNvPicPr>
            <a:picLocks noChangeAspect="1"/>
          </p:cNvPicPr>
          <p:nvPr/>
        </p:nvPicPr>
        <p:blipFill>
          <a:blip r:embed="rId2"/>
          <a:stretch>
            <a:fillRect/>
          </a:stretch>
        </p:blipFill>
        <p:spPr>
          <a:xfrm>
            <a:off x="4353059" y="380664"/>
            <a:ext cx="3825026" cy="2619375"/>
          </a:xfrm>
          <a:prstGeom prst="rect">
            <a:avLst/>
          </a:prstGeom>
          <a:effectLst>
            <a:softEdge rad="317500"/>
          </a:effectLst>
        </p:spPr>
      </p:pic>
    </p:spTree>
    <p:extLst>
      <p:ext uri="{BB962C8B-B14F-4D97-AF65-F5344CB8AC3E}">
        <p14:creationId xmlns:p14="http://schemas.microsoft.com/office/powerpoint/2010/main" xmlns="" val="40281461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4255810255"/>
              </p:ext>
            </p:extLst>
          </p:nvPr>
        </p:nvGraphicFramePr>
        <p:xfrm>
          <a:off x="141668" y="90152"/>
          <a:ext cx="11362945" cy="6671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9698" name="Picture 2" descr="https://encrypted-tbn1.gstatic.com/images?q=tbn:ANd9GcSvgVTDlommj57Ujz7rkUQ6QXlhzG0F98J-X3sK0QxHRwZvqBaf"/>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048769" y="4720531"/>
            <a:ext cx="3437631" cy="1743076"/>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7674792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3210293622"/>
              </p:ext>
            </p:extLst>
          </p:nvPr>
        </p:nvGraphicFramePr>
        <p:xfrm>
          <a:off x="283335" y="115910"/>
          <a:ext cx="11732654" cy="6632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2" name="Picture 2" descr="https://encrypted-tbn1.gstatic.com/images?q=tbn:ANd9GcSru4F7eV_2yspod_bFBbpeKlguGtLFbYH5yu-uAxA1Eiw-GIgE"/>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611663" y="2458791"/>
            <a:ext cx="3127665" cy="210033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229738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146991965"/>
              </p:ext>
            </p:extLst>
          </p:nvPr>
        </p:nvGraphicFramePr>
        <p:xfrm>
          <a:off x="218941" y="0"/>
          <a:ext cx="11771290" cy="6709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trella de 5 puntas 4">
            <a:hlinkClick r:id="rId6"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31746" name="Picture 2" descr="http://3.bp.blogspot.com/_UW82OWkAsWE/SwBfiRifzQI/AAAAAAAAAA4/eTxunf_GRYY/s400/trabajo+cooperativo2.jpg"/>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0" y="136032"/>
            <a:ext cx="2437350" cy="243735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8071884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MX" dirty="0"/>
              <a:t>5.2 T</a:t>
            </a:r>
            <a:r>
              <a:rPr lang="es-MX" dirty="0" smtClean="0"/>
              <a:t>ipos </a:t>
            </a:r>
            <a:r>
              <a:rPr lang="es-MX" dirty="0"/>
              <a:t>de Entrevista Social</a:t>
            </a:r>
            <a:br>
              <a:rPr lang="es-MX" dirty="0"/>
            </a:br>
            <a:endParaRPr lang="es-MX" dirty="0"/>
          </a:p>
        </p:txBody>
      </p:sp>
      <p:sp>
        <p:nvSpPr>
          <p:cNvPr id="3" name="Subtítulo 2"/>
          <p:cNvSpPr>
            <a:spLocks noGrp="1"/>
          </p:cNvSpPr>
          <p:nvPr>
            <p:ph type="subTitle" idx="1"/>
          </p:nvPr>
        </p:nvSpPr>
        <p:spPr/>
        <p:txBody>
          <a:bodyPr/>
          <a:lstStyle/>
          <a:p>
            <a:endParaRPr lang="es-MX"/>
          </a:p>
        </p:txBody>
      </p:sp>
      <p:pic>
        <p:nvPicPr>
          <p:cNvPr id="32770" name="Picture 2" descr="http://4.bp.blogspot.com/-l2i-vqUedfU/UZNWfV2swWI/AAAAAAAAGvA/V18wHoOqOCQ/s1600/TerapiaSistemica.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108361" y="1"/>
            <a:ext cx="3896887" cy="34257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1764011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entrevista de investigación</a:t>
            </a:r>
            <a:br>
              <a:rPr lang="es-MX" dirty="0"/>
            </a:br>
            <a:endParaRPr lang="es-MX" dirty="0"/>
          </a:p>
        </p:txBody>
      </p:sp>
      <p:sp>
        <p:nvSpPr>
          <p:cNvPr id="3" name="Marcador de contenido 2"/>
          <p:cNvSpPr>
            <a:spLocks noGrp="1"/>
          </p:cNvSpPr>
          <p:nvPr>
            <p:ph idx="1"/>
          </p:nvPr>
        </p:nvSpPr>
        <p:spPr/>
        <p:txBody>
          <a:bodyPr/>
          <a:lstStyle/>
          <a:p>
            <a:endParaRPr lang="es-MX" dirty="0"/>
          </a:p>
          <a:p>
            <a:pPr algn="just"/>
            <a:r>
              <a:rPr lang="es-MX" dirty="0"/>
              <a:t>T</a:t>
            </a:r>
            <a:r>
              <a:rPr lang="es-MX" dirty="0" smtClean="0"/>
              <a:t>iene </a:t>
            </a:r>
            <a:r>
              <a:rPr lang="es-MX" dirty="0"/>
              <a:t>como objetivo determinar en función de criterios previamente definidos la adscripción o no de un sujeto a la propia investigación, es decir, la definición de “caso” en el marco de un modelo clínico. Así mismo, conocer, comprobar, confirmar y abrir nuevas vías de conocimiento de problemas psicológicos en un sentido amplio. Sin olvidar el cuerpo de conocimientos que se  desarrollo a partir de la propia entrevista sobre las variables de la misma, como técnicas de registro de la entrevista, fiabilidad inter evaluadores, criterios de validez, respuestas en función del grado de estructuración, etc. </a:t>
            </a:r>
          </a:p>
          <a:p>
            <a:endParaRPr lang="es-MX" dirty="0"/>
          </a:p>
        </p:txBody>
      </p:sp>
      <p:pic>
        <p:nvPicPr>
          <p:cNvPr id="33794" name="Picture 2" descr="https://encrypted-tbn2.gstatic.com/images?q=tbn:ANd9GcTtZm16Z-iyz3jE76CEOhCUNhLlV9rGQif6jc0pVc9zu4oeldkc"/>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8758" y="1264555"/>
            <a:ext cx="2664898" cy="2185216"/>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6664079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Entrevista consultiva</a:t>
            </a:r>
            <a:br>
              <a:rPr lang="es-MX" dirty="0"/>
            </a:br>
            <a:endParaRPr lang="es-MX" dirty="0"/>
          </a:p>
        </p:txBody>
      </p:sp>
      <p:sp>
        <p:nvSpPr>
          <p:cNvPr id="3" name="Marcador de contenido 2"/>
          <p:cNvSpPr>
            <a:spLocks noGrp="1"/>
          </p:cNvSpPr>
          <p:nvPr>
            <p:ph idx="1"/>
          </p:nvPr>
        </p:nvSpPr>
        <p:spPr/>
        <p:txBody>
          <a:bodyPr/>
          <a:lstStyle/>
          <a:p>
            <a:endParaRPr lang="es-MX" dirty="0"/>
          </a:p>
          <a:p>
            <a:endParaRPr lang="es-MX" dirty="0" smtClean="0"/>
          </a:p>
          <a:p>
            <a:r>
              <a:rPr lang="es-MX" dirty="0" smtClean="0"/>
              <a:t>Se </a:t>
            </a:r>
            <a:r>
              <a:rPr lang="es-MX" dirty="0"/>
              <a:t>trata de una entrevista en la que el objetivo prioritario es dar respuesta a una pregunta en relación a un tema específico. Suele tener un objetivo focal, con una finalidad muy concreta, en la que el o los entrevistados no van a proseguir con un trabajo clínico posterior.</a:t>
            </a:r>
          </a:p>
          <a:p>
            <a:endParaRPr lang="es-MX" dirty="0"/>
          </a:p>
        </p:txBody>
      </p:sp>
      <p:pic>
        <p:nvPicPr>
          <p:cNvPr id="34818" name="Picture 2" descr="https://encrypted-tbn1.gstatic.com/images?q=tbn:ANd9GcRR1LA2UAAgjV7u19O8mRgjcT7tNfr1EBiMXoyif8R3_qqgn-N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9243" y="4588185"/>
            <a:ext cx="2832323" cy="2083071"/>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587853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Entrevista informativa</a:t>
            </a:r>
          </a:p>
        </p:txBody>
      </p:sp>
      <p:sp>
        <p:nvSpPr>
          <p:cNvPr id="3" name="Marcador de contenido 2"/>
          <p:cNvSpPr>
            <a:spLocks noGrp="1"/>
          </p:cNvSpPr>
          <p:nvPr>
            <p:ph idx="1"/>
          </p:nvPr>
        </p:nvSpPr>
        <p:spPr/>
        <p:txBody>
          <a:bodyPr/>
          <a:lstStyle/>
          <a:p>
            <a:endParaRPr lang="es-MX" dirty="0"/>
          </a:p>
          <a:p>
            <a:endParaRPr lang="es-MX" dirty="0" smtClean="0"/>
          </a:p>
          <a:p>
            <a:r>
              <a:rPr lang="es-MX" dirty="0" smtClean="0"/>
              <a:t>El </a:t>
            </a:r>
            <a:r>
              <a:rPr lang="es-MX" dirty="0"/>
              <a:t>principal de esta entrevista es recopilar datos para definir o estructurar la situación que se presenta. Esta información provee al entrevistador/a un cuadro completo de lo que ocurre.</a:t>
            </a:r>
          </a:p>
          <a:p>
            <a:endParaRPr lang="es-MX" dirty="0"/>
          </a:p>
        </p:txBody>
      </p:sp>
      <p:sp>
        <p:nvSpPr>
          <p:cNvPr id="4" name="Estrella de 5 puntas 3">
            <a:hlinkClick r:id="rId2" action="ppaction://hlinksldjump"/>
          </p:cNvPr>
          <p:cNvSpPr/>
          <p:nvPr/>
        </p:nvSpPr>
        <p:spPr>
          <a:xfrm>
            <a:off x="10972800" y="5911403"/>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pic>
        <p:nvPicPr>
          <p:cNvPr id="35842" name="Picture 2" descr="https://encrypted-tbn3.gstatic.com/images?q=tbn:ANd9GcTX5NFZkpcBqAvUCy1ORdy6-2i7KIzOdMYsQZZ9tdsoAm7rpJCl"/>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444240" y="4428186"/>
            <a:ext cx="3373236" cy="187153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7809964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a:t>5.3 </a:t>
            </a:r>
            <a:r>
              <a:rPr lang="es-MX" dirty="0" smtClean="0"/>
              <a:t>Formato </a:t>
            </a:r>
            <a:r>
              <a:rPr lang="es-MX" dirty="0"/>
              <a:t>de Entrevista </a:t>
            </a:r>
            <a:r>
              <a:rPr lang="es-MX" dirty="0" smtClean="0"/>
              <a:t>Social</a:t>
            </a:r>
            <a:endParaRPr lang="es-MX" dirty="0"/>
          </a:p>
        </p:txBody>
      </p:sp>
      <p:sp>
        <p:nvSpPr>
          <p:cNvPr id="3" name="Subtítulo 2"/>
          <p:cNvSpPr>
            <a:spLocks noGrp="1"/>
          </p:cNvSpPr>
          <p:nvPr>
            <p:ph type="subTitle" idx="1"/>
          </p:nvPr>
        </p:nvSpPr>
        <p:spPr/>
        <p:txBody>
          <a:bodyPr/>
          <a:lstStyle/>
          <a:p>
            <a:endParaRPr lang="es-MX"/>
          </a:p>
        </p:txBody>
      </p:sp>
      <p:pic>
        <p:nvPicPr>
          <p:cNvPr id="36866" name="Picture 2" descr="https://encrypted-tbn1.gstatic.com/images?q=tbn:ANd9GcSqa0dbbVuZPnrhUeXL20h7B7kSxCcEt_alNafUz68UYoEEZ6N1KQ"/>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06316" y="450760"/>
            <a:ext cx="3472696" cy="194471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224957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369713" y="0"/>
            <a:ext cx="8718997" cy="6858000"/>
          </a:xfrm>
        </p:spPr>
      </p:pic>
    </p:spTree>
    <p:extLst>
      <p:ext uri="{BB962C8B-B14F-4D97-AF65-F5344CB8AC3E}">
        <p14:creationId xmlns:p14="http://schemas.microsoft.com/office/powerpoint/2010/main" xmlns="" val="3952632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UNIDAD DE COMPETENCIA I </a:t>
            </a:r>
            <a:r>
              <a:rPr lang="es-MX" dirty="0"/>
              <a:t>	</a:t>
            </a:r>
            <a:br>
              <a:rPr lang="es-MX" dirty="0"/>
            </a:br>
            <a:endParaRPr lang="es-MX" dirty="0"/>
          </a:p>
        </p:txBody>
      </p:sp>
      <p:sp>
        <p:nvSpPr>
          <p:cNvPr id="3" name="Marcador de contenido 2"/>
          <p:cNvSpPr>
            <a:spLocks noGrp="1"/>
          </p:cNvSpPr>
          <p:nvPr>
            <p:ph idx="1"/>
          </p:nvPr>
        </p:nvSpPr>
        <p:spPr/>
        <p:txBody>
          <a:bodyPr>
            <a:normAutofit/>
          </a:bodyPr>
          <a:lstStyle/>
          <a:p>
            <a:r>
              <a:rPr lang="es-MX" dirty="0">
                <a:hlinkClick r:id="rId2" action="ppaction://hlinksldjump"/>
              </a:rPr>
              <a:t>UNIDAD I ENTREVISTA PSICOLÓGICA</a:t>
            </a:r>
            <a:endParaRPr lang="es-MX" dirty="0"/>
          </a:p>
          <a:p>
            <a:r>
              <a:rPr lang="es-MX" dirty="0">
                <a:hlinkClick r:id="rId3" action="ppaction://hlinksldjump"/>
              </a:rPr>
              <a:t>1.1. Concepto de la entrevista</a:t>
            </a:r>
            <a:endParaRPr lang="es-MX" dirty="0"/>
          </a:p>
          <a:p>
            <a:pPr marL="0" indent="0">
              <a:buNone/>
            </a:pPr>
            <a:r>
              <a:rPr lang="es-MX" dirty="0" smtClean="0"/>
              <a:t>       El </a:t>
            </a:r>
            <a:r>
              <a:rPr lang="es-MX" dirty="0"/>
              <a:t>alumno enunciara los conceptos principales de la entrevista.</a:t>
            </a:r>
          </a:p>
          <a:p>
            <a:r>
              <a:rPr lang="es-MX" dirty="0">
                <a:hlinkClick r:id="rId4" action="ppaction://hlinksldjump"/>
              </a:rPr>
              <a:t>1.2. Aspectos y tipos de la entrevista psicológica </a:t>
            </a:r>
            <a:r>
              <a:rPr lang="es-MX" dirty="0"/>
              <a:t>.</a:t>
            </a:r>
          </a:p>
          <a:p>
            <a:pPr marL="0" indent="0">
              <a:buNone/>
            </a:pPr>
            <a:r>
              <a:rPr lang="es-MX" dirty="0" smtClean="0"/>
              <a:t>       El </a:t>
            </a:r>
            <a:r>
              <a:rPr lang="es-MX" dirty="0"/>
              <a:t>alumno identificara los elementos y tipos de entrevista psicológica</a:t>
            </a:r>
          </a:p>
          <a:p>
            <a:r>
              <a:rPr lang="es-MX" dirty="0">
                <a:hlinkClick r:id="rId5" action="ppaction://hlinksldjump"/>
              </a:rPr>
              <a:t>1.3. La estructura de la entrevista .</a:t>
            </a:r>
            <a:endParaRPr lang="es-MX" dirty="0"/>
          </a:p>
          <a:p>
            <a:pPr marL="0" indent="0">
              <a:buNone/>
            </a:pPr>
            <a:r>
              <a:rPr lang="es-MX" dirty="0" smtClean="0"/>
              <a:t>     El </a:t>
            </a:r>
            <a:r>
              <a:rPr lang="es-MX" dirty="0"/>
              <a:t>alumno enunciará distinguirá y analizará los elementos, aspectos y pasos </a:t>
            </a:r>
            <a:r>
              <a:rPr lang="es-MX" dirty="0" smtClean="0"/>
              <a:t>       de </a:t>
            </a:r>
            <a:r>
              <a:rPr lang="es-MX" dirty="0"/>
              <a:t>la entrevista.</a:t>
            </a:r>
          </a:p>
        </p:txBody>
      </p:sp>
    </p:spTree>
    <p:extLst>
      <p:ext uri="{BB962C8B-B14F-4D97-AF65-F5344CB8AC3E}">
        <p14:creationId xmlns:p14="http://schemas.microsoft.com/office/powerpoint/2010/main" xmlns="" val="15807469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xmlns="" val="0"/>
              </a:ext>
            </a:extLst>
          </a:blip>
          <a:srcRect t="9658"/>
          <a:stretch/>
        </p:blipFill>
        <p:spPr>
          <a:xfrm>
            <a:off x="2498501" y="218942"/>
            <a:ext cx="8448541" cy="6639058"/>
          </a:xfrm>
        </p:spPr>
      </p:pic>
      <p:sp>
        <p:nvSpPr>
          <p:cNvPr id="5" name="Estrella de 5 puntas 4">
            <a:hlinkClick r:id="rId3" action="ppaction://hlinksldjump"/>
          </p:cNvPr>
          <p:cNvSpPr/>
          <p:nvPr/>
        </p:nvSpPr>
        <p:spPr>
          <a:xfrm>
            <a:off x="9890975" y="5924282"/>
            <a:ext cx="824248" cy="759853"/>
          </a:xfrm>
          <a:prstGeom prst="star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424656082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a:t>
            </a:r>
            <a:endParaRPr lang="es-MX" dirty="0"/>
          </a:p>
        </p:txBody>
      </p:sp>
      <p:sp>
        <p:nvSpPr>
          <p:cNvPr id="3" name="Marcador de contenido 2"/>
          <p:cNvSpPr>
            <a:spLocks noGrp="1"/>
          </p:cNvSpPr>
          <p:nvPr>
            <p:ph idx="1"/>
          </p:nvPr>
        </p:nvSpPr>
        <p:spPr/>
        <p:txBody>
          <a:bodyPr/>
          <a:lstStyle/>
          <a:p>
            <a:pPr algn="ctr"/>
            <a:r>
              <a:rPr lang="es-MX" dirty="0" err="1" smtClean="0"/>
              <a:t>Cléries</a:t>
            </a:r>
            <a:r>
              <a:rPr lang="es-MX" dirty="0" smtClean="0"/>
              <a:t>  X.  La  comunicación.  Una  competencia  esencial  para  los  profesionales  de  la  salud.  1ª  </a:t>
            </a:r>
            <a:r>
              <a:rPr lang="es-MX" dirty="0" err="1" smtClean="0"/>
              <a:t>ed.Barcelona</a:t>
            </a:r>
            <a:r>
              <a:rPr lang="es-MX" dirty="0" smtClean="0"/>
              <a:t>: </a:t>
            </a:r>
            <a:r>
              <a:rPr lang="es-MX" dirty="0" err="1" smtClean="0"/>
              <a:t>Masson</a:t>
            </a:r>
            <a:r>
              <a:rPr lang="es-MX" dirty="0" smtClean="0"/>
              <a:t>; 2006. </a:t>
            </a:r>
          </a:p>
        </p:txBody>
      </p:sp>
      <p:sp>
        <p:nvSpPr>
          <p:cNvPr id="4" name="Rectángulo 3"/>
          <p:cNvSpPr/>
          <p:nvPr/>
        </p:nvSpPr>
        <p:spPr>
          <a:xfrm>
            <a:off x="1146220" y="1249251"/>
            <a:ext cx="10599312" cy="3909725"/>
          </a:xfrm>
          <a:prstGeom prst="rect">
            <a:avLst/>
          </a:prstGeom>
        </p:spPr>
        <p:txBody>
          <a:bodyPr wrap="square">
            <a:spAutoFit/>
          </a:bodyPr>
          <a:lstStyle/>
          <a:p>
            <a:pPr marL="342900" lvl="0" indent="-342900">
              <a:lnSpc>
                <a:spcPct val="107000"/>
              </a:lnSpc>
              <a:spcAft>
                <a:spcPts val="0"/>
              </a:spcAft>
              <a:buFont typeface="Symbol" panose="05050102010706020507" pitchFamily="18" charset="2"/>
              <a:buChar char=""/>
            </a:pPr>
            <a:r>
              <a:rPr lang="es-MX" sz="1400" dirty="0" err="1" smtClean="0">
                <a:ea typeface="Calibri" panose="020F0502020204030204" pitchFamily="34" charset="0"/>
                <a:cs typeface="Times New Roman" panose="02020603050405020304" pitchFamily="18" charset="0"/>
              </a:rPr>
              <a:t>Cléries</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X.</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La</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comunicación.</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Una</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competencia</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esencial</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para</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los</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profesionales</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de</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la</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salud.</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1ª</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 </a:t>
            </a:r>
            <a:r>
              <a:rPr lang="es-MX" sz="1400" dirty="0" err="1" smtClean="0">
                <a:ea typeface="Calibri" panose="020F0502020204030204" pitchFamily="34" charset="0"/>
                <a:cs typeface="Times New Roman" panose="02020603050405020304" pitchFamily="18" charset="0"/>
              </a:rPr>
              <a:t>ed.Barcelona</a:t>
            </a:r>
            <a:r>
              <a:rPr lang="es-MX" sz="1400" dirty="0" smtClean="0">
                <a:ea typeface="Calibri" panose="020F0502020204030204" pitchFamily="34" charset="0"/>
                <a:cs typeface="Times New Roman" panose="02020603050405020304" pitchFamily="18" charset="0"/>
              </a:rPr>
              <a:t>:</a:t>
            </a:r>
            <a:r>
              <a:rPr lang="en-US" sz="1400" dirty="0" smtClean="0">
                <a:ea typeface="Calibri" panose="020F0502020204030204" pitchFamily="34" charset="0"/>
                <a:cs typeface="MS Gothic" panose="020B0609070205080204" pitchFamily="49" charset="-128"/>
              </a:rPr>
              <a:t> </a:t>
            </a:r>
            <a:r>
              <a:rPr lang="es-MX" sz="1400" dirty="0" err="1" smtClean="0">
                <a:ea typeface="Calibri" panose="020F0502020204030204" pitchFamily="34" charset="0"/>
                <a:cs typeface="Times New Roman" panose="02020603050405020304" pitchFamily="18" charset="0"/>
              </a:rPr>
              <a:t>Masson</a:t>
            </a:r>
            <a:r>
              <a:rPr lang="es-MX" sz="1400" dirty="0" smtClean="0">
                <a:ea typeface="Calibri" panose="020F0502020204030204" pitchFamily="34" charset="0"/>
                <a:cs typeface="Times New Roman" panose="02020603050405020304" pitchFamily="18" charset="0"/>
              </a:rPr>
              <a:t>;</a:t>
            </a:r>
            <a:r>
              <a:rPr lang="en-US" sz="1400" dirty="0" smtClean="0">
                <a:ea typeface="Calibri" panose="020F0502020204030204" pitchFamily="34" charset="0"/>
                <a:cs typeface="MS Gothic" panose="020B0609070205080204" pitchFamily="49" charset="-128"/>
              </a:rPr>
              <a:t> </a:t>
            </a:r>
            <a:r>
              <a:rPr lang="es-MX" sz="1400" dirty="0" smtClean="0">
                <a:ea typeface="Calibri" panose="020F0502020204030204" pitchFamily="34" charset="0"/>
                <a:cs typeface="Times New Roman" panose="02020603050405020304" pitchFamily="18" charset="0"/>
              </a:rPr>
              <a:t>2006.</a:t>
            </a:r>
            <a:r>
              <a:rPr lang="en-US" sz="1400" dirty="0" smtClean="0">
                <a:ea typeface="Calibri" panose="020F0502020204030204" pitchFamily="34" charset="0"/>
                <a:cs typeface="MS Gothic" panose="020B0609070205080204" pitchFamily="49" charset="-128"/>
              </a:rPr>
              <a:t> </a:t>
            </a:r>
            <a:endParaRPr lang="es-MX" sz="1400" dirty="0" smtClean="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s-MX" sz="1400" dirty="0" smtClean="0">
                <a:ea typeface="Calibri" panose="020F0502020204030204" pitchFamily="34" charset="0"/>
                <a:cs typeface="Times New Roman" panose="02020603050405020304" pitchFamily="18" charset="0"/>
              </a:rPr>
              <a:t>Aragón</a:t>
            </a:r>
            <a:r>
              <a:rPr lang="es-MX" sz="1400" dirty="0">
                <a:ea typeface="Calibri" panose="020F0502020204030204" pitchFamily="34" charset="0"/>
                <a:cs typeface="Times New Roman" panose="02020603050405020304" pitchFamily="18" charset="0"/>
              </a:rPr>
              <a:t>, Laura, Arturo Silva, Fundamentos teóricos de la evaluación psicológica, México, </a:t>
            </a:r>
            <a:r>
              <a:rPr lang="es-MX" sz="1400" dirty="0" err="1">
                <a:ea typeface="Calibri" panose="020F0502020204030204" pitchFamily="34" charset="0"/>
                <a:cs typeface="Times New Roman" panose="02020603050405020304" pitchFamily="18" charset="0"/>
              </a:rPr>
              <a:t>Pax-Mex</a:t>
            </a:r>
            <a:r>
              <a:rPr lang="es-MX" sz="1400" dirty="0">
                <a:ea typeface="Calibri" panose="020F0502020204030204" pitchFamily="34" charset="0"/>
                <a:cs typeface="Times New Roman" panose="02020603050405020304" pitchFamily="18" charset="0"/>
              </a:rPr>
              <a:t>, 1ª edición, 2004.</a:t>
            </a:r>
          </a:p>
          <a:p>
            <a:pPr marL="342900" lvl="0" indent="-342900">
              <a:lnSpc>
                <a:spcPct val="107000"/>
              </a:lnSpc>
              <a:spcAft>
                <a:spcPts val="0"/>
              </a:spcAft>
              <a:buFont typeface="Symbol" panose="05050102010706020507" pitchFamily="18" charset="2"/>
              <a:buChar char=""/>
            </a:pPr>
            <a:r>
              <a:rPr lang="es-MX" sz="1400" dirty="0" err="1">
                <a:ea typeface="Calibri" panose="020F0502020204030204" pitchFamily="34" charset="0"/>
                <a:cs typeface="Times New Roman" panose="02020603050405020304" pitchFamily="18" charset="0"/>
              </a:rPr>
              <a:t>Roji</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B.</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La</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entrevista</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terapéutica.</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Comunicación</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e</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interacción</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en</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psicoterapia.</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Madrid:</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UNED;</a:t>
            </a:r>
            <a:r>
              <a:rPr lang="en-US" sz="1400" dirty="0">
                <a:ea typeface="Calibri" panose="020F0502020204030204" pitchFamily="34" charset="0"/>
                <a:cs typeface="MS Gothic" panose="020B0609070205080204" pitchFamily="49" charset="-128"/>
              </a:rPr>
              <a:t> </a:t>
            </a:r>
            <a:r>
              <a:rPr lang="es-MX" sz="1400" dirty="0">
                <a:ea typeface="Calibri" panose="020F0502020204030204" pitchFamily="34" charset="0"/>
                <a:cs typeface="Times New Roman" panose="02020603050405020304" pitchFamily="18" charset="0"/>
              </a:rPr>
              <a:t>1990.</a:t>
            </a:r>
            <a:r>
              <a:rPr lang="en-US" sz="1400" dirty="0">
                <a:ea typeface="Calibri" panose="020F0502020204030204" pitchFamily="34" charset="0"/>
                <a:cs typeface="MS Gothic" panose="020B0609070205080204" pitchFamily="49" charset="-128"/>
              </a:rPr>
              <a:t> </a:t>
            </a:r>
            <a:endParaRPr lang="es-MX" sz="1400" dirty="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s-MX" sz="1400" dirty="0">
                <a:ea typeface="Calibri" panose="020F0502020204030204" pitchFamily="34" charset="0"/>
                <a:cs typeface="Times New Roman" panose="02020603050405020304" pitchFamily="18" charset="0"/>
              </a:rPr>
              <a:t>Fontana, A., Frey, J. (2005). </a:t>
            </a:r>
            <a:r>
              <a:rPr lang="es-MX" sz="1400" dirty="0" err="1">
                <a:ea typeface="Calibri" panose="020F0502020204030204" pitchFamily="34" charset="0"/>
                <a:cs typeface="Times New Roman" panose="02020603050405020304" pitchFamily="18" charset="0"/>
              </a:rPr>
              <a:t>The</a:t>
            </a:r>
            <a:r>
              <a:rPr lang="es-MX" sz="1400" dirty="0">
                <a:ea typeface="Calibri" panose="020F0502020204030204" pitchFamily="34" charset="0"/>
                <a:cs typeface="Times New Roman" panose="02020603050405020304" pitchFamily="18" charset="0"/>
              </a:rPr>
              <a:t> Interview, </a:t>
            </a:r>
            <a:r>
              <a:rPr lang="es-MX" sz="1400" dirty="0" err="1">
                <a:ea typeface="Calibri" panose="020F0502020204030204" pitchFamily="34" charset="0"/>
                <a:cs typeface="Times New Roman" panose="02020603050405020304" pitchFamily="18" charset="0"/>
              </a:rPr>
              <a:t>from</a:t>
            </a:r>
            <a:r>
              <a:rPr lang="es-MX" sz="1400" dirty="0">
                <a:ea typeface="Calibri" panose="020F0502020204030204" pitchFamily="34" charset="0"/>
                <a:cs typeface="Times New Roman" panose="02020603050405020304" pitchFamily="18" charset="0"/>
              </a:rPr>
              <a:t> neutral </a:t>
            </a:r>
            <a:r>
              <a:rPr lang="es-MX" sz="1400" dirty="0" err="1">
                <a:ea typeface="Calibri" panose="020F0502020204030204" pitchFamily="34" charset="0"/>
                <a:cs typeface="Times New Roman" panose="02020603050405020304" pitchFamily="18" charset="0"/>
              </a:rPr>
              <a:t>stance</a:t>
            </a:r>
            <a:r>
              <a:rPr lang="es-MX" sz="1400" dirty="0">
                <a:ea typeface="Calibri" panose="020F0502020204030204" pitchFamily="34" charset="0"/>
                <a:cs typeface="Times New Roman" panose="02020603050405020304" pitchFamily="18" charset="0"/>
              </a:rPr>
              <a:t> to </a:t>
            </a:r>
            <a:r>
              <a:rPr lang="es-MX" sz="1400" dirty="0" err="1">
                <a:ea typeface="Calibri" panose="020F0502020204030204" pitchFamily="34" charset="0"/>
                <a:cs typeface="Times New Roman" panose="02020603050405020304" pitchFamily="18" charset="0"/>
              </a:rPr>
              <a:t>political</a:t>
            </a:r>
            <a:r>
              <a:rPr lang="es-MX" sz="1400" dirty="0">
                <a:ea typeface="Calibri" panose="020F0502020204030204" pitchFamily="34" charset="0"/>
                <a:cs typeface="Times New Roman" panose="02020603050405020304" pitchFamily="18" charset="0"/>
              </a:rPr>
              <a:t> </a:t>
            </a:r>
            <a:r>
              <a:rPr lang="es-MX" sz="1400" dirty="0" err="1">
                <a:ea typeface="Calibri" panose="020F0502020204030204" pitchFamily="34" charset="0"/>
                <a:cs typeface="Times New Roman" panose="02020603050405020304" pitchFamily="18" charset="0"/>
              </a:rPr>
              <a:t>involvement</a:t>
            </a:r>
            <a:r>
              <a:rPr lang="es-MX" sz="1400" dirty="0">
                <a:ea typeface="Calibri" panose="020F0502020204030204" pitchFamily="34" charset="0"/>
                <a:cs typeface="Times New Roman" panose="02020603050405020304" pitchFamily="18" charset="0"/>
              </a:rPr>
              <a:t>. En N. K. </a:t>
            </a:r>
            <a:r>
              <a:rPr lang="es-MX" sz="1400" dirty="0" err="1">
                <a:ea typeface="Calibri" panose="020F0502020204030204" pitchFamily="34" charset="0"/>
                <a:cs typeface="Times New Roman" panose="02020603050405020304" pitchFamily="18" charset="0"/>
              </a:rPr>
              <a:t>Denzin</a:t>
            </a:r>
            <a:r>
              <a:rPr lang="es-MX" sz="1400" dirty="0">
                <a:ea typeface="Calibri" panose="020F0502020204030204" pitchFamily="34" charset="0"/>
                <a:cs typeface="Times New Roman" panose="02020603050405020304" pitchFamily="18" charset="0"/>
              </a:rPr>
              <a:t> &amp; y S., Lincoln (</a:t>
            </a:r>
            <a:r>
              <a:rPr lang="es-MX" sz="1400" dirty="0" err="1">
                <a:ea typeface="Calibri" panose="020F0502020204030204" pitchFamily="34" charset="0"/>
                <a:cs typeface="Times New Roman" panose="02020603050405020304" pitchFamily="18" charset="0"/>
              </a:rPr>
              <a:t>Comp</a:t>
            </a:r>
            <a:r>
              <a:rPr lang="es-MX" sz="1400" dirty="0">
                <a:ea typeface="Calibri" panose="020F0502020204030204" pitchFamily="34" charset="0"/>
                <a:cs typeface="Times New Roman" panose="02020603050405020304" pitchFamily="18" charset="0"/>
              </a:rPr>
              <a:t>). </a:t>
            </a:r>
            <a:r>
              <a:rPr lang="es-MX" sz="1400" dirty="0" err="1">
                <a:ea typeface="Calibri" panose="020F0502020204030204" pitchFamily="34" charset="0"/>
                <a:cs typeface="Times New Roman" panose="02020603050405020304" pitchFamily="18" charset="0"/>
              </a:rPr>
              <a:t>The</a:t>
            </a:r>
            <a:r>
              <a:rPr lang="es-MX" sz="1400" dirty="0">
                <a:ea typeface="Calibri" panose="020F0502020204030204" pitchFamily="34" charset="0"/>
                <a:cs typeface="Times New Roman" panose="02020603050405020304" pitchFamily="18" charset="0"/>
              </a:rPr>
              <a:t> </a:t>
            </a:r>
            <a:r>
              <a:rPr lang="es-MX" sz="1400" dirty="0" err="1">
                <a:ea typeface="Calibri" panose="020F0502020204030204" pitchFamily="34" charset="0"/>
                <a:cs typeface="Times New Roman" panose="02020603050405020304" pitchFamily="18" charset="0"/>
              </a:rPr>
              <a:t>Sage</a:t>
            </a:r>
            <a:r>
              <a:rPr lang="es-MX" sz="1400" dirty="0">
                <a:ea typeface="Calibri" panose="020F0502020204030204" pitchFamily="34" charset="0"/>
                <a:cs typeface="Times New Roman" panose="02020603050405020304" pitchFamily="18" charset="0"/>
              </a:rPr>
              <a:t> </a:t>
            </a:r>
            <a:r>
              <a:rPr lang="es-MX" sz="1400" dirty="0" err="1">
                <a:ea typeface="Calibri" panose="020F0502020204030204" pitchFamily="34" charset="0"/>
                <a:cs typeface="Times New Roman" panose="02020603050405020304" pitchFamily="18" charset="0"/>
              </a:rPr>
              <a:t>Handbook</a:t>
            </a:r>
            <a:r>
              <a:rPr lang="es-MX" sz="1400" dirty="0">
                <a:ea typeface="Calibri" panose="020F0502020204030204" pitchFamily="34" charset="0"/>
                <a:cs typeface="Times New Roman" panose="02020603050405020304" pitchFamily="18" charset="0"/>
              </a:rPr>
              <a:t> of </a:t>
            </a:r>
            <a:r>
              <a:rPr lang="es-MX" sz="1400" dirty="0" err="1">
                <a:ea typeface="Calibri" panose="020F0502020204030204" pitchFamily="34" charset="0"/>
                <a:cs typeface="Times New Roman" panose="02020603050405020304" pitchFamily="18" charset="0"/>
              </a:rPr>
              <a:t>Qualitative</a:t>
            </a:r>
            <a:r>
              <a:rPr lang="es-MX" sz="1400" dirty="0">
                <a:ea typeface="Calibri" panose="020F0502020204030204" pitchFamily="34" charset="0"/>
                <a:cs typeface="Times New Roman" panose="02020603050405020304" pitchFamily="18" charset="0"/>
              </a:rPr>
              <a:t> </a:t>
            </a:r>
            <a:r>
              <a:rPr lang="es-MX" sz="1400" dirty="0" err="1">
                <a:ea typeface="Calibri" panose="020F0502020204030204" pitchFamily="34" charset="0"/>
                <a:cs typeface="Times New Roman" panose="02020603050405020304" pitchFamily="18" charset="0"/>
              </a:rPr>
              <a:t>Research</a:t>
            </a:r>
            <a:r>
              <a:rPr lang="es-MX" sz="1400" dirty="0">
                <a:ea typeface="Calibri" panose="020F0502020204030204" pitchFamily="34" charset="0"/>
                <a:cs typeface="Times New Roman" panose="02020603050405020304" pitchFamily="18" charset="0"/>
              </a:rPr>
              <a:t> (695-727). London, UK: </a:t>
            </a:r>
            <a:r>
              <a:rPr lang="es-MX" sz="1400" dirty="0" err="1">
                <a:ea typeface="Calibri" panose="020F0502020204030204" pitchFamily="34" charset="0"/>
                <a:cs typeface="Times New Roman" panose="02020603050405020304" pitchFamily="18" charset="0"/>
              </a:rPr>
              <a:t>Sage</a:t>
            </a:r>
            <a:r>
              <a:rPr lang="es-MX" sz="1400" dirty="0">
                <a:ea typeface="Calibri" panose="020F0502020204030204" pitchFamily="34" charset="0"/>
                <a:cs typeface="Times New Roman" panose="02020603050405020304" pitchFamily="18" charset="0"/>
              </a:rPr>
              <a:t>.</a:t>
            </a:r>
          </a:p>
          <a:p>
            <a:pPr marL="342900" lvl="0" indent="-342900">
              <a:lnSpc>
                <a:spcPct val="107000"/>
              </a:lnSpc>
              <a:spcAft>
                <a:spcPts val="0"/>
              </a:spcAft>
              <a:buFont typeface="Symbol" panose="05050102010706020507" pitchFamily="18" charset="2"/>
              <a:buChar char=""/>
            </a:pPr>
            <a:r>
              <a:rPr lang="es-MX" sz="1400" dirty="0">
                <a:ea typeface="Calibri" panose="020F0502020204030204" pitchFamily="34" charset="0"/>
                <a:cs typeface="Times New Roman" panose="02020603050405020304" pitchFamily="18" charset="0"/>
              </a:rPr>
              <a:t>Acevedo, A. y López, A.F. (1986). El proceso de la entrevista. Conceptos y modelos.(4ª </a:t>
            </a:r>
            <a:r>
              <a:rPr lang="es-MX" sz="1400" dirty="0" err="1">
                <a:ea typeface="Calibri" panose="020F0502020204030204" pitchFamily="34" charset="0"/>
                <a:cs typeface="Times New Roman" panose="02020603050405020304" pitchFamily="18" charset="0"/>
              </a:rPr>
              <a:t>ed</a:t>
            </a:r>
            <a:r>
              <a:rPr lang="es-MX" sz="1400" dirty="0">
                <a:ea typeface="Calibri" panose="020F0502020204030204" pitchFamily="34" charset="0"/>
                <a:cs typeface="Times New Roman" panose="02020603050405020304" pitchFamily="18" charset="0"/>
              </a:rPr>
              <a:t>). México: </a:t>
            </a:r>
            <a:r>
              <a:rPr lang="es-MX" sz="1400" dirty="0" err="1">
                <a:ea typeface="Calibri" panose="020F0502020204030204" pitchFamily="34" charset="0"/>
                <a:cs typeface="Times New Roman" panose="02020603050405020304" pitchFamily="18" charset="0"/>
              </a:rPr>
              <a:t>Limusa</a:t>
            </a:r>
            <a:r>
              <a:rPr lang="es-MX" sz="1400" dirty="0">
                <a:ea typeface="Calibri" panose="020F0502020204030204" pitchFamily="34" charset="0"/>
                <a:cs typeface="Times New Roman" panose="02020603050405020304" pitchFamily="18" charset="0"/>
              </a:rPr>
              <a:t>. </a:t>
            </a:r>
          </a:p>
          <a:p>
            <a:pPr marL="342900" lvl="0" indent="-342900">
              <a:lnSpc>
                <a:spcPct val="107000"/>
              </a:lnSpc>
              <a:spcAft>
                <a:spcPts val="0"/>
              </a:spcAft>
              <a:buFont typeface="Symbol" panose="05050102010706020507" pitchFamily="18" charset="2"/>
              <a:buChar char=""/>
            </a:pPr>
            <a:r>
              <a:rPr lang="es-MX" sz="1400" dirty="0">
                <a:ea typeface="Calibri" panose="020F0502020204030204" pitchFamily="34" charset="0"/>
                <a:cs typeface="Times New Roman" panose="02020603050405020304" pitchFamily="18" charset="0"/>
              </a:rPr>
              <a:t>Álvarez, V. (1984). Diagnóstico pedagógico. Sevilla: Alfar. </a:t>
            </a:r>
          </a:p>
          <a:p>
            <a:pPr marL="342900" lvl="0" indent="-342900">
              <a:lnSpc>
                <a:spcPct val="107000"/>
              </a:lnSpc>
              <a:spcAft>
                <a:spcPts val="0"/>
              </a:spcAft>
              <a:buFont typeface="Symbol" panose="05050102010706020507" pitchFamily="18" charset="2"/>
              <a:buChar char=""/>
            </a:pPr>
            <a:r>
              <a:rPr lang="es-MX" sz="1400" dirty="0" err="1">
                <a:ea typeface="Calibri" panose="020F0502020204030204" pitchFamily="34" charset="0"/>
                <a:cs typeface="Times New Roman" panose="02020603050405020304" pitchFamily="18" charset="0"/>
              </a:rPr>
              <a:t>Amapsy</a:t>
            </a:r>
            <a:r>
              <a:rPr lang="es-MX" sz="1400" dirty="0">
                <a:ea typeface="Calibri" panose="020F0502020204030204" pitchFamily="34" charset="0"/>
                <a:cs typeface="Times New Roman" panose="02020603050405020304" pitchFamily="18" charset="0"/>
              </a:rPr>
              <a:t> (2015)</a:t>
            </a:r>
          </a:p>
          <a:p>
            <a:pPr marL="342900" lvl="0" indent="-342900">
              <a:lnSpc>
                <a:spcPct val="107000"/>
              </a:lnSpc>
              <a:spcAft>
                <a:spcPts val="0"/>
              </a:spcAft>
              <a:buFont typeface="Symbol" panose="05050102010706020507" pitchFamily="18" charset="2"/>
              <a:buChar char=""/>
            </a:pPr>
            <a:r>
              <a:rPr lang="es-MX" sz="1400" dirty="0">
                <a:solidFill>
                  <a:srgbClr val="252525"/>
                </a:solidFill>
                <a:ea typeface="Calibri" panose="020F0502020204030204" pitchFamily="34" charset="0"/>
                <a:cs typeface="Times New Roman" panose="02020603050405020304" pitchFamily="18" charset="0"/>
              </a:rPr>
              <a:t>Díaz Portillo I. Técnica de la entrevista psicodinámica. México: Editorial </a:t>
            </a:r>
            <a:r>
              <a:rPr lang="es-MX" sz="1400" dirty="0" err="1">
                <a:solidFill>
                  <a:srgbClr val="252525"/>
                </a:solidFill>
                <a:ea typeface="Calibri" panose="020F0502020204030204" pitchFamily="34" charset="0"/>
                <a:cs typeface="Times New Roman" panose="02020603050405020304" pitchFamily="18" charset="0"/>
              </a:rPr>
              <a:t>Pax</a:t>
            </a:r>
            <a:r>
              <a:rPr lang="es-MX" sz="1400" dirty="0">
                <a:solidFill>
                  <a:srgbClr val="252525"/>
                </a:solidFill>
                <a:ea typeface="Calibri" panose="020F0502020204030204" pitchFamily="34" charset="0"/>
                <a:cs typeface="Times New Roman" panose="02020603050405020304" pitchFamily="18" charset="0"/>
              </a:rPr>
              <a:t>; 1986.</a:t>
            </a:r>
            <a:endParaRPr lang="es-MX" sz="1400" dirty="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s-PR" sz="1400" dirty="0" smtClean="0">
                <a:ea typeface="Calibri" panose="020F0502020204030204" pitchFamily="34" charset="0"/>
                <a:cs typeface="Times New Roman" panose="02020603050405020304" pitchFamily="18" charset="0"/>
              </a:rPr>
              <a:t>DSM IV TR La entrevista clínica Tomo I Fundamentos E. </a:t>
            </a:r>
            <a:r>
              <a:rPr lang="es-PR" sz="1400" dirty="0" err="1" smtClean="0">
                <a:ea typeface="Calibri" panose="020F0502020204030204" pitchFamily="34" charset="0"/>
                <a:cs typeface="Times New Roman" panose="02020603050405020304" pitchFamily="18" charset="0"/>
              </a:rPr>
              <a:t>Othmer</a:t>
            </a:r>
            <a:r>
              <a:rPr lang="es-PR" sz="1400" dirty="0" smtClean="0">
                <a:ea typeface="Calibri" panose="020F0502020204030204" pitchFamily="34" charset="0"/>
                <a:cs typeface="Times New Roman" panose="02020603050405020304" pitchFamily="18" charset="0"/>
              </a:rPr>
              <a:t> y S. </a:t>
            </a:r>
            <a:r>
              <a:rPr lang="es-PR" sz="1400" dirty="0" err="1" smtClean="0">
                <a:ea typeface="Calibri" panose="020F0502020204030204" pitchFamily="34" charset="0"/>
                <a:cs typeface="Times New Roman" panose="02020603050405020304" pitchFamily="18" charset="0"/>
              </a:rPr>
              <a:t>Othmer</a:t>
            </a:r>
            <a:r>
              <a:rPr lang="es-PR" sz="1400" dirty="0" smtClean="0">
                <a:ea typeface="Calibri" panose="020F0502020204030204" pitchFamily="34" charset="0"/>
                <a:cs typeface="Times New Roman" panose="02020603050405020304" pitchFamily="18" charset="0"/>
              </a:rPr>
              <a:t> </a:t>
            </a:r>
            <a:endParaRPr lang="es-MX" sz="1400" dirty="0" smtClean="0">
              <a:ea typeface="Calibri" panose="020F0502020204030204" pitchFamily="34" charset="0"/>
              <a:cs typeface="Times New Roman" panose="02020603050405020304" pitchFamily="18" charset="0"/>
            </a:endParaRPr>
          </a:p>
          <a:p>
            <a:pPr marL="342900" lvl="0" indent="-342900">
              <a:lnSpc>
                <a:spcPts val="1800"/>
              </a:lnSpc>
              <a:spcAft>
                <a:spcPts val="120"/>
              </a:spcAft>
              <a:buFont typeface="Symbol" panose="05050102010706020507" pitchFamily="18" charset="2"/>
              <a:buChar char=""/>
            </a:pPr>
            <a:r>
              <a:rPr lang="es-MX" sz="1400" dirty="0" smtClean="0">
                <a:solidFill>
                  <a:srgbClr val="252525"/>
                </a:solidFill>
                <a:ea typeface="Times New Roman" panose="02020603050405020304" pitchFamily="18" charset="0"/>
                <a:cs typeface="Times New Roman" panose="02020603050405020304" pitchFamily="18" charset="0"/>
              </a:rPr>
              <a:t>Bretones</a:t>
            </a:r>
            <a:r>
              <a:rPr lang="es-MX" sz="1400" dirty="0">
                <a:solidFill>
                  <a:srgbClr val="252525"/>
                </a:solidFill>
                <a:ea typeface="Times New Roman" panose="02020603050405020304" pitchFamily="18" charset="0"/>
                <a:cs typeface="Times New Roman" panose="02020603050405020304" pitchFamily="18" charset="0"/>
              </a:rPr>
              <a:t>, F. D. y Rodríguez, A. (2008). Reclutamiento y selección de personal y acogida. En M. A Mañas y A. Delgado, Recursos Humanos. Madrid: Pirámide. pp. 101-134.</a:t>
            </a:r>
            <a:endParaRPr lang="es-MX" sz="1400" dirty="0">
              <a:solidFill>
                <a:srgbClr val="252525"/>
              </a:solidFill>
              <a:ea typeface="Calibri" panose="020F0502020204030204" pitchFamily="34" charset="0"/>
              <a:cs typeface="Times New Roman" panose="02020603050405020304" pitchFamily="18" charset="0"/>
            </a:endParaRPr>
          </a:p>
          <a:p>
            <a:pPr marL="342900" lvl="0" indent="-342900">
              <a:lnSpc>
                <a:spcPts val="1800"/>
              </a:lnSpc>
              <a:spcAft>
                <a:spcPts val="120"/>
              </a:spcAft>
              <a:buFont typeface="Symbol" panose="05050102010706020507" pitchFamily="18" charset="2"/>
              <a:buChar char=""/>
            </a:pPr>
            <a:r>
              <a:rPr lang="es-MX" sz="1400" dirty="0">
                <a:solidFill>
                  <a:srgbClr val="252525"/>
                </a:solidFill>
                <a:ea typeface="Times New Roman" panose="02020603050405020304" pitchFamily="18" charset="0"/>
                <a:cs typeface="Times New Roman" panose="02020603050405020304" pitchFamily="18" charset="0"/>
              </a:rPr>
              <a:t>Díaz, F. y Rodríguez, A. (2003). Selección y formación de personal. Granada: Editorial de la Universidad de Granada.</a:t>
            </a:r>
            <a:endParaRPr lang="es-MX" sz="1400" dirty="0">
              <a:solidFill>
                <a:srgbClr val="252525"/>
              </a:solidFill>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s-MX" sz="1400" dirty="0" err="1">
                <a:ea typeface="Calibri" panose="020F0502020204030204" pitchFamily="34" charset="0"/>
                <a:cs typeface="Times New Roman" panose="02020603050405020304" pitchFamily="18" charset="0"/>
              </a:rPr>
              <a:t>Létourneau</a:t>
            </a:r>
            <a:r>
              <a:rPr lang="es-MX" sz="1400" dirty="0">
                <a:ea typeface="Calibri" panose="020F0502020204030204" pitchFamily="34" charset="0"/>
                <a:cs typeface="Times New Roman" panose="02020603050405020304" pitchFamily="18" charset="0"/>
              </a:rPr>
              <a:t>,  Jocelyn.  2007. “Cómo adelantar una investigación mediante entrevistas”. En:  La caja de herramientas del joven investigador. Guía de iniciación al trabajo intelectual. Medellín: Editorial La Carreta.</a:t>
            </a:r>
            <a:endParaRPr lang="es-MX" sz="1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508608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xmlns="" val="131333223"/>
              </p:ext>
            </p:extLst>
          </p:nvPr>
        </p:nvGraphicFramePr>
        <p:xfrm>
          <a:off x="218941" y="193183"/>
          <a:ext cx="11058659" cy="651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12542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1361</TotalTime>
  <Words>4697</Words>
  <Application>Microsoft Office PowerPoint</Application>
  <PresentationFormat>Personalizado</PresentationFormat>
  <Paragraphs>517</Paragraphs>
  <Slides>81</Slides>
  <Notes>0</Notes>
  <HiddenSlides>0</HiddenSlides>
  <MMClips>0</MMClips>
  <ScaleCrop>false</ScaleCrop>
  <HeadingPairs>
    <vt:vector size="4" baseType="variant">
      <vt:variant>
        <vt:lpstr>Tema</vt:lpstr>
      </vt:variant>
      <vt:variant>
        <vt:i4>1</vt:i4>
      </vt:variant>
      <vt:variant>
        <vt:lpstr>Títulos de diapositiva</vt:lpstr>
      </vt:variant>
      <vt:variant>
        <vt:i4>81</vt:i4>
      </vt:variant>
    </vt:vector>
  </HeadingPairs>
  <TitlesOfParts>
    <vt:vector size="82" baseType="lpstr">
      <vt:lpstr>Espiral</vt:lpstr>
      <vt:lpstr>              Universidad Autónoma del Estado  de México.   C.U. UAEM ZAUMPANGO  Licenciatura en Psicología   Docente: Elvira Ivone  González Jaimes  Materia: Taller de la entrevista psicológica. </vt:lpstr>
      <vt:lpstr>Mapa curricular. </vt:lpstr>
      <vt:lpstr>Presentación</vt:lpstr>
      <vt:lpstr>Objetivo general.</vt:lpstr>
      <vt:lpstr>Secuencia didáctica </vt:lpstr>
      <vt:lpstr>Nota.</vt:lpstr>
      <vt:lpstr>ESTRUCTURA DELA UNIDAD DE APRENDIZAJE </vt:lpstr>
      <vt:lpstr>UNIDAD DE COMPETENCIA I   </vt:lpstr>
      <vt:lpstr>Diapositiva 9</vt:lpstr>
      <vt:lpstr>Diapositiva 10</vt:lpstr>
      <vt:lpstr>1.1. Concepto de la entrevista </vt:lpstr>
      <vt:lpstr>Diapositiva 12</vt:lpstr>
      <vt:lpstr>Diapositiva 13</vt:lpstr>
      <vt:lpstr>Diapositiva 14</vt:lpstr>
      <vt:lpstr>1.2. Aspectos y tipos de la entrevista psicológica .        </vt:lpstr>
      <vt:lpstr>Diapositiva 16</vt:lpstr>
      <vt:lpstr>Diapositiva 17</vt:lpstr>
      <vt:lpstr>Diapositiva 18</vt:lpstr>
      <vt:lpstr>Diapositiva 19</vt:lpstr>
      <vt:lpstr>1.3. La estructura de la entrevista .      </vt:lpstr>
      <vt:lpstr>Diapositiva 21</vt:lpstr>
      <vt:lpstr>Diapositiva 22</vt:lpstr>
      <vt:lpstr>UNIDAD DE COMPETENCIA II</vt:lpstr>
      <vt:lpstr>Diapositiva 24</vt:lpstr>
      <vt:lpstr>Diapositiva 25</vt:lpstr>
      <vt:lpstr>2.1 Aspectos básicos de la entrevista clínica </vt:lpstr>
      <vt:lpstr>Entrevista clínica </vt:lpstr>
      <vt:lpstr>Diapositiva 28</vt:lpstr>
      <vt:lpstr>Diapositiva 29</vt:lpstr>
      <vt:lpstr>Diapositiva 30</vt:lpstr>
      <vt:lpstr>2.2 Tipos de entrevista clínica </vt:lpstr>
      <vt:lpstr>Diapositiva 32</vt:lpstr>
      <vt:lpstr>Dirigida a la introspección </vt:lpstr>
      <vt:lpstr>Centrada en los síntomas: descriptiva  </vt:lpstr>
      <vt:lpstr>Diapositiva 35</vt:lpstr>
      <vt:lpstr>2.3 Formato de entrevista clínica </vt:lpstr>
      <vt:lpstr>Diapositiva 37</vt:lpstr>
      <vt:lpstr>UNIDAD DE COMPETENCIA III</vt:lpstr>
      <vt:lpstr>Diapositiva 39</vt:lpstr>
      <vt:lpstr>Diapositiva 40</vt:lpstr>
      <vt:lpstr>3.1 Aspectos básicos de la Entrevista Educativa </vt:lpstr>
      <vt:lpstr>Diapositiva 42</vt:lpstr>
      <vt:lpstr>Faces de la entrevista educativa </vt:lpstr>
      <vt:lpstr>Diapositiva 44</vt:lpstr>
      <vt:lpstr>3.2 Tipos de Entrevista Educativa</vt:lpstr>
      <vt:lpstr>Diapositiva 46</vt:lpstr>
      <vt:lpstr>Diapositiva 47</vt:lpstr>
      <vt:lpstr>Diapositiva 48</vt:lpstr>
      <vt:lpstr>3.3. Formato de Entrevista educativa</vt:lpstr>
      <vt:lpstr>Diapositiva 50</vt:lpstr>
      <vt:lpstr>Diapositiva 51</vt:lpstr>
      <vt:lpstr>UNIDAD DE COMPETENCIA IV</vt:lpstr>
      <vt:lpstr>Diapositiva 53</vt:lpstr>
      <vt:lpstr>Diapositiva 54</vt:lpstr>
      <vt:lpstr>4.1 Aspectos Básicos de la Entrevista Laboral </vt:lpstr>
      <vt:lpstr>Diapositiva 56</vt:lpstr>
      <vt:lpstr>Diapositiva 57</vt:lpstr>
      <vt:lpstr>Diapositiva 58</vt:lpstr>
      <vt:lpstr>4.2 Tipos de Entrevista laboral</vt:lpstr>
      <vt:lpstr>Diapositiva 60</vt:lpstr>
      <vt:lpstr>Diapositiva 61</vt:lpstr>
      <vt:lpstr>Por la etapa en que se encuentra el proceso </vt:lpstr>
      <vt:lpstr>Diapositiva 63</vt:lpstr>
      <vt:lpstr>4.3 Formato de Entrevista Laboral</vt:lpstr>
      <vt:lpstr>Diapositiva 65</vt:lpstr>
      <vt:lpstr>Diapositiva 66</vt:lpstr>
      <vt:lpstr>UNIDAD DE COMPETENCIA V   </vt:lpstr>
      <vt:lpstr>Diapositiva 68</vt:lpstr>
      <vt:lpstr>Diapositiva 69</vt:lpstr>
      <vt:lpstr>5.1 Aspectos básicos de la entrevista social.</vt:lpstr>
      <vt:lpstr>Diapositiva 71</vt:lpstr>
      <vt:lpstr>Diapositiva 72</vt:lpstr>
      <vt:lpstr>Diapositiva 73</vt:lpstr>
      <vt:lpstr>5.2 Tipos de Entrevista Social </vt:lpstr>
      <vt:lpstr>La entrevista de investigación </vt:lpstr>
      <vt:lpstr>Entrevista consultiva </vt:lpstr>
      <vt:lpstr>Entrevista informativa</vt:lpstr>
      <vt:lpstr>5.3 Formato de Entrevista Social</vt:lpstr>
      <vt:lpstr>Diapositiva 79</vt:lpstr>
      <vt:lpstr>Diapositiva 80</vt:lpstr>
      <vt:lpstr>Referencias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belem</dc:creator>
  <cp:lastModifiedBy>usuario</cp:lastModifiedBy>
  <cp:revision>85</cp:revision>
  <dcterms:created xsi:type="dcterms:W3CDTF">2015-01-26T00:03:37Z</dcterms:created>
  <dcterms:modified xsi:type="dcterms:W3CDTF">2015-08-26T18:31:01Z</dcterms:modified>
</cp:coreProperties>
</file>