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67"/>
  </p:notesMasterIdLst>
  <p:sldIdLst>
    <p:sldId id="256" r:id="rId2"/>
    <p:sldId id="257" r:id="rId3"/>
    <p:sldId id="258" r:id="rId4"/>
    <p:sldId id="259" r:id="rId5"/>
    <p:sldId id="261" r:id="rId6"/>
    <p:sldId id="271" r:id="rId7"/>
    <p:sldId id="304" r:id="rId8"/>
    <p:sldId id="305" r:id="rId9"/>
    <p:sldId id="330" r:id="rId10"/>
    <p:sldId id="287" r:id="rId11"/>
    <p:sldId id="273" r:id="rId12"/>
    <p:sldId id="306" r:id="rId13"/>
    <p:sldId id="275" r:id="rId14"/>
    <p:sldId id="278" r:id="rId15"/>
    <p:sldId id="276" r:id="rId16"/>
    <p:sldId id="277" r:id="rId17"/>
    <p:sldId id="331" r:id="rId18"/>
    <p:sldId id="315" r:id="rId19"/>
    <p:sldId id="332" r:id="rId20"/>
    <p:sldId id="313" r:id="rId21"/>
    <p:sldId id="263" r:id="rId22"/>
    <p:sldId id="307" r:id="rId23"/>
    <p:sldId id="264" r:id="rId24"/>
    <p:sldId id="288" r:id="rId25"/>
    <p:sldId id="265" r:id="rId26"/>
    <p:sldId id="266" r:id="rId27"/>
    <p:sldId id="267" r:id="rId28"/>
    <p:sldId id="279" r:id="rId29"/>
    <p:sldId id="316" r:id="rId30"/>
    <p:sldId id="280" r:id="rId31"/>
    <p:sldId id="317" r:id="rId32"/>
    <p:sldId id="310" r:id="rId33"/>
    <p:sldId id="318" r:id="rId34"/>
    <p:sldId id="319" r:id="rId35"/>
    <p:sldId id="320" r:id="rId36"/>
    <p:sldId id="282" r:id="rId37"/>
    <p:sldId id="321" r:id="rId38"/>
    <p:sldId id="322" r:id="rId39"/>
    <p:sldId id="308" r:id="rId40"/>
    <p:sldId id="323" r:id="rId41"/>
    <p:sldId id="311" r:id="rId42"/>
    <p:sldId id="292" r:id="rId43"/>
    <p:sldId id="326" r:id="rId44"/>
    <p:sldId id="333" r:id="rId45"/>
    <p:sldId id="334" r:id="rId46"/>
    <p:sldId id="284" r:id="rId47"/>
    <p:sldId id="286" r:id="rId48"/>
    <p:sldId id="309" r:id="rId49"/>
    <p:sldId id="296" r:id="rId50"/>
    <p:sldId id="297" r:id="rId51"/>
    <p:sldId id="312" r:id="rId52"/>
    <p:sldId id="293" r:id="rId53"/>
    <p:sldId id="327" r:id="rId54"/>
    <p:sldId id="298" r:id="rId55"/>
    <p:sldId id="302" r:id="rId56"/>
    <p:sldId id="294" r:id="rId57"/>
    <p:sldId id="299" r:id="rId58"/>
    <p:sldId id="300" r:id="rId59"/>
    <p:sldId id="301" r:id="rId60"/>
    <p:sldId id="328" r:id="rId61"/>
    <p:sldId id="329" r:id="rId62"/>
    <p:sldId id="335" r:id="rId63"/>
    <p:sldId id="336" r:id="rId64"/>
    <p:sldId id="337" r:id="rId65"/>
    <p:sldId id="303" r:id="rId66"/>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43" autoAdjust="0"/>
    <p:restoredTop sz="94660"/>
  </p:normalViewPr>
  <p:slideViewPr>
    <p:cSldViewPr>
      <p:cViewPr varScale="1">
        <p:scale>
          <a:sx n="110" d="100"/>
          <a:sy n="110" d="100"/>
        </p:scale>
        <p:origin x="-165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_rels/data5.xml.rels><?xml version="1.0" encoding="UTF-8" standalone="yes"?>
<Relationships xmlns="http://schemas.openxmlformats.org/package/2006/relationships"><Relationship Id="rId1" Type="http://schemas.openxmlformats.org/officeDocument/2006/relationships/image" Target="../media/image2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29895B-714E-4F82-95E0-6DC2129A9A4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36E608D2-6027-4B58-BC6B-30B7E3CCF403}">
      <dgm:prSet phldrT="[Texto]"/>
      <dgm:spPr/>
      <dgm:t>
        <a:bodyPr/>
        <a:lstStyle/>
        <a:p>
          <a:r>
            <a:rPr lang="es-MX" dirty="0" smtClean="0"/>
            <a:t>Curriculum</a:t>
          </a:r>
        </a:p>
        <a:p>
          <a:r>
            <a:rPr lang="es-MX" dirty="0" err="1" smtClean="0"/>
            <a:t>Shane</a:t>
          </a:r>
          <a:r>
            <a:rPr lang="es-MX" dirty="0" smtClean="0"/>
            <a:t> y </a:t>
          </a:r>
          <a:r>
            <a:rPr lang="es-MX" dirty="0" err="1" smtClean="0"/>
            <a:t>McSwain</a:t>
          </a:r>
          <a:r>
            <a:rPr lang="es-MX" dirty="0" smtClean="0"/>
            <a:t>  (1958</a:t>
          </a:r>
        </a:p>
        <a:p>
          <a:r>
            <a:rPr lang="es-MX" dirty="0" smtClean="0"/>
            <a:t> </a:t>
          </a:r>
          <a:endParaRPr lang="es-MX" dirty="0"/>
        </a:p>
      </dgm:t>
    </dgm:pt>
    <dgm:pt modelId="{F4D45657-6245-46D2-8D7A-5B14250C57DF}" type="parTrans" cxnId="{97BBEF1A-0BED-4F44-AB6F-69A5283F508A}">
      <dgm:prSet/>
      <dgm:spPr/>
      <dgm:t>
        <a:bodyPr/>
        <a:lstStyle/>
        <a:p>
          <a:endParaRPr lang="es-MX"/>
        </a:p>
      </dgm:t>
    </dgm:pt>
    <dgm:pt modelId="{46AACC9E-16C2-4406-B691-5A76B4C97518}" type="sibTrans" cxnId="{97BBEF1A-0BED-4F44-AB6F-69A5283F508A}">
      <dgm:prSet/>
      <dgm:spPr/>
      <dgm:t>
        <a:bodyPr/>
        <a:lstStyle/>
        <a:p>
          <a:endParaRPr lang="es-MX"/>
        </a:p>
      </dgm:t>
    </dgm:pt>
    <dgm:pt modelId="{015983A2-249F-4A99-A6E1-B5E51590915F}">
      <dgm:prSet phldrT="[Texto]"/>
      <dgm:spPr/>
      <dgm:t>
        <a:bodyPr/>
        <a:lstStyle/>
        <a:p>
          <a:r>
            <a:rPr lang="es-MX" dirty="0" smtClean="0"/>
            <a:t>Experiencias  educacionales estructuradas.</a:t>
          </a:r>
          <a:endParaRPr lang="es-MX" dirty="0"/>
        </a:p>
      </dgm:t>
    </dgm:pt>
    <dgm:pt modelId="{CE3944E4-ACE7-4A0E-AB2A-7251DE9ED7DD}" type="parTrans" cxnId="{87C18F78-5D8B-430F-A832-40C25E37FA28}">
      <dgm:prSet/>
      <dgm:spPr/>
      <dgm:t>
        <a:bodyPr/>
        <a:lstStyle/>
        <a:p>
          <a:endParaRPr lang="es-MX"/>
        </a:p>
      </dgm:t>
    </dgm:pt>
    <dgm:pt modelId="{6241DF04-E730-4C2E-A53E-1E7F48E26010}" type="sibTrans" cxnId="{87C18F78-5D8B-430F-A832-40C25E37FA28}">
      <dgm:prSet/>
      <dgm:spPr/>
      <dgm:t>
        <a:bodyPr/>
        <a:lstStyle/>
        <a:p>
          <a:endParaRPr lang="es-MX"/>
        </a:p>
      </dgm:t>
    </dgm:pt>
    <dgm:pt modelId="{76D2B6F8-E248-4284-A198-8812DFDC426A}">
      <dgm:prSet phldrT="[Texto]"/>
      <dgm:spPr/>
      <dgm:t>
        <a:bodyPr/>
        <a:lstStyle/>
        <a:p>
          <a:endParaRPr lang="es-MX" dirty="0"/>
        </a:p>
      </dgm:t>
    </dgm:pt>
    <dgm:pt modelId="{EF01B2AA-B786-4CC6-99EB-E546E4C2333A}" type="parTrans" cxnId="{2AE23E4A-913B-4452-A27A-58857E9D795D}">
      <dgm:prSet/>
      <dgm:spPr/>
      <dgm:t>
        <a:bodyPr/>
        <a:lstStyle/>
        <a:p>
          <a:endParaRPr lang="es-MX"/>
        </a:p>
      </dgm:t>
    </dgm:pt>
    <dgm:pt modelId="{FDB8471E-3481-4317-8D8B-2A3E0A639CDC}" type="sibTrans" cxnId="{2AE23E4A-913B-4452-A27A-58857E9D795D}">
      <dgm:prSet/>
      <dgm:spPr/>
      <dgm:t>
        <a:bodyPr/>
        <a:lstStyle/>
        <a:p>
          <a:endParaRPr lang="es-MX"/>
        </a:p>
      </dgm:t>
    </dgm:pt>
    <dgm:pt modelId="{EC700FA3-D0F1-40FD-B05A-569554DE1DA2}">
      <dgm:prSet/>
      <dgm:spPr/>
      <dgm:t>
        <a:bodyPr/>
        <a:lstStyle/>
        <a:p>
          <a:r>
            <a:rPr lang="es-MX" dirty="0" smtClean="0"/>
            <a:t>Contenido de materia </a:t>
          </a:r>
          <a:endParaRPr lang="es-MX" dirty="0"/>
        </a:p>
      </dgm:t>
    </dgm:pt>
    <dgm:pt modelId="{8AC08B55-0A6F-408F-86D7-2A5757B78B80}" type="parTrans" cxnId="{7FC9882E-A40B-4C8D-8603-02248F8AF2B1}">
      <dgm:prSet/>
      <dgm:spPr/>
      <dgm:t>
        <a:bodyPr/>
        <a:lstStyle/>
        <a:p>
          <a:endParaRPr lang="es-MX"/>
        </a:p>
      </dgm:t>
    </dgm:pt>
    <dgm:pt modelId="{7140E679-7754-429B-A293-BA88FF6380F2}" type="sibTrans" cxnId="{7FC9882E-A40B-4C8D-8603-02248F8AF2B1}">
      <dgm:prSet/>
      <dgm:spPr/>
      <dgm:t>
        <a:bodyPr/>
        <a:lstStyle/>
        <a:p>
          <a:endParaRPr lang="es-MX"/>
        </a:p>
      </dgm:t>
    </dgm:pt>
    <dgm:pt modelId="{DACF7B38-1103-4679-ABDE-0C6DA1B3880D}">
      <dgm:prSet/>
      <dgm:spPr/>
      <dgm:t>
        <a:bodyPr/>
        <a:lstStyle/>
        <a:p>
          <a:r>
            <a:rPr lang="es-MX" dirty="0" smtClean="0"/>
            <a:t>Técnicas de estudio </a:t>
          </a:r>
          <a:endParaRPr lang="es-MX" dirty="0"/>
        </a:p>
      </dgm:t>
    </dgm:pt>
    <dgm:pt modelId="{C28AA938-3EE4-4136-A273-7C3F97404C0F}" type="parTrans" cxnId="{B216447B-9A8A-4CCF-8CA7-E118AA9F120C}">
      <dgm:prSet/>
      <dgm:spPr/>
      <dgm:t>
        <a:bodyPr/>
        <a:lstStyle/>
        <a:p>
          <a:endParaRPr lang="es-MX"/>
        </a:p>
      </dgm:t>
    </dgm:pt>
    <dgm:pt modelId="{C02FF953-DA75-47AA-8880-E86125FD405F}" type="sibTrans" cxnId="{B216447B-9A8A-4CCF-8CA7-E118AA9F120C}">
      <dgm:prSet/>
      <dgm:spPr/>
      <dgm:t>
        <a:bodyPr/>
        <a:lstStyle/>
        <a:p>
          <a:endParaRPr lang="es-MX"/>
        </a:p>
      </dgm:t>
    </dgm:pt>
    <dgm:pt modelId="{62AD03D6-85CC-491E-BC3B-955FD3E36C39}">
      <dgm:prSet/>
      <dgm:spPr/>
      <dgm:t>
        <a:bodyPr/>
        <a:lstStyle/>
        <a:p>
          <a:r>
            <a:rPr lang="es-MX" dirty="0" smtClean="0"/>
            <a:t>Experiencias que proporcionan  conocimiento</a:t>
          </a:r>
          <a:endParaRPr lang="es-MX" dirty="0"/>
        </a:p>
      </dgm:t>
    </dgm:pt>
    <dgm:pt modelId="{80D5FAF7-1034-432F-82A2-8333F5454F93}" type="parTrans" cxnId="{62CAC7D5-74D4-4940-B21C-9E15052C2677}">
      <dgm:prSet/>
      <dgm:spPr/>
      <dgm:t>
        <a:bodyPr/>
        <a:lstStyle/>
        <a:p>
          <a:endParaRPr lang="es-MX"/>
        </a:p>
      </dgm:t>
    </dgm:pt>
    <dgm:pt modelId="{559B6504-6C04-42A9-8861-480BD22ACA37}" type="sibTrans" cxnId="{62CAC7D5-74D4-4940-B21C-9E15052C2677}">
      <dgm:prSet/>
      <dgm:spPr/>
      <dgm:t>
        <a:bodyPr/>
        <a:lstStyle/>
        <a:p>
          <a:endParaRPr lang="es-MX"/>
        </a:p>
      </dgm:t>
    </dgm:pt>
    <dgm:pt modelId="{7243DF1C-EB8B-4D65-AB86-DAD53CF15CBA}" type="pres">
      <dgm:prSet presAssocID="{8529895B-714E-4F82-95E0-6DC2129A9A4C}" presName="diagram" presStyleCnt="0">
        <dgm:presLayoutVars>
          <dgm:chPref val="1"/>
          <dgm:dir/>
          <dgm:animOne val="branch"/>
          <dgm:animLvl val="lvl"/>
          <dgm:resizeHandles val="exact"/>
        </dgm:presLayoutVars>
      </dgm:prSet>
      <dgm:spPr/>
      <dgm:t>
        <a:bodyPr/>
        <a:lstStyle/>
        <a:p>
          <a:endParaRPr lang="es-MX"/>
        </a:p>
      </dgm:t>
    </dgm:pt>
    <dgm:pt modelId="{656D4646-ACF2-4CA1-8556-0A5AA99C4FED}" type="pres">
      <dgm:prSet presAssocID="{36E608D2-6027-4B58-BC6B-30B7E3CCF403}" presName="root1" presStyleCnt="0"/>
      <dgm:spPr/>
    </dgm:pt>
    <dgm:pt modelId="{B1A29BAE-EEC8-49C6-857E-7F8B5D94DE04}" type="pres">
      <dgm:prSet presAssocID="{36E608D2-6027-4B58-BC6B-30B7E3CCF403}" presName="LevelOneTextNode" presStyleLbl="node0" presStyleIdx="0" presStyleCnt="1">
        <dgm:presLayoutVars>
          <dgm:chPref val="3"/>
        </dgm:presLayoutVars>
      </dgm:prSet>
      <dgm:spPr/>
      <dgm:t>
        <a:bodyPr/>
        <a:lstStyle/>
        <a:p>
          <a:endParaRPr lang="es-MX"/>
        </a:p>
      </dgm:t>
    </dgm:pt>
    <dgm:pt modelId="{A4090DE9-7296-4607-A0DE-B8830AA5E589}" type="pres">
      <dgm:prSet presAssocID="{36E608D2-6027-4B58-BC6B-30B7E3CCF403}" presName="level2hierChild" presStyleCnt="0"/>
      <dgm:spPr/>
    </dgm:pt>
    <dgm:pt modelId="{0D0F7AF8-FB1B-4F54-9EE8-4A8C6FC6DCD0}" type="pres">
      <dgm:prSet presAssocID="{CE3944E4-ACE7-4A0E-AB2A-7251DE9ED7DD}" presName="conn2-1" presStyleLbl="parChTrans1D2" presStyleIdx="0" presStyleCnt="1"/>
      <dgm:spPr/>
      <dgm:t>
        <a:bodyPr/>
        <a:lstStyle/>
        <a:p>
          <a:endParaRPr lang="es-MX"/>
        </a:p>
      </dgm:t>
    </dgm:pt>
    <dgm:pt modelId="{98344896-5907-41DA-9799-57FEE55FDEAC}" type="pres">
      <dgm:prSet presAssocID="{CE3944E4-ACE7-4A0E-AB2A-7251DE9ED7DD}" presName="connTx" presStyleLbl="parChTrans1D2" presStyleIdx="0" presStyleCnt="1"/>
      <dgm:spPr/>
      <dgm:t>
        <a:bodyPr/>
        <a:lstStyle/>
        <a:p>
          <a:endParaRPr lang="es-MX"/>
        </a:p>
      </dgm:t>
    </dgm:pt>
    <dgm:pt modelId="{68C7847D-A385-4CCC-B277-3EE2E9F211C8}" type="pres">
      <dgm:prSet presAssocID="{015983A2-249F-4A99-A6E1-B5E51590915F}" presName="root2" presStyleCnt="0"/>
      <dgm:spPr/>
    </dgm:pt>
    <dgm:pt modelId="{F6A88996-37EE-402F-A0B1-820D51CE0CC1}" type="pres">
      <dgm:prSet presAssocID="{015983A2-249F-4A99-A6E1-B5E51590915F}" presName="LevelTwoTextNode" presStyleLbl="node2" presStyleIdx="0" presStyleCnt="1">
        <dgm:presLayoutVars>
          <dgm:chPref val="3"/>
        </dgm:presLayoutVars>
      </dgm:prSet>
      <dgm:spPr/>
      <dgm:t>
        <a:bodyPr/>
        <a:lstStyle/>
        <a:p>
          <a:endParaRPr lang="es-MX"/>
        </a:p>
      </dgm:t>
    </dgm:pt>
    <dgm:pt modelId="{439543DC-147F-478F-B0A8-CC0AE30F98B0}" type="pres">
      <dgm:prSet presAssocID="{015983A2-249F-4A99-A6E1-B5E51590915F}" presName="level3hierChild" presStyleCnt="0"/>
      <dgm:spPr/>
    </dgm:pt>
    <dgm:pt modelId="{8A8160C1-DBA7-476D-A53E-82E508F4E6D0}" type="pres">
      <dgm:prSet presAssocID="{8AC08B55-0A6F-408F-86D7-2A5757B78B80}" presName="conn2-1" presStyleLbl="parChTrans1D3" presStyleIdx="0" presStyleCnt="4"/>
      <dgm:spPr/>
      <dgm:t>
        <a:bodyPr/>
        <a:lstStyle/>
        <a:p>
          <a:endParaRPr lang="es-MX"/>
        </a:p>
      </dgm:t>
    </dgm:pt>
    <dgm:pt modelId="{3E65B238-49AD-41B0-8D2F-DEBBE8B28A9B}" type="pres">
      <dgm:prSet presAssocID="{8AC08B55-0A6F-408F-86D7-2A5757B78B80}" presName="connTx" presStyleLbl="parChTrans1D3" presStyleIdx="0" presStyleCnt="4"/>
      <dgm:spPr/>
      <dgm:t>
        <a:bodyPr/>
        <a:lstStyle/>
        <a:p>
          <a:endParaRPr lang="es-MX"/>
        </a:p>
      </dgm:t>
    </dgm:pt>
    <dgm:pt modelId="{697A769A-87AD-4D76-A781-4C2B13B8DC00}" type="pres">
      <dgm:prSet presAssocID="{EC700FA3-D0F1-40FD-B05A-569554DE1DA2}" presName="root2" presStyleCnt="0"/>
      <dgm:spPr/>
    </dgm:pt>
    <dgm:pt modelId="{6AEAA7BD-E6AA-4BD4-AFA2-5F7EF4932D88}" type="pres">
      <dgm:prSet presAssocID="{EC700FA3-D0F1-40FD-B05A-569554DE1DA2}" presName="LevelTwoTextNode" presStyleLbl="node3" presStyleIdx="0" presStyleCnt="4">
        <dgm:presLayoutVars>
          <dgm:chPref val="3"/>
        </dgm:presLayoutVars>
      </dgm:prSet>
      <dgm:spPr/>
      <dgm:t>
        <a:bodyPr/>
        <a:lstStyle/>
        <a:p>
          <a:endParaRPr lang="es-MX"/>
        </a:p>
      </dgm:t>
    </dgm:pt>
    <dgm:pt modelId="{B5AE237A-A272-48C1-9D7D-62C5162CE0C5}" type="pres">
      <dgm:prSet presAssocID="{EC700FA3-D0F1-40FD-B05A-569554DE1DA2}" presName="level3hierChild" presStyleCnt="0"/>
      <dgm:spPr/>
    </dgm:pt>
    <dgm:pt modelId="{3EA37995-1642-4DA1-9853-EC886A216688}" type="pres">
      <dgm:prSet presAssocID="{C28AA938-3EE4-4136-A273-7C3F97404C0F}" presName="conn2-1" presStyleLbl="parChTrans1D3" presStyleIdx="1" presStyleCnt="4"/>
      <dgm:spPr/>
      <dgm:t>
        <a:bodyPr/>
        <a:lstStyle/>
        <a:p>
          <a:endParaRPr lang="es-MX"/>
        </a:p>
      </dgm:t>
    </dgm:pt>
    <dgm:pt modelId="{E8DA4603-A1D2-4A8C-AAFE-79073338EF64}" type="pres">
      <dgm:prSet presAssocID="{C28AA938-3EE4-4136-A273-7C3F97404C0F}" presName="connTx" presStyleLbl="parChTrans1D3" presStyleIdx="1" presStyleCnt="4"/>
      <dgm:spPr/>
      <dgm:t>
        <a:bodyPr/>
        <a:lstStyle/>
        <a:p>
          <a:endParaRPr lang="es-MX"/>
        </a:p>
      </dgm:t>
    </dgm:pt>
    <dgm:pt modelId="{63518502-3BD1-435E-BAF8-941DE2A61D5C}" type="pres">
      <dgm:prSet presAssocID="{DACF7B38-1103-4679-ABDE-0C6DA1B3880D}" presName="root2" presStyleCnt="0"/>
      <dgm:spPr/>
    </dgm:pt>
    <dgm:pt modelId="{75993A36-4BB6-45A5-8770-6F7FCB0AF3D7}" type="pres">
      <dgm:prSet presAssocID="{DACF7B38-1103-4679-ABDE-0C6DA1B3880D}" presName="LevelTwoTextNode" presStyleLbl="node3" presStyleIdx="1" presStyleCnt="4">
        <dgm:presLayoutVars>
          <dgm:chPref val="3"/>
        </dgm:presLayoutVars>
      </dgm:prSet>
      <dgm:spPr/>
      <dgm:t>
        <a:bodyPr/>
        <a:lstStyle/>
        <a:p>
          <a:endParaRPr lang="es-MX"/>
        </a:p>
      </dgm:t>
    </dgm:pt>
    <dgm:pt modelId="{05F6BF0C-EFC8-43F7-B181-3071AC0A7D16}" type="pres">
      <dgm:prSet presAssocID="{DACF7B38-1103-4679-ABDE-0C6DA1B3880D}" presName="level3hierChild" presStyleCnt="0"/>
      <dgm:spPr/>
    </dgm:pt>
    <dgm:pt modelId="{4AFA2BE1-437D-42C4-B5C7-A109D3D39081}" type="pres">
      <dgm:prSet presAssocID="{80D5FAF7-1034-432F-82A2-8333F5454F93}" presName="conn2-1" presStyleLbl="parChTrans1D3" presStyleIdx="2" presStyleCnt="4"/>
      <dgm:spPr/>
      <dgm:t>
        <a:bodyPr/>
        <a:lstStyle/>
        <a:p>
          <a:endParaRPr lang="es-MX"/>
        </a:p>
      </dgm:t>
    </dgm:pt>
    <dgm:pt modelId="{1AED2E7D-BBE8-4780-B0EE-FC605A0F388E}" type="pres">
      <dgm:prSet presAssocID="{80D5FAF7-1034-432F-82A2-8333F5454F93}" presName="connTx" presStyleLbl="parChTrans1D3" presStyleIdx="2" presStyleCnt="4"/>
      <dgm:spPr/>
      <dgm:t>
        <a:bodyPr/>
        <a:lstStyle/>
        <a:p>
          <a:endParaRPr lang="es-MX"/>
        </a:p>
      </dgm:t>
    </dgm:pt>
    <dgm:pt modelId="{F4C672CD-959E-4C44-982E-525FDC98FE9E}" type="pres">
      <dgm:prSet presAssocID="{62AD03D6-85CC-491E-BC3B-955FD3E36C39}" presName="root2" presStyleCnt="0"/>
      <dgm:spPr/>
    </dgm:pt>
    <dgm:pt modelId="{0603A719-9B19-43D1-8898-9A4EC1C4F883}" type="pres">
      <dgm:prSet presAssocID="{62AD03D6-85CC-491E-BC3B-955FD3E36C39}" presName="LevelTwoTextNode" presStyleLbl="node3" presStyleIdx="2" presStyleCnt="4">
        <dgm:presLayoutVars>
          <dgm:chPref val="3"/>
        </dgm:presLayoutVars>
      </dgm:prSet>
      <dgm:spPr/>
      <dgm:t>
        <a:bodyPr/>
        <a:lstStyle/>
        <a:p>
          <a:endParaRPr lang="es-MX"/>
        </a:p>
      </dgm:t>
    </dgm:pt>
    <dgm:pt modelId="{F9111103-256B-46C5-A25E-6BCA1533E4AA}" type="pres">
      <dgm:prSet presAssocID="{62AD03D6-85CC-491E-BC3B-955FD3E36C39}" presName="level3hierChild" presStyleCnt="0"/>
      <dgm:spPr/>
    </dgm:pt>
    <dgm:pt modelId="{7980354E-B433-46A4-90CE-91620D5AAC83}" type="pres">
      <dgm:prSet presAssocID="{EF01B2AA-B786-4CC6-99EB-E546E4C2333A}" presName="conn2-1" presStyleLbl="parChTrans1D3" presStyleIdx="3" presStyleCnt="4"/>
      <dgm:spPr/>
      <dgm:t>
        <a:bodyPr/>
        <a:lstStyle/>
        <a:p>
          <a:endParaRPr lang="es-MX"/>
        </a:p>
      </dgm:t>
    </dgm:pt>
    <dgm:pt modelId="{68503D69-F682-4615-A2A5-91977DCBF3E5}" type="pres">
      <dgm:prSet presAssocID="{EF01B2AA-B786-4CC6-99EB-E546E4C2333A}" presName="connTx" presStyleLbl="parChTrans1D3" presStyleIdx="3" presStyleCnt="4"/>
      <dgm:spPr/>
      <dgm:t>
        <a:bodyPr/>
        <a:lstStyle/>
        <a:p>
          <a:endParaRPr lang="es-MX"/>
        </a:p>
      </dgm:t>
    </dgm:pt>
    <dgm:pt modelId="{2F1BA997-D2A7-4C8D-80A8-98223620BE9E}" type="pres">
      <dgm:prSet presAssocID="{76D2B6F8-E248-4284-A198-8812DFDC426A}" presName="root2" presStyleCnt="0"/>
      <dgm:spPr/>
    </dgm:pt>
    <dgm:pt modelId="{E22C3128-C288-44F8-9A67-96D21CB827F7}" type="pres">
      <dgm:prSet presAssocID="{76D2B6F8-E248-4284-A198-8812DFDC426A}" presName="LevelTwoTextNode" presStyleLbl="node3" presStyleIdx="3" presStyleCnt="4">
        <dgm:presLayoutVars>
          <dgm:chPref val="3"/>
        </dgm:presLayoutVars>
      </dgm:prSet>
      <dgm:spPr/>
      <dgm:t>
        <a:bodyPr/>
        <a:lstStyle/>
        <a:p>
          <a:endParaRPr lang="es-MX"/>
        </a:p>
      </dgm:t>
    </dgm:pt>
    <dgm:pt modelId="{9533911C-0FA1-4F82-8BD4-A7C32FAF5D16}" type="pres">
      <dgm:prSet presAssocID="{76D2B6F8-E248-4284-A198-8812DFDC426A}" presName="level3hierChild" presStyleCnt="0"/>
      <dgm:spPr/>
    </dgm:pt>
  </dgm:ptLst>
  <dgm:cxnLst>
    <dgm:cxn modelId="{AB2A6598-5C60-4B05-9B2E-A6D997078E6B}" type="presOf" srcId="{C28AA938-3EE4-4136-A273-7C3F97404C0F}" destId="{E8DA4603-A1D2-4A8C-AAFE-79073338EF64}" srcOrd="1" destOrd="0" presId="urn:microsoft.com/office/officeart/2005/8/layout/hierarchy2"/>
    <dgm:cxn modelId="{87C18F78-5D8B-430F-A832-40C25E37FA28}" srcId="{36E608D2-6027-4B58-BC6B-30B7E3CCF403}" destId="{015983A2-249F-4A99-A6E1-B5E51590915F}" srcOrd="0" destOrd="0" parTransId="{CE3944E4-ACE7-4A0E-AB2A-7251DE9ED7DD}" sibTransId="{6241DF04-E730-4C2E-A53E-1E7F48E26010}"/>
    <dgm:cxn modelId="{B7E021E2-76F4-4F9B-A854-687932F3D467}" type="presOf" srcId="{C28AA938-3EE4-4136-A273-7C3F97404C0F}" destId="{3EA37995-1642-4DA1-9853-EC886A216688}" srcOrd="0" destOrd="0" presId="urn:microsoft.com/office/officeart/2005/8/layout/hierarchy2"/>
    <dgm:cxn modelId="{36FD490C-6DCD-4245-AC6F-222D2A48EB07}" type="presOf" srcId="{CE3944E4-ACE7-4A0E-AB2A-7251DE9ED7DD}" destId="{98344896-5907-41DA-9799-57FEE55FDEAC}" srcOrd="1" destOrd="0" presId="urn:microsoft.com/office/officeart/2005/8/layout/hierarchy2"/>
    <dgm:cxn modelId="{70192A7D-8FAA-4592-AC43-3935DFE61C6D}" type="presOf" srcId="{8AC08B55-0A6F-408F-86D7-2A5757B78B80}" destId="{8A8160C1-DBA7-476D-A53E-82E508F4E6D0}" srcOrd="0" destOrd="0" presId="urn:microsoft.com/office/officeart/2005/8/layout/hierarchy2"/>
    <dgm:cxn modelId="{2F6C3B86-9F36-4456-B8A2-D4538E807712}" type="presOf" srcId="{EF01B2AA-B786-4CC6-99EB-E546E4C2333A}" destId="{7980354E-B433-46A4-90CE-91620D5AAC83}" srcOrd="0" destOrd="0" presId="urn:microsoft.com/office/officeart/2005/8/layout/hierarchy2"/>
    <dgm:cxn modelId="{C92598A2-C285-42D0-B5FE-40B8C1A46FA8}" type="presOf" srcId="{76D2B6F8-E248-4284-A198-8812DFDC426A}" destId="{E22C3128-C288-44F8-9A67-96D21CB827F7}" srcOrd="0" destOrd="0" presId="urn:microsoft.com/office/officeart/2005/8/layout/hierarchy2"/>
    <dgm:cxn modelId="{35424B79-89A4-4F1E-AF50-56B311184B2B}" type="presOf" srcId="{EC700FA3-D0F1-40FD-B05A-569554DE1DA2}" destId="{6AEAA7BD-E6AA-4BD4-AFA2-5F7EF4932D88}" srcOrd="0" destOrd="0" presId="urn:microsoft.com/office/officeart/2005/8/layout/hierarchy2"/>
    <dgm:cxn modelId="{FBA2E136-E269-4CE0-83EE-88BD28D77E35}" type="presOf" srcId="{36E608D2-6027-4B58-BC6B-30B7E3CCF403}" destId="{B1A29BAE-EEC8-49C6-857E-7F8B5D94DE04}" srcOrd="0" destOrd="0" presId="urn:microsoft.com/office/officeart/2005/8/layout/hierarchy2"/>
    <dgm:cxn modelId="{2AE23E4A-913B-4452-A27A-58857E9D795D}" srcId="{015983A2-249F-4A99-A6E1-B5E51590915F}" destId="{76D2B6F8-E248-4284-A198-8812DFDC426A}" srcOrd="3" destOrd="0" parTransId="{EF01B2AA-B786-4CC6-99EB-E546E4C2333A}" sibTransId="{FDB8471E-3481-4317-8D8B-2A3E0A639CDC}"/>
    <dgm:cxn modelId="{28073077-7D48-4BB7-922D-83867D3C2B34}" type="presOf" srcId="{62AD03D6-85CC-491E-BC3B-955FD3E36C39}" destId="{0603A719-9B19-43D1-8898-9A4EC1C4F883}" srcOrd="0" destOrd="0" presId="urn:microsoft.com/office/officeart/2005/8/layout/hierarchy2"/>
    <dgm:cxn modelId="{3FEA569B-978E-4904-9FD3-BC80E5A33DA2}" type="presOf" srcId="{80D5FAF7-1034-432F-82A2-8333F5454F93}" destId="{4AFA2BE1-437D-42C4-B5C7-A109D3D39081}" srcOrd="0" destOrd="0" presId="urn:microsoft.com/office/officeart/2005/8/layout/hierarchy2"/>
    <dgm:cxn modelId="{68789BAB-8574-41FA-AF2B-3F961CBE616C}" type="presOf" srcId="{80D5FAF7-1034-432F-82A2-8333F5454F93}" destId="{1AED2E7D-BBE8-4780-B0EE-FC605A0F388E}" srcOrd="1" destOrd="0" presId="urn:microsoft.com/office/officeart/2005/8/layout/hierarchy2"/>
    <dgm:cxn modelId="{62CAC7D5-74D4-4940-B21C-9E15052C2677}" srcId="{015983A2-249F-4A99-A6E1-B5E51590915F}" destId="{62AD03D6-85CC-491E-BC3B-955FD3E36C39}" srcOrd="2" destOrd="0" parTransId="{80D5FAF7-1034-432F-82A2-8333F5454F93}" sibTransId="{559B6504-6C04-42A9-8861-480BD22ACA37}"/>
    <dgm:cxn modelId="{34003C5F-37F4-4B04-9369-CBFD24AFCC1A}" type="presOf" srcId="{015983A2-249F-4A99-A6E1-B5E51590915F}" destId="{F6A88996-37EE-402F-A0B1-820D51CE0CC1}" srcOrd="0" destOrd="0" presId="urn:microsoft.com/office/officeart/2005/8/layout/hierarchy2"/>
    <dgm:cxn modelId="{FDBC4567-1298-4E90-A8F2-EF4918DD10EE}" type="presOf" srcId="{8529895B-714E-4F82-95E0-6DC2129A9A4C}" destId="{7243DF1C-EB8B-4D65-AB86-DAD53CF15CBA}" srcOrd="0" destOrd="0" presId="urn:microsoft.com/office/officeart/2005/8/layout/hierarchy2"/>
    <dgm:cxn modelId="{DB0981F5-B64B-4C08-B0A0-70788B523AFC}" type="presOf" srcId="{8AC08B55-0A6F-408F-86D7-2A5757B78B80}" destId="{3E65B238-49AD-41B0-8D2F-DEBBE8B28A9B}" srcOrd="1" destOrd="0" presId="urn:microsoft.com/office/officeart/2005/8/layout/hierarchy2"/>
    <dgm:cxn modelId="{97BBEF1A-0BED-4F44-AB6F-69A5283F508A}" srcId="{8529895B-714E-4F82-95E0-6DC2129A9A4C}" destId="{36E608D2-6027-4B58-BC6B-30B7E3CCF403}" srcOrd="0" destOrd="0" parTransId="{F4D45657-6245-46D2-8D7A-5B14250C57DF}" sibTransId="{46AACC9E-16C2-4406-B691-5A76B4C97518}"/>
    <dgm:cxn modelId="{B216447B-9A8A-4CCF-8CA7-E118AA9F120C}" srcId="{015983A2-249F-4A99-A6E1-B5E51590915F}" destId="{DACF7B38-1103-4679-ABDE-0C6DA1B3880D}" srcOrd="1" destOrd="0" parTransId="{C28AA938-3EE4-4136-A273-7C3F97404C0F}" sibTransId="{C02FF953-DA75-47AA-8880-E86125FD405F}"/>
    <dgm:cxn modelId="{1C579874-57B9-4501-9D2A-FCC4E2D67DBB}" type="presOf" srcId="{EF01B2AA-B786-4CC6-99EB-E546E4C2333A}" destId="{68503D69-F682-4615-A2A5-91977DCBF3E5}" srcOrd="1" destOrd="0" presId="urn:microsoft.com/office/officeart/2005/8/layout/hierarchy2"/>
    <dgm:cxn modelId="{7FC9882E-A40B-4C8D-8603-02248F8AF2B1}" srcId="{015983A2-249F-4A99-A6E1-B5E51590915F}" destId="{EC700FA3-D0F1-40FD-B05A-569554DE1DA2}" srcOrd="0" destOrd="0" parTransId="{8AC08B55-0A6F-408F-86D7-2A5757B78B80}" sibTransId="{7140E679-7754-429B-A293-BA88FF6380F2}"/>
    <dgm:cxn modelId="{75FE7781-4552-4956-AF25-795AB5F5FE01}" type="presOf" srcId="{DACF7B38-1103-4679-ABDE-0C6DA1B3880D}" destId="{75993A36-4BB6-45A5-8770-6F7FCB0AF3D7}" srcOrd="0" destOrd="0" presId="urn:microsoft.com/office/officeart/2005/8/layout/hierarchy2"/>
    <dgm:cxn modelId="{5976C07C-33E7-49BF-9F8C-AFB80DE68677}" type="presOf" srcId="{CE3944E4-ACE7-4A0E-AB2A-7251DE9ED7DD}" destId="{0D0F7AF8-FB1B-4F54-9EE8-4A8C6FC6DCD0}" srcOrd="0" destOrd="0" presId="urn:microsoft.com/office/officeart/2005/8/layout/hierarchy2"/>
    <dgm:cxn modelId="{3B39E44F-FD54-46FC-800C-C1C64F4BCB73}" type="presParOf" srcId="{7243DF1C-EB8B-4D65-AB86-DAD53CF15CBA}" destId="{656D4646-ACF2-4CA1-8556-0A5AA99C4FED}" srcOrd="0" destOrd="0" presId="urn:microsoft.com/office/officeart/2005/8/layout/hierarchy2"/>
    <dgm:cxn modelId="{5284D7BF-D828-43FC-BCF9-9B6F5F0EC87D}" type="presParOf" srcId="{656D4646-ACF2-4CA1-8556-0A5AA99C4FED}" destId="{B1A29BAE-EEC8-49C6-857E-7F8B5D94DE04}" srcOrd="0" destOrd="0" presId="urn:microsoft.com/office/officeart/2005/8/layout/hierarchy2"/>
    <dgm:cxn modelId="{D30BCDD1-F9CE-4D7C-9473-75F432376246}" type="presParOf" srcId="{656D4646-ACF2-4CA1-8556-0A5AA99C4FED}" destId="{A4090DE9-7296-4607-A0DE-B8830AA5E589}" srcOrd="1" destOrd="0" presId="urn:microsoft.com/office/officeart/2005/8/layout/hierarchy2"/>
    <dgm:cxn modelId="{702C5660-D2AF-49FF-8CB8-A592156B66AC}" type="presParOf" srcId="{A4090DE9-7296-4607-A0DE-B8830AA5E589}" destId="{0D0F7AF8-FB1B-4F54-9EE8-4A8C6FC6DCD0}" srcOrd="0" destOrd="0" presId="urn:microsoft.com/office/officeart/2005/8/layout/hierarchy2"/>
    <dgm:cxn modelId="{8D5E520D-5F37-4F5B-97FA-F7712A215E1E}" type="presParOf" srcId="{0D0F7AF8-FB1B-4F54-9EE8-4A8C6FC6DCD0}" destId="{98344896-5907-41DA-9799-57FEE55FDEAC}" srcOrd="0" destOrd="0" presId="urn:microsoft.com/office/officeart/2005/8/layout/hierarchy2"/>
    <dgm:cxn modelId="{9D851E5B-D0A1-4518-9EB7-BA6399D5B548}" type="presParOf" srcId="{A4090DE9-7296-4607-A0DE-B8830AA5E589}" destId="{68C7847D-A385-4CCC-B277-3EE2E9F211C8}" srcOrd="1" destOrd="0" presId="urn:microsoft.com/office/officeart/2005/8/layout/hierarchy2"/>
    <dgm:cxn modelId="{604A0310-50FA-464D-AD93-3C5C22DEE4A6}" type="presParOf" srcId="{68C7847D-A385-4CCC-B277-3EE2E9F211C8}" destId="{F6A88996-37EE-402F-A0B1-820D51CE0CC1}" srcOrd="0" destOrd="0" presId="urn:microsoft.com/office/officeart/2005/8/layout/hierarchy2"/>
    <dgm:cxn modelId="{203276A5-7F4E-43A9-AE5C-4780EF663DF0}" type="presParOf" srcId="{68C7847D-A385-4CCC-B277-3EE2E9F211C8}" destId="{439543DC-147F-478F-B0A8-CC0AE30F98B0}" srcOrd="1" destOrd="0" presId="urn:microsoft.com/office/officeart/2005/8/layout/hierarchy2"/>
    <dgm:cxn modelId="{32D56550-1EA4-43DF-A0BD-47BD0361B840}" type="presParOf" srcId="{439543DC-147F-478F-B0A8-CC0AE30F98B0}" destId="{8A8160C1-DBA7-476D-A53E-82E508F4E6D0}" srcOrd="0" destOrd="0" presId="urn:microsoft.com/office/officeart/2005/8/layout/hierarchy2"/>
    <dgm:cxn modelId="{5CD185EC-F9F4-4AC1-B742-A3CB2831D6E8}" type="presParOf" srcId="{8A8160C1-DBA7-476D-A53E-82E508F4E6D0}" destId="{3E65B238-49AD-41B0-8D2F-DEBBE8B28A9B}" srcOrd="0" destOrd="0" presId="urn:microsoft.com/office/officeart/2005/8/layout/hierarchy2"/>
    <dgm:cxn modelId="{D47153F9-4B13-4DF1-B473-649E470CE6E1}" type="presParOf" srcId="{439543DC-147F-478F-B0A8-CC0AE30F98B0}" destId="{697A769A-87AD-4D76-A781-4C2B13B8DC00}" srcOrd="1" destOrd="0" presId="urn:microsoft.com/office/officeart/2005/8/layout/hierarchy2"/>
    <dgm:cxn modelId="{FA0E78A8-670E-4F98-A170-8CF22D7DFA24}" type="presParOf" srcId="{697A769A-87AD-4D76-A781-4C2B13B8DC00}" destId="{6AEAA7BD-E6AA-4BD4-AFA2-5F7EF4932D88}" srcOrd="0" destOrd="0" presId="urn:microsoft.com/office/officeart/2005/8/layout/hierarchy2"/>
    <dgm:cxn modelId="{D41A2876-E64A-4BAE-91E4-AD5E9AFDED32}" type="presParOf" srcId="{697A769A-87AD-4D76-A781-4C2B13B8DC00}" destId="{B5AE237A-A272-48C1-9D7D-62C5162CE0C5}" srcOrd="1" destOrd="0" presId="urn:microsoft.com/office/officeart/2005/8/layout/hierarchy2"/>
    <dgm:cxn modelId="{A48127D6-9471-4DED-A83B-37FEDC82D9A6}" type="presParOf" srcId="{439543DC-147F-478F-B0A8-CC0AE30F98B0}" destId="{3EA37995-1642-4DA1-9853-EC886A216688}" srcOrd="2" destOrd="0" presId="urn:microsoft.com/office/officeart/2005/8/layout/hierarchy2"/>
    <dgm:cxn modelId="{3E07EC40-E007-4905-A090-C112EE066FEA}" type="presParOf" srcId="{3EA37995-1642-4DA1-9853-EC886A216688}" destId="{E8DA4603-A1D2-4A8C-AAFE-79073338EF64}" srcOrd="0" destOrd="0" presId="urn:microsoft.com/office/officeart/2005/8/layout/hierarchy2"/>
    <dgm:cxn modelId="{716DABF6-4570-4A25-B784-C2DDF2441903}" type="presParOf" srcId="{439543DC-147F-478F-B0A8-CC0AE30F98B0}" destId="{63518502-3BD1-435E-BAF8-941DE2A61D5C}" srcOrd="3" destOrd="0" presId="urn:microsoft.com/office/officeart/2005/8/layout/hierarchy2"/>
    <dgm:cxn modelId="{E8DA0455-4DB2-4076-88F3-0233CFA05835}" type="presParOf" srcId="{63518502-3BD1-435E-BAF8-941DE2A61D5C}" destId="{75993A36-4BB6-45A5-8770-6F7FCB0AF3D7}" srcOrd="0" destOrd="0" presId="urn:microsoft.com/office/officeart/2005/8/layout/hierarchy2"/>
    <dgm:cxn modelId="{3F04D442-C46F-4DCD-87B1-2087E4571BD2}" type="presParOf" srcId="{63518502-3BD1-435E-BAF8-941DE2A61D5C}" destId="{05F6BF0C-EFC8-43F7-B181-3071AC0A7D16}" srcOrd="1" destOrd="0" presId="urn:microsoft.com/office/officeart/2005/8/layout/hierarchy2"/>
    <dgm:cxn modelId="{CEA71A70-20D7-44B2-8E83-158031D582B6}" type="presParOf" srcId="{439543DC-147F-478F-B0A8-CC0AE30F98B0}" destId="{4AFA2BE1-437D-42C4-B5C7-A109D3D39081}" srcOrd="4" destOrd="0" presId="urn:microsoft.com/office/officeart/2005/8/layout/hierarchy2"/>
    <dgm:cxn modelId="{FD89E12B-28E6-45D1-A479-FAD3C69BA72D}" type="presParOf" srcId="{4AFA2BE1-437D-42C4-B5C7-A109D3D39081}" destId="{1AED2E7D-BBE8-4780-B0EE-FC605A0F388E}" srcOrd="0" destOrd="0" presId="urn:microsoft.com/office/officeart/2005/8/layout/hierarchy2"/>
    <dgm:cxn modelId="{CB3224EE-7024-4E56-B773-EB39FAA9BCEA}" type="presParOf" srcId="{439543DC-147F-478F-B0A8-CC0AE30F98B0}" destId="{F4C672CD-959E-4C44-982E-525FDC98FE9E}" srcOrd="5" destOrd="0" presId="urn:microsoft.com/office/officeart/2005/8/layout/hierarchy2"/>
    <dgm:cxn modelId="{87566100-27D6-40EA-B1B3-24654F1AEDC3}" type="presParOf" srcId="{F4C672CD-959E-4C44-982E-525FDC98FE9E}" destId="{0603A719-9B19-43D1-8898-9A4EC1C4F883}" srcOrd="0" destOrd="0" presId="urn:microsoft.com/office/officeart/2005/8/layout/hierarchy2"/>
    <dgm:cxn modelId="{828E3E46-3705-42FD-90B0-1CA1F13F66CE}" type="presParOf" srcId="{F4C672CD-959E-4C44-982E-525FDC98FE9E}" destId="{F9111103-256B-46C5-A25E-6BCA1533E4AA}" srcOrd="1" destOrd="0" presId="urn:microsoft.com/office/officeart/2005/8/layout/hierarchy2"/>
    <dgm:cxn modelId="{A69CC7D0-E85B-4B17-8816-852EAFA8528A}" type="presParOf" srcId="{439543DC-147F-478F-B0A8-CC0AE30F98B0}" destId="{7980354E-B433-46A4-90CE-91620D5AAC83}" srcOrd="6" destOrd="0" presId="urn:microsoft.com/office/officeart/2005/8/layout/hierarchy2"/>
    <dgm:cxn modelId="{472B4CAC-C935-4BC0-9BBE-0CF6C0D9B9EB}" type="presParOf" srcId="{7980354E-B433-46A4-90CE-91620D5AAC83}" destId="{68503D69-F682-4615-A2A5-91977DCBF3E5}" srcOrd="0" destOrd="0" presId="urn:microsoft.com/office/officeart/2005/8/layout/hierarchy2"/>
    <dgm:cxn modelId="{433C4E68-7410-421C-8704-3B507B05913A}" type="presParOf" srcId="{439543DC-147F-478F-B0A8-CC0AE30F98B0}" destId="{2F1BA997-D2A7-4C8D-80A8-98223620BE9E}" srcOrd="7" destOrd="0" presId="urn:microsoft.com/office/officeart/2005/8/layout/hierarchy2"/>
    <dgm:cxn modelId="{CA8132FC-B72E-4262-9216-965A55ED067C}" type="presParOf" srcId="{2F1BA997-D2A7-4C8D-80A8-98223620BE9E}" destId="{E22C3128-C288-44F8-9A67-96D21CB827F7}" srcOrd="0" destOrd="0" presId="urn:microsoft.com/office/officeart/2005/8/layout/hierarchy2"/>
    <dgm:cxn modelId="{58BB9491-C59B-4FFB-9D9C-59B9CD3AA30B}" type="presParOf" srcId="{2F1BA997-D2A7-4C8D-80A8-98223620BE9E}" destId="{9533911C-0FA1-4F82-8BD4-A7C32FAF5D16}" srcOrd="1" destOrd="0" presId="urn:microsoft.com/office/officeart/2005/8/layout/hierarchy2"/>
  </dgm:cxnLst>
  <dgm:bg/>
  <dgm:whole/>
</dgm:dataModel>
</file>

<file path=ppt/diagrams/data10.xml><?xml version="1.0" encoding="utf-8"?>
<dgm:dataModel xmlns:dgm="http://schemas.openxmlformats.org/drawingml/2006/diagram" xmlns:a="http://schemas.openxmlformats.org/drawingml/2006/main">
  <dgm:ptLst>
    <dgm:pt modelId="{1A8F7A0E-72D7-4CB5-8C55-0EDAC3910D80}"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MX"/>
        </a:p>
      </dgm:t>
    </dgm:pt>
    <dgm:pt modelId="{1336E369-25C1-4E4E-BED6-3A569715636B}">
      <dgm:prSet phldrT="[Texto]"/>
      <dgm:spPr/>
      <dgm:t>
        <a:bodyPr/>
        <a:lstStyle/>
        <a:p>
          <a:r>
            <a:rPr lang="es-MX" dirty="0" smtClean="0"/>
            <a:t>Paradigmas educativos </a:t>
          </a:r>
          <a:endParaRPr lang="es-MX" dirty="0"/>
        </a:p>
      </dgm:t>
    </dgm:pt>
    <dgm:pt modelId="{DBB64C1E-4546-41D3-A7EB-CD7FD0B55E8D}" type="parTrans" cxnId="{573FD7C9-26C2-4535-8813-26610FEFA157}">
      <dgm:prSet/>
      <dgm:spPr/>
      <dgm:t>
        <a:bodyPr/>
        <a:lstStyle/>
        <a:p>
          <a:endParaRPr lang="es-MX"/>
        </a:p>
      </dgm:t>
    </dgm:pt>
    <dgm:pt modelId="{B73CD7BF-6B6B-4A6D-9CDA-E4DCC6830D64}" type="sibTrans" cxnId="{573FD7C9-26C2-4535-8813-26610FEFA157}">
      <dgm:prSet/>
      <dgm:spPr/>
      <dgm:t>
        <a:bodyPr/>
        <a:lstStyle/>
        <a:p>
          <a:endParaRPr lang="es-MX"/>
        </a:p>
      </dgm:t>
    </dgm:pt>
    <dgm:pt modelId="{959C8025-FECA-4F8E-BCED-2F4FA2E7CA72}">
      <dgm:prSet phldrT="[Texto]"/>
      <dgm:spPr/>
      <dgm:t>
        <a:bodyPr/>
        <a:lstStyle/>
        <a:p>
          <a:r>
            <a:rPr lang="es-MX" dirty="0" smtClean="0"/>
            <a:t>P. Cognitivo </a:t>
          </a:r>
          <a:endParaRPr lang="es-MX" dirty="0"/>
        </a:p>
      </dgm:t>
    </dgm:pt>
    <dgm:pt modelId="{816EB5E9-D12C-4FB4-8380-1CB02B27097E}" type="parTrans" cxnId="{440FEC52-75FA-42F9-A2F1-F13694CBC30B}">
      <dgm:prSet/>
      <dgm:spPr/>
      <dgm:t>
        <a:bodyPr/>
        <a:lstStyle/>
        <a:p>
          <a:endParaRPr lang="es-MX"/>
        </a:p>
      </dgm:t>
    </dgm:pt>
    <dgm:pt modelId="{7697BFD3-75E2-407E-BA63-B56D29E4CB98}" type="sibTrans" cxnId="{440FEC52-75FA-42F9-A2F1-F13694CBC30B}">
      <dgm:prSet/>
      <dgm:spPr/>
      <dgm:t>
        <a:bodyPr/>
        <a:lstStyle/>
        <a:p>
          <a:endParaRPr lang="es-MX"/>
        </a:p>
      </dgm:t>
    </dgm:pt>
    <dgm:pt modelId="{421BE212-C82A-4A1E-9BCF-60B420DAE7D2}">
      <dgm:prSet phldrT="[Texto]"/>
      <dgm:spPr/>
      <dgm:t>
        <a:bodyPr/>
        <a:lstStyle/>
        <a:p>
          <a:r>
            <a:rPr lang="es-MX" dirty="0" smtClean="0"/>
            <a:t>Organismos que desarrollan procesos cognitivos y afectivos.</a:t>
          </a:r>
          <a:endParaRPr lang="es-MX" dirty="0"/>
        </a:p>
      </dgm:t>
    </dgm:pt>
    <dgm:pt modelId="{D648C8AA-11DC-4EB3-AED3-D692779F77AE}" type="parTrans" cxnId="{00E1117D-A736-4020-A1AA-FCFA38EE1A40}">
      <dgm:prSet/>
      <dgm:spPr/>
      <dgm:t>
        <a:bodyPr/>
        <a:lstStyle/>
        <a:p>
          <a:endParaRPr lang="es-MX"/>
        </a:p>
      </dgm:t>
    </dgm:pt>
    <dgm:pt modelId="{0B879D5E-15E3-4C8F-A690-4110E6D5094C}" type="sibTrans" cxnId="{00E1117D-A736-4020-A1AA-FCFA38EE1A40}">
      <dgm:prSet/>
      <dgm:spPr/>
      <dgm:t>
        <a:bodyPr/>
        <a:lstStyle/>
        <a:p>
          <a:endParaRPr lang="es-MX"/>
        </a:p>
      </dgm:t>
    </dgm:pt>
    <dgm:pt modelId="{78E049CA-5A5F-4CCB-8C33-1AC82521D95E}">
      <dgm:prSet phldrT="[Texto]"/>
      <dgm:spPr/>
      <dgm:t>
        <a:bodyPr/>
        <a:lstStyle/>
        <a:p>
          <a:r>
            <a:rPr lang="es-MX" dirty="0" smtClean="0"/>
            <a:t>P. Sociocultural </a:t>
          </a:r>
          <a:endParaRPr lang="es-MX" dirty="0"/>
        </a:p>
      </dgm:t>
    </dgm:pt>
    <dgm:pt modelId="{7FA60166-9B7E-45FA-90DF-4DB159BC62B4}" type="parTrans" cxnId="{379110F2-289A-4CCD-827F-D44940E7B514}">
      <dgm:prSet/>
      <dgm:spPr/>
      <dgm:t>
        <a:bodyPr/>
        <a:lstStyle/>
        <a:p>
          <a:endParaRPr lang="es-MX"/>
        </a:p>
      </dgm:t>
    </dgm:pt>
    <dgm:pt modelId="{F76E608B-E6A2-4764-8E4B-F17E723D1EFC}" type="sibTrans" cxnId="{379110F2-289A-4CCD-827F-D44940E7B514}">
      <dgm:prSet/>
      <dgm:spPr/>
      <dgm:t>
        <a:bodyPr/>
        <a:lstStyle/>
        <a:p>
          <a:endParaRPr lang="es-MX"/>
        </a:p>
      </dgm:t>
    </dgm:pt>
    <dgm:pt modelId="{D199A69B-E15F-4347-96AD-EED11E9C3FCA}">
      <dgm:prSet phldrT="[Texto]"/>
      <dgm:spPr/>
      <dgm:t>
        <a:bodyPr/>
        <a:lstStyle/>
        <a:p>
          <a:r>
            <a:rPr lang="es-MX" dirty="0" smtClean="0"/>
            <a:t>Escenario en donde se realizan las interrelaciones entre personas y el medio ambiente.</a:t>
          </a:r>
          <a:endParaRPr lang="es-MX" dirty="0"/>
        </a:p>
      </dgm:t>
    </dgm:pt>
    <dgm:pt modelId="{8176C36C-F12C-4E89-A921-588B46C72248}" type="parTrans" cxnId="{31D710A7-300C-42D2-BCEA-2258CCD54100}">
      <dgm:prSet/>
      <dgm:spPr/>
      <dgm:t>
        <a:bodyPr/>
        <a:lstStyle/>
        <a:p>
          <a:endParaRPr lang="es-MX"/>
        </a:p>
      </dgm:t>
    </dgm:pt>
    <dgm:pt modelId="{F4D316DD-18BB-4F9A-BAD3-3049FA53AE8D}" type="sibTrans" cxnId="{31D710A7-300C-42D2-BCEA-2258CCD54100}">
      <dgm:prSet/>
      <dgm:spPr/>
      <dgm:t>
        <a:bodyPr/>
        <a:lstStyle/>
        <a:p>
          <a:endParaRPr lang="es-MX"/>
        </a:p>
      </dgm:t>
    </dgm:pt>
    <dgm:pt modelId="{D5B67341-7712-4DA9-BA3D-C0751FFAAB5D}">
      <dgm:prSet/>
      <dgm:spPr/>
      <dgm:t>
        <a:bodyPr/>
        <a:lstStyle/>
        <a:p>
          <a:r>
            <a:rPr lang="es-MX" dirty="0" smtClean="0"/>
            <a:t>P. Cognitivista </a:t>
          </a:r>
          <a:endParaRPr lang="es-MX" dirty="0"/>
        </a:p>
      </dgm:t>
    </dgm:pt>
    <dgm:pt modelId="{A712D1C7-990C-4644-8C89-AE2376E1F29D}" type="parTrans" cxnId="{557519E7-544F-464A-86C0-63C6A777A44D}">
      <dgm:prSet/>
      <dgm:spPr/>
      <dgm:t>
        <a:bodyPr/>
        <a:lstStyle/>
        <a:p>
          <a:endParaRPr lang="es-MX"/>
        </a:p>
      </dgm:t>
    </dgm:pt>
    <dgm:pt modelId="{D5E02914-765A-4EAE-8435-A5DA3E2D1F20}" type="sibTrans" cxnId="{557519E7-544F-464A-86C0-63C6A777A44D}">
      <dgm:prSet/>
      <dgm:spPr/>
      <dgm:t>
        <a:bodyPr/>
        <a:lstStyle/>
        <a:p>
          <a:endParaRPr lang="es-MX"/>
        </a:p>
      </dgm:t>
    </dgm:pt>
    <dgm:pt modelId="{62993D62-E8C4-4845-BBC8-D07B8E65DE89}">
      <dgm:prSet/>
      <dgm:spPr/>
      <dgm:t>
        <a:bodyPr/>
        <a:lstStyle/>
        <a:p>
          <a:r>
            <a:rPr lang="es-MX" dirty="0" smtClean="0"/>
            <a:t>p. Conductista </a:t>
          </a:r>
          <a:endParaRPr lang="es-MX" dirty="0"/>
        </a:p>
      </dgm:t>
    </dgm:pt>
    <dgm:pt modelId="{191EB276-EF25-4100-827F-9B8DE02990FA}" type="parTrans" cxnId="{D2417E39-1083-4C50-B0C7-F597303CF4C3}">
      <dgm:prSet/>
      <dgm:spPr/>
      <dgm:t>
        <a:bodyPr/>
        <a:lstStyle/>
        <a:p>
          <a:endParaRPr lang="es-MX"/>
        </a:p>
      </dgm:t>
    </dgm:pt>
    <dgm:pt modelId="{BA6CDD61-598D-44FC-8231-B33D608BD61B}" type="sibTrans" cxnId="{D2417E39-1083-4C50-B0C7-F597303CF4C3}">
      <dgm:prSet/>
      <dgm:spPr/>
      <dgm:t>
        <a:bodyPr/>
        <a:lstStyle/>
        <a:p>
          <a:endParaRPr lang="es-MX"/>
        </a:p>
      </dgm:t>
    </dgm:pt>
    <dgm:pt modelId="{CD754D86-E80A-40D0-9F91-54AC8665781E}">
      <dgm:prSet/>
      <dgm:spPr/>
      <dgm:t>
        <a:bodyPr/>
        <a:lstStyle/>
        <a:p>
          <a:r>
            <a:rPr lang="es-MX" dirty="0" smtClean="0"/>
            <a:t>P. Constructivista</a:t>
          </a:r>
          <a:endParaRPr lang="es-MX" dirty="0"/>
        </a:p>
      </dgm:t>
    </dgm:pt>
    <dgm:pt modelId="{26BAF355-0B0F-4739-B097-0041F1307C56}" type="parTrans" cxnId="{F191BAA3-DDDA-4CC0-B2CE-BA05D8785D4D}">
      <dgm:prSet/>
      <dgm:spPr/>
      <dgm:t>
        <a:bodyPr/>
        <a:lstStyle/>
        <a:p>
          <a:endParaRPr lang="es-MX"/>
        </a:p>
      </dgm:t>
    </dgm:pt>
    <dgm:pt modelId="{CDA906D9-BFE5-4786-8367-D0644816096E}" type="sibTrans" cxnId="{F191BAA3-DDDA-4CC0-B2CE-BA05D8785D4D}">
      <dgm:prSet/>
      <dgm:spPr/>
      <dgm:t>
        <a:bodyPr/>
        <a:lstStyle/>
        <a:p>
          <a:endParaRPr lang="es-MX"/>
        </a:p>
      </dgm:t>
    </dgm:pt>
    <dgm:pt modelId="{0F7D6235-B82B-44D1-8412-8864EA8AB083}">
      <dgm:prSet/>
      <dgm:spPr/>
      <dgm:t>
        <a:bodyPr/>
        <a:lstStyle/>
        <a:p>
          <a:r>
            <a:rPr lang="es-MX" dirty="0" smtClean="0"/>
            <a:t>Maquina que aprende conductas observables, medibles y cuantificables. </a:t>
          </a:r>
          <a:endParaRPr lang="es-MX" dirty="0"/>
        </a:p>
      </dgm:t>
    </dgm:pt>
    <dgm:pt modelId="{9EAFE725-DF47-46AC-9777-08CCF674563B}" type="parTrans" cxnId="{75C0D236-5287-4E01-8B08-4940F3DBCC05}">
      <dgm:prSet/>
      <dgm:spPr/>
      <dgm:t>
        <a:bodyPr/>
        <a:lstStyle/>
        <a:p>
          <a:endParaRPr lang="es-MX"/>
        </a:p>
      </dgm:t>
    </dgm:pt>
    <dgm:pt modelId="{840517DB-253B-46CA-BA2F-EE7C91FA0F76}" type="sibTrans" cxnId="{75C0D236-5287-4E01-8B08-4940F3DBCC05}">
      <dgm:prSet/>
      <dgm:spPr/>
      <dgm:t>
        <a:bodyPr/>
        <a:lstStyle/>
        <a:p>
          <a:endParaRPr lang="es-MX"/>
        </a:p>
      </dgm:t>
    </dgm:pt>
    <dgm:pt modelId="{DE7B9481-B79F-4E15-B94C-0D72A8964C8C}">
      <dgm:prSet/>
      <dgm:spPr/>
      <dgm:t>
        <a:bodyPr/>
        <a:lstStyle/>
        <a:p>
          <a:r>
            <a:rPr lang="es-MX" dirty="0" smtClean="0"/>
            <a:t>Organismos que desarrollan procesos cognitivos en </a:t>
          </a:r>
          <a:r>
            <a:rPr lang="es-MX" dirty="0" err="1" smtClean="0"/>
            <a:t>eun</a:t>
          </a:r>
          <a:r>
            <a:rPr lang="es-MX" dirty="0" smtClean="0"/>
            <a:t> escenario de aprendizaje</a:t>
          </a:r>
          <a:endParaRPr lang="es-MX" dirty="0"/>
        </a:p>
      </dgm:t>
    </dgm:pt>
    <dgm:pt modelId="{4F8CB6D4-32E7-4E46-B154-71F235A70A59}" type="parTrans" cxnId="{62FDEB2E-B498-4839-96E9-DEBE569FB671}">
      <dgm:prSet/>
      <dgm:spPr/>
      <dgm:t>
        <a:bodyPr/>
        <a:lstStyle/>
        <a:p>
          <a:endParaRPr lang="es-MX"/>
        </a:p>
      </dgm:t>
    </dgm:pt>
    <dgm:pt modelId="{BDBA760F-C7B9-4AAC-B46C-195933F0A4E2}" type="sibTrans" cxnId="{62FDEB2E-B498-4839-96E9-DEBE569FB671}">
      <dgm:prSet/>
      <dgm:spPr/>
      <dgm:t>
        <a:bodyPr/>
        <a:lstStyle/>
        <a:p>
          <a:endParaRPr lang="es-MX"/>
        </a:p>
      </dgm:t>
    </dgm:pt>
    <dgm:pt modelId="{69189084-1ABB-48AE-8A6E-EBC3F6B2FFCF}">
      <dgm:prSet/>
      <dgm:spPr/>
      <dgm:t>
        <a:bodyPr/>
        <a:lstStyle/>
        <a:p>
          <a:r>
            <a:rPr lang="es-MX" dirty="0" smtClean="0"/>
            <a:t>El aprendizaje es un proceso de conexión entre fuentes de información especializadas.</a:t>
          </a:r>
          <a:endParaRPr lang="es-MX" dirty="0"/>
        </a:p>
      </dgm:t>
    </dgm:pt>
    <dgm:pt modelId="{852AD6EB-67AD-4A2F-9D4F-2211BD67B0FC}" type="parTrans" cxnId="{4D3EBCEC-A888-4C78-894D-E9A30E612B37}">
      <dgm:prSet/>
      <dgm:spPr/>
      <dgm:t>
        <a:bodyPr/>
        <a:lstStyle/>
        <a:p>
          <a:endParaRPr lang="es-MX"/>
        </a:p>
      </dgm:t>
    </dgm:pt>
    <dgm:pt modelId="{B0573E88-945D-40CE-BF2F-9E7CFF3988B3}" type="sibTrans" cxnId="{4D3EBCEC-A888-4C78-894D-E9A30E612B37}">
      <dgm:prSet/>
      <dgm:spPr/>
      <dgm:t>
        <a:bodyPr/>
        <a:lstStyle/>
        <a:p>
          <a:endParaRPr lang="es-MX"/>
        </a:p>
      </dgm:t>
    </dgm:pt>
    <dgm:pt modelId="{04BA8C55-4A9E-45F1-8DBC-BB3AD858D521}" type="pres">
      <dgm:prSet presAssocID="{1A8F7A0E-72D7-4CB5-8C55-0EDAC3910D80}" presName="mainComposite" presStyleCnt="0">
        <dgm:presLayoutVars>
          <dgm:chPref val="1"/>
          <dgm:dir/>
          <dgm:animOne val="branch"/>
          <dgm:animLvl val="lvl"/>
          <dgm:resizeHandles val="exact"/>
        </dgm:presLayoutVars>
      </dgm:prSet>
      <dgm:spPr/>
      <dgm:t>
        <a:bodyPr/>
        <a:lstStyle/>
        <a:p>
          <a:endParaRPr lang="es-MX"/>
        </a:p>
      </dgm:t>
    </dgm:pt>
    <dgm:pt modelId="{7810FBB1-9708-4AC5-89FB-0030F9BC74B7}" type="pres">
      <dgm:prSet presAssocID="{1A8F7A0E-72D7-4CB5-8C55-0EDAC3910D80}" presName="hierFlow" presStyleCnt="0"/>
      <dgm:spPr/>
    </dgm:pt>
    <dgm:pt modelId="{716ACF5E-7326-4FC0-81CC-4C0670BEA61B}" type="pres">
      <dgm:prSet presAssocID="{1A8F7A0E-72D7-4CB5-8C55-0EDAC3910D80}" presName="hierChild1" presStyleCnt="0">
        <dgm:presLayoutVars>
          <dgm:chPref val="1"/>
          <dgm:animOne val="branch"/>
          <dgm:animLvl val="lvl"/>
        </dgm:presLayoutVars>
      </dgm:prSet>
      <dgm:spPr/>
    </dgm:pt>
    <dgm:pt modelId="{849959EF-B327-4BC0-87C8-FB6636709E5E}" type="pres">
      <dgm:prSet presAssocID="{1336E369-25C1-4E4E-BED6-3A569715636B}" presName="Name14" presStyleCnt="0"/>
      <dgm:spPr/>
    </dgm:pt>
    <dgm:pt modelId="{4E6A633D-5BB4-4CF9-8781-7954DADB2709}" type="pres">
      <dgm:prSet presAssocID="{1336E369-25C1-4E4E-BED6-3A569715636B}" presName="level1Shape" presStyleLbl="node0" presStyleIdx="0" presStyleCnt="1">
        <dgm:presLayoutVars>
          <dgm:chPref val="3"/>
        </dgm:presLayoutVars>
      </dgm:prSet>
      <dgm:spPr/>
      <dgm:t>
        <a:bodyPr/>
        <a:lstStyle/>
        <a:p>
          <a:endParaRPr lang="es-MX"/>
        </a:p>
      </dgm:t>
    </dgm:pt>
    <dgm:pt modelId="{87AA82E0-6441-49DF-9D9D-E7737D02626A}" type="pres">
      <dgm:prSet presAssocID="{1336E369-25C1-4E4E-BED6-3A569715636B}" presName="hierChild2" presStyleCnt="0"/>
      <dgm:spPr/>
    </dgm:pt>
    <dgm:pt modelId="{658D4596-7660-40E1-A801-F9D9432B7C7F}" type="pres">
      <dgm:prSet presAssocID="{191EB276-EF25-4100-827F-9B8DE02990FA}" presName="Name19" presStyleLbl="parChTrans1D2" presStyleIdx="0" presStyleCnt="5"/>
      <dgm:spPr/>
      <dgm:t>
        <a:bodyPr/>
        <a:lstStyle/>
        <a:p>
          <a:endParaRPr lang="es-MX"/>
        </a:p>
      </dgm:t>
    </dgm:pt>
    <dgm:pt modelId="{2B028CE3-7483-4E0F-B328-43DEF1E1697E}" type="pres">
      <dgm:prSet presAssocID="{62993D62-E8C4-4845-BBC8-D07B8E65DE89}" presName="Name21" presStyleCnt="0"/>
      <dgm:spPr/>
    </dgm:pt>
    <dgm:pt modelId="{A79DF28D-EAC1-43F2-B615-B5547E5CD9A7}" type="pres">
      <dgm:prSet presAssocID="{62993D62-E8C4-4845-BBC8-D07B8E65DE89}" presName="level2Shape" presStyleLbl="node2" presStyleIdx="0" presStyleCnt="5"/>
      <dgm:spPr/>
      <dgm:t>
        <a:bodyPr/>
        <a:lstStyle/>
        <a:p>
          <a:endParaRPr lang="es-MX"/>
        </a:p>
      </dgm:t>
    </dgm:pt>
    <dgm:pt modelId="{0A881A1C-2743-4D73-A260-C4E9E0D3F975}" type="pres">
      <dgm:prSet presAssocID="{62993D62-E8C4-4845-BBC8-D07B8E65DE89}" presName="hierChild3" presStyleCnt="0"/>
      <dgm:spPr/>
    </dgm:pt>
    <dgm:pt modelId="{AA11E835-EB8A-4E1B-B908-DB7449FBF7ED}" type="pres">
      <dgm:prSet presAssocID="{9EAFE725-DF47-46AC-9777-08CCF674563B}" presName="Name19" presStyleLbl="parChTrans1D3" presStyleIdx="0" presStyleCnt="5"/>
      <dgm:spPr/>
      <dgm:t>
        <a:bodyPr/>
        <a:lstStyle/>
        <a:p>
          <a:endParaRPr lang="es-MX"/>
        </a:p>
      </dgm:t>
    </dgm:pt>
    <dgm:pt modelId="{475F2DD7-D9F6-431C-9330-1FD77E7B0728}" type="pres">
      <dgm:prSet presAssocID="{0F7D6235-B82B-44D1-8412-8864EA8AB083}" presName="Name21" presStyleCnt="0"/>
      <dgm:spPr/>
    </dgm:pt>
    <dgm:pt modelId="{BC7AE54A-024D-464B-A858-270040D65213}" type="pres">
      <dgm:prSet presAssocID="{0F7D6235-B82B-44D1-8412-8864EA8AB083}" presName="level2Shape" presStyleLbl="node3" presStyleIdx="0" presStyleCnt="5"/>
      <dgm:spPr/>
      <dgm:t>
        <a:bodyPr/>
        <a:lstStyle/>
        <a:p>
          <a:endParaRPr lang="es-MX"/>
        </a:p>
      </dgm:t>
    </dgm:pt>
    <dgm:pt modelId="{ADEEECEA-8CD4-44EF-A63E-2B0EB886EDCD}" type="pres">
      <dgm:prSet presAssocID="{0F7D6235-B82B-44D1-8412-8864EA8AB083}" presName="hierChild3" presStyleCnt="0"/>
      <dgm:spPr/>
    </dgm:pt>
    <dgm:pt modelId="{AFE0CC8E-AE6E-47E0-9B03-D9DC32394D08}" type="pres">
      <dgm:prSet presAssocID="{816EB5E9-D12C-4FB4-8380-1CB02B27097E}" presName="Name19" presStyleLbl="parChTrans1D2" presStyleIdx="1" presStyleCnt="5"/>
      <dgm:spPr/>
      <dgm:t>
        <a:bodyPr/>
        <a:lstStyle/>
        <a:p>
          <a:endParaRPr lang="es-MX"/>
        </a:p>
      </dgm:t>
    </dgm:pt>
    <dgm:pt modelId="{AEB72C49-C67A-4D69-B83C-D193B43C7251}" type="pres">
      <dgm:prSet presAssocID="{959C8025-FECA-4F8E-BCED-2F4FA2E7CA72}" presName="Name21" presStyleCnt="0"/>
      <dgm:spPr/>
    </dgm:pt>
    <dgm:pt modelId="{5B9B633A-CA69-45FF-BA79-8785079FC4C1}" type="pres">
      <dgm:prSet presAssocID="{959C8025-FECA-4F8E-BCED-2F4FA2E7CA72}" presName="level2Shape" presStyleLbl="node2" presStyleIdx="1" presStyleCnt="5"/>
      <dgm:spPr/>
      <dgm:t>
        <a:bodyPr/>
        <a:lstStyle/>
        <a:p>
          <a:endParaRPr lang="es-MX"/>
        </a:p>
      </dgm:t>
    </dgm:pt>
    <dgm:pt modelId="{63E9E9E4-9A9A-4AB5-885F-983FED7B1558}" type="pres">
      <dgm:prSet presAssocID="{959C8025-FECA-4F8E-BCED-2F4FA2E7CA72}" presName="hierChild3" presStyleCnt="0"/>
      <dgm:spPr/>
    </dgm:pt>
    <dgm:pt modelId="{B81B09A5-4B11-4F54-8629-6A1CF809D0A2}" type="pres">
      <dgm:prSet presAssocID="{D648C8AA-11DC-4EB3-AED3-D692779F77AE}" presName="Name19" presStyleLbl="parChTrans1D3" presStyleIdx="1" presStyleCnt="5"/>
      <dgm:spPr/>
      <dgm:t>
        <a:bodyPr/>
        <a:lstStyle/>
        <a:p>
          <a:endParaRPr lang="es-MX"/>
        </a:p>
      </dgm:t>
    </dgm:pt>
    <dgm:pt modelId="{5A459019-FE99-47F1-A3F9-B550B0CB8D9B}" type="pres">
      <dgm:prSet presAssocID="{421BE212-C82A-4A1E-9BCF-60B420DAE7D2}" presName="Name21" presStyleCnt="0"/>
      <dgm:spPr/>
    </dgm:pt>
    <dgm:pt modelId="{FD2EF9FF-939F-4E8A-ACA0-93A30237C770}" type="pres">
      <dgm:prSet presAssocID="{421BE212-C82A-4A1E-9BCF-60B420DAE7D2}" presName="level2Shape" presStyleLbl="node3" presStyleIdx="1" presStyleCnt="5"/>
      <dgm:spPr/>
      <dgm:t>
        <a:bodyPr/>
        <a:lstStyle/>
        <a:p>
          <a:endParaRPr lang="es-MX"/>
        </a:p>
      </dgm:t>
    </dgm:pt>
    <dgm:pt modelId="{ABA9C582-3F3F-4734-ACE6-CC3B44DD3424}" type="pres">
      <dgm:prSet presAssocID="{421BE212-C82A-4A1E-9BCF-60B420DAE7D2}" presName="hierChild3" presStyleCnt="0"/>
      <dgm:spPr/>
    </dgm:pt>
    <dgm:pt modelId="{31353BAC-2FBD-4A56-A533-C64752443FA1}" type="pres">
      <dgm:prSet presAssocID="{7FA60166-9B7E-45FA-90DF-4DB159BC62B4}" presName="Name19" presStyleLbl="parChTrans1D2" presStyleIdx="2" presStyleCnt="5"/>
      <dgm:spPr/>
      <dgm:t>
        <a:bodyPr/>
        <a:lstStyle/>
        <a:p>
          <a:endParaRPr lang="es-MX"/>
        </a:p>
      </dgm:t>
    </dgm:pt>
    <dgm:pt modelId="{22C23720-781E-43B8-B470-6FC566C849CD}" type="pres">
      <dgm:prSet presAssocID="{78E049CA-5A5F-4CCB-8C33-1AC82521D95E}" presName="Name21" presStyleCnt="0"/>
      <dgm:spPr/>
    </dgm:pt>
    <dgm:pt modelId="{27482F68-53A1-4904-B94D-536533530E15}" type="pres">
      <dgm:prSet presAssocID="{78E049CA-5A5F-4CCB-8C33-1AC82521D95E}" presName="level2Shape" presStyleLbl="node2" presStyleIdx="2" presStyleCnt="5"/>
      <dgm:spPr/>
      <dgm:t>
        <a:bodyPr/>
        <a:lstStyle/>
        <a:p>
          <a:endParaRPr lang="es-MX"/>
        </a:p>
      </dgm:t>
    </dgm:pt>
    <dgm:pt modelId="{C0C4DE3D-A08D-499D-BB39-746BB7A8AB0B}" type="pres">
      <dgm:prSet presAssocID="{78E049CA-5A5F-4CCB-8C33-1AC82521D95E}" presName="hierChild3" presStyleCnt="0"/>
      <dgm:spPr/>
    </dgm:pt>
    <dgm:pt modelId="{95A13CE8-13EB-42CF-95E1-D06EA595300B}" type="pres">
      <dgm:prSet presAssocID="{8176C36C-F12C-4E89-A921-588B46C72248}" presName="Name19" presStyleLbl="parChTrans1D3" presStyleIdx="2" presStyleCnt="5"/>
      <dgm:spPr/>
      <dgm:t>
        <a:bodyPr/>
        <a:lstStyle/>
        <a:p>
          <a:endParaRPr lang="es-MX"/>
        </a:p>
      </dgm:t>
    </dgm:pt>
    <dgm:pt modelId="{7FD07B6B-3351-44D2-9516-203A185B1E61}" type="pres">
      <dgm:prSet presAssocID="{D199A69B-E15F-4347-96AD-EED11E9C3FCA}" presName="Name21" presStyleCnt="0"/>
      <dgm:spPr/>
    </dgm:pt>
    <dgm:pt modelId="{B28F0E6B-BC71-432B-A529-27F6259F01BB}" type="pres">
      <dgm:prSet presAssocID="{D199A69B-E15F-4347-96AD-EED11E9C3FCA}" presName="level2Shape" presStyleLbl="node3" presStyleIdx="2" presStyleCnt="5"/>
      <dgm:spPr/>
      <dgm:t>
        <a:bodyPr/>
        <a:lstStyle/>
        <a:p>
          <a:endParaRPr lang="es-MX"/>
        </a:p>
      </dgm:t>
    </dgm:pt>
    <dgm:pt modelId="{B51F3ADE-AE59-4E43-AE80-1E1532CFCBB2}" type="pres">
      <dgm:prSet presAssocID="{D199A69B-E15F-4347-96AD-EED11E9C3FCA}" presName="hierChild3" presStyleCnt="0"/>
      <dgm:spPr/>
    </dgm:pt>
    <dgm:pt modelId="{44EDA0A3-5748-43AC-A1BF-5FF5E964C4BF}" type="pres">
      <dgm:prSet presAssocID="{26BAF355-0B0F-4739-B097-0041F1307C56}" presName="Name19" presStyleLbl="parChTrans1D2" presStyleIdx="3" presStyleCnt="5"/>
      <dgm:spPr/>
      <dgm:t>
        <a:bodyPr/>
        <a:lstStyle/>
        <a:p>
          <a:endParaRPr lang="es-MX"/>
        </a:p>
      </dgm:t>
    </dgm:pt>
    <dgm:pt modelId="{57CE590F-22F8-445A-AFFC-988A37C5943A}" type="pres">
      <dgm:prSet presAssocID="{CD754D86-E80A-40D0-9F91-54AC8665781E}" presName="Name21" presStyleCnt="0"/>
      <dgm:spPr/>
    </dgm:pt>
    <dgm:pt modelId="{DBA1D9A5-076B-43BE-8F5A-7128B5B3A135}" type="pres">
      <dgm:prSet presAssocID="{CD754D86-E80A-40D0-9F91-54AC8665781E}" presName="level2Shape" presStyleLbl="node2" presStyleIdx="3" presStyleCnt="5"/>
      <dgm:spPr/>
      <dgm:t>
        <a:bodyPr/>
        <a:lstStyle/>
        <a:p>
          <a:endParaRPr lang="es-MX"/>
        </a:p>
      </dgm:t>
    </dgm:pt>
    <dgm:pt modelId="{85FB8A6E-0556-4A9D-B861-91E1525CCEB4}" type="pres">
      <dgm:prSet presAssocID="{CD754D86-E80A-40D0-9F91-54AC8665781E}" presName="hierChild3" presStyleCnt="0"/>
      <dgm:spPr/>
    </dgm:pt>
    <dgm:pt modelId="{66FBCDBE-9F69-42E9-A24F-03FF636F094D}" type="pres">
      <dgm:prSet presAssocID="{4F8CB6D4-32E7-4E46-B154-71F235A70A59}" presName="Name19" presStyleLbl="parChTrans1D3" presStyleIdx="3" presStyleCnt="5"/>
      <dgm:spPr/>
      <dgm:t>
        <a:bodyPr/>
        <a:lstStyle/>
        <a:p>
          <a:endParaRPr lang="es-MX"/>
        </a:p>
      </dgm:t>
    </dgm:pt>
    <dgm:pt modelId="{45D719EB-1302-46E9-9689-660C1EAA4EB8}" type="pres">
      <dgm:prSet presAssocID="{DE7B9481-B79F-4E15-B94C-0D72A8964C8C}" presName="Name21" presStyleCnt="0"/>
      <dgm:spPr/>
    </dgm:pt>
    <dgm:pt modelId="{E51CFB02-8E1A-4F3A-8B4F-323B61D46932}" type="pres">
      <dgm:prSet presAssocID="{DE7B9481-B79F-4E15-B94C-0D72A8964C8C}" presName="level2Shape" presStyleLbl="node3" presStyleIdx="3" presStyleCnt="5"/>
      <dgm:spPr/>
      <dgm:t>
        <a:bodyPr/>
        <a:lstStyle/>
        <a:p>
          <a:endParaRPr lang="es-MX"/>
        </a:p>
      </dgm:t>
    </dgm:pt>
    <dgm:pt modelId="{3849C7F8-26D3-4CCF-8608-BFAC277C0C49}" type="pres">
      <dgm:prSet presAssocID="{DE7B9481-B79F-4E15-B94C-0D72A8964C8C}" presName="hierChild3" presStyleCnt="0"/>
      <dgm:spPr/>
    </dgm:pt>
    <dgm:pt modelId="{582016AF-EDCE-45C3-B1B2-91ECF3E3506F}" type="pres">
      <dgm:prSet presAssocID="{A712D1C7-990C-4644-8C89-AE2376E1F29D}" presName="Name19" presStyleLbl="parChTrans1D2" presStyleIdx="4" presStyleCnt="5"/>
      <dgm:spPr/>
      <dgm:t>
        <a:bodyPr/>
        <a:lstStyle/>
        <a:p>
          <a:endParaRPr lang="es-MX"/>
        </a:p>
      </dgm:t>
    </dgm:pt>
    <dgm:pt modelId="{8D2B9EBA-73F6-418E-9242-911D6566C9BC}" type="pres">
      <dgm:prSet presAssocID="{D5B67341-7712-4DA9-BA3D-C0751FFAAB5D}" presName="Name21" presStyleCnt="0"/>
      <dgm:spPr/>
    </dgm:pt>
    <dgm:pt modelId="{01E78E56-9344-4F71-87A7-F801DFF4668D}" type="pres">
      <dgm:prSet presAssocID="{D5B67341-7712-4DA9-BA3D-C0751FFAAB5D}" presName="level2Shape" presStyleLbl="node2" presStyleIdx="4" presStyleCnt="5"/>
      <dgm:spPr/>
      <dgm:t>
        <a:bodyPr/>
        <a:lstStyle/>
        <a:p>
          <a:endParaRPr lang="es-MX"/>
        </a:p>
      </dgm:t>
    </dgm:pt>
    <dgm:pt modelId="{54273904-C937-45AC-9402-931F88D58F9F}" type="pres">
      <dgm:prSet presAssocID="{D5B67341-7712-4DA9-BA3D-C0751FFAAB5D}" presName="hierChild3" presStyleCnt="0"/>
      <dgm:spPr/>
    </dgm:pt>
    <dgm:pt modelId="{BB966D60-8209-4BCA-A2A8-E6441D16843D}" type="pres">
      <dgm:prSet presAssocID="{852AD6EB-67AD-4A2F-9D4F-2211BD67B0FC}" presName="Name19" presStyleLbl="parChTrans1D3" presStyleIdx="4" presStyleCnt="5"/>
      <dgm:spPr/>
      <dgm:t>
        <a:bodyPr/>
        <a:lstStyle/>
        <a:p>
          <a:endParaRPr lang="es-MX"/>
        </a:p>
      </dgm:t>
    </dgm:pt>
    <dgm:pt modelId="{0D3F558C-3566-46F7-AD2A-2046576CEBD0}" type="pres">
      <dgm:prSet presAssocID="{69189084-1ABB-48AE-8A6E-EBC3F6B2FFCF}" presName="Name21" presStyleCnt="0"/>
      <dgm:spPr/>
    </dgm:pt>
    <dgm:pt modelId="{AF0334D6-B58E-4F33-ABD6-A9D263F9813F}" type="pres">
      <dgm:prSet presAssocID="{69189084-1ABB-48AE-8A6E-EBC3F6B2FFCF}" presName="level2Shape" presStyleLbl="node3" presStyleIdx="4" presStyleCnt="5"/>
      <dgm:spPr/>
      <dgm:t>
        <a:bodyPr/>
        <a:lstStyle/>
        <a:p>
          <a:endParaRPr lang="es-MX"/>
        </a:p>
      </dgm:t>
    </dgm:pt>
    <dgm:pt modelId="{4C76DA42-04E9-4966-B9B8-A2D72D92F53E}" type="pres">
      <dgm:prSet presAssocID="{69189084-1ABB-48AE-8A6E-EBC3F6B2FFCF}" presName="hierChild3" presStyleCnt="0"/>
      <dgm:spPr/>
    </dgm:pt>
    <dgm:pt modelId="{5C9779D0-3FF7-4CC4-9D67-D3AF2A7DBC94}" type="pres">
      <dgm:prSet presAssocID="{1A8F7A0E-72D7-4CB5-8C55-0EDAC3910D80}" presName="bgShapesFlow" presStyleCnt="0"/>
      <dgm:spPr/>
    </dgm:pt>
  </dgm:ptLst>
  <dgm:cxnLst>
    <dgm:cxn modelId="{5E420056-308F-4568-8923-3A538D899C5E}" type="presOf" srcId="{DE7B9481-B79F-4E15-B94C-0D72A8964C8C}" destId="{E51CFB02-8E1A-4F3A-8B4F-323B61D46932}" srcOrd="0" destOrd="0" presId="urn:microsoft.com/office/officeart/2005/8/layout/hierarchy6"/>
    <dgm:cxn modelId="{D3C3DB85-826F-4E70-9D04-AACC0BE373A1}" type="presOf" srcId="{9EAFE725-DF47-46AC-9777-08CCF674563B}" destId="{AA11E835-EB8A-4E1B-B908-DB7449FBF7ED}" srcOrd="0" destOrd="0" presId="urn:microsoft.com/office/officeart/2005/8/layout/hierarchy6"/>
    <dgm:cxn modelId="{39F60457-133C-4164-AC1A-18FAEF73F65D}" type="presOf" srcId="{852AD6EB-67AD-4A2F-9D4F-2211BD67B0FC}" destId="{BB966D60-8209-4BCA-A2A8-E6441D16843D}" srcOrd="0" destOrd="0" presId="urn:microsoft.com/office/officeart/2005/8/layout/hierarchy6"/>
    <dgm:cxn modelId="{74A8E549-3005-4593-AB31-BB62EA217E9C}" type="presOf" srcId="{959C8025-FECA-4F8E-BCED-2F4FA2E7CA72}" destId="{5B9B633A-CA69-45FF-BA79-8785079FC4C1}" srcOrd="0" destOrd="0" presId="urn:microsoft.com/office/officeart/2005/8/layout/hierarchy6"/>
    <dgm:cxn modelId="{081A144E-6CBC-4D69-BD3E-F6A3C0AB142F}" type="presOf" srcId="{191EB276-EF25-4100-827F-9B8DE02990FA}" destId="{658D4596-7660-40E1-A801-F9D9432B7C7F}" srcOrd="0" destOrd="0" presId="urn:microsoft.com/office/officeart/2005/8/layout/hierarchy6"/>
    <dgm:cxn modelId="{F6291210-249B-4CC8-BDD6-8A5C6B8A604E}" type="presOf" srcId="{7FA60166-9B7E-45FA-90DF-4DB159BC62B4}" destId="{31353BAC-2FBD-4A56-A533-C64752443FA1}" srcOrd="0" destOrd="0" presId="urn:microsoft.com/office/officeart/2005/8/layout/hierarchy6"/>
    <dgm:cxn modelId="{440FEC52-75FA-42F9-A2F1-F13694CBC30B}" srcId="{1336E369-25C1-4E4E-BED6-3A569715636B}" destId="{959C8025-FECA-4F8E-BCED-2F4FA2E7CA72}" srcOrd="1" destOrd="0" parTransId="{816EB5E9-D12C-4FB4-8380-1CB02B27097E}" sibTransId="{7697BFD3-75E2-407E-BA63-B56D29E4CB98}"/>
    <dgm:cxn modelId="{FA855433-4780-4827-9E19-97DB1AC8EFC7}" type="presOf" srcId="{62993D62-E8C4-4845-BBC8-D07B8E65DE89}" destId="{A79DF28D-EAC1-43F2-B615-B5547E5CD9A7}" srcOrd="0" destOrd="0" presId="urn:microsoft.com/office/officeart/2005/8/layout/hierarchy6"/>
    <dgm:cxn modelId="{101E7D4E-B4C0-473F-9278-8738EBB1D12E}" type="presOf" srcId="{1A8F7A0E-72D7-4CB5-8C55-0EDAC3910D80}" destId="{04BA8C55-4A9E-45F1-8DBC-BB3AD858D521}" srcOrd="0" destOrd="0" presId="urn:microsoft.com/office/officeart/2005/8/layout/hierarchy6"/>
    <dgm:cxn modelId="{7A1513BF-BF9B-4E68-8374-6D37C23311CF}" type="presOf" srcId="{8176C36C-F12C-4E89-A921-588B46C72248}" destId="{95A13CE8-13EB-42CF-95E1-D06EA595300B}" srcOrd="0" destOrd="0" presId="urn:microsoft.com/office/officeart/2005/8/layout/hierarchy6"/>
    <dgm:cxn modelId="{D6A8A060-C7FC-4CDE-837F-5649783EBE27}" type="presOf" srcId="{D199A69B-E15F-4347-96AD-EED11E9C3FCA}" destId="{B28F0E6B-BC71-432B-A529-27F6259F01BB}" srcOrd="0" destOrd="0" presId="urn:microsoft.com/office/officeart/2005/8/layout/hierarchy6"/>
    <dgm:cxn modelId="{F3DE6404-78FB-4E46-AEEB-CFF619D4A89F}" type="presOf" srcId="{4F8CB6D4-32E7-4E46-B154-71F235A70A59}" destId="{66FBCDBE-9F69-42E9-A24F-03FF636F094D}" srcOrd="0" destOrd="0" presId="urn:microsoft.com/office/officeart/2005/8/layout/hierarchy6"/>
    <dgm:cxn modelId="{AB587D7F-2B7A-4025-A68B-12CC68E7C42B}" type="presOf" srcId="{816EB5E9-D12C-4FB4-8380-1CB02B27097E}" destId="{AFE0CC8E-AE6E-47E0-9B03-D9DC32394D08}" srcOrd="0" destOrd="0" presId="urn:microsoft.com/office/officeart/2005/8/layout/hierarchy6"/>
    <dgm:cxn modelId="{D965F0D5-4E4F-46AD-8546-3306E9FA57E0}" type="presOf" srcId="{A712D1C7-990C-4644-8C89-AE2376E1F29D}" destId="{582016AF-EDCE-45C3-B1B2-91ECF3E3506F}" srcOrd="0" destOrd="0" presId="urn:microsoft.com/office/officeart/2005/8/layout/hierarchy6"/>
    <dgm:cxn modelId="{B637FD2E-CED2-49C9-AC8C-B8E5AE80E9E3}" type="presOf" srcId="{1336E369-25C1-4E4E-BED6-3A569715636B}" destId="{4E6A633D-5BB4-4CF9-8781-7954DADB2709}" srcOrd="0" destOrd="0" presId="urn:microsoft.com/office/officeart/2005/8/layout/hierarchy6"/>
    <dgm:cxn modelId="{557519E7-544F-464A-86C0-63C6A777A44D}" srcId="{1336E369-25C1-4E4E-BED6-3A569715636B}" destId="{D5B67341-7712-4DA9-BA3D-C0751FFAAB5D}" srcOrd="4" destOrd="0" parTransId="{A712D1C7-990C-4644-8C89-AE2376E1F29D}" sibTransId="{D5E02914-765A-4EAE-8435-A5DA3E2D1F20}"/>
    <dgm:cxn modelId="{19984408-B200-445F-B669-E153CD5386BA}" type="presOf" srcId="{421BE212-C82A-4A1E-9BCF-60B420DAE7D2}" destId="{FD2EF9FF-939F-4E8A-ACA0-93A30237C770}" srcOrd="0" destOrd="0" presId="urn:microsoft.com/office/officeart/2005/8/layout/hierarchy6"/>
    <dgm:cxn modelId="{B8476B55-F6CE-49E2-A876-F17297093406}" type="presOf" srcId="{D5B67341-7712-4DA9-BA3D-C0751FFAAB5D}" destId="{01E78E56-9344-4F71-87A7-F801DFF4668D}" srcOrd="0" destOrd="0" presId="urn:microsoft.com/office/officeart/2005/8/layout/hierarchy6"/>
    <dgm:cxn modelId="{F191BAA3-DDDA-4CC0-B2CE-BA05D8785D4D}" srcId="{1336E369-25C1-4E4E-BED6-3A569715636B}" destId="{CD754D86-E80A-40D0-9F91-54AC8665781E}" srcOrd="3" destOrd="0" parTransId="{26BAF355-0B0F-4739-B097-0041F1307C56}" sibTransId="{CDA906D9-BFE5-4786-8367-D0644816096E}"/>
    <dgm:cxn modelId="{573FD7C9-26C2-4535-8813-26610FEFA157}" srcId="{1A8F7A0E-72D7-4CB5-8C55-0EDAC3910D80}" destId="{1336E369-25C1-4E4E-BED6-3A569715636B}" srcOrd="0" destOrd="0" parTransId="{DBB64C1E-4546-41D3-A7EB-CD7FD0B55E8D}" sibTransId="{B73CD7BF-6B6B-4A6D-9CDA-E4DCC6830D64}"/>
    <dgm:cxn modelId="{31D710A7-300C-42D2-BCEA-2258CCD54100}" srcId="{78E049CA-5A5F-4CCB-8C33-1AC82521D95E}" destId="{D199A69B-E15F-4347-96AD-EED11E9C3FCA}" srcOrd="0" destOrd="0" parTransId="{8176C36C-F12C-4E89-A921-588B46C72248}" sibTransId="{F4D316DD-18BB-4F9A-BAD3-3049FA53AE8D}"/>
    <dgm:cxn modelId="{379110F2-289A-4CCD-827F-D44940E7B514}" srcId="{1336E369-25C1-4E4E-BED6-3A569715636B}" destId="{78E049CA-5A5F-4CCB-8C33-1AC82521D95E}" srcOrd="2" destOrd="0" parTransId="{7FA60166-9B7E-45FA-90DF-4DB159BC62B4}" sibTransId="{F76E608B-E6A2-4764-8E4B-F17E723D1EFC}"/>
    <dgm:cxn modelId="{2DFD04D2-677C-4C79-A84C-D54E4FAD186C}" type="presOf" srcId="{26BAF355-0B0F-4739-B097-0041F1307C56}" destId="{44EDA0A3-5748-43AC-A1BF-5FF5E964C4BF}" srcOrd="0" destOrd="0" presId="urn:microsoft.com/office/officeart/2005/8/layout/hierarchy6"/>
    <dgm:cxn modelId="{1D5AC33C-BC2C-4651-BEA5-46F6CC3EC47F}" type="presOf" srcId="{78E049CA-5A5F-4CCB-8C33-1AC82521D95E}" destId="{27482F68-53A1-4904-B94D-536533530E15}" srcOrd="0" destOrd="0" presId="urn:microsoft.com/office/officeart/2005/8/layout/hierarchy6"/>
    <dgm:cxn modelId="{27F6B956-7054-43EB-BE8F-B9B856A1FCDB}" type="presOf" srcId="{CD754D86-E80A-40D0-9F91-54AC8665781E}" destId="{DBA1D9A5-076B-43BE-8F5A-7128B5B3A135}" srcOrd="0" destOrd="0" presId="urn:microsoft.com/office/officeart/2005/8/layout/hierarchy6"/>
    <dgm:cxn modelId="{75C0D236-5287-4E01-8B08-4940F3DBCC05}" srcId="{62993D62-E8C4-4845-BBC8-D07B8E65DE89}" destId="{0F7D6235-B82B-44D1-8412-8864EA8AB083}" srcOrd="0" destOrd="0" parTransId="{9EAFE725-DF47-46AC-9777-08CCF674563B}" sibTransId="{840517DB-253B-46CA-BA2F-EE7C91FA0F76}"/>
    <dgm:cxn modelId="{EC86D290-C4DB-4F0D-B492-9215878B72FF}" type="presOf" srcId="{0F7D6235-B82B-44D1-8412-8864EA8AB083}" destId="{BC7AE54A-024D-464B-A858-270040D65213}" srcOrd="0" destOrd="0" presId="urn:microsoft.com/office/officeart/2005/8/layout/hierarchy6"/>
    <dgm:cxn modelId="{D2417E39-1083-4C50-B0C7-F597303CF4C3}" srcId="{1336E369-25C1-4E4E-BED6-3A569715636B}" destId="{62993D62-E8C4-4845-BBC8-D07B8E65DE89}" srcOrd="0" destOrd="0" parTransId="{191EB276-EF25-4100-827F-9B8DE02990FA}" sibTransId="{BA6CDD61-598D-44FC-8231-B33D608BD61B}"/>
    <dgm:cxn modelId="{00E1117D-A736-4020-A1AA-FCFA38EE1A40}" srcId="{959C8025-FECA-4F8E-BCED-2F4FA2E7CA72}" destId="{421BE212-C82A-4A1E-9BCF-60B420DAE7D2}" srcOrd="0" destOrd="0" parTransId="{D648C8AA-11DC-4EB3-AED3-D692779F77AE}" sibTransId="{0B879D5E-15E3-4C8F-A690-4110E6D5094C}"/>
    <dgm:cxn modelId="{62FDEB2E-B498-4839-96E9-DEBE569FB671}" srcId="{CD754D86-E80A-40D0-9F91-54AC8665781E}" destId="{DE7B9481-B79F-4E15-B94C-0D72A8964C8C}" srcOrd="0" destOrd="0" parTransId="{4F8CB6D4-32E7-4E46-B154-71F235A70A59}" sibTransId="{BDBA760F-C7B9-4AAC-B46C-195933F0A4E2}"/>
    <dgm:cxn modelId="{0D3DCA42-6551-403A-8846-19BE3932D0F8}" type="presOf" srcId="{69189084-1ABB-48AE-8A6E-EBC3F6B2FFCF}" destId="{AF0334D6-B58E-4F33-ABD6-A9D263F9813F}" srcOrd="0" destOrd="0" presId="urn:microsoft.com/office/officeart/2005/8/layout/hierarchy6"/>
    <dgm:cxn modelId="{4D3EBCEC-A888-4C78-894D-E9A30E612B37}" srcId="{D5B67341-7712-4DA9-BA3D-C0751FFAAB5D}" destId="{69189084-1ABB-48AE-8A6E-EBC3F6B2FFCF}" srcOrd="0" destOrd="0" parTransId="{852AD6EB-67AD-4A2F-9D4F-2211BD67B0FC}" sibTransId="{B0573E88-945D-40CE-BF2F-9E7CFF3988B3}"/>
    <dgm:cxn modelId="{36A13819-E2CF-4DEE-A85A-E748B0C60E63}" type="presOf" srcId="{D648C8AA-11DC-4EB3-AED3-D692779F77AE}" destId="{B81B09A5-4B11-4F54-8629-6A1CF809D0A2}" srcOrd="0" destOrd="0" presId="urn:microsoft.com/office/officeart/2005/8/layout/hierarchy6"/>
    <dgm:cxn modelId="{CB97DEC0-AB6E-4B2B-A5F1-94B19CFCF514}" type="presParOf" srcId="{04BA8C55-4A9E-45F1-8DBC-BB3AD858D521}" destId="{7810FBB1-9708-4AC5-89FB-0030F9BC74B7}" srcOrd="0" destOrd="0" presId="urn:microsoft.com/office/officeart/2005/8/layout/hierarchy6"/>
    <dgm:cxn modelId="{44BB9A66-3E26-4E6F-B0F3-C254535D4549}" type="presParOf" srcId="{7810FBB1-9708-4AC5-89FB-0030F9BC74B7}" destId="{716ACF5E-7326-4FC0-81CC-4C0670BEA61B}" srcOrd="0" destOrd="0" presId="urn:microsoft.com/office/officeart/2005/8/layout/hierarchy6"/>
    <dgm:cxn modelId="{68D5A4EF-BA34-4FE8-BD20-2EAE0F7B3923}" type="presParOf" srcId="{716ACF5E-7326-4FC0-81CC-4C0670BEA61B}" destId="{849959EF-B327-4BC0-87C8-FB6636709E5E}" srcOrd="0" destOrd="0" presId="urn:microsoft.com/office/officeart/2005/8/layout/hierarchy6"/>
    <dgm:cxn modelId="{65F9757D-6B72-46AD-9819-271BAB961728}" type="presParOf" srcId="{849959EF-B327-4BC0-87C8-FB6636709E5E}" destId="{4E6A633D-5BB4-4CF9-8781-7954DADB2709}" srcOrd="0" destOrd="0" presId="urn:microsoft.com/office/officeart/2005/8/layout/hierarchy6"/>
    <dgm:cxn modelId="{510C052E-D492-4BAF-99B1-C81DC84D1740}" type="presParOf" srcId="{849959EF-B327-4BC0-87C8-FB6636709E5E}" destId="{87AA82E0-6441-49DF-9D9D-E7737D02626A}" srcOrd="1" destOrd="0" presId="urn:microsoft.com/office/officeart/2005/8/layout/hierarchy6"/>
    <dgm:cxn modelId="{256A9E57-01A7-4FA3-BFB6-FE6F0C95521B}" type="presParOf" srcId="{87AA82E0-6441-49DF-9D9D-E7737D02626A}" destId="{658D4596-7660-40E1-A801-F9D9432B7C7F}" srcOrd="0" destOrd="0" presId="urn:microsoft.com/office/officeart/2005/8/layout/hierarchy6"/>
    <dgm:cxn modelId="{C28B215D-0477-4303-8ADD-1B48F92348BA}" type="presParOf" srcId="{87AA82E0-6441-49DF-9D9D-E7737D02626A}" destId="{2B028CE3-7483-4E0F-B328-43DEF1E1697E}" srcOrd="1" destOrd="0" presId="urn:microsoft.com/office/officeart/2005/8/layout/hierarchy6"/>
    <dgm:cxn modelId="{85700516-3B2B-4C29-A944-CDDA3D029AA4}" type="presParOf" srcId="{2B028CE3-7483-4E0F-B328-43DEF1E1697E}" destId="{A79DF28D-EAC1-43F2-B615-B5547E5CD9A7}" srcOrd="0" destOrd="0" presId="urn:microsoft.com/office/officeart/2005/8/layout/hierarchy6"/>
    <dgm:cxn modelId="{610058F1-07CB-4226-A98C-A59797EAD3AD}" type="presParOf" srcId="{2B028CE3-7483-4E0F-B328-43DEF1E1697E}" destId="{0A881A1C-2743-4D73-A260-C4E9E0D3F975}" srcOrd="1" destOrd="0" presId="urn:microsoft.com/office/officeart/2005/8/layout/hierarchy6"/>
    <dgm:cxn modelId="{0649B9AA-133D-41D7-8AD0-590E4A026512}" type="presParOf" srcId="{0A881A1C-2743-4D73-A260-C4E9E0D3F975}" destId="{AA11E835-EB8A-4E1B-B908-DB7449FBF7ED}" srcOrd="0" destOrd="0" presId="urn:microsoft.com/office/officeart/2005/8/layout/hierarchy6"/>
    <dgm:cxn modelId="{3A99CF5D-782B-453E-B3F5-BFC3E8179F76}" type="presParOf" srcId="{0A881A1C-2743-4D73-A260-C4E9E0D3F975}" destId="{475F2DD7-D9F6-431C-9330-1FD77E7B0728}" srcOrd="1" destOrd="0" presId="urn:microsoft.com/office/officeart/2005/8/layout/hierarchy6"/>
    <dgm:cxn modelId="{9BD58C12-BD30-4C29-A011-12B637927907}" type="presParOf" srcId="{475F2DD7-D9F6-431C-9330-1FD77E7B0728}" destId="{BC7AE54A-024D-464B-A858-270040D65213}" srcOrd="0" destOrd="0" presId="urn:microsoft.com/office/officeart/2005/8/layout/hierarchy6"/>
    <dgm:cxn modelId="{A2AAB2CF-3AA5-4E97-8677-BCB7EB179802}" type="presParOf" srcId="{475F2DD7-D9F6-431C-9330-1FD77E7B0728}" destId="{ADEEECEA-8CD4-44EF-A63E-2B0EB886EDCD}" srcOrd="1" destOrd="0" presId="urn:microsoft.com/office/officeart/2005/8/layout/hierarchy6"/>
    <dgm:cxn modelId="{4DB94002-CA57-4BBF-8589-0A6BA23FB78C}" type="presParOf" srcId="{87AA82E0-6441-49DF-9D9D-E7737D02626A}" destId="{AFE0CC8E-AE6E-47E0-9B03-D9DC32394D08}" srcOrd="2" destOrd="0" presId="urn:microsoft.com/office/officeart/2005/8/layout/hierarchy6"/>
    <dgm:cxn modelId="{3D3D6C4D-F48C-4D83-877B-D61FCBBE97C3}" type="presParOf" srcId="{87AA82E0-6441-49DF-9D9D-E7737D02626A}" destId="{AEB72C49-C67A-4D69-B83C-D193B43C7251}" srcOrd="3" destOrd="0" presId="urn:microsoft.com/office/officeart/2005/8/layout/hierarchy6"/>
    <dgm:cxn modelId="{9BE836A1-DB33-403B-80A0-8AA056791E77}" type="presParOf" srcId="{AEB72C49-C67A-4D69-B83C-D193B43C7251}" destId="{5B9B633A-CA69-45FF-BA79-8785079FC4C1}" srcOrd="0" destOrd="0" presId="urn:microsoft.com/office/officeart/2005/8/layout/hierarchy6"/>
    <dgm:cxn modelId="{BC7E6718-BB9F-4FBA-B1B5-EFC5A5C58A7E}" type="presParOf" srcId="{AEB72C49-C67A-4D69-B83C-D193B43C7251}" destId="{63E9E9E4-9A9A-4AB5-885F-983FED7B1558}" srcOrd="1" destOrd="0" presId="urn:microsoft.com/office/officeart/2005/8/layout/hierarchy6"/>
    <dgm:cxn modelId="{F44950A9-2F69-4C66-B5C8-FC5625ED41BD}" type="presParOf" srcId="{63E9E9E4-9A9A-4AB5-885F-983FED7B1558}" destId="{B81B09A5-4B11-4F54-8629-6A1CF809D0A2}" srcOrd="0" destOrd="0" presId="urn:microsoft.com/office/officeart/2005/8/layout/hierarchy6"/>
    <dgm:cxn modelId="{DB53092B-3939-4A25-B17F-1EA21372EDFD}" type="presParOf" srcId="{63E9E9E4-9A9A-4AB5-885F-983FED7B1558}" destId="{5A459019-FE99-47F1-A3F9-B550B0CB8D9B}" srcOrd="1" destOrd="0" presId="urn:microsoft.com/office/officeart/2005/8/layout/hierarchy6"/>
    <dgm:cxn modelId="{76358D1D-42E4-465D-814A-EFF0C5CFD6AC}" type="presParOf" srcId="{5A459019-FE99-47F1-A3F9-B550B0CB8D9B}" destId="{FD2EF9FF-939F-4E8A-ACA0-93A30237C770}" srcOrd="0" destOrd="0" presId="urn:microsoft.com/office/officeart/2005/8/layout/hierarchy6"/>
    <dgm:cxn modelId="{361311B2-BDA9-4F6E-856C-A24F697EB7C7}" type="presParOf" srcId="{5A459019-FE99-47F1-A3F9-B550B0CB8D9B}" destId="{ABA9C582-3F3F-4734-ACE6-CC3B44DD3424}" srcOrd="1" destOrd="0" presId="urn:microsoft.com/office/officeart/2005/8/layout/hierarchy6"/>
    <dgm:cxn modelId="{ABD3D487-834A-4951-BB82-E957814D5759}" type="presParOf" srcId="{87AA82E0-6441-49DF-9D9D-E7737D02626A}" destId="{31353BAC-2FBD-4A56-A533-C64752443FA1}" srcOrd="4" destOrd="0" presId="urn:microsoft.com/office/officeart/2005/8/layout/hierarchy6"/>
    <dgm:cxn modelId="{0329DBFF-F3A6-4491-80DB-E86E1A82A1BD}" type="presParOf" srcId="{87AA82E0-6441-49DF-9D9D-E7737D02626A}" destId="{22C23720-781E-43B8-B470-6FC566C849CD}" srcOrd="5" destOrd="0" presId="urn:microsoft.com/office/officeart/2005/8/layout/hierarchy6"/>
    <dgm:cxn modelId="{40B9DA9F-EF03-48AD-9EE1-E19709B72826}" type="presParOf" srcId="{22C23720-781E-43B8-B470-6FC566C849CD}" destId="{27482F68-53A1-4904-B94D-536533530E15}" srcOrd="0" destOrd="0" presId="urn:microsoft.com/office/officeart/2005/8/layout/hierarchy6"/>
    <dgm:cxn modelId="{653BC67B-5BE0-4098-A604-E2D1FD652702}" type="presParOf" srcId="{22C23720-781E-43B8-B470-6FC566C849CD}" destId="{C0C4DE3D-A08D-499D-BB39-746BB7A8AB0B}" srcOrd="1" destOrd="0" presId="urn:microsoft.com/office/officeart/2005/8/layout/hierarchy6"/>
    <dgm:cxn modelId="{6283CEE9-8BC5-44D4-A59A-3A03D2885F3A}" type="presParOf" srcId="{C0C4DE3D-A08D-499D-BB39-746BB7A8AB0B}" destId="{95A13CE8-13EB-42CF-95E1-D06EA595300B}" srcOrd="0" destOrd="0" presId="urn:microsoft.com/office/officeart/2005/8/layout/hierarchy6"/>
    <dgm:cxn modelId="{F36BCBBF-91FC-4818-9BC0-80FDBE3BD3AA}" type="presParOf" srcId="{C0C4DE3D-A08D-499D-BB39-746BB7A8AB0B}" destId="{7FD07B6B-3351-44D2-9516-203A185B1E61}" srcOrd="1" destOrd="0" presId="urn:microsoft.com/office/officeart/2005/8/layout/hierarchy6"/>
    <dgm:cxn modelId="{52E278BA-0D52-4038-8258-9F84FB5054A9}" type="presParOf" srcId="{7FD07B6B-3351-44D2-9516-203A185B1E61}" destId="{B28F0E6B-BC71-432B-A529-27F6259F01BB}" srcOrd="0" destOrd="0" presId="urn:microsoft.com/office/officeart/2005/8/layout/hierarchy6"/>
    <dgm:cxn modelId="{A88EAB7B-1B38-437C-A003-326D884F6465}" type="presParOf" srcId="{7FD07B6B-3351-44D2-9516-203A185B1E61}" destId="{B51F3ADE-AE59-4E43-AE80-1E1532CFCBB2}" srcOrd="1" destOrd="0" presId="urn:microsoft.com/office/officeart/2005/8/layout/hierarchy6"/>
    <dgm:cxn modelId="{5A9B0549-EC6B-47DD-A809-6C7A489F9A26}" type="presParOf" srcId="{87AA82E0-6441-49DF-9D9D-E7737D02626A}" destId="{44EDA0A3-5748-43AC-A1BF-5FF5E964C4BF}" srcOrd="6" destOrd="0" presId="urn:microsoft.com/office/officeart/2005/8/layout/hierarchy6"/>
    <dgm:cxn modelId="{CF427805-D374-48F5-A6A6-162B2043C567}" type="presParOf" srcId="{87AA82E0-6441-49DF-9D9D-E7737D02626A}" destId="{57CE590F-22F8-445A-AFFC-988A37C5943A}" srcOrd="7" destOrd="0" presId="urn:microsoft.com/office/officeart/2005/8/layout/hierarchy6"/>
    <dgm:cxn modelId="{85A9E5CD-A43E-44D0-B731-6797289542BC}" type="presParOf" srcId="{57CE590F-22F8-445A-AFFC-988A37C5943A}" destId="{DBA1D9A5-076B-43BE-8F5A-7128B5B3A135}" srcOrd="0" destOrd="0" presId="urn:microsoft.com/office/officeart/2005/8/layout/hierarchy6"/>
    <dgm:cxn modelId="{5B93295C-8587-4193-9419-2E57693D95E8}" type="presParOf" srcId="{57CE590F-22F8-445A-AFFC-988A37C5943A}" destId="{85FB8A6E-0556-4A9D-B861-91E1525CCEB4}" srcOrd="1" destOrd="0" presId="urn:microsoft.com/office/officeart/2005/8/layout/hierarchy6"/>
    <dgm:cxn modelId="{EBD828DD-6DEF-4017-BA7B-D03EE575F83B}" type="presParOf" srcId="{85FB8A6E-0556-4A9D-B861-91E1525CCEB4}" destId="{66FBCDBE-9F69-42E9-A24F-03FF636F094D}" srcOrd="0" destOrd="0" presId="urn:microsoft.com/office/officeart/2005/8/layout/hierarchy6"/>
    <dgm:cxn modelId="{00360CF7-EAD1-46CA-8FFF-BEE286ACACF6}" type="presParOf" srcId="{85FB8A6E-0556-4A9D-B861-91E1525CCEB4}" destId="{45D719EB-1302-46E9-9689-660C1EAA4EB8}" srcOrd="1" destOrd="0" presId="urn:microsoft.com/office/officeart/2005/8/layout/hierarchy6"/>
    <dgm:cxn modelId="{1BF3A66B-3828-498B-B06E-38A8DC8049A7}" type="presParOf" srcId="{45D719EB-1302-46E9-9689-660C1EAA4EB8}" destId="{E51CFB02-8E1A-4F3A-8B4F-323B61D46932}" srcOrd="0" destOrd="0" presId="urn:microsoft.com/office/officeart/2005/8/layout/hierarchy6"/>
    <dgm:cxn modelId="{CFFE5283-C739-41FA-9F87-DB26006D04FC}" type="presParOf" srcId="{45D719EB-1302-46E9-9689-660C1EAA4EB8}" destId="{3849C7F8-26D3-4CCF-8608-BFAC277C0C49}" srcOrd="1" destOrd="0" presId="urn:microsoft.com/office/officeart/2005/8/layout/hierarchy6"/>
    <dgm:cxn modelId="{405A0270-1E9F-469E-96B9-4DFAE48320C2}" type="presParOf" srcId="{87AA82E0-6441-49DF-9D9D-E7737D02626A}" destId="{582016AF-EDCE-45C3-B1B2-91ECF3E3506F}" srcOrd="8" destOrd="0" presId="urn:microsoft.com/office/officeart/2005/8/layout/hierarchy6"/>
    <dgm:cxn modelId="{FB0AE2D9-128C-4D03-A4C4-8B9BAC23ABF7}" type="presParOf" srcId="{87AA82E0-6441-49DF-9D9D-E7737D02626A}" destId="{8D2B9EBA-73F6-418E-9242-911D6566C9BC}" srcOrd="9" destOrd="0" presId="urn:microsoft.com/office/officeart/2005/8/layout/hierarchy6"/>
    <dgm:cxn modelId="{A60FB4EB-E0CF-432F-BFDC-BFE202B3953E}" type="presParOf" srcId="{8D2B9EBA-73F6-418E-9242-911D6566C9BC}" destId="{01E78E56-9344-4F71-87A7-F801DFF4668D}" srcOrd="0" destOrd="0" presId="urn:microsoft.com/office/officeart/2005/8/layout/hierarchy6"/>
    <dgm:cxn modelId="{6B18C524-4340-4730-AE51-1FFDB90C0525}" type="presParOf" srcId="{8D2B9EBA-73F6-418E-9242-911D6566C9BC}" destId="{54273904-C937-45AC-9402-931F88D58F9F}" srcOrd="1" destOrd="0" presId="urn:microsoft.com/office/officeart/2005/8/layout/hierarchy6"/>
    <dgm:cxn modelId="{F6B0AD76-26C9-492B-A625-765BDBDA3A69}" type="presParOf" srcId="{54273904-C937-45AC-9402-931F88D58F9F}" destId="{BB966D60-8209-4BCA-A2A8-E6441D16843D}" srcOrd="0" destOrd="0" presId="urn:microsoft.com/office/officeart/2005/8/layout/hierarchy6"/>
    <dgm:cxn modelId="{8275F56F-2341-421F-8E85-88FD5D9D5EF6}" type="presParOf" srcId="{54273904-C937-45AC-9402-931F88D58F9F}" destId="{0D3F558C-3566-46F7-AD2A-2046576CEBD0}" srcOrd="1" destOrd="0" presId="urn:microsoft.com/office/officeart/2005/8/layout/hierarchy6"/>
    <dgm:cxn modelId="{E00B51E1-E07B-4378-83CB-74F7A986E6B8}" type="presParOf" srcId="{0D3F558C-3566-46F7-AD2A-2046576CEBD0}" destId="{AF0334D6-B58E-4F33-ABD6-A9D263F9813F}" srcOrd="0" destOrd="0" presId="urn:microsoft.com/office/officeart/2005/8/layout/hierarchy6"/>
    <dgm:cxn modelId="{5AF3C927-6229-44A1-A84E-E5306D77F250}" type="presParOf" srcId="{0D3F558C-3566-46F7-AD2A-2046576CEBD0}" destId="{4C76DA42-04E9-4966-B9B8-A2D72D92F53E}" srcOrd="1" destOrd="0" presId="urn:microsoft.com/office/officeart/2005/8/layout/hierarchy6"/>
    <dgm:cxn modelId="{E02258DE-137E-4C73-B9D7-A2147CB7F5F5}" type="presParOf" srcId="{04BA8C55-4A9E-45F1-8DBC-BB3AD858D521}" destId="{5C9779D0-3FF7-4CC4-9D67-D3AF2A7DBC94}" srcOrd="1" destOrd="0" presId="urn:microsoft.com/office/officeart/2005/8/layout/hierarchy6"/>
  </dgm:cxnLst>
  <dgm:bg/>
  <dgm:whole/>
</dgm:dataModel>
</file>

<file path=ppt/diagrams/data2.xml><?xml version="1.0" encoding="utf-8"?>
<dgm:dataModel xmlns:dgm="http://schemas.openxmlformats.org/drawingml/2006/diagram" xmlns:a="http://schemas.openxmlformats.org/drawingml/2006/main">
  <dgm:ptLst>
    <dgm:pt modelId="{20D74A91-C9D1-4B52-8BA7-B164E2B70437}"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592D09B2-4C42-4926-9C48-DC7B85E2AF6F}">
      <dgm:prSet phldrT="[Texto]"/>
      <dgm:spPr/>
      <dgm:t>
        <a:bodyPr/>
        <a:lstStyle/>
        <a:p>
          <a:r>
            <a:rPr lang="es-MX" dirty="0" smtClean="0"/>
            <a:t>Registro consenso grupal</a:t>
          </a:r>
          <a:endParaRPr lang="es-MX" dirty="0"/>
        </a:p>
      </dgm:t>
    </dgm:pt>
    <dgm:pt modelId="{607AFF99-7246-4458-B45B-C2CB86991075}" type="parTrans" cxnId="{5C92A781-5BF6-45C3-9389-5B0BCF3D4B73}">
      <dgm:prSet/>
      <dgm:spPr/>
      <dgm:t>
        <a:bodyPr/>
        <a:lstStyle/>
        <a:p>
          <a:endParaRPr lang="es-MX"/>
        </a:p>
      </dgm:t>
    </dgm:pt>
    <dgm:pt modelId="{4BBAD5E4-CC20-415A-8ABF-B17AD1541CC9}" type="sibTrans" cxnId="{5C92A781-5BF6-45C3-9389-5B0BCF3D4B73}">
      <dgm:prSet/>
      <dgm:spPr/>
      <dgm:t>
        <a:bodyPr/>
        <a:lstStyle/>
        <a:p>
          <a:endParaRPr lang="es-MX"/>
        </a:p>
      </dgm:t>
    </dgm:pt>
    <dgm:pt modelId="{B033BA8E-6B70-4D98-9383-AE7A120016C3}">
      <dgm:prSet phldrT="[Texto]"/>
      <dgm:spPr/>
      <dgm:t>
        <a:bodyPr/>
        <a:lstStyle/>
        <a:p>
          <a:r>
            <a:rPr lang="es-MX" dirty="0" smtClean="0"/>
            <a:t>acerca de los métodos, materiales, alcances y desarrollo de proceso educativo.</a:t>
          </a:r>
          <a:endParaRPr lang="es-MX" dirty="0"/>
        </a:p>
      </dgm:t>
    </dgm:pt>
    <dgm:pt modelId="{F4AC03DD-D09A-480C-A8DD-944309A033A7}" type="parTrans" cxnId="{1724DFDA-CFAB-436E-84E3-4402D1613FFE}">
      <dgm:prSet/>
      <dgm:spPr/>
      <dgm:t>
        <a:bodyPr/>
        <a:lstStyle/>
        <a:p>
          <a:endParaRPr lang="es-MX"/>
        </a:p>
      </dgm:t>
    </dgm:pt>
    <dgm:pt modelId="{883C97F0-8F20-4284-8870-0D51F971A26F}" type="sibTrans" cxnId="{1724DFDA-CFAB-436E-84E3-4402D1613FFE}">
      <dgm:prSet/>
      <dgm:spPr/>
      <dgm:t>
        <a:bodyPr/>
        <a:lstStyle/>
        <a:p>
          <a:endParaRPr lang="es-MX"/>
        </a:p>
      </dgm:t>
    </dgm:pt>
    <dgm:pt modelId="{2E16AEF2-574F-4DF6-8700-086F43332B33}">
      <dgm:prSet phldrT="[Texto]"/>
      <dgm:spPr/>
      <dgm:t>
        <a:bodyPr/>
        <a:lstStyle/>
        <a:p>
          <a:r>
            <a:rPr lang="es-MX" dirty="0" smtClean="0"/>
            <a:t>Subjetividad docente/dicente</a:t>
          </a:r>
          <a:endParaRPr lang="es-MX" dirty="0"/>
        </a:p>
      </dgm:t>
    </dgm:pt>
    <dgm:pt modelId="{F470B847-2B8C-4EB0-BF97-9BDACDEADFC0}" type="parTrans" cxnId="{DB6ED482-29DC-4542-9351-C3B4D79E15A3}">
      <dgm:prSet/>
      <dgm:spPr/>
      <dgm:t>
        <a:bodyPr/>
        <a:lstStyle/>
        <a:p>
          <a:endParaRPr lang="es-MX"/>
        </a:p>
      </dgm:t>
    </dgm:pt>
    <dgm:pt modelId="{64DF4166-7060-4769-9F30-15473902259A}" type="sibTrans" cxnId="{DB6ED482-29DC-4542-9351-C3B4D79E15A3}">
      <dgm:prSet/>
      <dgm:spPr/>
      <dgm:t>
        <a:bodyPr/>
        <a:lstStyle/>
        <a:p>
          <a:endParaRPr lang="es-MX"/>
        </a:p>
      </dgm:t>
    </dgm:pt>
    <dgm:pt modelId="{25C6C13F-A098-40A4-8A78-8C45DFAC96F3}">
      <dgm:prSet phldrT="[Texto]"/>
      <dgm:spPr/>
      <dgm:t>
        <a:bodyPr/>
        <a:lstStyle/>
        <a:p>
          <a:r>
            <a:rPr lang="es-MX" dirty="0" smtClean="0"/>
            <a:t>Es la suma de experiencias, orientadas a la acción  que cada uno interpreta  para su aprendizaje y su vida. </a:t>
          </a:r>
          <a:endParaRPr lang="es-MX" dirty="0"/>
        </a:p>
      </dgm:t>
    </dgm:pt>
    <dgm:pt modelId="{D16C47CB-623C-49FC-80D8-FF8A28A85B5D}" type="parTrans" cxnId="{FB92F68C-E0F1-483B-B4D2-57CE91F5A1AB}">
      <dgm:prSet/>
      <dgm:spPr/>
      <dgm:t>
        <a:bodyPr/>
        <a:lstStyle/>
        <a:p>
          <a:endParaRPr lang="es-MX"/>
        </a:p>
      </dgm:t>
    </dgm:pt>
    <dgm:pt modelId="{5686AC00-E18E-463B-939E-8D8E943649AD}" type="sibTrans" cxnId="{FB92F68C-E0F1-483B-B4D2-57CE91F5A1AB}">
      <dgm:prSet/>
      <dgm:spPr/>
      <dgm:t>
        <a:bodyPr/>
        <a:lstStyle/>
        <a:p>
          <a:endParaRPr lang="es-MX"/>
        </a:p>
      </dgm:t>
    </dgm:pt>
    <dgm:pt modelId="{9859483A-E2D3-4D34-8C91-A5DAD63BAB34}" type="pres">
      <dgm:prSet presAssocID="{20D74A91-C9D1-4B52-8BA7-B164E2B70437}" presName="list" presStyleCnt="0">
        <dgm:presLayoutVars>
          <dgm:dir/>
          <dgm:animLvl val="lvl"/>
        </dgm:presLayoutVars>
      </dgm:prSet>
      <dgm:spPr/>
      <dgm:t>
        <a:bodyPr/>
        <a:lstStyle/>
        <a:p>
          <a:endParaRPr lang="es-MX"/>
        </a:p>
      </dgm:t>
    </dgm:pt>
    <dgm:pt modelId="{3DA57113-BC9D-426A-9393-E7D808ED80B3}" type="pres">
      <dgm:prSet presAssocID="{592D09B2-4C42-4926-9C48-DC7B85E2AF6F}" presName="posSpace" presStyleCnt="0"/>
      <dgm:spPr/>
    </dgm:pt>
    <dgm:pt modelId="{63953EBF-7EE2-4406-B54D-965314C30133}" type="pres">
      <dgm:prSet presAssocID="{592D09B2-4C42-4926-9C48-DC7B85E2AF6F}" presName="vertFlow" presStyleCnt="0"/>
      <dgm:spPr/>
    </dgm:pt>
    <dgm:pt modelId="{7728FDEE-B87B-43DF-A9B9-F09AFAA988AF}" type="pres">
      <dgm:prSet presAssocID="{592D09B2-4C42-4926-9C48-DC7B85E2AF6F}" presName="topSpace" presStyleCnt="0"/>
      <dgm:spPr/>
    </dgm:pt>
    <dgm:pt modelId="{6DB54A05-3B3F-4446-A73B-B1CBAD86B05F}" type="pres">
      <dgm:prSet presAssocID="{592D09B2-4C42-4926-9C48-DC7B85E2AF6F}" presName="firstComp" presStyleCnt="0"/>
      <dgm:spPr/>
    </dgm:pt>
    <dgm:pt modelId="{E98FD7C4-4EE8-4A6E-BBE5-09C25808B217}" type="pres">
      <dgm:prSet presAssocID="{592D09B2-4C42-4926-9C48-DC7B85E2AF6F}" presName="firstChild" presStyleLbl="bgAccFollowNode1" presStyleIdx="0" presStyleCnt="2"/>
      <dgm:spPr/>
      <dgm:t>
        <a:bodyPr/>
        <a:lstStyle/>
        <a:p>
          <a:endParaRPr lang="es-MX"/>
        </a:p>
      </dgm:t>
    </dgm:pt>
    <dgm:pt modelId="{2E2FF2B4-735D-40A1-A7B3-C7D45CA8817E}" type="pres">
      <dgm:prSet presAssocID="{592D09B2-4C42-4926-9C48-DC7B85E2AF6F}" presName="firstChildTx" presStyleLbl="bgAccFollowNode1" presStyleIdx="0" presStyleCnt="2">
        <dgm:presLayoutVars>
          <dgm:bulletEnabled val="1"/>
        </dgm:presLayoutVars>
      </dgm:prSet>
      <dgm:spPr/>
      <dgm:t>
        <a:bodyPr/>
        <a:lstStyle/>
        <a:p>
          <a:endParaRPr lang="es-MX"/>
        </a:p>
      </dgm:t>
    </dgm:pt>
    <dgm:pt modelId="{4E974BE5-40E0-46C4-8BD2-F0E9F089FC7E}" type="pres">
      <dgm:prSet presAssocID="{592D09B2-4C42-4926-9C48-DC7B85E2AF6F}" presName="negSpace" presStyleCnt="0"/>
      <dgm:spPr/>
    </dgm:pt>
    <dgm:pt modelId="{68C637AC-2F88-424F-9621-3B3588B2920F}" type="pres">
      <dgm:prSet presAssocID="{592D09B2-4C42-4926-9C48-DC7B85E2AF6F}" presName="circle" presStyleLbl="node1" presStyleIdx="0" presStyleCnt="2"/>
      <dgm:spPr/>
      <dgm:t>
        <a:bodyPr/>
        <a:lstStyle/>
        <a:p>
          <a:endParaRPr lang="es-MX"/>
        </a:p>
      </dgm:t>
    </dgm:pt>
    <dgm:pt modelId="{0BDC7A9D-C064-4082-B85F-11BB901C3B8F}" type="pres">
      <dgm:prSet presAssocID="{4BBAD5E4-CC20-415A-8ABF-B17AD1541CC9}" presName="transSpace" presStyleCnt="0"/>
      <dgm:spPr/>
    </dgm:pt>
    <dgm:pt modelId="{F6DC2916-7A39-4CD4-8CB9-9ECEF26648EC}" type="pres">
      <dgm:prSet presAssocID="{2E16AEF2-574F-4DF6-8700-086F43332B33}" presName="posSpace" presStyleCnt="0"/>
      <dgm:spPr/>
    </dgm:pt>
    <dgm:pt modelId="{61D184EB-7030-4B38-9201-0D970EC2607C}" type="pres">
      <dgm:prSet presAssocID="{2E16AEF2-574F-4DF6-8700-086F43332B33}" presName="vertFlow" presStyleCnt="0"/>
      <dgm:spPr/>
    </dgm:pt>
    <dgm:pt modelId="{ADD4076C-AA21-4758-8CD5-E9DF0ECE609F}" type="pres">
      <dgm:prSet presAssocID="{2E16AEF2-574F-4DF6-8700-086F43332B33}" presName="topSpace" presStyleCnt="0"/>
      <dgm:spPr/>
    </dgm:pt>
    <dgm:pt modelId="{08AE6AE0-9899-4046-8397-EC8867742357}" type="pres">
      <dgm:prSet presAssocID="{2E16AEF2-574F-4DF6-8700-086F43332B33}" presName="firstComp" presStyleCnt="0"/>
      <dgm:spPr/>
    </dgm:pt>
    <dgm:pt modelId="{35361545-9D16-4231-AC09-4B5A11A166BC}" type="pres">
      <dgm:prSet presAssocID="{2E16AEF2-574F-4DF6-8700-086F43332B33}" presName="firstChild" presStyleLbl="bgAccFollowNode1" presStyleIdx="1" presStyleCnt="2"/>
      <dgm:spPr/>
      <dgm:t>
        <a:bodyPr/>
        <a:lstStyle/>
        <a:p>
          <a:endParaRPr lang="es-MX"/>
        </a:p>
      </dgm:t>
    </dgm:pt>
    <dgm:pt modelId="{9EB1F88E-3ED8-4B10-A9BF-6703A60D748C}" type="pres">
      <dgm:prSet presAssocID="{2E16AEF2-574F-4DF6-8700-086F43332B33}" presName="firstChildTx" presStyleLbl="bgAccFollowNode1" presStyleIdx="1" presStyleCnt="2">
        <dgm:presLayoutVars>
          <dgm:bulletEnabled val="1"/>
        </dgm:presLayoutVars>
      </dgm:prSet>
      <dgm:spPr/>
      <dgm:t>
        <a:bodyPr/>
        <a:lstStyle/>
        <a:p>
          <a:endParaRPr lang="es-MX"/>
        </a:p>
      </dgm:t>
    </dgm:pt>
    <dgm:pt modelId="{C95A3FEE-4602-4C31-936B-F4EE6892E1C2}" type="pres">
      <dgm:prSet presAssocID="{2E16AEF2-574F-4DF6-8700-086F43332B33}" presName="negSpace" presStyleCnt="0"/>
      <dgm:spPr/>
    </dgm:pt>
    <dgm:pt modelId="{BC6F9BB1-78AB-47E5-AB2B-39AE2E6F30E6}" type="pres">
      <dgm:prSet presAssocID="{2E16AEF2-574F-4DF6-8700-086F43332B33}" presName="circle" presStyleLbl="node1" presStyleIdx="1" presStyleCnt="2"/>
      <dgm:spPr/>
      <dgm:t>
        <a:bodyPr/>
        <a:lstStyle/>
        <a:p>
          <a:endParaRPr lang="es-MX"/>
        </a:p>
      </dgm:t>
    </dgm:pt>
  </dgm:ptLst>
  <dgm:cxnLst>
    <dgm:cxn modelId="{81889F08-88EE-4CFE-9134-F0AE644AAE52}" type="presOf" srcId="{25C6C13F-A098-40A4-8A78-8C45DFAC96F3}" destId="{35361545-9D16-4231-AC09-4B5A11A166BC}" srcOrd="0" destOrd="0" presId="urn:microsoft.com/office/officeart/2005/8/layout/hList9"/>
    <dgm:cxn modelId="{7D8DFB82-1658-4E0D-8656-89551056FDB0}" type="presOf" srcId="{592D09B2-4C42-4926-9C48-DC7B85E2AF6F}" destId="{68C637AC-2F88-424F-9621-3B3588B2920F}" srcOrd="0" destOrd="0" presId="urn:microsoft.com/office/officeart/2005/8/layout/hList9"/>
    <dgm:cxn modelId="{45A0DBBF-0BD8-44DC-B66D-54079784E019}" type="presOf" srcId="{B033BA8E-6B70-4D98-9383-AE7A120016C3}" destId="{2E2FF2B4-735D-40A1-A7B3-C7D45CA8817E}" srcOrd="1" destOrd="0" presId="urn:microsoft.com/office/officeart/2005/8/layout/hList9"/>
    <dgm:cxn modelId="{9AF261B4-07E8-4758-9F5F-585F20D98FCD}" type="presOf" srcId="{2E16AEF2-574F-4DF6-8700-086F43332B33}" destId="{BC6F9BB1-78AB-47E5-AB2B-39AE2E6F30E6}" srcOrd="0" destOrd="0" presId="urn:microsoft.com/office/officeart/2005/8/layout/hList9"/>
    <dgm:cxn modelId="{FB92F68C-E0F1-483B-B4D2-57CE91F5A1AB}" srcId="{2E16AEF2-574F-4DF6-8700-086F43332B33}" destId="{25C6C13F-A098-40A4-8A78-8C45DFAC96F3}" srcOrd="0" destOrd="0" parTransId="{D16C47CB-623C-49FC-80D8-FF8A28A85B5D}" sibTransId="{5686AC00-E18E-463B-939E-8D8E943649AD}"/>
    <dgm:cxn modelId="{1724DFDA-CFAB-436E-84E3-4402D1613FFE}" srcId="{592D09B2-4C42-4926-9C48-DC7B85E2AF6F}" destId="{B033BA8E-6B70-4D98-9383-AE7A120016C3}" srcOrd="0" destOrd="0" parTransId="{F4AC03DD-D09A-480C-A8DD-944309A033A7}" sibTransId="{883C97F0-8F20-4284-8870-0D51F971A26F}"/>
    <dgm:cxn modelId="{EB6514E7-52EC-4DAC-9C69-C6C2BB468850}" type="presOf" srcId="{25C6C13F-A098-40A4-8A78-8C45DFAC96F3}" destId="{9EB1F88E-3ED8-4B10-A9BF-6703A60D748C}" srcOrd="1" destOrd="0" presId="urn:microsoft.com/office/officeart/2005/8/layout/hList9"/>
    <dgm:cxn modelId="{DB6ED482-29DC-4542-9351-C3B4D79E15A3}" srcId="{20D74A91-C9D1-4B52-8BA7-B164E2B70437}" destId="{2E16AEF2-574F-4DF6-8700-086F43332B33}" srcOrd="1" destOrd="0" parTransId="{F470B847-2B8C-4EB0-BF97-9BDACDEADFC0}" sibTransId="{64DF4166-7060-4769-9F30-15473902259A}"/>
    <dgm:cxn modelId="{B7B07E34-1887-4F0D-9EFC-99103E47B263}" type="presOf" srcId="{B033BA8E-6B70-4D98-9383-AE7A120016C3}" destId="{E98FD7C4-4EE8-4A6E-BBE5-09C25808B217}" srcOrd="0" destOrd="0" presId="urn:microsoft.com/office/officeart/2005/8/layout/hList9"/>
    <dgm:cxn modelId="{5C92A781-5BF6-45C3-9389-5B0BCF3D4B73}" srcId="{20D74A91-C9D1-4B52-8BA7-B164E2B70437}" destId="{592D09B2-4C42-4926-9C48-DC7B85E2AF6F}" srcOrd="0" destOrd="0" parTransId="{607AFF99-7246-4458-B45B-C2CB86991075}" sibTransId="{4BBAD5E4-CC20-415A-8ABF-B17AD1541CC9}"/>
    <dgm:cxn modelId="{ABDF267C-7D58-4BA0-97D5-F71B3AF853A8}" type="presOf" srcId="{20D74A91-C9D1-4B52-8BA7-B164E2B70437}" destId="{9859483A-E2D3-4D34-8C91-A5DAD63BAB34}" srcOrd="0" destOrd="0" presId="urn:microsoft.com/office/officeart/2005/8/layout/hList9"/>
    <dgm:cxn modelId="{DBD958A0-4573-413D-AF8E-E5FE546C8EAC}" type="presParOf" srcId="{9859483A-E2D3-4D34-8C91-A5DAD63BAB34}" destId="{3DA57113-BC9D-426A-9393-E7D808ED80B3}" srcOrd="0" destOrd="0" presId="urn:microsoft.com/office/officeart/2005/8/layout/hList9"/>
    <dgm:cxn modelId="{73745A3B-6E75-444E-A803-0EBED99821DD}" type="presParOf" srcId="{9859483A-E2D3-4D34-8C91-A5DAD63BAB34}" destId="{63953EBF-7EE2-4406-B54D-965314C30133}" srcOrd="1" destOrd="0" presId="urn:microsoft.com/office/officeart/2005/8/layout/hList9"/>
    <dgm:cxn modelId="{9F0DBCC6-1A61-4181-9A38-E8AC18D8E4D0}" type="presParOf" srcId="{63953EBF-7EE2-4406-B54D-965314C30133}" destId="{7728FDEE-B87B-43DF-A9B9-F09AFAA988AF}" srcOrd="0" destOrd="0" presId="urn:microsoft.com/office/officeart/2005/8/layout/hList9"/>
    <dgm:cxn modelId="{16C2F67A-F92F-4D33-85C7-34E71678F7EF}" type="presParOf" srcId="{63953EBF-7EE2-4406-B54D-965314C30133}" destId="{6DB54A05-3B3F-4446-A73B-B1CBAD86B05F}" srcOrd="1" destOrd="0" presId="urn:microsoft.com/office/officeart/2005/8/layout/hList9"/>
    <dgm:cxn modelId="{18EC17FC-D1EE-429B-9B9B-355BAC6AE252}" type="presParOf" srcId="{6DB54A05-3B3F-4446-A73B-B1CBAD86B05F}" destId="{E98FD7C4-4EE8-4A6E-BBE5-09C25808B217}" srcOrd="0" destOrd="0" presId="urn:microsoft.com/office/officeart/2005/8/layout/hList9"/>
    <dgm:cxn modelId="{8D16C156-0935-43EB-A9C7-F7353796ED4D}" type="presParOf" srcId="{6DB54A05-3B3F-4446-A73B-B1CBAD86B05F}" destId="{2E2FF2B4-735D-40A1-A7B3-C7D45CA8817E}" srcOrd="1" destOrd="0" presId="urn:microsoft.com/office/officeart/2005/8/layout/hList9"/>
    <dgm:cxn modelId="{2F103776-0C1E-4535-AE0A-0FB943FEA115}" type="presParOf" srcId="{9859483A-E2D3-4D34-8C91-A5DAD63BAB34}" destId="{4E974BE5-40E0-46C4-8BD2-F0E9F089FC7E}" srcOrd="2" destOrd="0" presId="urn:microsoft.com/office/officeart/2005/8/layout/hList9"/>
    <dgm:cxn modelId="{E8D0FCAB-B5A3-4548-AF15-1FB7983E032A}" type="presParOf" srcId="{9859483A-E2D3-4D34-8C91-A5DAD63BAB34}" destId="{68C637AC-2F88-424F-9621-3B3588B2920F}" srcOrd="3" destOrd="0" presId="urn:microsoft.com/office/officeart/2005/8/layout/hList9"/>
    <dgm:cxn modelId="{5D85588C-4442-4952-A987-2944ED996654}" type="presParOf" srcId="{9859483A-E2D3-4D34-8C91-A5DAD63BAB34}" destId="{0BDC7A9D-C064-4082-B85F-11BB901C3B8F}" srcOrd="4" destOrd="0" presId="urn:microsoft.com/office/officeart/2005/8/layout/hList9"/>
    <dgm:cxn modelId="{0C48BD34-58D9-42DB-BDEE-7E68E29AC184}" type="presParOf" srcId="{9859483A-E2D3-4D34-8C91-A5DAD63BAB34}" destId="{F6DC2916-7A39-4CD4-8CB9-9ECEF26648EC}" srcOrd="5" destOrd="0" presId="urn:microsoft.com/office/officeart/2005/8/layout/hList9"/>
    <dgm:cxn modelId="{9F555FCB-5B52-4586-BE64-A7EBBB72A870}" type="presParOf" srcId="{9859483A-E2D3-4D34-8C91-A5DAD63BAB34}" destId="{61D184EB-7030-4B38-9201-0D970EC2607C}" srcOrd="6" destOrd="0" presId="urn:microsoft.com/office/officeart/2005/8/layout/hList9"/>
    <dgm:cxn modelId="{10AFEECB-78A6-4AF9-8A0D-AB16F731FE9D}" type="presParOf" srcId="{61D184EB-7030-4B38-9201-0D970EC2607C}" destId="{ADD4076C-AA21-4758-8CD5-E9DF0ECE609F}" srcOrd="0" destOrd="0" presId="urn:microsoft.com/office/officeart/2005/8/layout/hList9"/>
    <dgm:cxn modelId="{E4652081-AE60-41C8-9A09-772ADD5ADCDA}" type="presParOf" srcId="{61D184EB-7030-4B38-9201-0D970EC2607C}" destId="{08AE6AE0-9899-4046-8397-EC8867742357}" srcOrd="1" destOrd="0" presId="urn:microsoft.com/office/officeart/2005/8/layout/hList9"/>
    <dgm:cxn modelId="{28A5AE03-EC37-43BF-BEF8-BCD9A04E76BF}" type="presParOf" srcId="{08AE6AE0-9899-4046-8397-EC8867742357}" destId="{35361545-9D16-4231-AC09-4B5A11A166BC}" srcOrd="0" destOrd="0" presId="urn:microsoft.com/office/officeart/2005/8/layout/hList9"/>
    <dgm:cxn modelId="{740FBF00-410E-40ED-AC3A-ECC3B6BBE76B}" type="presParOf" srcId="{08AE6AE0-9899-4046-8397-EC8867742357}" destId="{9EB1F88E-3ED8-4B10-A9BF-6703A60D748C}" srcOrd="1" destOrd="0" presId="urn:microsoft.com/office/officeart/2005/8/layout/hList9"/>
    <dgm:cxn modelId="{B9A3BABC-60A0-4A52-BB09-8537DEC0BAB2}" type="presParOf" srcId="{9859483A-E2D3-4D34-8C91-A5DAD63BAB34}" destId="{C95A3FEE-4602-4C31-936B-F4EE6892E1C2}" srcOrd="7" destOrd="0" presId="urn:microsoft.com/office/officeart/2005/8/layout/hList9"/>
    <dgm:cxn modelId="{984FFFD9-CB69-466A-8B6A-E8D80ACC63C3}" type="presParOf" srcId="{9859483A-E2D3-4D34-8C91-A5DAD63BAB34}" destId="{BC6F9BB1-78AB-47E5-AB2B-39AE2E6F30E6}" srcOrd="8" destOrd="0" presId="urn:microsoft.com/office/officeart/2005/8/layout/hList9"/>
  </dgm:cxnLst>
  <dgm:bg/>
  <dgm:whole/>
</dgm:dataModel>
</file>

<file path=ppt/diagrams/data3.xml><?xml version="1.0" encoding="utf-8"?>
<dgm:dataModel xmlns:dgm="http://schemas.openxmlformats.org/drawingml/2006/diagram" xmlns:a="http://schemas.openxmlformats.org/drawingml/2006/main">
  <dgm:ptLst>
    <dgm:pt modelId="{0A0A3F32-AA82-476C-B8D2-45924DC742E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8DE932A8-BC1C-4D28-9277-561BB689A6B4}">
      <dgm:prSet phldrT="[Texto]"/>
      <dgm:spPr/>
      <dgm:t>
        <a:bodyPr/>
        <a:lstStyle/>
        <a:p>
          <a:r>
            <a:rPr lang="es-MX" dirty="0" smtClean="0"/>
            <a:t>M. Simbólico</a:t>
          </a:r>
          <a:endParaRPr lang="es-MX" dirty="0"/>
        </a:p>
      </dgm:t>
    </dgm:pt>
    <dgm:pt modelId="{4005ABBD-014D-424B-A743-B9CF38EBAF69}" type="parTrans" cxnId="{863A61E0-0F6E-4C6E-82A2-52B6961961A1}">
      <dgm:prSet/>
      <dgm:spPr/>
      <dgm:t>
        <a:bodyPr/>
        <a:lstStyle/>
        <a:p>
          <a:endParaRPr lang="es-MX"/>
        </a:p>
      </dgm:t>
    </dgm:pt>
    <dgm:pt modelId="{080A8708-D68E-4D56-A1CA-F7FB7A7F6537}" type="sibTrans" cxnId="{863A61E0-0F6E-4C6E-82A2-52B6961961A1}">
      <dgm:prSet/>
      <dgm:spPr/>
      <dgm:t>
        <a:bodyPr/>
        <a:lstStyle/>
        <a:p>
          <a:endParaRPr lang="es-MX"/>
        </a:p>
      </dgm:t>
    </dgm:pt>
    <dgm:pt modelId="{1D4877D5-839E-46BB-B310-76F464C1E90C}">
      <dgm:prSet phldrT="[Texto]"/>
      <dgm:spPr/>
      <dgm:t>
        <a:bodyPr/>
        <a:lstStyle/>
        <a:p>
          <a:pPr algn="just"/>
          <a:r>
            <a:rPr lang="es-MX" dirty="0" smtClean="0"/>
            <a:t>Relacionado de acuerdo a la teoría y a la practica enfocado a la resolución de problemas curriculares. Se debe elaborar de acuerdo al contexto de los alumnos, sus medios y lo debe elaborar un especialista </a:t>
          </a:r>
          <a:endParaRPr lang="es-MX" dirty="0"/>
        </a:p>
      </dgm:t>
    </dgm:pt>
    <dgm:pt modelId="{66D25E4C-2C30-45DD-9293-EF2E2D7AF7ED}" type="parTrans" cxnId="{B894FC23-FD01-4AF1-9011-A0C533318646}">
      <dgm:prSet/>
      <dgm:spPr/>
      <dgm:t>
        <a:bodyPr/>
        <a:lstStyle/>
        <a:p>
          <a:endParaRPr lang="es-MX"/>
        </a:p>
      </dgm:t>
    </dgm:pt>
    <dgm:pt modelId="{DDFCFB06-3267-4A8A-AAEE-C3A5234DB24D}" type="sibTrans" cxnId="{B894FC23-FD01-4AF1-9011-A0C533318646}">
      <dgm:prSet/>
      <dgm:spPr/>
      <dgm:t>
        <a:bodyPr/>
        <a:lstStyle/>
        <a:p>
          <a:endParaRPr lang="es-MX"/>
        </a:p>
      </dgm:t>
    </dgm:pt>
    <dgm:pt modelId="{58E67384-06F1-4BA2-90EA-A59D5A807668}">
      <dgm:prSet phldrT="[Texto]"/>
      <dgm:spPr/>
      <dgm:t>
        <a:bodyPr/>
        <a:lstStyle/>
        <a:p>
          <a:r>
            <a:rPr lang="es-MX" dirty="0" smtClean="0"/>
            <a:t>M. Tecnológico</a:t>
          </a:r>
          <a:endParaRPr lang="es-MX" dirty="0"/>
        </a:p>
      </dgm:t>
    </dgm:pt>
    <dgm:pt modelId="{D0E5CF7D-B99B-439A-B28D-7D447BB95A51}" type="parTrans" cxnId="{C7D53F44-EFBC-4848-A921-4CB81552BBEA}">
      <dgm:prSet/>
      <dgm:spPr/>
      <dgm:t>
        <a:bodyPr/>
        <a:lstStyle/>
        <a:p>
          <a:endParaRPr lang="es-MX"/>
        </a:p>
      </dgm:t>
    </dgm:pt>
    <dgm:pt modelId="{99BC7475-86AA-482C-9D23-DB3158E39856}" type="sibTrans" cxnId="{C7D53F44-EFBC-4848-A921-4CB81552BBEA}">
      <dgm:prSet/>
      <dgm:spPr/>
      <dgm:t>
        <a:bodyPr/>
        <a:lstStyle/>
        <a:p>
          <a:endParaRPr lang="es-MX"/>
        </a:p>
      </dgm:t>
    </dgm:pt>
    <dgm:pt modelId="{2A5986D8-98B5-4894-B937-ABB15EF594BD}">
      <dgm:prSet phldrT="[Texto]"/>
      <dgm:spPr/>
      <dgm:t>
        <a:bodyPr/>
        <a:lstStyle/>
        <a:p>
          <a:r>
            <a:rPr lang="es-MX" dirty="0" smtClean="0"/>
            <a:t>Requiere una teoría amplia que le permita elaborar un curriculum para definir en primer lugar los problemas que se han de tratar, para después desarrollar un sistema de conceptos de acuerdo a los datos previamente obtenidos y todo ello será funcional de acuerdo a los objetivos de la institución  tomando en cuenta el contenido y los medios..</a:t>
          </a:r>
          <a:endParaRPr lang="es-MX" dirty="0"/>
        </a:p>
      </dgm:t>
    </dgm:pt>
    <dgm:pt modelId="{376A6325-7EDA-4A2A-B431-F4B53F5D897C}" type="parTrans" cxnId="{1A95DC80-0F0D-4B6E-A122-15909FDD6F87}">
      <dgm:prSet/>
      <dgm:spPr/>
      <dgm:t>
        <a:bodyPr/>
        <a:lstStyle/>
        <a:p>
          <a:endParaRPr lang="es-MX"/>
        </a:p>
      </dgm:t>
    </dgm:pt>
    <dgm:pt modelId="{08F7C1E4-53FF-4263-AFB3-DAD608BF7D0E}" type="sibTrans" cxnId="{1A95DC80-0F0D-4B6E-A122-15909FDD6F87}">
      <dgm:prSet/>
      <dgm:spPr/>
      <dgm:t>
        <a:bodyPr/>
        <a:lstStyle/>
        <a:p>
          <a:endParaRPr lang="es-MX"/>
        </a:p>
      </dgm:t>
    </dgm:pt>
    <dgm:pt modelId="{5EEE6400-9072-437B-BBB5-D561A01EC9CA}">
      <dgm:prSet phldrT="[Texto]"/>
      <dgm:spPr/>
      <dgm:t>
        <a:bodyPr/>
        <a:lstStyle/>
        <a:p>
          <a:r>
            <a:rPr lang="es-MX" dirty="0" smtClean="0"/>
            <a:t>M. Sociocritico</a:t>
          </a:r>
          <a:endParaRPr lang="es-MX" dirty="0"/>
        </a:p>
      </dgm:t>
    </dgm:pt>
    <dgm:pt modelId="{2D7EF644-DB30-4C9F-B455-4EBD1DBEE1D1}" type="parTrans" cxnId="{EC3F7421-D6DB-4EF4-8988-FE520FBB896B}">
      <dgm:prSet/>
      <dgm:spPr/>
      <dgm:t>
        <a:bodyPr/>
        <a:lstStyle/>
        <a:p>
          <a:endParaRPr lang="es-MX"/>
        </a:p>
      </dgm:t>
    </dgm:pt>
    <dgm:pt modelId="{8180B0EC-16C5-4FB5-9B10-406733730BA4}" type="sibTrans" cxnId="{EC3F7421-D6DB-4EF4-8988-FE520FBB896B}">
      <dgm:prSet/>
      <dgm:spPr/>
      <dgm:t>
        <a:bodyPr/>
        <a:lstStyle/>
        <a:p>
          <a:endParaRPr lang="es-MX"/>
        </a:p>
      </dgm:t>
    </dgm:pt>
    <dgm:pt modelId="{6772982C-CDA2-4EAB-ABE6-3C89E16A0EB8}">
      <dgm:prSet phldrT="[Texto]"/>
      <dgm:spPr/>
      <dgm:t>
        <a:bodyPr/>
        <a:lstStyle/>
        <a:p>
          <a:r>
            <a:rPr lang="es-MX" dirty="0" smtClean="0"/>
            <a:t>Se basa en posturas  acríticas y conductuales  que busca que el maestro tome una postura critica de acuerdo  al medio donde se encuentra la institución  educativa  y desarrolle un curriculum adecuado al contexto de los estudiantes porque pretende que la   escuela no sea un instrumento de cambio social  sino que tenga una visión instrumentalista  de lo que desea lograr . Por lo que plantea que el alumno tenga derechos  y se realice una reforma educativa desde dentro.</a:t>
          </a:r>
          <a:endParaRPr lang="es-MX" dirty="0"/>
        </a:p>
      </dgm:t>
    </dgm:pt>
    <dgm:pt modelId="{9262D632-8849-4D42-A3B9-16DC46FCD385}" type="parTrans" cxnId="{E79EBA2F-614A-4B0E-AF6B-F1020E605273}">
      <dgm:prSet/>
      <dgm:spPr/>
      <dgm:t>
        <a:bodyPr/>
        <a:lstStyle/>
        <a:p>
          <a:endParaRPr lang="es-MX"/>
        </a:p>
      </dgm:t>
    </dgm:pt>
    <dgm:pt modelId="{519DA147-CA96-4BE0-94CA-4A8EFD9258D6}" type="sibTrans" cxnId="{E79EBA2F-614A-4B0E-AF6B-F1020E605273}">
      <dgm:prSet/>
      <dgm:spPr/>
      <dgm:t>
        <a:bodyPr/>
        <a:lstStyle/>
        <a:p>
          <a:endParaRPr lang="es-MX"/>
        </a:p>
      </dgm:t>
    </dgm:pt>
    <dgm:pt modelId="{2AFB0EA1-CF60-46A7-A611-86B273821E07}" type="pres">
      <dgm:prSet presAssocID="{0A0A3F32-AA82-476C-B8D2-45924DC742E1}" presName="linearFlow" presStyleCnt="0">
        <dgm:presLayoutVars>
          <dgm:dir/>
          <dgm:animLvl val="lvl"/>
          <dgm:resizeHandles val="exact"/>
        </dgm:presLayoutVars>
      </dgm:prSet>
      <dgm:spPr/>
      <dgm:t>
        <a:bodyPr/>
        <a:lstStyle/>
        <a:p>
          <a:endParaRPr lang="es-MX"/>
        </a:p>
      </dgm:t>
    </dgm:pt>
    <dgm:pt modelId="{E336DCCA-1E1E-4965-ABC5-B3ED53B0A4CE}" type="pres">
      <dgm:prSet presAssocID="{8DE932A8-BC1C-4D28-9277-561BB689A6B4}" presName="composite" presStyleCnt="0"/>
      <dgm:spPr/>
    </dgm:pt>
    <dgm:pt modelId="{5BAB4E3C-B82C-4AF8-BAB9-B91F4F5552A6}" type="pres">
      <dgm:prSet presAssocID="{8DE932A8-BC1C-4D28-9277-561BB689A6B4}" presName="parentText" presStyleLbl="alignNode1" presStyleIdx="0" presStyleCnt="3">
        <dgm:presLayoutVars>
          <dgm:chMax val="1"/>
          <dgm:bulletEnabled val="1"/>
        </dgm:presLayoutVars>
      </dgm:prSet>
      <dgm:spPr/>
      <dgm:t>
        <a:bodyPr/>
        <a:lstStyle/>
        <a:p>
          <a:endParaRPr lang="es-MX"/>
        </a:p>
      </dgm:t>
    </dgm:pt>
    <dgm:pt modelId="{37EA0AA0-9AA1-4BF0-9CC8-E2E3520B3F4D}" type="pres">
      <dgm:prSet presAssocID="{8DE932A8-BC1C-4D28-9277-561BB689A6B4}" presName="descendantText" presStyleLbl="alignAcc1" presStyleIdx="0" presStyleCnt="3">
        <dgm:presLayoutVars>
          <dgm:bulletEnabled val="1"/>
        </dgm:presLayoutVars>
      </dgm:prSet>
      <dgm:spPr/>
      <dgm:t>
        <a:bodyPr/>
        <a:lstStyle/>
        <a:p>
          <a:endParaRPr lang="es-MX"/>
        </a:p>
      </dgm:t>
    </dgm:pt>
    <dgm:pt modelId="{BD0D9EC4-0BE3-4AA3-B700-6BCD6A7EBC92}" type="pres">
      <dgm:prSet presAssocID="{080A8708-D68E-4D56-A1CA-F7FB7A7F6537}" presName="sp" presStyleCnt="0"/>
      <dgm:spPr/>
    </dgm:pt>
    <dgm:pt modelId="{0B91E1DD-5B88-4C45-9086-4EB24E2B7D61}" type="pres">
      <dgm:prSet presAssocID="{58E67384-06F1-4BA2-90EA-A59D5A807668}" presName="composite" presStyleCnt="0"/>
      <dgm:spPr/>
    </dgm:pt>
    <dgm:pt modelId="{0114DA0A-CC42-46CF-AF43-9C4F1358C5BA}" type="pres">
      <dgm:prSet presAssocID="{58E67384-06F1-4BA2-90EA-A59D5A807668}" presName="parentText" presStyleLbl="alignNode1" presStyleIdx="1" presStyleCnt="3">
        <dgm:presLayoutVars>
          <dgm:chMax val="1"/>
          <dgm:bulletEnabled val="1"/>
        </dgm:presLayoutVars>
      </dgm:prSet>
      <dgm:spPr/>
      <dgm:t>
        <a:bodyPr/>
        <a:lstStyle/>
        <a:p>
          <a:endParaRPr lang="es-MX"/>
        </a:p>
      </dgm:t>
    </dgm:pt>
    <dgm:pt modelId="{FF4D8A34-35AD-49E4-8B38-250ECD2BD921}" type="pres">
      <dgm:prSet presAssocID="{58E67384-06F1-4BA2-90EA-A59D5A807668}" presName="descendantText" presStyleLbl="alignAcc1" presStyleIdx="1" presStyleCnt="3" custLinFactNeighborX="-1418" custLinFactNeighborY="301">
        <dgm:presLayoutVars>
          <dgm:bulletEnabled val="1"/>
        </dgm:presLayoutVars>
      </dgm:prSet>
      <dgm:spPr/>
      <dgm:t>
        <a:bodyPr/>
        <a:lstStyle/>
        <a:p>
          <a:endParaRPr lang="es-MX"/>
        </a:p>
      </dgm:t>
    </dgm:pt>
    <dgm:pt modelId="{6F2414A0-2A27-4F31-91CA-20DDBF275AF5}" type="pres">
      <dgm:prSet presAssocID="{99BC7475-86AA-482C-9D23-DB3158E39856}" presName="sp" presStyleCnt="0"/>
      <dgm:spPr/>
    </dgm:pt>
    <dgm:pt modelId="{7EA52878-4261-4630-8202-DEE0707548D6}" type="pres">
      <dgm:prSet presAssocID="{5EEE6400-9072-437B-BBB5-D561A01EC9CA}" presName="composite" presStyleCnt="0"/>
      <dgm:spPr/>
    </dgm:pt>
    <dgm:pt modelId="{B302BB55-C14B-4664-9195-E45E2026252A}" type="pres">
      <dgm:prSet presAssocID="{5EEE6400-9072-437B-BBB5-D561A01EC9CA}" presName="parentText" presStyleLbl="alignNode1" presStyleIdx="2" presStyleCnt="3">
        <dgm:presLayoutVars>
          <dgm:chMax val="1"/>
          <dgm:bulletEnabled val="1"/>
        </dgm:presLayoutVars>
      </dgm:prSet>
      <dgm:spPr/>
      <dgm:t>
        <a:bodyPr/>
        <a:lstStyle/>
        <a:p>
          <a:endParaRPr lang="es-MX"/>
        </a:p>
      </dgm:t>
    </dgm:pt>
    <dgm:pt modelId="{11F747F5-83DC-461D-B93D-7A551C983519}" type="pres">
      <dgm:prSet presAssocID="{5EEE6400-9072-437B-BBB5-D561A01EC9CA}" presName="descendantText" presStyleLbl="alignAcc1" presStyleIdx="2" presStyleCnt="3" custScaleY="160879" custLinFactNeighborX="-368" custLinFactNeighborY="-3997">
        <dgm:presLayoutVars>
          <dgm:bulletEnabled val="1"/>
        </dgm:presLayoutVars>
      </dgm:prSet>
      <dgm:spPr/>
      <dgm:t>
        <a:bodyPr/>
        <a:lstStyle/>
        <a:p>
          <a:endParaRPr lang="es-MX"/>
        </a:p>
      </dgm:t>
    </dgm:pt>
  </dgm:ptLst>
  <dgm:cxnLst>
    <dgm:cxn modelId="{322CB734-1120-4120-9F2E-D657CB68972D}" type="presOf" srcId="{2A5986D8-98B5-4894-B937-ABB15EF594BD}" destId="{FF4D8A34-35AD-49E4-8B38-250ECD2BD921}" srcOrd="0" destOrd="0" presId="urn:microsoft.com/office/officeart/2005/8/layout/chevron2"/>
    <dgm:cxn modelId="{1A95DC80-0F0D-4B6E-A122-15909FDD6F87}" srcId="{58E67384-06F1-4BA2-90EA-A59D5A807668}" destId="{2A5986D8-98B5-4894-B937-ABB15EF594BD}" srcOrd="0" destOrd="0" parTransId="{376A6325-7EDA-4A2A-B431-F4B53F5D897C}" sibTransId="{08F7C1E4-53FF-4263-AFB3-DAD608BF7D0E}"/>
    <dgm:cxn modelId="{4ED65EDB-464D-4DA5-98F9-351847A9C9C2}" type="presOf" srcId="{5EEE6400-9072-437B-BBB5-D561A01EC9CA}" destId="{B302BB55-C14B-4664-9195-E45E2026252A}" srcOrd="0" destOrd="0" presId="urn:microsoft.com/office/officeart/2005/8/layout/chevron2"/>
    <dgm:cxn modelId="{C7D53F44-EFBC-4848-A921-4CB81552BBEA}" srcId="{0A0A3F32-AA82-476C-B8D2-45924DC742E1}" destId="{58E67384-06F1-4BA2-90EA-A59D5A807668}" srcOrd="1" destOrd="0" parTransId="{D0E5CF7D-B99B-439A-B28D-7D447BB95A51}" sibTransId="{99BC7475-86AA-482C-9D23-DB3158E39856}"/>
    <dgm:cxn modelId="{B53F05F0-013C-454E-B65C-95C2D119735A}" type="presOf" srcId="{8DE932A8-BC1C-4D28-9277-561BB689A6B4}" destId="{5BAB4E3C-B82C-4AF8-BAB9-B91F4F5552A6}" srcOrd="0" destOrd="0" presId="urn:microsoft.com/office/officeart/2005/8/layout/chevron2"/>
    <dgm:cxn modelId="{EC3F7421-D6DB-4EF4-8988-FE520FBB896B}" srcId="{0A0A3F32-AA82-476C-B8D2-45924DC742E1}" destId="{5EEE6400-9072-437B-BBB5-D561A01EC9CA}" srcOrd="2" destOrd="0" parTransId="{2D7EF644-DB30-4C9F-B455-4EBD1DBEE1D1}" sibTransId="{8180B0EC-16C5-4FB5-9B10-406733730BA4}"/>
    <dgm:cxn modelId="{E79EBA2F-614A-4B0E-AF6B-F1020E605273}" srcId="{5EEE6400-9072-437B-BBB5-D561A01EC9CA}" destId="{6772982C-CDA2-4EAB-ABE6-3C89E16A0EB8}" srcOrd="0" destOrd="0" parTransId="{9262D632-8849-4D42-A3B9-16DC46FCD385}" sibTransId="{519DA147-CA96-4BE0-94CA-4A8EFD9258D6}"/>
    <dgm:cxn modelId="{B894FC23-FD01-4AF1-9011-A0C533318646}" srcId="{8DE932A8-BC1C-4D28-9277-561BB689A6B4}" destId="{1D4877D5-839E-46BB-B310-76F464C1E90C}" srcOrd="0" destOrd="0" parTransId="{66D25E4C-2C30-45DD-9293-EF2E2D7AF7ED}" sibTransId="{DDFCFB06-3267-4A8A-AAEE-C3A5234DB24D}"/>
    <dgm:cxn modelId="{863A61E0-0F6E-4C6E-82A2-52B6961961A1}" srcId="{0A0A3F32-AA82-476C-B8D2-45924DC742E1}" destId="{8DE932A8-BC1C-4D28-9277-561BB689A6B4}" srcOrd="0" destOrd="0" parTransId="{4005ABBD-014D-424B-A743-B9CF38EBAF69}" sibTransId="{080A8708-D68E-4D56-A1CA-F7FB7A7F6537}"/>
    <dgm:cxn modelId="{612F4715-7FBB-4C9B-81C4-5C51BD9F27B7}" type="presOf" srcId="{58E67384-06F1-4BA2-90EA-A59D5A807668}" destId="{0114DA0A-CC42-46CF-AF43-9C4F1358C5BA}" srcOrd="0" destOrd="0" presId="urn:microsoft.com/office/officeart/2005/8/layout/chevron2"/>
    <dgm:cxn modelId="{DD07613F-A3D7-4055-B228-37C1C9DC06A3}" type="presOf" srcId="{1D4877D5-839E-46BB-B310-76F464C1E90C}" destId="{37EA0AA0-9AA1-4BF0-9CC8-E2E3520B3F4D}" srcOrd="0" destOrd="0" presId="urn:microsoft.com/office/officeart/2005/8/layout/chevron2"/>
    <dgm:cxn modelId="{B83FCA55-8681-4034-9BEB-FA3F324FFE88}" type="presOf" srcId="{0A0A3F32-AA82-476C-B8D2-45924DC742E1}" destId="{2AFB0EA1-CF60-46A7-A611-86B273821E07}" srcOrd="0" destOrd="0" presId="urn:microsoft.com/office/officeart/2005/8/layout/chevron2"/>
    <dgm:cxn modelId="{6070D915-2A68-4D95-84DD-AE1B194AAC6D}" type="presOf" srcId="{6772982C-CDA2-4EAB-ABE6-3C89E16A0EB8}" destId="{11F747F5-83DC-461D-B93D-7A551C983519}" srcOrd="0" destOrd="0" presId="urn:microsoft.com/office/officeart/2005/8/layout/chevron2"/>
    <dgm:cxn modelId="{3122AD1E-3F20-4FD7-8F25-AA8016B46DFE}" type="presParOf" srcId="{2AFB0EA1-CF60-46A7-A611-86B273821E07}" destId="{E336DCCA-1E1E-4965-ABC5-B3ED53B0A4CE}" srcOrd="0" destOrd="0" presId="urn:microsoft.com/office/officeart/2005/8/layout/chevron2"/>
    <dgm:cxn modelId="{1C26E35A-580A-497D-A2AE-25AE70DC61CD}" type="presParOf" srcId="{E336DCCA-1E1E-4965-ABC5-B3ED53B0A4CE}" destId="{5BAB4E3C-B82C-4AF8-BAB9-B91F4F5552A6}" srcOrd="0" destOrd="0" presId="urn:microsoft.com/office/officeart/2005/8/layout/chevron2"/>
    <dgm:cxn modelId="{AD9EB573-3F8D-46BD-A498-A329845B665F}" type="presParOf" srcId="{E336DCCA-1E1E-4965-ABC5-B3ED53B0A4CE}" destId="{37EA0AA0-9AA1-4BF0-9CC8-E2E3520B3F4D}" srcOrd="1" destOrd="0" presId="urn:microsoft.com/office/officeart/2005/8/layout/chevron2"/>
    <dgm:cxn modelId="{B722BC15-9548-459A-ABE3-B44A10EAC446}" type="presParOf" srcId="{2AFB0EA1-CF60-46A7-A611-86B273821E07}" destId="{BD0D9EC4-0BE3-4AA3-B700-6BCD6A7EBC92}" srcOrd="1" destOrd="0" presId="urn:microsoft.com/office/officeart/2005/8/layout/chevron2"/>
    <dgm:cxn modelId="{2F5C9B7E-8B2C-4802-B2DD-930C487D3704}" type="presParOf" srcId="{2AFB0EA1-CF60-46A7-A611-86B273821E07}" destId="{0B91E1DD-5B88-4C45-9086-4EB24E2B7D61}" srcOrd="2" destOrd="0" presId="urn:microsoft.com/office/officeart/2005/8/layout/chevron2"/>
    <dgm:cxn modelId="{87E70161-9224-40E2-A4BD-2A8BCE2325F5}" type="presParOf" srcId="{0B91E1DD-5B88-4C45-9086-4EB24E2B7D61}" destId="{0114DA0A-CC42-46CF-AF43-9C4F1358C5BA}" srcOrd="0" destOrd="0" presId="urn:microsoft.com/office/officeart/2005/8/layout/chevron2"/>
    <dgm:cxn modelId="{FD0F0DE1-2AAE-4ABD-9AED-A208245F6C23}" type="presParOf" srcId="{0B91E1DD-5B88-4C45-9086-4EB24E2B7D61}" destId="{FF4D8A34-35AD-49E4-8B38-250ECD2BD921}" srcOrd="1" destOrd="0" presId="urn:microsoft.com/office/officeart/2005/8/layout/chevron2"/>
    <dgm:cxn modelId="{D1EA8B58-C861-432B-B561-A0AF06DF79E6}" type="presParOf" srcId="{2AFB0EA1-CF60-46A7-A611-86B273821E07}" destId="{6F2414A0-2A27-4F31-91CA-20DDBF275AF5}" srcOrd="3" destOrd="0" presId="urn:microsoft.com/office/officeart/2005/8/layout/chevron2"/>
    <dgm:cxn modelId="{BBD0A83E-085A-450A-A4F4-F9B056206720}" type="presParOf" srcId="{2AFB0EA1-CF60-46A7-A611-86B273821E07}" destId="{7EA52878-4261-4630-8202-DEE0707548D6}" srcOrd="4" destOrd="0" presId="urn:microsoft.com/office/officeart/2005/8/layout/chevron2"/>
    <dgm:cxn modelId="{D8DBBAA0-D627-4D06-BE70-04574796093E}" type="presParOf" srcId="{7EA52878-4261-4630-8202-DEE0707548D6}" destId="{B302BB55-C14B-4664-9195-E45E2026252A}" srcOrd="0" destOrd="0" presId="urn:microsoft.com/office/officeart/2005/8/layout/chevron2"/>
    <dgm:cxn modelId="{89603CEA-1870-4969-8E9D-9CA1BA950CBF}" type="presParOf" srcId="{7EA52878-4261-4630-8202-DEE0707548D6}" destId="{11F747F5-83DC-461D-B93D-7A551C983519}"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093325B4-A094-44AE-9EB3-71D70B9809C3}"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097C8F83-1DFF-4578-86BC-A64BDB5C1588}">
      <dgm:prSet phldrT="[Texto]"/>
      <dgm:spPr/>
      <dgm:t>
        <a:bodyPr/>
        <a:lstStyle/>
        <a:p>
          <a:r>
            <a:rPr lang="es-MX" dirty="0" smtClean="0"/>
            <a:t>Perfil  es todo aquello que marca un limite. O bien a los rasgos que caracterizan a una persona o cosa.</a:t>
          </a:r>
          <a:endParaRPr lang="es-MX" dirty="0"/>
        </a:p>
      </dgm:t>
    </dgm:pt>
    <dgm:pt modelId="{7AB53040-2776-4EE9-BD39-4CDD3B8D1BC6}" type="parTrans" cxnId="{A8460144-1B92-4D40-885C-DF66AF6F4724}">
      <dgm:prSet/>
      <dgm:spPr/>
      <dgm:t>
        <a:bodyPr/>
        <a:lstStyle/>
        <a:p>
          <a:endParaRPr lang="es-MX"/>
        </a:p>
      </dgm:t>
    </dgm:pt>
    <dgm:pt modelId="{5D8FE007-2FF2-4C4F-831E-C414CF1D82FA}" type="sibTrans" cxnId="{A8460144-1B92-4D40-885C-DF66AF6F4724}">
      <dgm:prSet/>
      <dgm:spPr/>
      <dgm:t>
        <a:bodyPr/>
        <a:lstStyle/>
        <a:p>
          <a:endParaRPr lang="es-MX"/>
        </a:p>
      </dgm:t>
    </dgm:pt>
    <dgm:pt modelId="{FB76F33F-469F-446A-944E-00D1C30B2CC2}">
      <dgm:prSet phldrT="[Texto]"/>
      <dgm:spPr/>
      <dgm:t>
        <a:bodyPr/>
        <a:lstStyle/>
        <a:p>
          <a:r>
            <a:rPr lang="es-MX" dirty="0" smtClean="0"/>
            <a:t>En lo educativo se </a:t>
          </a:r>
          <a:r>
            <a:rPr lang="es-MX" dirty="0" err="1" smtClean="0"/>
            <a:t>llamarecopilación</a:t>
          </a:r>
          <a:r>
            <a:rPr lang="es-MX" dirty="0" smtClean="0"/>
            <a:t> de los requisitos  y cualificaciones personales exigidos para el cumplimiento satisfactorio de las tareas  para lo cual e ha sido formado.</a:t>
          </a:r>
          <a:endParaRPr lang="es-MX" dirty="0"/>
        </a:p>
      </dgm:t>
    </dgm:pt>
    <dgm:pt modelId="{820984D7-31A0-48E9-8C36-0E17B4650974}" type="parTrans" cxnId="{B994C642-F8FD-42AA-B2B1-C617675EE24E}">
      <dgm:prSet/>
      <dgm:spPr/>
      <dgm:t>
        <a:bodyPr/>
        <a:lstStyle/>
        <a:p>
          <a:endParaRPr lang="es-MX"/>
        </a:p>
      </dgm:t>
    </dgm:pt>
    <dgm:pt modelId="{78C3B65F-E1F9-4BC9-9649-66F9CD181E8A}" type="sibTrans" cxnId="{B994C642-F8FD-42AA-B2B1-C617675EE24E}">
      <dgm:prSet/>
      <dgm:spPr/>
      <dgm:t>
        <a:bodyPr/>
        <a:lstStyle/>
        <a:p>
          <a:endParaRPr lang="es-MX"/>
        </a:p>
      </dgm:t>
    </dgm:pt>
    <dgm:pt modelId="{9FAB8778-22DE-4B50-A90D-85837138B71D}" type="pres">
      <dgm:prSet presAssocID="{093325B4-A094-44AE-9EB3-71D70B9809C3}" presName="compositeShape" presStyleCnt="0">
        <dgm:presLayoutVars>
          <dgm:chMax val="2"/>
          <dgm:dir/>
          <dgm:resizeHandles val="exact"/>
        </dgm:presLayoutVars>
      </dgm:prSet>
      <dgm:spPr/>
      <dgm:t>
        <a:bodyPr/>
        <a:lstStyle/>
        <a:p>
          <a:endParaRPr lang="es-MX"/>
        </a:p>
      </dgm:t>
    </dgm:pt>
    <dgm:pt modelId="{7E9C5B64-0276-4D26-A9DB-D92D350BDF4A}" type="pres">
      <dgm:prSet presAssocID="{093325B4-A094-44AE-9EB3-71D70B9809C3}" presName="ribbon" presStyleLbl="node1" presStyleIdx="0" presStyleCnt="1"/>
      <dgm:spPr/>
    </dgm:pt>
    <dgm:pt modelId="{6A34AE19-E700-4236-89C5-8753D136B9A1}" type="pres">
      <dgm:prSet presAssocID="{093325B4-A094-44AE-9EB3-71D70B9809C3}" presName="leftArrowText" presStyleLbl="node1" presStyleIdx="0" presStyleCnt="1">
        <dgm:presLayoutVars>
          <dgm:chMax val="0"/>
          <dgm:bulletEnabled val="1"/>
        </dgm:presLayoutVars>
      </dgm:prSet>
      <dgm:spPr/>
      <dgm:t>
        <a:bodyPr/>
        <a:lstStyle/>
        <a:p>
          <a:endParaRPr lang="es-MX"/>
        </a:p>
      </dgm:t>
    </dgm:pt>
    <dgm:pt modelId="{E5945D9C-7ACC-42A5-A270-3CA9325AE8E6}" type="pres">
      <dgm:prSet presAssocID="{093325B4-A094-44AE-9EB3-71D70B9809C3}" presName="rightArrowText" presStyleLbl="node1" presStyleIdx="0" presStyleCnt="1">
        <dgm:presLayoutVars>
          <dgm:chMax val="0"/>
          <dgm:bulletEnabled val="1"/>
        </dgm:presLayoutVars>
      </dgm:prSet>
      <dgm:spPr/>
      <dgm:t>
        <a:bodyPr/>
        <a:lstStyle/>
        <a:p>
          <a:endParaRPr lang="es-MX"/>
        </a:p>
      </dgm:t>
    </dgm:pt>
  </dgm:ptLst>
  <dgm:cxnLst>
    <dgm:cxn modelId="{5737B561-6481-40E4-845C-483C8085A436}" type="presOf" srcId="{097C8F83-1DFF-4578-86BC-A64BDB5C1588}" destId="{6A34AE19-E700-4236-89C5-8753D136B9A1}" srcOrd="0" destOrd="0" presId="urn:microsoft.com/office/officeart/2005/8/layout/arrow6"/>
    <dgm:cxn modelId="{27B4719A-8ADC-4D58-9DE4-17ADD9EA7970}" type="presOf" srcId="{FB76F33F-469F-446A-944E-00D1C30B2CC2}" destId="{E5945D9C-7ACC-42A5-A270-3CA9325AE8E6}" srcOrd="0" destOrd="0" presId="urn:microsoft.com/office/officeart/2005/8/layout/arrow6"/>
    <dgm:cxn modelId="{A8460144-1B92-4D40-885C-DF66AF6F4724}" srcId="{093325B4-A094-44AE-9EB3-71D70B9809C3}" destId="{097C8F83-1DFF-4578-86BC-A64BDB5C1588}" srcOrd="0" destOrd="0" parTransId="{7AB53040-2776-4EE9-BD39-4CDD3B8D1BC6}" sibTransId="{5D8FE007-2FF2-4C4F-831E-C414CF1D82FA}"/>
    <dgm:cxn modelId="{57C0392E-177B-40A1-A0F0-D8BC0A334514}" type="presOf" srcId="{093325B4-A094-44AE-9EB3-71D70B9809C3}" destId="{9FAB8778-22DE-4B50-A90D-85837138B71D}" srcOrd="0" destOrd="0" presId="urn:microsoft.com/office/officeart/2005/8/layout/arrow6"/>
    <dgm:cxn modelId="{B994C642-F8FD-42AA-B2B1-C617675EE24E}" srcId="{093325B4-A094-44AE-9EB3-71D70B9809C3}" destId="{FB76F33F-469F-446A-944E-00D1C30B2CC2}" srcOrd="1" destOrd="0" parTransId="{820984D7-31A0-48E9-8C36-0E17B4650974}" sibTransId="{78C3B65F-E1F9-4BC9-9649-66F9CD181E8A}"/>
    <dgm:cxn modelId="{927716AE-D621-4384-8A7F-94D5CF0B0626}" type="presParOf" srcId="{9FAB8778-22DE-4B50-A90D-85837138B71D}" destId="{7E9C5B64-0276-4D26-A9DB-D92D350BDF4A}" srcOrd="0" destOrd="0" presId="urn:microsoft.com/office/officeart/2005/8/layout/arrow6"/>
    <dgm:cxn modelId="{ABC47AC8-6527-4C20-931B-60A83C65A45D}" type="presParOf" srcId="{9FAB8778-22DE-4B50-A90D-85837138B71D}" destId="{6A34AE19-E700-4236-89C5-8753D136B9A1}" srcOrd="1" destOrd="0" presId="urn:microsoft.com/office/officeart/2005/8/layout/arrow6"/>
    <dgm:cxn modelId="{B0A3FA6F-9061-4CF2-801B-24F974ED7321}" type="presParOf" srcId="{9FAB8778-22DE-4B50-A90D-85837138B71D}" destId="{E5945D9C-7ACC-42A5-A270-3CA9325AE8E6}" srcOrd="2" destOrd="0" presId="urn:microsoft.com/office/officeart/2005/8/layout/arrow6"/>
  </dgm:cxnLst>
  <dgm:bg/>
  <dgm:whole/>
</dgm:dataModel>
</file>

<file path=ppt/diagrams/data5.xml><?xml version="1.0" encoding="utf-8"?>
<dgm:dataModel xmlns:dgm="http://schemas.openxmlformats.org/drawingml/2006/diagram" xmlns:a="http://schemas.openxmlformats.org/drawingml/2006/main">
  <dgm:ptLst>
    <dgm:pt modelId="{F9A8F988-4530-4585-A0A8-BD07A58F31B7}" type="doc">
      <dgm:prSet loTypeId="urn:microsoft.com/office/officeart/2005/8/layout/hList7#1" loCatId="relationship" qsTypeId="urn:microsoft.com/office/officeart/2005/8/quickstyle/simple1" qsCatId="simple" csTypeId="urn:microsoft.com/office/officeart/2005/8/colors/accent1_2" csCatId="accent1" phldr="1"/>
      <dgm:spPr/>
      <dgm:t>
        <a:bodyPr/>
        <a:lstStyle/>
        <a:p>
          <a:endParaRPr lang="es-MX"/>
        </a:p>
      </dgm:t>
    </dgm:pt>
    <dgm:pt modelId="{09AA7906-B45F-4C6E-AE2C-1AE48F478246}">
      <dgm:prSet phldrT="[Texto]"/>
      <dgm:spPr/>
      <dgm:t>
        <a:bodyPr/>
        <a:lstStyle/>
        <a:p>
          <a:pPr algn="l"/>
          <a:r>
            <a:rPr lang="es-MX" dirty="0" smtClean="0"/>
            <a:t>Elementos del curriculum</a:t>
          </a:r>
          <a:endParaRPr lang="es-MX" dirty="0"/>
        </a:p>
      </dgm:t>
    </dgm:pt>
    <dgm:pt modelId="{ABB25333-11EF-4B81-8394-ECABE34F70EC}" type="parTrans" cxnId="{A4ADFFBD-75C1-4843-AA7C-80ACC830BD88}">
      <dgm:prSet/>
      <dgm:spPr/>
      <dgm:t>
        <a:bodyPr/>
        <a:lstStyle/>
        <a:p>
          <a:endParaRPr lang="es-MX"/>
        </a:p>
      </dgm:t>
    </dgm:pt>
    <dgm:pt modelId="{3A4AC17F-2EC3-45EE-9977-A1E641AC90F8}" type="sibTrans" cxnId="{A4ADFFBD-75C1-4843-AA7C-80ACC830BD88}">
      <dgm:prSet/>
      <dgm:spPr/>
      <dgm:t>
        <a:bodyPr/>
        <a:lstStyle/>
        <a:p>
          <a:endParaRPr lang="es-MX"/>
        </a:p>
      </dgm:t>
    </dgm:pt>
    <dgm:pt modelId="{739A011B-ECDC-44A8-8D96-DD358ADDC541}">
      <dgm:prSet phldrT="[Texto]"/>
      <dgm:spPr/>
      <dgm:t>
        <a:bodyPr/>
        <a:lstStyle/>
        <a:p>
          <a:pPr algn="just"/>
          <a:r>
            <a:rPr lang="es-MX" dirty="0" smtClean="0"/>
            <a:t>Orientadores: expresa las finalidades que tiene el curriculum.</a:t>
          </a:r>
          <a:endParaRPr lang="es-MX" dirty="0"/>
        </a:p>
      </dgm:t>
    </dgm:pt>
    <dgm:pt modelId="{4A3BFBBB-6E92-4587-AFBF-369E651E1423}" type="parTrans" cxnId="{C94CB81C-11A5-4B93-9CB5-EF3ADFEE5FCD}">
      <dgm:prSet/>
      <dgm:spPr/>
      <dgm:t>
        <a:bodyPr/>
        <a:lstStyle/>
        <a:p>
          <a:endParaRPr lang="es-MX"/>
        </a:p>
      </dgm:t>
    </dgm:pt>
    <dgm:pt modelId="{456110B6-BECE-4630-9144-F54C702DEE41}" type="sibTrans" cxnId="{C94CB81C-11A5-4B93-9CB5-EF3ADFEE5FCD}">
      <dgm:prSet/>
      <dgm:spPr/>
      <dgm:t>
        <a:bodyPr/>
        <a:lstStyle/>
        <a:p>
          <a:endParaRPr lang="es-MX"/>
        </a:p>
      </dgm:t>
    </dgm:pt>
    <dgm:pt modelId="{8D6F14B4-F66F-440E-818B-D5BA822F958C}">
      <dgm:prSet phldrT="[Texto]"/>
      <dgm:spPr/>
      <dgm:t>
        <a:bodyPr/>
        <a:lstStyle/>
        <a:p>
          <a:pPr algn="just"/>
          <a:r>
            <a:rPr lang="es-MX" dirty="0" smtClean="0"/>
            <a:t>Reguladores:  componentes que regulan el proceso curricular  de acuerdo con la política educacional  vigente. (objetivos, contenidos, cultura y evaluación).</a:t>
          </a:r>
          <a:endParaRPr lang="es-MX" dirty="0"/>
        </a:p>
      </dgm:t>
    </dgm:pt>
    <dgm:pt modelId="{7ED451C0-5AAD-462C-B4DF-D043310D7001}" type="parTrans" cxnId="{B6C2CFFA-7913-4D1E-84B9-B015158BF5BE}">
      <dgm:prSet/>
      <dgm:spPr/>
      <dgm:t>
        <a:bodyPr/>
        <a:lstStyle/>
        <a:p>
          <a:endParaRPr lang="es-MX"/>
        </a:p>
      </dgm:t>
    </dgm:pt>
    <dgm:pt modelId="{56CA80A0-AA7E-48B0-A5A3-0A14D714A2E7}" type="sibTrans" cxnId="{B6C2CFFA-7913-4D1E-84B9-B015158BF5BE}">
      <dgm:prSet/>
      <dgm:spPr/>
      <dgm:t>
        <a:bodyPr/>
        <a:lstStyle/>
        <a:p>
          <a:endParaRPr lang="es-MX"/>
        </a:p>
      </dgm:t>
    </dgm:pt>
    <dgm:pt modelId="{2D2B991A-0CC1-49FC-9211-EE1B7F5B266B}">
      <dgm:prSet phldrT="[Texto]" phldr="1"/>
      <dgm:spPr/>
      <dgm:t>
        <a:bodyPr/>
        <a:lstStyle/>
        <a:p>
          <a:pPr algn="just"/>
          <a:endParaRPr lang="es-MX" dirty="0"/>
        </a:p>
      </dgm:t>
    </dgm:pt>
    <dgm:pt modelId="{EDC45D84-091E-4D5E-8A71-285B4437035D}" type="parTrans" cxnId="{600B7390-B65C-435C-8814-58DC9F82E60A}">
      <dgm:prSet/>
      <dgm:spPr/>
      <dgm:t>
        <a:bodyPr/>
        <a:lstStyle/>
        <a:p>
          <a:endParaRPr lang="es-MX"/>
        </a:p>
      </dgm:t>
    </dgm:pt>
    <dgm:pt modelId="{9703C393-546A-4211-821D-E7775EC1CA3E}" type="sibTrans" cxnId="{600B7390-B65C-435C-8814-58DC9F82E60A}">
      <dgm:prSet/>
      <dgm:spPr/>
      <dgm:t>
        <a:bodyPr/>
        <a:lstStyle/>
        <a:p>
          <a:endParaRPr lang="es-MX"/>
        </a:p>
      </dgm:t>
    </dgm:pt>
    <dgm:pt modelId="{F8948A1B-C3F2-4A62-912E-7BA9CDD18E12}">
      <dgm:prSet/>
      <dgm:spPr/>
      <dgm:t>
        <a:bodyPr/>
        <a:lstStyle/>
        <a:p>
          <a:pPr algn="just"/>
          <a:r>
            <a:rPr lang="es-MX" dirty="0" smtClean="0"/>
            <a:t>Generadores : actores sociales, papel del alumno,  papel del docente, los padres de familia y otros integrantes de la comunidad y el contexto sociocultural.</a:t>
          </a:r>
        </a:p>
      </dgm:t>
    </dgm:pt>
    <dgm:pt modelId="{232D29B7-23AB-4010-850C-0595AA66CC1C}" type="parTrans" cxnId="{47092B13-09E8-47BB-9F4E-20C9D3C4AD37}">
      <dgm:prSet/>
      <dgm:spPr/>
      <dgm:t>
        <a:bodyPr/>
        <a:lstStyle/>
        <a:p>
          <a:endParaRPr lang="es-MX"/>
        </a:p>
      </dgm:t>
    </dgm:pt>
    <dgm:pt modelId="{2090932A-CCB1-408C-91A8-2DDEDC072565}" type="sibTrans" cxnId="{47092B13-09E8-47BB-9F4E-20C9D3C4AD37}">
      <dgm:prSet/>
      <dgm:spPr/>
      <dgm:t>
        <a:bodyPr/>
        <a:lstStyle/>
        <a:p>
          <a:endParaRPr lang="es-MX"/>
        </a:p>
      </dgm:t>
    </dgm:pt>
    <dgm:pt modelId="{E8C276E4-2B4F-4530-9515-C223D6F2D34D}">
      <dgm:prSet/>
      <dgm:spPr/>
      <dgm:t>
        <a:bodyPr/>
        <a:lstStyle/>
        <a:p>
          <a:pPr algn="just"/>
          <a:r>
            <a:rPr lang="es-MX" dirty="0" smtClean="0"/>
            <a:t>Activadores o metódicos:  experiencias de aprendizaje </a:t>
          </a:r>
          <a:r>
            <a:rPr lang="es-MX" dirty="0" err="1" smtClean="0"/>
            <a:t>asi</a:t>
          </a:r>
          <a:r>
            <a:rPr lang="es-MX" dirty="0" smtClean="0"/>
            <a:t> como el método, las </a:t>
          </a:r>
          <a:r>
            <a:rPr lang="es-MX" dirty="0" err="1" smtClean="0"/>
            <a:t>tecnicas</a:t>
          </a:r>
          <a:r>
            <a:rPr lang="es-MX" dirty="0" smtClean="0"/>
            <a:t> y  el procedimiento.</a:t>
          </a:r>
          <a:endParaRPr lang="es-MX" dirty="0"/>
        </a:p>
      </dgm:t>
    </dgm:pt>
    <dgm:pt modelId="{6DEB249E-1AD4-4CC4-A4B7-0E6E890E3BC3}" type="parTrans" cxnId="{561AA5FC-4793-4763-9D40-D440CA2AE190}">
      <dgm:prSet/>
      <dgm:spPr/>
      <dgm:t>
        <a:bodyPr/>
        <a:lstStyle/>
        <a:p>
          <a:endParaRPr lang="es-MX"/>
        </a:p>
      </dgm:t>
    </dgm:pt>
    <dgm:pt modelId="{653494E9-76BB-445F-A716-C30013217BF0}" type="sibTrans" cxnId="{561AA5FC-4793-4763-9D40-D440CA2AE190}">
      <dgm:prSet/>
      <dgm:spPr/>
      <dgm:t>
        <a:bodyPr/>
        <a:lstStyle/>
        <a:p>
          <a:endParaRPr lang="es-MX"/>
        </a:p>
      </dgm:t>
    </dgm:pt>
    <dgm:pt modelId="{B76F2D59-DD84-4537-9DDC-0E704C218151}">
      <dgm:prSet/>
      <dgm:spPr/>
      <dgm:t>
        <a:bodyPr/>
        <a:lstStyle/>
        <a:p>
          <a:pPr algn="just"/>
          <a:r>
            <a:rPr lang="es-MX" dirty="0" smtClean="0"/>
            <a:t>Multimedios: recursos que utiliza el estudiante y el docente para llevar acabo el desarrollo de procesos de enseñanza aprendizaje. (pizarras, carteles y materiales naturales)</a:t>
          </a:r>
          <a:endParaRPr lang="es-MX" dirty="0"/>
        </a:p>
      </dgm:t>
    </dgm:pt>
    <dgm:pt modelId="{8A500371-32BD-4B5C-AD05-2E37C938FFE9}" type="parTrans" cxnId="{76130726-41E5-4A24-8A92-7BCBEA688877}">
      <dgm:prSet/>
      <dgm:spPr/>
    </dgm:pt>
    <dgm:pt modelId="{DEB66831-E996-44BE-9325-562B7518E769}" type="sibTrans" cxnId="{76130726-41E5-4A24-8A92-7BCBEA688877}">
      <dgm:prSet/>
      <dgm:spPr/>
    </dgm:pt>
    <dgm:pt modelId="{1413BE6F-E229-40CB-A320-720E6F535731}">
      <dgm:prSet/>
      <dgm:spPr/>
      <dgm:t>
        <a:bodyPr/>
        <a:lstStyle/>
        <a:p>
          <a:pPr algn="just"/>
          <a:r>
            <a:rPr lang="es-MX" dirty="0" smtClean="0"/>
            <a:t>Ambiente institucional:  es el escenario que se desarrolla en el proceso de enseñanza aprendizaje.</a:t>
          </a:r>
        </a:p>
      </dgm:t>
    </dgm:pt>
    <dgm:pt modelId="{8414313A-8755-49CE-AEE6-5A86E076CC66}" type="parTrans" cxnId="{E9B87396-D506-42AE-B49A-29DF76553184}">
      <dgm:prSet/>
      <dgm:spPr/>
      <dgm:t>
        <a:bodyPr/>
        <a:lstStyle/>
        <a:p>
          <a:endParaRPr lang="es-MX"/>
        </a:p>
      </dgm:t>
    </dgm:pt>
    <dgm:pt modelId="{B6969A98-0562-4743-8833-2D837959C82D}" type="sibTrans" cxnId="{E9B87396-D506-42AE-B49A-29DF76553184}">
      <dgm:prSet/>
      <dgm:spPr/>
      <dgm:t>
        <a:bodyPr/>
        <a:lstStyle/>
        <a:p>
          <a:endParaRPr lang="es-MX"/>
        </a:p>
      </dgm:t>
    </dgm:pt>
    <dgm:pt modelId="{89C994B7-9D72-4C2A-B49A-B5DA58896C05}" type="pres">
      <dgm:prSet presAssocID="{F9A8F988-4530-4585-A0A8-BD07A58F31B7}" presName="Name0" presStyleCnt="0">
        <dgm:presLayoutVars>
          <dgm:dir/>
          <dgm:resizeHandles val="exact"/>
        </dgm:presLayoutVars>
      </dgm:prSet>
      <dgm:spPr/>
      <dgm:t>
        <a:bodyPr/>
        <a:lstStyle/>
        <a:p>
          <a:endParaRPr lang="es-MX"/>
        </a:p>
      </dgm:t>
    </dgm:pt>
    <dgm:pt modelId="{B329F04C-464A-4A1A-A714-760B6DDF81BB}" type="pres">
      <dgm:prSet presAssocID="{F9A8F988-4530-4585-A0A8-BD07A58F31B7}" presName="fgShape" presStyleLbl="fgShp" presStyleIdx="0" presStyleCnt="1"/>
      <dgm:spPr/>
    </dgm:pt>
    <dgm:pt modelId="{DFFBA695-88D8-479D-8A38-B196C79A05C4}" type="pres">
      <dgm:prSet presAssocID="{F9A8F988-4530-4585-A0A8-BD07A58F31B7}" presName="linComp" presStyleCnt="0"/>
      <dgm:spPr/>
    </dgm:pt>
    <dgm:pt modelId="{26C1F1BD-72F6-4C0C-AECF-BE1854C172F9}" type="pres">
      <dgm:prSet presAssocID="{09AA7906-B45F-4C6E-AE2C-1AE48F478246}" presName="compNode" presStyleCnt="0"/>
      <dgm:spPr/>
    </dgm:pt>
    <dgm:pt modelId="{DB831BAF-D9B6-42C4-85CA-A27F0FB4B3BF}" type="pres">
      <dgm:prSet presAssocID="{09AA7906-B45F-4C6E-AE2C-1AE48F478246}" presName="bkgdShape" presStyleLbl="node1" presStyleIdx="0" presStyleCnt="1"/>
      <dgm:spPr/>
      <dgm:t>
        <a:bodyPr/>
        <a:lstStyle/>
        <a:p>
          <a:endParaRPr lang="es-MX"/>
        </a:p>
      </dgm:t>
    </dgm:pt>
    <dgm:pt modelId="{16E321F2-CBAD-47BD-980B-47C701AD8D3F}" type="pres">
      <dgm:prSet presAssocID="{09AA7906-B45F-4C6E-AE2C-1AE48F478246}" presName="nodeTx" presStyleLbl="node1" presStyleIdx="0" presStyleCnt="1">
        <dgm:presLayoutVars>
          <dgm:bulletEnabled val="1"/>
        </dgm:presLayoutVars>
      </dgm:prSet>
      <dgm:spPr/>
      <dgm:t>
        <a:bodyPr/>
        <a:lstStyle/>
        <a:p>
          <a:endParaRPr lang="es-MX"/>
        </a:p>
      </dgm:t>
    </dgm:pt>
    <dgm:pt modelId="{1CFD5A4A-32CE-4C16-A7CB-B61FE52FBBAB}" type="pres">
      <dgm:prSet presAssocID="{09AA7906-B45F-4C6E-AE2C-1AE48F478246}" presName="invisiNode" presStyleLbl="node1" presStyleIdx="0" presStyleCnt="1"/>
      <dgm:spPr/>
    </dgm:pt>
    <dgm:pt modelId="{F16A85E5-74D8-413B-8A06-EC0547C2CA83}" type="pres">
      <dgm:prSet presAssocID="{09AA7906-B45F-4C6E-AE2C-1AE48F478246}" presName="imagNode" presStyleLbl="fgImgPlace1" presStyleIdx="0" presStyleCnt="1"/>
      <dgm:spPr>
        <a:blipFill rotWithShape="0">
          <a:blip xmlns:r="http://schemas.openxmlformats.org/officeDocument/2006/relationships" r:embed="rId1"/>
          <a:stretch>
            <a:fillRect/>
          </a:stretch>
        </a:blipFill>
      </dgm:spPr>
    </dgm:pt>
  </dgm:ptLst>
  <dgm:cxnLst>
    <dgm:cxn modelId="{76130726-41E5-4A24-8A92-7BCBEA688877}" srcId="{09AA7906-B45F-4C6E-AE2C-1AE48F478246}" destId="{B76F2D59-DD84-4537-9DDC-0E704C218151}" srcOrd="5" destOrd="0" parTransId="{8A500371-32BD-4B5C-AD05-2E37C938FFE9}" sibTransId="{DEB66831-E996-44BE-9325-562B7518E769}"/>
    <dgm:cxn modelId="{D69CF4BB-CD34-474B-A326-AF5CDC617A28}" type="presOf" srcId="{E8C276E4-2B4F-4530-9515-C223D6F2D34D}" destId="{16E321F2-CBAD-47BD-980B-47C701AD8D3F}" srcOrd="1" destOrd="5" presId="urn:microsoft.com/office/officeart/2005/8/layout/hList7#1"/>
    <dgm:cxn modelId="{4B208443-9507-4882-88D3-6EF1CFC85F24}" type="presOf" srcId="{8D6F14B4-F66F-440E-818B-D5BA822F958C}" destId="{DB831BAF-D9B6-42C4-85CA-A27F0FB4B3BF}" srcOrd="0" destOrd="3" presId="urn:microsoft.com/office/officeart/2005/8/layout/hList7#1"/>
    <dgm:cxn modelId="{4314B24A-C53E-47A2-A3E4-ED9A934DE66B}" type="presOf" srcId="{09AA7906-B45F-4C6E-AE2C-1AE48F478246}" destId="{16E321F2-CBAD-47BD-980B-47C701AD8D3F}" srcOrd="1" destOrd="0" presId="urn:microsoft.com/office/officeart/2005/8/layout/hList7#1"/>
    <dgm:cxn modelId="{3EEF3439-20F6-4780-9A6B-308DFCC5E4F5}" type="presOf" srcId="{09AA7906-B45F-4C6E-AE2C-1AE48F478246}" destId="{DB831BAF-D9B6-42C4-85CA-A27F0FB4B3BF}" srcOrd="0" destOrd="0" presId="urn:microsoft.com/office/officeart/2005/8/layout/hList7#1"/>
    <dgm:cxn modelId="{9540937F-3DC1-4936-9F96-CC0561E727C7}" type="presOf" srcId="{1413BE6F-E229-40CB-A320-720E6F535731}" destId="{16E321F2-CBAD-47BD-980B-47C701AD8D3F}" srcOrd="1" destOrd="7" presId="urn:microsoft.com/office/officeart/2005/8/layout/hList7#1"/>
    <dgm:cxn modelId="{39BB2DF3-2B6B-4042-AB79-27147879CEA4}" type="presOf" srcId="{739A011B-ECDC-44A8-8D96-DD358ADDC541}" destId="{16E321F2-CBAD-47BD-980B-47C701AD8D3F}" srcOrd="1" destOrd="1" presId="urn:microsoft.com/office/officeart/2005/8/layout/hList7#1"/>
    <dgm:cxn modelId="{561AA5FC-4793-4763-9D40-D440CA2AE190}" srcId="{09AA7906-B45F-4C6E-AE2C-1AE48F478246}" destId="{E8C276E4-2B4F-4530-9515-C223D6F2D34D}" srcOrd="4" destOrd="0" parTransId="{6DEB249E-1AD4-4CC4-A4B7-0E6E890E3BC3}" sibTransId="{653494E9-76BB-445F-A716-C30013217BF0}"/>
    <dgm:cxn modelId="{C94CB81C-11A5-4B93-9CB5-EF3ADFEE5FCD}" srcId="{09AA7906-B45F-4C6E-AE2C-1AE48F478246}" destId="{739A011B-ECDC-44A8-8D96-DD358ADDC541}" srcOrd="0" destOrd="0" parTransId="{4A3BFBBB-6E92-4587-AFBF-369E651E1423}" sibTransId="{456110B6-BECE-4630-9144-F54C702DEE41}"/>
    <dgm:cxn modelId="{E9B87396-D506-42AE-B49A-29DF76553184}" srcId="{09AA7906-B45F-4C6E-AE2C-1AE48F478246}" destId="{1413BE6F-E229-40CB-A320-720E6F535731}" srcOrd="6" destOrd="0" parTransId="{8414313A-8755-49CE-AEE6-5A86E076CC66}" sibTransId="{B6969A98-0562-4743-8833-2D837959C82D}"/>
    <dgm:cxn modelId="{BAA598DE-8F97-4C36-AE1D-D02371282977}" type="presOf" srcId="{F8948A1B-C3F2-4A62-912E-7BA9CDD18E12}" destId="{16E321F2-CBAD-47BD-980B-47C701AD8D3F}" srcOrd="1" destOrd="2" presId="urn:microsoft.com/office/officeart/2005/8/layout/hList7#1"/>
    <dgm:cxn modelId="{6BDF58B7-5D8B-47FC-ABF3-67F2C59ABE90}" type="presOf" srcId="{2D2B991A-0CC1-49FC-9211-EE1B7F5B266B}" destId="{16E321F2-CBAD-47BD-980B-47C701AD8D3F}" srcOrd="1" destOrd="4" presId="urn:microsoft.com/office/officeart/2005/8/layout/hList7#1"/>
    <dgm:cxn modelId="{47092B13-09E8-47BB-9F4E-20C9D3C4AD37}" srcId="{09AA7906-B45F-4C6E-AE2C-1AE48F478246}" destId="{F8948A1B-C3F2-4A62-912E-7BA9CDD18E12}" srcOrd="1" destOrd="0" parTransId="{232D29B7-23AB-4010-850C-0595AA66CC1C}" sibTransId="{2090932A-CCB1-408C-91A8-2DDEDC072565}"/>
    <dgm:cxn modelId="{CFE61F87-68B9-44C4-AF6A-E88DF6AA274D}" type="presOf" srcId="{1413BE6F-E229-40CB-A320-720E6F535731}" destId="{DB831BAF-D9B6-42C4-85CA-A27F0FB4B3BF}" srcOrd="0" destOrd="7" presId="urn:microsoft.com/office/officeart/2005/8/layout/hList7#1"/>
    <dgm:cxn modelId="{7805C260-F021-40C9-B84C-F575CD87A8AD}" type="presOf" srcId="{F9A8F988-4530-4585-A0A8-BD07A58F31B7}" destId="{89C994B7-9D72-4C2A-B49A-B5DA58896C05}" srcOrd="0" destOrd="0" presId="urn:microsoft.com/office/officeart/2005/8/layout/hList7#1"/>
    <dgm:cxn modelId="{FB874424-E570-4530-AE24-4FDC9C769F64}" type="presOf" srcId="{F8948A1B-C3F2-4A62-912E-7BA9CDD18E12}" destId="{DB831BAF-D9B6-42C4-85CA-A27F0FB4B3BF}" srcOrd="0" destOrd="2" presId="urn:microsoft.com/office/officeart/2005/8/layout/hList7#1"/>
    <dgm:cxn modelId="{B8F76761-264C-4B38-BC52-3EC3BFA8679E}" type="presOf" srcId="{B76F2D59-DD84-4537-9DDC-0E704C218151}" destId="{16E321F2-CBAD-47BD-980B-47C701AD8D3F}" srcOrd="1" destOrd="6" presId="urn:microsoft.com/office/officeart/2005/8/layout/hList7#1"/>
    <dgm:cxn modelId="{A4ADFFBD-75C1-4843-AA7C-80ACC830BD88}" srcId="{F9A8F988-4530-4585-A0A8-BD07A58F31B7}" destId="{09AA7906-B45F-4C6E-AE2C-1AE48F478246}" srcOrd="0" destOrd="0" parTransId="{ABB25333-11EF-4B81-8394-ECABE34F70EC}" sibTransId="{3A4AC17F-2EC3-45EE-9977-A1E641AC90F8}"/>
    <dgm:cxn modelId="{B6C2CFFA-7913-4D1E-84B9-B015158BF5BE}" srcId="{09AA7906-B45F-4C6E-AE2C-1AE48F478246}" destId="{8D6F14B4-F66F-440E-818B-D5BA822F958C}" srcOrd="2" destOrd="0" parTransId="{7ED451C0-5AAD-462C-B4DF-D043310D7001}" sibTransId="{56CA80A0-AA7E-48B0-A5A3-0A14D714A2E7}"/>
    <dgm:cxn modelId="{6D1073AC-596F-4260-B7E4-3C2EFE27E81F}" type="presOf" srcId="{2D2B991A-0CC1-49FC-9211-EE1B7F5B266B}" destId="{DB831BAF-D9B6-42C4-85CA-A27F0FB4B3BF}" srcOrd="0" destOrd="4" presId="urn:microsoft.com/office/officeart/2005/8/layout/hList7#1"/>
    <dgm:cxn modelId="{600B7390-B65C-435C-8814-58DC9F82E60A}" srcId="{09AA7906-B45F-4C6E-AE2C-1AE48F478246}" destId="{2D2B991A-0CC1-49FC-9211-EE1B7F5B266B}" srcOrd="3" destOrd="0" parTransId="{EDC45D84-091E-4D5E-8A71-285B4437035D}" sibTransId="{9703C393-546A-4211-821D-E7775EC1CA3E}"/>
    <dgm:cxn modelId="{513168B4-0F71-4EB1-9945-9C9EA0E7ECF3}" type="presOf" srcId="{739A011B-ECDC-44A8-8D96-DD358ADDC541}" destId="{DB831BAF-D9B6-42C4-85CA-A27F0FB4B3BF}" srcOrd="0" destOrd="1" presId="urn:microsoft.com/office/officeart/2005/8/layout/hList7#1"/>
    <dgm:cxn modelId="{D92A02AF-C8DD-4F18-A6E0-A9730C8C11E1}" type="presOf" srcId="{8D6F14B4-F66F-440E-818B-D5BA822F958C}" destId="{16E321F2-CBAD-47BD-980B-47C701AD8D3F}" srcOrd="1" destOrd="3" presId="urn:microsoft.com/office/officeart/2005/8/layout/hList7#1"/>
    <dgm:cxn modelId="{178AD326-A5DF-4229-97F0-FE6FDD274AB8}" type="presOf" srcId="{B76F2D59-DD84-4537-9DDC-0E704C218151}" destId="{DB831BAF-D9B6-42C4-85CA-A27F0FB4B3BF}" srcOrd="0" destOrd="6" presId="urn:microsoft.com/office/officeart/2005/8/layout/hList7#1"/>
    <dgm:cxn modelId="{FD2F4E18-9586-413C-8B94-15585C859B9B}" type="presOf" srcId="{E8C276E4-2B4F-4530-9515-C223D6F2D34D}" destId="{DB831BAF-D9B6-42C4-85CA-A27F0FB4B3BF}" srcOrd="0" destOrd="5" presId="urn:microsoft.com/office/officeart/2005/8/layout/hList7#1"/>
    <dgm:cxn modelId="{C5369CCC-2EAB-4A73-9F3F-D1ECA769EBAC}" type="presParOf" srcId="{89C994B7-9D72-4C2A-B49A-B5DA58896C05}" destId="{B329F04C-464A-4A1A-A714-760B6DDF81BB}" srcOrd="0" destOrd="0" presId="urn:microsoft.com/office/officeart/2005/8/layout/hList7#1"/>
    <dgm:cxn modelId="{7A301D38-E95A-4C61-B7B9-E7653F123489}" type="presParOf" srcId="{89C994B7-9D72-4C2A-B49A-B5DA58896C05}" destId="{DFFBA695-88D8-479D-8A38-B196C79A05C4}" srcOrd="1" destOrd="0" presId="urn:microsoft.com/office/officeart/2005/8/layout/hList7#1"/>
    <dgm:cxn modelId="{FBB40BE0-E51C-43B1-B863-5A80835832D6}" type="presParOf" srcId="{DFFBA695-88D8-479D-8A38-B196C79A05C4}" destId="{26C1F1BD-72F6-4C0C-AECF-BE1854C172F9}" srcOrd="0" destOrd="0" presId="urn:microsoft.com/office/officeart/2005/8/layout/hList7#1"/>
    <dgm:cxn modelId="{38BE02EC-8DB7-4417-A5C8-8DB617B91348}" type="presParOf" srcId="{26C1F1BD-72F6-4C0C-AECF-BE1854C172F9}" destId="{DB831BAF-D9B6-42C4-85CA-A27F0FB4B3BF}" srcOrd="0" destOrd="0" presId="urn:microsoft.com/office/officeart/2005/8/layout/hList7#1"/>
    <dgm:cxn modelId="{DE412495-B557-4157-9F54-477FAC20129E}" type="presParOf" srcId="{26C1F1BD-72F6-4C0C-AECF-BE1854C172F9}" destId="{16E321F2-CBAD-47BD-980B-47C701AD8D3F}" srcOrd="1" destOrd="0" presId="urn:microsoft.com/office/officeart/2005/8/layout/hList7#1"/>
    <dgm:cxn modelId="{0330C4E9-7F23-4CC4-9FF6-C75D8003145C}" type="presParOf" srcId="{26C1F1BD-72F6-4C0C-AECF-BE1854C172F9}" destId="{1CFD5A4A-32CE-4C16-A7CB-B61FE52FBBAB}" srcOrd="2" destOrd="0" presId="urn:microsoft.com/office/officeart/2005/8/layout/hList7#1"/>
    <dgm:cxn modelId="{7EB3A49C-ACB7-4C03-9033-6ABB61C47034}" type="presParOf" srcId="{26C1F1BD-72F6-4C0C-AECF-BE1854C172F9}" destId="{F16A85E5-74D8-413B-8A06-EC0547C2CA83}" srcOrd="3" destOrd="0" presId="urn:microsoft.com/office/officeart/2005/8/layout/hList7#1"/>
  </dgm:cxnLst>
  <dgm:bg/>
  <dgm:whole/>
</dgm:dataModel>
</file>

<file path=ppt/diagrams/data6.xml><?xml version="1.0" encoding="utf-8"?>
<dgm:dataModel xmlns:dgm="http://schemas.openxmlformats.org/drawingml/2006/diagram" xmlns:a="http://schemas.openxmlformats.org/drawingml/2006/main">
  <dgm:ptLst>
    <dgm:pt modelId="{820FC93D-415F-45E2-83D7-71CCFD514B7B}"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98FC1A6D-354F-41FA-8CD3-129A3EA3F270}">
      <dgm:prSet phldrT="[Texto]"/>
      <dgm:spPr/>
      <dgm:t>
        <a:bodyPr/>
        <a:lstStyle/>
        <a:p>
          <a:r>
            <a:rPr lang="es-MX" dirty="0" smtClean="0"/>
            <a:t>Cognitivo </a:t>
          </a:r>
          <a:endParaRPr lang="es-MX" dirty="0"/>
        </a:p>
      </dgm:t>
    </dgm:pt>
    <dgm:pt modelId="{2A7567D3-BE68-42E0-82E1-8D64BB32B33F}" type="parTrans" cxnId="{BF5FCC56-1A82-4FB1-A1B2-FE7929E56EF0}">
      <dgm:prSet/>
      <dgm:spPr/>
      <dgm:t>
        <a:bodyPr/>
        <a:lstStyle/>
        <a:p>
          <a:endParaRPr lang="es-MX"/>
        </a:p>
      </dgm:t>
    </dgm:pt>
    <dgm:pt modelId="{BE45C4D3-B8E9-4ECA-B9B6-FF150C24C153}" type="sibTrans" cxnId="{BF5FCC56-1A82-4FB1-A1B2-FE7929E56EF0}">
      <dgm:prSet/>
      <dgm:spPr/>
      <dgm:t>
        <a:bodyPr/>
        <a:lstStyle/>
        <a:p>
          <a:endParaRPr lang="es-MX"/>
        </a:p>
      </dgm:t>
    </dgm:pt>
    <dgm:pt modelId="{548DA418-3CA1-45D1-A144-99FB378A8481}">
      <dgm:prSet phldrT="[Texto]"/>
      <dgm:spPr/>
      <dgm:t>
        <a:bodyPr/>
        <a:lstStyle/>
        <a:p>
          <a:r>
            <a:rPr lang="es-MX" dirty="0" smtClean="0"/>
            <a:t>"aprender" constituye la síntesis de la forma y contenido recibido por las percepciones, </a:t>
          </a:r>
          <a:endParaRPr lang="es-MX" dirty="0"/>
        </a:p>
      </dgm:t>
    </dgm:pt>
    <dgm:pt modelId="{DCDEC896-BA00-4F00-8D96-E1F0CFD25D19}" type="parTrans" cxnId="{149DA172-5E41-4B5E-9693-8EF919A4FE15}">
      <dgm:prSet/>
      <dgm:spPr/>
      <dgm:t>
        <a:bodyPr/>
        <a:lstStyle/>
        <a:p>
          <a:endParaRPr lang="es-MX"/>
        </a:p>
      </dgm:t>
    </dgm:pt>
    <dgm:pt modelId="{6544099D-18A1-4D93-AE12-BE296F440806}" type="sibTrans" cxnId="{149DA172-5E41-4B5E-9693-8EF919A4FE15}">
      <dgm:prSet/>
      <dgm:spPr/>
      <dgm:t>
        <a:bodyPr/>
        <a:lstStyle/>
        <a:p>
          <a:endParaRPr lang="es-MX"/>
        </a:p>
      </dgm:t>
    </dgm:pt>
    <dgm:pt modelId="{A47334F5-A0F5-4533-ABBF-6A9A9C26F0DB}" type="pres">
      <dgm:prSet presAssocID="{820FC93D-415F-45E2-83D7-71CCFD514B7B}" presName="compositeShape" presStyleCnt="0">
        <dgm:presLayoutVars>
          <dgm:chMax val="2"/>
          <dgm:dir/>
          <dgm:resizeHandles val="exact"/>
        </dgm:presLayoutVars>
      </dgm:prSet>
      <dgm:spPr/>
      <dgm:t>
        <a:bodyPr/>
        <a:lstStyle/>
        <a:p>
          <a:endParaRPr lang="es-MX"/>
        </a:p>
      </dgm:t>
    </dgm:pt>
    <dgm:pt modelId="{9F1A0772-3939-4597-8C77-E97A8D6568DC}" type="pres">
      <dgm:prSet presAssocID="{820FC93D-415F-45E2-83D7-71CCFD514B7B}" presName="ribbon" presStyleLbl="node1" presStyleIdx="0" presStyleCnt="1"/>
      <dgm:spPr/>
    </dgm:pt>
    <dgm:pt modelId="{ABD5AA25-0F07-426B-B254-0DF9E6D1B898}" type="pres">
      <dgm:prSet presAssocID="{820FC93D-415F-45E2-83D7-71CCFD514B7B}" presName="leftArrowText" presStyleLbl="node1" presStyleIdx="0" presStyleCnt="1">
        <dgm:presLayoutVars>
          <dgm:chMax val="0"/>
          <dgm:bulletEnabled val="1"/>
        </dgm:presLayoutVars>
      </dgm:prSet>
      <dgm:spPr/>
      <dgm:t>
        <a:bodyPr/>
        <a:lstStyle/>
        <a:p>
          <a:endParaRPr lang="es-MX"/>
        </a:p>
      </dgm:t>
    </dgm:pt>
    <dgm:pt modelId="{2A7C915D-D4F9-4812-94A0-6B6FDBA93B6B}" type="pres">
      <dgm:prSet presAssocID="{820FC93D-415F-45E2-83D7-71CCFD514B7B}" presName="rightArrowText" presStyleLbl="node1" presStyleIdx="0" presStyleCnt="1">
        <dgm:presLayoutVars>
          <dgm:chMax val="0"/>
          <dgm:bulletEnabled val="1"/>
        </dgm:presLayoutVars>
      </dgm:prSet>
      <dgm:spPr/>
      <dgm:t>
        <a:bodyPr/>
        <a:lstStyle/>
        <a:p>
          <a:endParaRPr lang="es-MX"/>
        </a:p>
      </dgm:t>
    </dgm:pt>
  </dgm:ptLst>
  <dgm:cxnLst>
    <dgm:cxn modelId="{69E494B8-4F5A-461F-BCE6-EAA1B1F58FFE}" type="presOf" srcId="{548DA418-3CA1-45D1-A144-99FB378A8481}" destId="{2A7C915D-D4F9-4812-94A0-6B6FDBA93B6B}" srcOrd="0" destOrd="0" presId="urn:microsoft.com/office/officeart/2005/8/layout/arrow6"/>
    <dgm:cxn modelId="{149DA172-5E41-4B5E-9693-8EF919A4FE15}" srcId="{820FC93D-415F-45E2-83D7-71CCFD514B7B}" destId="{548DA418-3CA1-45D1-A144-99FB378A8481}" srcOrd="1" destOrd="0" parTransId="{DCDEC896-BA00-4F00-8D96-E1F0CFD25D19}" sibTransId="{6544099D-18A1-4D93-AE12-BE296F440806}"/>
    <dgm:cxn modelId="{25D06A06-3802-42C0-8C31-4DDAE7E55B82}" type="presOf" srcId="{820FC93D-415F-45E2-83D7-71CCFD514B7B}" destId="{A47334F5-A0F5-4533-ABBF-6A9A9C26F0DB}" srcOrd="0" destOrd="0" presId="urn:microsoft.com/office/officeart/2005/8/layout/arrow6"/>
    <dgm:cxn modelId="{20A3767C-4448-4F74-AFA3-BC9FF0EEFC82}" type="presOf" srcId="{98FC1A6D-354F-41FA-8CD3-129A3EA3F270}" destId="{ABD5AA25-0F07-426B-B254-0DF9E6D1B898}" srcOrd="0" destOrd="0" presId="urn:microsoft.com/office/officeart/2005/8/layout/arrow6"/>
    <dgm:cxn modelId="{BF5FCC56-1A82-4FB1-A1B2-FE7929E56EF0}" srcId="{820FC93D-415F-45E2-83D7-71CCFD514B7B}" destId="{98FC1A6D-354F-41FA-8CD3-129A3EA3F270}" srcOrd="0" destOrd="0" parTransId="{2A7567D3-BE68-42E0-82E1-8D64BB32B33F}" sibTransId="{BE45C4D3-B8E9-4ECA-B9B6-FF150C24C153}"/>
    <dgm:cxn modelId="{7769CD6D-BBA3-4813-BD75-1424528C9509}" type="presParOf" srcId="{A47334F5-A0F5-4533-ABBF-6A9A9C26F0DB}" destId="{9F1A0772-3939-4597-8C77-E97A8D6568DC}" srcOrd="0" destOrd="0" presId="urn:microsoft.com/office/officeart/2005/8/layout/arrow6"/>
    <dgm:cxn modelId="{72B6E6AD-0754-4039-B864-A7BD00AC2FF7}" type="presParOf" srcId="{A47334F5-A0F5-4533-ABBF-6A9A9C26F0DB}" destId="{ABD5AA25-0F07-426B-B254-0DF9E6D1B898}" srcOrd="1" destOrd="0" presId="urn:microsoft.com/office/officeart/2005/8/layout/arrow6"/>
    <dgm:cxn modelId="{7C317201-5F68-4B51-9C6C-22741A3AF1E3}" type="presParOf" srcId="{A47334F5-A0F5-4533-ABBF-6A9A9C26F0DB}" destId="{2A7C915D-D4F9-4812-94A0-6B6FDBA93B6B}" srcOrd="2" destOrd="0" presId="urn:microsoft.com/office/officeart/2005/8/layout/arrow6"/>
  </dgm:cxnLst>
  <dgm:bg/>
  <dgm:whole/>
</dgm:dataModel>
</file>

<file path=ppt/diagrams/data7.xml><?xml version="1.0" encoding="utf-8"?>
<dgm:dataModel xmlns:dgm="http://schemas.openxmlformats.org/drawingml/2006/diagram" xmlns:a="http://schemas.openxmlformats.org/drawingml/2006/main">
  <dgm:ptLst>
    <dgm:pt modelId="{437BFD70-6A81-48AB-BA70-F3A11FE65B6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638C2D45-1BCC-4944-BAD5-9BDE1EED201A}">
      <dgm:prSet phldrT="[Texto]"/>
      <dgm:spPr/>
      <dgm:t>
        <a:bodyPr/>
        <a:lstStyle/>
        <a:p>
          <a:r>
            <a:rPr lang="es-MX" dirty="0" smtClean="0"/>
            <a:t>Constructivista </a:t>
          </a:r>
          <a:endParaRPr lang="es-MX" dirty="0"/>
        </a:p>
      </dgm:t>
    </dgm:pt>
    <dgm:pt modelId="{F3E6C276-7E01-4305-A2DD-F6B82C1BA585}" type="parTrans" cxnId="{38CFE3BE-7B14-4058-9A7E-754B80FDC48C}">
      <dgm:prSet/>
      <dgm:spPr/>
      <dgm:t>
        <a:bodyPr/>
        <a:lstStyle/>
        <a:p>
          <a:endParaRPr lang="es-MX"/>
        </a:p>
      </dgm:t>
    </dgm:pt>
    <dgm:pt modelId="{C216E927-05B5-4550-BD3E-0894947490F5}" type="sibTrans" cxnId="{38CFE3BE-7B14-4058-9A7E-754B80FDC48C}">
      <dgm:prSet/>
      <dgm:spPr/>
      <dgm:t>
        <a:bodyPr/>
        <a:lstStyle/>
        <a:p>
          <a:endParaRPr lang="es-MX"/>
        </a:p>
      </dgm:t>
    </dgm:pt>
    <dgm:pt modelId="{9A0C6FD3-41D4-4FFF-B30B-3A069B035070}">
      <dgm:prSet phldrT="[Texto]"/>
      <dgm:spPr/>
      <dgm:t>
        <a:bodyPr/>
        <a:lstStyle/>
        <a:p>
          <a:pPr algn="just"/>
          <a:r>
            <a:rPr lang="es-ES" dirty="0" smtClean="0"/>
            <a:t>El conocimiento es una construcción mental resultado de la actividad cognitiva del sujeto que aprende.</a:t>
          </a:r>
          <a:endParaRPr lang="es-MX" dirty="0"/>
        </a:p>
      </dgm:t>
    </dgm:pt>
    <dgm:pt modelId="{7E4CFB1A-FB88-4317-9054-0D6D4D061D15}" type="parTrans" cxnId="{199894FE-0E56-45BF-878E-AB13D5AFEBB9}">
      <dgm:prSet/>
      <dgm:spPr/>
      <dgm:t>
        <a:bodyPr/>
        <a:lstStyle/>
        <a:p>
          <a:endParaRPr lang="es-MX"/>
        </a:p>
      </dgm:t>
    </dgm:pt>
    <dgm:pt modelId="{5A287C35-5980-4FFF-A178-BB5B70EA4BBE}" type="sibTrans" cxnId="{199894FE-0E56-45BF-878E-AB13D5AFEBB9}">
      <dgm:prSet/>
      <dgm:spPr/>
      <dgm:t>
        <a:bodyPr/>
        <a:lstStyle/>
        <a:p>
          <a:endParaRPr lang="es-MX"/>
        </a:p>
      </dgm:t>
    </dgm:pt>
    <dgm:pt modelId="{C9379A35-1C18-4E1B-960D-A748ECF34A89}">
      <dgm:prSet phldrT="[Texto]"/>
      <dgm:spPr/>
      <dgm:t>
        <a:bodyPr/>
        <a:lstStyle/>
        <a:p>
          <a:pPr algn="just"/>
          <a:r>
            <a:rPr lang="es-MX" dirty="0" smtClean="0"/>
            <a:t>Además de ser </a:t>
          </a:r>
          <a:r>
            <a:rPr lang="es-ES" dirty="0" smtClean="0"/>
            <a:t>una construcción propia, que surge de las comprensiones logradas a partir de los fenómenos que se quieren conocer</a:t>
          </a:r>
          <a:endParaRPr lang="es-MX" dirty="0"/>
        </a:p>
      </dgm:t>
    </dgm:pt>
    <dgm:pt modelId="{505B82F2-9ECD-41DD-AA28-2BCC55591723}" type="parTrans" cxnId="{46CD0D7E-212F-4BD4-BF6C-F96955D2CCBA}">
      <dgm:prSet/>
      <dgm:spPr/>
      <dgm:t>
        <a:bodyPr/>
        <a:lstStyle/>
        <a:p>
          <a:endParaRPr lang="es-MX"/>
        </a:p>
      </dgm:t>
    </dgm:pt>
    <dgm:pt modelId="{B21D99E9-CE52-4146-BCD6-2626AC6C93DC}" type="sibTrans" cxnId="{46CD0D7E-212F-4BD4-BF6C-F96955D2CCBA}">
      <dgm:prSet/>
      <dgm:spPr/>
      <dgm:t>
        <a:bodyPr/>
        <a:lstStyle/>
        <a:p>
          <a:endParaRPr lang="es-MX"/>
        </a:p>
      </dgm:t>
    </dgm:pt>
    <dgm:pt modelId="{D7A705D7-99CC-49C4-8393-269BE66A4D7E}">
      <dgm:prSet phldrT="[Texto]"/>
      <dgm:spPr/>
      <dgm:t>
        <a:bodyPr/>
        <a:lstStyle/>
        <a:p>
          <a:pPr algn="just"/>
          <a:r>
            <a:rPr lang="es-ES" dirty="0" smtClean="0"/>
            <a:t>Responde a tres preguntas:</a:t>
          </a:r>
        </a:p>
        <a:p>
          <a:pPr algn="just"/>
          <a:r>
            <a:rPr lang="es-ES" dirty="0" smtClean="0"/>
            <a:t>¿Que es lo que puede ser conocido?.</a:t>
          </a:r>
        </a:p>
        <a:p>
          <a:pPr algn="just"/>
          <a:r>
            <a:rPr lang="es-ES" dirty="0" smtClean="0"/>
            <a:t>¿Cuál es la relación del conocedor con lo conocido (o lo conocible)?</a:t>
          </a:r>
        </a:p>
        <a:p>
          <a:pPr algn="just"/>
          <a:r>
            <a:rPr lang="es-ES" dirty="0" smtClean="0"/>
            <a:t>3) ¿Cómo conocemos?.  </a:t>
          </a:r>
          <a:endParaRPr lang="es-MX" dirty="0"/>
        </a:p>
      </dgm:t>
    </dgm:pt>
    <dgm:pt modelId="{39D66A6B-B5FB-4BAC-9AB2-6A7461A61C10}" type="parTrans" cxnId="{15A03678-53BC-4821-AD48-9B0EBC584235}">
      <dgm:prSet/>
      <dgm:spPr/>
      <dgm:t>
        <a:bodyPr/>
        <a:lstStyle/>
        <a:p>
          <a:endParaRPr lang="es-MX"/>
        </a:p>
      </dgm:t>
    </dgm:pt>
    <dgm:pt modelId="{D4982BAF-B063-4CCE-8794-0BB28945CB84}" type="sibTrans" cxnId="{15A03678-53BC-4821-AD48-9B0EBC584235}">
      <dgm:prSet/>
      <dgm:spPr/>
      <dgm:t>
        <a:bodyPr/>
        <a:lstStyle/>
        <a:p>
          <a:endParaRPr lang="es-MX"/>
        </a:p>
      </dgm:t>
    </dgm:pt>
    <dgm:pt modelId="{E81CAB60-DA04-4D29-A7AC-E7F07549FD7E}" type="pres">
      <dgm:prSet presAssocID="{437BFD70-6A81-48AB-BA70-F3A11FE65B62}" presName="composite" presStyleCnt="0">
        <dgm:presLayoutVars>
          <dgm:chMax val="1"/>
          <dgm:dir/>
          <dgm:resizeHandles val="exact"/>
        </dgm:presLayoutVars>
      </dgm:prSet>
      <dgm:spPr/>
      <dgm:t>
        <a:bodyPr/>
        <a:lstStyle/>
        <a:p>
          <a:endParaRPr lang="es-MX"/>
        </a:p>
      </dgm:t>
    </dgm:pt>
    <dgm:pt modelId="{AD5A7D3A-9F14-4707-A631-F01B35B6868F}" type="pres">
      <dgm:prSet presAssocID="{638C2D45-1BCC-4944-BAD5-9BDE1EED201A}" presName="roof" presStyleLbl="dkBgShp" presStyleIdx="0" presStyleCnt="2"/>
      <dgm:spPr/>
      <dgm:t>
        <a:bodyPr/>
        <a:lstStyle/>
        <a:p>
          <a:endParaRPr lang="es-MX"/>
        </a:p>
      </dgm:t>
    </dgm:pt>
    <dgm:pt modelId="{128076BD-61B7-432E-B0AD-60A3E776C07C}" type="pres">
      <dgm:prSet presAssocID="{638C2D45-1BCC-4944-BAD5-9BDE1EED201A}" presName="pillars" presStyleCnt="0"/>
      <dgm:spPr/>
    </dgm:pt>
    <dgm:pt modelId="{943E6A09-616E-4F7C-8992-AC9EE29032D4}" type="pres">
      <dgm:prSet presAssocID="{638C2D45-1BCC-4944-BAD5-9BDE1EED201A}" presName="pillar1" presStyleLbl="node1" presStyleIdx="0" presStyleCnt="3">
        <dgm:presLayoutVars>
          <dgm:bulletEnabled val="1"/>
        </dgm:presLayoutVars>
      </dgm:prSet>
      <dgm:spPr/>
      <dgm:t>
        <a:bodyPr/>
        <a:lstStyle/>
        <a:p>
          <a:endParaRPr lang="es-MX"/>
        </a:p>
      </dgm:t>
    </dgm:pt>
    <dgm:pt modelId="{8A7EECCA-2022-4521-AB9B-55E6298590FE}" type="pres">
      <dgm:prSet presAssocID="{C9379A35-1C18-4E1B-960D-A748ECF34A89}" presName="pillarX" presStyleLbl="node1" presStyleIdx="1" presStyleCnt="3">
        <dgm:presLayoutVars>
          <dgm:bulletEnabled val="1"/>
        </dgm:presLayoutVars>
      </dgm:prSet>
      <dgm:spPr/>
      <dgm:t>
        <a:bodyPr/>
        <a:lstStyle/>
        <a:p>
          <a:endParaRPr lang="es-MX"/>
        </a:p>
      </dgm:t>
    </dgm:pt>
    <dgm:pt modelId="{E39ABAB6-9C1D-4AEB-A44B-2118E4CC6A4C}" type="pres">
      <dgm:prSet presAssocID="{D7A705D7-99CC-49C4-8393-269BE66A4D7E}" presName="pillarX" presStyleLbl="node1" presStyleIdx="2" presStyleCnt="3">
        <dgm:presLayoutVars>
          <dgm:bulletEnabled val="1"/>
        </dgm:presLayoutVars>
      </dgm:prSet>
      <dgm:spPr/>
      <dgm:t>
        <a:bodyPr/>
        <a:lstStyle/>
        <a:p>
          <a:endParaRPr lang="es-MX"/>
        </a:p>
      </dgm:t>
    </dgm:pt>
    <dgm:pt modelId="{2E4282CF-F6FA-4E23-B398-3E49AA197C26}" type="pres">
      <dgm:prSet presAssocID="{638C2D45-1BCC-4944-BAD5-9BDE1EED201A}" presName="base" presStyleLbl="dkBgShp" presStyleIdx="1" presStyleCnt="2"/>
      <dgm:spPr/>
    </dgm:pt>
  </dgm:ptLst>
  <dgm:cxnLst>
    <dgm:cxn modelId="{38CCF7A8-455F-4F4B-99A6-15B5D54576EC}" type="presOf" srcId="{437BFD70-6A81-48AB-BA70-F3A11FE65B62}" destId="{E81CAB60-DA04-4D29-A7AC-E7F07549FD7E}" srcOrd="0" destOrd="0" presId="urn:microsoft.com/office/officeart/2005/8/layout/hList3"/>
    <dgm:cxn modelId="{B1D7C482-8588-4A86-B521-8F197B4F4E16}" type="presOf" srcId="{9A0C6FD3-41D4-4FFF-B30B-3A069B035070}" destId="{943E6A09-616E-4F7C-8992-AC9EE29032D4}" srcOrd="0" destOrd="0" presId="urn:microsoft.com/office/officeart/2005/8/layout/hList3"/>
    <dgm:cxn modelId="{199894FE-0E56-45BF-878E-AB13D5AFEBB9}" srcId="{638C2D45-1BCC-4944-BAD5-9BDE1EED201A}" destId="{9A0C6FD3-41D4-4FFF-B30B-3A069B035070}" srcOrd="0" destOrd="0" parTransId="{7E4CFB1A-FB88-4317-9054-0D6D4D061D15}" sibTransId="{5A287C35-5980-4FFF-A178-BB5B70EA4BBE}"/>
    <dgm:cxn modelId="{5DA22B32-0CC8-493F-BDD3-180C11C4F9C7}" type="presOf" srcId="{D7A705D7-99CC-49C4-8393-269BE66A4D7E}" destId="{E39ABAB6-9C1D-4AEB-A44B-2118E4CC6A4C}" srcOrd="0" destOrd="0" presId="urn:microsoft.com/office/officeart/2005/8/layout/hList3"/>
    <dgm:cxn modelId="{23D035E9-F4AE-4C67-879E-A7EF0E1EF165}" type="presOf" srcId="{638C2D45-1BCC-4944-BAD5-9BDE1EED201A}" destId="{AD5A7D3A-9F14-4707-A631-F01B35B6868F}" srcOrd="0" destOrd="0" presId="urn:microsoft.com/office/officeart/2005/8/layout/hList3"/>
    <dgm:cxn modelId="{F86EE031-5710-44F7-B830-3870A5F8B5E8}" type="presOf" srcId="{C9379A35-1C18-4E1B-960D-A748ECF34A89}" destId="{8A7EECCA-2022-4521-AB9B-55E6298590FE}" srcOrd="0" destOrd="0" presId="urn:microsoft.com/office/officeart/2005/8/layout/hList3"/>
    <dgm:cxn modelId="{15A03678-53BC-4821-AD48-9B0EBC584235}" srcId="{638C2D45-1BCC-4944-BAD5-9BDE1EED201A}" destId="{D7A705D7-99CC-49C4-8393-269BE66A4D7E}" srcOrd="2" destOrd="0" parTransId="{39D66A6B-B5FB-4BAC-9AB2-6A7461A61C10}" sibTransId="{D4982BAF-B063-4CCE-8794-0BB28945CB84}"/>
    <dgm:cxn modelId="{46CD0D7E-212F-4BD4-BF6C-F96955D2CCBA}" srcId="{638C2D45-1BCC-4944-BAD5-9BDE1EED201A}" destId="{C9379A35-1C18-4E1B-960D-A748ECF34A89}" srcOrd="1" destOrd="0" parTransId="{505B82F2-9ECD-41DD-AA28-2BCC55591723}" sibTransId="{B21D99E9-CE52-4146-BCD6-2626AC6C93DC}"/>
    <dgm:cxn modelId="{38CFE3BE-7B14-4058-9A7E-754B80FDC48C}" srcId="{437BFD70-6A81-48AB-BA70-F3A11FE65B62}" destId="{638C2D45-1BCC-4944-BAD5-9BDE1EED201A}" srcOrd="0" destOrd="0" parTransId="{F3E6C276-7E01-4305-A2DD-F6B82C1BA585}" sibTransId="{C216E927-05B5-4550-BD3E-0894947490F5}"/>
    <dgm:cxn modelId="{676EA66A-4142-4082-A071-3C61BDD138DA}" type="presParOf" srcId="{E81CAB60-DA04-4D29-A7AC-E7F07549FD7E}" destId="{AD5A7D3A-9F14-4707-A631-F01B35B6868F}" srcOrd="0" destOrd="0" presId="urn:microsoft.com/office/officeart/2005/8/layout/hList3"/>
    <dgm:cxn modelId="{B2AA2C35-9371-4AD0-B9CB-488B741CC548}" type="presParOf" srcId="{E81CAB60-DA04-4D29-A7AC-E7F07549FD7E}" destId="{128076BD-61B7-432E-B0AD-60A3E776C07C}" srcOrd="1" destOrd="0" presId="urn:microsoft.com/office/officeart/2005/8/layout/hList3"/>
    <dgm:cxn modelId="{CAD00642-7A0D-4069-AE03-4F2FCE91630D}" type="presParOf" srcId="{128076BD-61B7-432E-B0AD-60A3E776C07C}" destId="{943E6A09-616E-4F7C-8992-AC9EE29032D4}" srcOrd="0" destOrd="0" presId="urn:microsoft.com/office/officeart/2005/8/layout/hList3"/>
    <dgm:cxn modelId="{61FC0770-EC3B-4693-BE0F-32AB3EC10112}" type="presParOf" srcId="{128076BD-61B7-432E-B0AD-60A3E776C07C}" destId="{8A7EECCA-2022-4521-AB9B-55E6298590FE}" srcOrd="1" destOrd="0" presId="urn:microsoft.com/office/officeart/2005/8/layout/hList3"/>
    <dgm:cxn modelId="{2CC14CB0-2675-4616-B396-6D80A28D7191}" type="presParOf" srcId="{128076BD-61B7-432E-B0AD-60A3E776C07C}" destId="{E39ABAB6-9C1D-4AEB-A44B-2118E4CC6A4C}" srcOrd="2" destOrd="0" presId="urn:microsoft.com/office/officeart/2005/8/layout/hList3"/>
    <dgm:cxn modelId="{DFA647A9-5EF3-424F-A471-D9BBFE60D80A}" type="presParOf" srcId="{E81CAB60-DA04-4D29-A7AC-E7F07549FD7E}" destId="{2E4282CF-F6FA-4E23-B398-3E49AA197C26}" srcOrd="2" destOrd="0" presId="urn:microsoft.com/office/officeart/2005/8/layout/hList3"/>
  </dgm:cxnLst>
  <dgm:bg/>
  <dgm:whole/>
</dgm:dataModel>
</file>

<file path=ppt/diagrams/data8.xml><?xml version="1.0" encoding="utf-8"?>
<dgm:dataModel xmlns:dgm="http://schemas.openxmlformats.org/drawingml/2006/diagram" xmlns:a="http://schemas.openxmlformats.org/drawingml/2006/main">
  <dgm:ptLst>
    <dgm:pt modelId="{0DE4AFBE-853A-4C0D-834E-2F705B400A8A}"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031381EC-396E-42D0-B0B0-50AC7FB36A98}">
      <dgm:prSet phldrT="[Texto]"/>
      <dgm:spPr/>
      <dgm:t>
        <a:bodyPr/>
        <a:lstStyle/>
        <a:p>
          <a:r>
            <a:rPr lang="es-MX" dirty="0" smtClean="0"/>
            <a:t>Socio-histórico cultural del aprendizaje</a:t>
          </a:r>
        </a:p>
        <a:p>
          <a:r>
            <a:rPr lang="es-MX" dirty="0" err="1" smtClean="0"/>
            <a:t>Vigotsky</a:t>
          </a:r>
          <a:r>
            <a:rPr lang="es-MX" dirty="0" smtClean="0"/>
            <a:t> </a:t>
          </a:r>
          <a:endParaRPr lang="es-MX" dirty="0"/>
        </a:p>
      </dgm:t>
    </dgm:pt>
    <dgm:pt modelId="{4BE6C1FE-B7F3-444F-9D1A-7017F53BD5F0}" type="parTrans" cxnId="{EE2593C4-75BF-467B-ACAE-CEF89BFEFC92}">
      <dgm:prSet/>
      <dgm:spPr/>
      <dgm:t>
        <a:bodyPr/>
        <a:lstStyle/>
        <a:p>
          <a:endParaRPr lang="es-MX"/>
        </a:p>
      </dgm:t>
    </dgm:pt>
    <dgm:pt modelId="{5A4BFD4C-4A6B-491E-818D-E9297AAFFB8B}" type="sibTrans" cxnId="{EE2593C4-75BF-467B-ACAE-CEF89BFEFC92}">
      <dgm:prSet/>
      <dgm:spPr/>
      <dgm:t>
        <a:bodyPr/>
        <a:lstStyle/>
        <a:p>
          <a:endParaRPr lang="es-MX"/>
        </a:p>
      </dgm:t>
    </dgm:pt>
    <dgm:pt modelId="{72941623-9878-4B6B-A23A-FE0A6C560CDF}">
      <dgm:prSet phldrT="[Texto]"/>
      <dgm:spPr/>
      <dgm:t>
        <a:bodyPr/>
        <a:lstStyle/>
        <a:p>
          <a:r>
            <a:rPr lang="es-ES" dirty="0" smtClean="0"/>
            <a:t>El aprendizaje es la resultante compleja de la confluencia de factores sociales, como la interacción comunicativa con pares y adultos</a:t>
          </a:r>
          <a:endParaRPr lang="es-MX" dirty="0"/>
        </a:p>
      </dgm:t>
    </dgm:pt>
    <dgm:pt modelId="{B85017FF-D864-4FC1-B82A-79BDBF6E7D7E}" type="parTrans" cxnId="{BA072C50-4D5E-4B3C-BDEA-517636629C66}">
      <dgm:prSet/>
      <dgm:spPr/>
      <dgm:t>
        <a:bodyPr/>
        <a:lstStyle/>
        <a:p>
          <a:endParaRPr lang="es-MX"/>
        </a:p>
      </dgm:t>
    </dgm:pt>
    <dgm:pt modelId="{2A5A80EB-6F9A-44AC-A76E-BD2C0FA70B38}" type="sibTrans" cxnId="{BA072C50-4D5E-4B3C-BDEA-517636629C66}">
      <dgm:prSet/>
      <dgm:spPr/>
      <dgm:t>
        <a:bodyPr/>
        <a:lstStyle/>
        <a:p>
          <a:endParaRPr lang="es-MX"/>
        </a:p>
      </dgm:t>
    </dgm:pt>
    <dgm:pt modelId="{6D9478EC-EE71-473A-AB4D-6C707CD39138}">
      <dgm:prSet phldrT="[Texto]"/>
      <dgm:spPr/>
      <dgm:t>
        <a:bodyPr/>
        <a:lstStyle/>
        <a:p>
          <a:r>
            <a:rPr lang="es-MX" dirty="0" smtClean="0"/>
            <a:t>Se comparte en un momento </a:t>
          </a:r>
          <a:r>
            <a:rPr lang="es-MX" dirty="0" err="1" smtClean="0"/>
            <a:t>historico</a:t>
          </a:r>
          <a:r>
            <a:rPr lang="es-MX" dirty="0" smtClean="0"/>
            <a:t>  y con determinantes culturales particulares</a:t>
          </a:r>
          <a:endParaRPr lang="es-MX" dirty="0"/>
        </a:p>
      </dgm:t>
    </dgm:pt>
    <dgm:pt modelId="{FC11B859-1C76-44E6-9069-3F5239868926}" type="parTrans" cxnId="{60D48608-0BF7-4920-AAB7-4A2CFF3A0D17}">
      <dgm:prSet/>
      <dgm:spPr/>
      <dgm:t>
        <a:bodyPr/>
        <a:lstStyle/>
        <a:p>
          <a:endParaRPr lang="es-MX"/>
        </a:p>
      </dgm:t>
    </dgm:pt>
    <dgm:pt modelId="{17AF0858-F5B3-4B57-9DAF-CE84C8AF31D9}" type="sibTrans" cxnId="{60D48608-0BF7-4920-AAB7-4A2CFF3A0D17}">
      <dgm:prSet/>
      <dgm:spPr/>
      <dgm:t>
        <a:bodyPr/>
        <a:lstStyle/>
        <a:p>
          <a:endParaRPr lang="es-MX"/>
        </a:p>
      </dgm:t>
    </dgm:pt>
    <dgm:pt modelId="{5F5FA2C2-7A77-477C-A017-AB67008296A7}" type="pres">
      <dgm:prSet presAssocID="{0DE4AFBE-853A-4C0D-834E-2F705B400A8A}" presName="composite" presStyleCnt="0">
        <dgm:presLayoutVars>
          <dgm:chMax val="1"/>
          <dgm:dir/>
          <dgm:resizeHandles val="exact"/>
        </dgm:presLayoutVars>
      </dgm:prSet>
      <dgm:spPr/>
      <dgm:t>
        <a:bodyPr/>
        <a:lstStyle/>
        <a:p>
          <a:endParaRPr lang="es-MX"/>
        </a:p>
      </dgm:t>
    </dgm:pt>
    <dgm:pt modelId="{9567C954-9CF1-434B-BECD-C19382D4BF0D}" type="pres">
      <dgm:prSet presAssocID="{031381EC-396E-42D0-B0B0-50AC7FB36A98}" presName="roof" presStyleLbl="dkBgShp" presStyleIdx="0" presStyleCnt="2"/>
      <dgm:spPr/>
      <dgm:t>
        <a:bodyPr/>
        <a:lstStyle/>
        <a:p>
          <a:endParaRPr lang="es-MX"/>
        </a:p>
      </dgm:t>
    </dgm:pt>
    <dgm:pt modelId="{0A5C1B88-142E-4560-92BA-489855811062}" type="pres">
      <dgm:prSet presAssocID="{031381EC-396E-42D0-B0B0-50AC7FB36A98}" presName="pillars" presStyleCnt="0"/>
      <dgm:spPr/>
    </dgm:pt>
    <dgm:pt modelId="{8EAC7AA3-B8D9-49FD-8881-0F2746E69FD5}" type="pres">
      <dgm:prSet presAssocID="{031381EC-396E-42D0-B0B0-50AC7FB36A98}" presName="pillar1" presStyleLbl="node1" presStyleIdx="0" presStyleCnt="2">
        <dgm:presLayoutVars>
          <dgm:bulletEnabled val="1"/>
        </dgm:presLayoutVars>
      </dgm:prSet>
      <dgm:spPr/>
      <dgm:t>
        <a:bodyPr/>
        <a:lstStyle/>
        <a:p>
          <a:endParaRPr lang="es-MX"/>
        </a:p>
      </dgm:t>
    </dgm:pt>
    <dgm:pt modelId="{8B68D94B-EBFE-4652-B156-1D79CDCB27C6}" type="pres">
      <dgm:prSet presAssocID="{6D9478EC-EE71-473A-AB4D-6C707CD39138}" presName="pillarX" presStyleLbl="node1" presStyleIdx="1" presStyleCnt="2">
        <dgm:presLayoutVars>
          <dgm:bulletEnabled val="1"/>
        </dgm:presLayoutVars>
      </dgm:prSet>
      <dgm:spPr/>
      <dgm:t>
        <a:bodyPr/>
        <a:lstStyle/>
        <a:p>
          <a:endParaRPr lang="es-MX"/>
        </a:p>
      </dgm:t>
    </dgm:pt>
    <dgm:pt modelId="{C59FC189-5364-49C0-BE9D-72C0DECC9C95}" type="pres">
      <dgm:prSet presAssocID="{031381EC-396E-42D0-B0B0-50AC7FB36A98}" presName="base" presStyleLbl="dkBgShp" presStyleIdx="1" presStyleCnt="2"/>
      <dgm:spPr/>
    </dgm:pt>
  </dgm:ptLst>
  <dgm:cxnLst>
    <dgm:cxn modelId="{8F3B6362-0B8C-4288-A327-A46D1BD59BBD}" type="presOf" srcId="{0DE4AFBE-853A-4C0D-834E-2F705B400A8A}" destId="{5F5FA2C2-7A77-477C-A017-AB67008296A7}" srcOrd="0" destOrd="0" presId="urn:microsoft.com/office/officeart/2005/8/layout/hList3"/>
    <dgm:cxn modelId="{BA072C50-4D5E-4B3C-BDEA-517636629C66}" srcId="{031381EC-396E-42D0-B0B0-50AC7FB36A98}" destId="{72941623-9878-4B6B-A23A-FE0A6C560CDF}" srcOrd="0" destOrd="0" parTransId="{B85017FF-D864-4FC1-B82A-79BDBF6E7D7E}" sibTransId="{2A5A80EB-6F9A-44AC-A76E-BD2C0FA70B38}"/>
    <dgm:cxn modelId="{09A2BC41-9692-437E-BDC9-69D108E8285A}" type="presOf" srcId="{72941623-9878-4B6B-A23A-FE0A6C560CDF}" destId="{8EAC7AA3-B8D9-49FD-8881-0F2746E69FD5}" srcOrd="0" destOrd="0" presId="urn:microsoft.com/office/officeart/2005/8/layout/hList3"/>
    <dgm:cxn modelId="{60D48608-0BF7-4920-AAB7-4A2CFF3A0D17}" srcId="{031381EC-396E-42D0-B0B0-50AC7FB36A98}" destId="{6D9478EC-EE71-473A-AB4D-6C707CD39138}" srcOrd="1" destOrd="0" parTransId="{FC11B859-1C76-44E6-9069-3F5239868926}" sibTransId="{17AF0858-F5B3-4B57-9DAF-CE84C8AF31D9}"/>
    <dgm:cxn modelId="{FAAB2717-4612-4047-BCAF-A3A5660C47D3}" type="presOf" srcId="{031381EC-396E-42D0-B0B0-50AC7FB36A98}" destId="{9567C954-9CF1-434B-BECD-C19382D4BF0D}" srcOrd="0" destOrd="0" presId="urn:microsoft.com/office/officeart/2005/8/layout/hList3"/>
    <dgm:cxn modelId="{EE2593C4-75BF-467B-ACAE-CEF89BFEFC92}" srcId="{0DE4AFBE-853A-4C0D-834E-2F705B400A8A}" destId="{031381EC-396E-42D0-B0B0-50AC7FB36A98}" srcOrd="0" destOrd="0" parTransId="{4BE6C1FE-B7F3-444F-9D1A-7017F53BD5F0}" sibTransId="{5A4BFD4C-4A6B-491E-818D-E9297AAFFB8B}"/>
    <dgm:cxn modelId="{6800598D-55A3-40DC-8DA2-F65F788EFA60}" type="presOf" srcId="{6D9478EC-EE71-473A-AB4D-6C707CD39138}" destId="{8B68D94B-EBFE-4652-B156-1D79CDCB27C6}" srcOrd="0" destOrd="0" presId="urn:microsoft.com/office/officeart/2005/8/layout/hList3"/>
    <dgm:cxn modelId="{B48932F8-86F7-4009-A8EC-3F42FD129A25}" type="presParOf" srcId="{5F5FA2C2-7A77-477C-A017-AB67008296A7}" destId="{9567C954-9CF1-434B-BECD-C19382D4BF0D}" srcOrd="0" destOrd="0" presId="urn:microsoft.com/office/officeart/2005/8/layout/hList3"/>
    <dgm:cxn modelId="{F028D26B-AE69-4BBE-88AA-5D0E57AB9438}" type="presParOf" srcId="{5F5FA2C2-7A77-477C-A017-AB67008296A7}" destId="{0A5C1B88-142E-4560-92BA-489855811062}" srcOrd="1" destOrd="0" presId="urn:microsoft.com/office/officeart/2005/8/layout/hList3"/>
    <dgm:cxn modelId="{AAC67B3E-CEFB-4D34-955E-30D562582B2E}" type="presParOf" srcId="{0A5C1B88-142E-4560-92BA-489855811062}" destId="{8EAC7AA3-B8D9-49FD-8881-0F2746E69FD5}" srcOrd="0" destOrd="0" presId="urn:microsoft.com/office/officeart/2005/8/layout/hList3"/>
    <dgm:cxn modelId="{10BFB8C7-4057-4AD2-8148-FB960579048A}" type="presParOf" srcId="{0A5C1B88-142E-4560-92BA-489855811062}" destId="{8B68D94B-EBFE-4652-B156-1D79CDCB27C6}" srcOrd="1" destOrd="0" presId="urn:microsoft.com/office/officeart/2005/8/layout/hList3"/>
    <dgm:cxn modelId="{D39119BE-4273-4B35-8B0B-E58ACBBE5C26}" type="presParOf" srcId="{5F5FA2C2-7A77-477C-A017-AB67008296A7}" destId="{C59FC189-5364-49C0-BE9D-72C0DECC9C95}" srcOrd="2" destOrd="0" presId="urn:microsoft.com/office/officeart/2005/8/layout/hList3"/>
  </dgm:cxnLst>
  <dgm:bg/>
  <dgm:whole/>
</dgm:dataModel>
</file>

<file path=ppt/diagrams/data9.xml><?xml version="1.0" encoding="utf-8"?>
<dgm:dataModel xmlns:dgm="http://schemas.openxmlformats.org/drawingml/2006/diagram" xmlns:a="http://schemas.openxmlformats.org/drawingml/2006/main">
  <dgm:ptLst>
    <dgm:pt modelId="{62780FFC-1B2F-4AF7-9363-D9B5F6EF3E1D}"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1D0ECC9F-CAAB-4BE9-B7CA-3757F35E919A}">
      <dgm:prSet phldrT="[Texto]"/>
      <dgm:spPr/>
      <dgm:t>
        <a:bodyPr/>
        <a:lstStyle/>
        <a:p>
          <a:r>
            <a:rPr lang="es-MX" dirty="0" smtClean="0"/>
            <a:t>Epistemología genética</a:t>
          </a:r>
        </a:p>
        <a:p>
          <a:r>
            <a:rPr lang="es-MX" dirty="0" smtClean="0"/>
            <a:t>Piaget  </a:t>
          </a:r>
          <a:endParaRPr lang="es-MX" dirty="0"/>
        </a:p>
      </dgm:t>
    </dgm:pt>
    <dgm:pt modelId="{99D76969-8A54-4708-9222-8593DF90C611}" type="parTrans" cxnId="{0A0EF820-D436-480A-AC1E-C1EF4888AFB7}">
      <dgm:prSet/>
      <dgm:spPr/>
      <dgm:t>
        <a:bodyPr/>
        <a:lstStyle/>
        <a:p>
          <a:endParaRPr lang="es-MX"/>
        </a:p>
      </dgm:t>
    </dgm:pt>
    <dgm:pt modelId="{9FC30A34-4FB4-4EF6-A955-E817305589BF}" type="sibTrans" cxnId="{0A0EF820-D436-480A-AC1E-C1EF4888AFB7}">
      <dgm:prSet/>
      <dgm:spPr/>
      <dgm:t>
        <a:bodyPr/>
        <a:lstStyle/>
        <a:p>
          <a:endParaRPr lang="es-MX"/>
        </a:p>
      </dgm:t>
    </dgm:pt>
    <dgm:pt modelId="{8F08FA08-4CD5-4D49-9A4C-98F1FE6AB27F}">
      <dgm:prSet phldrT="[Texto]"/>
      <dgm:spPr/>
      <dgm:t>
        <a:bodyPr/>
        <a:lstStyle/>
        <a:p>
          <a:r>
            <a:rPr lang="es-MX" dirty="0" smtClean="0"/>
            <a:t>El aprendizaje ocurre por la reorganización  de las estructuras cognitivas  como consecuencia de procesos adaptativos al medio. </a:t>
          </a:r>
          <a:endParaRPr lang="es-MX" dirty="0"/>
        </a:p>
      </dgm:t>
    </dgm:pt>
    <dgm:pt modelId="{20F6FC50-DA2A-4A14-94F8-ACA2FE5F045E}" type="parTrans" cxnId="{830ED5A1-6FCB-4AEC-95EA-1627D489FA67}">
      <dgm:prSet/>
      <dgm:spPr/>
      <dgm:t>
        <a:bodyPr/>
        <a:lstStyle/>
        <a:p>
          <a:endParaRPr lang="es-MX"/>
        </a:p>
      </dgm:t>
    </dgm:pt>
    <dgm:pt modelId="{CEA5B56A-35E6-4D22-95B6-796ED7013C02}" type="sibTrans" cxnId="{830ED5A1-6FCB-4AEC-95EA-1627D489FA67}">
      <dgm:prSet/>
      <dgm:spPr/>
      <dgm:t>
        <a:bodyPr/>
        <a:lstStyle/>
        <a:p>
          <a:endParaRPr lang="es-MX"/>
        </a:p>
      </dgm:t>
    </dgm:pt>
    <dgm:pt modelId="{BA1B44C6-46B6-4B36-AE0A-EE1557C7D30E}">
      <dgm:prSet phldrT="[Texto]"/>
      <dgm:spPr/>
      <dgm:t>
        <a:bodyPr/>
        <a:lstStyle/>
        <a:p>
          <a:r>
            <a:rPr lang="es-MX" dirty="0" smtClean="0"/>
            <a:t>A partir de experiencias y acomodación de las mismas. Y el aprendizaje se organiza por niveles de </a:t>
          </a:r>
          <a:r>
            <a:rPr lang="es-MX" dirty="0" err="1" smtClean="0"/>
            <a:t>complegidad</a:t>
          </a:r>
          <a:r>
            <a:rPr lang="es-MX" dirty="0" smtClean="0"/>
            <a:t>.</a:t>
          </a:r>
          <a:endParaRPr lang="es-MX" dirty="0"/>
        </a:p>
      </dgm:t>
    </dgm:pt>
    <dgm:pt modelId="{101E2B52-D157-44B5-9B9F-23C755EE2218}" type="parTrans" cxnId="{597FDD9A-002D-457C-9ABB-BB20038D434C}">
      <dgm:prSet/>
      <dgm:spPr/>
      <dgm:t>
        <a:bodyPr/>
        <a:lstStyle/>
        <a:p>
          <a:endParaRPr lang="es-MX"/>
        </a:p>
      </dgm:t>
    </dgm:pt>
    <dgm:pt modelId="{6301850F-1FCD-4B8E-B3BF-950ACB943F06}" type="sibTrans" cxnId="{597FDD9A-002D-457C-9ABB-BB20038D434C}">
      <dgm:prSet/>
      <dgm:spPr/>
      <dgm:t>
        <a:bodyPr/>
        <a:lstStyle/>
        <a:p>
          <a:endParaRPr lang="es-MX"/>
        </a:p>
      </dgm:t>
    </dgm:pt>
    <dgm:pt modelId="{A3B26FC7-165E-4971-ADC0-AAE0985388BD}" type="pres">
      <dgm:prSet presAssocID="{62780FFC-1B2F-4AF7-9363-D9B5F6EF3E1D}" presName="composite" presStyleCnt="0">
        <dgm:presLayoutVars>
          <dgm:chMax val="1"/>
          <dgm:dir/>
          <dgm:resizeHandles val="exact"/>
        </dgm:presLayoutVars>
      </dgm:prSet>
      <dgm:spPr/>
      <dgm:t>
        <a:bodyPr/>
        <a:lstStyle/>
        <a:p>
          <a:endParaRPr lang="es-MX"/>
        </a:p>
      </dgm:t>
    </dgm:pt>
    <dgm:pt modelId="{E4673F11-1239-42B7-96D3-F7C470E4F971}" type="pres">
      <dgm:prSet presAssocID="{1D0ECC9F-CAAB-4BE9-B7CA-3757F35E919A}" presName="roof" presStyleLbl="dkBgShp" presStyleIdx="0" presStyleCnt="2"/>
      <dgm:spPr/>
      <dgm:t>
        <a:bodyPr/>
        <a:lstStyle/>
        <a:p>
          <a:endParaRPr lang="es-MX"/>
        </a:p>
      </dgm:t>
    </dgm:pt>
    <dgm:pt modelId="{466882CE-A276-4BB9-AEBB-E2D1580B479E}" type="pres">
      <dgm:prSet presAssocID="{1D0ECC9F-CAAB-4BE9-B7CA-3757F35E919A}" presName="pillars" presStyleCnt="0"/>
      <dgm:spPr/>
    </dgm:pt>
    <dgm:pt modelId="{A42EE751-4FC0-437D-8841-CF60D93EB524}" type="pres">
      <dgm:prSet presAssocID="{1D0ECC9F-CAAB-4BE9-B7CA-3757F35E919A}" presName="pillar1" presStyleLbl="node1" presStyleIdx="0" presStyleCnt="2">
        <dgm:presLayoutVars>
          <dgm:bulletEnabled val="1"/>
        </dgm:presLayoutVars>
      </dgm:prSet>
      <dgm:spPr/>
      <dgm:t>
        <a:bodyPr/>
        <a:lstStyle/>
        <a:p>
          <a:endParaRPr lang="es-MX"/>
        </a:p>
      </dgm:t>
    </dgm:pt>
    <dgm:pt modelId="{DCED4E84-1733-481C-9DD3-C463FD6DFA5F}" type="pres">
      <dgm:prSet presAssocID="{BA1B44C6-46B6-4B36-AE0A-EE1557C7D30E}" presName="pillarX" presStyleLbl="node1" presStyleIdx="1" presStyleCnt="2">
        <dgm:presLayoutVars>
          <dgm:bulletEnabled val="1"/>
        </dgm:presLayoutVars>
      </dgm:prSet>
      <dgm:spPr/>
      <dgm:t>
        <a:bodyPr/>
        <a:lstStyle/>
        <a:p>
          <a:endParaRPr lang="es-MX"/>
        </a:p>
      </dgm:t>
    </dgm:pt>
    <dgm:pt modelId="{AE6E81FA-3BBC-408B-B11B-6383536E3BD9}" type="pres">
      <dgm:prSet presAssocID="{1D0ECC9F-CAAB-4BE9-B7CA-3757F35E919A}" presName="base" presStyleLbl="dkBgShp" presStyleIdx="1" presStyleCnt="2"/>
      <dgm:spPr/>
    </dgm:pt>
  </dgm:ptLst>
  <dgm:cxnLst>
    <dgm:cxn modelId="{830ED5A1-6FCB-4AEC-95EA-1627D489FA67}" srcId="{1D0ECC9F-CAAB-4BE9-B7CA-3757F35E919A}" destId="{8F08FA08-4CD5-4D49-9A4C-98F1FE6AB27F}" srcOrd="0" destOrd="0" parTransId="{20F6FC50-DA2A-4A14-94F8-ACA2FE5F045E}" sibTransId="{CEA5B56A-35E6-4D22-95B6-796ED7013C02}"/>
    <dgm:cxn modelId="{A9B06AA5-4E0F-4A2A-BC9D-EC9A4C349B55}" type="presOf" srcId="{8F08FA08-4CD5-4D49-9A4C-98F1FE6AB27F}" destId="{A42EE751-4FC0-437D-8841-CF60D93EB524}" srcOrd="0" destOrd="0" presId="urn:microsoft.com/office/officeart/2005/8/layout/hList3"/>
    <dgm:cxn modelId="{F4A82985-6082-46D9-ABA3-45F316907050}" type="presOf" srcId="{62780FFC-1B2F-4AF7-9363-D9B5F6EF3E1D}" destId="{A3B26FC7-165E-4971-ADC0-AAE0985388BD}" srcOrd="0" destOrd="0" presId="urn:microsoft.com/office/officeart/2005/8/layout/hList3"/>
    <dgm:cxn modelId="{A4A9A2C6-1C56-449A-83B9-F069325FA407}" type="presOf" srcId="{1D0ECC9F-CAAB-4BE9-B7CA-3757F35E919A}" destId="{E4673F11-1239-42B7-96D3-F7C470E4F971}" srcOrd="0" destOrd="0" presId="urn:microsoft.com/office/officeart/2005/8/layout/hList3"/>
    <dgm:cxn modelId="{597FDD9A-002D-457C-9ABB-BB20038D434C}" srcId="{1D0ECC9F-CAAB-4BE9-B7CA-3757F35E919A}" destId="{BA1B44C6-46B6-4B36-AE0A-EE1557C7D30E}" srcOrd="1" destOrd="0" parTransId="{101E2B52-D157-44B5-9B9F-23C755EE2218}" sibTransId="{6301850F-1FCD-4B8E-B3BF-950ACB943F06}"/>
    <dgm:cxn modelId="{4954B32A-7E3E-49D3-B14B-312EF883F693}" type="presOf" srcId="{BA1B44C6-46B6-4B36-AE0A-EE1557C7D30E}" destId="{DCED4E84-1733-481C-9DD3-C463FD6DFA5F}" srcOrd="0" destOrd="0" presId="urn:microsoft.com/office/officeart/2005/8/layout/hList3"/>
    <dgm:cxn modelId="{0A0EF820-D436-480A-AC1E-C1EF4888AFB7}" srcId="{62780FFC-1B2F-4AF7-9363-D9B5F6EF3E1D}" destId="{1D0ECC9F-CAAB-4BE9-B7CA-3757F35E919A}" srcOrd="0" destOrd="0" parTransId="{99D76969-8A54-4708-9222-8593DF90C611}" sibTransId="{9FC30A34-4FB4-4EF6-A955-E817305589BF}"/>
    <dgm:cxn modelId="{1E2F6FEC-5E68-4A55-8EB3-E28460824BD1}" type="presParOf" srcId="{A3B26FC7-165E-4971-ADC0-AAE0985388BD}" destId="{E4673F11-1239-42B7-96D3-F7C470E4F971}" srcOrd="0" destOrd="0" presId="urn:microsoft.com/office/officeart/2005/8/layout/hList3"/>
    <dgm:cxn modelId="{6EF677C9-AEAA-4973-9A5E-E998F83DC9E3}" type="presParOf" srcId="{A3B26FC7-165E-4971-ADC0-AAE0985388BD}" destId="{466882CE-A276-4BB9-AEBB-E2D1580B479E}" srcOrd="1" destOrd="0" presId="urn:microsoft.com/office/officeart/2005/8/layout/hList3"/>
    <dgm:cxn modelId="{EFB6AFA7-3EFC-4FB4-8643-51CC4EFBA3FD}" type="presParOf" srcId="{466882CE-A276-4BB9-AEBB-E2D1580B479E}" destId="{A42EE751-4FC0-437D-8841-CF60D93EB524}" srcOrd="0" destOrd="0" presId="urn:microsoft.com/office/officeart/2005/8/layout/hList3"/>
    <dgm:cxn modelId="{28198CE2-8BF2-432F-8DB2-1EA778AABF97}" type="presParOf" srcId="{466882CE-A276-4BB9-AEBB-E2D1580B479E}" destId="{DCED4E84-1733-481C-9DD3-C463FD6DFA5F}" srcOrd="1" destOrd="0" presId="urn:microsoft.com/office/officeart/2005/8/layout/hList3"/>
    <dgm:cxn modelId="{73A26F3A-A1AC-4771-8276-AE6D38213D43}" type="presParOf" srcId="{A3B26FC7-165E-4971-ADC0-AAE0985388BD}" destId="{AE6E81FA-3BBC-408B-B11B-6383536E3BD9}" srcOrd="2" destOrd="0" presId="urn:microsoft.com/office/officeart/2005/8/layout/hList3"/>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50AAF32-CA65-4E75-B9EC-CA33AD6F9A0A}" type="datetimeFigureOut">
              <a:rPr lang="es-MX"/>
              <a:pPr>
                <a:defRPr/>
              </a:pPr>
              <a:t>26/08/2015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11A2C80-BE36-425F-A54D-74708AC81C81}"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fld id="{62593935-BDA7-4FC9-8583-35B3ED5F146D}" type="datetimeFigureOut">
              <a:rPr lang="es-MX"/>
              <a:pPr>
                <a:defRPr/>
              </a:pPr>
              <a:t>26/08/2015</a:t>
            </a:fld>
            <a:endParaRPr lang="es-MX"/>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MX"/>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F8B6D371-E82A-48C9-9337-6C1FBEFD8837}" type="slidenum">
              <a:rPr lang="es-MX"/>
              <a:pPr>
                <a:defRPr/>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0BAA511-9C39-42C1-B9B9-B36646E7064C}" type="datetimeFigureOut">
              <a:rPr lang="es-MX"/>
              <a:pPr>
                <a:defRPr/>
              </a:pPr>
              <a:t>26/08/2015</a:t>
            </a:fld>
            <a:endParaRPr lang="es-MX"/>
          </a:p>
        </p:txBody>
      </p:sp>
      <p:sp>
        <p:nvSpPr>
          <p:cNvPr id="5" name="2 Marcador de pie de página"/>
          <p:cNvSpPr>
            <a:spLocks noGrp="1"/>
          </p:cNvSpPr>
          <p:nvPr>
            <p:ph type="ftr" sz="quarter" idx="11"/>
          </p:nvPr>
        </p:nvSpPr>
        <p:spPr/>
        <p:txBody>
          <a:bodyPr/>
          <a:lstStyle>
            <a:lvl1pPr>
              <a:defRPr/>
            </a:lvl1pPr>
          </a:lstStyle>
          <a:p>
            <a:pPr>
              <a:defRPr/>
            </a:pPr>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BB0FBF9F-881B-4D06-A869-14740749844D}" type="slidenum">
              <a:rPr lang="es-MX"/>
              <a:pPr>
                <a:defRPr/>
              </a:pPr>
              <a:t>‹Nº›</a:t>
            </a:fld>
            <a:endParaRPr lang="es-MX"/>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9AF82E76-793A-49F0-8A1A-33EBA55F8509}" type="datetimeFigureOut">
              <a:rPr lang="es-MX"/>
              <a:pPr>
                <a:defRPr/>
              </a:pPr>
              <a:t>26/08/2015</a:t>
            </a:fld>
            <a:endParaRPr lang="es-MX"/>
          </a:p>
        </p:txBody>
      </p:sp>
      <p:sp>
        <p:nvSpPr>
          <p:cNvPr id="5" name="2 Marcador de pie de página"/>
          <p:cNvSpPr>
            <a:spLocks noGrp="1"/>
          </p:cNvSpPr>
          <p:nvPr>
            <p:ph type="ftr" sz="quarter" idx="11"/>
          </p:nvPr>
        </p:nvSpPr>
        <p:spPr/>
        <p:txBody>
          <a:bodyPr/>
          <a:lstStyle>
            <a:lvl1pPr>
              <a:defRPr/>
            </a:lvl1pPr>
          </a:lstStyle>
          <a:p>
            <a:pPr>
              <a:defRPr/>
            </a:pPr>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780CF708-05A1-4B7D-9AAD-B112676A54CC}" type="slidenum">
              <a:rPr lang="es-MX"/>
              <a:pPr>
                <a:defRPr/>
              </a:pPr>
              <a:t>‹Nº›</a:t>
            </a:fld>
            <a:endParaRPr lang="es-MX"/>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fld id="{76977574-C3B7-4F29-AE90-750FDA1192E5}" type="datetimeFigureOut">
              <a:rPr lang="es-MX"/>
              <a:pPr>
                <a:defRPr/>
              </a:pPr>
              <a:t>26/08/2015</a:t>
            </a:fld>
            <a:endParaRPr lang="es-MX"/>
          </a:p>
        </p:txBody>
      </p:sp>
      <p:sp>
        <p:nvSpPr>
          <p:cNvPr id="5" name="8 Marcador de número de diapositiva"/>
          <p:cNvSpPr>
            <a:spLocks noGrp="1"/>
          </p:cNvSpPr>
          <p:nvPr>
            <p:ph type="sldNum" sz="quarter" idx="11"/>
          </p:nvPr>
        </p:nvSpPr>
        <p:spPr/>
        <p:txBody>
          <a:bodyPr rtlCol="0"/>
          <a:lstStyle>
            <a:lvl1pPr>
              <a:defRPr/>
            </a:lvl1pPr>
          </a:lstStyle>
          <a:p>
            <a:pPr>
              <a:defRPr/>
            </a:pPr>
            <a:fld id="{7EEB67B9-7CBC-4EA1-A14E-D2083710CB8F}" type="slidenum">
              <a:rPr lang="es-MX"/>
              <a:pPr>
                <a:defRPr/>
              </a:pPr>
              <a:t>‹Nº›</a:t>
            </a:fld>
            <a:endParaRPr lang="es-MX"/>
          </a:p>
        </p:txBody>
      </p:sp>
      <p:sp>
        <p:nvSpPr>
          <p:cNvPr id="6" name="9 Marcador de pie de página"/>
          <p:cNvSpPr>
            <a:spLocks noGrp="1"/>
          </p:cNvSpPr>
          <p:nvPr>
            <p:ph type="ftr" sz="quarter" idx="12"/>
          </p:nvPr>
        </p:nvSpPr>
        <p:spPr/>
        <p:txBody>
          <a:bodyPr rtlCol="0"/>
          <a:lstStyle>
            <a:lvl1pPr>
              <a:defRPr/>
            </a:lvl1pPr>
          </a:lstStyle>
          <a:p>
            <a:pPr>
              <a:defRPr/>
            </a:pPr>
            <a:endParaRPr lang="es-MX"/>
          </a:p>
        </p:txBody>
      </p:sp>
    </p:spTree>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fld id="{D9DC0E55-37CC-4F87-9883-43A00350E6F8}" type="datetimeFigureOut">
              <a:rPr lang="es-MX"/>
              <a:pPr>
                <a:defRPr/>
              </a:pPr>
              <a:t>26/08/2015</a:t>
            </a:fld>
            <a:endParaRPr lang="es-MX"/>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MX"/>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8F35432C-A3A0-4EBD-A8BF-4C4C05A2C272}" type="slidenum">
              <a:rPr lang="es-MX"/>
              <a:pPr>
                <a:defRPr/>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9089730D-EAB7-455E-A7F3-36B483FBB1CA}" type="datetimeFigureOut">
              <a:rPr lang="es-MX"/>
              <a:pPr>
                <a:defRPr/>
              </a:pPr>
              <a:t>26/08/2015</a:t>
            </a:fld>
            <a:endParaRPr lang="es-MX"/>
          </a:p>
        </p:txBody>
      </p:sp>
      <p:sp>
        <p:nvSpPr>
          <p:cNvPr id="6" name="2 Marcador de pie de página"/>
          <p:cNvSpPr>
            <a:spLocks noGrp="1"/>
          </p:cNvSpPr>
          <p:nvPr>
            <p:ph type="ftr" sz="quarter" idx="11"/>
          </p:nvPr>
        </p:nvSpPr>
        <p:spPr/>
        <p:txBody>
          <a:bodyPr/>
          <a:lstStyle>
            <a:lvl1pPr>
              <a:defRPr/>
            </a:lvl1pPr>
          </a:lstStyle>
          <a:p>
            <a:pPr>
              <a:defRPr/>
            </a:pPr>
            <a:endParaRPr lang="es-MX"/>
          </a:p>
        </p:txBody>
      </p:sp>
      <p:sp>
        <p:nvSpPr>
          <p:cNvPr id="7" name="22 Marcador de número de diapositiva"/>
          <p:cNvSpPr>
            <a:spLocks noGrp="1"/>
          </p:cNvSpPr>
          <p:nvPr>
            <p:ph type="sldNum" sz="quarter" idx="12"/>
          </p:nvPr>
        </p:nvSpPr>
        <p:spPr/>
        <p:txBody>
          <a:bodyPr/>
          <a:lstStyle>
            <a:lvl1pPr>
              <a:defRPr/>
            </a:lvl1pPr>
          </a:lstStyle>
          <a:p>
            <a:pPr>
              <a:defRPr/>
            </a:pPr>
            <a:fld id="{90C3D6DF-3778-4D39-8EAE-C2688F97C6C8}" type="slidenum">
              <a:rPr lang="es-MX"/>
              <a:pPr>
                <a:defRPr/>
              </a:pPr>
              <a:t>‹Nº›</a:t>
            </a:fld>
            <a:endParaRPr lang="es-MX"/>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fld id="{F8237183-9CA9-497C-A8A4-9859B20744B3}" type="datetimeFigureOut">
              <a:rPr lang="es-MX"/>
              <a:pPr>
                <a:defRPr/>
              </a:pPr>
              <a:t>26/08/2015</a:t>
            </a:fld>
            <a:endParaRPr lang="es-MX"/>
          </a:p>
        </p:txBody>
      </p:sp>
      <p:sp>
        <p:nvSpPr>
          <p:cNvPr id="8" name="2 Marcador de pie de página"/>
          <p:cNvSpPr>
            <a:spLocks noGrp="1"/>
          </p:cNvSpPr>
          <p:nvPr>
            <p:ph type="ftr" sz="quarter" idx="11"/>
          </p:nvPr>
        </p:nvSpPr>
        <p:spPr/>
        <p:txBody>
          <a:bodyPr/>
          <a:lstStyle>
            <a:lvl1pPr>
              <a:defRPr/>
            </a:lvl1pPr>
          </a:lstStyle>
          <a:p>
            <a:pPr>
              <a:defRPr/>
            </a:pPr>
            <a:endParaRPr lang="es-MX"/>
          </a:p>
        </p:txBody>
      </p:sp>
      <p:sp>
        <p:nvSpPr>
          <p:cNvPr id="9" name="22 Marcador de número de diapositiva"/>
          <p:cNvSpPr>
            <a:spLocks noGrp="1"/>
          </p:cNvSpPr>
          <p:nvPr>
            <p:ph type="sldNum" sz="quarter" idx="12"/>
          </p:nvPr>
        </p:nvSpPr>
        <p:spPr/>
        <p:txBody>
          <a:bodyPr/>
          <a:lstStyle>
            <a:lvl1pPr>
              <a:defRPr/>
            </a:lvl1pPr>
          </a:lstStyle>
          <a:p>
            <a:pPr>
              <a:defRPr/>
            </a:pPr>
            <a:fld id="{A0ACD9E8-30ED-46F1-842F-8EB4131B5C9E}" type="slidenum">
              <a:rPr lang="es-MX"/>
              <a:pPr>
                <a:defRPr/>
              </a:pPr>
              <a:t>‹Nº›</a:t>
            </a:fld>
            <a:endParaRPr lang="es-MX"/>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fld id="{CA0DB220-38A1-4E0C-92BA-306356C699B5}" type="datetimeFigureOut">
              <a:rPr lang="es-MX"/>
              <a:pPr>
                <a:defRPr/>
              </a:pPr>
              <a:t>26/08/2015</a:t>
            </a:fld>
            <a:endParaRPr lang="es-MX"/>
          </a:p>
        </p:txBody>
      </p:sp>
      <p:sp>
        <p:nvSpPr>
          <p:cNvPr id="4" name="6 Marcador de número de diapositiva"/>
          <p:cNvSpPr>
            <a:spLocks noGrp="1"/>
          </p:cNvSpPr>
          <p:nvPr>
            <p:ph type="sldNum" sz="quarter" idx="11"/>
          </p:nvPr>
        </p:nvSpPr>
        <p:spPr/>
        <p:txBody>
          <a:bodyPr rtlCol="0"/>
          <a:lstStyle>
            <a:lvl1pPr>
              <a:defRPr/>
            </a:lvl1pPr>
          </a:lstStyle>
          <a:p>
            <a:pPr>
              <a:defRPr/>
            </a:pPr>
            <a:fld id="{B44AE1F3-3E7B-498D-AE05-6A2C03493AE3}" type="slidenum">
              <a:rPr lang="es-MX"/>
              <a:pPr>
                <a:defRPr/>
              </a:pPr>
              <a:t>‹Nº›</a:t>
            </a:fld>
            <a:endParaRPr lang="es-MX"/>
          </a:p>
        </p:txBody>
      </p:sp>
      <p:sp>
        <p:nvSpPr>
          <p:cNvPr id="5" name="7 Marcador de pie de página"/>
          <p:cNvSpPr>
            <a:spLocks noGrp="1"/>
          </p:cNvSpPr>
          <p:nvPr>
            <p:ph type="ftr" sz="quarter" idx="12"/>
          </p:nvPr>
        </p:nvSpPr>
        <p:spPr/>
        <p:txBody>
          <a:bodyPr rtlCol="0"/>
          <a:lstStyle>
            <a:lvl1pPr>
              <a:defRPr/>
            </a:lvl1pPr>
          </a:lstStyle>
          <a:p>
            <a:pPr>
              <a:defRPr/>
            </a:pPr>
            <a:endParaRPr lang="es-MX"/>
          </a:p>
        </p:txBody>
      </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9ACD54AB-31DB-4048-A5AF-D41AE0CA33B6}" type="datetimeFigureOut">
              <a:rPr lang="es-MX"/>
              <a:pPr>
                <a:defRPr/>
              </a:pPr>
              <a:t>26/08/2015</a:t>
            </a:fld>
            <a:endParaRPr lang="es-MX"/>
          </a:p>
        </p:txBody>
      </p:sp>
      <p:sp>
        <p:nvSpPr>
          <p:cNvPr id="3" name="2 Marcador de pie de página"/>
          <p:cNvSpPr>
            <a:spLocks noGrp="1"/>
          </p:cNvSpPr>
          <p:nvPr>
            <p:ph type="ftr" sz="quarter" idx="11"/>
          </p:nvPr>
        </p:nvSpPr>
        <p:spPr/>
        <p:txBody>
          <a:bodyPr/>
          <a:lstStyle>
            <a:lvl1pPr>
              <a:defRPr/>
            </a:lvl1pPr>
          </a:lstStyle>
          <a:p>
            <a:pPr>
              <a:defRPr/>
            </a:pPr>
            <a:endParaRPr lang="es-MX"/>
          </a:p>
        </p:txBody>
      </p:sp>
      <p:sp>
        <p:nvSpPr>
          <p:cNvPr id="4" name="22 Marcador de número de diapositiva"/>
          <p:cNvSpPr>
            <a:spLocks noGrp="1"/>
          </p:cNvSpPr>
          <p:nvPr>
            <p:ph type="sldNum" sz="quarter" idx="12"/>
          </p:nvPr>
        </p:nvSpPr>
        <p:spPr/>
        <p:txBody>
          <a:bodyPr/>
          <a:lstStyle>
            <a:lvl1pPr>
              <a:defRPr/>
            </a:lvl1pPr>
          </a:lstStyle>
          <a:p>
            <a:pPr>
              <a:defRPr/>
            </a:pPr>
            <a:fld id="{87889B60-B11A-4BF0-878A-D9BBA6D2DC7C}" type="slidenum">
              <a:rPr lang="es-MX"/>
              <a:pPr>
                <a:defRPr/>
              </a:pPr>
              <a:t>‹Nº›</a:t>
            </a:fld>
            <a:endParaRPr lang="es-MX"/>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fld id="{99ED9607-8542-48C0-826C-2E1871E5C626}" type="datetimeFigureOut">
              <a:rPr lang="es-MX"/>
              <a:pPr>
                <a:defRPr/>
              </a:pPr>
              <a:t>26/08/2015</a:t>
            </a:fld>
            <a:endParaRPr lang="es-MX"/>
          </a:p>
        </p:txBody>
      </p:sp>
      <p:sp>
        <p:nvSpPr>
          <p:cNvPr id="13" name="21 Marcador de número de diapositiva"/>
          <p:cNvSpPr>
            <a:spLocks noGrp="1"/>
          </p:cNvSpPr>
          <p:nvPr>
            <p:ph type="sldNum" sz="quarter" idx="11"/>
          </p:nvPr>
        </p:nvSpPr>
        <p:spPr/>
        <p:txBody>
          <a:bodyPr rtlCol="0"/>
          <a:lstStyle>
            <a:lvl1pPr>
              <a:defRPr/>
            </a:lvl1pPr>
          </a:lstStyle>
          <a:p>
            <a:pPr>
              <a:defRPr/>
            </a:pPr>
            <a:fld id="{C66D4B26-0F3B-4CE5-89DA-A505E44B88FD}" type="slidenum">
              <a:rPr lang="es-MX"/>
              <a:pPr>
                <a:defRPr/>
              </a:pPr>
              <a:t>‹Nº›</a:t>
            </a:fld>
            <a:endParaRPr lang="es-MX"/>
          </a:p>
        </p:txBody>
      </p:sp>
      <p:sp>
        <p:nvSpPr>
          <p:cNvPr id="14" name="22 Marcador de pie de página"/>
          <p:cNvSpPr>
            <a:spLocks noGrp="1"/>
          </p:cNvSpPr>
          <p:nvPr>
            <p:ph type="ftr" sz="quarter" idx="12"/>
          </p:nvPr>
        </p:nvSpPr>
        <p:spPr/>
        <p:txBody>
          <a:bodyPr rtlCol="0"/>
          <a:lstStyle>
            <a:lvl1pPr>
              <a:defRPr/>
            </a:lvl1pPr>
          </a:lstStyle>
          <a:p>
            <a:pPr>
              <a:defRPr/>
            </a:pPr>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fld id="{C0D9463D-24E9-41F9-B8A4-A522DFB9FE5F}" type="datetimeFigureOut">
              <a:rPr lang="es-MX"/>
              <a:pPr>
                <a:defRPr/>
              </a:pPr>
              <a:t>26/08/2015</a:t>
            </a:fld>
            <a:endParaRPr lang="es-MX"/>
          </a:p>
        </p:txBody>
      </p:sp>
      <p:sp>
        <p:nvSpPr>
          <p:cNvPr id="13" name="17 Marcador de número de diapositiva"/>
          <p:cNvSpPr>
            <a:spLocks noGrp="1"/>
          </p:cNvSpPr>
          <p:nvPr>
            <p:ph type="sldNum" sz="quarter" idx="11"/>
          </p:nvPr>
        </p:nvSpPr>
        <p:spPr/>
        <p:txBody>
          <a:bodyPr rtlCol="0"/>
          <a:lstStyle>
            <a:lvl1pPr>
              <a:defRPr/>
            </a:lvl1pPr>
          </a:lstStyle>
          <a:p>
            <a:pPr>
              <a:defRPr/>
            </a:pPr>
            <a:fld id="{62279294-C626-4578-987D-C177639E075A}" type="slidenum">
              <a:rPr lang="es-MX"/>
              <a:pPr>
                <a:defRPr/>
              </a:pPr>
              <a:t>‹Nº›</a:t>
            </a:fld>
            <a:endParaRPr lang="es-MX"/>
          </a:p>
        </p:txBody>
      </p:sp>
      <p:sp>
        <p:nvSpPr>
          <p:cNvPr id="14" name="20 Marcador de pie de página"/>
          <p:cNvSpPr>
            <a:spLocks noGrp="1"/>
          </p:cNvSpPr>
          <p:nvPr>
            <p:ph type="ftr" sz="quarter" idx="12"/>
          </p:nvPr>
        </p:nvSpPr>
        <p:spPr/>
        <p:txBody>
          <a:bodyPr rtlCol="0"/>
          <a:lstStyle>
            <a:lvl1pPr>
              <a:defRPr/>
            </a:lvl1pPr>
          </a:lstStyle>
          <a:p>
            <a:pPr>
              <a:defRPr/>
            </a:pPr>
            <a:endParaRPr lang="es-MX"/>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1028"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264A7C20-20E5-413B-9A4E-34C275C7FCC5}" type="datetimeFigureOut">
              <a:rPr lang="es-MX"/>
              <a:pPr>
                <a:defRPr/>
              </a:pPr>
              <a:t>26/08/2015</a:t>
            </a:fld>
            <a:endParaRPr lang="es-MX"/>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A38A3ECD-025F-49F2-88E5-7D0E576E06E2}"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78" r:id="rId4"/>
    <p:sldLayoutId id="2147483879" r:id="rId5"/>
    <p:sldLayoutId id="2147483886" r:id="rId6"/>
    <p:sldLayoutId id="2147483880" r:id="rId7"/>
    <p:sldLayoutId id="2147483887" r:id="rId8"/>
    <p:sldLayoutId id="2147483888" r:id="rId9"/>
    <p:sldLayoutId id="2147483881" r:id="rId10"/>
    <p:sldLayoutId id="2147483882" r:id="rId11"/>
  </p:sldLayoutIdLst>
  <p:transition spd="slow">
    <p:zoom/>
  </p:transition>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NUL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ri.uaemex.mx/bitstream/123456789/15233/2/mc10066.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 Target="slide6.xml"/><Relationship Id="rId7" Type="http://schemas.openxmlformats.org/officeDocument/2006/relationships/slide" Target="slide28.xml"/><Relationship Id="rId12" Type="http://schemas.openxmlformats.org/officeDocument/2006/relationships/image" Target="../media/image9.w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slide" Target="slide52.xml"/><Relationship Id="rId5" Type="http://schemas.openxmlformats.org/officeDocument/2006/relationships/slide" Target="slide21.xml"/><Relationship Id="rId10" Type="http://schemas.openxmlformats.org/officeDocument/2006/relationships/image" Target="../media/image8.jpeg"/><Relationship Id="rId4" Type="http://schemas.openxmlformats.org/officeDocument/2006/relationships/image" Target="../media/image5.wmf"/><Relationship Id="rId9" Type="http://schemas.openxmlformats.org/officeDocument/2006/relationships/slide" Target="slide4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5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 Target="slide3.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3124200"/>
            <a:ext cx="6172200" cy="1893888"/>
          </a:xfrm>
        </p:spPr>
        <p:txBody>
          <a:bodyPr>
            <a:normAutofit fontScale="90000"/>
          </a:bodyPr>
          <a:lstStyle/>
          <a:p>
            <a:pPr eaLnBrk="1" fontAlgn="auto" hangingPunct="1">
              <a:spcAft>
                <a:spcPts val="0"/>
              </a:spcAft>
              <a:defRPr/>
            </a:pP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sz="3100" dirty="0" smtClean="0">
                <a:latin typeface="Arial" pitchFamily="34" charset="0"/>
                <a:cs typeface="Arial" pitchFamily="34" charset="0"/>
              </a:rPr>
              <a:t>C.U. UAEM ZAUMPANGO</a:t>
            </a:r>
            <a:br>
              <a:rPr lang="es-MX" sz="3100" dirty="0" smtClean="0">
                <a:latin typeface="Arial" pitchFamily="34" charset="0"/>
                <a:cs typeface="Arial" pitchFamily="34" charset="0"/>
              </a:rPr>
            </a:br>
            <a:r>
              <a:rPr lang="es-MX" sz="3100" dirty="0" smtClean="0">
                <a:latin typeface="Arial" pitchFamily="34" charset="0"/>
                <a:cs typeface="Arial" pitchFamily="34" charset="0"/>
              </a:rPr>
              <a:t>CARRERA</a:t>
            </a:r>
            <a:r>
              <a:rPr lang="es-MX" sz="4000" dirty="0" smtClean="0">
                <a:latin typeface="Arial" pitchFamily="34" charset="0"/>
                <a:cs typeface="Arial" pitchFamily="34" charset="0"/>
              </a:rPr>
              <a:t>: psicología</a:t>
            </a:r>
            <a:br>
              <a:rPr lang="es-MX" sz="4000" dirty="0" smtClean="0">
                <a:latin typeface="Arial" pitchFamily="34" charset="0"/>
                <a:cs typeface="Arial" pitchFamily="34" charset="0"/>
              </a:rPr>
            </a:br>
            <a:r>
              <a:rPr lang="es-MX" sz="4000" dirty="0" smtClean="0">
                <a:latin typeface="Arial" pitchFamily="34" charset="0"/>
                <a:cs typeface="Arial" pitchFamily="34" charset="0"/>
              </a:rPr>
              <a:t>materia:</a:t>
            </a:r>
            <a:br>
              <a:rPr lang="es-MX" sz="4000" dirty="0" smtClean="0">
                <a:latin typeface="Arial" pitchFamily="34" charset="0"/>
                <a:cs typeface="Arial" pitchFamily="34" charset="0"/>
              </a:rPr>
            </a:br>
            <a:r>
              <a:rPr lang="es-MX" sz="4000" dirty="0" smtClean="0">
                <a:latin typeface="Arial" pitchFamily="34" charset="0"/>
                <a:cs typeface="Arial" pitchFamily="34" charset="0"/>
              </a:rPr>
              <a:t>DISEÑO CURRICULAR</a:t>
            </a:r>
            <a:r>
              <a:rPr lang="es-MX" sz="4000" dirty="0" smtClean="0">
                <a:latin typeface="Aharoni" pitchFamily="2" charset="-79"/>
                <a:cs typeface="Aharoni" pitchFamily="2" charset="-79"/>
              </a:rPr>
              <a:t/>
            </a:r>
            <a:br>
              <a:rPr lang="es-MX" sz="4000" dirty="0" smtClean="0">
                <a:latin typeface="Aharoni" pitchFamily="2" charset="-79"/>
                <a:cs typeface="Aharoni" pitchFamily="2" charset="-79"/>
              </a:rPr>
            </a:br>
            <a:r>
              <a:rPr lang="es-MX" dirty="0" smtClean="0"/>
              <a:t/>
            </a:r>
            <a:br>
              <a:rPr lang="es-MX" dirty="0" smtClean="0"/>
            </a:br>
            <a:endParaRPr lang="es-MX" dirty="0"/>
          </a:p>
        </p:txBody>
      </p:sp>
      <p:sp>
        <p:nvSpPr>
          <p:cNvPr id="8195" name="2 Subtítulo"/>
          <p:cNvSpPr>
            <a:spLocks noGrp="1"/>
          </p:cNvSpPr>
          <p:nvPr>
            <p:ph type="subTitle" idx="1"/>
          </p:nvPr>
        </p:nvSpPr>
        <p:spPr>
          <a:xfrm>
            <a:off x="2286000" y="5003800"/>
            <a:ext cx="6172200" cy="1371600"/>
          </a:xfrm>
        </p:spPr>
        <p:txBody>
          <a:bodyPr/>
          <a:lstStyle/>
          <a:p>
            <a:pPr eaLnBrk="1" hangingPunct="1"/>
            <a:r>
              <a:rPr lang="es-MX" smtClean="0"/>
              <a:t>Dra. Elvira Ivone Gonzalez Jaimes</a:t>
            </a:r>
          </a:p>
        </p:txBody>
      </p:sp>
      <p:pic>
        <p:nvPicPr>
          <p:cNvPr id="4" name="3 Imagen">
            <a:hlinkClick r:id="" action="ppaction://media"/>
          </p:cNvPr>
          <p:cNvPicPr>
            <a:picLocks noRot="1" noChangeAspect="1"/>
          </p:cNvPicPr>
          <p:nvPr>
            <a:videoFile r:link="rId1"/>
          </p:nvPr>
        </p:nvPicPr>
        <p:blipFill>
          <a:blip r:embed="rId3" cstate="print"/>
          <a:srcRect/>
          <a:stretch>
            <a:fillRect/>
          </a:stretch>
        </p:blipFill>
        <p:spPr bwMode="auto">
          <a:xfrm>
            <a:off x="5643563" y="1071563"/>
            <a:ext cx="609600" cy="6096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7" repeatCount="indefinite" fill="remove" display="0">
                  <p:stCondLst>
                    <p:cond delay="indefinite"/>
                  </p:stCondLst>
                  <p:endCondLst>
                    <p:cond evt="onStopAudio" delay="0">
                      <p:tgtEl>
                        <p:sldTgt/>
                      </p:tgtEl>
                    </p:cond>
                  </p:end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Curriculum </a:t>
            </a:r>
            <a:endParaRPr lang="es-MX" dirty="0"/>
          </a:p>
        </p:txBody>
      </p:sp>
      <p:sp>
        <p:nvSpPr>
          <p:cNvPr id="17411" name="2 Marcador de contenido"/>
          <p:cNvSpPr>
            <a:spLocks noGrp="1"/>
          </p:cNvSpPr>
          <p:nvPr>
            <p:ph sz="quarter" idx="1"/>
          </p:nvPr>
        </p:nvSpPr>
        <p:spPr>
          <a:xfrm>
            <a:off x="914400" y="1447800"/>
            <a:ext cx="7772400" cy="2266950"/>
          </a:xfrm>
        </p:spPr>
        <p:txBody>
          <a:bodyPr/>
          <a:lstStyle/>
          <a:p>
            <a:pPr algn="just" eaLnBrk="1" hangingPunct="1"/>
            <a:r>
              <a:rPr lang="es-MX" smtClean="0"/>
              <a:t>Fenómeno digno de ser estudiado como una región disciplinar que se nutre de la investigación  de cualquiera de las vertientes en las que como fenómeno o curriculum presente.</a:t>
            </a:r>
          </a:p>
          <a:p>
            <a:pPr algn="just" eaLnBrk="1" hangingPunct="1"/>
            <a:r>
              <a:rPr lang="es-MX" smtClean="0"/>
              <a:t>Y esta compuesto por:</a:t>
            </a:r>
          </a:p>
          <a:p>
            <a:pPr algn="just" eaLnBrk="1" hangingPunct="1"/>
            <a:endParaRPr lang="es-MX" smtClean="0"/>
          </a:p>
        </p:txBody>
      </p:sp>
      <p:sp>
        <p:nvSpPr>
          <p:cNvPr id="4" name="3 Abrir llave"/>
          <p:cNvSpPr/>
          <p:nvPr/>
        </p:nvSpPr>
        <p:spPr>
          <a:xfrm>
            <a:off x="2571750" y="3571875"/>
            <a:ext cx="1000125" cy="2428875"/>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17413" name="5 CuadroTexto"/>
          <p:cNvSpPr txBox="1">
            <a:spLocks noChangeArrowheads="1"/>
          </p:cNvSpPr>
          <p:nvPr/>
        </p:nvSpPr>
        <p:spPr bwMode="auto">
          <a:xfrm>
            <a:off x="1500188" y="4429125"/>
            <a:ext cx="1143000" cy="646113"/>
          </a:xfrm>
          <a:prstGeom prst="rect">
            <a:avLst/>
          </a:prstGeom>
          <a:noFill/>
          <a:ln w="9525">
            <a:noFill/>
            <a:miter lim="800000"/>
            <a:headEnd/>
            <a:tailEnd/>
          </a:ln>
        </p:spPr>
        <p:txBody>
          <a:bodyPr>
            <a:spAutoFit/>
          </a:bodyPr>
          <a:lstStyle/>
          <a:p>
            <a:r>
              <a:rPr lang="es-MX">
                <a:latin typeface="Century Schoolbook" pitchFamily="18" charset="0"/>
              </a:rPr>
              <a:t>Hilda Taba</a:t>
            </a:r>
          </a:p>
          <a:p>
            <a:endParaRPr lang="es-MX">
              <a:latin typeface="Century Schoolbook" pitchFamily="18" charset="0"/>
            </a:endParaRPr>
          </a:p>
        </p:txBody>
      </p:sp>
      <p:sp>
        <p:nvSpPr>
          <p:cNvPr id="17414" name="6 CuadroTexto"/>
          <p:cNvSpPr txBox="1">
            <a:spLocks noChangeArrowheads="1"/>
          </p:cNvSpPr>
          <p:nvPr/>
        </p:nvSpPr>
        <p:spPr bwMode="auto">
          <a:xfrm>
            <a:off x="3214688" y="4143375"/>
            <a:ext cx="2143125" cy="1200150"/>
          </a:xfrm>
          <a:prstGeom prst="rect">
            <a:avLst/>
          </a:prstGeom>
          <a:noFill/>
          <a:ln w="9525">
            <a:noFill/>
            <a:miter lim="800000"/>
            <a:headEnd/>
            <a:tailEnd/>
          </a:ln>
        </p:spPr>
        <p:txBody>
          <a:bodyPr>
            <a:spAutoFit/>
          </a:bodyPr>
          <a:lstStyle/>
          <a:p>
            <a:pPr>
              <a:buFont typeface="Arial" pitchFamily="34" charset="0"/>
              <a:buChar char="•"/>
            </a:pPr>
            <a:r>
              <a:rPr lang="es-MX">
                <a:latin typeface="Century Schoolbook" pitchFamily="18" charset="0"/>
              </a:rPr>
              <a:t>Objetivos</a:t>
            </a:r>
          </a:p>
          <a:p>
            <a:pPr>
              <a:buFont typeface="Arial" pitchFamily="34" charset="0"/>
              <a:buChar char="•"/>
            </a:pPr>
            <a:r>
              <a:rPr lang="es-MX">
                <a:latin typeface="Century Schoolbook" pitchFamily="18" charset="0"/>
              </a:rPr>
              <a:t>Contenidos </a:t>
            </a:r>
          </a:p>
          <a:p>
            <a:pPr>
              <a:buFont typeface="Arial" pitchFamily="34" charset="0"/>
              <a:buChar char="•"/>
            </a:pPr>
            <a:r>
              <a:rPr lang="es-MX">
                <a:latin typeface="Century Schoolbook" pitchFamily="18" charset="0"/>
              </a:rPr>
              <a:t>Actividades </a:t>
            </a:r>
          </a:p>
          <a:p>
            <a:pPr>
              <a:buFont typeface="Arial" pitchFamily="34" charset="0"/>
              <a:buChar char="•"/>
            </a:pPr>
            <a:r>
              <a:rPr lang="es-MX">
                <a:latin typeface="Century Schoolbook" pitchFamily="18" charset="0"/>
              </a:rPr>
              <a:t>Evaluación </a:t>
            </a:r>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Program Files\Microsoft Office\MEDIA\CAGCAT10\j0301076.wmf"/>
          <p:cNvPicPr>
            <a:picLocks noChangeAspect="1" noChangeArrowheads="1"/>
          </p:cNvPicPr>
          <p:nvPr/>
        </p:nvPicPr>
        <p:blipFill>
          <a:blip r:embed="rId2"/>
          <a:srcRect/>
          <a:stretch>
            <a:fillRect/>
          </a:stretch>
        </p:blipFill>
        <p:spPr bwMode="auto">
          <a:xfrm>
            <a:off x="5500688" y="4429125"/>
            <a:ext cx="1357312" cy="1828800"/>
          </a:xfrm>
          <a:prstGeom prst="rect">
            <a:avLst/>
          </a:prstGeom>
          <a:noFill/>
          <a:ln w="9525">
            <a:noFill/>
            <a:miter lim="800000"/>
            <a:headEnd/>
            <a:tailEnd/>
          </a:ln>
        </p:spPr>
      </p:pic>
      <p:sp>
        <p:nvSpPr>
          <p:cNvPr id="2" name="1 Título"/>
          <p:cNvSpPr>
            <a:spLocks noGrp="1"/>
          </p:cNvSpPr>
          <p:nvPr>
            <p:ph type="title"/>
          </p:nvPr>
        </p:nvSpPr>
        <p:spPr/>
        <p:txBody>
          <a:bodyPr/>
          <a:lstStyle/>
          <a:p>
            <a:pPr algn="ctr" eaLnBrk="1" fontAlgn="auto" hangingPunct="1">
              <a:spcAft>
                <a:spcPts val="0"/>
              </a:spcAft>
              <a:defRPr/>
            </a:pPr>
            <a:r>
              <a:rPr lang="es-MX" dirty="0" smtClean="0"/>
              <a:t>EVOLUCION CRONOLOGICA DEL DISEÑO CURRICULAR</a:t>
            </a:r>
            <a:endParaRPr lang="es-MX" dirty="0"/>
          </a:p>
        </p:txBody>
      </p:sp>
      <p:sp>
        <p:nvSpPr>
          <p:cNvPr id="4" name="3 Flecha a la derecha con muesca"/>
          <p:cNvSpPr/>
          <p:nvPr/>
        </p:nvSpPr>
        <p:spPr>
          <a:xfrm>
            <a:off x="5572125" y="3571875"/>
            <a:ext cx="785813" cy="71437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8437" name="4 CuadroTexto"/>
          <p:cNvSpPr txBox="1">
            <a:spLocks noChangeArrowheads="1"/>
          </p:cNvSpPr>
          <p:nvPr/>
        </p:nvSpPr>
        <p:spPr bwMode="auto">
          <a:xfrm>
            <a:off x="500063" y="1317625"/>
            <a:ext cx="3214687" cy="5664200"/>
          </a:xfrm>
          <a:prstGeom prst="rect">
            <a:avLst/>
          </a:prstGeom>
          <a:noFill/>
          <a:ln w="9525">
            <a:noFill/>
            <a:miter lim="800000"/>
            <a:headEnd/>
            <a:tailEnd/>
          </a:ln>
        </p:spPr>
        <p:txBody>
          <a:bodyPr>
            <a:spAutoFit/>
          </a:bodyPr>
          <a:lstStyle/>
          <a:p>
            <a:pPr algn="ctr"/>
            <a:r>
              <a:rPr lang="es-MX" sz="2800" b="1" i="1">
                <a:latin typeface="Century Schoolbook" pitchFamily="18" charset="0"/>
              </a:rPr>
              <a:t>Época antigua</a:t>
            </a:r>
          </a:p>
          <a:p>
            <a:pPr algn="ctr"/>
            <a:r>
              <a:rPr lang="es-MX" sz="2800" b="1" i="1">
                <a:latin typeface="Century Schoolbook" pitchFamily="18" charset="0"/>
              </a:rPr>
              <a:t>476 d.c</a:t>
            </a:r>
          </a:p>
          <a:p>
            <a:pPr algn="just"/>
            <a:r>
              <a:rPr lang="es-MX" sz="2400">
                <a:latin typeface="Century Schoolbook" pitchFamily="18" charset="0"/>
              </a:rPr>
              <a:t>La educación se daba  espontáneamente  por ritos, en relación de adultos y jóvenes. Surgieron los primeros maestros en educación física y estos fueron los padres que entrenaban a sus  hijos para lo supervivencia.</a:t>
            </a:r>
          </a:p>
          <a:p>
            <a:endParaRPr lang="es-MX">
              <a:latin typeface="Century Schoolbook" pitchFamily="18" charset="0"/>
            </a:endParaRPr>
          </a:p>
        </p:txBody>
      </p:sp>
      <p:pic>
        <p:nvPicPr>
          <p:cNvPr id="18438" name="Picture 1" descr="C:\Program Files\Microsoft Office\MEDIA\CAGCAT10\j0300912.wmf"/>
          <p:cNvPicPr>
            <a:picLocks noChangeAspect="1" noChangeArrowheads="1"/>
          </p:cNvPicPr>
          <p:nvPr/>
        </p:nvPicPr>
        <p:blipFill>
          <a:blip r:embed="rId3"/>
          <a:srcRect/>
          <a:stretch>
            <a:fillRect/>
          </a:stretch>
        </p:blipFill>
        <p:spPr bwMode="auto">
          <a:xfrm>
            <a:off x="5214938" y="1785938"/>
            <a:ext cx="1798637" cy="1706562"/>
          </a:xfrm>
          <a:prstGeom prst="rect">
            <a:avLst/>
          </a:prstGeom>
          <a:noFill/>
          <a:ln w="9525">
            <a:noFill/>
            <a:miter lim="800000"/>
            <a:headEnd/>
            <a:tailEnd/>
          </a:ln>
        </p:spPr>
      </p:pic>
      <p:sp>
        <p:nvSpPr>
          <p:cNvPr id="18439" name="7 Marcador de contenido"/>
          <p:cNvSpPr>
            <a:spLocks noGrp="1"/>
          </p:cNvSpPr>
          <p:nvPr>
            <p:ph sz="quarter" idx="1"/>
          </p:nvPr>
        </p:nvSpPr>
        <p:spPr>
          <a:xfrm>
            <a:off x="457200" y="1600200"/>
            <a:ext cx="3328988" cy="4873625"/>
          </a:xfrm>
        </p:spPr>
        <p:txBody>
          <a:bodyPr/>
          <a:lstStyle/>
          <a:p>
            <a:pPr eaLnBrk="1" hangingPunct="1"/>
            <a:endParaRPr lang="es-MX" smtClean="0"/>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endParaRPr lang="es-MX"/>
          </a:p>
        </p:txBody>
      </p:sp>
      <p:sp>
        <p:nvSpPr>
          <p:cNvPr id="4" name="2 Marcador de contenido"/>
          <p:cNvSpPr>
            <a:spLocks noGrp="1"/>
          </p:cNvSpPr>
          <p:nvPr>
            <p:ph sz="quarter" idx="1"/>
          </p:nvPr>
        </p:nvSpPr>
        <p:spPr>
          <a:xfrm>
            <a:off x="457200" y="1600200"/>
            <a:ext cx="3900486" cy="4873752"/>
          </a:xfrm>
          <a:scene3d>
            <a:camera prst="perspectiveFront"/>
            <a:lightRig rig="threePt" dir="t"/>
          </a:scene3d>
        </p:spPr>
        <p:txBody>
          <a:bodyPr>
            <a:normAutofit lnSpcReduction="10000"/>
          </a:bodyPr>
          <a:lstStyle/>
          <a:p>
            <a:pPr marL="274320" indent="-274320" algn="ctr" eaLnBrk="1" fontAlgn="auto" hangingPunct="1">
              <a:spcAft>
                <a:spcPts val="0"/>
              </a:spcAft>
              <a:buFont typeface="Wingdings"/>
              <a:buNone/>
              <a:defRPr/>
            </a:pPr>
            <a:r>
              <a:rPr lang="es-MX" b="1" i="1" dirty="0" smtClean="0"/>
              <a:t>Edad moderna </a:t>
            </a:r>
          </a:p>
          <a:p>
            <a:pPr marL="274320" indent="-274320" algn="ctr" eaLnBrk="1" fontAlgn="auto" hangingPunct="1">
              <a:spcAft>
                <a:spcPts val="0"/>
              </a:spcAft>
              <a:buFont typeface="Wingdings"/>
              <a:buNone/>
              <a:defRPr/>
            </a:pPr>
            <a:r>
              <a:rPr lang="es-MX" b="1" i="1" dirty="0" smtClean="0"/>
              <a:t>(1453 </a:t>
            </a:r>
            <a:r>
              <a:rPr lang="es-MX" b="1" i="1" dirty="0" err="1" smtClean="0"/>
              <a:t>d.c.</a:t>
            </a:r>
            <a:r>
              <a:rPr lang="es-MX" b="1" i="1" dirty="0" smtClean="0"/>
              <a:t> hasta 1789 en el inicio d la Rev. Francesa.)</a:t>
            </a:r>
          </a:p>
          <a:p>
            <a:pPr marL="274320" indent="-274320" algn="just" eaLnBrk="1" fontAlgn="auto" hangingPunct="1">
              <a:spcAft>
                <a:spcPts val="0"/>
              </a:spcAft>
              <a:buFont typeface="Wingdings"/>
              <a:buNone/>
              <a:defRPr/>
            </a:pPr>
            <a:r>
              <a:rPr lang="es-MX" dirty="0" smtClean="0"/>
              <a:t>La pedagogía del humanismo sirve de transición  entre la educación medieval  la moderna. Con esto no solo se busca la renovación intelectual sino realmente una reforma de la vida y las costumbres.</a:t>
            </a:r>
          </a:p>
          <a:p>
            <a:pPr marL="274320" indent="-274320" eaLnBrk="1" fontAlgn="auto" hangingPunct="1">
              <a:spcAft>
                <a:spcPts val="0"/>
              </a:spcAft>
              <a:buFont typeface="Wingdings"/>
              <a:buNone/>
              <a:defRPr/>
            </a:pPr>
            <a:endParaRPr lang="es-MX" dirty="0" smtClean="0"/>
          </a:p>
          <a:p>
            <a:pPr marL="274320" indent="-274320" eaLnBrk="1" fontAlgn="auto" hangingPunct="1">
              <a:spcAft>
                <a:spcPts val="0"/>
              </a:spcAft>
              <a:buFont typeface="Wingdings"/>
              <a:buChar char=""/>
              <a:defRPr/>
            </a:pPr>
            <a:endParaRPr lang="es-MX" dirty="0"/>
          </a:p>
        </p:txBody>
      </p:sp>
      <p:pic>
        <p:nvPicPr>
          <p:cNvPr id="19460" name="Picture 2" descr="C:\Program Files\Microsoft Office\MEDIA\CAGCAT10\j0301076.wmf"/>
          <p:cNvPicPr>
            <a:picLocks noChangeAspect="1" noChangeArrowheads="1"/>
          </p:cNvPicPr>
          <p:nvPr/>
        </p:nvPicPr>
        <p:blipFill>
          <a:blip r:embed="rId2"/>
          <a:srcRect/>
          <a:stretch>
            <a:fillRect/>
          </a:stretch>
        </p:blipFill>
        <p:spPr bwMode="auto">
          <a:xfrm>
            <a:off x="5500688" y="2857500"/>
            <a:ext cx="2524125" cy="34004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endParaRPr lang="es-MX"/>
          </a:p>
        </p:txBody>
      </p:sp>
      <p:sp>
        <p:nvSpPr>
          <p:cNvPr id="20483" name="2 Marcador de contenido"/>
          <p:cNvSpPr>
            <a:spLocks noGrp="1"/>
          </p:cNvSpPr>
          <p:nvPr>
            <p:ph sz="quarter" idx="1"/>
          </p:nvPr>
        </p:nvSpPr>
        <p:spPr>
          <a:xfrm>
            <a:off x="928688" y="1928813"/>
            <a:ext cx="7772400" cy="4572000"/>
          </a:xfrm>
        </p:spPr>
        <p:txBody>
          <a:bodyPr/>
          <a:lstStyle/>
          <a:p>
            <a:pPr algn="ctr" eaLnBrk="1" hangingPunct="1"/>
            <a:r>
              <a:rPr lang="es-MX" b="1" i="1" smtClean="0"/>
              <a:t>Edad contemporánea  o nueva historia </a:t>
            </a:r>
          </a:p>
          <a:p>
            <a:pPr algn="ctr" eaLnBrk="1" hangingPunct="1">
              <a:buFont typeface="Wingdings" pitchFamily="2" charset="2"/>
              <a:buNone/>
            </a:pPr>
            <a:r>
              <a:rPr lang="es-MX" b="1" i="1" smtClean="0"/>
              <a:t>1789- actualidad </a:t>
            </a:r>
          </a:p>
          <a:p>
            <a:pPr algn="ctr" eaLnBrk="1" hangingPunct="1">
              <a:buFont typeface="Wingdings" pitchFamily="2" charset="2"/>
              <a:buNone/>
            </a:pPr>
            <a:r>
              <a:rPr lang="es-MX" b="1" i="1" smtClean="0"/>
              <a:t>Época marcada por el cientifismo, la especialización de lo saberes y el misticismo de una formación creciente y desmesurada un trilogía que se hace todavía mas compleja  al incluir en la escuela tradicional la  formación con la información</a:t>
            </a:r>
          </a:p>
        </p:txBody>
      </p:sp>
      <p:pic>
        <p:nvPicPr>
          <p:cNvPr id="20484" name="Picture 1" descr="C:\Program Files\Microsoft Office\MEDIA\CAGCAT10\j0301252.wmf"/>
          <p:cNvPicPr>
            <a:picLocks noChangeAspect="1" noChangeArrowheads="1"/>
          </p:cNvPicPr>
          <p:nvPr/>
        </p:nvPicPr>
        <p:blipFill>
          <a:blip r:embed="rId2"/>
          <a:srcRect/>
          <a:stretch>
            <a:fillRect/>
          </a:stretch>
        </p:blipFill>
        <p:spPr bwMode="auto">
          <a:xfrm>
            <a:off x="357188" y="500063"/>
            <a:ext cx="1830387" cy="156527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4 Imagen" descr="libropublicar1.jpg"/>
          <p:cNvPicPr>
            <a:picLocks noChangeAspect="1"/>
          </p:cNvPicPr>
          <p:nvPr/>
        </p:nvPicPr>
        <p:blipFill>
          <a:blip r:embed="rId2"/>
          <a:srcRect/>
          <a:stretch>
            <a:fillRect/>
          </a:stretch>
        </p:blipFill>
        <p:spPr bwMode="auto">
          <a:xfrm>
            <a:off x="5072063" y="0"/>
            <a:ext cx="3429000" cy="257175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¿Qué es un modelo?</a:t>
            </a:r>
            <a:endParaRPr lang="es-MX" dirty="0"/>
          </a:p>
        </p:txBody>
      </p:sp>
      <p:sp>
        <p:nvSpPr>
          <p:cNvPr id="21508" name="3 CuadroTexto"/>
          <p:cNvSpPr txBox="1">
            <a:spLocks noChangeArrowheads="1"/>
          </p:cNvSpPr>
          <p:nvPr/>
        </p:nvSpPr>
        <p:spPr bwMode="auto">
          <a:xfrm>
            <a:off x="1143000" y="2500313"/>
            <a:ext cx="7072313" cy="2554287"/>
          </a:xfrm>
          <a:prstGeom prst="rect">
            <a:avLst/>
          </a:prstGeom>
          <a:noFill/>
          <a:ln w="9525">
            <a:noFill/>
            <a:miter lim="800000"/>
            <a:headEnd/>
            <a:tailEnd/>
          </a:ln>
        </p:spPr>
        <p:txBody>
          <a:bodyPr>
            <a:spAutoFit/>
          </a:bodyPr>
          <a:lstStyle/>
          <a:p>
            <a:pPr algn="just"/>
            <a:r>
              <a:rPr lang="es-MX" sz="3200">
                <a:latin typeface="Century Schoolbook" pitchFamily="18" charset="0"/>
              </a:rPr>
              <a:t>Modelo: es una simplificación de la realidad o fenómeno y tiene como fin delimitar algunas dimensiones permitiendo una visión aproximada e intuitiva orientada  a buscar estrategias de investigación </a:t>
            </a:r>
          </a:p>
        </p:txBody>
      </p:sp>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Modelos curriculares </a:t>
            </a:r>
            <a:endParaRPr lang="es-MX" dirty="0"/>
          </a:p>
        </p:txBody>
      </p:sp>
      <p:sp>
        <p:nvSpPr>
          <p:cNvPr id="5" name="4 Marcador de contenido"/>
          <p:cNvSpPr>
            <a:spLocks noGrp="1"/>
          </p:cNvSpPr>
          <p:nvPr>
            <p:ph sz="quarter" idx="1"/>
          </p:nvPr>
        </p:nvSpPr>
        <p:spPr>
          <a:xfrm>
            <a:off x="0" y="1500188"/>
            <a:ext cx="6643688" cy="1928812"/>
          </a:xfrm>
        </p:spPr>
        <p:txBody>
          <a:bodyPr>
            <a:normAutofit fontScale="92500" lnSpcReduction="20000"/>
          </a:bodyPr>
          <a:lstStyle/>
          <a:p>
            <a:pPr marL="274320" indent="-274320" algn="just" eaLnBrk="1" fontAlgn="auto" hangingPunct="1">
              <a:spcAft>
                <a:spcPts val="0"/>
              </a:spcAft>
              <a:buFont typeface="Wingdings"/>
              <a:buChar char=""/>
              <a:defRPr/>
            </a:pPr>
            <a:r>
              <a:rPr lang="es-MX" dirty="0" smtClean="0"/>
              <a:t>Los tipos de curriculum permiten describir la estructura del  diseño  curricular , tomando en cuenta  cada uno de los factores  según el grado de concreción  que puede incluir en el desarrollo y practica de los mismos. </a:t>
            </a:r>
          </a:p>
          <a:p>
            <a:pPr marL="514350" indent="-514350" eaLnBrk="1" fontAlgn="auto" hangingPunct="1">
              <a:spcAft>
                <a:spcPts val="0"/>
              </a:spcAft>
              <a:buFont typeface="+mj-lt"/>
              <a:buAutoNum type="arabicPeriod"/>
              <a:defRPr/>
            </a:pPr>
            <a:r>
              <a:rPr lang="es-MX" dirty="0" smtClean="0"/>
              <a:t>ESTOS DEBESN SER:</a:t>
            </a:r>
            <a:endParaRPr lang="es-MX" dirty="0"/>
          </a:p>
        </p:txBody>
      </p:sp>
      <p:sp>
        <p:nvSpPr>
          <p:cNvPr id="10" name="9 Elipse"/>
          <p:cNvSpPr/>
          <p:nvPr/>
        </p:nvSpPr>
        <p:spPr>
          <a:xfrm>
            <a:off x="0" y="5286375"/>
            <a:ext cx="1714500" cy="1214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Creativos </a:t>
            </a:r>
          </a:p>
        </p:txBody>
      </p:sp>
      <p:sp>
        <p:nvSpPr>
          <p:cNvPr id="12" name="11 Rectángulo"/>
          <p:cNvSpPr/>
          <p:nvPr/>
        </p:nvSpPr>
        <p:spPr>
          <a:xfrm>
            <a:off x="4857750" y="4071938"/>
            <a:ext cx="2000250" cy="1000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Innovadores </a:t>
            </a:r>
          </a:p>
        </p:txBody>
      </p:sp>
      <p:sp>
        <p:nvSpPr>
          <p:cNvPr id="14" name="13 Elipse"/>
          <p:cNvSpPr/>
          <p:nvPr/>
        </p:nvSpPr>
        <p:spPr>
          <a:xfrm>
            <a:off x="6429375" y="5143500"/>
            <a:ext cx="2428875" cy="13573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Contextuales</a:t>
            </a:r>
          </a:p>
        </p:txBody>
      </p:sp>
      <p:sp>
        <p:nvSpPr>
          <p:cNvPr id="15" name="14 Elipse"/>
          <p:cNvSpPr/>
          <p:nvPr/>
        </p:nvSpPr>
        <p:spPr>
          <a:xfrm>
            <a:off x="3643313" y="5429250"/>
            <a:ext cx="1857375"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Adecuados a la realidad</a:t>
            </a:r>
          </a:p>
        </p:txBody>
      </p:sp>
      <p:sp>
        <p:nvSpPr>
          <p:cNvPr id="16" name="15 Rectángulo"/>
          <p:cNvSpPr/>
          <p:nvPr/>
        </p:nvSpPr>
        <p:spPr>
          <a:xfrm>
            <a:off x="1928813" y="4071938"/>
            <a:ext cx="2143125" cy="1071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Permitan la flexibilidad de acuerdo a la estructura.</a:t>
            </a:r>
          </a:p>
        </p:txBody>
      </p:sp>
    </p:spTree>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Modelos curriculares</a:t>
            </a:r>
            <a:endParaRPr lang="es-MX" dirty="0"/>
          </a:p>
        </p:txBody>
      </p:sp>
      <p:graphicFrame>
        <p:nvGraphicFramePr>
          <p:cNvPr id="5" name="4 Marcador de contenido"/>
          <p:cNvGraphicFramePr>
            <a:graphicFrameLocks noGrp="1"/>
          </p:cNvGraphicFramePr>
          <p:nvPr>
            <p:ph sz="quarter" idx="1"/>
          </p:nvPr>
        </p:nvGraphicFramePr>
        <p:xfrm>
          <a:off x="714348" y="1447800"/>
          <a:ext cx="7972452" cy="46244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Marcador de número de diapositiva 4"/>
          <p:cNvSpPr>
            <a:spLocks noGrp="1"/>
          </p:cNvSpPr>
          <p:nvPr>
            <p:ph type="sldNum" sz="quarter" idx="11"/>
          </p:nvPr>
        </p:nvSpPr>
        <p:spPr>
          <a:ln>
            <a:miter lim="800000"/>
            <a:headEnd/>
            <a:tailEnd/>
          </a:ln>
        </p:spPr>
        <p:txBody>
          <a:bodyPr/>
          <a:lstStyle/>
          <a:p>
            <a:pPr>
              <a:defRPr/>
            </a:pPr>
            <a:fld id="{FA139448-0189-48AE-81C9-917E637A98D5}" type="slidenum">
              <a:rPr lang="es-ES"/>
              <a:pPr>
                <a:defRPr/>
              </a:pPr>
              <a:t>17</a:t>
            </a:fld>
            <a:endParaRPr lang="es-ES"/>
          </a:p>
        </p:txBody>
      </p:sp>
      <p:sp>
        <p:nvSpPr>
          <p:cNvPr id="75779" name="Rectangle 3"/>
          <p:cNvSpPr>
            <a:spLocks noGrp="1" noChangeArrowheads="1"/>
          </p:cNvSpPr>
          <p:nvPr>
            <p:ph type="body" idx="1"/>
          </p:nvPr>
        </p:nvSpPr>
        <p:spPr>
          <a:xfrm>
            <a:off x="457200" y="609600"/>
            <a:ext cx="8229600" cy="5257800"/>
          </a:xfrm>
        </p:spPr>
        <p:txBody>
          <a:bodyPr/>
          <a:lstStyle/>
          <a:p>
            <a:pPr eaLnBrk="1" hangingPunct="1"/>
            <a:r>
              <a:rPr lang="es-MX" smtClean="0"/>
              <a:t>                  Proyecto Institucional:</a:t>
            </a:r>
          </a:p>
          <a:p>
            <a:pPr eaLnBrk="1" hangingPunct="1">
              <a:buFont typeface="Wingdings" pitchFamily="2" charset="2"/>
              <a:buNone/>
            </a:pPr>
            <a:r>
              <a:rPr lang="es-MX" smtClean="0"/>
              <a:t>                                  </a:t>
            </a:r>
            <a:endParaRPr lang="es-ES" smtClean="0"/>
          </a:p>
        </p:txBody>
      </p:sp>
      <p:sp>
        <p:nvSpPr>
          <p:cNvPr id="24580" name="Rectangle 4"/>
          <p:cNvSpPr>
            <a:spLocks noChangeArrowheads="1"/>
          </p:cNvSpPr>
          <p:nvPr/>
        </p:nvSpPr>
        <p:spPr bwMode="auto">
          <a:xfrm>
            <a:off x="381000" y="1600200"/>
            <a:ext cx="3962400" cy="457200"/>
          </a:xfrm>
          <a:prstGeom prst="rect">
            <a:avLst/>
          </a:prstGeom>
          <a:solidFill>
            <a:schemeClr val="accent1"/>
          </a:solidFill>
          <a:ln w="9525">
            <a:solidFill>
              <a:schemeClr val="tx1"/>
            </a:solidFill>
            <a:miter lim="800000"/>
            <a:headEnd/>
            <a:tailEnd/>
          </a:ln>
        </p:spPr>
        <p:txBody>
          <a:bodyPr wrap="none" anchor="ctr"/>
          <a:lstStyle/>
          <a:p>
            <a:pPr algn="ctr"/>
            <a:r>
              <a:rPr lang="es-MX"/>
              <a:t>FILOSOFIA HUMANISTA</a:t>
            </a:r>
            <a:endParaRPr lang="es-ES"/>
          </a:p>
        </p:txBody>
      </p:sp>
      <p:sp>
        <p:nvSpPr>
          <p:cNvPr id="24581" name="Rectangle 5"/>
          <p:cNvSpPr>
            <a:spLocks noChangeArrowheads="1"/>
          </p:cNvSpPr>
          <p:nvPr/>
        </p:nvSpPr>
        <p:spPr bwMode="auto">
          <a:xfrm>
            <a:off x="5029200" y="1600200"/>
            <a:ext cx="3124200" cy="457200"/>
          </a:xfrm>
          <a:prstGeom prst="rect">
            <a:avLst/>
          </a:prstGeom>
          <a:solidFill>
            <a:schemeClr val="accent1"/>
          </a:solidFill>
          <a:ln w="9525">
            <a:solidFill>
              <a:schemeClr val="tx1"/>
            </a:solidFill>
            <a:miter lim="800000"/>
            <a:headEnd/>
            <a:tailEnd/>
          </a:ln>
        </p:spPr>
        <p:txBody>
          <a:bodyPr wrap="none" anchor="ctr"/>
          <a:lstStyle/>
          <a:p>
            <a:pPr algn="ctr"/>
            <a:r>
              <a:rPr lang="es-MX"/>
              <a:t>FILOSOFIA PERSONALISTA</a:t>
            </a:r>
            <a:endParaRPr lang="es-ES"/>
          </a:p>
        </p:txBody>
      </p:sp>
      <p:sp>
        <p:nvSpPr>
          <p:cNvPr id="24582" name="Oval 6"/>
          <p:cNvSpPr>
            <a:spLocks noChangeArrowheads="1"/>
          </p:cNvSpPr>
          <p:nvPr/>
        </p:nvSpPr>
        <p:spPr bwMode="auto">
          <a:xfrm>
            <a:off x="2209800" y="2362200"/>
            <a:ext cx="4495800" cy="762000"/>
          </a:xfrm>
          <a:prstGeom prst="ellipse">
            <a:avLst/>
          </a:prstGeom>
          <a:solidFill>
            <a:schemeClr val="accent1"/>
          </a:solidFill>
          <a:ln w="9525">
            <a:solidFill>
              <a:schemeClr val="tx1"/>
            </a:solidFill>
            <a:round/>
            <a:headEnd/>
            <a:tailEnd/>
          </a:ln>
        </p:spPr>
        <p:txBody>
          <a:bodyPr wrap="none" anchor="ctr"/>
          <a:lstStyle/>
          <a:p>
            <a:pPr algn="ctr"/>
            <a:r>
              <a:rPr lang="es-MX"/>
              <a:t>IDENTIDAD CULTURAL </a:t>
            </a:r>
          </a:p>
          <a:p>
            <a:pPr algn="ctr"/>
            <a:r>
              <a:rPr lang="es-MX"/>
              <a:t>DE LA INSTITUCION.</a:t>
            </a:r>
            <a:endParaRPr lang="es-ES"/>
          </a:p>
        </p:txBody>
      </p:sp>
      <p:sp>
        <p:nvSpPr>
          <p:cNvPr id="24583" name="Line 7"/>
          <p:cNvSpPr>
            <a:spLocks noChangeShapeType="1"/>
          </p:cNvSpPr>
          <p:nvPr/>
        </p:nvSpPr>
        <p:spPr bwMode="auto">
          <a:xfrm>
            <a:off x="4572000" y="3276600"/>
            <a:ext cx="0" cy="685800"/>
          </a:xfrm>
          <a:prstGeom prst="line">
            <a:avLst/>
          </a:prstGeom>
          <a:noFill/>
          <a:ln w="9525">
            <a:solidFill>
              <a:schemeClr val="tx1"/>
            </a:solidFill>
            <a:round/>
            <a:headEnd/>
            <a:tailEnd type="triangle" w="med" len="med"/>
          </a:ln>
        </p:spPr>
        <p:txBody>
          <a:bodyPr/>
          <a:lstStyle/>
          <a:p>
            <a:endParaRPr lang="es-MX"/>
          </a:p>
        </p:txBody>
      </p:sp>
      <p:sp>
        <p:nvSpPr>
          <p:cNvPr id="24584" name="Rectangle 8"/>
          <p:cNvSpPr>
            <a:spLocks noChangeArrowheads="1"/>
          </p:cNvSpPr>
          <p:nvPr/>
        </p:nvSpPr>
        <p:spPr bwMode="auto">
          <a:xfrm>
            <a:off x="3203575" y="3933825"/>
            <a:ext cx="2819400" cy="381000"/>
          </a:xfrm>
          <a:prstGeom prst="rect">
            <a:avLst/>
          </a:prstGeom>
          <a:solidFill>
            <a:schemeClr val="accent1"/>
          </a:solidFill>
          <a:ln w="9525">
            <a:solidFill>
              <a:schemeClr val="tx1"/>
            </a:solidFill>
            <a:miter lim="800000"/>
            <a:headEnd/>
            <a:tailEnd/>
          </a:ln>
        </p:spPr>
        <p:txBody>
          <a:bodyPr wrap="none" anchor="ctr"/>
          <a:lstStyle/>
          <a:p>
            <a:pPr algn="ctr"/>
            <a:r>
              <a:rPr lang="es-MX"/>
              <a:t>CLIMA ORGANIZACIONAL</a:t>
            </a:r>
            <a:endParaRPr lang="es-ES"/>
          </a:p>
        </p:txBody>
      </p:sp>
      <p:sp>
        <p:nvSpPr>
          <p:cNvPr id="24585" name="Rectangle 9"/>
          <p:cNvSpPr>
            <a:spLocks noChangeArrowheads="1"/>
          </p:cNvSpPr>
          <p:nvPr/>
        </p:nvSpPr>
        <p:spPr bwMode="auto">
          <a:xfrm>
            <a:off x="2987675" y="4508500"/>
            <a:ext cx="3276600" cy="533400"/>
          </a:xfrm>
          <a:prstGeom prst="rect">
            <a:avLst/>
          </a:prstGeom>
          <a:solidFill>
            <a:schemeClr val="accent1"/>
          </a:solidFill>
          <a:ln w="9525">
            <a:solidFill>
              <a:schemeClr val="tx1"/>
            </a:solidFill>
            <a:miter lim="800000"/>
            <a:headEnd/>
            <a:tailEnd/>
          </a:ln>
        </p:spPr>
        <p:txBody>
          <a:bodyPr wrap="none" anchor="ctr"/>
          <a:lstStyle/>
          <a:p>
            <a:pPr algn="ctr"/>
            <a:r>
              <a:rPr lang="es-MX"/>
              <a:t>ESTILO EDUCATIVO PROPIO</a:t>
            </a:r>
            <a:endParaRPr lang="es-ES"/>
          </a:p>
        </p:txBody>
      </p:sp>
      <p:sp>
        <p:nvSpPr>
          <p:cNvPr id="24586" name="Line 10"/>
          <p:cNvSpPr>
            <a:spLocks noChangeShapeType="1"/>
          </p:cNvSpPr>
          <p:nvPr/>
        </p:nvSpPr>
        <p:spPr bwMode="auto">
          <a:xfrm flipH="1">
            <a:off x="3505200" y="1143000"/>
            <a:ext cx="609600" cy="304800"/>
          </a:xfrm>
          <a:prstGeom prst="line">
            <a:avLst/>
          </a:prstGeom>
          <a:noFill/>
          <a:ln w="9525">
            <a:solidFill>
              <a:schemeClr val="tx1"/>
            </a:solidFill>
            <a:round/>
            <a:headEnd/>
            <a:tailEnd/>
          </a:ln>
        </p:spPr>
        <p:txBody>
          <a:bodyPr/>
          <a:lstStyle/>
          <a:p>
            <a:endParaRPr lang="es-MX"/>
          </a:p>
        </p:txBody>
      </p:sp>
      <p:sp>
        <p:nvSpPr>
          <p:cNvPr id="24587" name="Line 11"/>
          <p:cNvSpPr>
            <a:spLocks noChangeShapeType="1"/>
          </p:cNvSpPr>
          <p:nvPr/>
        </p:nvSpPr>
        <p:spPr bwMode="auto">
          <a:xfrm>
            <a:off x="5486400" y="1143000"/>
            <a:ext cx="685800" cy="381000"/>
          </a:xfrm>
          <a:prstGeom prst="line">
            <a:avLst/>
          </a:prstGeom>
          <a:noFill/>
          <a:ln w="9525">
            <a:solidFill>
              <a:schemeClr val="tx1"/>
            </a:solidFill>
            <a:round/>
            <a:headEnd/>
            <a:tailEnd/>
          </a:ln>
        </p:spPr>
        <p:txBody>
          <a:bodyPr/>
          <a:lstStyle/>
          <a:p>
            <a:endParaRPr lang="es-MX"/>
          </a:p>
        </p:txBody>
      </p:sp>
      <p:sp>
        <p:nvSpPr>
          <p:cNvPr id="24588" name="Rectangle 12"/>
          <p:cNvSpPr>
            <a:spLocks noChangeArrowheads="1"/>
          </p:cNvSpPr>
          <p:nvPr/>
        </p:nvSpPr>
        <p:spPr bwMode="auto">
          <a:xfrm>
            <a:off x="381000" y="2362200"/>
            <a:ext cx="1828800" cy="1600200"/>
          </a:xfrm>
          <a:prstGeom prst="rect">
            <a:avLst/>
          </a:prstGeom>
          <a:solidFill>
            <a:schemeClr val="folHlink"/>
          </a:solidFill>
          <a:ln w="9525">
            <a:solidFill>
              <a:schemeClr val="tx1"/>
            </a:solidFill>
            <a:miter lim="800000"/>
            <a:headEnd/>
            <a:tailEnd/>
          </a:ln>
        </p:spPr>
        <p:txBody>
          <a:bodyPr wrap="none" anchor="ctr"/>
          <a:lstStyle/>
          <a:p>
            <a:pPr algn="ctr"/>
            <a:r>
              <a:rPr lang="es-MX"/>
              <a:t>VALORES</a:t>
            </a:r>
          </a:p>
          <a:p>
            <a:pPr algn="ctr"/>
            <a:r>
              <a:rPr lang="es-MX"/>
              <a:t>CREENCIAS</a:t>
            </a:r>
          </a:p>
          <a:p>
            <a:pPr algn="ctr"/>
            <a:r>
              <a:rPr lang="es-MX"/>
              <a:t>PRINCIPIOS</a:t>
            </a:r>
          </a:p>
          <a:p>
            <a:pPr algn="ctr"/>
            <a:r>
              <a:rPr lang="es-MX"/>
              <a:t>PRESUNCIONES </a:t>
            </a:r>
          </a:p>
          <a:p>
            <a:pPr algn="ctr"/>
            <a:r>
              <a:rPr lang="es-MX"/>
              <a:t>BASICAS</a:t>
            </a:r>
            <a:endParaRPr lang="es-ES"/>
          </a:p>
        </p:txBody>
      </p:sp>
      <p:sp>
        <p:nvSpPr>
          <p:cNvPr id="24589" name="Rectangle 13"/>
          <p:cNvSpPr>
            <a:spLocks noChangeArrowheads="1"/>
          </p:cNvSpPr>
          <p:nvPr/>
        </p:nvSpPr>
        <p:spPr bwMode="auto">
          <a:xfrm>
            <a:off x="6934200" y="2362200"/>
            <a:ext cx="1752600" cy="1981200"/>
          </a:xfrm>
          <a:prstGeom prst="rect">
            <a:avLst/>
          </a:prstGeom>
          <a:solidFill>
            <a:schemeClr val="folHlink"/>
          </a:solidFill>
          <a:ln w="9525">
            <a:solidFill>
              <a:schemeClr val="tx1"/>
            </a:solidFill>
            <a:miter lim="800000"/>
            <a:headEnd/>
            <a:tailEnd/>
          </a:ln>
        </p:spPr>
        <p:txBody>
          <a:bodyPr wrap="none" anchor="ctr"/>
          <a:lstStyle/>
          <a:p>
            <a:pPr algn="ctr"/>
            <a:r>
              <a:rPr lang="es-MX"/>
              <a:t>RITUALES, </a:t>
            </a:r>
          </a:p>
          <a:p>
            <a:pPr algn="ctr"/>
            <a:r>
              <a:rPr lang="es-MX"/>
              <a:t>CEREMONIAS, </a:t>
            </a:r>
          </a:p>
          <a:p>
            <a:pPr algn="ctr"/>
            <a:r>
              <a:rPr lang="es-MX"/>
              <a:t>NORMAS, </a:t>
            </a:r>
          </a:p>
          <a:p>
            <a:pPr algn="ctr"/>
            <a:r>
              <a:rPr lang="es-MX"/>
              <a:t>PAUTAS,</a:t>
            </a:r>
          </a:p>
          <a:p>
            <a:pPr algn="ctr"/>
            <a:r>
              <a:rPr lang="es-MX"/>
              <a:t>SIMBOLOS, </a:t>
            </a:r>
          </a:p>
          <a:p>
            <a:pPr algn="ctr"/>
            <a:r>
              <a:rPr lang="es-MX"/>
              <a:t>MITOS, </a:t>
            </a:r>
          </a:p>
          <a:p>
            <a:pPr algn="ctr"/>
            <a:r>
              <a:rPr lang="es-MX"/>
              <a:t>HEROES</a:t>
            </a:r>
            <a:endParaRPr lang="es-ES"/>
          </a:p>
        </p:txBody>
      </p:sp>
      <p:sp>
        <p:nvSpPr>
          <p:cNvPr id="24590" name="Rectangle 14"/>
          <p:cNvSpPr>
            <a:spLocks noChangeArrowheads="1"/>
          </p:cNvSpPr>
          <p:nvPr/>
        </p:nvSpPr>
        <p:spPr bwMode="auto">
          <a:xfrm>
            <a:off x="468313" y="5229225"/>
            <a:ext cx="2520950" cy="576263"/>
          </a:xfrm>
          <a:prstGeom prst="rect">
            <a:avLst/>
          </a:prstGeom>
          <a:solidFill>
            <a:schemeClr val="accent1"/>
          </a:solidFill>
          <a:ln w="9525">
            <a:solidFill>
              <a:schemeClr val="tx1"/>
            </a:solidFill>
            <a:miter lim="800000"/>
            <a:headEnd/>
            <a:tailEnd/>
          </a:ln>
        </p:spPr>
        <p:txBody>
          <a:bodyPr wrap="none" anchor="ctr"/>
          <a:lstStyle/>
          <a:p>
            <a:pPr algn="ctr"/>
            <a:r>
              <a:rPr lang="es-ES"/>
              <a:t>Proyecto Pedagógico</a:t>
            </a:r>
          </a:p>
        </p:txBody>
      </p:sp>
      <p:sp>
        <p:nvSpPr>
          <p:cNvPr id="24591" name="Rectangle 15"/>
          <p:cNvSpPr>
            <a:spLocks noChangeArrowheads="1"/>
          </p:cNvSpPr>
          <p:nvPr/>
        </p:nvSpPr>
        <p:spPr bwMode="auto">
          <a:xfrm>
            <a:off x="3276600" y="5300663"/>
            <a:ext cx="2520950" cy="576262"/>
          </a:xfrm>
          <a:prstGeom prst="rect">
            <a:avLst/>
          </a:prstGeom>
          <a:solidFill>
            <a:schemeClr val="accent1"/>
          </a:solidFill>
          <a:ln w="9525">
            <a:solidFill>
              <a:schemeClr val="tx1"/>
            </a:solidFill>
            <a:miter lim="800000"/>
            <a:headEnd/>
            <a:tailEnd/>
          </a:ln>
        </p:spPr>
        <p:txBody>
          <a:bodyPr wrap="none" anchor="ctr"/>
          <a:lstStyle/>
          <a:p>
            <a:pPr algn="ctr"/>
            <a:r>
              <a:rPr lang="es-ES"/>
              <a:t>Proyecto Organizativo</a:t>
            </a:r>
          </a:p>
        </p:txBody>
      </p:sp>
      <p:sp>
        <p:nvSpPr>
          <p:cNvPr id="24592" name="Rectangle 16"/>
          <p:cNvSpPr>
            <a:spLocks noChangeArrowheads="1"/>
          </p:cNvSpPr>
          <p:nvPr/>
        </p:nvSpPr>
        <p:spPr bwMode="auto">
          <a:xfrm>
            <a:off x="6227763" y="5300663"/>
            <a:ext cx="2305050" cy="576262"/>
          </a:xfrm>
          <a:prstGeom prst="rect">
            <a:avLst/>
          </a:prstGeom>
          <a:solidFill>
            <a:schemeClr val="accent1"/>
          </a:solidFill>
          <a:ln w="9525">
            <a:solidFill>
              <a:schemeClr val="tx1"/>
            </a:solidFill>
            <a:miter lim="800000"/>
            <a:headEnd/>
            <a:tailEnd/>
          </a:ln>
        </p:spPr>
        <p:txBody>
          <a:bodyPr wrap="none" anchor="ctr"/>
          <a:lstStyle/>
          <a:p>
            <a:pPr algn="ctr"/>
            <a:r>
              <a:rPr lang="es-ES"/>
              <a:t>Proyecto de Convivencia</a:t>
            </a:r>
          </a:p>
        </p:txBody>
      </p:sp>
      <p:sp>
        <p:nvSpPr>
          <p:cNvPr id="24593" name="Line 17"/>
          <p:cNvSpPr>
            <a:spLocks noChangeShapeType="1"/>
          </p:cNvSpPr>
          <p:nvPr/>
        </p:nvSpPr>
        <p:spPr bwMode="auto">
          <a:xfrm flipH="1">
            <a:off x="2051050" y="5084763"/>
            <a:ext cx="865188" cy="144462"/>
          </a:xfrm>
          <a:prstGeom prst="line">
            <a:avLst/>
          </a:prstGeom>
          <a:noFill/>
          <a:ln w="9525">
            <a:solidFill>
              <a:schemeClr val="tx1"/>
            </a:solidFill>
            <a:round/>
            <a:headEnd/>
            <a:tailEnd/>
          </a:ln>
        </p:spPr>
        <p:txBody>
          <a:bodyPr/>
          <a:lstStyle/>
          <a:p>
            <a:endParaRPr lang="es-MX"/>
          </a:p>
        </p:txBody>
      </p:sp>
      <p:sp>
        <p:nvSpPr>
          <p:cNvPr id="24594" name="Line 18"/>
          <p:cNvSpPr>
            <a:spLocks noChangeShapeType="1"/>
          </p:cNvSpPr>
          <p:nvPr/>
        </p:nvSpPr>
        <p:spPr bwMode="auto">
          <a:xfrm>
            <a:off x="4572000" y="5084763"/>
            <a:ext cx="0" cy="144462"/>
          </a:xfrm>
          <a:prstGeom prst="line">
            <a:avLst/>
          </a:prstGeom>
          <a:noFill/>
          <a:ln w="9525">
            <a:solidFill>
              <a:schemeClr val="tx1"/>
            </a:solidFill>
            <a:round/>
            <a:headEnd/>
            <a:tailEnd/>
          </a:ln>
        </p:spPr>
        <p:txBody>
          <a:bodyPr/>
          <a:lstStyle/>
          <a:p>
            <a:endParaRPr lang="es-MX"/>
          </a:p>
        </p:txBody>
      </p:sp>
      <p:sp>
        <p:nvSpPr>
          <p:cNvPr id="24595" name="Line 19"/>
          <p:cNvSpPr>
            <a:spLocks noChangeShapeType="1"/>
          </p:cNvSpPr>
          <p:nvPr/>
        </p:nvSpPr>
        <p:spPr bwMode="auto">
          <a:xfrm>
            <a:off x="6300788" y="5084763"/>
            <a:ext cx="1008062" cy="144462"/>
          </a:xfrm>
          <a:prstGeom prst="line">
            <a:avLst/>
          </a:prstGeom>
          <a:noFill/>
          <a:ln w="9525">
            <a:solidFill>
              <a:schemeClr val="tx1"/>
            </a:solidFill>
            <a:round/>
            <a:headEnd/>
            <a:tailEnd/>
          </a:ln>
        </p:spPr>
        <p:txBody>
          <a:bodyPr/>
          <a:lstStyle/>
          <a:p>
            <a:endParaRPr lang="es-MX"/>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p:cTn id="7" dur="500" fill="hold"/>
                                        <p:tgtEl>
                                          <p:spTgt spid="7577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5779">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75779">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75779">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75779">
                                            <p:txEl>
                                              <p:pRg st="1" end="1"/>
                                            </p:txEl>
                                          </p:spTgt>
                                        </p:tgtEl>
                                        <p:attrNameLst>
                                          <p:attrName>style.visibility</p:attrName>
                                        </p:attrNameLst>
                                      </p:cBhvr>
                                      <p:to>
                                        <p:strVal val="visible"/>
                                      </p:to>
                                    </p:set>
                                    <p:anim calcmode="lin" valueType="num">
                                      <p:cBhvr>
                                        <p:cTn id="15" dur="500" fill="hold"/>
                                        <p:tgtEl>
                                          <p:spTgt spid="75779">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75779">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75779">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757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505200" y="457200"/>
            <a:ext cx="3200400" cy="260350"/>
          </a:xfrm>
          <a:prstGeom prst="rect">
            <a:avLst/>
          </a:prstGeom>
          <a:noFill/>
          <a:ln w="9525">
            <a:noFill/>
            <a:miter lim="800000"/>
            <a:headEnd/>
            <a:tailEnd/>
          </a:ln>
        </p:spPr>
        <p:txBody>
          <a:bodyPr>
            <a:spAutoFit/>
          </a:bodyPr>
          <a:lstStyle/>
          <a:p>
            <a:pPr algn="ctr">
              <a:spcBef>
                <a:spcPct val="50000"/>
              </a:spcBef>
            </a:pPr>
            <a:r>
              <a:rPr lang="es-MX" sz="1100"/>
              <a:t>FUENTES DE CONOCIMIENTO</a:t>
            </a:r>
            <a:endParaRPr lang="es-ES" sz="1100"/>
          </a:p>
        </p:txBody>
      </p:sp>
      <p:sp>
        <p:nvSpPr>
          <p:cNvPr id="25603" name="Text Box 3"/>
          <p:cNvSpPr txBox="1">
            <a:spLocks noChangeArrowheads="1"/>
          </p:cNvSpPr>
          <p:nvPr/>
        </p:nvSpPr>
        <p:spPr bwMode="auto">
          <a:xfrm>
            <a:off x="3198813" y="838200"/>
            <a:ext cx="3962400" cy="269875"/>
          </a:xfrm>
          <a:prstGeom prst="rect">
            <a:avLst/>
          </a:prstGeom>
          <a:noFill/>
          <a:ln w="9525">
            <a:solidFill>
              <a:schemeClr val="tx1"/>
            </a:solidFill>
            <a:miter lim="800000"/>
            <a:headEnd/>
            <a:tailEnd/>
          </a:ln>
        </p:spPr>
        <p:txBody>
          <a:bodyPr lIns="90000" tIns="46800" rIns="90000" bIns="46800">
            <a:spAutoFit/>
          </a:bodyPr>
          <a:lstStyle/>
          <a:p>
            <a:pPr algn="ctr">
              <a:spcBef>
                <a:spcPct val="50000"/>
              </a:spcBef>
            </a:pPr>
            <a:r>
              <a:rPr lang="es-MX" sz="1100"/>
              <a:t>Modelos y  niveles  educativos</a:t>
            </a:r>
            <a:endParaRPr lang="es-ES" sz="1100"/>
          </a:p>
        </p:txBody>
      </p:sp>
      <p:sp>
        <p:nvSpPr>
          <p:cNvPr id="25604" name="Text Box 4"/>
          <p:cNvSpPr txBox="1">
            <a:spLocks noChangeArrowheads="1"/>
          </p:cNvSpPr>
          <p:nvPr/>
        </p:nvSpPr>
        <p:spPr bwMode="auto">
          <a:xfrm>
            <a:off x="4500563" y="1628775"/>
            <a:ext cx="1219200" cy="438150"/>
          </a:xfrm>
          <a:prstGeom prst="rect">
            <a:avLst/>
          </a:prstGeom>
          <a:noFill/>
          <a:ln w="9525">
            <a:solidFill>
              <a:schemeClr val="tx1"/>
            </a:solidFill>
            <a:miter lim="800000"/>
            <a:headEnd/>
            <a:tailEnd/>
          </a:ln>
        </p:spPr>
        <p:txBody>
          <a:bodyPr lIns="90000" tIns="46800" rIns="90000" bIns="46800">
            <a:spAutoFit/>
          </a:bodyPr>
          <a:lstStyle/>
          <a:p>
            <a:pPr algn="ctr">
              <a:spcBef>
                <a:spcPct val="50000"/>
              </a:spcBef>
            </a:pPr>
            <a:r>
              <a:rPr lang="es-MX" sz="1100"/>
              <a:t>PSICOLOGÍA EDUCATIVA</a:t>
            </a:r>
            <a:endParaRPr lang="es-ES" sz="1100"/>
          </a:p>
        </p:txBody>
      </p:sp>
      <p:sp>
        <p:nvSpPr>
          <p:cNvPr id="25605" name="Text Box 5"/>
          <p:cNvSpPr txBox="1">
            <a:spLocks noChangeArrowheads="1"/>
          </p:cNvSpPr>
          <p:nvPr/>
        </p:nvSpPr>
        <p:spPr bwMode="auto">
          <a:xfrm>
            <a:off x="5791200" y="1905000"/>
            <a:ext cx="1447800" cy="260350"/>
          </a:xfrm>
          <a:prstGeom prst="rect">
            <a:avLst/>
          </a:prstGeom>
          <a:noFill/>
          <a:ln w="9525">
            <a:noFill/>
            <a:miter lim="800000"/>
            <a:headEnd/>
            <a:tailEnd/>
          </a:ln>
        </p:spPr>
        <p:txBody>
          <a:bodyPr lIns="90000" tIns="46800" rIns="90000" bIns="46800">
            <a:spAutoFit/>
          </a:bodyPr>
          <a:lstStyle/>
          <a:p>
            <a:pPr>
              <a:spcBef>
                <a:spcPct val="50000"/>
              </a:spcBef>
            </a:pPr>
            <a:endParaRPr lang="es-MX" sz="1100"/>
          </a:p>
        </p:txBody>
      </p:sp>
      <p:sp>
        <p:nvSpPr>
          <p:cNvPr id="25606" name="Text Box 7"/>
          <p:cNvSpPr txBox="1">
            <a:spLocks noChangeArrowheads="1"/>
          </p:cNvSpPr>
          <p:nvPr/>
        </p:nvSpPr>
        <p:spPr bwMode="auto">
          <a:xfrm>
            <a:off x="2590800" y="2362200"/>
            <a:ext cx="1676400" cy="260350"/>
          </a:xfrm>
          <a:prstGeom prst="rect">
            <a:avLst/>
          </a:prstGeom>
          <a:noFill/>
          <a:ln w="9525">
            <a:noFill/>
            <a:miter lim="800000"/>
            <a:headEnd/>
            <a:tailEnd/>
          </a:ln>
        </p:spPr>
        <p:txBody>
          <a:bodyPr lIns="90000" tIns="46800" rIns="90000" bIns="46800">
            <a:spAutoFit/>
          </a:bodyPr>
          <a:lstStyle/>
          <a:p>
            <a:pPr algn="ctr">
              <a:spcBef>
                <a:spcPct val="50000"/>
              </a:spcBef>
            </a:pPr>
            <a:r>
              <a:rPr lang="es-MX" sz="1100"/>
              <a:t>Investigación básica </a:t>
            </a:r>
            <a:endParaRPr lang="es-ES" sz="1100"/>
          </a:p>
        </p:txBody>
      </p:sp>
      <p:sp>
        <p:nvSpPr>
          <p:cNvPr id="25607" name="Text Box 8"/>
          <p:cNvSpPr txBox="1">
            <a:spLocks noChangeArrowheads="1"/>
          </p:cNvSpPr>
          <p:nvPr/>
        </p:nvSpPr>
        <p:spPr bwMode="auto">
          <a:xfrm>
            <a:off x="5867400" y="2362200"/>
            <a:ext cx="1905000" cy="260350"/>
          </a:xfrm>
          <a:prstGeom prst="rect">
            <a:avLst/>
          </a:prstGeom>
          <a:noFill/>
          <a:ln w="9525">
            <a:noFill/>
            <a:miter lim="800000"/>
            <a:headEnd/>
            <a:tailEnd/>
          </a:ln>
        </p:spPr>
        <p:txBody>
          <a:bodyPr lIns="90000" tIns="46800" rIns="90000" bIns="46800">
            <a:spAutoFit/>
          </a:bodyPr>
          <a:lstStyle/>
          <a:p>
            <a:pPr algn="ctr">
              <a:spcBef>
                <a:spcPct val="50000"/>
              </a:spcBef>
            </a:pPr>
            <a:r>
              <a:rPr lang="es-MX" sz="1100"/>
              <a:t>Investigación profesional</a:t>
            </a:r>
            <a:endParaRPr lang="es-ES" sz="1100"/>
          </a:p>
        </p:txBody>
      </p:sp>
      <p:sp>
        <p:nvSpPr>
          <p:cNvPr id="25608" name="Oval 9"/>
          <p:cNvSpPr>
            <a:spLocks noChangeArrowheads="1"/>
          </p:cNvSpPr>
          <p:nvPr/>
        </p:nvSpPr>
        <p:spPr bwMode="auto">
          <a:xfrm>
            <a:off x="4192588" y="2743200"/>
            <a:ext cx="1825625" cy="339725"/>
          </a:xfrm>
          <a:prstGeom prst="ellipse">
            <a:avLst/>
          </a:prstGeom>
          <a:noFill/>
          <a:ln w="9525">
            <a:solidFill>
              <a:schemeClr val="tx1"/>
            </a:solidFill>
            <a:round/>
            <a:headEnd/>
            <a:tailEnd/>
          </a:ln>
        </p:spPr>
        <p:txBody>
          <a:bodyPr lIns="90000" tIns="46800" rIns="90000" bIns="46800" anchor="ctr">
            <a:spAutoFit/>
          </a:bodyPr>
          <a:lstStyle/>
          <a:p>
            <a:pPr algn="ctr"/>
            <a:r>
              <a:rPr lang="es-MX" sz="1100"/>
              <a:t>Fracaso escolar </a:t>
            </a:r>
            <a:endParaRPr lang="es-ES" sz="1100"/>
          </a:p>
        </p:txBody>
      </p:sp>
      <p:sp>
        <p:nvSpPr>
          <p:cNvPr id="25609" name="Oval 10"/>
          <p:cNvSpPr>
            <a:spLocks noChangeArrowheads="1"/>
          </p:cNvSpPr>
          <p:nvPr/>
        </p:nvSpPr>
        <p:spPr bwMode="auto">
          <a:xfrm>
            <a:off x="4191000" y="3276600"/>
            <a:ext cx="1825625" cy="577850"/>
          </a:xfrm>
          <a:prstGeom prst="ellipse">
            <a:avLst/>
          </a:prstGeom>
          <a:noFill/>
          <a:ln w="9525">
            <a:solidFill>
              <a:schemeClr val="tx1"/>
            </a:solidFill>
            <a:round/>
            <a:headEnd/>
            <a:tailEnd/>
          </a:ln>
        </p:spPr>
        <p:txBody>
          <a:bodyPr lIns="90000" tIns="46800" rIns="90000" bIns="46800" anchor="ctr">
            <a:spAutoFit/>
          </a:bodyPr>
          <a:lstStyle/>
          <a:p>
            <a:pPr algn="ctr"/>
            <a:r>
              <a:rPr lang="es-MX" sz="1100"/>
              <a:t>Aprendizaje cooperativo </a:t>
            </a:r>
            <a:endParaRPr lang="es-ES" sz="1100"/>
          </a:p>
        </p:txBody>
      </p:sp>
      <p:sp>
        <p:nvSpPr>
          <p:cNvPr id="25610" name="Oval 11"/>
          <p:cNvSpPr>
            <a:spLocks noChangeArrowheads="1"/>
          </p:cNvSpPr>
          <p:nvPr/>
        </p:nvSpPr>
        <p:spPr bwMode="auto">
          <a:xfrm>
            <a:off x="4191000" y="4038600"/>
            <a:ext cx="1825625" cy="577850"/>
          </a:xfrm>
          <a:prstGeom prst="ellipse">
            <a:avLst/>
          </a:prstGeom>
          <a:noFill/>
          <a:ln w="9525">
            <a:solidFill>
              <a:schemeClr val="tx1"/>
            </a:solidFill>
            <a:round/>
            <a:headEnd/>
            <a:tailEnd/>
          </a:ln>
        </p:spPr>
        <p:txBody>
          <a:bodyPr lIns="90000" tIns="46800" rIns="90000" bIns="46800" anchor="ctr">
            <a:spAutoFit/>
          </a:bodyPr>
          <a:lstStyle/>
          <a:p>
            <a:pPr algn="ctr"/>
            <a:r>
              <a:rPr lang="es-MX" sz="1100"/>
              <a:t>Rendimiento escolar </a:t>
            </a:r>
            <a:endParaRPr lang="es-ES" sz="1100"/>
          </a:p>
        </p:txBody>
      </p:sp>
      <p:sp>
        <p:nvSpPr>
          <p:cNvPr id="25611" name="Oval 12"/>
          <p:cNvSpPr>
            <a:spLocks noChangeArrowheads="1"/>
          </p:cNvSpPr>
          <p:nvPr/>
        </p:nvSpPr>
        <p:spPr bwMode="auto">
          <a:xfrm>
            <a:off x="3962400" y="4724400"/>
            <a:ext cx="2286000" cy="577850"/>
          </a:xfrm>
          <a:prstGeom prst="ellipse">
            <a:avLst/>
          </a:prstGeom>
          <a:noFill/>
          <a:ln w="9525">
            <a:solidFill>
              <a:schemeClr val="tx1"/>
            </a:solidFill>
            <a:round/>
            <a:headEnd/>
            <a:tailEnd/>
          </a:ln>
        </p:spPr>
        <p:txBody>
          <a:bodyPr lIns="90000" tIns="46800" rIns="90000" bIns="46800" anchor="ctr">
            <a:spAutoFit/>
          </a:bodyPr>
          <a:lstStyle/>
          <a:p>
            <a:pPr algn="ctr"/>
            <a:r>
              <a:rPr lang="es-MX" sz="1100"/>
              <a:t>Proceso enseñanza/aprendizaje</a:t>
            </a:r>
            <a:endParaRPr lang="es-ES" sz="1100"/>
          </a:p>
        </p:txBody>
      </p:sp>
      <p:sp>
        <p:nvSpPr>
          <p:cNvPr id="25612" name="Oval 13"/>
          <p:cNvSpPr>
            <a:spLocks noChangeArrowheads="1"/>
          </p:cNvSpPr>
          <p:nvPr/>
        </p:nvSpPr>
        <p:spPr bwMode="auto">
          <a:xfrm>
            <a:off x="4267200" y="5410200"/>
            <a:ext cx="1825625" cy="339725"/>
          </a:xfrm>
          <a:prstGeom prst="ellipse">
            <a:avLst/>
          </a:prstGeom>
          <a:noFill/>
          <a:ln w="9525">
            <a:solidFill>
              <a:schemeClr val="tx1"/>
            </a:solidFill>
            <a:round/>
            <a:headEnd/>
            <a:tailEnd/>
          </a:ln>
        </p:spPr>
        <p:txBody>
          <a:bodyPr lIns="90000" tIns="46800" rIns="90000" bIns="46800" anchor="ctr">
            <a:spAutoFit/>
          </a:bodyPr>
          <a:lstStyle/>
          <a:p>
            <a:pPr algn="ctr"/>
            <a:r>
              <a:rPr lang="es-MX" sz="1100"/>
              <a:t>Adultos  </a:t>
            </a:r>
            <a:endParaRPr lang="es-ES" sz="1100"/>
          </a:p>
        </p:txBody>
      </p:sp>
      <p:sp>
        <p:nvSpPr>
          <p:cNvPr id="25613" name="Oval 14"/>
          <p:cNvSpPr>
            <a:spLocks noChangeArrowheads="1"/>
          </p:cNvSpPr>
          <p:nvPr/>
        </p:nvSpPr>
        <p:spPr bwMode="auto">
          <a:xfrm>
            <a:off x="4194175" y="5867400"/>
            <a:ext cx="1825625" cy="577850"/>
          </a:xfrm>
          <a:prstGeom prst="ellipse">
            <a:avLst/>
          </a:prstGeom>
          <a:noFill/>
          <a:ln w="9525">
            <a:solidFill>
              <a:schemeClr val="tx1"/>
            </a:solidFill>
            <a:round/>
            <a:headEnd/>
            <a:tailEnd/>
          </a:ln>
        </p:spPr>
        <p:txBody>
          <a:bodyPr lIns="90000" tIns="46800" rIns="90000" bIns="46800" anchor="ctr">
            <a:spAutoFit/>
          </a:bodyPr>
          <a:lstStyle/>
          <a:p>
            <a:pPr algn="ctr"/>
            <a:r>
              <a:rPr lang="es-MX" sz="1100"/>
              <a:t>Animación sociocultural</a:t>
            </a:r>
            <a:endParaRPr lang="es-ES" sz="1100"/>
          </a:p>
        </p:txBody>
      </p:sp>
      <p:sp>
        <p:nvSpPr>
          <p:cNvPr id="25614" name="Line 15"/>
          <p:cNvSpPr>
            <a:spLocks noChangeShapeType="1"/>
          </p:cNvSpPr>
          <p:nvPr/>
        </p:nvSpPr>
        <p:spPr bwMode="auto">
          <a:xfrm>
            <a:off x="3429000" y="2590800"/>
            <a:ext cx="762000" cy="16002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15" name="Line 16"/>
          <p:cNvSpPr>
            <a:spLocks noChangeShapeType="1"/>
          </p:cNvSpPr>
          <p:nvPr/>
        </p:nvSpPr>
        <p:spPr bwMode="auto">
          <a:xfrm>
            <a:off x="3200400" y="2590800"/>
            <a:ext cx="838200" cy="22098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16" name="Line 17"/>
          <p:cNvSpPr>
            <a:spLocks noChangeShapeType="1"/>
          </p:cNvSpPr>
          <p:nvPr/>
        </p:nvSpPr>
        <p:spPr bwMode="auto">
          <a:xfrm>
            <a:off x="2971800" y="2667000"/>
            <a:ext cx="1143000" cy="28956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17" name="Line 18"/>
          <p:cNvSpPr>
            <a:spLocks noChangeShapeType="1"/>
          </p:cNvSpPr>
          <p:nvPr/>
        </p:nvSpPr>
        <p:spPr bwMode="auto">
          <a:xfrm>
            <a:off x="2743200" y="2514600"/>
            <a:ext cx="1371600" cy="36576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18" name="Line 19"/>
          <p:cNvSpPr>
            <a:spLocks noChangeShapeType="1"/>
          </p:cNvSpPr>
          <p:nvPr/>
        </p:nvSpPr>
        <p:spPr bwMode="auto">
          <a:xfrm>
            <a:off x="3962400" y="2590800"/>
            <a:ext cx="228600" cy="2286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19" name="Line 20"/>
          <p:cNvSpPr>
            <a:spLocks noChangeShapeType="1"/>
          </p:cNvSpPr>
          <p:nvPr/>
        </p:nvSpPr>
        <p:spPr bwMode="auto">
          <a:xfrm>
            <a:off x="3657600" y="2590800"/>
            <a:ext cx="609600" cy="7620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0" name="Line 21"/>
          <p:cNvSpPr>
            <a:spLocks noChangeShapeType="1"/>
          </p:cNvSpPr>
          <p:nvPr/>
        </p:nvSpPr>
        <p:spPr bwMode="auto">
          <a:xfrm flipH="1">
            <a:off x="6019800" y="2590800"/>
            <a:ext cx="152400" cy="1524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1" name="Line 22"/>
          <p:cNvSpPr>
            <a:spLocks noChangeShapeType="1"/>
          </p:cNvSpPr>
          <p:nvPr/>
        </p:nvSpPr>
        <p:spPr bwMode="auto">
          <a:xfrm flipH="1">
            <a:off x="5943600" y="2590800"/>
            <a:ext cx="533400" cy="7620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2" name="Line 23"/>
          <p:cNvSpPr>
            <a:spLocks noChangeShapeType="1"/>
          </p:cNvSpPr>
          <p:nvPr/>
        </p:nvSpPr>
        <p:spPr bwMode="auto">
          <a:xfrm flipH="1">
            <a:off x="5867400" y="2590800"/>
            <a:ext cx="838200" cy="14478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3" name="Line 24"/>
          <p:cNvSpPr>
            <a:spLocks noChangeShapeType="1"/>
          </p:cNvSpPr>
          <p:nvPr/>
        </p:nvSpPr>
        <p:spPr bwMode="auto">
          <a:xfrm flipH="1">
            <a:off x="6019800" y="2590800"/>
            <a:ext cx="990600" cy="21336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4" name="Line 25"/>
          <p:cNvSpPr>
            <a:spLocks noChangeShapeType="1"/>
          </p:cNvSpPr>
          <p:nvPr/>
        </p:nvSpPr>
        <p:spPr bwMode="auto">
          <a:xfrm flipH="1">
            <a:off x="6172200" y="2590800"/>
            <a:ext cx="1066800" cy="28956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
        <p:nvSpPr>
          <p:cNvPr id="25625" name="Line 26"/>
          <p:cNvSpPr>
            <a:spLocks noChangeShapeType="1"/>
          </p:cNvSpPr>
          <p:nvPr/>
        </p:nvSpPr>
        <p:spPr bwMode="auto">
          <a:xfrm flipH="1">
            <a:off x="6096000" y="2590800"/>
            <a:ext cx="1371600" cy="3505200"/>
          </a:xfrm>
          <a:prstGeom prst="line">
            <a:avLst/>
          </a:prstGeom>
          <a:noFill/>
          <a:ln w="9525">
            <a:solidFill>
              <a:schemeClr val="tx1"/>
            </a:solidFill>
            <a:round/>
            <a:headEnd/>
            <a:tailEnd type="triangle" w="med" len="med"/>
          </a:ln>
        </p:spPr>
        <p:txBody>
          <a:bodyPr lIns="90000" tIns="46800" rIns="90000" bIns="46800">
            <a:spAutoFit/>
          </a:bodyPr>
          <a:lstStyle/>
          <a:p>
            <a:endParaRPr lang="es-MX"/>
          </a:p>
        </p:txBody>
      </p:sp>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Marcador de número de diapositiva 4"/>
          <p:cNvSpPr>
            <a:spLocks noGrp="1"/>
          </p:cNvSpPr>
          <p:nvPr>
            <p:ph type="sldNum" sz="quarter" idx="11"/>
          </p:nvPr>
        </p:nvSpPr>
        <p:spPr>
          <a:ln>
            <a:miter lim="800000"/>
            <a:headEnd/>
            <a:tailEnd/>
          </a:ln>
        </p:spPr>
        <p:txBody>
          <a:bodyPr/>
          <a:lstStyle/>
          <a:p>
            <a:pPr>
              <a:defRPr/>
            </a:pPr>
            <a:fld id="{BFD6998D-A367-4E09-9153-388F01FAC1F6}" type="slidenum">
              <a:rPr lang="es-ES"/>
              <a:pPr>
                <a:defRPr/>
              </a:pPr>
              <a:t>19</a:t>
            </a:fld>
            <a:endParaRPr lang="es-ES"/>
          </a:p>
        </p:txBody>
      </p:sp>
      <p:sp>
        <p:nvSpPr>
          <p:cNvPr id="89090" name="Rectangle 2"/>
          <p:cNvSpPr>
            <a:spLocks noGrp="1" noChangeArrowheads="1"/>
          </p:cNvSpPr>
          <p:nvPr>
            <p:ph type="title"/>
          </p:nvPr>
        </p:nvSpPr>
        <p:spPr>
          <a:xfrm>
            <a:off x="395288" y="404813"/>
            <a:ext cx="8229600" cy="966787"/>
          </a:xfrm>
        </p:spPr>
        <p:txBody>
          <a:bodyPr/>
          <a:lstStyle/>
          <a:p>
            <a:pPr algn="ctr" eaLnBrk="1" hangingPunct="1">
              <a:defRPr/>
            </a:pPr>
            <a:r>
              <a:rPr lang="es-ES" sz="3200" smtClean="0"/>
              <a:t>Proyecto Organizativo</a:t>
            </a:r>
          </a:p>
        </p:txBody>
      </p:sp>
      <p:sp>
        <p:nvSpPr>
          <p:cNvPr id="89091" name="Rectangle 3"/>
          <p:cNvSpPr>
            <a:spLocks noGrp="1" noChangeArrowheads="1"/>
          </p:cNvSpPr>
          <p:nvPr>
            <p:ph type="body" idx="1"/>
          </p:nvPr>
        </p:nvSpPr>
        <p:spPr>
          <a:xfrm>
            <a:off x="457200" y="1268413"/>
            <a:ext cx="8229600" cy="4598987"/>
          </a:xfrm>
        </p:spPr>
        <p:txBody>
          <a:bodyPr/>
          <a:lstStyle/>
          <a:p>
            <a:pPr eaLnBrk="1" hangingPunct="1"/>
            <a:r>
              <a:rPr lang="es-ES" smtClean="0"/>
              <a:t>Contiene las formas de organización, participación y funcionamiento de una institución escolar.</a:t>
            </a:r>
          </a:p>
          <a:p>
            <a:pPr eaLnBrk="1" hangingPunct="1"/>
            <a:r>
              <a:rPr lang="es-ES" smtClean="0"/>
              <a:t>Estructura Organizativa: Órganos Colegiados</a:t>
            </a:r>
          </a:p>
          <a:p>
            <a:pPr eaLnBrk="1" hangingPunct="1"/>
            <a:endParaRPr lang="es-ES" smtClean="0"/>
          </a:p>
          <a:p>
            <a:pPr eaLnBrk="1" hangingPunct="1"/>
            <a:endParaRPr lang="es-ES" smtClean="0"/>
          </a:p>
          <a:p>
            <a:pPr eaLnBrk="1" hangingPunct="1"/>
            <a:endParaRPr lang="es-ES" smtClean="0"/>
          </a:p>
          <a:p>
            <a:pPr eaLnBrk="1" hangingPunct="1"/>
            <a:endParaRPr lang="es-ES" smtClean="0"/>
          </a:p>
          <a:p>
            <a:pPr eaLnBrk="1" hangingPunct="1">
              <a:buFont typeface="Wingdings" pitchFamily="2" charset="2"/>
              <a:buNone/>
            </a:pPr>
            <a:r>
              <a:rPr lang="es-ES" smtClean="0"/>
              <a:t>Órganos Unipersonales:</a:t>
            </a:r>
          </a:p>
        </p:txBody>
      </p:sp>
      <p:sp>
        <p:nvSpPr>
          <p:cNvPr id="26629" name="Rectangle 4"/>
          <p:cNvSpPr>
            <a:spLocks noChangeArrowheads="1"/>
          </p:cNvSpPr>
          <p:nvPr/>
        </p:nvSpPr>
        <p:spPr bwMode="auto">
          <a:xfrm>
            <a:off x="468313" y="2781300"/>
            <a:ext cx="2592387" cy="360363"/>
          </a:xfrm>
          <a:prstGeom prst="rect">
            <a:avLst/>
          </a:prstGeom>
          <a:solidFill>
            <a:schemeClr val="accent1"/>
          </a:solidFill>
          <a:ln w="9525">
            <a:solidFill>
              <a:schemeClr val="tx1"/>
            </a:solidFill>
            <a:miter lim="800000"/>
            <a:headEnd/>
            <a:tailEnd/>
          </a:ln>
        </p:spPr>
        <p:txBody>
          <a:bodyPr wrap="none" anchor="ctr"/>
          <a:lstStyle/>
          <a:p>
            <a:pPr algn="ctr"/>
            <a:r>
              <a:rPr lang="es-ES"/>
              <a:t>Consejo Escolar</a:t>
            </a:r>
          </a:p>
        </p:txBody>
      </p:sp>
      <p:sp>
        <p:nvSpPr>
          <p:cNvPr id="26630" name="Rectangle 5"/>
          <p:cNvSpPr>
            <a:spLocks noChangeArrowheads="1"/>
          </p:cNvSpPr>
          <p:nvPr/>
        </p:nvSpPr>
        <p:spPr bwMode="auto">
          <a:xfrm>
            <a:off x="3276600" y="2781300"/>
            <a:ext cx="3024188" cy="360363"/>
          </a:xfrm>
          <a:prstGeom prst="rect">
            <a:avLst/>
          </a:prstGeom>
          <a:solidFill>
            <a:schemeClr val="accent1"/>
          </a:solidFill>
          <a:ln w="9525">
            <a:solidFill>
              <a:schemeClr val="tx1"/>
            </a:solidFill>
            <a:miter lim="800000"/>
            <a:headEnd/>
            <a:tailEnd/>
          </a:ln>
        </p:spPr>
        <p:txBody>
          <a:bodyPr wrap="none" anchor="ctr"/>
          <a:lstStyle/>
          <a:p>
            <a:pPr algn="ctr"/>
            <a:r>
              <a:rPr lang="es-ES"/>
              <a:t>Consejo de Profesores</a:t>
            </a:r>
          </a:p>
        </p:txBody>
      </p:sp>
      <p:sp>
        <p:nvSpPr>
          <p:cNvPr id="26631" name="Rectangle 6"/>
          <p:cNvSpPr>
            <a:spLocks noChangeArrowheads="1"/>
          </p:cNvSpPr>
          <p:nvPr/>
        </p:nvSpPr>
        <p:spPr bwMode="auto">
          <a:xfrm>
            <a:off x="6659563" y="2781300"/>
            <a:ext cx="1871662" cy="360363"/>
          </a:xfrm>
          <a:prstGeom prst="rect">
            <a:avLst/>
          </a:prstGeom>
          <a:solidFill>
            <a:schemeClr val="accent1"/>
          </a:solidFill>
          <a:ln w="9525">
            <a:solidFill>
              <a:schemeClr val="tx1"/>
            </a:solidFill>
            <a:miter lim="800000"/>
            <a:headEnd/>
            <a:tailEnd/>
          </a:ln>
        </p:spPr>
        <p:txBody>
          <a:bodyPr wrap="none" anchor="ctr"/>
          <a:lstStyle/>
          <a:p>
            <a:pPr algn="ctr"/>
            <a:r>
              <a:rPr lang="es-ES"/>
              <a:t>Departamentos</a:t>
            </a:r>
          </a:p>
        </p:txBody>
      </p:sp>
      <p:sp>
        <p:nvSpPr>
          <p:cNvPr id="26632" name="Rectangle 7"/>
          <p:cNvSpPr>
            <a:spLocks noChangeArrowheads="1"/>
          </p:cNvSpPr>
          <p:nvPr/>
        </p:nvSpPr>
        <p:spPr bwMode="auto">
          <a:xfrm>
            <a:off x="1835150" y="3500438"/>
            <a:ext cx="2376488" cy="360362"/>
          </a:xfrm>
          <a:prstGeom prst="rect">
            <a:avLst/>
          </a:prstGeom>
          <a:solidFill>
            <a:schemeClr val="accent1"/>
          </a:solidFill>
          <a:ln w="9525">
            <a:solidFill>
              <a:schemeClr val="tx1"/>
            </a:solidFill>
            <a:miter lim="800000"/>
            <a:headEnd/>
            <a:tailEnd/>
          </a:ln>
        </p:spPr>
        <p:txBody>
          <a:bodyPr wrap="none" anchor="ctr"/>
          <a:lstStyle/>
          <a:p>
            <a:pPr algn="ctr"/>
            <a:r>
              <a:rPr lang="es-ES"/>
              <a:t>Consejos de ciclo </a:t>
            </a:r>
          </a:p>
        </p:txBody>
      </p:sp>
      <p:sp>
        <p:nvSpPr>
          <p:cNvPr id="26633" name="Rectangle 8"/>
          <p:cNvSpPr>
            <a:spLocks noChangeArrowheads="1"/>
          </p:cNvSpPr>
          <p:nvPr/>
        </p:nvSpPr>
        <p:spPr bwMode="auto">
          <a:xfrm>
            <a:off x="5076825" y="3500438"/>
            <a:ext cx="2663825" cy="360362"/>
          </a:xfrm>
          <a:prstGeom prst="rect">
            <a:avLst/>
          </a:prstGeom>
          <a:solidFill>
            <a:schemeClr val="accent1"/>
          </a:solidFill>
          <a:ln w="9525">
            <a:solidFill>
              <a:schemeClr val="tx1"/>
            </a:solidFill>
            <a:miter lim="800000"/>
            <a:headEnd/>
            <a:tailEnd/>
          </a:ln>
        </p:spPr>
        <p:txBody>
          <a:bodyPr wrap="none" anchor="ctr"/>
          <a:lstStyle/>
          <a:p>
            <a:pPr algn="ctr"/>
            <a:r>
              <a:rPr lang="es-ES"/>
              <a:t>Comisiones de Trabajo</a:t>
            </a:r>
          </a:p>
        </p:txBody>
      </p:sp>
      <p:sp>
        <p:nvSpPr>
          <p:cNvPr id="26634" name="Rectangle 9"/>
          <p:cNvSpPr>
            <a:spLocks noChangeArrowheads="1"/>
          </p:cNvSpPr>
          <p:nvPr/>
        </p:nvSpPr>
        <p:spPr bwMode="auto">
          <a:xfrm>
            <a:off x="4572000" y="4221163"/>
            <a:ext cx="2305050" cy="287337"/>
          </a:xfrm>
          <a:prstGeom prst="rect">
            <a:avLst/>
          </a:prstGeom>
          <a:solidFill>
            <a:schemeClr val="accent1"/>
          </a:solidFill>
          <a:ln w="9525">
            <a:solidFill>
              <a:schemeClr val="tx1"/>
            </a:solidFill>
            <a:miter lim="800000"/>
            <a:headEnd/>
            <a:tailEnd/>
          </a:ln>
        </p:spPr>
        <p:txBody>
          <a:bodyPr wrap="none" anchor="ctr"/>
          <a:lstStyle/>
          <a:p>
            <a:pPr algn="ctr"/>
            <a:r>
              <a:rPr lang="es-ES"/>
              <a:t>Director</a:t>
            </a:r>
          </a:p>
        </p:txBody>
      </p:sp>
      <p:sp>
        <p:nvSpPr>
          <p:cNvPr id="26635" name="Rectangle 10"/>
          <p:cNvSpPr>
            <a:spLocks noChangeArrowheads="1"/>
          </p:cNvSpPr>
          <p:nvPr/>
        </p:nvSpPr>
        <p:spPr bwMode="auto">
          <a:xfrm>
            <a:off x="4643438" y="4797425"/>
            <a:ext cx="2305050" cy="287338"/>
          </a:xfrm>
          <a:prstGeom prst="rect">
            <a:avLst/>
          </a:prstGeom>
          <a:solidFill>
            <a:schemeClr val="accent1"/>
          </a:solidFill>
          <a:ln w="9525">
            <a:solidFill>
              <a:schemeClr val="tx1"/>
            </a:solidFill>
            <a:miter lim="800000"/>
            <a:headEnd/>
            <a:tailEnd/>
          </a:ln>
        </p:spPr>
        <p:txBody>
          <a:bodyPr wrap="none" anchor="ctr"/>
          <a:lstStyle/>
          <a:p>
            <a:pPr algn="ctr"/>
            <a:r>
              <a:rPr lang="es-ES"/>
              <a:t>Sub-director</a:t>
            </a:r>
          </a:p>
        </p:txBody>
      </p:sp>
      <p:sp>
        <p:nvSpPr>
          <p:cNvPr id="26636" name="Rectangle 11"/>
          <p:cNvSpPr>
            <a:spLocks noChangeArrowheads="1"/>
          </p:cNvSpPr>
          <p:nvPr/>
        </p:nvSpPr>
        <p:spPr bwMode="auto">
          <a:xfrm>
            <a:off x="4572000" y="5300663"/>
            <a:ext cx="2376488" cy="215900"/>
          </a:xfrm>
          <a:prstGeom prst="rect">
            <a:avLst/>
          </a:prstGeom>
          <a:solidFill>
            <a:schemeClr val="accent1"/>
          </a:solidFill>
          <a:ln w="9525">
            <a:solidFill>
              <a:schemeClr val="tx1"/>
            </a:solidFill>
            <a:miter lim="800000"/>
            <a:headEnd/>
            <a:tailEnd/>
          </a:ln>
        </p:spPr>
        <p:txBody>
          <a:bodyPr wrap="none" anchor="ctr"/>
          <a:lstStyle/>
          <a:p>
            <a:pPr algn="ctr"/>
            <a:r>
              <a:rPr lang="es-ES"/>
              <a:t>Jefe de Estudios</a:t>
            </a:r>
          </a:p>
        </p:txBody>
      </p:sp>
      <p:sp>
        <p:nvSpPr>
          <p:cNvPr id="26637" name="Rectangle 12"/>
          <p:cNvSpPr>
            <a:spLocks noChangeArrowheads="1"/>
          </p:cNvSpPr>
          <p:nvPr/>
        </p:nvSpPr>
        <p:spPr bwMode="auto">
          <a:xfrm>
            <a:off x="4572000" y="5805488"/>
            <a:ext cx="2305050" cy="288925"/>
          </a:xfrm>
          <a:prstGeom prst="rect">
            <a:avLst/>
          </a:prstGeom>
          <a:solidFill>
            <a:schemeClr val="accent1"/>
          </a:solidFill>
          <a:ln w="9525">
            <a:solidFill>
              <a:schemeClr val="tx1"/>
            </a:solidFill>
            <a:miter lim="800000"/>
            <a:headEnd/>
            <a:tailEnd/>
          </a:ln>
        </p:spPr>
        <p:txBody>
          <a:bodyPr wrap="none" anchor="ctr"/>
          <a:lstStyle/>
          <a:p>
            <a:pPr algn="ctr"/>
            <a:r>
              <a:rPr lang="es-ES"/>
              <a:t>Secretario</a:t>
            </a:r>
          </a:p>
        </p:txBody>
      </p:sp>
      <p:pic>
        <p:nvPicPr>
          <p:cNvPr id="26638" name="Picture 14" descr="typist_md_wht.gif (6557 bytes)"/>
          <p:cNvPicPr>
            <a:picLocks noChangeAspect="1" noChangeArrowheads="1" noCrop="1"/>
          </p:cNvPicPr>
          <p:nvPr/>
        </p:nvPicPr>
        <p:blipFill>
          <a:blip r:embed="rId3"/>
          <a:srcRect/>
          <a:stretch>
            <a:fillRect/>
          </a:stretch>
        </p:blipFill>
        <p:spPr bwMode="auto">
          <a:xfrm>
            <a:off x="7164388" y="4797425"/>
            <a:ext cx="1979612" cy="13462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2000" fill="hold"/>
                                        <p:tgtEl>
                                          <p:spTgt spid="89090"/>
                                        </p:tgtEl>
                                        <p:attrNameLst>
                                          <p:attrName>ppt_x</p:attrName>
                                        </p:attrNameLst>
                                      </p:cBhvr>
                                      <p:tavLst>
                                        <p:tav tm="0">
                                          <p:val>
                                            <p:strVal val="#ppt_x-.2"/>
                                          </p:val>
                                        </p:tav>
                                        <p:tav tm="100000">
                                          <p:val>
                                            <p:strVal val="#ppt_x"/>
                                          </p:val>
                                        </p:tav>
                                      </p:tavLst>
                                    </p:anim>
                                    <p:anim calcmode="lin" valueType="num">
                                      <p:cBhvr>
                                        <p:cTn id="8" dur="2000" fill="hold"/>
                                        <p:tgtEl>
                                          <p:spTgt spid="89090"/>
                                        </p:tgtEl>
                                        <p:attrNameLst>
                                          <p:attrName>ppt_y</p:attrName>
                                        </p:attrNameLst>
                                      </p:cBhvr>
                                      <p:tavLst>
                                        <p:tav tm="0">
                                          <p:val>
                                            <p:strVal val="#ppt_y"/>
                                          </p:val>
                                        </p:tav>
                                        <p:tav tm="100000">
                                          <p:val>
                                            <p:strVal val="#ppt_y"/>
                                          </p:val>
                                        </p:tav>
                                      </p:tavLst>
                                    </p:anim>
                                    <p:animEffect transition="in" filter="wipe(right)" prLst="gradientSize: 0.1">
                                      <p:cBhvr>
                                        <p:cTn id="9" dur="2000"/>
                                        <p:tgtEl>
                                          <p:spTgt spid="89090"/>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builtIn="1"/>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89091">
                                            <p:txEl>
                                              <p:pRg st="0" end="0"/>
                                            </p:txEl>
                                          </p:spTgt>
                                        </p:tgtEl>
                                        <p:attrNameLst>
                                          <p:attrName>style.visibility</p:attrName>
                                        </p:attrNameLst>
                                      </p:cBhvr>
                                      <p:to>
                                        <p:strVal val="visible"/>
                                      </p:to>
                                    </p:set>
                                    <p:animEffect transition="in" filter="fade">
                                      <p:cBhvr>
                                        <p:cTn id="14" dur="2000"/>
                                        <p:tgtEl>
                                          <p:spTgt spid="89091">
                                            <p:txEl>
                                              <p:pRg st="0" end="0"/>
                                            </p:txEl>
                                          </p:spTgt>
                                        </p:tgtEl>
                                      </p:cBhvr>
                                    </p:animEffect>
                                    <p:anim calcmode="lin" valueType="num">
                                      <p:cBhvr>
                                        <p:cTn id="15" dur="20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p:cTn id="16" dur="2000" fill="hold"/>
                                        <p:tgtEl>
                                          <p:spTgt spid="8909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89091">
                                            <p:txEl>
                                              <p:pRg st="1" end="1"/>
                                            </p:txEl>
                                          </p:spTgt>
                                        </p:tgtEl>
                                        <p:attrNameLst>
                                          <p:attrName>style.visibility</p:attrName>
                                        </p:attrNameLst>
                                      </p:cBhvr>
                                      <p:to>
                                        <p:strVal val="visible"/>
                                      </p:to>
                                    </p:set>
                                    <p:animEffect transition="in" filter="fade">
                                      <p:cBhvr>
                                        <p:cTn id="21" dur="2000"/>
                                        <p:tgtEl>
                                          <p:spTgt spid="89091">
                                            <p:txEl>
                                              <p:pRg st="1" end="1"/>
                                            </p:txEl>
                                          </p:spTgt>
                                        </p:tgtEl>
                                      </p:cBhvr>
                                    </p:animEffect>
                                    <p:anim calcmode="lin" valueType="num">
                                      <p:cBhvr>
                                        <p:cTn id="22" dur="2000" fill="hold"/>
                                        <p:tgtEl>
                                          <p:spTgt spid="89091">
                                            <p:txEl>
                                              <p:pRg st="1" end="1"/>
                                            </p:txEl>
                                          </p:spTgt>
                                        </p:tgtEl>
                                        <p:attrNameLst>
                                          <p:attrName>ppt_x</p:attrName>
                                        </p:attrNameLst>
                                      </p:cBhvr>
                                      <p:tavLst>
                                        <p:tav tm="0">
                                          <p:val>
                                            <p:strVal val="#ppt_x"/>
                                          </p:val>
                                        </p:tav>
                                        <p:tav tm="100000">
                                          <p:val>
                                            <p:strVal val="#ppt_x"/>
                                          </p:val>
                                        </p:tav>
                                      </p:tavLst>
                                    </p:anim>
                                    <p:anim calcmode="lin" valueType="num">
                                      <p:cBhvr>
                                        <p:cTn id="23" dur="2000" fill="hold"/>
                                        <p:tgtEl>
                                          <p:spTgt spid="8909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89091">
                                            <p:txEl>
                                              <p:pRg st="6" end="6"/>
                                            </p:txEl>
                                          </p:spTgt>
                                        </p:tgtEl>
                                        <p:attrNameLst>
                                          <p:attrName>style.visibility</p:attrName>
                                        </p:attrNameLst>
                                      </p:cBhvr>
                                      <p:to>
                                        <p:strVal val="visible"/>
                                      </p:to>
                                    </p:set>
                                    <p:animEffect transition="in" filter="fade">
                                      <p:cBhvr>
                                        <p:cTn id="28" dur="2000"/>
                                        <p:tgtEl>
                                          <p:spTgt spid="89091">
                                            <p:txEl>
                                              <p:pRg st="6" end="6"/>
                                            </p:txEl>
                                          </p:spTgt>
                                        </p:tgtEl>
                                      </p:cBhvr>
                                    </p:animEffect>
                                    <p:anim calcmode="lin" valueType="num">
                                      <p:cBhvr>
                                        <p:cTn id="29" dur="2000" fill="hold"/>
                                        <p:tgtEl>
                                          <p:spTgt spid="89091">
                                            <p:txEl>
                                              <p:pRg st="6" end="6"/>
                                            </p:txEl>
                                          </p:spTgt>
                                        </p:tgtEl>
                                        <p:attrNameLst>
                                          <p:attrName>ppt_x</p:attrName>
                                        </p:attrNameLst>
                                      </p:cBhvr>
                                      <p:tavLst>
                                        <p:tav tm="0">
                                          <p:val>
                                            <p:strVal val="#ppt_x"/>
                                          </p:val>
                                        </p:tav>
                                        <p:tav tm="100000">
                                          <p:val>
                                            <p:strVal val="#ppt_x"/>
                                          </p:val>
                                        </p:tav>
                                      </p:tavLst>
                                    </p:anim>
                                    <p:anim calcmode="lin" valueType="num">
                                      <p:cBhvr>
                                        <p:cTn id="30" dur="2000" fill="hold"/>
                                        <p:tgtEl>
                                          <p:spTgt spid="89091">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MAPA CURRICULAR</a:t>
            </a:r>
            <a:endParaRPr lang="es-MX" dirty="0"/>
          </a:p>
        </p:txBody>
      </p:sp>
      <p:sp>
        <p:nvSpPr>
          <p:cNvPr id="9219" name="Rectángulo 2"/>
          <p:cNvSpPr>
            <a:spLocks noChangeArrowheads="1"/>
          </p:cNvSpPr>
          <p:nvPr/>
        </p:nvSpPr>
        <p:spPr bwMode="auto">
          <a:xfrm>
            <a:off x="2916238" y="5949950"/>
            <a:ext cx="4572000" cy="646113"/>
          </a:xfrm>
          <a:prstGeom prst="rect">
            <a:avLst/>
          </a:prstGeom>
          <a:noFill/>
          <a:ln w="9525">
            <a:noFill/>
            <a:miter lim="800000"/>
            <a:headEnd/>
            <a:tailEnd/>
          </a:ln>
        </p:spPr>
        <p:txBody>
          <a:bodyPr>
            <a:spAutoFit/>
          </a:bodyPr>
          <a:lstStyle/>
          <a:p>
            <a:r>
              <a:rPr lang="es-MX">
                <a:latin typeface="Century Schoolbook" pitchFamily="18" charset="0"/>
                <a:hlinkClick r:id="rId2"/>
              </a:rPr>
              <a:t>http://ri.uaemex.mx/bitstream/123456789/15233/2/mc10066.pdf</a:t>
            </a:r>
            <a:endParaRPr lang="es-MX">
              <a:latin typeface="Century Schoolbook" pitchFamily="18" charset="0"/>
            </a:endParaRPr>
          </a:p>
        </p:txBody>
      </p:sp>
      <p:pic>
        <p:nvPicPr>
          <p:cNvPr id="9220" name="Picture 5"/>
          <p:cNvPicPr>
            <a:picLocks noGrp="1" noChangeAspect="1" noChangeArrowheads="1"/>
          </p:cNvPicPr>
          <p:nvPr>
            <p:ph sz="quarter" idx="1"/>
          </p:nvPr>
        </p:nvPicPr>
        <p:blipFill>
          <a:blip r:embed="rId3"/>
          <a:srcRect l="18750" t="8315" r="17155" b="10052"/>
          <a:stretch>
            <a:fillRect/>
          </a:stretch>
        </p:blipFill>
        <p:spPr>
          <a:xfrm>
            <a:off x="571500" y="1295400"/>
            <a:ext cx="6643688" cy="4759325"/>
          </a:xfrm>
          <a:noFill/>
        </p:spPr>
      </p:pic>
      <p:sp>
        <p:nvSpPr>
          <p:cNvPr id="9221" name="6 CuadroTexto"/>
          <p:cNvSpPr txBox="1">
            <a:spLocks noChangeArrowheads="1"/>
          </p:cNvSpPr>
          <p:nvPr/>
        </p:nvSpPr>
        <p:spPr bwMode="auto">
          <a:xfrm>
            <a:off x="4857750" y="3643313"/>
            <a:ext cx="1285875" cy="369887"/>
          </a:xfrm>
          <a:prstGeom prst="rect">
            <a:avLst/>
          </a:prstGeom>
          <a:noFill/>
          <a:ln w="9525">
            <a:noFill/>
            <a:miter lim="800000"/>
            <a:headEnd/>
            <a:tailEnd/>
          </a:ln>
        </p:spPr>
        <p:txBody>
          <a:bodyPr>
            <a:spAutoFit/>
          </a:bodyPr>
          <a:lstStyle/>
          <a:p>
            <a:r>
              <a:rPr lang="es-MX"/>
              <a:t>MATERIA</a:t>
            </a:r>
          </a:p>
        </p:txBody>
      </p:sp>
      <p:cxnSp>
        <p:nvCxnSpPr>
          <p:cNvPr id="11" name="10 Conector recto de flecha"/>
          <p:cNvCxnSpPr/>
          <p:nvPr/>
        </p:nvCxnSpPr>
        <p:spPr>
          <a:xfrm rot="5400000">
            <a:off x="5072063" y="4071938"/>
            <a:ext cx="428625" cy="142875"/>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spTree>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4 Imagen" descr="231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UNIDAD</a:t>
            </a:r>
            <a:endParaRPr lang="es-MX" dirty="0"/>
          </a:p>
        </p:txBody>
      </p:sp>
      <p:sp>
        <p:nvSpPr>
          <p:cNvPr id="27652" name="2 Marcador de contenido"/>
          <p:cNvSpPr>
            <a:spLocks noGrp="1"/>
          </p:cNvSpPr>
          <p:nvPr>
            <p:ph sz="quarter" idx="1"/>
          </p:nvPr>
        </p:nvSpPr>
        <p:spPr>
          <a:xfrm>
            <a:off x="1285875" y="1571625"/>
            <a:ext cx="7467600" cy="4873625"/>
          </a:xfrm>
        </p:spPr>
        <p:txBody>
          <a:bodyPr/>
          <a:lstStyle/>
          <a:p>
            <a:pPr eaLnBrk="1" hangingPunct="1"/>
            <a:endParaRPr lang="es-MX" smtClean="0"/>
          </a:p>
          <a:p>
            <a:pPr eaLnBrk="1" hangingPunct="1"/>
            <a:r>
              <a:rPr lang="es-MX" smtClean="0"/>
              <a:t>II.-FUNDAMENTACION DEL CURRICULUM</a:t>
            </a:r>
          </a:p>
          <a:p>
            <a:pPr eaLnBrk="1" hangingPunct="1"/>
            <a:endParaRPr lang="es-MX" smtClean="0"/>
          </a:p>
          <a:p>
            <a:pPr eaLnBrk="1" hangingPunct="1"/>
            <a:r>
              <a:rPr lang="es-MX" smtClean="0"/>
              <a:t>Los alumnos la fundamentación de los curriculums de acuerdo a varios enfoques para discernir sus diferencias a través del teiempo</a:t>
            </a:r>
          </a:p>
        </p:txBody>
      </p:sp>
    </p:spTree>
  </p:cSld>
  <p:clrMapOvr>
    <a:masterClrMapping/>
  </p:clrMapOvr>
  <p:transition spd="slow">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2500313"/>
            <a:ext cx="7239000" cy="1143000"/>
          </a:xfrm>
        </p:spPr>
        <p:txBody>
          <a:bodyPr/>
          <a:lstStyle/>
          <a:p>
            <a:pPr eaLnBrk="1" fontAlgn="auto" hangingPunct="1">
              <a:spcAft>
                <a:spcPts val="0"/>
              </a:spcAft>
              <a:defRPr/>
            </a:pPr>
            <a:r>
              <a:rPr lang="es-MX" dirty="0" smtClean="0"/>
              <a:t>UNIDAD  II.</a:t>
            </a:r>
            <a:r>
              <a:rPr lang="es-MX" b="1" dirty="0" smtClean="0"/>
              <a:t> Fundamentación del curriculum</a:t>
            </a:r>
            <a:r>
              <a:rPr lang="es-MX" dirty="0" smtClean="0"/>
              <a:t> -</a:t>
            </a:r>
            <a:endParaRPr lang="es-MX" dirty="0"/>
          </a:p>
        </p:txBody>
      </p:sp>
      <p:sp>
        <p:nvSpPr>
          <p:cNvPr id="3" name="2 Marcador de contenido"/>
          <p:cNvSpPr>
            <a:spLocks noGrp="1"/>
          </p:cNvSpPr>
          <p:nvPr>
            <p:ph sz="quarter" idx="1"/>
          </p:nvPr>
        </p:nvSpPr>
        <p:spPr>
          <a:xfrm>
            <a:off x="457200" y="3429000"/>
            <a:ext cx="7239000" cy="3027363"/>
          </a:xfrm>
        </p:spPr>
        <p:txBody>
          <a:bodyPr>
            <a:normAutofit fontScale="40000" lnSpcReduction="20000"/>
          </a:bodyPr>
          <a:lstStyle/>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endParaRPr lang="es-MX" dirty="0" smtClean="0"/>
          </a:p>
          <a:p>
            <a:pPr marL="274320" indent="-274320" algn="r" eaLnBrk="1" fontAlgn="auto" hangingPunct="1">
              <a:spcAft>
                <a:spcPts val="0"/>
              </a:spcAft>
              <a:buFont typeface="Wingdings"/>
              <a:buChar char=""/>
              <a:defRPr/>
            </a:pPr>
            <a:r>
              <a:rPr lang="es-MX" sz="7000" dirty="0" smtClean="0"/>
              <a:t>Perfiles educativos </a:t>
            </a:r>
          </a:p>
          <a:p>
            <a:pPr marL="274320" indent="-274320" algn="r" eaLnBrk="1" fontAlgn="auto" hangingPunct="1">
              <a:spcAft>
                <a:spcPts val="0"/>
              </a:spcAft>
              <a:buFont typeface="Wingdings"/>
              <a:buChar char=""/>
              <a:defRPr/>
            </a:pPr>
            <a:r>
              <a:rPr lang="es-MX" sz="7000" b="1" dirty="0" smtClean="0"/>
              <a:t>Fundamentos: Filosóficos, legales, psicológicos, pedagógicos. </a:t>
            </a:r>
          </a:p>
          <a:p>
            <a:pPr marL="274320" indent="-274320" eaLnBrk="1" fontAlgn="auto" hangingPunct="1">
              <a:spcAft>
                <a:spcPts val="0"/>
              </a:spcAft>
              <a:buFont typeface="Wingdings"/>
              <a:buChar char=""/>
              <a:defRPr/>
            </a:pPr>
            <a:r>
              <a:rPr lang="es-MX" dirty="0" smtClean="0"/>
              <a:t>	</a:t>
            </a:r>
          </a:p>
        </p:txBody>
      </p:sp>
      <p:pic>
        <p:nvPicPr>
          <p:cNvPr id="28676" name="3 Imagen" descr="images (5).jpg">
            <a:hlinkClick r:id="rId2" action="ppaction://hlinksldjump"/>
          </p:cNvPr>
          <p:cNvPicPr>
            <a:picLocks noChangeAspect="1"/>
          </p:cNvPicPr>
          <p:nvPr/>
        </p:nvPicPr>
        <p:blipFill>
          <a:blip r:embed="rId3"/>
          <a:srcRect/>
          <a:stretch>
            <a:fillRect/>
          </a:stretch>
        </p:blipFill>
        <p:spPr bwMode="auto">
          <a:xfrm>
            <a:off x="714375" y="357188"/>
            <a:ext cx="1962150" cy="23336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4 Imagen" descr="images (7).jpg"/>
          <p:cNvPicPr>
            <a:picLocks noChangeAspect="1"/>
          </p:cNvPicPr>
          <p:nvPr/>
        </p:nvPicPr>
        <p:blipFill>
          <a:blip r:embed="rId2"/>
          <a:srcRect/>
          <a:stretch>
            <a:fillRect/>
          </a:stretch>
        </p:blipFill>
        <p:spPr bwMode="auto">
          <a:xfrm>
            <a:off x="1214438" y="285750"/>
            <a:ext cx="6929437" cy="6424613"/>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endParaRPr lang="es-MX"/>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3 Imagen" descr="descarga (2).jpg"/>
          <p:cNvPicPr>
            <a:picLocks noChangeAspect="1"/>
          </p:cNvPicPr>
          <p:nvPr/>
        </p:nvPicPr>
        <p:blipFill>
          <a:blip r:embed="rId2"/>
          <a:srcRect/>
          <a:stretch>
            <a:fillRect/>
          </a:stretch>
        </p:blipFill>
        <p:spPr bwMode="auto">
          <a:xfrm>
            <a:off x="285750" y="1716088"/>
            <a:ext cx="5929313" cy="5141912"/>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Fundamentos filosóficos</a:t>
            </a:r>
            <a:endParaRPr lang="es-MX" dirty="0"/>
          </a:p>
        </p:txBody>
      </p:sp>
      <p:sp>
        <p:nvSpPr>
          <p:cNvPr id="3" name="2 Marcador de contenido"/>
          <p:cNvSpPr>
            <a:spLocks noGrp="1"/>
          </p:cNvSpPr>
          <p:nvPr>
            <p:ph sz="quarter" idx="1"/>
          </p:nvPr>
        </p:nvSpPr>
        <p:spPr>
          <a:xfrm>
            <a:off x="5286375" y="2000250"/>
            <a:ext cx="3495675" cy="3544888"/>
          </a:xfrm>
        </p:spPr>
        <p:txBody>
          <a:bodyPr>
            <a:normAutofit fontScale="92500" lnSpcReduction="10000"/>
          </a:bodyPr>
          <a:lstStyle/>
          <a:p>
            <a:pPr marL="274320" indent="-274320" algn="just" eaLnBrk="1" fontAlgn="auto" hangingPunct="1">
              <a:spcAft>
                <a:spcPts val="0"/>
              </a:spcAft>
              <a:buFont typeface="Wingdings"/>
              <a:buChar char=""/>
              <a:defRPr/>
            </a:pPr>
            <a:r>
              <a:rPr lang="es-MX" dirty="0" smtClean="0">
                <a:solidFill>
                  <a:schemeClr val="accent1">
                    <a:lumMod val="50000"/>
                  </a:schemeClr>
                </a:solidFill>
              </a:rPr>
              <a:t>Permite encarar la realidad a la que será útil la formación de los próximos estudiantes. Y responde a tres interrogantes:</a:t>
            </a:r>
          </a:p>
          <a:p>
            <a:pPr marL="274320" indent="-274320" algn="ctr" eaLnBrk="1" fontAlgn="auto" hangingPunct="1">
              <a:spcAft>
                <a:spcPts val="0"/>
              </a:spcAft>
              <a:buFont typeface="Wingdings"/>
              <a:buChar char=""/>
              <a:defRPr/>
            </a:pPr>
            <a:r>
              <a:rPr lang="es-MX" dirty="0" smtClean="0">
                <a:solidFill>
                  <a:schemeClr val="accent1">
                    <a:lumMod val="50000"/>
                  </a:schemeClr>
                </a:solidFill>
              </a:rPr>
              <a:t>Fundamento científico.</a:t>
            </a:r>
          </a:p>
          <a:p>
            <a:pPr marL="274320" indent="-274320" algn="ctr" eaLnBrk="1" fontAlgn="auto" hangingPunct="1">
              <a:spcAft>
                <a:spcPts val="0"/>
              </a:spcAft>
              <a:buFont typeface="Wingdings"/>
              <a:buChar char=""/>
              <a:defRPr/>
            </a:pPr>
            <a:r>
              <a:rPr lang="es-MX" dirty="0" smtClean="0">
                <a:solidFill>
                  <a:schemeClr val="accent1">
                    <a:lumMod val="50000"/>
                  </a:schemeClr>
                </a:solidFill>
              </a:rPr>
              <a:t>Fundamento psicológico</a:t>
            </a:r>
          </a:p>
          <a:p>
            <a:pPr marL="274320" indent="-274320" algn="ctr" eaLnBrk="1" fontAlgn="auto" hangingPunct="1">
              <a:spcAft>
                <a:spcPts val="0"/>
              </a:spcAft>
              <a:buFont typeface="Wingdings"/>
              <a:buChar char=""/>
              <a:defRPr/>
            </a:pPr>
            <a:r>
              <a:rPr lang="es-MX" dirty="0" smtClean="0">
                <a:solidFill>
                  <a:schemeClr val="accent1">
                    <a:lumMod val="50000"/>
                  </a:schemeClr>
                </a:solidFill>
              </a:rPr>
              <a:t>Fundamento social</a:t>
            </a:r>
          </a:p>
          <a:p>
            <a:pPr marL="274320" indent="-274320" algn="ctr" eaLnBrk="1" fontAlgn="auto" hangingPunct="1">
              <a:spcAft>
                <a:spcPts val="0"/>
              </a:spcAft>
              <a:buFont typeface="Wingdings"/>
              <a:buChar char=""/>
              <a:defRPr/>
            </a:pPr>
            <a:endParaRPr lang="es-MX" dirty="0"/>
          </a:p>
        </p:txBody>
      </p:sp>
    </p:spTree>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Fundamento científico</a:t>
            </a:r>
            <a:endParaRPr lang="es-MX" dirty="0"/>
          </a:p>
        </p:txBody>
      </p:sp>
      <p:sp>
        <p:nvSpPr>
          <p:cNvPr id="31747" name="2 Marcador de contenido"/>
          <p:cNvSpPr>
            <a:spLocks noGrp="1"/>
          </p:cNvSpPr>
          <p:nvPr>
            <p:ph sz="quarter" idx="1"/>
          </p:nvPr>
        </p:nvSpPr>
        <p:spPr>
          <a:xfrm>
            <a:off x="2500313" y="2643188"/>
            <a:ext cx="5853112" cy="1928812"/>
          </a:xfrm>
        </p:spPr>
        <p:txBody>
          <a:bodyPr/>
          <a:lstStyle/>
          <a:p>
            <a:pPr algn="just" eaLnBrk="1" hangingPunct="1"/>
            <a:r>
              <a:rPr lang="es-MX" smtClean="0"/>
              <a:t>Basado en la utilización de las ciencias, investigación y planificación del proceso educativo.</a:t>
            </a:r>
          </a:p>
        </p:txBody>
      </p:sp>
      <p:pic>
        <p:nvPicPr>
          <p:cNvPr id="31748" name="3 Imagen" descr="images (24).jpg"/>
          <p:cNvPicPr>
            <a:picLocks noChangeAspect="1"/>
          </p:cNvPicPr>
          <p:nvPr/>
        </p:nvPicPr>
        <p:blipFill>
          <a:blip r:embed="rId2"/>
          <a:srcRect/>
          <a:stretch>
            <a:fillRect/>
          </a:stretch>
        </p:blipFill>
        <p:spPr bwMode="auto">
          <a:xfrm>
            <a:off x="0" y="1571625"/>
            <a:ext cx="2466975" cy="1847850"/>
          </a:xfrm>
          <a:prstGeom prst="rect">
            <a:avLst/>
          </a:prstGeom>
          <a:noFill/>
          <a:ln w="9525">
            <a:noFill/>
            <a:miter lim="800000"/>
            <a:headEnd/>
            <a:tailEnd/>
          </a:ln>
        </p:spPr>
      </p:pic>
      <p:pic>
        <p:nvPicPr>
          <p:cNvPr id="31749" name="4 Imagen" descr="images (25).jpg"/>
          <p:cNvPicPr>
            <a:picLocks noChangeAspect="1"/>
          </p:cNvPicPr>
          <p:nvPr/>
        </p:nvPicPr>
        <p:blipFill>
          <a:blip r:embed="rId3"/>
          <a:srcRect/>
          <a:stretch>
            <a:fillRect/>
          </a:stretch>
        </p:blipFill>
        <p:spPr bwMode="auto">
          <a:xfrm>
            <a:off x="5000625" y="4500563"/>
            <a:ext cx="2744788" cy="1943100"/>
          </a:xfrm>
          <a:prstGeom prst="rect">
            <a:avLst/>
          </a:prstGeom>
          <a:noFill/>
          <a:ln w="9525">
            <a:noFill/>
            <a:miter lim="800000"/>
            <a:headEnd/>
            <a:tailEnd/>
          </a:ln>
        </p:spPr>
      </p:pic>
      <p:pic>
        <p:nvPicPr>
          <p:cNvPr id="31750" name="5 Imagen" descr="images (26).jpg"/>
          <p:cNvPicPr>
            <a:picLocks noChangeAspect="1"/>
          </p:cNvPicPr>
          <p:nvPr/>
        </p:nvPicPr>
        <p:blipFill>
          <a:blip r:embed="rId4"/>
          <a:srcRect/>
          <a:stretch>
            <a:fillRect/>
          </a:stretch>
        </p:blipFill>
        <p:spPr bwMode="auto">
          <a:xfrm>
            <a:off x="642938" y="4429125"/>
            <a:ext cx="2447925" cy="18669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Fundamentos psicológicos</a:t>
            </a:r>
            <a:endParaRPr lang="es-MX" dirty="0"/>
          </a:p>
        </p:txBody>
      </p:sp>
      <p:sp>
        <p:nvSpPr>
          <p:cNvPr id="32771" name="2 Marcador de contenido"/>
          <p:cNvSpPr>
            <a:spLocks noGrp="1"/>
          </p:cNvSpPr>
          <p:nvPr>
            <p:ph sz="quarter" idx="1"/>
          </p:nvPr>
        </p:nvSpPr>
        <p:spPr>
          <a:xfrm>
            <a:off x="3071813" y="1785938"/>
            <a:ext cx="3209925" cy="4114800"/>
          </a:xfrm>
        </p:spPr>
        <p:txBody>
          <a:bodyPr/>
          <a:lstStyle/>
          <a:p>
            <a:pPr algn="just" eaLnBrk="1" hangingPunct="1"/>
            <a:r>
              <a:rPr lang="es-MX" smtClean="0"/>
              <a:t>Fundamento, diseño o diversificación curricular teniendo como parte modular las experiencias de aprendizaje</a:t>
            </a:r>
          </a:p>
        </p:txBody>
      </p:sp>
      <p:pic>
        <p:nvPicPr>
          <p:cNvPr id="32772" name="3 Imagen" descr="descarga.png"/>
          <p:cNvPicPr>
            <a:picLocks noChangeAspect="1"/>
          </p:cNvPicPr>
          <p:nvPr/>
        </p:nvPicPr>
        <p:blipFill>
          <a:blip r:embed="rId2"/>
          <a:srcRect/>
          <a:stretch>
            <a:fillRect/>
          </a:stretch>
        </p:blipFill>
        <p:spPr bwMode="auto">
          <a:xfrm rot="-3227689">
            <a:off x="473075" y="2330450"/>
            <a:ext cx="2376488" cy="2376488"/>
          </a:xfrm>
          <a:prstGeom prst="rect">
            <a:avLst/>
          </a:prstGeom>
          <a:noFill/>
          <a:ln w="9525">
            <a:noFill/>
            <a:miter lim="800000"/>
            <a:headEnd/>
            <a:tailEnd/>
          </a:ln>
        </p:spPr>
      </p:pic>
      <p:pic>
        <p:nvPicPr>
          <p:cNvPr id="32773" name="4 Imagen" descr="descarga (3).jpg"/>
          <p:cNvPicPr>
            <a:picLocks noChangeAspect="1"/>
          </p:cNvPicPr>
          <p:nvPr/>
        </p:nvPicPr>
        <p:blipFill>
          <a:blip r:embed="rId3"/>
          <a:srcRect/>
          <a:stretch>
            <a:fillRect/>
          </a:stretch>
        </p:blipFill>
        <p:spPr bwMode="auto">
          <a:xfrm>
            <a:off x="6715125" y="3286125"/>
            <a:ext cx="2143125" cy="21431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Fundamentos pedagógicos </a:t>
            </a:r>
            <a:endParaRPr lang="es-MX" dirty="0"/>
          </a:p>
        </p:txBody>
      </p:sp>
      <p:sp>
        <p:nvSpPr>
          <p:cNvPr id="3" name="2 Marcador de contenido"/>
          <p:cNvSpPr>
            <a:spLocks noGrp="1"/>
          </p:cNvSpPr>
          <p:nvPr>
            <p:ph sz="quarter" idx="1"/>
          </p:nvPr>
        </p:nvSpPr>
        <p:spPr>
          <a:xfrm>
            <a:off x="457200" y="1600200"/>
            <a:ext cx="7543800" cy="3614738"/>
          </a:xfrm>
          <a:prstGeom prst="star6">
            <a:avLst/>
          </a:prstGeom>
          <a:ln>
            <a:solidFill>
              <a:srgbClr val="FFFF00"/>
            </a:solidFill>
          </a:ln>
        </p:spPr>
        <p:txBody>
          <a:bodyPr>
            <a:normAutofit fontScale="92500"/>
          </a:bodyPr>
          <a:lstStyle/>
          <a:p>
            <a:pPr marL="274320" indent="-274320" eaLnBrk="1" fontAlgn="auto" hangingPunct="1">
              <a:spcAft>
                <a:spcPts val="0"/>
              </a:spcAft>
              <a:buFont typeface="Wingdings"/>
              <a:buChar char=""/>
              <a:defRPr/>
            </a:pPr>
            <a:r>
              <a:rPr lang="es-MX" dirty="0" smtClean="0"/>
              <a:t>Dentro de esta etapa se definen desde que  teoría se va a trabajar. Integrando a las competencias dentro de las cuales se va a guiar o formal a los dicentes. </a:t>
            </a:r>
            <a:endParaRPr lang="es-MX" dirty="0"/>
          </a:p>
        </p:txBody>
      </p:sp>
    </p:spTree>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Fundamentos legales</a:t>
            </a:r>
            <a:endParaRPr lang="es-MX" dirty="0"/>
          </a:p>
        </p:txBody>
      </p:sp>
      <p:sp>
        <p:nvSpPr>
          <p:cNvPr id="4" name="3 Elipse"/>
          <p:cNvSpPr/>
          <p:nvPr/>
        </p:nvSpPr>
        <p:spPr>
          <a:xfrm>
            <a:off x="285750" y="1643063"/>
            <a:ext cx="2428875" cy="2786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Son todas aquellas  leyes o normas por las cuales se rige la institución</a:t>
            </a:r>
          </a:p>
        </p:txBody>
      </p:sp>
      <p:sp>
        <p:nvSpPr>
          <p:cNvPr id="5" name="4 Elipse"/>
          <p:cNvSpPr/>
          <p:nvPr/>
        </p:nvSpPr>
        <p:spPr>
          <a:xfrm>
            <a:off x="3000375" y="3714750"/>
            <a:ext cx="2643188" cy="2857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Dentro de esta se puede mostrar un organismo publico y </a:t>
            </a:r>
            <a:r>
              <a:rPr lang="es-MX" dirty="0" err="1"/>
              <a:t>decentrlizado</a:t>
            </a:r>
            <a:r>
              <a:rPr lang="es-MX" dirty="0"/>
              <a:t>.</a:t>
            </a:r>
          </a:p>
        </p:txBody>
      </p:sp>
      <p:sp>
        <p:nvSpPr>
          <p:cNvPr id="6" name="5 Elipse"/>
          <p:cNvSpPr/>
          <p:nvPr/>
        </p:nvSpPr>
        <p:spPr>
          <a:xfrm>
            <a:off x="6000750" y="1428750"/>
            <a:ext cx="2286000" cy="2857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err="1"/>
              <a:t>Asi</a:t>
            </a:r>
            <a:r>
              <a:rPr lang="es-MX" dirty="0"/>
              <a:t> mismo se expresan los fines d la educación y </a:t>
            </a:r>
            <a:r>
              <a:rPr lang="es-MX" dirty="0" err="1"/>
              <a:t>contruye</a:t>
            </a:r>
            <a:r>
              <a:rPr lang="es-MX" dirty="0"/>
              <a:t> el resultado de la acción.</a:t>
            </a:r>
          </a:p>
        </p:txBody>
      </p:sp>
      <p:sp>
        <p:nvSpPr>
          <p:cNvPr id="8" name="7 Flecha doblada hacia arriba"/>
          <p:cNvSpPr/>
          <p:nvPr/>
        </p:nvSpPr>
        <p:spPr>
          <a:xfrm rot="6749098">
            <a:off x="1357312" y="4572001"/>
            <a:ext cx="1357313" cy="192881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Flecha doblada hacia arriba"/>
          <p:cNvSpPr/>
          <p:nvPr/>
        </p:nvSpPr>
        <p:spPr>
          <a:xfrm rot="1000860">
            <a:off x="6105525" y="4368800"/>
            <a:ext cx="1357313" cy="192881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Tree>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4 Imagen" descr="239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a:xfrm>
            <a:off x="928688" y="1071563"/>
            <a:ext cx="7772400" cy="1143000"/>
          </a:xfrm>
        </p:spPr>
        <p:txBody>
          <a:bodyPr/>
          <a:lstStyle/>
          <a:p>
            <a:pPr eaLnBrk="1" fontAlgn="auto" hangingPunct="1">
              <a:spcAft>
                <a:spcPts val="0"/>
              </a:spcAft>
              <a:defRPr/>
            </a:pPr>
            <a:r>
              <a:rPr lang="es-MX" dirty="0" smtClean="0"/>
              <a:t>Unidad III Desarrollo Curricular </a:t>
            </a:r>
            <a:endParaRPr lang="es-MX" dirty="0"/>
          </a:p>
        </p:txBody>
      </p:sp>
      <p:sp>
        <p:nvSpPr>
          <p:cNvPr id="3" name="2 Marcador de contenido"/>
          <p:cNvSpPr>
            <a:spLocks noGrp="1"/>
          </p:cNvSpPr>
          <p:nvPr>
            <p:ph sz="quarter" idx="1"/>
          </p:nvPr>
        </p:nvSpPr>
        <p:spPr>
          <a:xfrm>
            <a:off x="928688" y="2428875"/>
            <a:ext cx="7772400" cy="2481263"/>
          </a:xfrm>
        </p:spPr>
        <p:txBody>
          <a:bodyPr>
            <a:normAutofit fontScale="85000" lnSpcReduction="20000"/>
          </a:bodyPr>
          <a:lstStyle/>
          <a:p>
            <a:pPr marL="274320" indent="-274320" eaLnBrk="1" fontAlgn="auto" hangingPunct="1">
              <a:spcAft>
                <a:spcPts val="0"/>
              </a:spcAft>
              <a:buFont typeface="Wingdings"/>
              <a:buChar char=""/>
              <a:defRPr/>
            </a:pPr>
            <a:r>
              <a:rPr lang="es-MX" sz="3600" b="1" i="1" dirty="0" smtClean="0"/>
              <a:t>Momentos del curriculum </a:t>
            </a:r>
          </a:p>
          <a:p>
            <a:pPr marL="274320" indent="-274320" algn="ctr" eaLnBrk="1" fontAlgn="auto" hangingPunct="1">
              <a:spcAft>
                <a:spcPts val="0"/>
              </a:spcAft>
              <a:buFont typeface="Wingdings"/>
              <a:buChar char=""/>
              <a:defRPr/>
            </a:pPr>
            <a:r>
              <a:rPr lang="es-MX" sz="3600" b="1" i="1" dirty="0" smtClean="0"/>
              <a:t>Planeación </a:t>
            </a:r>
          </a:p>
          <a:p>
            <a:pPr marL="274320" indent="-274320" algn="ctr" eaLnBrk="1" fontAlgn="auto" hangingPunct="1">
              <a:spcAft>
                <a:spcPts val="0"/>
              </a:spcAft>
              <a:buFont typeface="Wingdings"/>
              <a:buChar char=""/>
              <a:defRPr/>
            </a:pPr>
            <a:r>
              <a:rPr lang="es-MX" sz="3600" b="1" i="1" dirty="0" smtClean="0"/>
              <a:t>Desarrollo</a:t>
            </a:r>
          </a:p>
          <a:p>
            <a:pPr marL="274320" indent="-274320" algn="ctr" eaLnBrk="1" fontAlgn="auto" hangingPunct="1">
              <a:spcAft>
                <a:spcPts val="0"/>
              </a:spcAft>
              <a:buFont typeface="Wingdings"/>
              <a:buChar char=""/>
              <a:defRPr/>
            </a:pPr>
            <a:r>
              <a:rPr lang="es-MX" sz="3600" b="1" i="1" dirty="0" smtClean="0"/>
              <a:t>Evaluación </a:t>
            </a:r>
          </a:p>
          <a:p>
            <a:pPr marL="274320" indent="-274320" eaLnBrk="1" fontAlgn="auto" hangingPunct="1">
              <a:spcAft>
                <a:spcPts val="0"/>
              </a:spcAft>
              <a:buFont typeface="Wingdings"/>
              <a:buChar char=""/>
              <a:defRPr/>
            </a:pPr>
            <a:r>
              <a:rPr lang="es-MX" sz="3600" b="1" i="1" dirty="0" smtClean="0"/>
              <a:t>Elementos del curriculum </a:t>
            </a:r>
            <a:endParaRPr lang="es-MX" sz="3600" b="1" i="1" dirty="0"/>
          </a:p>
        </p:txBody>
      </p:sp>
      <p:pic>
        <p:nvPicPr>
          <p:cNvPr id="35845" name="3 Imagen" descr="images (8).jpg">
            <a:hlinkClick r:id="rId3" action="ppaction://hlinksldjump"/>
          </p:cNvPr>
          <p:cNvPicPr>
            <a:picLocks noChangeAspect="1"/>
          </p:cNvPicPr>
          <p:nvPr/>
        </p:nvPicPr>
        <p:blipFill>
          <a:blip r:embed="rId4"/>
          <a:srcRect/>
          <a:stretch>
            <a:fillRect/>
          </a:stretch>
        </p:blipFill>
        <p:spPr bwMode="auto">
          <a:xfrm>
            <a:off x="5772150" y="4714875"/>
            <a:ext cx="2228850" cy="20574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4 Imagen" descr="231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UNIDAD</a:t>
            </a:r>
            <a:endParaRPr lang="es-MX" dirty="0"/>
          </a:p>
        </p:txBody>
      </p:sp>
      <p:sp>
        <p:nvSpPr>
          <p:cNvPr id="36868" name="2 Marcador de contenido"/>
          <p:cNvSpPr>
            <a:spLocks noGrp="1"/>
          </p:cNvSpPr>
          <p:nvPr>
            <p:ph sz="quarter" idx="1"/>
          </p:nvPr>
        </p:nvSpPr>
        <p:spPr>
          <a:xfrm>
            <a:off x="1285875" y="1571625"/>
            <a:ext cx="7467600" cy="4873625"/>
          </a:xfrm>
        </p:spPr>
        <p:txBody>
          <a:bodyPr/>
          <a:lstStyle/>
          <a:p>
            <a:pPr eaLnBrk="1" hangingPunct="1"/>
            <a:endParaRPr lang="es-MX" smtClean="0"/>
          </a:p>
          <a:p>
            <a:pPr eaLnBrk="1" hangingPunct="1"/>
            <a:r>
              <a:rPr lang="es-MX" smtClean="0"/>
              <a:t>III.-DESARROLLO CURRICULAR</a:t>
            </a:r>
          </a:p>
          <a:p>
            <a:pPr eaLnBrk="1" hangingPunct="1"/>
            <a:r>
              <a:rPr lang="es-MX" smtClean="0"/>
              <a:t>El alumno conocerá los procesos internos del desarrollo curricular.</a:t>
            </a:r>
          </a:p>
          <a:p>
            <a:pPr eaLnBrk="1" hangingPunct="1"/>
            <a:r>
              <a:rPr lang="es-MX" smtClean="0"/>
              <a:t>La curricula va a ser conocida de acuerdo a la perspectiva a que se requiera con su fin pasados desde las organizaciones hasta la escolar</a:t>
            </a: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4 Imagen" descr="328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a:xfrm>
            <a:off x="457200" y="274638"/>
            <a:ext cx="7467600" cy="439737"/>
          </a:xfrm>
        </p:spPr>
        <p:txBody>
          <a:bodyPr>
            <a:normAutofit fontScale="90000"/>
          </a:bodyPr>
          <a:lstStyle/>
          <a:p>
            <a:pPr eaLnBrk="1" fontAlgn="auto" hangingPunct="1">
              <a:spcAft>
                <a:spcPts val="0"/>
              </a:spcAft>
              <a:defRPr/>
            </a:pPr>
            <a:r>
              <a:rPr lang="es-MX" dirty="0" smtClean="0"/>
              <a:t>INDICE</a:t>
            </a:r>
            <a:endParaRPr lang="es-MX" dirty="0"/>
          </a:p>
        </p:txBody>
      </p:sp>
      <p:sp>
        <p:nvSpPr>
          <p:cNvPr id="3" name="2 Marcador de contenido"/>
          <p:cNvSpPr>
            <a:spLocks noGrp="1"/>
          </p:cNvSpPr>
          <p:nvPr>
            <p:ph sz="quarter" idx="1"/>
          </p:nvPr>
        </p:nvSpPr>
        <p:spPr>
          <a:xfrm>
            <a:off x="2071688" y="785813"/>
            <a:ext cx="3424237" cy="6500812"/>
          </a:xfrm>
        </p:spPr>
        <p:txBody>
          <a:bodyPr>
            <a:normAutofit fontScale="32500" lnSpcReduction="20000"/>
          </a:bodyPr>
          <a:lstStyle/>
          <a:p>
            <a:pPr marL="274320" indent="-274320" eaLnBrk="1" fontAlgn="auto" hangingPunct="1">
              <a:spcAft>
                <a:spcPts val="0"/>
              </a:spcAft>
              <a:buFont typeface="Wingdings"/>
              <a:buChar char=""/>
              <a:defRPr/>
            </a:pPr>
            <a:r>
              <a:rPr lang="es-MX" dirty="0" smtClean="0"/>
              <a:t>Unidad I</a:t>
            </a:r>
          </a:p>
          <a:p>
            <a:pPr marL="274320" indent="-274320" eaLnBrk="1" fontAlgn="auto" hangingPunct="1">
              <a:spcAft>
                <a:spcPts val="0"/>
              </a:spcAft>
              <a:buFont typeface="Wingdings"/>
              <a:buNone/>
              <a:defRPr/>
            </a:pPr>
            <a:r>
              <a:rPr lang="es-MX" dirty="0" smtClean="0"/>
              <a:t>          Modelos Curriculares </a:t>
            </a:r>
          </a:p>
          <a:p>
            <a:pPr marL="274320" indent="-274320" eaLnBrk="1" fontAlgn="auto" hangingPunct="1">
              <a:spcAft>
                <a:spcPts val="0"/>
              </a:spcAft>
              <a:buFont typeface="Courier New" pitchFamily="49" charset="0"/>
              <a:buChar char="o"/>
              <a:defRPr/>
            </a:pPr>
            <a:r>
              <a:rPr lang="es-MX" b="1" dirty="0" smtClean="0">
                <a:latin typeface="Arial" pitchFamily="34" charset="0"/>
                <a:cs typeface="Arial" pitchFamily="34" charset="0"/>
              </a:rPr>
              <a:t>Conceptos </a:t>
            </a:r>
          </a:p>
          <a:p>
            <a:pPr marL="274320" indent="-274320" eaLnBrk="1" fontAlgn="auto" hangingPunct="1">
              <a:spcAft>
                <a:spcPts val="0"/>
              </a:spcAft>
              <a:buFont typeface="Courier New" pitchFamily="49" charset="0"/>
              <a:buChar char="o"/>
              <a:defRPr/>
            </a:pPr>
            <a:r>
              <a:rPr lang="es-MX" b="1" dirty="0" smtClean="0">
                <a:latin typeface="Arial" pitchFamily="34" charset="0"/>
                <a:cs typeface="Arial" pitchFamily="34" charset="0"/>
              </a:rPr>
              <a:t>Evolución cronológica </a:t>
            </a:r>
          </a:p>
          <a:p>
            <a:pPr marL="274320" indent="-274320" eaLnBrk="1" fontAlgn="auto" hangingPunct="1">
              <a:spcAft>
                <a:spcPts val="0"/>
              </a:spcAft>
              <a:buFont typeface="Courier New" pitchFamily="49" charset="0"/>
              <a:buChar char="o"/>
              <a:defRPr/>
            </a:pPr>
            <a:r>
              <a:rPr lang="es-MX" b="1" dirty="0" smtClean="0">
                <a:latin typeface="Arial" pitchFamily="34" charset="0"/>
                <a:cs typeface="Arial" pitchFamily="34" charset="0"/>
              </a:rPr>
              <a:t>Características </a:t>
            </a:r>
          </a:p>
          <a:p>
            <a:pPr marL="274320" indent="-274320" eaLnBrk="1" fontAlgn="auto" hangingPunct="1">
              <a:spcAft>
                <a:spcPts val="0"/>
              </a:spcAft>
              <a:buFont typeface="Courier New" pitchFamily="49" charset="0"/>
              <a:buChar char="o"/>
              <a:defRPr/>
            </a:pPr>
            <a:r>
              <a:rPr lang="es-MX" b="1" dirty="0" smtClean="0">
                <a:latin typeface="Arial" pitchFamily="34" charset="0"/>
                <a:cs typeface="Arial" pitchFamily="34" charset="0"/>
              </a:rPr>
              <a:t>Modelos curriculares </a:t>
            </a:r>
          </a:p>
          <a:p>
            <a:pPr marL="274320" indent="-274320" eaLnBrk="1" fontAlgn="auto" hangingPunct="1">
              <a:spcAft>
                <a:spcPts val="0"/>
              </a:spcAft>
              <a:buFont typeface="Courier New" pitchFamily="49" charset="0"/>
              <a:buChar char="o"/>
              <a:defRPr/>
            </a:pPr>
            <a:endParaRPr lang="es-MX" dirty="0" smtClean="0"/>
          </a:p>
          <a:p>
            <a:pPr marL="274320" indent="-274320" eaLnBrk="1" fontAlgn="auto" hangingPunct="1">
              <a:spcAft>
                <a:spcPts val="0"/>
              </a:spcAft>
              <a:buFont typeface="Wingdings"/>
              <a:buChar char=""/>
              <a:defRPr/>
            </a:pPr>
            <a:r>
              <a:rPr lang="es-MX" dirty="0" smtClean="0"/>
              <a:t>Unidad II</a:t>
            </a:r>
          </a:p>
          <a:p>
            <a:pPr marL="274320" indent="-274320" eaLnBrk="1" fontAlgn="auto" hangingPunct="1">
              <a:spcAft>
                <a:spcPts val="0"/>
              </a:spcAft>
              <a:buFont typeface="Wingdings"/>
              <a:buNone/>
              <a:defRPr/>
            </a:pPr>
            <a:r>
              <a:rPr lang="es-MX" dirty="0" smtClean="0"/>
              <a:t>          Fundamentación del curriculum </a:t>
            </a:r>
          </a:p>
          <a:p>
            <a:pPr marL="274320" indent="-274320" eaLnBrk="1" fontAlgn="auto" hangingPunct="1">
              <a:spcAft>
                <a:spcPts val="0"/>
              </a:spcAft>
              <a:buFont typeface="Wingdings"/>
              <a:buChar char=""/>
              <a:defRPr/>
            </a:pPr>
            <a:r>
              <a:rPr lang="es-MX" dirty="0" smtClean="0"/>
              <a:t>Perfiles educativos </a:t>
            </a:r>
          </a:p>
          <a:p>
            <a:pPr marL="274320" indent="-274320" eaLnBrk="1" fontAlgn="auto" hangingPunct="1">
              <a:spcAft>
                <a:spcPts val="0"/>
              </a:spcAft>
              <a:buFont typeface="Wingdings"/>
              <a:buChar char=""/>
              <a:defRPr/>
            </a:pPr>
            <a:r>
              <a:rPr lang="es-MX" b="1" dirty="0" smtClean="0"/>
              <a:t>Fundamentos: Filosóficos, legales, psicológicos, pedagógicos</a:t>
            </a:r>
            <a:endParaRPr lang="es-MX" dirty="0" smtClean="0"/>
          </a:p>
          <a:p>
            <a:pPr marL="274320" indent="-274320" eaLnBrk="1" fontAlgn="auto" hangingPunct="1">
              <a:spcAft>
                <a:spcPts val="0"/>
              </a:spcAft>
              <a:buFont typeface="Wingdings"/>
              <a:buNone/>
              <a:defRPr/>
            </a:pPr>
            <a:endParaRPr lang="es-MX" dirty="0" smtClean="0"/>
          </a:p>
          <a:p>
            <a:pPr marL="274320" indent="-274320" eaLnBrk="1" fontAlgn="auto" hangingPunct="1">
              <a:spcAft>
                <a:spcPts val="0"/>
              </a:spcAft>
              <a:buFont typeface="Wingdings"/>
              <a:buChar char=""/>
              <a:defRPr/>
            </a:pPr>
            <a:r>
              <a:rPr lang="es-MX" dirty="0" smtClean="0"/>
              <a:t>Unidad III</a:t>
            </a:r>
          </a:p>
          <a:p>
            <a:pPr marL="274320" indent="-274320" eaLnBrk="1" fontAlgn="auto" hangingPunct="1">
              <a:spcAft>
                <a:spcPts val="0"/>
              </a:spcAft>
              <a:buFont typeface="Wingdings"/>
              <a:buNone/>
              <a:defRPr/>
            </a:pPr>
            <a:r>
              <a:rPr lang="es-MX" dirty="0" smtClean="0"/>
              <a:t>          Desarrollo Curricular</a:t>
            </a:r>
          </a:p>
          <a:p>
            <a:pPr marL="274320" indent="-274320" eaLnBrk="1" fontAlgn="auto" hangingPunct="1">
              <a:spcAft>
                <a:spcPts val="0"/>
              </a:spcAft>
              <a:buFont typeface="Wingdings"/>
              <a:buChar char=""/>
              <a:defRPr/>
            </a:pPr>
            <a:r>
              <a:rPr lang="es-MX" b="1" i="1" dirty="0" smtClean="0"/>
              <a:t>Momentos del curriculum </a:t>
            </a:r>
          </a:p>
          <a:p>
            <a:pPr marL="274320" indent="-274320" eaLnBrk="1" fontAlgn="auto" hangingPunct="1">
              <a:spcAft>
                <a:spcPts val="0"/>
              </a:spcAft>
              <a:buFont typeface="Wingdings"/>
              <a:buChar char=""/>
              <a:defRPr/>
            </a:pPr>
            <a:r>
              <a:rPr lang="es-MX" b="1" i="1" dirty="0" smtClean="0"/>
              <a:t>Planeación </a:t>
            </a:r>
          </a:p>
          <a:p>
            <a:pPr marL="274320" indent="-274320" eaLnBrk="1" fontAlgn="auto" hangingPunct="1">
              <a:spcAft>
                <a:spcPts val="0"/>
              </a:spcAft>
              <a:buFont typeface="Wingdings"/>
              <a:buChar char=""/>
              <a:defRPr/>
            </a:pPr>
            <a:r>
              <a:rPr lang="es-MX" b="1" i="1" dirty="0" smtClean="0"/>
              <a:t>Desarrollo</a:t>
            </a:r>
          </a:p>
          <a:p>
            <a:pPr marL="274320" indent="-274320" eaLnBrk="1" fontAlgn="auto" hangingPunct="1">
              <a:spcAft>
                <a:spcPts val="0"/>
              </a:spcAft>
              <a:buFont typeface="Wingdings"/>
              <a:buChar char=""/>
              <a:defRPr/>
            </a:pPr>
            <a:r>
              <a:rPr lang="es-MX" b="1" i="1" dirty="0" smtClean="0"/>
              <a:t>Evaluación </a:t>
            </a:r>
          </a:p>
          <a:p>
            <a:pPr marL="274320" indent="-274320" eaLnBrk="1" fontAlgn="auto" hangingPunct="1">
              <a:spcAft>
                <a:spcPts val="0"/>
              </a:spcAft>
              <a:buFont typeface="Wingdings"/>
              <a:buChar char=""/>
              <a:defRPr/>
            </a:pPr>
            <a:r>
              <a:rPr lang="es-MX" b="1" i="1" dirty="0" smtClean="0"/>
              <a:t>Elementos del curriculum </a:t>
            </a:r>
          </a:p>
          <a:p>
            <a:pPr marL="274320" indent="-274320" eaLnBrk="1" fontAlgn="auto" hangingPunct="1">
              <a:spcAft>
                <a:spcPts val="0"/>
              </a:spcAft>
              <a:buFont typeface="Wingdings"/>
              <a:buNone/>
              <a:defRPr/>
            </a:pPr>
            <a:endParaRPr lang="es-MX" dirty="0" smtClean="0"/>
          </a:p>
          <a:p>
            <a:pPr marL="274320" indent="-274320" eaLnBrk="1" fontAlgn="auto" hangingPunct="1">
              <a:spcAft>
                <a:spcPts val="0"/>
              </a:spcAft>
              <a:buFont typeface="Wingdings"/>
              <a:buNone/>
              <a:defRPr/>
            </a:pPr>
            <a:r>
              <a:rPr lang="es-MX" dirty="0" smtClean="0"/>
              <a:t>Unidad IV</a:t>
            </a:r>
          </a:p>
          <a:p>
            <a:pPr marL="274320" indent="-274320" eaLnBrk="1" fontAlgn="auto" hangingPunct="1">
              <a:spcAft>
                <a:spcPts val="0"/>
              </a:spcAft>
              <a:buFont typeface="Wingdings"/>
              <a:buNone/>
              <a:defRPr/>
            </a:pPr>
            <a:r>
              <a:rPr lang="es-MX" dirty="0" smtClean="0"/>
              <a:t>           Diseño curricular</a:t>
            </a:r>
          </a:p>
          <a:p>
            <a:pPr marL="274320" indent="-274320" eaLnBrk="1" fontAlgn="auto" hangingPunct="1">
              <a:spcAft>
                <a:spcPts val="0"/>
              </a:spcAft>
              <a:buFont typeface="Wingdings"/>
              <a:buChar char=""/>
              <a:defRPr/>
            </a:pPr>
            <a:r>
              <a:rPr lang="es-MX" dirty="0" smtClean="0"/>
              <a:t>Paradigma de aprendizaje </a:t>
            </a:r>
          </a:p>
          <a:p>
            <a:pPr marL="274320" indent="-274320" eaLnBrk="1" fontAlgn="auto" hangingPunct="1">
              <a:spcAft>
                <a:spcPts val="0"/>
              </a:spcAft>
              <a:buFont typeface="Wingdings"/>
              <a:buChar char=""/>
              <a:defRPr/>
            </a:pPr>
            <a:r>
              <a:rPr lang="es-MX" dirty="0" smtClean="0"/>
              <a:t>Contenidos </a:t>
            </a:r>
          </a:p>
          <a:p>
            <a:pPr marL="274320" indent="-274320" eaLnBrk="1" fontAlgn="auto" hangingPunct="1">
              <a:spcAft>
                <a:spcPts val="0"/>
              </a:spcAft>
              <a:buFont typeface="Wingdings"/>
              <a:buChar char=""/>
              <a:defRPr/>
            </a:pPr>
            <a:r>
              <a:rPr lang="es-MX" dirty="0" smtClean="0"/>
              <a:t>Competencia</a:t>
            </a:r>
          </a:p>
          <a:p>
            <a:pPr marL="274320" indent="-274320" eaLnBrk="1" fontAlgn="auto" hangingPunct="1">
              <a:spcAft>
                <a:spcPts val="0"/>
              </a:spcAft>
              <a:buFont typeface="Wingdings"/>
              <a:buChar char=""/>
              <a:defRPr/>
            </a:pPr>
            <a:r>
              <a:rPr lang="es-MX" dirty="0" smtClean="0"/>
              <a:t>Secuencia</a:t>
            </a:r>
          </a:p>
          <a:p>
            <a:pPr marL="274320" indent="-274320" eaLnBrk="1" fontAlgn="auto" hangingPunct="1">
              <a:spcAft>
                <a:spcPts val="0"/>
              </a:spcAft>
              <a:buFont typeface="Wingdings"/>
              <a:buChar char=""/>
              <a:defRPr/>
            </a:pPr>
            <a:r>
              <a:rPr lang="es-MX" dirty="0" smtClean="0"/>
              <a:t>Estrategias </a:t>
            </a:r>
          </a:p>
          <a:p>
            <a:pPr marL="274320" indent="-274320" eaLnBrk="1" fontAlgn="auto" hangingPunct="1">
              <a:spcAft>
                <a:spcPts val="0"/>
              </a:spcAft>
              <a:buFont typeface="Wingdings"/>
              <a:buChar char=""/>
              <a:defRPr/>
            </a:pPr>
            <a:r>
              <a:rPr lang="es-MX" dirty="0" smtClean="0"/>
              <a:t>Recursos o herramientas </a:t>
            </a:r>
          </a:p>
          <a:p>
            <a:pPr marL="274320" indent="-274320" eaLnBrk="1" fontAlgn="auto" hangingPunct="1">
              <a:spcAft>
                <a:spcPts val="0"/>
              </a:spcAft>
              <a:buFont typeface="Wingdings"/>
              <a:buChar char=""/>
              <a:defRPr/>
            </a:pPr>
            <a:r>
              <a:rPr lang="es-MX" dirty="0" smtClean="0"/>
              <a:t>Contexto </a:t>
            </a:r>
          </a:p>
          <a:p>
            <a:pPr marL="274320" indent="-274320" eaLnBrk="1" fontAlgn="auto" hangingPunct="1">
              <a:spcAft>
                <a:spcPts val="0"/>
              </a:spcAft>
              <a:buFont typeface="Wingdings"/>
              <a:buNone/>
              <a:defRPr/>
            </a:pPr>
            <a:endParaRPr lang="es-MX" dirty="0" smtClean="0"/>
          </a:p>
          <a:p>
            <a:pPr marL="274320" indent="-274320" eaLnBrk="1" fontAlgn="auto" hangingPunct="1">
              <a:spcAft>
                <a:spcPts val="0"/>
              </a:spcAft>
              <a:buFont typeface="Wingdings"/>
              <a:buNone/>
              <a:defRPr/>
            </a:pPr>
            <a:r>
              <a:rPr lang="es-MX" dirty="0" smtClean="0"/>
              <a:t>Unidad V</a:t>
            </a:r>
          </a:p>
          <a:p>
            <a:pPr marL="274320" indent="-274320" eaLnBrk="1" fontAlgn="auto" hangingPunct="1">
              <a:spcAft>
                <a:spcPts val="0"/>
              </a:spcAft>
              <a:buFont typeface="Wingdings"/>
              <a:buNone/>
              <a:defRPr/>
            </a:pPr>
            <a:r>
              <a:rPr lang="es-MX" dirty="0" smtClean="0"/>
              <a:t>            Evaluación curricular </a:t>
            </a:r>
          </a:p>
          <a:p>
            <a:pPr marL="274320" indent="-274320" eaLnBrk="1" fontAlgn="auto" hangingPunct="1">
              <a:spcAft>
                <a:spcPts val="0"/>
              </a:spcAft>
              <a:buFont typeface="Wingdings"/>
              <a:buChar char=""/>
              <a:defRPr/>
            </a:pPr>
            <a:r>
              <a:rPr lang="es-MX" dirty="0" smtClean="0"/>
              <a:t>Estándares y desempeño</a:t>
            </a:r>
          </a:p>
          <a:p>
            <a:pPr marL="274320" indent="-274320" eaLnBrk="1" fontAlgn="auto" hangingPunct="1">
              <a:spcAft>
                <a:spcPts val="0"/>
              </a:spcAft>
              <a:buFont typeface="Wingdings"/>
              <a:buChar char=""/>
              <a:defRPr/>
            </a:pPr>
            <a:r>
              <a:rPr lang="es-MX" dirty="0" smtClean="0"/>
              <a:t>Evaluación del aprendizaje. Procedimientos y Técnicas</a:t>
            </a:r>
          </a:p>
          <a:p>
            <a:pPr marL="274320" indent="-274320" eaLnBrk="1" fontAlgn="auto" hangingPunct="1">
              <a:spcAft>
                <a:spcPts val="0"/>
              </a:spcAft>
              <a:buFont typeface="Wingdings"/>
              <a:buChar char=""/>
              <a:defRPr/>
            </a:pPr>
            <a:r>
              <a:rPr lang="es-MX" dirty="0" smtClean="0"/>
              <a:t> Evaluación del sistema. </a:t>
            </a:r>
          </a:p>
          <a:p>
            <a:pPr marL="274320" indent="-274320" eaLnBrk="1" fontAlgn="auto" hangingPunct="1">
              <a:spcAft>
                <a:spcPts val="0"/>
              </a:spcAft>
              <a:buFont typeface="Wingdings"/>
              <a:buNone/>
              <a:defRPr/>
            </a:pPr>
            <a:endParaRPr lang="es-MX" dirty="0" smtClean="0"/>
          </a:p>
        </p:txBody>
      </p:sp>
      <p:pic>
        <p:nvPicPr>
          <p:cNvPr id="10245" name="Picture 5" descr="C:\Program Files\Microsoft Office\MEDIA\CAGCAT10\j0217698.wmf">
            <a:hlinkClick r:id="rId3" action="ppaction://hlinksldjump"/>
          </p:cNvPr>
          <p:cNvPicPr>
            <a:picLocks noChangeAspect="1" noChangeArrowheads="1"/>
          </p:cNvPicPr>
          <p:nvPr/>
        </p:nvPicPr>
        <p:blipFill>
          <a:blip r:embed="rId4"/>
          <a:srcRect/>
          <a:stretch>
            <a:fillRect/>
          </a:stretch>
        </p:blipFill>
        <p:spPr bwMode="auto">
          <a:xfrm>
            <a:off x="857250" y="928688"/>
            <a:ext cx="1071563" cy="785812"/>
          </a:xfrm>
          <a:prstGeom prst="rect">
            <a:avLst/>
          </a:prstGeom>
          <a:noFill/>
          <a:ln w="9525">
            <a:noFill/>
            <a:miter lim="800000"/>
            <a:headEnd/>
            <a:tailEnd/>
          </a:ln>
        </p:spPr>
      </p:pic>
      <p:pic>
        <p:nvPicPr>
          <p:cNvPr id="10246" name="7 Imagen" descr="images (5).jpg">
            <a:hlinkClick r:id="rId5" action="ppaction://hlinksldjump"/>
          </p:cNvPr>
          <p:cNvPicPr>
            <a:picLocks noChangeAspect="1"/>
          </p:cNvPicPr>
          <p:nvPr/>
        </p:nvPicPr>
        <p:blipFill>
          <a:blip r:embed="rId6"/>
          <a:srcRect/>
          <a:stretch>
            <a:fillRect/>
          </a:stretch>
        </p:blipFill>
        <p:spPr bwMode="auto">
          <a:xfrm rot="-227893">
            <a:off x="1143000" y="2071688"/>
            <a:ext cx="857250" cy="765175"/>
          </a:xfrm>
          <a:prstGeom prst="rect">
            <a:avLst/>
          </a:prstGeom>
          <a:noFill/>
          <a:ln w="9525">
            <a:noFill/>
            <a:miter lim="800000"/>
            <a:headEnd/>
            <a:tailEnd/>
          </a:ln>
        </p:spPr>
      </p:pic>
      <p:pic>
        <p:nvPicPr>
          <p:cNvPr id="10247" name="8 Imagen" descr="images (8).jpg">
            <a:hlinkClick r:id="rId7" action="ppaction://hlinksldjump"/>
          </p:cNvPr>
          <p:cNvPicPr>
            <a:picLocks noChangeAspect="1"/>
          </p:cNvPicPr>
          <p:nvPr/>
        </p:nvPicPr>
        <p:blipFill>
          <a:blip r:embed="rId8"/>
          <a:srcRect/>
          <a:stretch>
            <a:fillRect/>
          </a:stretch>
        </p:blipFill>
        <p:spPr bwMode="auto">
          <a:xfrm>
            <a:off x="857250" y="3143250"/>
            <a:ext cx="1143000" cy="857250"/>
          </a:xfrm>
          <a:prstGeom prst="rect">
            <a:avLst/>
          </a:prstGeom>
          <a:noFill/>
          <a:ln w="9525">
            <a:noFill/>
            <a:miter lim="800000"/>
            <a:headEnd/>
            <a:tailEnd/>
          </a:ln>
        </p:spPr>
      </p:pic>
      <p:pic>
        <p:nvPicPr>
          <p:cNvPr id="10" name="9 Imagen" descr="38230-libros-de-viajes.jpg">
            <a:hlinkClick r:id="rId9" action="ppaction://hlinksldjump"/>
          </p:cNvPr>
          <p:cNvPicPr>
            <a:picLocks noChangeAspect="1"/>
          </p:cNvPicPr>
          <p:nvPr/>
        </p:nvPicPr>
        <p:blipFill>
          <a:blip r:embed="rId10" cstate="print"/>
          <a:stretch>
            <a:fillRect/>
          </a:stretch>
        </p:blipFill>
        <p:spPr>
          <a:xfrm>
            <a:off x="928688" y="4786313"/>
            <a:ext cx="1112837" cy="788987"/>
          </a:xfrm>
          <a:prstGeom prst="rect">
            <a:avLst/>
          </a:prstGeom>
          <a:ln>
            <a:noFill/>
          </a:ln>
          <a:effectLst>
            <a:outerShdw blurRad="292100" dist="139700" dir="2700000" algn="tl" rotWithShape="0">
              <a:srgbClr val="333333">
                <a:alpha val="65000"/>
              </a:srgbClr>
            </a:outerShdw>
          </a:effectLst>
        </p:spPr>
      </p:pic>
      <p:pic>
        <p:nvPicPr>
          <p:cNvPr id="10249" name="Picture 2" descr="C:\Program Files\Microsoft Office\MEDIA\CAGCAT10\j0199661.wmf">
            <a:hlinkClick r:id="rId11" action="ppaction://hlinksldjump"/>
          </p:cNvPr>
          <p:cNvPicPr>
            <a:picLocks noChangeAspect="1" noChangeArrowheads="1"/>
          </p:cNvPicPr>
          <p:nvPr/>
        </p:nvPicPr>
        <p:blipFill>
          <a:blip r:embed="rId12"/>
          <a:srcRect/>
          <a:stretch>
            <a:fillRect/>
          </a:stretch>
        </p:blipFill>
        <p:spPr bwMode="auto">
          <a:xfrm>
            <a:off x="928688" y="5845175"/>
            <a:ext cx="1047750" cy="10128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Planeación </a:t>
            </a:r>
            <a:endParaRPr lang="es-MX" dirty="0"/>
          </a:p>
        </p:txBody>
      </p:sp>
      <p:sp>
        <p:nvSpPr>
          <p:cNvPr id="37891" name="2 Marcador de contenido"/>
          <p:cNvSpPr>
            <a:spLocks noGrp="1"/>
          </p:cNvSpPr>
          <p:nvPr>
            <p:ph sz="quarter" idx="1"/>
          </p:nvPr>
        </p:nvSpPr>
        <p:spPr>
          <a:xfrm>
            <a:off x="457200" y="1600200"/>
            <a:ext cx="7467600" cy="4873625"/>
          </a:xfrm>
        </p:spPr>
        <p:txBody>
          <a:bodyPr/>
          <a:lstStyle/>
          <a:p>
            <a:pPr algn="just" eaLnBrk="1" hangingPunct="1"/>
            <a:r>
              <a:rPr lang="es-MX" smtClean="0"/>
              <a:t>Dentro de esta fase  se hace el conocimiento del contexto y de las practicas educativas. Se manejan datos para identificar las necedades sociales y de conocimiento, las características socioculturales del contexto y de las propias practicas educativas.</a:t>
            </a:r>
          </a:p>
        </p:txBody>
      </p:sp>
    </p:spTree>
  </p:cSld>
  <p:clrMapOvr>
    <a:masterClrMapping/>
  </p:clrMapOvr>
  <p:transition spd="slow">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514600" y="228600"/>
            <a:ext cx="38862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¿QUÉ ENTENDEMOS POR EDUCACIÓN HOY? </a:t>
            </a:r>
            <a:endParaRPr lang="es-ES" sz="1100"/>
          </a:p>
        </p:txBody>
      </p:sp>
      <p:sp>
        <p:nvSpPr>
          <p:cNvPr id="38915" name="Text Box 3"/>
          <p:cNvSpPr txBox="1">
            <a:spLocks noChangeArrowheads="1"/>
          </p:cNvSpPr>
          <p:nvPr/>
        </p:nvSpPr>
        <p:spPr bwMode="auto">
          <a:xfrm>
            <a:off x="381000" y="914400"/>
            <a:ext cx="1295400" cy="43180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SOCIEDAD DEMOCRÁTICA</a:t>
            </a:r>
            <a:endParaRPr lang="es-ES" sz="1100"/>
          </a:p>
        </p:txBody>
      </p:sp>
      <p:sp>
        <p:nvSpPr>
          <p:cNvPr id="38916" name="Text Box 4"/>
          <p:cNvSpPr txBox="1">
            <a:spLocks noChangeArrowheads="1"/>
          </p:cNvSpPr>
          <p:nvPr/>
        </p:nvSpPr>
        <p:spPr bwMode="auto">
          <a:xfrm>
            <a:off x="2286000" y="677863"/>
            <a:ext cx="1828800" cy="298450"/>
          </a:xfrm>
          <a:prstGeom prst="rect">
            <a:avLst/>
          </a:prstGeom>
          <a:noFill/>
          <a:ln w="38100">
            <a:solidFill>
              <a:schemeClr val="tx1"/>
            </a:solidFill>
            <a:miter lim="800000"/>
            <a:headEnd/>
            <a:tailEnd/>
          </a:ln>
        </p:spPr>
        <p:txBody>
          <a:bodyPr lIns="90000" tIns="46800" rIns="90000" bIns="46800">
            <a:spAutoFit/>
          </a:bodyPr>
          <a:lstStyle/>
          <a:p>
            <a:pPr>
              <a:spcBef>
                <a:spcPct val="50000"/>
              </a:spcBef>
            </a:pPr>
            <a:r>
              <a:rPr lang="es-MX" sz="1100"/>
              <a:t>PRINCIPIOS BÁSICOS</a:t>
            </a:r>
            <a:endParaRPr lang="es-ES" sz="1100"/>
          </a:p>
        </p:txBody>
      </p:sp>
      <p:sp>
        <p:nvSpPr>
          <p:cNvPr id="38917" name="Text Box 5"/>
          <p:cNvSpPr txBox="1">
            <a:spLocks noChangeArrowheads="1"/>
          </p:cNvSpPr>
          <p:nvPr/>
        </p:nvSpPr>
        <p:spPr bwMode="auto">
          <a:xfrm>
            <a:off x="2286000" y="990600"/>
            <a:ext cx="1828800" cy="603250"/>
          </a:xfrm>
          <a:prstGeom prst="rect">
            <a:avLst/>
          </a:prstGeom>
          <a:noFill/>
          <a:ln w="6350">
            <a:solidFill>
              <a:schemeClr val="tx1"/>
            </a:solidFill>
            <a:miter lim="800000"/>
            <a:headEnd/>
            <a:tailEnd/>
          </a:ln>
        </p:spPr>
        <p:txBody>
          <a:bodyPr lIns="90000" tIns="46800" rIns="90000" bIns="46800">
            <a:spAutoFit/>
          </a:bodyPr>
          <a:lstStyle/>
          <a:p>
            <a:pPr algn="ctr">
              <a:spcBef>
                <a:spcPct val="50000"/>
              </a:spcBef>
            </a:pPr>
            <a:r>
              <a:rPr lang="es-MX" sz="1100" i="1"/>
              <a:t>Libertad              solidaridad              respeto mutuo </a:t>
            </a:r>
            <a:endParaRPr lang="es-ES" sz="1100" i="1"/>
          </a:p>
        </p:txBody>
      </p:sp>
      <p:sp>
        <p:nvSpPr>
          <p:cNvPr id="38918" name="Line 7"/>
          <p:cNvSpPr>
            <a:spLocks noChangeShapeType="1"/>
          </p:cNvSpPr>
          <p:nvPr/>
        </p:nvSpPr>
        <p:spPr bwMode="auto">
          <a:xfrm>
            <a:off x="1676400" y="1143000"/>
            <a:ext cx="609600" cy="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38919" name="Text Box 8"/>
          <p:cNvSpPr txBox="1">
            <a:spLocks noChangeArrowheads="1"/>
          </p:cNvSpPr>
          <p:nvPr/>
        </p:nvSpPr>
        <p:spPr bwMode="auto">
          <a:xfrm>
            <a:off x="1447800" y="1828800"/>
            <a:ext cx="35814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MOVIMIENTO DE RENOVACIÓN PEDAGÓGICA</a:t>
            </a:r>
            <a:endParaRPr lang="es-ES" sz="1100"/>
          </a:p>
        </p:txBody>
      </p:sp>
      <p:sp>
        <p:nvSpPr>
          <p:cNvPr id="38920" name="Text Box 9"/>
          <p:cNvSpPr txBox="1">
            <a:spLocks noChangeArrowheads="1"/>
          </p:cNvSpPr>
          <p:nvPr/>
        </p:nvSpPr>
        <p:spPr bwMode="auto">
          <a:xfrm>
            <a:off x="2362200" y="2362200"/>
            <a:ext cx="14478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ESCUELA NUEVA</a:t>
            </a:r>
            <a:endParaRPr lang="es-ES" sz="1100"/>
          </a:p>
        </p:txBody>
      </p:sp>
      <p:sp>
        <p:nvSpPr>
          <p:cNvPr id="38921" name="Line 10"/>
          <p:cNvSpPr>
            <a:spLocks noChangeShapeType="1"/>
          </p:cNvSpPr>
          <p:nvPr/>
        </p:nvSpPr>
        <p:spPr bwMode="auto">
          <a:xfrm>
            <a:off x="3124200" y="1600200"/>
            <a:ext cx="0" cy="228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38922" name="Line 11"/>
          <p:cNvSpPr>
            <a:spLocks noChangeShapeType="1"/>
          </p:cNvSpPr>
          <p:nvPr/>
        </p:nvSpPr>
        <p:spPr bwMode="auto">
          <a:xfrm>
            <a:off x="3124200" y="2133600"/>
            <a:ext cx="0" cy="228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38923" name="Line 12"/>
          <p:cNvSpPr>
            <a:spLocks noChangeShapeType="1"/>
          </p:cNvSpPr>
          <p:nvPr/>
        </p:nvSpPr>
        <p:spPr bwMode="auto">
          <a:xfrm flipH="1">
            <a:off x="990600" y="2438400"/>
            <a:ext cx="13716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38924" name="Line 13"/>
          <p:cNvSpPr>
            <a:spLocks noChangeShapeType="1"/>
          </p:cNvSpPr>
          <p:nvPr/>
        </p:nvSpPr>
        <p:spPr bwMode="auto">
          <a:xfrm>
            <a:off x="990600" y="2438400"/>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38925" name="Text Box 14"/>
          <p:cNvSpPr txBox="1">
            <a:spLocks noChangeArrowheads="1"/>
          </p:cNvSpPr>
          <p:nvPr/>
        </p:nvSpPr>
        <p:spPr bwMode="auto">
          <a:xfrm>
            <a:off x="838200" y="2667000"/>
            <a:ext cx="304800" cy="4049713"/>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1100"/>
              <a:t>PRINCIPALES </a:t>
            </a:r>
          </a:p>
          <a:p>
            <a:pPr>
              <a:spcBef>
                <a:spcPct val="50000"/>
              </a:spcBef>
            </a:pPr>
            <a:r>
              <a:rPr lang="es-MX" sz="1100"/>
              <a:t>APORTACIONES</a:t>
            </a:r>
            <a:endParaRPr lang="es-ES" sz="1100"/>
          </a:p>
        </p:txBody>
      </p:sp>
      <p:sp>
        <p:nvSpPr>
          <p:cNvPr id="38926" name="Text Box 15"/>
          <p:cNvSpPr txBox="1">
            <a:spLocks noChangeArrowheads="1"/>
          </p:cNvSpPr>
          <p:nvPr/>
        </p:nvSpPr>
        <p:spPr bwMode="auto">
          <a:xfrm>
            <a:off x="1676400" y="2895600"/>
            <a:ext cx="13716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ACTIVIDAD </a:t>
            </a:r>
            <a:endParaRPr lang="es-ES" sz="1100"/>
          </a:p>
        </p:txBody>
      </p:sp>
      <p:sp>
        <p:nvSpPr>
          <p:cNvPr id="38927" name="Text Box 17"/>
          <p:cNvSpPr txBox="1">
            <a:spLocks noChangeArrowheads="1"/>
          </p:cNvSpPr>
          <p:nvPr/>
        </p:nvSpPr>
        <p:spPr bwMode="auto">
          <a:xfrm>
            <a:off x="1676400" y="3394075"/>
            <a:ext cx="13716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INDIVIDUALIDAD</a:t>
            </a:r>
            <a:endParaRPr lang="es-ES" sz="1100"/>
          </a:p>
        </p:txBody>
      </p:sp>
      <p:sp>
        <p:nvSpPr>
          <p:cNvPr id="38928" name="Text Box 18"/>
          <p:cNvSpPr txBox="1">
            <a:spLocks noChangeArrowheads="1"/>
          </p:cNvSpPr>
          <p:nvPr/>
        </p:nvSpPr>
        <p:spPr bwMode="auto">
          <a:xfrm>
            <a:off x="1676400" y="3851275"/>
            <a:ext cx="13716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INTERÉS</a:t>
            </a:r>
            <a:endParaRPr lang="es-ES" sz="1100"/>
          </a:p>
        </p:txBody>
      </p:sp>
      <p:sp>
        <p:nvSpPr>
          <p:cNvPr id="38929" name="Text Box 19"/>
          <p:cNvSpPr txBox="1">
            <a:spLocks noChangeArrowheads="1"/>
          </p:cNvSpPr>
          <p:nvPr/>
        </p:nvSpPr>
        <p:spPr bwMode="auto">
          <a:xfrm>
            <a:off x="1676400" y="4308475"/>
            <a:ext cx="1371600" cy="2635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SOCIALIZACIÓN </a:t>
            </a:r>
            <a:endParaRPr lang="es-ES" sz="1100"/>
          </a:p>
        </p:txBody>
      </p:sp>
      <p:sp>
        <p:nvSpPr>
          <p:cNvPr id="38930" name="Text Box 20"/>
          <p:cNvSpPr txBox="1">
            <a:spLocks noChangeArrowheads="1"/>
          </p:cNvSpPr>
          <p:nvPr/>
        </p:nvSpPr>
        <p:spPr bwMode="auto">
          <a:xfrm>
            <a:off x="1676400" y="4978400"/>
            <a:ext cx="1371600" cy="43180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GLOBALIZACIÓN DE CONTENIDOS</a:t>
            </a:r>
            <a:endParaRPr lang="es-ES" sz="1100"/>
          </a:p>
        </p:txBody>
      </p:sp>
      <p:sp>
        <p:nvSpPr>
          <p:cNvPr id="38931" name="Text Box 21"/>
          <p:cNvSpPr txBox="1">
            <a:spLocks noChangeArrowheads="1"/>
          </p:cNvSpPr>
          <p:nvPr/>
        </p:nvSpPr>
        <p:spPr bwMode="auto">
          <a:xfrm>
            <a:off x="1676400" y="5800725"/>
            <a:ext cx="1371600" cy="60007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PARTICIPACIÓN DE LOS PADRES EN LA ESCUELA</a:t>
            </a:r>
            <a:endParaRPr lang="es-ES" sz="1100"/>
          </a:p>
        </p:txBody>
      </p:sp>
      <p:sp>
        <p:nvSpPr>
          <p:cNvPr id="38932" name="Text Box 22"/>
          <p:cNvSpPr txBox="1">
            <a:spLocks noChangeArrowheads="1"/>
          </p:cNvSpPr>
          <p:nvPr/>
        </p:nvSpPr>
        <p:spPr bwMode="auto">
          <a:xfrm>
            <a:off x="3657600" y="2895600"/>
            <a:ext cx="4038600" cy="260350"/>
          </a:xfrm>
          <a:prstGeom prst="rect">
            <a:avLst/>
          </a:prstGeom>
          <a:noFill/>
          <a:ln w="3175">
            <a:noFill/>
            <a:miter lim="800000"/>
            <a:headEnd/>
            <a:tailEnd/>
          </a:ln>
        </p:spPr>
        <p:txBody>
          <a:bodyPr lIns="90000" tIns="46800" rIns="90000" bIns="46800">
            <a:spAutoFit/>
          </a:bodyPr>
          <a:lstStyle/>
          <a:p>
            <a:pPr>
              <a:spcBef>
                <a:spcPct val="50000"/>
              </a:spcBef>
            </a:pPr>
            <a:r>
              <a:rPr lang="es-MX" sz="1100"/>
              <a:t>El alumno es protagonista activo de su propia educación</a:t>
            </a:r>
            <a:endParaRPr lang="es-ES" sz="1100"/>
          </a:p>
        </p:txBody>
      </p:sp>
      <p:sp>
        <p:nvSpPr>
          <p:cNvPr id="38933" name="Text Box 23"/>
          <p:cNvSpPr txBox="1">
            <a:spLocks noChangeArrowheads="1"/>
          </p:cNvSpPr>
          <p:nvPr/>
        </p:nvSpPr>
        <p:spPr bwMode="auto">
          <a:xfrm>
            <a:off x="3657600" y="3397250"/>
            <a:ext cx="3581400" cy="260350"/>
          </a:xfrm>
          <a:prstGeom prst="rect">
            <a:avLst/>
          </a:prstGeom>
          <a:noFill/>
          <a:ln w="3175">
            <a:noFill/>
            <a:miter lim="800000"/>
            <a:headEnd/>
            <a:tailEnd/>
          </a:ln>
        </p:spPr>
        <p:txBody>
          <a:bodyPr lIns="90000" tIns="46800" rIns="90000" bIns="46800">
            <a:spAutoFit/>
          </a:bodyPr>
          <a:lstStyle/>
          <a:p>
            <a:pPr>
              <a:spcBef>
                <a:spcPct val="50000"/>
              </a:spcBef>
            </a:pPr>
            <a:r>
              <a:rPr lang="es-MX" sz="1100"/>
              <a:t>La escuela se adapta a la personalidad del alumno</a:t>
            </a:r>
            <a:endParaRPr lang="es-ES" sz="1100"/>
          </a:p>
        </p:txBody>
      </p:sp>
      <p:sp>
        <p:nvSpPr>
          <p:cNvPr id="38934" name="Text Box 25"/>
          <p:cNvSpPr txBox="1">
            <a:spLocks noChangeArrowheads="1"/>
          </p:cNvSpPr>
          <p:nvPr/>
        </p:nvSpPr>
        <p:spPr bwMode="auto">
          <a:xfrm>
            <a:off x="3733800" y="3810000"/>
            <a:ext cx="3657600" cy="260350"/>
          </a:xfrm>
          <a:prstGeom prst="rect">
            <a:avLst/>
          </a:prstGeom>
          <a:noFill/>
          <a:ln w="3175">
            <a:noFill/>
            <a:miter lim="800000"/>
            <a:headEnd/>
            <a:tailEnd/>
          </a:ln>
        </p:spPr>
        <p:txBody>
          <a:bodyPr lIns="90000" tIns="46800" rIns="90000" bIns="46800">
            <a:spAutoFit/>
          </a:bodyPr>
          <a:lstStyle/>
          <a:p>
            <a:pPr>
              <a:spcBef>
                <a:spcPct val="50000"/>
              </a:spcBef>
            </a:pPr>
            <a:r>
              <a:rPr lang="es-MX" sz="1100"/>
              <a:t>Aprendizaje a partir de los intereses del alumno</a:t>
            </a:r>
            <a:endParaRPr lang="es-ES" sz="1100"/>
          </a:p>
        </p:txBody>
      </p:sp>
      <p:sp>
        <p:nvSpPr>
          <p:cNvPr id="38935" name="Text Box 26"/>
          <p:cNvSpPr txBox="1">
            <a:spLocks noChangeArrowheads="1"/>
          </p:cNvSpPr>
          <p:nvPr/>
        </p:nvSpPr>
        <p:spPr bwMode="auto">
          <a:xfrm>
            <a:off x="3733800" y="4267200"/>
            <a:ext cx="3657600" cy="260350"/>
          </a:xfrm>
          <a:prstGeom prst="rect">
            <a:avLst/>
          </a:prstGeom>
          <a:noFill/>
          <a:ln w="3175">
            <a:noFill/>
            <a:miter lim="800000"/>
            <a:headEnd/>
            <a:tailEnd/>
          </a:ln>
        </p:spPr>
        <p:txBody>
          <a:bodyPr lIns="90000" tIns="46800" rIns="90000" bIns="46800">
            <a:spAutoFit/>
          </a:bodyPr>
          <a:lstStyle/>
          <a:p>
            <a:pPr>
              <a:spcBef>
                <a:spcPct val="50000"/>
              </a:spcBef>
            </a:pPr>
            <a:r>
              <a:rPr lang="es-MX" sz="1100"/>
              <a:t>Responsabilidad del alumno frente al grupo social</a:t>
            </a:r>
            <a:endParaRPr lang="es-ES" sz="1100"/>
          </a:p>
        </p:txBody>
      </p:sp>
      <p:sp>
        <p:nvSpPr>
          <p:cNvPr id="38936" name="Text Box 27"/>
          <p:cNvSpPr txBox="1">
            <a:spLocks noChangeArrowheads="1"/>
          </p:cNvSpPr>
          <p:nvPr/>
        </p:nvSpPr>
        <p:spPr bwMode="auto">
          <a:xfrm>
            <a:off x="3810000" y="4953000"/>
            <a:ext cx="3810000" cy="428625"/>
          </a:xfrm>
          <a:prstGeom prst="rect">
            <a:avLst/>
          </a:prstGeom>
          <a:noFill/>
          <a:ln w="3175">
            <a:noFill/>
            <a:miter lim="800000"/>
            <a:headEnd/>
            <a:tailEnd/>
          </a:ln>
        </p:spPr>
        <p:txBody>
          <a:bodyPr lIns="90000" tIns="46800" rIns="90000" bIns="46800">
            <a:spAutoFit/>
          </a:bodyPr>
          <a:lstStyle/>
          <a:p>
            <a:pPr>
              <a:spcBef>
                <a:spcPct val="50000"/>
              </a:spcBef>
            </a:pPr>
            <a:r>
              <a:rPr lang="es-MX" sz="1100"/>
              <a:t>Intenta acercar el mundo a la escuela de la forma más real posible </a:t>
            </a:r>
            <a:endParaRPr lang="es-ES" sz="1100"/>
          </a:p>
        </p:txBody>
      </p:sp>
      <p:sp>
        <p:nvSpPr>
          <p:cNvPr id="38937" name="Text Box 28"/>
          <p:cNvSpPr txBox="1">
            <a:spLocks noChangeArrowheads="1"/>
          </p:cNvSpPr>
          <p:nvPr/>
        </p:nvSpPr>
        <p:spPr bwMode="auto">
          <a:xfrm>
            <a:off x="3733800" y="5867400"/>
            <a:ext cx="4343400" cy="428625"/>
          </a:xfrm>
          <a:prstGeom prst="rect">
            <a:avLst/>
          </a:prstGeom>
          <a:noFill/>
          <a:ln w="3175">
            <a:noFill/>
            <a:miter lim="800000"/>
            <a:headEnd/>
            <a:tailEnd/>
          </a:ln>
        </p:spPr>
        <p:txBody>
          <a:bodyPr lIns="90000" tIns="46800" rIns="90000" bIns="46800">
            <a:spAutoFit/>
          </a:bodyPr>
          <a:lstStyle/>
          <a:p>
            <a:pPr>
              <a:spcBef>
                <a:spcPct val="50000"/>
              </a:spcBef>
            </a:pPr>
            <a:r>
              <a:rPr lang="es-MX" sz="1100"/>
              <a:t>La complejidad de la educación exige que padres y escuela colaboren en una misma línea</a:t>
            </a:r>
            <a:endParaRPr lang="es-ES" sz="1100"/>
          </a:p>
        </p:txBody>
      </p:sp>
    </p:spTree>
  </p:cSld>
  <p:clrMapOvr>
    <a:masterClrMapping/>
  </p:clrMapOvr>
  <p:transition spd="slow">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23 Imagen" descr="328_example.jpg"/>
          <p:cNvPicPr>
            <a:picLocks noChangeAspect="1"/>
          </p:cNvPicPr>
          <p:nvPr/>
        </p:nvPicPr>
        <p:blipFill>
          <a:blip r:embed="rId2"/>
          <a:srcRect/>
          <a:stretch>
            <a:fillRect/>
          </a:stretch>
        </p:blipFill>
        <p:spPr bwMode="auto">
          <a:xfrm>
            <a:off x="214313" y="0"/>
            <a:ext cx="8929687" cy="6572250"/>
          </a:xfrm>
          <a:prstGeom prst="rect">
            <a:avLst/>
          </a:prstGeom>
          <a:noFill/>
          <a:ln w="9525">
            <a:noFill/>
            <a:miter lim="800000"/>
            <a:headEnd/>
            <a:tailEnd/>
          </a:ln>
        </p:spPr>
      </p:pic>
      <p:sp>
        <p:nvSpPr>
          <p:cNvPr id="9" name="8 Elipse"/>
          <p:cNvSpPr/>
          <p:nvPr/>
        </p:nvSpPr>
        <p:spPr>
          <a:xfrm>
            <a:off x="5357786" y="1357298"/>
            <a:ext cx="3786214" cy="2143140"/>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Se debe tener en cuenta la </a:t>
            </a:r>
            <a:r>
              <a:rPr lang="es-MX" dirty="0" err="1"/>
              <a:t>relacion</a:t>
            </a:r>
            <a:r>
              <a:rPr lang="es-MX" dirty="0"/>
              <a:t> entre contenidos y los principio educacionales del curriculum.</a:t>
            </a:r>
          </a:p>
        </p:txBody>
      </p:sp>
      <p:sp>
        <p:nvSpPr>
          <p:cNvPr id="2" name="1 Título"/>
          <p:cNvSpPr>
            <a:spLocks noGrp="1"/>
          </p:cNvSpPr>
          <p:nvPr>
            <p:ph type="title"/>
          </p:nvPr>
        </p:nvSpPr>
        <p:spPr/>
        <p:txBody>
          <a:bodyPr/>
          <a:lstStyle/>
          <a:p>
            <a:pPr eaLnBrk="1" fontAlgn="auto" hangingPunct="1">
              <a:spcAft>
                <a:spcPts val="0"/>
              </a:spcAft>
              <a:defRPr/>
            </a:pPr>
            <a:endParaRPr lang="es-MX" dirty="0"/>
          </a:p>
        </p:txBody>
      </p:sp>
      <p:sp>
        <p:nvSpPr>
          <p:cNvPr id="4" name="3 Elipse"/>
          <p:cNvSpPr/>
          <p:nvPr/>
        </p:nvSpPr>
        <p:spPr>
          <a:xfrm>
            <a:off x="0" y="1357298"/>
            <a:ext cx="3786214" cy="2143140"/>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Estos criterios representan para el profesor  los criterios y orientaciones por organizar sus programas educativos</a:t>
            </a:r>
          </a:p>
        </p:txBody>
      </p:sp>
      <p:sp>
        <p:nvSpPr>
          <p:cNvPr id="5" name="4 Rectángulo"/>
          <p:cNvSpPr/>
          <p:nvPr/>
        </p:nvSpPr>
        <p:spPr>
          <a:xfrm>
            <a:off x="6357950" y="5214950"/>
            <a:ext cx="2500330" cy="135732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Ejes de integración </a:t>
            </a:r>
          </a:p>
        </p:txBody>
      </p:sp>
      <p:sp>
        <p:nvSpPr>
          <p:cNvPr id="6" name="5 Rectángulo"/>
          <p:cNvSpPr/>
          <p:nvPr/>
        </p:nvSpPr>
        <p:spPr>
          <a:xfrm>
            <a:off x="3357554" y="5214950"/>
            <a:ext cx="2500330" cy="135732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Áreas de conocimiento </a:t>
            </a:r>
          </a:p>
        </p:txBody>
      </p:sp>
      <p:sp>
        <p:nvSpPr>
          <p:cNvPr id="7" name="6 Rectángulo"/>
          <p:cNvSpPr/>
          <p:nvPr/>
        </p:nvSpPr>
        <p:spPr>
          <a:xfrm>
            <a:off x="285720" y="5214950"/>
            <a:ext cx="2500330" cy="135732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Cultura </a:t>
            </a:r>
          </a:p>
        </p:txBody>
      </p:sp>
      <p:sp>
        <p:nvSpPr>
          <p:cNvPr id="8" name="7 Elipse"/>
          <p:cNvSpPr/>
          <p:nvPr/>
        </p:nvSpPr>
        <p:spPr>
          <a:xfrm>
            <a:off x="2786050" y="357166"/>
            <a:ext cx="3643338" cy="1571636"/>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Los principios básicos del proyecto, son actitudes de actuación y de procedimientos</a:t>
            </a:r>
          </a:p>
        </p:txBody>
      </p:sp>
      <p:sp>
        <p:nvSpPr>
          <p:cNvPr id="11" name="10 Rectángulo redondeado"/>
          <p:cNvSpPr/>
          <p:nvPr/>
        </p:nvSpPr>
        <p:spPr>
          <a:xfrm>
            <a:off x="3428992" y="3429000"/>
            <a:ext cx="2428892" cy="1000132"/>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Organización </a:t>
            </a:r>
          </a:p>
        </p:txBody>
      </p:sp>
      <p:cxnSp>
        <p:nvCxnSpPr>
          <p:cNvPr id="13" name="12 Conector recto de flecha"/>
          <p:cNvCxnSpPr>
            <a:stCxn id="0" idx="2"/>
          </p:cNvCxnSpPr>
          <p:nvPr/>
        </p:nvCxnSpPr>
        <p:spPr>
          <a:xfrm rot="5400000">
            <a:off x="3000375" y="3500438"/>
            <a:ext cx="714375" cy="2571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0" idx="2"/>
          </p:cNvCxnSpPr>
          <p:nvPr/>
        </p:nvCxnSpPr>
        <p:spPr>
          <a:xfrm rot="5400000">
            <a:off x="4322763" y="4751388"/>
            <a:ext cx="64293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5857875" y="4429125"/>
            <a:ext cx="1928813" cy="785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8" idx="4"/>
          </p:cNvCxnSpPr>
          <p:nvPr/>
        </p:nvCxnSpPr>
        <p:spPr>
          <a:xfrm rot="16200000" flipH="1">
            <a:off x="4017963" y="2517775"/>
            <a:ext cx="1214437" cy="36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rot="16200000" flipH="1">
            <a:off x="3679032" y="2821781"/>
            <a:ext cx="571500" cy="357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rot="5400000">
            <a:off x="4929188" y="2786063"/>
            <a:ext cx="428625"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422650" y="2600325"/>
            <a:ext cx="2667000" cy="2198688"/>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ALUMNOS</a:t>
            </a:r>
          </a:p>
          <a:p>
            <a:pPr>
              <a:spcBef>
                <a:spcPct val="50000"/>
              </a:spcBef>
            </a:pPr>
            <a:endParaRPr lang="es-MX" sz="1100"/>
          </a:p>
          <a:p>
            <a:pPr>
              <a:spcBef>
                <a:spcPct val="50000"/>
              </a:spcBef>
            </a:pPr>
            <a:endParaRPr lang="es-MX" sz="1100"/>
          </a:p>
          <a:p>
            <a:pPr>
              <a:spcBef>
                <a:spcPct val="50000"/>
              </a:spcBef>
            </a:pPr>
            <a:endParaRPr lang="es-MX" sz="1100"/>
          </a:p>
          <a:p>
            <a:pPr>
              <a:spcBef>
                <a:spcPct val="50000"/>
              </a:spcBef>
            </a:pPr>
            <a:r>
              <a:rPr lang="es-MX" sz="1100"/>
              <a:t>         PADRES               MAESTROS </a:t>
            </a:r>
          </a:p>
          <a:p>
            <a:pPr>
              <a:spcBef>
                <a:spcPct val="50000"/>
              </a:spcBef>
            </a:pPr>
            <a:endParaRPr lang="es-MX" sz="1100"/>
          </a:p>
          <a:p>
            <a:pPr algn="ctr">
              <a:spcBef>
                <a:spcPct val="50000"/>
              </a:spcBef>
            </a:pPr>
            <a:r>
              <a:rPr lang="es-MX" sz="1100"/>
              <a:t>COMUNIDAD                            EDUCATIVA  </a:t>
            </a:r>
            <a:endParaRPr lang="es-ES" sz="1100"/>
          </a:p>
        </p:txBody>
      </p:sp>
      <p:sp>
        <p:nvSpPr>
          <p:cNvPr id="40963" name="Freeform 5"/>
          <p:cNvSpPr>
            <a:spLocks/>
          </p:cNvSpPr>
          <p:nvPr/>
        </p:nvSpPr>
        <p:spPr bwMode="auto">
          <a:xfrm>
            <a:off x="4870450" y="3057525"/>
            <a:ext cx="361950" cy="800100"/>
          </a:xfrm>
          <a:custGeom>
            <a:avLst/>
            <a:gdLst>
              <a:gd name="T0" fmla="*/ 0 w 228"/>
              <a:gd name="T1" fmla="*/ 0 h 504"/>
              <a:gd name="T2" fmla="*/ 2147483647 w 228"/>
              <a:gd name="T3" fmla="*/ 2147483647 h 504"/>
              <a:gd name="T4" fmla="*/ 0 60000 65536"/>
              <a:gd name="T5" fmla="*/ 0 60000 65536"/>
              <a:gd name="T6" fmla="*/ 0 w 228"/>
              <a:gd name="T7" fmla="*/ 0 h 504"/>
              <a:gd name="T8" fmla="*/ 228 w 228"/>
              <a:gd name="T9" fmla="*/ 504 h 504"/>
            </a:gdLst>
            <a:ahLst/>
            <a:cxnLst>
              <a:cxn ang="T4">
                <a:pos x="T0" y="T1"/>
              </a:cxn>
              <a:cxn ang="T5">
                <a:pos x="T2" y="T3"/>
              </a:cxn>
            </a:cxnLst>
            <a:rect l="T6" t="T7" r="T8" b="T9"/>
            <a:pathLst>
              <a:path w="228" h="504">
                <a:moveTo>
                  <a:pt x="0" y="0"/>
                </a:moveTo>
                <a:lnTo>
                  <a:pt x="228" y="504"/>
                </a:lnTo>
              </a:path>
            </a:pathLst>
          </a:custGeom>
          <a:noFill/>
          <a:ln w="3175">
            <a:solidFill>
              <a:schemeClr val="tx1"/>
            </a:solidFill>
            <a:round/>
            <a:headEnd/>
            <a:tailEnd type="triangle" w="med" len="med"/>
          </a:ln>
        </p:spPr>
        <p:txBody>
          <a:bodyPr lIns="90000" tIns="46800" rIns="90000" bIns="46800">
            <a:spAutoFit/>
          </a:bodyPr>
          <a:lstStyle/>
          <a:p>
            <a:endParaRPr lang="es-MX"/>
          </a:p>
        </p:txBody>
      </p:sp>
      <p:sp>
        <p:nvSpPr>
          <p:cNvPr id="40964" name="Freeform 6"/>
          <p:cNvSpPr>
            <a:spLocks/>
          </p:cNvSpPr>
          <p:nvPr/>
        </p:nvSpPr>
        <p:spPr bwMode="auto">
          <a:xfrm>
            <a:off x="4260850" y="3057525"/>
            <a:ext cx="228600" cy="819150"/>
          </a:xfrm>
          <a:custGeom>
            <a:avLst/>
            <a:gdLst>
              <a:gd name="T0" fmla="*/ 2147483647 w 144"/>
              <a:gd name="T1" fmla="*/ 0 h 516"/>
              <a:gd name="T2" fmla="*/ 0 w 144"/>
              <a:gd name="T3" fmla="*/ 2147483647 h 516"/>
              <a:gd name="T4" fmla="*/ 0 60000 65536"/>
              <a:gd name="T5" fmla="*/ 0 60000 65536"/>
              <a:gd name="T6" fmla="*/ 0 w 144"/>
              <a:gd name="T7" fmla="*/ 0 h 516"/>
              <a:gd name="T8" fmla="*/ 144 w 144"/>
              <a:gd name="T9" fmla="*/ 516 h 516"/>
            </a:gdLst>
            <a:ahLst/>
            <a:cxnLst>
              <a:cxn ang="T4">
                <a:pos x="T0" y="T1"/>
              </a:cxn>
              <a:cxn ang="T5">
                <a:pos x="T2" y="T3"/>
              </a:cxn>
            </a:cxnLst>
            <a:rect l="T6" t="T7" r="T8" b="T9"/>
            <a:pathLst>
              <a:path w="144" h="516">
                <a:moveTo>
                  <a:pt x="144" y="0"/>
                </a:moveTo>
                <a:lnTo>
                  <a:pt x="0" y="516"/>
                </a:lnTo>
              </a:path>
            </a:pathLst>
          </a:custGeom>
          <a:noFill/>
          <a:ln w="3175">
            <a:solidFill>
              <a:schemeClr val="tx1"/>
            </a:solidFill>
            <a:round/>
            <a:headEnd/>
            <a:tailEnd type="triangle" w="med" len="med"/>
          </a:ln>
        </p:spPr>
        <p:txBody>
          <a:bodyPr lIns="90000" tIns="46800" rIns="90000" bIns="46800">
            <a:spAutoFit/>
          </a:bodyPr>
          <a:lstStyle/>
          <a:p>
            <a:endParaRPr lang="es-MX"/>
          </a:p>
        </p:txBody>
      </p:sp>
      <p:sp>
        <p:nvSpPr>
          <p:cNvPr id="40965" name="Line 7"/>
          <p:cNvSpPr>
            <a:spLocks noChangeShapeType="1"/>
          </p:cNvSpPr>
          <p:nvPr/>
        </p:nvSpPr>
        <p:spPr bwMode="auto">
          <a:xfrm>
            <a:off x="4565650" y="3895725"/>
            <a:ext cx="3048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0966" name="Freeform 8"/>
          <p:cNvSpPr>
            <a:spLocks/>
          </p:cNvSpPr>
          <p:nvPr/>
        </p:nvSpPr>
        <p:spPr bwMode="auto">
          <a:xfrm>
            <a:off x="5022850" y="3057525"/>
            <a:ext cx="381000" cy="742950"/>
          </a:xfrm>
          <a:custGeom>
            <a:avLst/>
            <a:gdLst>
              <a:gd name="T0" fmla="*/ 2147483647 w 240"/>
              <a:gd name="T1" fmla="*/ 2147483647 h 468"/>
              <a:gd name="T2" fmla="*/ 0 w 240"/>
              <a:gd name="T3" fmla="*/ 0 h 468"/>
              <a:gd name="T4" fmla="*/ 0 60000 65536"/>
              <a:gd name="T5" fmla="*/ 0 60000 65536"/>
              <a:gd name="T6" fmla="*/ 0 w 240"/>
              <a:gd name="T7" fmla="*/ 0 h 468"/>
              <a:gd name="T8" fmla="*/ 240 w 240"/>
              <a:gd name="T9" fmla="*/ 468 h 468"/>
            </a:gdLst>
            <a:ahLst/>
            <a:cxnLst>
              <a:cxn ang="T4">
                <a:pos x="T0" y="T1"/>
              </a:cxn>
              <a:cxn ang="T5">
                <a:pos x="T2" y="T3"/>
              </a:cxn>
            </a:cxnLst>
            <a:rect l="T6" t="T7" r="T8" b="T9"/>
            <a:pathLst>
              <a:path w="240" h="468">
                <a:moveTo>
                  <a:pt x="240" y="468"/>
                </a:moveTo>
                <a:lnTo>
                  <a:pt x="0" y="0"/>
                </a:lnTo>
              </a:path>
            </a:pathLst>
          </a:custGeom>
          <a:noFill/>
          <a:ln w="3175">
            <a:solidFill>
              <a:schemeClr val="tx1"/>
            </a:solidFill>
            <a:round/>
            <a:headEnd/>
            <a:tailEnd type="triangle" w="med" len="med"/>
          </a:ln>
        </p:spPr>
        <p:txBody>
          <a:bodyPr lIns="90000" tIns="46800" rIns="90000" bIns="46800">
            <a:spAutoFit/>
          </a:bodyPr>
          <a:lstStyle/>
          <a:p>
            <a:endParaRPr lang="es-MX"/>
          </a:p>
        </p:txBody>
      </p:sp>
      <p:sp>
        <p:nvSpPr>
          <p:cNvPr id="40967" name="Freeform 9"/>
          <p:cNvSpPr>
            <a:spLocks/>
          </p:cNvSpPr>
          <p:nvPr/>
        </p:nvSpPr>
        <p:spPr bwMode="auto">
          <a:xfrm>
            <a:off x="4108450" y="3057525"/>
            <a:ext cx="266700" cy="838200"/>
          </a:xfrm>
          <a:custGeom>
            <a:avLst/>
            <a:gdLst>
              <a:gd name="T0" fmla="*/ 0 w 168"/>
              <a:gd name="T1" fmla="*/ 2147483647 h 528"/>
              <a:gd name="T2" fmla="*/ 2147483647 w 168"/>
              <a:gd name="T3" fmla="*/ 0 h 528"/>
              <a:gd name="T4" fmla="*/ 0 60000 65536"/>
              <a:gd name="T5" fmla="*/ 0 60000 65536"/>
              <a:gd name="T6" fmla="*/ 0 w 168"/>
              <a:gd name="T7" fmla="*/ 0 h 528"/>
              <a:gd name="T8" fmla="*/ 168 w 168"/>
              <a:gd name="T9" fmla="*/ 528 h 528"/>
            </a:gdLst>
            <a:ahLst/>
            <a:cxnLst>
              <a:cxn ang="T4">
                <a:pos x="T0" y="T1"/>
              </a:cxn>
              <a:cxn ang="T5">
                <a:pos x="T2" y="T3"/>
              </a:cxn>
            </a:cxnLst>
            <a:rect l="T6" t="T7" r="T8" b="T9"/>
            <a:pathLst>
              <a:path w="168" h="528">
                <a:moveTo>
                  <a:pt x="0" y="528"/>
                </a:moveTo>
                <a:lnTo>
                  <a:pt x="168" y="0"/>
                </a:lnTo>
              </a:path>
            </a:pathLst>
          </a:custGeom>
          <a:noFill/>
          <a:ln w="3175">
            <a:solidFill>
              <a:schemeClr val="tx1"/>
            </a:solidFill>
            <a:round/>
            <a:headEnd/>
            <a:tailEnd type="triangle" w="med" len="med"/>
          </a:ln>
        </p:spPr>
        <p:txBody>
          <a:bodyPr lIns="90000" tIns="46800" rIns="90000" bIns="46800">
            <a:spAutoFit/>
          </a:bodyPr>
          <a:lstStyle/>
          <a:p>
            <a:endParaRPr lang="es-MX"/>
          </a:p>
        </p:txBody>
      </p:sp>
      <p:sp>
        <p:nvSpPr>
          <p:cNvPr id="40968" name="Line 10"/>
          <p:cNvSpPr>
            <a:spLocks noChangeShapeType="1"/>
          </p:cNvSpPr>
          <p:nvPr/>
        </p:nvSpPr>
        <p:spPr bwMode="auto">
          <a:xfrm flipH="1">
            <a:off x="4489450" y="3971925"/>
            <a:ext cx="3810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0969" name="Line 12"/>
          <p:cNvSpPr>
            <a:spLocks noChangeShapeType="1"/>
          </p:cNvSpPr>
          <p:nvPr/>
        </p:nvSpPr>
        <p:spPr bwMode="auto">
          <a:xfrm flipV="1">
            <a:off x="5556250" y="2219325"/>
            <a:ext cx="304800" cy="381000"/>
          </a:xfrm>
          <a:prstGeom prst="line">
            <a:avLst/>
          </a:prstGeom>
          <a:noFill/>
          <a:ln w="3175">
            <a:solidFill>
              <a:schemeClr val="tx1"/>
            </a:solidFill>
            <a:round/>
            <a:headEnd type="triangle" w="med" len="med"/>
            <a:tailEnd/>
          </a:ln>
        </p:spPr>
        <p:txBody>
          <a:bodyPr lIns="90000" tIns="46800" rIns="90000" bIns="46800">
            <a:spAutoFit/>
          </a:bodyPr>
          <a:lstStyle/>
          <a:p>
            <a:endParaRPr lang="es-MX"/>
          </a:p>
        </p:txBody>
      </p:sp>
      <p:sp>
        <p:nvSpPr>
          <p:cNvPr id="40970" name="Line 13"/>
          <p:cNvSpPr>
            <a:spLocks noChangeShapeType="1"/>
          </p:cNvSpPr>
          <p:nvPr/>
        </p:nvSpPr>
        <p:spPr bwMode="auto">
          <a:xfrm>
            <a:off x="5861050" y="2219325"/>
            <a:ext cx="13716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0971" name="Text Box 14"/>
          <p:cNvSpPr txBox="1">
            <a:spLocks noChangeArrowheads="1"/>
          </p:cNvSpPr>
          <p:nvPr/>
        </p:nvSpPr>
        <p:spPr bwMode="auto">
          <a:xfrm>
            <a:off x="5784850" y="1714500"/>
            <a:ext cx="1371600" cy="428625"/>
          </a:xfrm>
          <a:prstGeom prst="rect">
            <a:avLst/>
          </a:prstGeom>
          <a:noFill/>
          <a:ln w="3175">
            <a:noFill/>
            <a:miter lim="800000"/>
            <a:headEnd/>
            <a:tailEnd/>
          </a:ln>
        </p:spPr>
        <p:txBody>
          <a:bodyPr lIns="90000" tIns="46800" rIns="90000" bIns="46800">
            <a:spAutoFit/>
          </a:bodyPr>
          <a:lstStyle/>
          <a:p>
            <a:pPr algn="ctr">
              <a:spcBef>
                <a:spcPct val="50000"/>
              </a:spcBef>
            </a:pPr>
            <a:r>
              <a:rPr lang="es-MX" sz="1100"/>
              <a:t>ESQUEMA FAMILIAR</a:t>
            </a:r>
            <a:endParaRPr lang="es-ES" sz="1100"/>
          </a:p>
        </p:txBody>
      </p:sp>
      <p:sp>
        <p:nvSpPr>
          <p:cNvPr id="40972" name="Line 15"/>
          <p:cNvSpPr>
            <a:spLocks noChangeShapeType="1"/>
          </p:cNvSpPr>
          <p:nvPr/>
        </p:nvSpPr>
        <p:spPr bwMode="auto">
          <a:xfrm flipV="1">
            <a:off x="4565650" y="1685925"/>
            <a:ext cx="685800" cy="914400"/>
          </a:xfrm>
          <a:prstGeom prst="line">
            <a:avLst/>
          </a:prstGeom>
          <a:noFill/>
          <a:ln w="3175">
            <a:solidFill>
              <a:schemeClr val="tx1"/>
            </a:solidFill>
            <a:round/>
            <a:headEnd type="triangle" w="med" len="med"/>
            <a:tailEnd/>
          </a:ln>
        </p:spPr>
        <p:txBody>
          <a:bodyPr lIns="90000" tIns="46800" rIns="90000" bIns="46800">
            <a:spAutoFit/>
          </a:bodyPr>
          <a:lstStyle/>
          <a:p>
            <a:endParaRPr lang="es-MX"/>
          </a:p>
        </p:txBody>
      </p:sp>
      <p:sp>
        <p:nvSpPr>
          <p:cNvPr id="40973" name="Line 16"/>
          <p:cNvSpPr>
            <a:spLocks noChangeShapeType="1"/>
          </p:cNvSpPr>
          <p:nvPr/>
        </p:nvSpPr>
        <p:spPr bwMode="auto">
          <a:xfrm flipH="1">
            <a:off x="3956050" y="1685925"/>
            <a:ext cx="1295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0974" name="Text Box 17"/>
          <p:cNvSpPr txBox="1">
            <a:spLocks noChangeArrowheads="1"/>
          </p:cNvSpPr>
          <p:nvPr/>
        </p:nvSpPr>
        <p:spPr bwMode="auto">
          <a:xfrm>
            <a:off x="4032250" y="1181100"/>
            <a:ext cx="1295400" cy="428625"/>
          </a:xfrm>
          <a:prstGeom prst="rect">
            <a:avLst/>
          </a:prstGeom>
          <a:noFill/>
          <a:ln w="3175">
            <a:noFill/>
            <a:miter lim="800000"/>
            <a:headEnd/>
            <a:tailEnd/>
          </a:ln>
        </p:spPr>
        <p:txBody>
          <a:bodyPr lIns="90000" tIns="46800" rIns="90000" bIns="46800">
            <a:spAutoFit/>
          </a:bodyPr>
          <a:lstStyle/>
          <a:p>
            <a:pPr algn="ctr">
              <a:spcBef>
                <a:spcPct val="50000"/>
              </a:spcBef>
            </a:pPr>
            <a:r>
              <a:rPr lang="es-MX" sz="1100"/>
              <a:t>MEDIOS DE COMUNICACIÓN</a:t>
            </a:r>
            <a:endParaRPr lang="es-ES" sz="1100"/>
          </a:p>
        </p:txBody>
      </p:sp>
      <p:sp>
        <p:nvSpPr>
          <p:cNvPr id="40975" name="Line 18"/>
          <p:cNvSpPr>
            <a:spLocks noChangeShapeType="1"/>
          </p:cNvSpPr>
          <p:nvPr/>
        </p:nvSpPr>
        <p:spPr bwMode="auto">
          <a:xfrm flipH="1" flipV="1">
            <a:off x="3194050" y="2143125"/>
            <a:ext cx="533400" cy="457200"/>
          </a:xfrm>
          <a:prstGeom prst="line">
            <a:avLst/>
          </a:prstGeom>
          <a:noFill/>
          <a:ln w="3175">
            <a:solidFill>
              <a:schemeClr val="tx1"/>
            </a:solidFill>
            <a:round/>
            <a:headEnd type="triangle" w="med" len="med"/>
            <a:tailEnd/>
          </a:ln>
        </p:spPr>
        <p:txBody>
          <a:bodyPr lIns="90000" tIns="46800" rIns="90000" bIns="46800">
            <a:spAutoFit/>
          </a:bodyPr>
          <a:lstStyle/>
          <a:p>
            <a:endParaRPr lang="es-MX"/>
          </a:p>
        </p:txBody>
      </p:sp>
      <p:sp>
        <p:nvSpPr>
          <p:cNvPr id="40976" name="Line 19"/>
          <p:cNvSpPr>
            <a:spLocks noChangeShapeType="1"/>
          </p:cNvSpPr>
          <p:nvPr/>
        </p:nvSpPr>
        <p:spPr bwMode="auto">
          <a:xfrm flipH="1">
            <a:off x="1593850" y="2143125"/>
            <a:ext cx="1600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0977" name="Text Box 20"/>
          <p:cNvSpPr txBox="1">
            <a:spLocks noChangeArrowheads="1"/>
          </p:cNvSpPr>
          <p:nvPr/>
        </p:nvSpPr>
        <p:spPr bwMode="auto">
          <a:xfrm>
            <a:off x="1593850" y="1533525"/>
            <a:ext cx="1600200" cy="428625"/>
          </a:xfrm>
          <a:prstGeom prst="rect">
            <a:avLst/>
          </a:prstGeom>
          <a:noFill/>
          <a:ln w="3175">
            <a:noFill/>
            <a:miter lim="800000"/>
            <a:headEnd/>
            <a:tailEnd/>
          </a:ln>
        </p:spPr>
        <p:txBody>
          <a:bodyPr lIns="90000" tIns="46800" rIns="90000" bIns="46800">
            <a:spAutoFit/>
          </a:bodyPr>
          <a:lstStyle/>
          <a:p>
            <a:pPr algn="ctr">
              <a:spcBef>
                <a:spcPct val="50000"/>
              </a:spcBef>
            </a:pPr>
            <a:r>
              <a:rPr lang="es-MX" sz="1100"/>
              <a:t>NUEVAS TECNOLOGÍAS </a:t>
            </a:r>
            <a:endParaRPr lang="es-ES" sz="1100"/>
          </a:p>
        </p:txBody>
      </p:sp>
      <p:sp>
        <p:nvSpPr>
          <p:cNvPr id="40978" name="Line 21"/>
          <p:cNvSpPr>
            <a:spLocks noChangeShapeType="1"/>
          </p:cNvSpPr>
          <p:nvPr/>
        </p:nvSpPr>
        <p:spPr bwMode="auto">
          <a:xfrm>
            <a:off x="1441450" y="3819525"/>
            <a:ext cx="19812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0979" name="Text Box 22"/>
          <p:cNvSpPr txBox="1">
            <a:spLocks noChangeArrowheads="1"/>
          </p:cNvSpPr>
          <p:nvPr/>
        </p:nvSpPr>
        <p:spPr bwMode="auto">
          <a:xfrm>
            <a:off x="1670050" y="2828925"/>
            <a:ext cx="1524000" cy="765175"/>
          </a:xfrm>
          <a:prstGeom prst="rect">
            <a:avLst/>
          </a:prstGeom>
          <a:noFill/>
          <a:ln w="3175">
            <a:noFill/>
            <a:miter lim="800000"/>
            <a:headEnd/>
            <a:tailEnd/>
          </a:ln>
        </p:spPr>
        <p:txBody>
          <a:bodyPr lIns="90000" tIns="46800" rIns="90000" bIns="46800">
            <a:spAutoFit/>
          </a:bodyPr>
          <a:lstStyle/>
          <a:p>
            <a:pPr>
              <a:spcBef>
                <a:spcPct val="50000"/>
              </a:spcBef>
            </a:pPr>
            <a:r>
              <a:rPr lang="es-MX" sz="1100"/>
              <a:t>INSEGURIDAD ANTE EL FUTURO  (crisis ecológica nuclear, etc.)</a:t>
            </a:r>
            <a:endParaRPr lang="es-ES" sz="1100"/>
          </a:p>
        </p:txBody>
      </p:sp>
      <p:sp>
        <p:nvSpPr>
          <p:cNvPr id="40980" name="Line 23"/>
          <p:cNvSpPr>
            <a:spLocks noChangeShapeType="1"/>
          </p:cNvSpPr>
          <p:nvPr/>
        </p:nvSpPr>
        <p:spPr bwMode="auto">
          <a:xfrm>
            <a:off x="6089650" y="3895725"/>
            <a:ext cx="914400" cy="1600200"/>
          </a:xfrm>
          <a:prstGeom prst="line">
            <a:avLst/>
          </a:prstGeom>
          <a:noFill/>
          <a:ln w="3175">
            <a:solidFill>
              <a:schemeClr val="tx1"/>
            </a:solidFill>
            <a:round/>
            <a:headEnd type="triangle" w="med" len="med"/>
            <a:tailEnd/>
          </a:ln>
        </p:spPr>
        <p:txBody>
          <a:bodyPr lIns="90000" tIns="46800" rIns="90000" bIns="46800">
            <a:spAutoFit/>
          </a:bodyPr>
          <a:lstStyle/>
          <a:p>
            <a:endParaRPr lang="es-MX"/>
          </a:p>
        </p:txBody>
      </p:sp>
      <p:sp>
        <p:nvSpPr>
          <p:cNvPr id="40981" name="Line 24"/>
          <p:cNvSpPr>
            <a:spLocks noChangeShapeType="1"/>
          </p:cNvSpPr>
          <p:nvPr/>
        </p:nvSpPr>
        <p:spPr bwMode="auto">
          <a:xfrm flipH="1">
            <a:off x="5175250" y="5495925"/>
            <a:ext cx="18288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0982" name="Text Box 25"/>
          <p:cNvSpPr txBox="1">
            <a:spLocks noChangeArrowheads="1"/>
          </p:cNvSpPr>
          <p:nvPr/>
        </p:nvSpPr>
        <p:spPr bwMode="auto">
          <a:xfrm>
            <a:off x="5175250" y="5038725"/>
            <a:ext cx="1600200" cy="428625"/>
          </a:xfrm>
          <a:prstGeom prst="rect">
            <a:avLst/>
          </a:prstGeom>
          <a:noFill/>
          <a:ln w="3175">
            <a:noFill/>
            <a:miter lim="800000"/>
            <a:headEnd/>
            <a:tailEnd/>
          </a:ln>
        </p:spPr>
        <p:txBody>
          <a:bodyPr lIns="90000" tIns="46800" rIns="90000" bIns="46800">
            <a:spAutoFit/>
          </a:bodyPr>
          <a:lstStyle/>
          <a:p>
            <a:pPr algn="ctr">
              <a:spcBef>
                <a:spcPct val="50000"/>
              </a:spcBef>
            </a:pPr>
            <a:r>
              <a:rPr lang="es-MX" sz="1100"/>
              <a:t>PROCESOS ECONÓMICOS</a:t>
            </a:r>
            <a:endParaRPr lang="es-ES" sz="1100"/>
          </a:p>
        </p:txBody>
      </p:sp>
      <p:sp>
        <p:nvSpPr>
          <p:cNvPr id="40983" name="Line 26"/>
          <p:cNvSpPr>
            <a:spLocks noChangeShapeType="1"/>
          </p:cNvSpPr>
          <p:nvPr/>
        </p:nvSpPr>
        <p:spPr bwMode="auto">
          <a:xfrm flipV="1">
            <a:off x="4718050" y="4810125"/>
            <a:ext cx="0" cy="8382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0984" name="Line 27"/>
          <p:cNvSpPr>
            <a:spLocks noChangeShapeType="1"/>
          </p:cNvSpPr>
          <p:nvPr/>
        </p:nvSpPr>
        <p:spPr bwMode="auto">
          <a:xfrm flipH="1">
            <a:off x="2813050" y="5648325"/>
            <a:ext cx="19050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0985" name="Text Box 28"/>
          <p:cNvSpPr txBox="1">
            <a:spLocks noChangeArrowheads="1"/>
          </p:cNvSpPr>
          <p:nvPr/>
        </p:nvSpPr>
        <p:spPr bwMode="auto">
          <a:xfrm>
            <a:off x="3117850" y="5038725"/>
            <a:ext cx="1524000" cy="428625"/>
          </a:xfrm>
          <a:prstGeom prst="rect">
            <a:avLst/>
          </a:prstGeom>
          <a:noFill/>
          <a:ln w="3175">
            <a:noFill/>
            <a:miter lim="800000"/>
            <a:headEnd/>
            <a:tailEnd/>
          </a:ln>
        </p:spPr>
        <p:txBody>
          <a:bodyPr lIns="90000" tIns="46800" rIns="90000" bIns="46800">
            <a:spAutoFit/>
          </a:bodyPr>
          <a:lstStyle/>
          <a:p>
            <a:pPr algn="ctr">
              <a:spcBef>
                <a:spcPct val="50000"/>
              </a:spcBef>
            </a:pPr>
            <a:r>
              <a:rPr lang="es-MX" sz="1100"/>
              <a:t>CRISIS DE VALORES</a:t>
            </a:r>
            <a:endParaRPr lang="es-ES" sz="1100"/>
          </a:p>
        </p:txBody>
      </p:sp>
      <p:graphicFrame>
        <p:nvGraphicFramePr>
          <p:cNvPr id="10281" name="Group 41"/>
          <p:cNvGraphicFramePr>
            <a:graphicFrameLocks noGrp="1"/>
          </p:cNvGraphicFramePr>
          <p:nvPr/>
        </p:nvGraphicFramePr>
        <p:xfrm>
          <a:off x="2051050" y="5876925"/>
          <a:ext cx="4495800" cy="685800"/>
        </p:xfrm>
        <a:graphic>
          <a:graphicData uri="http://schemas.openxmlformats.org/drawingml/2006/table">
            <a:tbl>
              <a:tblPr/>
              <a:tblGrid>
                <a:gridCol w="4495800"/>
              </a:tblGrid>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Las interrelaciones en la comunidad educativa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se ven alteradas por gran cantidad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100" b="0" i="0" u="none" strike="noStrike" cap="none" normalizeH="0" baseline="0" smtClean="0">
                          <a:ln>
                            <a:noFill/>
                          </a:ln>
                          <a:solidFill>
                            <a:schemeClr val="tx1"/>
                          </a:solidFill>
                          <a:effectLst/>
                          <a:latin typeface="Arial" charset="0"/>
                        </a:rPr>
                        <a:t>de factores externos</a:t>
                      </a:r>
                      <a:endParaRPr kumimoji="0" lang="es-ES" sz="1100" b="0" i="0" u="none" strike="noStrike" cap="none" normalizeH="0" baseline="0" smtClean="0">
                        <a:ln>
                          <a:noFill/>
                        </a:ln>
                        <a:solidFill>
                          <a:schemeClr val="tx1"/>
                        </a:solidFill>
                        <a:effectLst/>
                        <a:latin typeface="Arial" charset="0"/>
                      </a:endParaRPr>
                    </a:p>
                  </a:txBody>
                  <a:tcPr marL="90000" marR="90000" marT="46800" marB="46800"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0990" name="Text Box 42"/>
          <p:cNvSpPr txBox="1">
            <a:spLocks noChangeArrowheads="1"/>
          </p:cNvSpPr>
          <p:nvPr/>
        </p:nvSpPr>
        <p:spPr bwMode="auto">
          <a:xfrm>
            <a:off x="2987675" y="549275"/>
            <a:ext cx="273685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ANÁLISIS DEL AULA</a:t>
            </a:r>
            <a:endParaRPr lang="es-ES" sz="1100"/>
          </a:p>
        </p:txBody>
      </p:sp>
    </p:spTree>
  </p:cSld>
  <p:clrMapOvr>
    <a:masterClrMapping/>
  </p:clrMapOvr>
  <p:transition spd="slow">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962400" y="685800"/>
            <a:ext cx="2514600" cy="1020763"/>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FINES DE LA EDUCACIÓN </a:t>
            </a:r>
          </a:p>
          <a:p>
            <a:pPr algn="ctr">
              <a:spcBef>
                <a:spcPct val="50000"/>
              </a:spcBef>
            </a:pPr>
            <a:endParaRPr lang="es-MX" sz="1100"/>
          </a:p>
          <a:p>
            <a:pPr algn="ctr">
              <a:spcBef>
                <a:spcPct val="50000"/>
              </a:spcBef>
            </a:pPr>
            <a:endParaRPr lang="es-ES" sz="1100"/>
          </a:p>
        </p:txBody>
      </p:sp>
      <p:sp>
        <p:nvSpPr>
          <p:cNvPr id="41987" name="Text Box 4"/>
          <p:cNvSpPr txBox="1">
            <a:spLocks noChangeArrowheads="1"/>
          </p:cNvSpPr>
          <p:nvPr/>
        </p:nvSpPr>
        <p:spPr bwMode="auto">
          <a:xfrm>
            <a:off x="533400" y="1295400"/>
            <a:ext cx="2438400" cy="260350"/>
          </a:xfrm>
          <a:prstGeom prst="rect">
            <a:avLst/>
          </a:prstGeom>
          <a:noFill/>
          <a:ln w="3175">
            <a:noFill/>
            <a:miter lim="800000"/>
            <a:headEnd/>
            <a:tailEnd/>
          </a:ln>
        </p:spPr>
        <p:txBody>
          <a:bodyPr lIns="90000" tIns="46800" rIns="90000" bIns="46800">
            <a:spAutoFit/>
          </a:bodyPr>
          <a:lstStyle/>
          <a:p>
            <a:pPr>
              <a:spcBef>
                <a:spcPct val="50000"/>
              </a:spcBef>
            </a:pPr>
            <a:endParaRPr lang="es-MX" sz="1100"/>
          </a:p>
        </p:txBody>
      </p:sp>
      <p:sp>
        <p:nvSpPr>
          <p:cNvPr id="41988" name="Text Box 5"/>
          <p:cNvSpPr txBox="1">
            <a:spLocks noChangeArrowheads="1"/>
          </p:cNvSpPr>
          <p:nvPr/>
        </p:nvSpPr>
        <p:spPr bwMode="auto">
          <a:xfrm>
            <a:off x="914400" y="1289050"/>
            <a:ext cx="2438400" cy="76835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¿Para qué educamos?</a:t>
            </a:r>
          </a:p>
          <a:p>
            <a:pPr algn="ctr">
              <a:spcBef>
                <a:spcPct val="50000"/>
              </a:spcBef>
            </a:pPr>
            <a:endParaRPr lang="es-ES" sz="1100"/>
          </a:p>
        </p:txBody>
      </p:sp>
      <p:sp>
        <p:nvSpPr>
          <p:cNvPr id="41989" name="Text Box 6"/>
          <p:cNvSpPr txBox="1">
            <a:spLocks noChangeArrowheads="1"/>
          </p:cNvSpPr>
          <p:nvPr/>
        </p:nvSpPr>
        <p:spPr bwMode="auto">
          <a:xfrm>
            <a:off x="914400" y="2416175"/>
            <a:ext cx="2438400" cy="93662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¿Cómo hacemos realidad estos fines de nuestro centro?</a:t>
            </a:r>
          </a:p>
          <a:p>
            <a:pPr algn="ctr">
              <a:spcBef>
                <a:spcPct val="50000"/>
              </a:spcBef>
            </a:pPr>
            <a:endParaRPr lang="es-ES" sz="1100"/>
          </a:p>
        </p:txBody>
      </p:sp>
      <p:sp>
        <p:nvSpPr>
          <p:cNvPr id="41990" name="Text Box 7"/>
          <p:cNvSpPr txBox="1">
            <a:spLocks noChangeArrowheads="1"/>
          </p:cNvSpPr>
          <p:nvPr/>
        </p:nvSpPr>
        <p:spPr bwMode="auto">
          <a:xfrm>
            <a:off x="914400" y="3657600"/>
            <a:ext cx="2438400" cy="76835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¿Qué haremos este curso?</a:t>
            </a:r>
          </a:p>
          <a:p>
            <a:pPr algn="ctr">
              <a:spcBef>
                <a:spcPct val="50000"/>
              </a:spcBef>
            </a:pPr>
            <a:endParaRPr lang="es-ES" sz="1100"/>
          </a:p>
        </p:txBody>
      </p:sp>
      <p:sp>
        <p:nvSpPr>
          <p:cNvPr id="41991" name="Text Box 8"/>
          <p:cNvSpPr txBox="1">
            <a:spLocks noChangeArrowheads="1"/>
          </p:cNvSpPr>
          <p:nvPr/>
        </p:nvSpPr>
        <p:spPr bwMode="auto">
          <a:xfrm>
            <a:off x="914400" y="4718050"/>
            <a:ext cx="2438400" cy="76835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¿Cómo lo hemos hecho?</a:t>
            </a:r>
          </a:p>
          <a:p>
            <a:pPr algn="ctr">
              <a:spcBef>
                <a:spcPct val="50000"/>
              </a:spcBef>
            </a:pPr>
            <a:endParaRPr lang="es-ES" sz="1100"/>
          </a:p>
        </p:txBody>
      </p:sp>
      <p:sp>
        <p:nvSpPr>
          <p:cNvPr id="41992" name="Line 9"/>
          <p:cNvSpPr>
            <a:spLocks noChangeShapeType="1"/>
          </p:cNvSpPr>
          <p:nvPr/>
        </p:nvSpPr>
        <p:spPr bwMode="auto">
          <a:xfrm>
            <a:off x="3352800" y="1524000"/>
            <a:ext cx="5334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1993" name="Text Box 10"/>
          <p:cNvSpPr txBox="1">
            <a:spLocks noChangeArrowheads="1"/>
          </p:cNvSpPr>
          <p:nvPr/>
        </p:nvSpPr>
        <p:spPr bwMode="auto">
          <a:xfrm>
            <a:off x="4114800" y="2438400"/>
            <a:ext cx="2362200" cy="76835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PROYECTO EDUCATIVO</a:t>
            </a:r>
          </a:p>
          <a:p>
            <a:pPr algn="ctr">
              <a:spcBef>
                <a:spcPct val="50000"/>
              </a:spcBef>
            </a:pPr>
            <a:endParaRPr lang="es-ES" sz="1100"/>
          </a:p>
        </p:txBody>
      </p:sp>
      <p:sp>
        <p:nvSpPr>
          <p:cNvPr id="41994" name="Text Box 11"/>
          <p:cNvSpPr txBox="1">
            <a:spLocks noChangeArrowheads="1"/>
          </p:cNvSpPr>
          <p:nvPr/>
        </p:nvSpPr>
        <p:spPr bwMode="auto">
          <a:xfrm>
            <a:off x="4114800" y="3659188"/>
            <a:ext cx="2438400" cy="684212"/>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PROGRAMACIÓN GENERAL ANUAL</a:t>
            </a:r>
          </a:p>
          <a:p>
            <a:pPr algn="ctr">
              <a:spcBef>
                <a:spcPct val="50000"/>
              </a:spcBef>
            </a:pPr>
            <a:endParaRPr lang="es-ES" sz="1100"/>
          </a:p>
        </p:txBody>
      </p:sp>
      <p:sp>
        <p:nvSpPr>
          <p:cNvPr id="41995" name="Text Box 12"/>
          <p:cNvSpPr txBox="1">
            <a:spLocks noChangeArrowheads="1"/>
          </p:cNvSpPr>
          <p:nvPr/>
        </p:nvSpPr>
        <p:spPr bwMode="auto">
          <a:xfrm>
            <a:off x="4038600" y="4741863"/>
            <a:ext cx="2667000" cy="768350"/>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endParaRPr lang="es-MX" sz="1100"/>
          </a:p>
          <a:p>
            <a:pPr algn="ctr">
              <a:spcBef>
                <a:spcPct val="50000"/>
              </a:spcBef>
            </a:pPr>
            <a:r>
              <a:rPr lang="es-MX" sz="1100"/>
              <a:t>EVALUACIÓN</a:t>
            </a:r>
          </a:p>
          <a:p>
            <a:pPr algn="ctr">
              <a:spcBef>
                <a:spcPct val="50000"/>
              </a:spcBef>
            </a:pPr>
            <a:endParaRPr lang="es-ES" sz="1100"/>
          </a:p>
        </p:txBody>
      </p:sp>
      <p:sp>
        <p:nvSpPr>
          <p:cNvPr id="41996" name="Line 13"/>
          <p:cNvSpPr>
            <a:spLocks noChangeShapeType="1"/>
          </p:cNvSpPr>
          <p:nvPr/>
        </p:nvSpPr>
        <p:spPr bwMode="auto">
          <a:xfrm>
            <a:off x="3352800" y="2895600"/>
            <a:ext cx="7620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1997" name="Line 14"/>
          <p:cNvSpPr>
            <a:spLocks noChangeShapeType="1"/>
          </p:cNvSpPr>
          <p:nvPr/>
        </p:nvSpPr>
        <p:spPr bwMode="auto">
          <a:xfrm>
            <a:off x="3352800" y="3962400"/>
            <a:ext cx="7620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1998" name="Line 15"/>
          <p:cNvSpPr>
            <a:spLocks noChangeShapeType="1"/>
          </p:cNvSpPr>
          <p:nvPr/>
        </p:nvSpPr>
        <p:spPr bwMode="auto">
          <a:xfrm>
            <a:off x="3352800" y="5105400"/>
            <a:ext cx="6858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1999" name="Line 16"/>
          <p:cNvSpPr>
            <a:spLocks noChangeShapeType="1"/>
          </p:cNvSpPr>
          <p:nvPr/>
        </p:nvSpPr>
        <p:spPr bwMode="auto">
          <a:xfrm>
            <a:off x="5181600" y="1752600"/>
            <a:ext cx="0" cy="6858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2000" name="Line 17"/>
          <p:cNvSpPr>
            <a:spLocks noChangeShapeType="1"/>
          </p:cNvSpPr>
          <p:nvPr/>
        </p:nvSpPr>
        <p:spPr bwMode="auto">
          <a:xfrm>
            <a:off x="5181600" y="3200400"/>
            <a:ext cx="0" cy="4572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2001" name="Line 18"/>
          <p:cNvSpPr>
            <a:spLocks noChangeShapeType="1"/>
          </p:cNvSpPr>
          <p:nvPr/>
        </p:nvSpPr>
        <p:spPr bwMode="auto">
          <a:xfrm>
            <a:off x="5181600" y="4343400"/>
            <a:ext cx="0" cy="3810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2002" name="Text Box 19"/>
          <p:cNvSpPr txBox="1">
            <a:spLocks noChangeArrowheads="1"/>
          </p:cNvSpPr>
          <p:nvPr/>
        </p:nvSpPr>
        <p:spPr bwMode="auto">
          <a:xfrm>
            <a:off x="6934200" y="2438400"/>
            <a:ext cx="1295400" cy="60007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REGLAMENTO DE RÉGIMEN INTERIOR</a:t>
            </a:r>
            <a:endParaRPr lang="es-ES" sz="1100"/>
          </a:p>
        </p:txBody>
      </p:sp>
      <p:sp>
        <p:nvSpPr>
          <p:cNvPr id="42003" name="Text Box 20"/>
          <p:cNvSpPr txBox="1">
            <a:spLocks noChangeArrowheads="1"/>
          </p:cNvSpPr>
          <p:nvPr/>
        </p:nvSpPr>
        <p:spPr bwMode="auto">
          <a:xfrm>
            <a:off x="7010400" y="3733800"/>
            <a:ext cx="1752600" cy="431800"/>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1100"/>
              <a:t>¿Quién lo hace, cuándo y de qué manera?</a:t>
            </a:r>
            <a:endParaRPr lang="es-ES" sz="1100"/>
          </a:p>
        </p:txBody>
      </p:sp>
      <p:sp>
        <p:nvSpPr>
          <p:cNvPr id="42004" name="Line 21"/>
          <p:cNvSpPr>
            <a:spLocks noChangeShapeType="1"/>
          </p:cNvSpPr>
          <p:nvPr/>
        </p:nvSpPr>
        <p:spPr bwMode="auto">
          <a:xfrm>
            <a:off x="6477000" y="2819400"/>
            <a:ext cx="4572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2005" name="Line 22"/>
          <p:cNvSpPr>
            <a:spLocks noChangeShapeType="1"/>
          </p:cNvSpPr>
          <p:nvPr/>
        </p:nvSpPr>
        <p:spPr bwMode="auto">
          <a:xfrm>
            <a:off x="6477000" y="1447800"/>
            <a:ext cx="914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2006" name="Line 23"/>
          <p:cNvSpPr>
            <a:spLocks noChangeShapeType="1"/>
          </p:cNvSpPr>
          <p:nvPr/>
        </p:nvSpPr>
        <p:spPr bwMode="auto">
          <a:xfrm>
            <a:off x="7391400" y="1447800"/>
            <a:ext cx="0" cy="990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2007" name="Line 24"/>
          <p:cNvSpPr>
            <a:spLocks noChangeShapeType="1"/>
          </p:cNvSpPr>
          <p:nvPr/>
        </p:nvSpPr>
        <p:spPr bwMode="auto">
          <a:xfrm>
            <a:off x="7391400" y="3048000"/>
            <a:ext cx="0" cy="6858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Tree>
  </p:cSld>
  <p:clrMapOvr>
    <a:masterClrMapping/>
  </p:clrMapOvr>
  <p:transition spd="slow">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4"/>
          <p:cNvSpPr>
            <a:spLocks noChangeArrowheads="1"/>
          </p:cNvSpPr>
          <p:nvPr/>
        </p:nvSpPr>
        <p:spPr bwMode="auto">
          <a:xfrm>
            <a:off x="1476375" y="2060575"/>
            <a:ext cx="6392863" cy="4470400"/>
          </a:xfrm>
          <a:prstGeom prst="diamond">
            <a:avLst/>
          </a:prstGeom>
          <a:noFill/>
          <a:ln w="3175">
            <a:solidFill>
              <a:schemeClr val="tx1"/>
            </a:solidFill>
            <a:miter lim="800000"/>
            <a:headEnd/>
            <a:tailEnd/>
          </a:ln>
        </p:spPr>
        <p:txBody>
          <a:bodyPr wrap="none" lIns="90000" tIns="46800" rIns="90000" bIns="46800" anchor="ctr">
            <a:spAutoFit/>
          </a:bodyPr>
          <a:lstStyle/>
          <a:p>
            <a:pPr algn="ctr"/>
            <a:endParaRPr lang="es-MX" sz="1100"/>
          </a:p>
          <a:p>
            <a:pPr algn="ctr"/>
            <a:r>
              <a:rPr lang="es-MX" sz="1100"/>
              <a:t>La tarea instructivo – formativa</a:t>
            </a:r>
          </a:p>
          <a:p>
            <a:pPr algn="ctr"/>
            <a:endParaRPr lang="es-MX" sz="1100"/>
          </a:p>
          <a:p>
            <a:pPr algn="ctr"/>
            <a:endParaRPr lang="es-MX" sz="1100"/>
          </a:p>
          <a:p>
            <a:pPr algn="ctr"/>
            <a:endParaRPr lang="es-MX" sz="1100"/>
          </a:p>
          <a:p>
            <a:pPr algn="ctr"/>
            <a:endParaRPr lang="es-MX" sz="1100"/>
          </a:p>
          <a:p>
            <a:pPr algn="ctr"/>
            <a:r>
              <a:rPr lang="es-MX" sz="1100"/>
              <a:t>Rol y funciones         relaciones       rol y funciones</a:t>
            </a:r>
          </a:p>
          <a:p>
            <a:pPr algn="ctr"/>
            <a:r>
              <a:rPr lang="es-MX" sz="1100"/>
              <a:t>Del profesor             sociales          del alumno</a:t>
            </a:r>
          </a:p>
          <a:p>
            <a:pPr algn="ctr"/>
            <a:endParaRPr lang="es-MX" sz="1100"/>
          </a:p>
          <a:p>
            <a:pPr algn="ctr"/>
            <a:endParaRPr lang="es-MX" sz="1100"/>
          </a:p>
          <a:p>
            <a:pPr algn="ctr"/>
            <a:endParaRPr lang="es-MX" sz="1100"/>
          </a:p>
          <a:p>
            <a:pPr algn="ctr"/>
            <a:endParaRPr lang="es-MX" sz="1100"/>
          </a:p>
          <a:p>
            <a:pPr algn="ctr"/>
            <a:r>
              <a:rPr lang="es-MX" sz="1100"/>
              <a:t>Sociogrupo                    Psicogrupos </a:t>
            </a:r>
            <a:endParaRPr lang="es-ES" sz="1100"/>
          </a:p>
        </p:txBody>
      </p:sp>
      <p:sp>
        <p:nvSpPr>
          <p:cNvPr id="43011" name="AutoShape 5"/>
          <p:cNvSpPr>
            <a:spLocks noChangeArrowheads="1"/>
          </p:cNvSpPr>
          <p:nvPr/>
        </p:nvSpPr>
        <p:spPr bwMode="auto">
          <a:xfrm>
            <a:off x="2825750" y="739775"/>
            <a:ext cx="3657600" cy="2009775"/>
          </a:xfrm>
          <a:prstGeom prst="triangle">
            <a:avLst>
              <a:gd name="adj" fmla="val 50000"/>
            </a:avLst>
          </a:prstGeom>
          <a:noFill/>
          <a:ln w="3175">
            <a:solidFill>
              <a:schemeClr val="tx1"/>
            </a:solidFill>
            <a:miter lim="800000"/>
            <a:headEnd/>
            <a:tailEnd/>
          </a:ln>
        </p:spPr>
        <p:txBody>
          <a:bodyPr lIns="90000" tIns="46800" rIns="90000" bIns="46800" anchor="ctr">
            <a:spAutoFit/>
          </a:bodyPr>
          <a:lstStyle/>
          <a:p>
            <a:pPr algn="ctr"/>
            <a:r>
              <a:rPr lang="es-MX" sz="1400"/>
              <a:t>CENTRO</a:t>
            </a:r>
          </a:p>
          <a:p>
            <a:pPr algn="ctr"/>
            <a:endParaRPr lang="es-MX" sz="1400"/>
          </a:p>
          <a:p>
            <a:pPr algn="ctr"/>
            <a:endParaRPr lang="es-ES" sz="1400"/>
          </a:p>
        </p:txBody>
      </p:sp>
      <p:sp>
        <p:nvSpPr>
          <p:cNvPr id="43012" name="Rectangle 6"/>
          <p:cNvSpPr>
            <a:spLocks noChangeArrowheads="1"/>
          </p:cNvSpPr>
          <p:nvPr/>
        </p:nvSpPr>
        <p:spPr bwMode="auto">
          <a:xfrm>
            <a:off x="4487863" y="2308225"/>
            <a:ext cx="547687" cy="260350"/>
          </a:xfrm>
          <a:prstGeom prst="rect">
            <a:avLst/>
          </a:prstGeom>
          <a:noFill/>
          <a:ln w="3175">
            <a:noFill/>
            <a:miter lim="800000"/>
            <a:headEnd/>
            <a:tailEnd/>
          </a:ln>
        </p:spPr>
        <p:txBody>
          <a:bodyPr wrap="none" lIns="90000" tIns="46800" rIns="90000" bIns="46800">
            <a:spAutoFit/>
          </a:bodyPr>
          <a:lstStyle/>
          <a:p>
            <a:pPr algn="ctr"/>
            <a:r>
              <a:rPr lang="es-MX" sz="1100"/>
              <a:t>AULA</a:t>
            </a:r>
          </a:p>
        </p:txBody>
      </p:sp>
      <p:sp>
        <p:nvSpPr>
          <p:cNvPr id="43013" name="Line 7"/>
          <p:cNvSpPr>
            <a:spLocks noChangeShapeType="1"/>
          </p:cNvSpPr>
          <p:nvPr/>
        </p:nvSpPr>
        <p:spPr bwMode="auto">
          <a:xfrm flipV="1">
            <a:off x="3663950" y="3559175"/>
            <a:ext cx="304800" cy="5334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4" name="Line 8"/>
          <p:cNvSpPr>
            <a:spLocks noChangeShapeType="1"/>
          </p:cNvSpPr>
          <p:nvPr/>
        </p:nvSpPr>
        <p:spPr bwMode="auto">
          <a:xfrm>
            <a:off x="4578350" y="3559175"/>
            <a:ext cx="0" cy="6096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5" name="Line 9"/>
          <p:cNvSpPr>
            <a:spLocks noChangeShapeType="1"/>
          </p:cNvSpPr>
          <p:nvPr/>
        </p:nvSpPr>
        <p:spPr bwMode="auto">
          <a:xfrm>
            <a:off x="5264150" y="3559175"/>
            <a:ext cx="304800" cy="5334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6" name="Line 10"/>
          <p:cNvSpPr>
            <a:spLocks noChangeShapeType="1"/>
          </p:cNvSpPr>
          <p:nvPr/>
        </p:nvSpPr>
        <p:spPr bwMode="auto">
          <a:xfrm>
            <a:off x="4044950" y="4397375"/>
            <a:ext cx="381000" cy="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7" name="Line 11"/>
          <p:cNvSpPr>
            <a:spLocks noChangeShapeType="1"/>
          </p:cNvSpPr>
          <p:nvPr/>
        </p:nvSpPr>
        <p:spPr bwMode="auto">
          <a:xfrm>
            <a:off x="4959350" y="4397375"/>
            <a:ext cx="381000" cy="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8" name="Line 12"/>
          <p:cNvSpPr>
            <a:spLocks noChangeShapeType="1"/>
          </p:cNvSpPr>
          <p:nvPr/>
        </p:nvSpPr>
        <p:spPr bwMode="auto">
          <a:xfrm>
            <a:off x="3435350" y="4625975"/>
            <a:ext cx="304800" cy="5334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19" name="Line 14"/>
          <p:cNvSpPr>
            <a:spLocks noChangeShapeType="1"/>
          </p:cNvSpPr>
          <p:nvPr/>
        </p:nvSpPr>
        <p:spPr bwMode="auto">
          <a:xfrm flipH="1">
            <a:off x="4121150" y="4625975"/>
            <a:ext cx="381000" cy="5334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20" name="Line 15"/>
          <p:cNvSpPr>
            <a:spLocks noChangeShapeType="1"/>
          </p:cNvSpPr>
          <p:nvPr/>
        </p:nvSpPr>
        <p:spPr bwMode="auto">
          <a:xfrm>
            <a:off x="4883150" y="4625975"/>
            <a:ext cx="304800" cy="4572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21" name="Line 16"/>
          <p:cNvSpPr>
            <a:spLocks noChangeShapeType="1"/>
          </p:cNvSpPr>
          <p:nvPr/>
        </p:nvSpPr>
        <p:spPr bwMode="auto">
          <a:xfrm flipV="1">
            <a:off x="5492750" y="4625975"/>
            <a:ext cx="152400" cy="45720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22" name="Line 17"/>
          <p:cNvSpPr>
            <a:spLocks noChangeShapeType="1"/>
          </p:cNvSpPr>
          <p:nvPr/>
        </p:nvSpPr>
        <p:spPr bwMode="auto">
          <a:xfrm>
            <a:off x="4349750" y="5311775"/>
            <a:ext cx="533400" cy="0"/>
          </a:xfrm>
          <a:prstGeom prst="line">
            <a:avLst/>
          </a:prstGeom>
          <a:noFill/>
          <a:ln w="3175">
            <a:solidFill>
              <a:schemeClr val="tx1"/>
            </a:solidFill>
            <a:round/>
            <a:headEnd type="triangle" w="med" len="med"/>
            <a:tailEnd type="triangle" w="med" len="med"/>
          </a:ln>
        </p:spPr>
        <p:txBody>
          <a:bodyPr lIns="90000" tIns="46800" rIns="90000" bIns="46800">
            <a:spAutoFit/>
          </a:bodyPr>
          <a:lstStyle/>
          <a:p>
            <a:endParaRPr lang="es-MX"/>
          </a:p>
        </p:txBody>
      </p:sp>
      <p:sp>
        <p:nvSpPr>
          <p:cNvPr id="43023" name="Text Box 18"/>
          <p:cNvSpPr txBox="1">
            <a:spLocks noChangeArrowheads="1"/>
          </p:cNvSpPr>
          <p:nvPr/>
        </p:nvSpPr>
        <p:spPr bwMode="auto">
          <a:xfrm>
            <a:off x="1403350" y="333375"/>
            <a:ext cx="67691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ELEMENTOS PSICOSOCIALES DE LA INTERACCIÓN EN EL AULA</a:t>
            </a:r>
            <a:endParaRPr lang="es-ES" sz="1100"/>
          </a:p>
        </p:txBody>
      </p:sp>
    </p:spTree>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3 Imagen" descr="images (19).jpg"/>
          <p:cNvPicPr>
            <a:picLocks noChangeAspect="1"/>
          </p:cNvPicPr>
          <p:nvPr/>
        </p:nvPicPr>
        <p:blipFill>
          <a:blip r:embed="rId2"/>
          <a:srcRect/>
          <a:stretch>
            <a:fillRect/>
          </a:stretch>
        </p:blipFill>
        <p:spPr bwMode="auto">
          <a:xfrm>
            <a:off x="357188" y="0"/>
            <a:ext cx="8358187" cy="68580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Evaluación  </a:t>
            </a:r>
            <a:endParaRPr lang="es-MX" dirty="0"/>
          </a:p>
        </p:txBody>
      </p:sp>
      <p:sp>
        <p:nvSpPr>
          <p:cNvPr id="3" name="2 Marcador de contenido"/>
          <p:cNvSpPr>
            <a:spLocks noGrp="1"/>
          </p:cNvSpPr>
          <p:nvPr>
            <p:ph sz="quarter" idx="1"/>
          </p:nvPr>
        </p:nvSpPr>
        <p:spPr>
          <a:xfrm>
            <a:off x="714348" y="4714884"/>
            <a:ext cx="7543824" cy="1971676"/>
          </a:xfrm>
        </p:spPr>
        <p:style>
          <a:lnRef idx="1">
            <a:schemeClr val="accent3"/>
          </a:lnRef>
          <a:fillRef idx="2">
            <a:schemeClr val="accent3"/>
          </a:fillRef>
          <a:effectRef idx="1">
            <a:schemeClr val="accent3"/>
          </a:effectRef>
          <a:fontRef idx="minor">
            <a:schemeClr val="dk1"/>
          </a:fontRef>
        </p:style>
        <p:txBody>
          <a:bodyPr>
            <a:normAutofit/>
          </a:bodyPr>
          <a:lstStyle/>
          <a:p>
            <a:pPr marL="274320" indent="-274320" algn="just" eaLnBrk="1" fontAlgn="auto" hangingPunct="1">
              <a:spcAft>
                <a:spcPts val="0"/>
              </a:spcAft>
              <a:buFont typeface="Wingdings"/>
              <a:buChar char=""/>
              <a:defRPr/>
            </a:pPr>
            <a:r>
              <a:rPr lang="es-MX" dirty="0" smtClean="0"/>
              <a:t>Se debe evaluar la coherencia del proyecto, factibilidad de recursos y la viabilidad. Es decir las posibilidades políticas para su desarrollo según la disponibilidad de recursos.</a:t>
            </a:r>
          </a:p>
        </p:txBody>
      </p:sp>
      <p:sp>
        <p:nvSpPr>
          <p:cNvPr id="5" name="4 Elipse"/>
          <p:cNvSpPr/>
          <p:nvPr/>
        </p:nvSpPr>
        <p:spPr>
          <a:xfrm>
            <a:off x="642910" y="2643182"/>
            <a:ext cx="2714644" cy="1285884"/>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La evaluación es procesal  </a:t>
            </a:r>
          </a:p>
        </p:txBody>
      </p:sp>
      <p:sp>
        <p:nvSpPr>
          <p:cNvPr id="6" name="5 Elipse"/>
          <p:cNvSpPr/>
          <p:nvPr/>
        </p:nvSpPr>
        <p:spPr>
          <a:xfrm>
            <a:off x="5357818" y="2571744"/>
            <a:ext cx="2928926" cy="1357322"/>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Y se deben crear estrategias para recopilar y analizar información</a:t>
            </a:r>
          </a:p>
        </p:txBody>
      </p:sp>
    </p:spTree>
  </p:cSld>
  <p:clrMapOvr>
    <a:masterClrMapping/>
  </p:clrMapOvr>
  <p:transition spd="slow">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701800" y="2595563"/>
            <a:ext cx="1447800" cy="60007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CONTEXTO DE LA ESCUELA Y DE LA CLASE</a:t>
            </a:r>
            <a:endParaRPr lang="es-ES" sz="1100"/>
          </a:p>
        </p:txBody>
      </p:sp>
      <p:sp>
        <p:nvSpPr>
          <p:cNvPr id="45059" name="Text Box 3"/>
          <p:cNvSpPr txBox="1">
            <a:spLocks noChangeArrowheads="1"/>
          </p:cNvSpPr>
          <p:nvPr/>
        </p:nvSpPr>
        <p:spPr bwMode="auto">
          <a:xfrm>
            <a:off x="3911600" y="2671763"/>
            <a:ext cx="1752600" cy="515937"/>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FACTORES</a:t>
            </a:r>
          </a:p>
          <a:p>
            <a:pPr algn="ctr">
              <a:spcBef>
                <a:spcPct val="50000"/>
              </a:spcBef>
            </a:pPr>
            <a:r>
              <a:rPr lang="es-MX" sz="1100"/>
              <a:t> ORGANIZACIONALES </a:t>
            </a:r>
            <a:endParaRPr lang="es-ES" sz="1100"/>
          </a:p>
        </p:txBody>
      </p:sp>
      <p:sp>
        <p:nvSpPr>
          <p:cNvPr id="45060" name="Text Box 4"/>
          <p:cNvSpPr txBox="1">
            <a:spLocks noChangeArrowheads="1"/>
          </p:cNvSpPr>
          <p:nvPr/>
        </p:nvSpPr>
        <p:spPr bwMode="auto">
          <a:xfrm>
            <a:off x="6502400" y="2671763"/>
            <a:ext cx="1600200" cy="515937"/>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CLIMA </a:t>
            </a:r>
          </a:p>
          <a:p>
            <a:pPr algn="ctr">
              <a:spcBef>
                <a:spcPct val="50000"/>
              </a:spcBef>
            </a:pPr>
            <a:r>
              <a:rPr lang="es-MX" sz="1100"/>
              <a:t>DE LA CLASE</a:t>
            </a:r>
            <a:endParaRPr lang="es-ES" sz="1100"/>
          </a:p>
        </p:txBody>
      </p:sp>
      <p:sp>
        <p:nvSpPr>
          <p:cNvPr id="45061" name="Text Box 5"/>
          <p:cNvSpPr txBox="1">
            <a:spLocks noChangeArrowheads="1"/>
          </p:cNvSpPr>
          <p:nvPr/>
        </p:nvSpPr>
        <p:spPr bwMode="auto">
          <a:xfrm>
            <a:off x="2006600" y="4652963"/>
            <a:ext cx="1676400" cy="600075"/>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CARACTERÍSTICAS FÍSICAS Y ARQUITECTÓNICAS</a:t>
            </a:r>
            <a:endParaRPr lang="es-ES" sz="1100"/>
          </a:p>
        </p:txBody>
      </p:sp>
      <p:sp>
        <p:nvSpPr>
          <p:cNvPr id="45062" name="Text Box 6"/>
          <p:cNvSpPr txBox="1">
            <a:spLocks noChangeArrowheads="1"/>
          </p:cNvSpPr>
          <p:nvPr/>
        </p:nvSpPr>
        <p:spPr bwMode="auto">
          <a:xfrm>
            <a:off x="4140200" y="4652963"/>
            <a:ext cx="1600200" cy="515937"/>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CARACTERÍSTICAS</a:t>
            </a:r>
          </a:p>
          <a:p>
            <a:pPr algn="ctr">
              <a:spcBef>
                <a:spcPct val="50000"/>
              </a:spcBef>
            </a:pPr>
            <a:r>
              <a:rPr lang="es-MX" sz="1100"/>
              <a:t> DEL PROFESOR</a:t>
            </a:r>
            <a:endParaRPr lang="es-ES" sz="1100"/>
          </a:p>
        </p:txBody>
      </p:sp>
      <p:sp>
        <p:nvSpPr>
          <p:cNvPr id="45063" name="Text Box 7"/>
          <p:cNvSpPr txBox="1">
            <a:spLocks noChangeArrowheads="1"/>
          </p:cNvSpPr>
          <p:nvPr/>
        </p:nvSpPr>
        <p:spPr bwMode="auto">
          <a:xfrm>
            <a:off x="6197600" y="4670425"/>
            <a:ext cx="1600200" cy="515938"/>
          </a:xfrm>
          <a:prstGeom prst="rect">
            <a:avLst/>
          </a:prstGeom>
          <a:noFill/>
          <a:ln w="3175">
            <a:solidFill>
              <a:schemeClr val="tx1"/>
            </a:solidFill>
            <a:miter lim="800000"/>
            <a:headEnd/>
            <a:tailEnd/>
          </a:ln>
        </p:spPr>
        <p:txBody>
          <a:bodyPr lIns="90000" tIns="46800" rIns="90000" bIns="46800">
            <a:spAutoFit/>
          </a:bodyPr>
          <a:lstStyle/>
          <a:p>
            <a:pPr algn="ctr">
              <a:spcBef>
                <a:spcPct val="50000"/>
              </a:spcBef>
            </a:pPr>
            <a:r>
              <a:rPr lang="es-MX" sz="1100"/>
              <a:t>CARACTERÍSTICAS</a:t>
            </a:r>
          </a:p>
          <a:p>
            <a:pPr algn="ctr">
              <a:spcBef>
                <a:spcPct val="50000"/>
              </a:spcBef>
            </a:pPr>
            <a:r>
              <a:rPr lang="es-MX" sz="1100"/>
              <a:t> DEL ESTUDIANTE</a:t>
            </a:r>
            <a:endParaRPr lang="es-ES" sz="1100"/>
          </a:p>
        </p:txBody>
      </p:sp>
      <p:sp>
        <p:nvSpPr>
          <p:cNvPr id="45064" name="Line 8"/>
          <p:cNvSpPr>
            <a:spLocks noChangeShapeType="1"/>
          </p:cNvSpPr>
          <p:nvPr/>
        </p:nvSpPr>
        <p:spPr bwMode="auto">
          <a:xfrm flipV="1">
            <a:off x="7035800" y="2138363"/>
            <a:ext cx="0" cy="533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65" name="Line 9"/>
          <p:cNvSpPr>
            <a:spLocks noChangeShapeType="1"/>
          </p:cNvSpPr>
          <p:nvPr/>
        </p:nvSpPr>
        <p:spPr bwMode="auto">
          <a:xfrm flipV="1">
            <a:off x="2387600" y="2138363"/>
            <a:ext cx="0" cy="457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66" name="Line 10"/>
          <p:cNvSpPr>
            <a:spLocks noChangeShapeType="1"/>
          </p:cNvSpPr>
          <p:nvPr/>
        </p:nvSpPr>
        <p:spPr bwMode="auto">
          <a:xfrm>
            <a:off x="2387600" y="2138363"/>
            <a:ext cx="4648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67" name="Line 11"/>
          <p:cNvSpPr>
            <a:spLocks noChangeShapeType="1"/>
          </p:cNvSpPr>
          <p:nvPr/>
        </p:nvSpPr>
        <p:spPr bwMode="auto">
          <a:xfrm>
            <a:off x="3149600" y="2824163"/>
            <a:ext cx="7620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68" name="Line 12"/>
          <p:cNvSpPr>
            <a:spLocks noChangeShapeType="1"/>
          </p:cNvSpPr>
          <p:nvPr/>
        </p:nvSpPr>
        <p:spPr bwMode="auto">
          <a:xfrm>
            <a:off x="5664200" y="2824163"/>
            <a:ext cx="9144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69" name="Line 13"/>
          <p:cNvSpPr>
            <a:spLocks noChangeShapeType="1"/>
          </p:cNvSpPr>
          <p:nvPr/>
        </p:nvSpPr>
        <p:spPr bwMode="auto">
          <a:xfrm>
            <a:off x="3683000" y="4957763"/>
            <a:ext cx="3810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0" name="Line 14"/>
          <p:cNvSpPr>
            <a:spLocks noChangeShapeType="1"/>
          </p:cNvSpPr>
          <p:nvPr/>
        </p:nvSpPr>
        <p:spPr bwMode="auto">
          <a:xfrm>
            <a:off x="5740400" y="4957763"/>
            <a:ext cx="4572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1" name="Line 15"/>
          <p:cNvSpPr>
            <a:spLocks noChangeShapeType="1"/>
          </p:cNvSpPr>
          <p:nvPr/>
        </p:nvSpPr>
        <p:spPr bwMode="auto">
          <a:xfrm>
            <a:off x="4826000" y="3205163"/>
            <a:ext cx="0" cy="14478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2" name="Line 16"/>
          <p:cNvSpPr>
            <a:spLocks noChangeShapeType="1"/>
          </p:cNvSpPr>
          <p:nvPr/>
        </p:nvSpPr>
        <p:spPr bwMode="auto">
          <a:xfrm>
            <a:off x="3302000" y="3052763"/>
            <a:ext cx="0" cy="16002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3" name="Line 17"/>
          <p:cNvSpPr>
            <a:spLocks noChangeShapeType="1"/>
          </p:cNvSpPr>
          <p:nvPr/>
        </p:nvSpPr>
        <p:spPr bwMode="auto">
          <a:xfrm>
            <a:off x="6350000" y="3052763"/>
            <a:ext cx="0" cy="16002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4" name="Line 18"/>
          <p:cNvSpPr>
            <a:spLocks noChangeShapeType="1"/>
          </p:cNvSpPr>
          <p:nvPr/>
        </p:nvSpPr>
        <p:spPr bwMode="auto">
          <a:xfrm>
            <a:off x="3149600" y="3052763"/>
            <a:ext cx="152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75" name="Line 19"/>
          <p:cNvSpPr>
            <a:spLocks noChangeShapeType="1"/>
          </p:cNvSpPr>
          <p:nvPr/>
        </p:nvSpPr>
        <p:spPr bwMode="auto">
          <a:xfrm>
            <a:off x="5664200" y="3052763"/>
            <a:ext cx="6858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76" name="Line 20"/>
          <p:cNvSpPr>
            <a:spLocks noChangeShapeType="1"/>
          </p:cNvSpPr>
          <p:nvPr/>
        </p:nvSpPr>
        <p:spPr bwMode="auto">
          <a:xfrm>
            <a:off x="2387600" y="3205163"/>
            <a:ext cx="0" cy="6858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77" name="Line 21"/>
          <p:cNvSpPr>
            <a:spLocks noChangeShapeType="1"/>
          </p:cNvSpPr>
          <p:nvPr/>
        </p:nvSpPr>
        <p:spPr bwMode="auto">
          <a:xfrm>
            <a:off x="2387600" y="3890963"/>
            <a:ext cx="18288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78" name="Line 22"/>
          <p:cNvSpPr>
            <a:spLocks noChangeShapeType="1"/>
          </p:cNvSpPr>
          <p:nvPr/>
        </p:nvSpPr>
        <p:spPr bwMode="auto">
          <a:xfrm>
            <a:off x="4216400" y="3890963"/>
            <a:ext cx="0" cy="7620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79" name="Line 23"/>
          <p:cNvSpPr>
            <a:spLocks noChangeShapeType="1"/>
          </p:cNvSpPr>
          <p:nvPr/>
        </p:nvSpPr>
        <p:spPr bwMode="auto">
          <a:xfrm flipV="1">
            <a:off x="3530600" y="3052763"/>
            <a:ext cx="0" cy="1600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0" name="Line 24"/>
          <p:cNvSpPr>
            <a:spLocks noChangeShapeType="1"/>
          </p:cNvSpPr>
          <p:nvPr/>
        </p:nvSpPr>
        <p:spPr bwMode="auto">
          <a:xfrm>
            <a:off x="3530600" y="3052763"/>
            <a:ext cx="304800" cy="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81" name="Line 25"/>
          <p:cNvSpPr>
            <a:spLocks noChangeShapeType="1"/>
          </p:cNvSpPr>
          <p:nvPr/>
        </p:nvSpPr>
        <p:spPr bwMode="auto">
          <a:xfrm>
            <a:off x="1854200" y="3205163"/>
            <a:ext cx="0" cy="26670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2" name="Line 26"/>
          <p:cNvSpPr>
            <a:spLocks noChangeShapeType="1"/>
          </p:cNvSpPr>
          <p:nvPr/>
        </p:nvSpPr>
        <p:spPr bwMode="auto">
          <a:xfrm>
            <a:off x="2921000" y="5262563"/>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3" name="Line 27"/>
          <p:cNvSpPr>
            <a:spLocks noChangeShapeType="1"/>
          </p:cNvSpPr>
          <p:nvPr/>
        </p:nvSpPr>
        <p:spPr bwMode="auto">
          <a:xfrm>
            <a:off x="2921000" y="5414963"/>
            <a:ext cx="3886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4" name="Line 28"/>
          <p:cNvSpPr>
            <a:spLocks noChangeShapeType="1"/>
          </p:cNvSpPr>
          <p:nvPr/>
        </p:nvSpPr>
        <p:spPr bwMode="auto">
          <a:xfrm flipV="1">
            <a:off x="6807200" y="5186363"/>
            <a:ext cx="0" cy="228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85" name="Line 29"/>
          <p:cNvSpPr>
            <a:spLocks noChangeShapeType="1"/>
          </p:cNvSpPr>
          <p:nvPr/>
        </p:nvSpPr>
        <p:spPr bwMode="auto">
          <a:xfrm>
            <a:off x="2616200" y="5262563"/>
            <a:ext cx="0" cy="3810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6" name="Line 30"/>
          <p:cNvSpPr>
            <a:spLocks noChangeShapeType="1"/>
          </p:cNvSpPr>
          <p:nvPr/>
        </p:nvSpPr>
        <p:spPr bwMode="auto">
          <a:xfrm>
            <a:off x="1854200" y="5872163"/>
            <a:ext cx="5410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7" name="Line 31"/>
          <p:cNvSpPr>
            <a:spLocks noChangeShapeType="1"/>
          </p:cNvSpPr>
          <p:nvPr/>
        </p:nvSpPr>
        <p:spPr bwMode="auto">
          <a:xfrm flipV="1">
            <a:off x="7264400" y="5186363"/>
            <a:ext cx="0" cy="6858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88" name="Line 32"/>
          <p:cNvSpPr>
            <a:spLocks noChangeShapeType="1"/>
          </p:cNvSpPr>
          <p:nvPr/>
        </p:nvSpPr>
        <p:spPr bwMode="auto">
          <a:xfrm>
            <a:off x="2616200" y="5643563"/>
            <a:ext cx="5410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89" name="Line 33"/>
          <p:cNvSpPr>
            <a:spLocks noChangeShapeType="1"/>
          </p:cNvSpPr>
          <p:nvPr/>
        </p:nvSpPr>
        <p:spPr bwMode="auto">
          <a:xfrm flipV="1">
            <a:off x="8026400" y="3128963"/>
            <a:ext cx="0" cy="2514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90" name="Line 34"/>
          <p:cNvSpPr>
            <a:spLocks noChangeShapeType="1"/>
          </p:cNvSpPr>
          <p:nvPr/>
        </p:nvSpPr>
        <p:spPr bwMode="auto">
          <a:xfrm flipV="1">
            <a:off x="5435600" y="3814763"/>
            <a:ext cx="0" cy="838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91" name="Line 35"/>
          <p:cNvSpPr>
            <a:spLocks noChangeShapeType="1"/>
          </p:cNvSpPr>
          <p:nvPr/>
        </p:nvSpPr>
        <p:spPr bwMode="auto">
          <a:xfrm>
            <a:off x="5435600" y="3814763"/>
            <a:ext cx="17526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5092" name="Line 36"/>
          <p:cNvSpPr>
            <a:spLocks noChangeShapeType="1"/>
          </p:cNvSpPr>
          <p:nvPr/>
        </p:nvSpPr>
        <p:spPr bwMode="auto">
          <a:xfrm flipV="1">
            <a:off x="7188200" y="3205163"/>
            <a:ext cx="0" cy="609600"/>
          </a:xfrm>
          <a:prstGeom prst="line">
            <a:avLst/>
          </a:prstGeom>
          <a:noFill/>
          <a:ln w="3175">
            <a:solidFill>
              <a:schemeClr val="tx1"/>
            </a:solidFill>
            <a:round/>
            <a:headEnd/>
            <a:tailEnd type="triangle" w="med" len="med"/>
          </a:ln>
        </p:spPr>
        <p:txBody>
          <a:bodyPr lIns="90000" tIns="46800" rIns="90000" bIns="46800">
            <a:spAutoFit/>
          </a:bodyPr>
          <a:lstStyle/>
          <a:p>
            <a:endParaRPr lang="es-MX"/>
          </a:p>
        </p:txBody>
      </p:sp>
      <p:sp>
        <p:nvSpPr>
          <p:cNvPr id="45093" name="Text Box 37"/>
          <p:cNvSpPr txBox="1">
            <a:spLocks noChangeArrowheads="1"/>
          </p:cNvSpPr>
          <p:nvPr/>
        </p:nvSpPr>
        <p:spPr bwMode="auto">
          <a:xfrm>
            <a:off x="2700338" y="1052513"/>
            <a:ext cx="4321175"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CONTEXTO DEL AULA</a:t>
            </a:r>
            <a:endParaRPr lang="es-ES" sz="1100"/>
          </a:p>
        </p:txBody>
      </p:sp>
    </p:spTree>
  </p:cSld>
  <p:clrMapOvr>
    <a:masterClrMapping/>
  </p:clrMapOvr>
  <p:transition spd="slow">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482975" y="744538"/>
            <a:ext cx="2514600" cy="317500"/>
          </a:xfrm>
          <a:prstGeom prst="rect">
            <a:avLst/>
          </a:prstGeom>
          <a:noFill/>
          <a:ln w="57150">
            <a:solidFill>
              <a:schemeClr val="tx1"/>
            </a:solidFill>
            <a:miter lim="800000"/>
            <a:headEnd/>
            <a:tailEnd/>
          </a:ln>
        </p:spPr>
        <p:txBody>
          <a:bodyPr lIns="90000" tIns="46800" rIns="90000" bIns="46800">
            <a:spAutoFit/>
          </a:bodyPr>
          <a:lstStyle/>
          <a:p>
            <a:pPr algn="ctr">
              <a:spcBef>
                <a:spcPct val="50000"/>
              </a:spcBef>
            </a:pPr>
            <a:r>
              <a:rPr lang="es-MX" sz="1100"/>
              <a:t>ANÁLISIS DE LA INTERACCIÓN</a:t>
            </a:r>
            <a:endParaRPr lang="es-ES" sz="1100"/>
          </a:p>
        </p:txBody>
      </p:sp>
      <p:sp>
        <p:nvSpPr>
          <p:cNvPr id="46083" name="Text Box 3"/>
          <p:cNvSpPr txBox="1">
            <a:spLocks noChangeArrowheads="1"/>
          </p:cNvSpPr>
          <p:nvPr/>
        </p:nvSpPr>
        <p:spPr bwMode="auto">
          <a:xfrm>
            <a:off x="1425575" y="973138"/>
            <a:ext cx="12954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COMPONENTES</a:t>
            </a:r>
            <a:endParaRPr lang="es-ES" sz="1100"/>
          </a:p>
        </p:txBody>
      </p:sp>
      <p:sp>
        <p:nvSpPr>
          <p:cNvPr id="46084" name="Text Box 4"/>
          <p:cNvSpPr txBox="1">
            <a:spLocks noChangeArrowheads="1"/>
          </p:cNvSpPr>
          <p:nvPr/>
        </p:nvSpPr>
        <p:spPr bwMode="auto">
          <a:xfrm>
            <a:off x="815975" y="1550988"/>
            <a:ext cx="1143000" cy="260350"/>
          </a:xfrm>
          <a:prstGeom prst="rect">
            <a:avLst/>
          </a:prstGeom>
          <a:noFill/>
          <a:ln w="3175">
            <a:noFill/>
            <a:miter lim="800000"/>
            <a:headEnd/>
            <a:tailEnd/>
          </a:ln>
        </p:spPr>
        <p:txBody>
          <a:bodyPr lIns="90000" tIns="46800" rIns="90000" bIns="46800">
            <a:spAutoFit/>
          </a:bodyPr>
          <a:lstStyle/>
          <a:p>
            <a:pPr>
              <a:spcBef>
                <a:spcPct val="50000"/>
              </a:spcBef>
            </a:pPr>
            <a:r>
              <a:rPr lang="es-MX" sz="1100"/>
              <a:t>EXTERNOS</a:t>
            </a:r>
            <a:endParaRPr lang="es-ES" sz="1100"/>
          </a:p>
        </p:txBody>
      </p:sp>
      <p:sp>
        <p:nvSpPr>
          <p:cNvPr id="46085" name="Text Box 5"/>
          <p:cNvSpPr txBox="1">
            <a:spLocks noChangeArrowheads="1"/>
          </p:cNvSpPr>
          <p:nvPr/>
        </p:nvSpPr>
        <p:spPr bwMode="auto">
          <a:xfrm>
            <a:off x="587375" y="2236788"/>
            <a:ext cx="1295400" cy="260350"/>
          </a:xfrm>
          <a:prstGeom prst="rect">
            <a:avLst/>
          </a:prstGeom>
          <a:noFill/>
          <a:ln w="3175">
            <a:noFill/>
            <a:prstDash val="lgDashDotDot"/>
            <a:miter lim="800000"/>
            <a:headEnd/>
            <a:tailEnd/>
          </a:ln>
        </p:spPr>
        <p:txBody>
          <a:bodyPr lIns="90000" tIns="46800" rIns="90000" bIns="46800">
            <a:spAutoFit/>
          </a:bodyPr>
          <a:lstStyle/>
          <a:p>
            <a:pPr>
              <a:spcBef>
                <a:spcPct val="50000"/>
              </a:spcBef>
            </a:pPr>
            <a:r>
              <a:rPr lang="es-MX" sz="1100"/>
              <a:t>AMBIENTALES</a:t>
            </a:r>
            <a:endParaRPr lang="es-ES" sz="1100"/>
          </a:p>
        </p:txBody>
      </p:sp>
      <p:sp>
        <p:nvSpPr>
          <p:cNvPr id="46086" name="Text Box 6"/>
          <p:cNvSpPr txBox="1">
            <a:spLocks noChangeArrowheads="1"/>
          </p:cNvSpPr>
          <p:nvPr/>
        </p:nvSpPr>
        <p:spPr bwMode="auto">
          <a:xfrm>
            <a:off x="2492375" y="2281238"/>
            <a:ext cx="1752600" cy="59690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AMBIENTALES DE BASE COMPORTAMENTAL</a:t>
            </a:r>
            <a:endParaRPr lang="es-ES" sz="1100"/>
          </a:p>
        </p:txBody>
      </p:sp>
      <p:sp>
        <p:nvSpPr>
          <p:cNvPr id="46087" name="Text Box 7"/>
          <p:cNvSpPr txBox="1">
            <a:spLocks noChangeArrowheads="1"/>
          </p:cNvSpPr>
          <p:nvPr/>
        </p:nvSpPr>
        <p:spPr bwMode="auto">
          <a:xfrm>
            <a:off x="587375" y="3024188"/>
            <a:ext cx="304800" cy="1606550"/>
          </a:xfrm>
          <a:prstGeom prst="rect">
            <a:avLst/>
          </a:prstGeom>
          <a:noFill/>
          <a:ln w="3175">
            <a:noFill/>
            <a:miter lim="800000"/>
            <a:headEnd/>
            <a:tailEnd/>
          </a:ln>
        </p:spPr>
        <p:txBody>
          <a:bodyPr lIns="90000" tIns="46800" rIns="90000" bIns="46800">
            <a:spAutoFit/>
          </a:bodyPr>
          <a:lstStyle/>
          <a:p>
            <a:pPr>
              <a:spcBef>
                <a:spcPct val="50000"/>
              </a:spcBef>
            </a:pPr>
            <a:r>
              <a:rPr lang="es-MX" sz="1100"/>
              <a:t>NATURALES</a:t>
            </a:r>
            <a:endParaRPr lang="es-ES" sz="1100"/>
          </a:p>
        </p:txBody>
      </p:sp>
      <p:sp>
        <p:nvSpPr>
          <p:cNvPr id="46088" name="Text Box 8"/>
          <p:cNvSpPr txBox="1">
            <a:spLocks noChangeArrowheads="1"/>
          </p:cNvSpPr>
          <p:nvPr/>
        </p:nvSpPr>
        <p:spPr bwMode="auto">
          <a:xfrm>
            <a:off x="1425575" y="2992438"/>
            <a:ext cx="228600" cy="1943100"/>
          </a:xfrm>
          <a:prstGeom prst="rect">
            <a:avLst/>
          </a:prstGeom>
          <a:noFill/>
          <a:ln w="3175">
            <a:noFill/>
            <a:miter lim="800000"/>
            <a:headEnd/>
            <a:tailEnd/>
          </a:ln>
        </p:spPr>
        <p:txBody>
          <a:bodyPr lIns="90000" tIns="46800" rIns="90000" bIns="46800">
            <a:spAutoFit/>
          </a:bodyPr>
          <a:lstStyle/>
          <a:p>
            <a:pPr>
              <a:spcBef>
                <a:spcPct val="50000"/>
              </a:spcBef>
            </a:pPr>
            <a:r>
              <a:rPr lang="es-MX" sz="1100"/>
              <a:t>CONSTRUIDOS</a:t>
            </a:r>
            <a:endParaRPr lang="es-ES" sz="1100"/>
          </a:p>
        </p:txBody>
      </p:sp>
      <p:sp>
        <p:nvSpPr>
          <p:cNvPr id="46089" name="Text Box 9"/>
          <p:cNvSpPr txBox="1">
            <a:spLocks noChangeArrowheads="1"/>
          </p:cNvSpPr>
          <p:nvPr/>
        </p:nvSpPr>
        <p:spPr bwMode="auto">
          <a:xfrm>
            <a:off x="2720975" y="3068638"/>
            <a:ext cx="304800" cy="1943100"/>
          </a:xfrm>
          <a:prstGeom prst="rect">
            <a:avLst/>
          </a:prstGeom>
          <a:noFill/>
          <a:ln w="3175">
            <a:noFill/>
            <a:miter lim="800000"/>
            <a:headEnd/>
            <a:tailEnd/>
          </a:ln>
        </p:spPr>
        <p:txBody>
          <a:bodyPr lIns="90000" tIns="46800" rIns="90000" bIns="46800">
            <a:spAutoFit/>
          </a:bodyPr>
          <a:lstStyle/>
          <a:p>
            <a:pPr>
              <a:spcBef>
                <a:spcPct val="50000"/>
              </a:spcBef>
            </a:pPr>
            <a:r>
              <a:rPr lang="es-MX" sz="1100"/>
              <a:t>INVARIABLES</a:t>
            </a:r>
            <a:endParaRPr lang="es-ES" sz="1100"/>
          </a:p>
        </p:txBody>
      </p:sp>
      <p:sp>
        <p:nvSpPr>
          <p:cNvPr id="46090" name="Text Box 10"/>
          <p:cNvSpPr txBox="1">
            <a:spLocks noChangeArrowheads="1"/>
          </p:cNvSpPr>
          <p:nvPr/>
        </p:nvSpPr>
        <p:spPr bwMode="auto">
          <a:xfrm>
            <a:off x="3635375" y="3068638"/>
            <a:ext cx="304800" cy="1943100"/>
          </a:xfrm>
          <a:prstGeom prst="rect">
            <a:avLst/>
          </a:prstGeom>
          <a:noFill/>
          <a:ln w="3175">
            <a:noFill/>
            <a:miter lim="800000"/>
            <a:headEnd/>
            <a:tailEnd/>
          </a:ln>
        </p:spPr>
        <p:txBody>
          <a:bodyPr lIns="90000" tIns="46800" rIns="90000" bIns="46800">
            <a:spAutoFit/>
          </a:bodyPr>
          <a:lstStyle/>
          <a:p>
            <a:pPr>
              <a:spcBef>
                <a:spcPct val="50000"/>
              </a:spcBef>
            </a:pPr>
            <a:r>
              <a:rPr lang="es-MX" sz="1100"/>
              <a:t>MOMENTÁNEOS</a:t>
            </a:r>
            <a:endParaRPr lang="es-ES" sz="1100"/>
          </a:p>
        </p:txBody>
      </p:sp>
      <p:sp>
        <p:nvSpPr>
          <p:cNvPr id="46091" name="Line 11"/>
          <p:cNvSpPr>
            <a:spLocks noChangeShapeType="1"/>
          </p:cNvSpPr>
          <p:nvPr/>
        </p:nvSpPr>
        <p:spPr bwMode="auto">
          <a:xfrm>
            <a:off x="2035175" y="820738"/>
            <a:ext cx="14478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2" name="Line 13"/>
          <p:cNvSpPr>
            <a:spLocks noChangeShapeType="1"/>
          </p:cNvSpPr>
          <p:nvPr/>
        </p:nvSpPr>
        <p:spPr bwMode="auto">
          <a:xfrm>
            <a:off x="2035175" y="8207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3" name="Line 14"/>
          <p:cNvSpPr>
            <a:spLocks noChangeShapeType="1"/>
          </p:cNvSpPr>
          <p:nvPr/>
        </p:nvSpPr>
        <p:spPr bwMode="auto">
          <a:xfrm>
            <a:off x="2035175" y="12017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4" name="Line 15"/>
          <p:cNvSpPr>
            <a:spLocks noChangeShapeType="1"/>
          </p:cNvSpPr>
          <p:nvPr/>
        </p:nvSpPr>
        <p:spPr bwMode="auto">
          <a:xfrm>
            <a:off x="1425575" y="1354138"/>
            <a:ext cx="4724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5" name="Line 16"/>
          <p:cNvSpPr>
            <a:spLocks noChangeShapeType="1"/>
          </p:cNvSpPr>
          <p:nvPr/>
        </p:nvSpPr>
        <p:spPr bwMode="auto">
          <a:xfrm>
            <a:off x="1425575" y="1354138"/>
            <a:ext cx="0" cy="2286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6" name="Text Box 17"/>
          <p:cNvSpPr txBox="1">
            <a:spLocks noChangeArrowheads="1"/>
          </p:cNvSpPr>
          <p:nvPr/>
        </p:nvSpPr>
        <p:spPr bwMode="auto">
          <a:xfrm>
            <a:off x="5540375" y="1582738"/>
            <a:ext cx="12192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INTERNOS</a:t>
            </a:r>
            <a:endParaRPr lang="es-ES" sz="1100"/>
          </a:p>
        </p:txBody>
      </p:sp>
      <p:sp>
        <p:nvSpPr>
          <p:cNvPr id="46097" name="Line 19"/>
          <p:cNvSpPr>
            <a:spLocks noChangeShapeType="1"/>
          </p:cNvSpPr>
          <p:nvPr/>
        </p:nvSpPr>
        <p:spPr bwMode="auto">
          <a:xfrm>
            <a:off x="1349375" y="18113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8" name="Line 20"/>
          <p:cNvSpPr>
            <a:spLocks noChangeShapeType="1"/>
          </p:cNvSpPr>
          <p:nvPr/>
        </p:nvSpPr>
        <p:spPr bwMode="auto">
          <a:xfrm>
            <a:off x="1120775" y="1963738"/>
            <a:ext cx="22098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099" name="Line 21"/>
          <p:cNvSpPr>
            <a:spLocks noChangeShapeType="1"/>
          </p:cNvSpPr>
          <p:nvPr/>
        </p:nvSpPr>
        <p:spPr bwMode="auto">
          <a:xfrm>
            <a:off x="1120775" y="1963738"/>
            <a:ext cx="0" cy="3048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0" name="Line 22"/>
          <p:cNvSpPr>
            <a:spLocks noChangeShapeType="1"/>
          </p:cNvSpPr>
          <p:nvPr/>
        </p:nvSpPr>
        <p:spPr bwMode="auto">
          <a:xfrm>
            <a:off x="3330575" y="1963738"/>
            <a:ext cx="0" cy="3048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1" name="Line 23"/>
          <p:cNvSpPr>
            <a:spLocks noChangeShapeType="1"/>
          </p:cNvSpPr>
          <p:nvPr/>
        </p:nvSpPr>
        <p:spPr bwMode="auto">
          <a:xfrm>
            <a:off x="1120775" y="2497138"/>
            <a:ext cx="0" cy="3048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2" name="Line 24"/>
          <p:cNvSpPr>
            <a:spLocks noChangeShapeType="1"/>
          </p:cNvSpPr>
          <p:nvPr/>
        </p:nvSpPr>
        <p:spPr bwMode="auto">
          <a:xfrm>
            <a:off x="739775" y="2801938"/>
            <a:ext cx="8382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3" name="Line 25"/>
          <p:cNvSpPr>
            <a:spLocks noChangeShapeType="1"/>
          </p:cNvSpPr>
          <p:nvPr/>
        </p:nvSpPr>
        <p:spPr bwMode="auto">
          <a:xfrm>
            <a:off x="739775" y="2801938"/>
            <a:ext cx="0" cy="2286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4" name="Line 26"/>
          <p:cNvSpPr>
            <a:spLocks noChangeShapeType="1"/>
          </p:cNvSpPr>
          <p:nvPr/>
        </p:nvSpPr>
        <p:spPr bwMode="auto">
          <a:xfrm>
            <a:off x="1577975" y="2801938"/>
            <a:ext cx="0" cy="2286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5" name="Line 27"/>
          <p:cNvSpPr>
            <a:spLocks noChangeShapeType="1"/>
          </p:cNvSpPr>
          <p:nvPr/>
        </p:nvSpPr>
        <p:spPr bwMode="auto">
          <a:xfrm>
            <a:off x="6149975" y="1354138"/>
            <a:ext cx="0" cy="2286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6" name="Line 28"/>
          <p:cNvSpPr>
            <a:spLocks noChangeShapeType="1"/>
          </p:cNvSpPr>
          <p:nvPr/>
        </p:nvSpPr>
        <p:spPr bwMode="auto">
          <a:xfrm>
            <a:off x="6149975" y="1811338"/>
            <a:ext cx="0" cy="3810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07" name="Text Box 29"/>
          <p:cNvSpPr txBox="1">
            <a:spLocks noChangeArrowheads="1"/>
          </p:cNvSpPr>
          <p:nvPr/>
        </p:nvSpPr>
        <p:spPr bwMode="auto">
          <a:xfrm>
            <a:off x="5006975" y="2344738"/>
            <a:ext cx="1828800" cy="260350"/>
          </a:xfrm>
          <a:prstGeom prst="rect">
            <a:avLst/>
          </a:prstGeom>
          <a:noFill/>
          <a:ln w="3175">
            <a:noFill/>
            <a:miter lim="800000"/>
            <a:headEnd/>
            <a:tailEnd/>
          </a:ln>
        </p:spPr>
        <p:txBody>
          <a:bodyPr lIns="90000" tIns="46800" rIns="90000" bIns="46800">
            <a:spAutoFit/>
          </a:bodyPr>
          <a:lstStyle/>
          <a:p>
            <a:pPr algn="r">
              <a:spcBef>
                <a:spcPct val="50000"/>
              </a:spcBef>
            </a:pPr>
            <a:r>
              <a:rPr lang="es-MX" sz="1100"/>
              <a:t>INTERACCIÓN ORAL</a:t>
            </a:r>
            <a:endParaRPr lang="es-ES" sz="1100"/>
          </a:p>
        </p:txBody>
      </p:sp>
      <p:sp>
        <p:nvSpPr>
          <p:cNvPr id="46108" name="Text Box 30"/>
          <p:cNvSpPr txBox="1">
            <a:spLocks noChangeArrowheads="1"/>
          </p:cNvSpPr>
          <p:nvPr/>
        </p:nvSpPr>
        <p:spPr bwMode="auto">
          <a:xfrm>
            <a:off x="7369175" y="1887538"/>
            <a:ext cx="1219200" cy="768350"/>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1100"/>
              <a:t>OTRAS FORMAS DE INTERACCIÓN NO VERBAL</a:t>
            </a:r>
            <a:endParaRPr lang="es-ES" sz="1100"/>
          </a:p>
        </p:txBody>
      </p:sp>
      <p:sp>
        <p:nvSpPr>
          <p:cNvPr id="46109" name="Line 31"/>
          <p:cNvSpPr>
            <a:spLocks noChangeShapeType="1"/>
          </p:cNvSpPr>
          <p:nvPr/>
        </p:nvSpPr>
        <p:spPr bwMode="auto">
          <a:xfrm>
            <a:off x="6835775" y="2420938"/>
            <a:ext cx="533400" cy="0"/>
          </a:xfrm>
          <a:prstGeom prst="line">
            <a:avLst/>
          </a:prstGeom>
          <a:noFill/>
          <a:ln w="3175">
            <a:solidFill>
              <a:schemeClr val="tx1"/>
            </a:solidFill>
            <a:prstDash val="dash"/>
            <a:round/>
            <a:headEnd/>
            <a:tailEnd/>
          </a:ln>
        </p:spPr>
        <p:txBody>
          <a:bodyPr lIns="90000" tIns="46800" rIns="90000" bIns="46800">
            <a:spAutoFit/>
          </a:bodyPr>
          <a:lstStyle/>
          <a:p>
            <a:endParaRPr lang="es-MX"/>
          </a:p>
        </p:txBody>
      </p:sp>
      <p:sp>
        <p:nvSpPr>
          <p:cNvPr id="46110" name="Line 33"/>
          <p:cNvSpPr>
            <a:spLocks noChangeShapeType="1"/>
          </p:cNvSpPr>
          <p:nvPr/>
        </p:nvSpPr>
        <p:spPr bwMode="auto">
          <a:xfrm>
            <a:off x="3787775" y="29543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1" name="Line 35"/>
          <p:cNvSpPr>
            <a:spLocks noChangeShapeType="1"/>
          </p:cNvSpPr>
          <p:nvPr/>
        </p:nvSpPr>
        <p:spPr bwMode="auto">
          <a:xfrm>
            <a:off x="3330575" y="28781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2" name="Line 36"/>
          <p:cNvSpPr>
            <a:spLocks noChangeShapeType="1"/>
          </p:cNvSpPr>
          <p:nvPr/>
        </p:nvSpPr>
        <p:spPr bwMode="auto">
          <a:xfrm>
            <a:off x="2873375" y="2954338"/>
            <a:ext cx="914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3" name="Line 37"/>
          <p:cNvSpPr>
            <a:spLocks noChangeShapeType="1"/>
          </p:cNvSpPr>
          <p:nvPr/>
        </p:nvSpPr>
        <p:spPr bwMode="auto">
          <a:xfrm>
            <a:off x="2873375" y="29543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4" name="Line 38"/>
          <p:cNvSpPr>
            <a:spLocks noChangeShapeType="1"/>
          </p:cNvSpPr>
          <p:nvPr/>
        </p:nvSpPr>
        <p:spPr bwMode="auto">
          <a:xfrm>
            <a:off x="6149975" y="2573338"/>
            <a:ext cx="0" cy="2286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5" name="Line 39"/>
          <p:cNvSpPr>
            <a:spLocks noChangeShapeType="1"/>
          </p:cNvSpPr>
          <p:nvPr/>
        </p:nvSpPr>
        <p:spPr bwMode="auto">
          <a:xfrm>
            <a:off x="5006975" y="2878138"/>
            <a:ext cx="2438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6" name="Line 41"/>
          <p:cNvSpPr>
            <a:spLocks noChangeShapeType="1"/>
          </p:cNvSpPr>
          <p:nvPr/>
        </p:nvSpPr>
        <p:spPr bwMode="auto">
          <a:xfrm>
            <a:off x="5006975" y="2878138"/>
            <a:ext cx="0" cy="457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17" name="Line 42"/>
          <p:cNvSpPr>
            <a:spLocks noChangeShapeType="1"/>
          </p:cNvSpPr>
          <p:nvPr/>
        </p:nvSpPr>
        <p:spPr bwMode="auto">
          <a:xfrm>
            <a:off x="7445375" y="2878138"/>
            <a:ext cx="0" cy="304800"/>
          </a:xfrm>
          <a:prstGeom prst="line">
            <a:avLst/>
          </a:prstGeom>
          <a:noFill/>
          <a:ln w="3175">
            <a:solidFill>
              <a:schemeClr val="tx1"/>
            </a:solidFill>
            <a:round/>
            <a:headEnd/>
            <a:tailEnd/>
          </a:ln>
        </p:spPr>
        <p:txBody>
          <a:bodyPr lIns="90000" tIns="46800" rIns="90000" bIns="46800">
            <a:spAutoFit/>
          </a:bodyPr>
          <a:lstStyle/>
          <a:p>
            <a:endParaRPr lang="es-MX"/>
          </a:p>
        </p:txBody>
      </p:sp>
      <p:graphicFrame>
        <p:nvGraphicFramePr>
          <p:cNvPr id="15409" name="Group 49"/>
          <p:cNvGraphicFramePr>
            <a:graphicFrameLocks noGrp="1"/>
          </p:cNvGraphicFramePr>
          <p:nvPr/>
        </p:nvGraphicFramePr>
        <p:xfrm>
          <a:off x="4016375" y="3182938"/>
          <a:ext cx="2438400" cy="1828800"/>
        </p:xfrm>
        <a:graphic>
          <a:graphicData uri="http://schemas.openxmlformats.org/drawingml/2006/table">
            <a:tbl>
              <a:tblPr/>
              <a:tblGrid>
                <a:gridCol w="2438400"/>
              </a:tblGrid>
              <a:tr h="1828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bg2"/>
                        </a:solidFill>
                        <a:effectLst/>
                        <a:latin typeface="Arial" charset="0"/>
                      </a:endParaRPr>
                    </a:p>
                  </a:txBody>
                  <a:tcPr marL="90000" marR="90000"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6124" name="Line 51"/>
          <p:cNvSpPr>
            <a:spLocks noChangeShapeType="1"/>
          </p:cNvSpPr>
          <p:nvPr/>
        </p:nvSpPr>
        <p:spPr bwMode="auto">
          <a:xfrm>
            <a:off x="4625975" y="3335338"/>
            <a:ext cx="1295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25" name="Text Box 52"/>
          <p:cNvSpPr txBox="1">
            <a:spLocks noChangeArrowheads="1"/>
          </p:cNvSpPr>
          <p:nvPr/>
        </p:nvSpPr>
        <p:spPr bwMode="auto">
          <a:xfrm>
            <a:off x="4168775" y="3487738"/>
            <a:ext cx="914400" cy="461962"/>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800"/>
              <a:t>ENFOQUES SOCIO - LINGÜÍSTICOS</a:t>
            </a:r>
            <a:endParaRPr lang="es-ES" sz="800"/>
          </a:p>
        </p:txBody>
      </p:sp>
      <p:sp>
        <p:nvSpPr>
          <p:cNvPr id="46126" name="Text Box 53"/>
          <p:cNvSpPr txBox="1">
            <a:spLocks noChangeArrowheads="1"/>
          </p:cNvSpPr>
          <p:nvPr/>
        </p:nvSpPr>
        <p:spPr bwMode="auto">
          <a:xfrm>
            <a:off x="5235575" y="3487738"/>
            <a:ext cx="1066800" cy="706437"/>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800"/>
              <a:t>FUNCIONES PSICOSOCIALES DE LOS ACTOS VERBALES MANIFIESTOS</a:t>
            </a:r>
            <a:endParaRPr lang="es-ES" sz="800"/>
          </a:p>
        </p:txBody>
      </p:sp>
      <p:sp>
        <p:nvSpPr>
          <p:cNvPr id="46127" name="Line 54"/>
          <p:cNvSpPr>
            <a:spLocks noChangeShapeType="1"/>
          </p:cNvSpPr>
          <p:nvPr/>
        </p:nvSpPr>
        <p:spPr bwMode="auto">
          <a:xfrm>
            <a:off x="4625975" y="33353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28" name="Line 55"/>
          <p:cNvSpPr>
            <a:spLocks noChangeShapeType="1"/>
          </p:cNvSpPr>
          <p:nvPr/>
        </p:nvSpPr>
        <p:spPr bwMode="auto">
          <a:xfrm>
            <a:off x="5921375" y="33353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29" name="Text Box 56"/>
          <p:cNvSpPr txBox="1">
            <a:spLocks noChangeArrowheads="1"/>
          </p:cNvSpPr>
          <p:nvPr/>
        </p:nvSpPr>
        <p:spPr bwMode="auto">
          <a:xfrm>
            <a:off x="4168775" y="4554538"/>
            <a:ext cx="2057400" cy="214312"/>
          </a:xfrm>
          <a:prstGeom prst="rect">
            <a:avLst/>
          </a:prstGeom>
          <a:noFill/>
          <a:ln w="3175">
            <a:noFill/>
            <a:miter lim="800000"/>
            <a:headEnd/>
            <a:tailEnd/>
          </a:ln>
        </p:spPr>
        <p:txBody>
          <a:bodyPr lIns="90000" tIns="46800" rIns="90000" bIns="46800">
            <a:spAutoFit/>
          </a:bodyPr>
          <a:lstStyle/>
          <a:p>
            <a:pPr algn="ctr">
              <a:spcBef>
                <a:spcPct val="50000"/>
              </a:spcBef>
            </a:pPr>
            <a:r>
              <a:rPr lang="es-MX" sz="800"/>
              <a:t>EL TÓPICO TURNO ES ESTUDIADO</a:t>
            </a:r>
            <a:endParaRPr lang="es-ES" sz="800"/>
          </a:p>
        </p:txBody>
      </p:sp>
      <p:sp>
        <p:nvSpPr>
          <p:cNvPr id="46130" name="Text Box 57"/>
          <p:cNvSpPr txBox="1">
            <a:spLocks noChangeArrowheads="1"/>
          </p:cNvSpPr>
          <p:nvPr/>
        </p:nvSpPr>
        <p:spPr bwMode="auto">
          <a:xfrm>
            <a:off x="6835775" y="3182938"/>
            <a:ext cx="1676400" cy="1273175"/>
          </a:xfrm>
          <a:prstGeom prst="rect">
            <a:avLst/>
          </a:prstGeom>
          <a:noFill/>
          <a:ln w="3175">
            <a:solidFill>
              <a:schemeClr val="tx1"/>
            </a:solidFill>
            <a:miter lim="800000"/>
            <a:headEnd/>
            <a:tailEnd/>
          </a:ln>
        </p:spPr>
        <p:txBody>
          <a:bodyPr lIns="90000" tIns="46800" rIns="90000" bIns="46800">
            <a:spAutoFit/>
          </a:bodyPr>
          <a:lstStyle/>
          <a:p>
            <a:pPr>
              <a:spcBef>
                <a:spcPct val="50000"/>
              </a:spcBef>
            </a:pPr>
            <a:r>
              <a:rPr lang="es-MX" sz="1100"/>
              <a:t>CARACTERÍSTICAS ESTRUCTURALES DE LA DISCUSIÓN EN GRUPO DESDE EL PUNTO DE VISTA DE LA COMIUNICACIÓN NO VERBAL</a:t>
            </a:r>
            <a:endParaRPr lang="es-ES" sz="1100"/>
          </a:p>
        </p:txBody>
      </p:sp>
      <p:sp>
        <p:nvSpPr>
          <p:cNvPr id="46131" name="Text Box 58"/>
          <p:cNvSpPr txBox="1">
            <a:spLocks noChangeArrowheads="1"/>
          </p:cNvSpPr>
          <p:nvPr/>
        </p:nvSpPr>
        <p:spPr bwMode="auto">
          <a:xfrm>
            <a:off x="5311775" y="5240338"/>
            <a:ext cx="1752600" cy="263525"/>
          </a:xfrm>
          <a:prstGeom prst="rect">
            <a:avLst/>
          </a:prstGeom>
          <a:noFill/>
          <a:ln w="3175">
            <a:solidFill>
              <a:schemeClr val="tx1"/>
            </a:solidFill>
            <a:miter lim="800000"/>
            <a:headEnd/>
            <a:tailEnd/>
          </a:ln>
        </p:spPr>
        <p:txBody>
          <a:bodyPr lIns="90000" tIns="46800" rIns="90000" bIns="46800">
            <a:spAutoFit/>
          </a:bodyPr>
          <a:lstStyle/>
          <a:p>
            <a:pPr algn="r">
              <a:spcBef>
                <a:spcPct val="50000"/>
              </a:spcBef>
            </a:pPr>
            <a:r>
              <a:rPr lang="es-MX" sz="1100"/>
              <a:t>SISTEMA DE TURNO</a:t>
            </a:r>
            <a:endParaRPr lang="es-ES" sz="1100"/>
          </a:p>
        </p:txBody>
      </p:sp>
      <p:sp>
        <p:nvSpPr>
          <p:cNvPr id="46132" name="Line 59"/>
          <p:cNvSpPr>
            <a:spLocks noChangeShapeType="1"/>
          </p:cNvSpPr>
          <p:nvPr/>
        </p:nvSpPr>
        <p:spPr bwMode="auto">
          <a:xfrm flipH="1">
            <a:off x="6911975" y="4478338"/>
            <a:ext cx="0" cy="838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33" name="Line 60"/>
          <p:cNvSpPr>
            <a:spLocks noChangeShapeType="1"/>
          </p:cNvSpPr>
          <p:nvPr/>
        </p:nvSpPr>
        <p:spPr bwMode="auto">
          <a:xfrm>
            <a:off x="6226175" y="55451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34" name="Line 61"/>
          <p:cNvSpPr>
            <a:spLocks noChangeShapeType="1"/>
          </p:cNvSpPr>
          <p:nvPr/>
        </p:nvSpPr>
        <p:spPr bwMode="auto">
          <a:xfrm>
            <a:off x="2035175" y="5697538"/>
            <a:ext cx="51054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35" name="Text Box 62"/>
          <p:cNvSpPr txBox="1">
            <a:spLocks noChangeArrowheads="1"/>
          </p:cNvSpPr>
          <p:nvPr/>
        </p:nvSpPr>
        <p:spPr bwMode="auto">
          <a:xfrm>
            <a:off x="1349375" y="5849938"/>
            <a:ext cx="15240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ALTERNANCIA</a:t>
            </a:r>
            <a:endParaRPr lang="es-ES" sz="1100"/>
          </a:p>
        </p:txBody>
      </p:sp>
      <p:sp>
        <p:nvSpPr>
          <p:cNvPr id="46136" name="Text Box 63"/>
          <p:cNvSpPr txBox="1">
            <a:spLocks noChangeArrowheads="1"/>
          </p:cNvSpPr>
          <p:nvPr/>
        </p:nvSpPr>
        <p:spPr bwMode="auto">
          <a:xfrm>
            <a:off x="663575" y="6230938"/>
            <a:ext cx="914400" cy="336550"/>
          </a:xfrm>
          <a:prstGeom prst="rect">
            <a:avLst/>
          </a:prstGeom>
          <a:noFill/>
          <a:ln w="3175">
            <a:noFill/>
            <a:miter lim="800000"/>
            <a:headEnd/>
            <a:tailEnd/>
          </a:ln>
        </p:spPr>
        <p:txBody>
          <a:bodyPr lIns="90000" tIns="46800" rIns="90000" bIns="46800">
            <a:spAutoFit/>
          </a:bodyPr>
          <a:lstStyle/>
          <a:p>
            <a:pPr algn="ctr">
              <a:spcBef>
                <a:spcPct val="50000"/>
              </a:spcBef>
            </a:pPr>
            <a:r>
              <a:rPr lang="es-MX" sz="800"/>
              <a:t>CUALIDADES PRIMARIAS</a:t>
            </a:r>
            <a:endParaRPr lang="es-ES" sz="800"/>
          </a:p>
        </p:txBody>
      </p:sp>
      <p:sp>
        <p:nvSpPr>
          <p:cNvPr id="46137" name="Text Box 64"/>
          <p:cNvSpPr txBox="1">
            <a:spLocks noChangeArrowheads="1"/>
          </p:cNvSpPr>
          <p:nvPr/>
        </p:nvSpPr>
        <p:spPr bwMode="auto">
          <a:xfrm>
            <a:off x="1487488" y="6124575"/>
            <a:ext cx="180975" cy="260350"/>
          </a:xfrm>
          <a:prstGeom prst="rect">
            <a:avLst/>
          </a:prstGeom>
          <a:noFill/>
          <a:ln w="3175">
            <a:noFill/>
            <a:miter lim="800000"/>
            <a:headEnd/>
            <a:tailEnd/>
          </a:ln>
        </p:spPr>
        <p:txBody>
          <a:bodyPr wrap="none" lIns="90000" tIns="46800" rIns="90000" bIns="46800">
            <a:spAutoFit/>
          </a:bodyPr>
          <a:lstStyle/>
          <a:p>
            <a:endParaRPr lang="es-MX" sz="1100"/>
          </a:p>
        </p:txBody>
      </p:sp>
      <p:sp>
        <p:nvSpPr>
          <p:cNvPr id="46138" name="Text Box 65"/>
          <p:cNvSpPr txBox="1">
            <a:spLocks noChangeArrowheads="1"/>
          </p:cNvSpPr>
          <p:nvPr/>
        </p:nvSpPr>
        <p:spPr bwMode="auto">
          <a:xfrm>
            <a:off x="1501775" y="6230938"/>
            <a:ext cx="914400" cy="336550"/>
          </a:xfrm>
          <a:prstGeom prst="rect">
            <a:avLst/>
          </a:prstGeom>
          <a:noFill/>
          <a:ln w="3175">
            <a:noFill/>
            <a:miter lim="800000"/>
            <a:headEnd/>
            <a:tailEnd/>
          </a:ln>
        </p:spPr>
        <p:txBody>
          <a:bodyPr lIns="90000" tIns="46800" rIns="90000" bIns="46800">
            <a:spAutoFit/>
          </a:bodyPr>
          <a:lstStyle/>
          <a:p>
            <a:pPr algn="ctr">
              <a:spcBef>
                <a:spcPct val="50000"/>
              </a:spcBef>
            </a:pPr>
            <a:r>
              <a:rPr lang="es-MX" sz="800"/>
              <a:t>ASIGNACIÓN DE TURNO</a:t>
            </a:r>
            <a:endParaRPr lang="es-ES" sz="800"/>
          </a:p>
        </p:txBody>
      </p:sp>
      <p:sp>
        <p:nvSpPr>
          <p:cNvPr id="46139" name="Text Box 66"/>
          <p:cNvSpPr txBox="1">
            <a:spLocks noChangeArrowheads="1"/>
          </p:cNvSpPr>
          <p:nvPr/>
        </p:nvSpPr>
        <p:spPr bwMode="auto">
          <a:xfrm>
            <a:off x="2492375" y="6230938"/>
            <a:ext cx="838200" cy="336550"/>
          </a:xfrm>
          <a:prstGeom prst="rect">
            <a:avLst/>
          </a:prstGeom>
          <a:noFill/>
          <a:ln w="3175">
            <a:noFill/>
            <a:miter lim="800000"/>
            <a:headEnd/>
            <a:tailEnd/>
          </a:ln>
        </p:spPr>
        <p:txBody>
          <a:bodyPr lIns="90000" tIns="46800" rIns="90000" bIns="46800">
            <a:spAutoFit/>
          </a:bodyPr>
          <a:lstStyle/>
          <a:p>
            <a:pPr algn="ctr">
              <a:spcBef>
                <a:spcPct val="50000"/>
              </a:spcBef>
            </a:pPr>
            <a:r>
              <a:rPr lang="es-MX" sz="800"/>
              <a:t>INTERRUPCIONES</a:t>
            </a:r>
            <a:endParaRPr lang="es-ES" sz="800"/>
          </a:p>
        </p:txBody>
      </p:sp>
      <p:sp>
        <p:nvSpPr>
          <p:cNvPr id="46140" name="Line 67"/>
          <p:cNvSpPr>
            <a:spLocks noChangeShapeType="1"/>
          </p:cNvSpPr>
          <p:nvPr/>
        </p:nvSpPr>
        <p:spPr bwMode="auto">
          <a:xfrm>
            <a:off x="2035175" y="60785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1" name="Line 68"/>
          <p:cNvSpPr>
            <a:spLocks noChangeShapeType="1"/>
          </p:cNvSpPr>
          <p:nvPr/>
        </p:nvSpPr>
        <p:spPr bwMode="auto">
          <a:xfrm>
            <a:off x="1120775" y="6154738"/>
            <a:ext cx="17526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2" name="Line 69"/>
          <p:cNvSpPr>
            <a:spLocks noChangeShapeType="1"/>
          </p:cNvSpPr>
          <p:nvPr/>
        </p:nvSpPr>
        <p:spPr bwMode="auto">
          <a:xfrm>
            <a:off x="11207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3" name="Line 70"/>
          <p:cNvSpPr>
            <a:spLocks noChangeShapeType="1"/>
          </p:cNvSpPr>
          <p:nvPr/>
        </p:nvSpPr>
        <p:spPr bwMode="auto">
          <a:xfrm>
            <a:off x="28733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4" name="Text Box 71"/>
          <p:cNvSpPr txBox="1">
            <a:spLocks noChangeArrowheads="1"/>
          </p:cNvSpPr>
          <p:nvPr/>
        </p:nvSpPr>
        <p:spPr bwMode="auto">
          <a:xfrm>
            <a:off x="5943600" y="5486400"/>
            <a:ext cx="2971800"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MANTENIMIENTO DEL CONTACTO</a:t>
            </a:r>
            <a:endParaRPr lang="es-ES" sz="1100"/>
          </a:p>
        </p:txBody>
      </p:sp>
      <p:sp>
        <p:nvSpPr>
          <p:cNvPr id="46145" name="Line 72"/>
          <p:cNvSpPr>
            <a:spLocks noChangeShapeType="1"/>
          </p:cNvSpPr>
          <p:nvPr/>
        </p:nvSpPr>
        <p:spPr bwMode="auto">
          <a:xfrm>
            <a:off x="2035175" y="56975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6" name="Line 73"/>
          <p:cNvSpPr>
            <a:spLocks noChangeShapeType="1"/>
          </p:cNvSpPr>
          <p:nvPr/>
        </p:nvSpPr>
        <p:spPr bwMode="auto">
          <a:xfrm>
            <a:off x="7140575" y="5697538"/>
            <a:ext cx="0" cy="1524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47" name="Text Box 74"/>
          <p:cNvSpPr txBox="1">
            <a:spLocks noChangeArrowheads="1"/>
          </p:cNvSpPr>
          <p:nvPr/>
        </p:nvSpPr>
        <p:spPr bwMode="auto">
          <a:xfrm>
            <a:off x="4473575" y="6230938"/>
            <a:ext cx="762000" cy="214312"/>
          </a:xfrm>
          <a:prstGeom prst="rect">
            <a:avLst/>
          </a:prstGeom>
          <a:noFill/>
          <a:ln w="3175">
            <a:noFill/>
            <a:miter lim="800000"/>
            <a:headEnd/>
            <a:tailEnd/>
          </a:ln>
        </p:spPr>
        <p:txBody>
          <a:bodyPr lIns="90000" tIns="46800" rIns="90000" bIns="46800">
            <a:spAutoFit/>
          </a:bodyPr>
          <a:lstStyle/>
          <a:p>
            <a:pPr algn="ctr">
              <a:spcBef>
                <a:spcPct val="50000"/>
              </a:spcBef>
            </a:pPr>
            <a:r>
              <a:rPr lang="es-MX" sz="800"/>
              <a:t>ATENCIÓN</a:t>
            </a:r>
            <a:endParaRPr lang="es-ES" sz="800"/>
          </a:p>
        </p:txBody>
      </p:sp>
      <p:sp>
        <p:nvSpPr>
          <p:cNvPr id="46148" name="Text Box 75"/>
          <p:cNvSpPr txBox="1">
            <a:spLocks noChangeArrowheads="1"/>
          </p:cNvSpPr>
          <p:nvPr/>
        </p:nvSpPr>
        <p:spPr bwMode="auto">
          <a:xfrm>
            <a:off x="5387975" y="6230938"/>
            <a:ext cx="914400" cy="214312"/>
          </a:xfrm>
          <a:prstGeom prst="rect">
            <a:avLst/>
          </a:prstGeom>
          <a:noFill/>
          <a:ln w="3175">
            <a:noFill/>
            <a:miter lim="800000"/>
            <a:headEnd/>
            <a:tailEnd/>
          </a:ln>
        </p:spPr>
        <p:txBody>
          <a:bodyPr lIns="90000" tIns="46800" rIns="90000" bIns="46800">
            <a:spAutoFit/>
          </a:bodyPr>
          <a:lstStyle/>
          <a:p>
            <a:pPr algn="ctr">
              <a:spcBef>
                <a:spcPct val="50000"/>
              </a:spcBef>
            </a:pPr>
            <a:r>
              <a:rPr lang="es-MX" sz="800"/>
              <a:t>SEGUIMIENTO</a:t>
            </a:r>
            <a:endParaRPr lang="es-ES" sz="800"/>
          </a:p>
        </p:txBody>
      </p:sp>
      <p:sp>
        <p:nvSpPr>
          <p:cNvPr id="46149" name="Text Box 76"/>
          <p:cNvSpPr txBox="1">
            <a:spLocks noChangeArrowheads="1"/>
          </p:cNvSpPr>
          <p:nvPr/>
        </p:nvSpPr>
        <p:spPr bwMode="auto">
          <a:xfrm>
            <a:off x="6378575" y="6230938"/>
            <a:ext cx="533400" cy="214312"/>
          </a:xfrm>
          <a:prstGeom prst="rect">
            <a:avLst/>
          </a:prstGeom>
          <a:noFill/>
          <a:ln w="3175">
            <a:noFill/>
            <a:miter lim="800000"/>
            <a:headEnd/>
            <a:tailEnd/>
          </a:ln>
        </p:spPr>
        <p:txBody>
          <a:bodyPr lIns="90000" tIns="46800" rIns="90000" bIns="46800">
            <a:spAutoFit/>
          </a:bodyPr>
          <a:lstStyle/>
          <a:p>
            <a:pPr algn="ctr">
              <a:spcBef>
                <a:spcPct val="50000"/>
              </a:spcBef>
            </a:pPr>
            <a:r>
              <a:rPr lang="es-MX" sz="800"/>
              <a:t>TONO</a:t>
            </a:r>
            <a:endParaRPr lang="es-ES" sz="800"/>
          </a:p>
        </p:txBody>
      </p:sp>
      <p:sp>
        <p:nvSpPr>
          <p:cNvPr id="46150" name="Text Box 77"/>
          <p:cNvSpPr txBox="1">
            <a:spLocks noChangeArrowheads="1"/>
          </p:cNvSpPr>
          <p:nvPr/>
        </p:nvSpPr>
        <p:spPr bwMode="auto">
          <a:xfrm>
            <a:off x="6911975" y="6230938"/>
            <a:ext cx="1447800" cy="214312"/>
          </a:xfrm>
          <a:prstGeom prst="rect">
            <a:avLst/>
          </a:prstGeom>
          <a:noFill/>
          <a:ln w="3175">
            <a:noFill/>
            <a:miter lim="800000"/>
            <a:headEnd/>
            <a:tailEnd/>
          </a:ln>
        </p:spPr>
        <p:txBody>
          <a:bodyPr lIns="90000" tIns="46800" rIns="90000" bIns="46800">
            <a:spAutoFit/>
          </a:bodyPr>
          <a:lstStyle/>
          <a:p>
            <a:pPr algn="ctr">
              <a:spcBef>
                <a:spcPct val="50000"/>
              </a:spcBef>
            </a:pPr>
            <a:r>
              <a:rPr lang="es-MX" sz="800"/>
              <a:t>ACTIVIDAD PARALELA</a:t>
            </a:r>
            <a:endParaRPr lang="es-ES" sz="800"/>
          </a:p>
        </p:txBody>
      </p:sp>
      <p:sp>
        <p:nvSpPr>
          <p:cNvPr id="46151" name="Line 78"/>
          <p:cNvSpPr>
            <a:spLocks noChangeShapeType="1"/>
          </p:cNvSpPr>
          <p:nvPr/>
        </p:nvSpPr>
        <p:spPr bwMode="auto">
          <a:xfrm>
            <a:off x="7140575" y="60785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2" name="Line 79"/>
          <p:cNvSpPr>
            <a:spLocks noChangeShapeType="1"/>
          </p:cNvSpPr>
          <p:nvPr/>
        </p:nvSpPr>
        <p:spPr bwMode="auto">
          <a:xfrm>
            <a:off x="4854575" y="6154738"/>
            <a:ext cx="2895600" cy="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3" name="Line 80"/>
          <p:cNvSpPr>
            <a:spLocks noChangeShapeType="1"/>
          </p:cNvSpPr>
          <p:nvPr/>
        </p:nvSpPr>
        <p:spPr bwMode="auto">
          <a:xfrm>
            <a:off x="48545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4" name="Line 81"/>
          <p:cNvSpPr>
            <a:spLocks noChangeShapeType="1"/>
          </p:cNvSpPr>
          <p:nvPr/>
        </p:nvSpPr>
        <p:spPr bwMode="auto">
          <a:xfrm>
            <a:off x="57689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5" name="Line 82"/>
          <p:cNvSpPr>
            <a:spLocks noChangeShapeType="1"/>
          </p:cNvSpPr>
          <p:nvPr/>
        </p:nvSpPr>
        <p:spPr bwMode="auto">
          <a:xfrm>
            <a:off x="66071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6" name="Line 83"/>
          <p:cNvSpPr>
            <a:spLocks noChangeShapeType="1"/>
          </p:cNvSpPr>
          <p:nvPr/>
        </p:nvSpPr>
        <p:spPr bwMode="auto">
          <a:xfrm>
            <a:off x="7750175" y="6154738"/>
            <a:ext cx="0" cy="76200"/>
          </a:xfrm>
          <a:prstGeom prst="line">
            <a:avLst/>
          </a:prstGeom>
          <a:noFill/>
          <a:ln w="3175">
            <a:solidFill>
              <a:schemeClr val="tx1"/>
            </a:solidFill>
            <a:round/>
            <a:headEnd/>
            <a:tailEnd/>
          </a:ln>
        </p:spPr>
        <p:txBody>
          <a:bodyPr lIns="90000" tIns="46800" rIns="90000" bIns="46800">
            <a:spAutoFit/>
          </a:bodyPr>
          <a:lstStyle/>
          <a:p>
            <a:endParaRPr lang="es-MX"/>
          </a:p>
        </p:txBody>
      </p:sp>
      <p:sp>
        <p:nvSpPr>
          <p:cNvPr id="46157" name="Text Box 84"/>
          <p:cNvSpPr txBox="1">
            <a:spLocks noChangeArrowheads="1"/>
          </p:cNvSpPr>
          <p:nvPr/>
        </p:nvSpPr>
        <p:spPr bwMode="auto">
          <a:xfrm>
            <a:off x="2195513" y="333375"/>
            <a:ext cx="4319587" cy="260350"/>
          </a:xfrm>
          <a:prstGeom prst="rect">
            <a:avLst/>
          </a:prstGeom>
          <a:noFill/>
          <a:ln w="3175">
            <a:noFill/>
            <a:miter lim="800000"/>
            <a:headEnd/>
            <a:tailEnd/>
          </a:ln>
        </p:spPr>
        <p:txBody>
          <a:bodyPr lIns="90000" tIns="46800" rIns="90000" bIns="46800">
            <a:spAutoFit/>
          </a:bodyPr>
          <a:lstStyle/>
          <a:p>
            <a:pPr algn="ctr">
              <a:spcBef>
                <a:spcPct val="50000"/>
              </a:spcBef>
            </a:pPr>
            <a:r>
              <a:rPr lang="es-MX" sz="1100"/>
              <a:t>LA INTERACCIÓN  EN EL AULA</a:t>
            </a:r>
            <a:endParaRPr lang="es-ES" sz="1100"/>
          </a:p>
        </p:txBody>
      </p:sp>
    </p:spTree>
  </p:cSld>
  <p:clrMapOvr>
    <a:masterClrMapping/>
  </p:clrMapOvr>
  <p:transition spd="slow">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7107" name="4 CuadroTexto"/>
          <p:cNvSpPr txBox="1">
            <a:spLocks noChangeArrowheads="1"/>
          </p:cNvSpPr>
          <p:nvPr/>
        </p:nvSpPr>
        <p:spPr bwMode="auto">
          <a:xfrm>
            <a:off x="2643188" y="5857875"/>
            <a:ext cx="4714875" cy="369888"/>
          </a:xfrm>
          <a:prstGeom prst="rect">
            <a:avLst/>
          </a:prstGeom>
          <a:noFill/>
          <a:ln w="9525">
            <a:noFill/>
            <a:miter lim="800000"/>
            <a:headEnd/>
            <a:tailEnd/>
          </a:ln>
        </p:spPr>
        <p:txBody>
          <a:bodyPr>
            <a:spAutoFit/>
          </a:bodyPr>
          <a:lstStyle/>
          <a:p>
            <a:r>
              <a:rPr lang="es-MX">
                <a:latin typeface="Century Schoolbook" pitchFamily="18" charset="0"/>
              </a:rPr>
              <a:t>Según Vida Guzmán  </a:t>
            </a: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6 Imagen" descr="322_example.jpg"/>
          <p:cNvPicPr>
            <a:picLocks noChangeAspect="1"/>
          </p:cNvPicPr>
          <p:nvPr/>
        </p:nvPicPr>
        <p:blipFill>
          <a:blip r:embed="rId2"/>
          <a:srcRect/>
          <a:stretch>
            <a:fillRect/>
          </a:stretch>
        </p:blipFill>
        <p:spPr bwMode="auto">
          <a:xfrm>
            <a:off x="0" y="114300"/>
            <a:ext cx="9144000" cy="6743700"/>
          </a:xfrm>
          <a:prstGeom prst="rect">
            <a:avLst/>
          </a:prstGeom>
          <a:noFill/>
          <a:ln w="9525">
            <a:noFill/>
            <a:miter lim="800000"/>
            <a:headEnd/>
            <a:tailEnd/>
          </a:ln>
        </p:spPr>
      </p:pic>
      <p:sp>
        <p:nvSpPr>
          <p:cNvPr id="2" name="1 Título"/>
          <p:cNvSpPr>
            <a:spLocks noGrp="1"/>
          </p:cNvSpPr>
          <p:nvPr>
            <p:ph type="title"/>
          </p:nvPr>
        </p:nvSpPr>
        <p:spPr>
          <a:xfrm>
            <a:off x="500063" y="428625"/>
            <a:ext cx="8229600" cy="1143000"/>
          </a:xfrm>
        </p:spPr>
        <p:txBody>
          <a:bodyPr/>
          <a:lstStyle/>
          <a:p>
            <a:pPr eaLnBrk="1" fontAlgn="auto" hangingPunct="1">
              <a:spcAft>
                <a:spcPts val="0"/>
              </a:spcAft>
              <a:defRPr/>
            </a:pPr>
            <a:r>
              <a:rPr lang="es-MX" dirty="0" smtClean="0"/>
              <a:t>OBJETIVO GENERAL</a:t>
            </a:r>
            <a:endParaRPr lang="es-MX" dirty="0"/>
          </a:p>
        </p:txBody>
      </p:sp>
      <p:sp>
        <p:nvSpPr>
          <p:cNvPr id="11268" name="2 Marcador de contenido"/>
          <p:cNvSpPr>
            <a:spLocks noGrp="1"/>
          </p:cNvSpPr>
          <p:nvPr>
            <p:ph sz="quarter" idx="1"/>
          </p:nvPr>
        </p:nvSpPr>
        <p:spPr>
          <a:xfrm>
            <a:off x="1000125" y="1500188"/>
            <a:ext cx="7772400" cy="1695450"/>
          </a:xfrm>
        </p:spPr>
        <p:txBody>
          <a:bodyPr/>
          <a:lstStyle/>
          <a:p>
            <a:pPr eaLnBrk="1" hangingPunct="1"/>
            <a:r>
              <a:rPr lang="es-MX" smtClean="0"/>
              <a:t>Conocerá los fundamentos y principios que subyacen a los diferentes métodos de diseño y evaluación del curriculum en el campo educativo. </a:t>
            </a:r>
          </a:p>
          <a:p>
            <a:pPr eaLnBrk="1" hangingPunct="1"/>
            <a:endParaRPr lang="es-MX" smtClean="0"/>
          </a:p>
          <a:p>
            <a:pPr eaLnBrk="1" hangingPunct="1">
              <a:buFont typeface="Wingdings" pitchFamily="2" charset="2"/>
              <a:buNone/>
            </a:pPr>
            <a:endParaRPr lang="es-MX" smtClean="0"/>
          </a:p>
        </p:txBody>
      </p:sp>
      <p:sp>
        <p:nvSpPr>
          <p:cNvPr id="4" name="1 Título"/>
          <p:cNvSpPr txBox="1">
            <a:spLocks/>
          </p:cNvSpPr>
          <p:nvPr/>
        </p:nvSpPr>
        <p:spPr>
          <a:xfrm>
            <a:off x="285750" y="2857500"/>
            <a:ext cx="7772400" cy="1143000"/>
          </a:xfrm>
          <a:prstGeom prst="rect">
            <a:avLst/>
          </a:prstGeom>
        </p:spPr>
        <p:txBody>
          <a:bodyPr bIns="91440" anchor="b">
            <a:normAutofit/>
          </a:bodyPr>
          <a:lstStyle/>
          <a:p>
            <a:pPr fontAlgn="auto">
              <a:spcAft>
                <a:spcPts val="0"/>
              </a:spcAft>
              <a:defRPr/>
            </a:pPr>
            <a:r>
              <a:rPr lang="es-MX" sz="4000" dirty="0">
                <a:solidFill>
                  <a:schemeClr val="tx2"/>
                </a:solidFill>
                <a:latin typeface="+mj-lt"/>
                <a:ea typeface="+mj-ea"/>
                <a:cs typeface="+mj-cs"/>
              </a:rPr>
              <a:t>OBJETIVO PARTICULAR</a:t>
            </a:r>
          </a:p>
        </p:txBody>
      </p:sp>
      <p:sp>
        <p:nvSpPr>
          <p:cNvPr id="5" name="2 Marcador de contenido"/>
          <p:cNvSpPr txBox="1">
            <a:spLocks/>
          </p:cNvSpPr>
          <p:nvPr/>
        </p:nvSpPr>
        <p:spPr>
          <a:xfrm>
            <a:off x="0" y="4214813"/>
            <a:ext cx="5715000" cy="1785937"/>
          </a:xfrm>
          <a:prstGeom prst="rect">
            <a:avLst/>
          </a:prstGeom>
        </p:spPr>
        <p:txBody>
          <a:bodyPr>
            <a:normAutofit fontScale="92500" lnSpcReduction="10000"/>
          </a:bodyPr>
          <a:lstStyle/>
          <a:p>
            <a:pPr marL="274320" indent="-274320" algn="just" fontAlgn="auto">
              <a:spcBef>
                <a:spcPts val="580"/>
              </a:spcBef>
              <a:spcAft>
                <a:spcPts val="0"/>
              </a:spcAft>
              <a:buClr>
                <a:schemeClr val="accent1"/>
              </a:buClr>
              <a:buSzPct val="85000"/>
              <a:buFont typeface="Wingdings 2"/>
              <a:buChar char=""/>
              <a:defRPr/>
            </a:pPr>
            <a:r>
              <a:rPr lang="es-MX" sz="2600" dirty="0">
                <a:latin typeface="+mn-lt"/>
                <a:cs typeface="+mn-cs"/>
              </a:rPr>
              <a:t>Permitirá la profesionista en formación desarrollar habilidades como evaluación, planeación y detección de las necesidades profesionales dentro de la psicología.</a:t>
            </a:r>
          </a:p>
          <a:p>
            <a:pPr marL="274320" indent="-274320" algn="just" fontAlgn="auto">
              <a:spcBef>
                <a:spcPts val="580"/>
              </a:spcBef>
              <a:spcAft>
                <a:spcPts val="0"/>
              </a:spcAft>
              <a:buClr>
                <a:schemeClr val="accent1"/>
              </a:buClr>
              <a:buSzPct val="85000"/>
              <a:buFont typeface="Wingdings 2"/>
              <a:buNone/>
              <a:defRPr/>
            </a:pPr>
            <a:endParaRPr lang="es-MX" sz="2600" dirty="0">
              <a:latin typeface="+mn-lt"/>
              <a:cs typeface="+mn-cs"/>
            </a:endParaRPr>
          </a:p>
        </p:txBody>
      </p:sp>
    </p:spTree>
  </p:cSld>
  <p:clrMapOvr>
    <a:masterClrMapping/>
  </p:clrMapOvr>
  <p:transition spd="slow">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549275"/>
            <a:ext cx="2027238" cy="215900"/>
          </a:xfrm>
        </p:spPr>
        <p:txBody>
          <a:bodyPr>
            <a:normAutofit fontScale="90000"/>
          </a:bodyPr>
          <a:lstStyle/>
          <a:p>
            <a:pPr eaLnBrk="1" hangingPunct="1">
              <a:defRPr/>
            </a:pPr>
            <a:r>
              <a:rPr lang="es-MX" sz="1400" smtClean="0"/>
              <a:t>ESQUEMA GENERAL</a:t>
            </a:r>
            <a:endParaRPr lang="es-ES" sz="1400" smtClean="0"/>
          </a:p>
        </p:txBody>
      </p:sp>
      <p:sp>
        <p:nvSpPr>
          <p:cNvPr id="48131" name="Text Box 3"/>
          <p:cNvSpPr txBox="1">
            <a:spLocks noChangeArrowheads="1"/>
          </p:cNvSpPr>
          <p:nvPr/>
        </p:nvSpPr>
        <p:spPr bwMode="auto">
          <a:xfrm>
            <a:off x="3132138" y="1196975"/>
            <a:ext cx="2952750" cy="304800"/>
          </a:xfrm>
          <a:prstGeom prst="rect">
            <a:avLst/>
          </a:prstGeom>
          <a:noFill/>
          <a:ln w="9525">
            <a:noFill/>
            <a:miter lim="800000"/>
            <a:headEnd/>
            <a:tailEnd/>
          </a:ln>
        </p:spPr>
        <p:txBody>
          <a:bodyPr>
            <a:spAutoFit/>
          </a:bodyPr>
          <a:lstStyle/>
          <a:p>
            <a:pPr>
              <a:spcBef>
                <a:spcPct val="50000"/>
              </a:spcBef>
            </a:pPr>
            <a:endParaRPr lang="es-MX" sz="1400"/>
          </a:p>
        </p:txBody>
      </p:sp>
      <p:sp>
        <p:nvSpPr>
          <p:cNvPr id="48132" name="Rectangle 4"/>
          <p:cNvSpPr>
            <a:spLocks noChangeArrowheads="1"/>
          </p:cNvSpPr>
          <p:nvPr/>
        </p:nvSpPr>
        <p:spPr bwMode="auto">
          <a:xfrm>
            <a:off x="2987675" y="476250"/>
            <a:ext cx="3816350" cy="431800"/>
          </a:xfrm>
          <a:prstGeom prst="rect">
            <a:avLst/>
          </a:prstGeom>
          <a:solidFill>
            <a:schemeClr val="bg1"/>
          </a:solidFill>
          <a:ln w="9525">
            <a:solidFill>
              <a:schemeClr val="bg1"/>
            </a:solidFill>
            <a:miter lim="800000"/>
            <a:headEnd/>
            <a:tailEnd/>
          </a:ln>
        </p:spPr>
        <p:txBody>
          <a:bodyPr wrap="none" anchor="ctr"/>
          <a:lstStyle/>
          <a:p>
            <a:pPr algn="ctr"/>
            <a:r>
              <a:rPr lang="es-MX" sz="1400"/>
              <a:t>EVALUACIÓN Y SEGUIMIENTO</a:t>
            </a:r>
            <a:endParaRPr lang="es-ES" sz="1400"/>
          </a:p>
        </p:txBody>
      </p:sp>
      <p:sp>
        <p:nvSpPr>
          <p:cNvPr id="48133" name="Rectangle 5"/>
          <p:cNvSpPr>
            <a:spLocks noChangeArrowheads="1"/>
          </p:cNvSpPr>
          <p:nvPr/>
        </p:nvSpPr>
        <p:spPr bwMode="auto">
          <a:xfrm>
            <a:off x="539750" y="1341438"/>
            <a:ext cx="8064500" cy="4679950"/>
          </a:xfrm>
          <a:prstGeom prst="rect">
            <a:avLst/>
          </a:prstGeom>
          <a:solidFill>
            <a:schemeClr val="bg1"/>
          </a:solidFill>
          <a:ln w="9525">
            <a:solidFill>
              <a:schemeClr val="tx1"/>
            </a:solidFill>
            <a:miter lim="800000"/>
            <a:headEnd/>
            <a:tailEnd/>
          </a:ln>
        </p:spPr>
        <p:txBody>
          <a:bodyPr wrap="none" anchor="ctr"/>
          <a:lstStyle/>
          <a:p>
            <a:endParaRPr lang="es-MX"/>
          </a:p>
        </p:txBody>
      </p:sp>
      <p:sp>
        <p:nvSpPr>
          <p:cNvPr id="48134" name="Rectangle 6"/>
          <p:cNvSpPr>
            <a:spLocks noChangeArrowheads="1"/>
          </p:cNvSpPr>
          <p:nvPr/>
        </p:nvSpPr>
        <p:spPr bwMode="auto">
          <a:xfrm>
            <a:off x="2195513" y="6237288"/>
            <a:ext cx="3889375" cy="287337"/>
          </a:xfrm>
          <a:prstGeom prst="rect">
            <a:avLst/>
          </a:prstGeom>
          <a:solidFill>
            <a:schemeClr val="bg1"/>
          </a:solidFill>
          <a:ln w="9525">
            <a:solidFill>
              <a:schemeClr val="bg1"/>
            </a:solidFill>
            <a:miter lim="800000"/>
            <a:headEnd/>
            <a:tailEnd/>
          </a:ln>
        </p:spPr>
        <p:txBody>
          <a:bodyPr wrap="none" anchor="ctr"/>
          <a:lstStyle/>
          <a:p>
            <a:pPr algn="ctr"/>
            <a:r>
              <a:rPr lang="es-MX" sz="1200"/>
              <a:t>ESCENARIO INSTITUCIONAL</a:t>
            </a:r>
            <a:endParaRPr lang="es-ES" sz="1200"/>
          </a:p>
        </p:txBody>
      </p:sp>
      <p:sp>
        <p:nvSpPr>
          <p:cNvPr id="48135" name="Rectangle 7"/>
          <p:cNvSpPr>
            <a:spLocks noChangeArrowheads="1"/>
          </p:cNvSpPr>
          <p:nvPr/>
        </p:nvSpPr>
        <p:spPr bwMode="auto">
          <a:xfrm>
            <a:off x="1403350" y="1557338"/>
            <a:ext cx="2232025" cy="1150937"/>
          </a:xfrm>
          <a:prstGeom prst="rect">
            <a:avLst/>
          </a:prstGeom>
          <a:solidFill>
            <a:schemeClr val="bg1"/>
          </a:solidFill>
          <a:ln w="9525">
            <a:solidFill>
              <a:schemeClr val="tx1"/>
            </a:solidFill>
            <a:miter lim="800000"/>
            <a:headEnd/>
            <a:tailEnd/>
          </a:ln>
        </p:spPr>
        <p:txBody>
          <a:bodyPr wrap="none" anchor="ctr"/>
          <a:lstStyle/>
          <a:p>
            <a:r>
              <a:rPr lang="es-MX" sz="1000"/>
              <a:t>DIAGNÓSTICO</a:t>
            </a:r>
          </a:p>
          <a:p>
            <a:r>
              <a:rPr lang="es-MX" sz="1000"/>
              <a:t>SITUACIONES INTITUCIONALES</a:t>
            </a:r>
          </a:p>
          <a:p>
            <a:r>
              <a:rPr lang="es-MX" sz="1000"/>
              <a:t>NECESIDADES EDUCATIVAS</a:t>
            </a:r>
          </a:p>
          <a:p>
            <a:r>
              <a:rPr lang="es-MX" sz="1000"/>
              <a:t>SITUACIONES PROBLEMA</a:t>
            </a:r>
            <a:endParaRPr lang="es-ES" sz="1000"/>
          </a:p>
        </p:txBody>
      </p:sp>
      <p:sp>
        <p:nvSpPr>
          <p:cNvPr id="48136" name="Rectangle 8"/>
          <p:cNvSpPr>
            <a:spLocks noChangeArrowheads="1"/>
          </p:cNvSpPr>
          <p:nvPr/>
        </p:nvSpPr>
        <p:spPr bwMode="auto">
          <a:xfrm>
            <a:off x="4356100" y="1628775"/>
            <a:ext cx="2016125" cy="1150938"/>
          </a:xfrm>
          <a:prstGeom prst="rect">
            <a:avLst/>
          </a:prstGeom>
          <a:solidFill>
            <a:schemeClr val="bg1"/>
          </a:solidFill>
          <a:ln w="9525">
            <a:solidFill>
              <a:schemeClr val="tx1"/>
            </a:solidFill>
            <a:miter lim="800000"/>
            <a:headEnd/>
            <a:tailEnd/>
          </a:ln>
        </p:spPr>
        <p:txBody>
          <a:bodyPr wrap="none" anchor="ctr"/>
          <a:lstStyle/>
          <a:p>
            <a:pPr algn="ctr"/>
            <a:endParaRPr lang="es-MX" sz="1400"/>
          </a:p>
        </p:txBody>
      </p:sp>
      <p:sp>
        <p:nvSpPr>
          <p:cNvPr id="48137" name="Rectangle 9"/>
          <p:cNvSpPr>
            <a:spLocks noChangeArrowheads="1"/>
          </p:cNvSpPr>
          <p:nvPr/>
        </p:nvSpPr>
        <p:spPr bwMode="auto">
          <a:xfrm>
            <a:off x="611188" y="3357563"/>
            <a:ext cx="2016125" cy="576262"/>
          </a:xfrm>
          <a:prstGeom prst="rect">
            <a:avLst/>
          </a:prstGeom>
          <a:solidFill>
            <a:schemeClr val="bg1"/>
          </a:solidFill>
          <a:ln w="9525">
            <a:solidFill>
              <a:schemeClr val="tx1"/>
            </a:solidFill>
            <a:miter lim="800000"/>
            <a:headEnd/>
            <a:tailEnd/>
          </a:ln>
        </p:spPr>
        <p:txBody>
          <a:bodyPr wrap="none" anchor="ctr"/>
          <a:lstStyle/>
          <a:p>
            <a:pPr algn="ctr"/>
            <a:r>
              <a:rPr lang="es-MX" sz="1000"/>
              <a:t>NECESIDADES</a:t>
            </a:r>
          </a:p>
          <a:p>
            <a:pPr algn="ctr"/>
            <a:r>
              <a:rPr lang="es-MX" sz="1000"/>
              <a:t>SOCIOEDUCATIVAS</a:t>
            </a:r>
            <a:endParaRPr lang="es-ES" sz="1000"/>
          </a:p>
        </p:txBody>
      </p:sp>
      <p:sp>
        <p:nvSpPr>
          <p:cNvPr id="48138" name="Rectangle 10"/>
          <p:cNvSpPr>
            <a:spLocks noChangeArrowheads="1"/>
          </p:cNvSpPr>
          <p:nvPr/>
        </p:nvSpPr>
        <p:spPr bwMode="auto">
          <a:xfrm>
            <a:off x="6443663" y="2708275"/>
            <a:ext cx="2016125" cy="792163"/>
          </a:xfrm>
          <a:prstGeom prst="rect">
            <a:avLst/>
          </a:prstGeom>
          <a:solidFill>
            <a:schemeClr val="bg1"/>
          </a:solidFill>
          <a:ln w="9525">
            <a:solidFill>
              <a:schemeClr val="tx1"/>
            </a:solidFill>
            <a:miter lim="800000"/>
            <a:headEnd/>
            <a:tailEnd/>
          </a:ln>
        </p:spPr>
        <p:txBody>
          <a:bodyPr wrap="none" anchor="ctr"/>
          <a:lstStyle/>
          <a:p>
            <a:pPr algn="ctr"/>
            <a:r>
              <a:rPr lang="es-MX" sz="1000"/>
              <a:t>HABILIDADES SOCIALES</a:t>
            </a:r>
            <a:endParaRPr lang="es-ES" sz="1000"/>
          </a:p>
        </p:txBody>
      </p:sp>
      <p:sp>
        <p:nvSpPr>
          <p:cNvPr id="48139" name="Rectangle 11"/>
          <p:cNvSpPr>
            <a:spLocks noChangeArrowheads="1"/>
          </p:cNvSpPr>
          <p:nvPr/>
        </p:nvSpPr>
        <p:spPr bwMode="auto">
          <a:xfrm>
            <a:off x="2771775" y="4437063"/>
            <a:ext cx="3671888" cy="1366837"/>
          </a:xfrm>
          <a:prstGeom prst="rect">
            <a:avLst/>
          </a:prstGeom>
          <a:solidFill>
            <a:schemeClr val="bg1"/>
          </a:solidFill>
          <a:ln w="57150">
            <a:solidFill>
              <a:schemeClr val="tx1"/>
            </a:solidFill>
            <a:miter lim="800000"/>
            <a:headEnd/>
            <a:tailEnd/>
          </a:ln>
        </p:spPr>
        <p:txBody>
          <a:bodyPr wrap="none" anchor="ctr"/>
          <a:lstStyle/>
          <a:p>
            <a:pPr algn="ctr"/>
            <a:endParaRPr lang="es-MX" sz="1200"/>
          </a:p>
        </p:txBody>
      </p:sp>
      <p:sp>
        <p:nvSpPr>
          <p:cNvPr id="48140" name="Text Box 12"/>
          <p:cNvSpPr txBox="1">
            <a:spLocks noChangeArrowheads="1"/>
          </p:cNvSpPr>
          <p:nvPr/>
        </p:nvSpPr>
        <p:spPr bwMode="auto">
          <a:xfrm>
            <a:off x="4427538" y="1773238"/>
            <a:ext cx="1944687" cy="701675"/>
          </a:xfrm>
          <a:prstGeom prst="rect">
            <a:avLst/>
          </a:prstGeom>
          <a:noFill/>
          <a:ln w="9525">
            <a:noFill/>
            <a:miter lim="800000"/>
            <a:headEnd/>
            <a:tailEnd/>
          </a:ln>
        </p:spPr>
        <p:txBody>
          <a:bodyPr>
            <a:spAutoFit/>
          </a:bodyPr>
          <a:lstStyle/>
          <a:p>
            <a:r>
              <a:rPr lang="es-MX" sz="1000"/>
              <a:t>PLANIFICACIÓN EDUCATIVA</a:t>
            </a:r>
          </a:p>
          <a:p>
            <a:r>
              <a:rPr lang="es-MX" sz="1000"/>
              <a:t>INTERVENCIÓN SOCIOEDUCATIVA</a:t>
            </a:r>
          </a:p>
          <a:p>
            <a:r>
              <a:rPr lang="es-MX" sz="1000"/>
              <a:t>PROYECTO ESCOLAR</a:t>
            </a:r>
            <a:endParaRPr lang="es-ES" sz="1000"/>
          </a:p>
        </p:txBody>
      </p:sp>
      <p:sp>
        <p:nvSpPr>
          <p:cNvPr id="48141" name="Text Box 13"/>
          <p:cNvSpPr txBox="1">
            <a:spLocks noChangeArrowheads="1"/>
          </p:cNvSpPr>
          <p:nvPr/>
        </p:nvSpPr>
        <p:spPr bwMode="auto">
          <a:xfrm>
            <a:off x="2916238" y="4437063"/>
            <a:ext cx="3386137" cy="1004887"/>
          </a:xfrm>
          <a:prstGeom prst="rect">
            <a:avLst/>
          </a:prstGeom>
          <a:noFill/>
          <a:ln w="9525">
            <a:noFill/>
            <a:miter lim="800000"/>
            <a:headEnd/>
            <a:tailEnd/>
          </a:ln>
        </p:spPr>
        <p:txBody>
          <a:bodyPr>
            <a:spAutoFit/>
          </a:bodyPr>
          <a:lstStyle/>
          <a:p>
            <a:endParaRPr lang="es-MX" sz="1200"/>
          </a:p>
          <a:p>
            <a:r>
              <a:rPr lang="es-MX" sz="1200"/>
              <a:t>SITUACIÓN DE LA ACCIÓN EDUCATIVA</a:t>
            </a:r>
          </a:p>
          <a:p>
            <a:pPr>
              <a:buFont typeface="Wingdings" pitchFamily="2" charset="2"/>
              <a:buChar char="§"/>
            </a:pPr>
            <a:r>
              <a:rPr lang="es-MX" sz="1200"/>
              <a:t>Modelos</a:t>
            </a:r>
          </a:p>
          <a:p>
            <a:pPr>
              <a:buFont typeface="Wingdings" pitchFamily="2" charset="2"/>
              <a:buChar char="§"/>
            </a:pPr>
            <a:r>
              <a:rPr lang="es-MX" sz="1200"/>
              <a:t>Métodos</a:t>
            </a:r>
          </a:p>
          <a:p>
            <a:pPr>
              <a:buFont typeface="Wingdings" pitchFamily="2" charset="2"/>
              <a:buChar char="§"/>
            </a:pPr>
            <a:r>
              <a:rPr lang="es-MX" sz="1200"/>
              <a:t>Procedimientos</a:t>
            </a:r>
            <a:endParaRPr lang="es-ES" sz="1200"/>
          </a:p>
        </p:txBody>
      </p:sp>
      <p:sp>
        <p:nvSpPr>
          <p:cNvPr id="48142" name="Line 14"/>
          <p:cNvSpPr>
            <a:spLocks noChangeShapeType="1"/>
          </p:cNvSpPr>
          <p:nvPr/>
        </p:nvSpPr>
        <p:spPr bwMode="auto">
          <a:xfrm flipH="1" flipV="1">
            <a:off x="1547813" y="3933825"/>
            <a:ext cx="3024187" cy="503238"/>
          </a:xfrm>
          <a:prstGeom prst="line">
            <a:avLst/>
          </a:prstGeom>
          <a:noFill/>
          <a:ln w="9525">
            <a:solidFill>
              <a:schemeClr val="tx1"/>
            </a:solidFill>
            <a:round/>
            <a:headEnd/>
            <a:tailEnd/>
          </a:ln>
        </p:spPr>
        <p:txBody>
          <a:bodyPr/>
          <a:lstStyle/>
          <a:p>
            <a:endParaRPr lang="es-MX"/>
          </a:p>
        </p:txBody>
      </p:sp>
      <p:sp>
        <p:nvSpPr>
          <p:cNvPr id="48143" name="Line 15"/>
          <p:cNvSpPr>
            <a:spLocks noChangeShapeType="1"/>
          </p:cNvSpPr>
          <p:nvPr/>
        </p:nvSpPr>
        <p:spPr bwMode="auto">
          <a:xfrm flipH="1">
            <a:off x="4427538" y="2781300"/>
            <a:ext cx="792162" cy="1655763"/>
          </a:xfrm>
          <a:prstGeom prst="line">
            <a:avLst/>
          </a:prstGeom>
          <a:noFill/>
          <a:ln w="9525">
            <a:solidFill>
              <a:schemeClr val="tx1"/>
            </a:solidFill>
            <a:round/>
            <a:headEnd/>
            <a:tailEnd/>
          </a:ln>
        </p:spPr>
        <p:txBody>
          <a:bodyPr/>
          <a:lstStyle/>
          <a:p>
            <a:endParaRPr lang="es-MX"/>
          </a:p>
        </p:txBody>
      </p:sp>
      <p:sp>
        <p:nvSpPr>
          <p:cNvPr id="48144" name="Line 16"/>
          <p:cNvSpPr>
            <a:spLocks noChangeShapeType="1"/>
          </p:cNvSpPr>
          <p:nvPr/>
        </p:nvSpPr>
        <p:spPr bwMode="auto">
          <a:xfrm flipH="1" flipV="1">
            <a:off x="2555875" y="2708275"/>
            <a:ext cx="1871663" cy="1728788"/>
          </a:xfrm>
          <a:prstGeom prst="line">
            <a:avLst/>
          </a:prstGeom>
          <a:noFill/>
          <a:ln w="9525">
            <a:solidFill>
              <a:schemeClr val="tx1"/>
            </a:solidFill>
            <a:round/>
            <a:headEnd/>
            <a:tailEnd/>
          </a:ln>
        </p:spPr>
        <p:txBody>
          <a:bodyPr/>
          <a:lstStyle/>
          <a:p>
            <a:endParaRPr lang="es-MX"/>
          </a:p>
        </p:txBody>
      </p:sp>
      <p:sp>
        <p:nvSpPr>
          <p:cNvPr id="48145" name="Line 17"/>
          <p:cNvSpPr>
            <a:spLocks noChangeShapeType="1"/>
          </p:cNvSpPr>
          <p:nvPr/>
        </p:nvSpPr>
        <p:spPr bwMode="auto">
          <a:xfrm flipV="1">
            <a:off x="4427538" y="3500438"/>
            <a:ext cx="3168650" cy="936625"/>
          </a:xfrm>
          <a:prstGeom prst="line">
            <a:avLst/>
          </a:prstGeom>
          <a:noFill/>
          <a:ln w="9525">
            <a:solidFill>
              <a:schemeClr val="tx1"/>
            </a:solidFill>
            <a:round/>
            <a:headEnd/>
            <a:tailEnd/>
          </a:ln>
        </p:spPr>
        <p:txBody>
          <a:bodyPr/>
          <a:lstStyle/>
          <a:p>
            <a:endParaRPr lang="es-MX"/>
          </a:p>
        </p:txBody>
      </p:sp>
    </p:spTree>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descr="images (23).jpg"/>
          <p:cNvPicPr>
            <a:picLocks noChangeAspect="1"/>
          </p:cNvPicPr>
          <p:nvPr/>
        </p:nvPicPr>
        <p:blipFill>
          <a:blip r:embed="rId2">
            <a:duotone>
              <a:schemeClr val="accent2">
                <a:shade val="45000"/>
                <a:satMod val="135000"/>
              </a:schemeClr>
              <a:prstClr val="white"/>
            </a:duotone>
          </a:blip>
          <a:stretch>
            <a:fillRect/>
          </a:stretch>
        </p:blipFill>
        <p:spPr>
          <a:xfrm>
            <a:off x="0" y="4414"/>
            <a:ext cx="9144000" cy="6849173"/>
          </a:xfrm>
          <a:prstGeom prst="rect">
            <a:avLst/>
          </a:prstGeom>
        </p:spPr>
      </p:pic>
      <p:sp>
        <p:nvSpPr>
          <p:cNvPr id="2" name="1 Título"/>
          <p:cNvSpPr>
            <a:spLocks noGrp="1"/>
          </p:cNvSpPr>
          <p:nvPr>
            <p:ph type="title"/>
          </p:nvPr>
        </p:nvSpPr>
        <p:spPr/>
        <p:txBody>
          <a:bodyPr/>
          <a:lstStyle/>
          <a:p>
            <a:pPr eaLnBrk="1" fontAlgn="auto" hangingPunct="1">
              <a:spcAft>
                <a:spcPts val="0"/>
              </a:spcAft>
              <a:defRPr/>
            </a:pPr>
            <a:r>
              <a:rPr lang="es-MX" b="1" dirty="0" smtClean="0">
                <a:solidFill>
                  <a:srgbClr val="002060"/>
                </a:solidFill>
              </a:rPr>
              <a:t>PARADIGMAS EDUCACIONALES </a:t>
            </a:r>
            <a:endParaRPr lang="es-MX" b="1" dirty="0">
              <a:solidFill>
                <a:srgbClr val="002060"/>
              </a:solidFill>
            </a:endParaRPr>
          </a:p>
        </p:txBody>
      </p:sp>
      <p:sp>
        <p:nvSpPr>
          <p:cNvPr id="6" name="5 Elipse"/>
          <p:cNvSpPr/>
          <p:nvPr/>
        </p:nvSpPr>
        <p:spPr>
          <a:xfrm>
            <a:off x="571500" y="2643188"/>
            <a:ext cx="2857500" cy="3000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a:p>
            <a:pPr algn="ctr" fontAlgn="auto">
              <a:spcBef>
                <a:spcPts val="0"/>
              </a:spcBef>
              <a:spcAft>
                <a:spcPts val="0"/>
              </a:spcAft>
              <a:defRPr/>
            </a:pPr>
            <a:endParaRPr lang="es-MX" dirty="0"/>
          </a:p>
          <a:p>
            <a:pPr algn="ctr" fontAlgn="auto">
              <a:spcBef>
                <a:spcPts val="0"/>
              </a:spcBef>
              <a:spcAft>
                <a:spcPts val="0"/>
              </a:spcAft>
              <a:defRPr/>
            </a:pPr>
            <a:r>
              <a:rPr lang="es-MX" dirty="0"/>
              <a:t>Paradigma</a:t>
            </a:r>
          </a:p>
          <a:p>
            <a:pPr algn="ctr" fontAlgn="auto">
              <a:spcBef>
                <a:spcPts val="0"/>
              </a:spcBef>
              <a:spcAft>
                <a:spcPts val="0"/>
              </a:spcAft>
              <a:defRPr/>
            </a:pPr>
            <a:r>
              <a:rPr lang="es-MX" dirty="0"/>
              <a:t>Macro modelo teórico explicativo</a:t>
            </a:r>
          </a:p>
          <a:p>
            <a:pPr algn="ctr" fontAlgn="auto">
              <a:spcBef>
                <a:spcPts val="0"/>
              </a:spcBef>
              <a:spcAft>
                <a:spcPts val="0"/>
              </a:spcAft>
              <a:defRPr/>
            </a:pPr>
            <a:r>
              <a:rPr lang="es-MX" dirty="0"/>
              <a:t> </a:t>
            </a:r>
          </a:p>
          <a:p>
            <a:pPr algn="ctr" fontAlgn="auto">
              <a:spcBef>
                <a:spcPts val="0"/>
              </a:spcBef>
              <a:spcAft>
                <a:spcPts val="0"/>
              </a:spcAft>
              <a:defRPr/>
            </a:pPr>
            <a:endParaRPr lang="es-MX" dirty="0"/>
          </a:p>
        </p:txBody>
      </p:sp>
      <p:sp>
        <p:nvSpPr>
          <p:cNvPr id="7" name="6 Cerrar llave"/>
          <p:cNvSpPr/>
          <p:nvPr/>
        </p:nvSpPr>
        <p:spPr>
          <a:xfrm>
            <a:off x="5857875" y="2357438"/>
            <a:ext cx="1071563" cy="34290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49158" name="9 CuadroTexto"/>
          <p:cNvSpPr txBox="1">
            <a:spLocks noChangeArrowheads="1"/>
          </p:cNvSpPr>
          <p:nvPr/>
        </p:nvSpPr>
        <p:spPr bwMode="auto">
          <a:xfrm>
            <a:off x="3786188" y="2786063"/>
            <a:ext cx="2143125" cy="2954337"/>
          </a:xfrm>
          <a:prstGeom prst="rect">
            <a:avLst/>
          </a:prstGeom>
          <a:noFill/>
          <a:ln w="9525">
            <a:noFill/>
            <a:miter lim="800000"/>
            <a:headEnd/>
            <a:tailEnd/>
          </a:ln>
        </p:spPr>
        <p:txBody>
          <a:bodyPr>
            <a:spAutoFit/>
          </a:bodyPr>
          <a:lstStyle/>
          <a:p>
            <a:pPr>
              <a:buFont typeface="Arial" pitchFamily="34" charset="0"/>
              <a:buChar char="•"/>
            </a:pPr>
            <a:r>
              <a:rPr lang="es-MX" sz="2800">
                <a:latin typeface="Century Schoolbook" pitchFamily="18" charset="0"/>
              </a:rPr>
              <a:t>Teoría </a:t>
            </a:r>
          </a:p>
          <a:p>
            <a:pPr>
              <a:buFont typeface="Arial" pitchFamily="34" charset="0"/>
              <a:buChar char="•"/>
            </a:pPr>
            <a:r>
              <a:rPr lang="es-MX" sz="2800">
                <a:latin typeface="Century Schoolbook" pitchFamily="18" charset="0"/>
              </a:rPr>
              <a:t>Creencias</a:t>
            </a:r>
          </a:p>
          <a:p>
            <a:pPr>
              <a:buFont typeface="Arial" pitchFamily="34" charset="0"/>
              <a:buChar char="•"/>
            </a:pPr>
            <a:r>
              <a:rPr lang="es-MX" sz="2800">
                <a:latin typeface="Century Schoolbook" pitchFamily="18" charset="0"/>
              </a:rPr>
              <a:t>Valores</a:t>
            </a:r>
          </a:p>
          <a:p>
            <a:pPr>
              <a:buFont typeface="Arial" pitchFamily="34" charset="0"/>
              <a:buChar char="•"/>
            </a:pPr>
            <a:r>
              <a:rPr lang="es-MX" sz="2800">
                <a:latin typeface="Century Schoolbook" pitchFamily="18" charset="0"/>
              </a:rPr>
              <a:t>Leyes</a:t>
            </a:r>
          </a:p>
          <a:p>
            <a:pPr>
              <a:buFont typeface="Arial" pitchFamily="34" charset="0"/>
              <a:buChar char="•"/>
            </a:pPr>
            <a:r>
              <a:rPr lang="es-MX" sz="2800">
                <a:latin typeface="Century Schoolbook" pitchFamily="18" charset="0"/>
              </a:rPr>
              <a:t>Técnicas </a:t>
            </a:r>
          </a:p>
          <a:p>
            <a:pPr>
              <a:buFont typeface="Arial" pitchFamily="34" charset="0"/>
              <a:buChar char="•"/>
            </a:pPr>
            <a:r>
              <a:rPr lang="es-MX" sz="2800">
                <a:latin typeface="Century Schoolbook" pitchFamily="18" charset="0"/>
              </a:rPr>
              <a:t>Hipótesis </a:t>
            </a:r>
          </a:p>
          <a:p>
            <a:endParaRPr lang="es-MX">
              <a:latin typeface="Century Schoolbook" pitchFamily="18" charset="0"/>
            </a:endParaRPr>
          </a:p>
        </p:txBody>
      </p:sp>
      <p:sp>
        <p:nvSpPr>
          <p:cNvPr id="49159" name="10 CuadroTexto"/>
          <p:cNvSpPr txBox="1">
            <a:spLocks noChangeArrowheads="1"/>
          </p:cNvSpPr>
          <p:nvPr/>
        </p:nvSpPr>
        <p:spPr bwMode="auto">
          <a:xfrm>
            <a:off x="6786563" y="2643188"/>
            <a:ext cx="1857375" cy="2862262"/>
          </a:xfrm>
          <a:prstGeom prst="rect">
            <a:avLst/>
          </a:prstGeom>
          <a:noFill/>
          <a:ln w="9525">
            <a:noFill/>
            <a:miter lim="800000"/>
            <a:headEnd/>
            <a:tailEnd/>
          </a:ln>
        </p:spPr>
        <p:txBody>
          <a:bodyPr>
            <a:spAutoFit/>
          </a:bodyPr>
          <a:lstStyle/>
          <a:p>
            <a:pPr>
              <a:buFont typeface="Arial" pitchFamily="34" charset="0"/>
              <a:buChar char="•"/>
            </a:pPr>
            <a:r>
              <a:rPr lang="es-MX">
                <a:latin typeface="Century Schoolbook" pitchFamily="18" charset="0"/>
              </a:rPr>
              <a:t>Interpreta  y explica la realidad </a:t>
            </a:r>
          </a:p>
          <a:p>
            <a:pPr>
              <a:buFont typeface="Arial" pitchFamily="34" charset="0"/>
              <a:buChar char="•"/>
            </a:pPr>
            <a:endParaRPr lang="es-MX">
              <a:latin typeface="Century Schoolbook" pitchFamily="18" charset="0"/>
            </a:endParaRPr>
          </a:p>
          <a:p>
            <a:pPr>
              <a:buFont typeface="Arial" pitchFamily="34" charset="0"/>
              <a:buChar char="•"/>
            </a:pPr>
            <a:endParaRPr lang="es-MX">
              <a:latin typeface="Century Schoolbook" pitchFamily="18" charset="0"/>
            </a:endParaRPr>
          </a:p>
          <a:p>
            <a:pPr>
              <a:buFont typeface="Arial" pitchFamily="34" charset="0"/>
              <a:buChar char="•"/>
            </a:pPr>
            <a:endParaRPr lang="es-MX">
              <a:latin typeface="Century Schoolbook" pitchFamily="18" charset="0"/>
            </a:endParaRPr>
          </a:p>
          <a:p>
            <a:pPr>
              <a:buFont typeface="Arial" pitchFamily="34" charset="0"/>
              <a:buChar char="•"/>
            </a:pPr>
            <a:r>
              <a:rPr lang="es-MX">
                <a:latin typeface="Century Schoolbook" pitchFamily="18" charset="0"/>
              </a:rPr>
              <a:t>Guía el acciona y la toma de decisiones.  </a:t>
            </a:r>
          </a:p>
        </p:txBody>
      </p:sp>
    </p:spTree>
  </p:cSld>
  <p:clrMapOvr>
    <a:masterClrMapping/>
  </p:clrMapOvr>
  <p:transition spd="slow">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Unidad IV  DISEÑO CURRICULAR </a:t>
            </a:r>
            <a:endParaRPr lang="es-MX" dirty="0"/>
          </a:p>
        </p:txBody>
      </p:sp>
      <p:sp>
        <p:nvSpPr>
          <p:cNvPr id="50179" name="2 Marcador de contenido"/>
          <p:cNvSpPr>
            <a:spLocks noGrp="1"/>
          </p:cNvSpPr>
          <p:nvPr>
            <p:ph sz="quarter" idx="1"/>
          </p:nvPr>
        </p:nvSpPr>
        <p:spPr>
          <a:xfrm>
            <a:off x="457200" y="1600200"/>
            <a:ext cx="7467600" cy="4873625"/>
          </a:xfrm>
        </p:spPr>
        <p:txBody>
          <a:bodyPr/>
          <a:lstStyle/>
          <a:p>
            <a:pPr eaLnBrk="1" hangingPunct="1"/>
            <a:r>
              <a:rPr lang="es-MX" smtClean="0"/>
              <a:t>Paradigma de aprendizaje </a:t>
            </a:r>
          </a:p>
          <a:p>
            <a:pPr eaLnBrk="1" hangingPunct="1"/>
            <a:r>
              <a:rPr lang="es-MX" smtClean="0"/>
              <a:t>Contenidos </a:t>
            </a:r>
          </a:p>
          <a:p>
            <a:pPr eaLnBrk="1" hangingPunct="1"/>
            <a:r>
              <a:rPr lang="es-MX" smtClean="0"/>
              <a:t>Competencia</a:t>
            </a:r>
          </a:p>
          <a:p>
            <a:pPr eaLnBrk="1" hangingPunct="1"/>
            <a:r>
              <a:rPr lang="es-MX" smtClean="0"/>
              <a:t>Secuencia</a:t>
            </a:r>
          </a:p>
          <a:p>
            <a:pPr eaLnBrk="1" hangingPunct="1"/>
            <a:r>
              <a:rPr lang="es-MX" smtClean="0"/>
              <a:t>Estrategias </a:t>
            </a:r>
          </a:p>
          <a:p>
            <a:pPr eaLnBrk="1" hangingPunct="1"/>
            <a:r>
              <a:rPr lang="es-MX" smtClean="0"/>
              <a:t>Recursos o herramientas </a:t>
            </a:r>
          </a:p>
          <a:p>
            <a:pPr eaLnBrk="1" hangingPunct="1"/>
            <a:r>
              <a:rPr lang="es-MX" smtClean="0"/>
              <a:t>Contexto </a:t>
            </a:r>
          </a:p>
        </p:txBody>
      </p:sp>
      <p:pic>
        <p:nvPicPr>
          <p:cNvPr id="4" name="3 Imagen" descr="38230-libros-de-viajes.jpg">
            <a:hlinkClick r:id="rId2" action="ppaction://hlinksldjump"/>
          </p:cNvPr>
          <p:cNvPicPr>
            <a:picLocks noChangeAspect="1"/>
          </p:cNvPicPr>
          <p:nvPr/>
        </p:nvPicPr>
        <p:blipFill>
          <a:blip r:embed="rId3"/>
          <a:stretch>
            <a:fillRect/>
          </a:stretch>
        </p:blipFill>
        <p:spPr>
          <a:xfrm>
            <a:off x="5643563" y="3354388"/>
            <a:ext cx="2603500" cy="18446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4 Imagen" descr="231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UNIDAD</a:t>
            </a:r>
            <a:endParaRPr lang="es-MX" dirty="0"/>
          </a:p>
        </p:txBody>
      </p:sp>
      <p:sp>
        <p:nvSpPr>
          <p:cNvPr id="51204" name="2 Marcador de contenido"/>
          <p:cNvSpPr>
            <a:spLocks noGrp="1"/>
          </p:cNvSpPr>
          <p:nvPr>
            <p:ph sz="quarter" idx="1"/>
          </p:nvPr>
        </p:nvSpPr>
        <p:spPr>
          <a:xfrm>
            <a:off x="1285875" y="1571625"/>
            <a:ext cx="7467600" cy="4873625"/>
          </a:xfrm>
        </p:spPr>
        <p:txBody>
          <a:bodyPr/>
          <a:lstStyle/>
          <a:p>
            <a:pPr eaLnBrk="1" hangingPunct="1"/>
            <a:endParaRPr lang="es-MX" smtClean="0"/>
          </a:p>
          <a:p>
            <a:pPr eaLnBrk="1" hangingPunct="1"/>
            <a:r>
              <a:rPr lang="es-MX" smtClean="0"/>
              <a:t>IV  DISEÑO CURRICULAR</a:t>
            </a:r>
          </a:p>
          <a:p>
            <a:pPr eaLnBrk="1" hangingPunct="1"/>
            <a:endParaRPr lang="es-MX" smtClean="0"/>
          </a:p>
          <a:p>
            <a:pPr eaLnBrk="1" hangingPunct="1"/>
            <a:r>
              <a:rPr lang="es-MX" smtClean="0"/>
              <a:t>El diseño va ir de acuerdo a la orientación filosófica adoptada para que el aprendizaje se de</a:t>
            </a:r>
          </a:p>
          <a:p>
            <a:pPr eaLnBrk="1" hangingPunct="1">
              <a:buFont typeface="Wingdings" pitchFamily="2" charset="2"/>
              <a:buNone/>
            </a:pPr>
            <a:r>
              <a:rPr lang="es-MX" smtClean="0"/>
              <a:t> acuerdo a las necesidades específicas.</a:t>
            </a:r>
          </a:p>
          <a:p>
            <a:pPr eaLnBrk="1" hangingPunct="1">
              <a:buFont typeface="Wingdings" pitchFamily="2" charset="2"/>
              <a:buNone/>
            </a:pPr>
            <a:r>
              <a:rPr lang="es-MX" smtClean="0"/>
              <a:t>Sí se adopta el conductismos se requiere un paradigma de estimulo respuesta y reforzamiento.</a:t>
            </a:r>
          </a:p>
          <a:p>
            <a:pPr eaLnBrk="1" hangingPunct="1">
              <a:buFont typeface="Wingdings" pitchFamily="2" charset="2"/>
              <a:buNone/>
            </a:pPr>
            <a:r>
              <a:rPr lang="es-MX" smtClean="0"/>
              <a:t>Entonces tenernos que tener bien preciso nuestro objetivo de aprendizaje</a:t>
            </a:r>
          </a:p>
        </p:txBody>
      </p:sp>
    </p:spTree>
  </p:cSld>
  <p:clrMapOvr>
    <a:masterClrMapping/>
  </p:clrMapOvr>
  <p:transition spd="slow">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524000" y="228600"/>
            <a:ext cx="6281738" cy="579438"/>
          </a:xfrm>
          <a:prstGeom prst="rect">
            <a:avLst/>
          </a:prstGeom>
          <a:noFill/>
          <a:ln w="9525">
            <a:noFill/>
            <a:miter lim="800000"/>
            <a:headEnd/>
            <a:tailEnd/>
          </a:ln>
        </p:spPr>
        <p:txBody>
          <a:bodyPr wrap="none">
            <a:spAutoFit/>
          </a:bodyPr>
          <a:lstStyle/>
          <a:p>
            <a:r>
              <a:rPr lang="es-MX" sz="3200">
                <a:solidFill>
                  <a:srgbClr val="DDEEFF"/>
                </a:solidFill>
              </a:rPr>
              <a:t>Niveles de concreción del currículum</a:t>
            </a:r>
            <a:endParaRPr lang="es-ES" sz="3200">
              <a:solidFill>
                <a:srgbClr val="DDEEFF"/>
              </a:solidFill>
            </a:endParaRPr>
          </a:p>
        </p:txBody>
      </p:sp>
      <p:sp>
        <p:nvSpPr>
          <p:cNvPr id="4099" name="Text Box 3"/>
          <p:cNvSpPr txBox="1">
            <a:spLocks noChangeArrowheads="1"/>
          </p:cNvSpPr>
          <p:nvPr/>
        </p:nvSpPr>
        <p:spPr bwMode="auto">
          <a:xfrm>
            <a:off x="457200" y="1066800"/>
            <a:ext cx="7629525" cy="4154488"/>
          </a:xfrm>
          <a:prstGeom prst="rect">
            <a:avLst/>
          </a:prstGeom>
          <a:noFill/>
          <a:ln w="9525">
            <a:noFill/>
            <a:miter lim="800000"/>
            <a:headEnd/>
            <a:tailEnd/>
          </a:ln>
        </p:spPr>
        <p:txBody>
          <a:bodyPr wrap="none">
            <a:spAutoFit/>
          </a:bodyPr>
          <a:lstStyle/>
          <a:p>
            <a:r>
              <a:rPr lang="es-MX" sz="2400"/>
              <a:t>1o. Diseño Curricular Base (DCB)</a:t>
            </a:r>
          </a:p>
          <a:p>
            <a:r>
              <a:rPr lang="es-MX" sz="2400"/>
              <a:t>Currículum básico</a:t>
            </a:r>
          </a:p>
          <a:p>
            <a:r>
              <a:rPr lang="es-MX" sz="2400"/>
              <a:t>en la escuela, determinado por administración central</a:t>
            </a:r>
          </a:p>
          <a:p>
            <a:r>
              <a:rPr lang="es-MX" sz="2400"/>
              <a:t>2o. Diseño Curricular de Centro o de Establecimiento </a:t>
            </a:r>
          </a:p>
          <a:p>
            <a:r>
              <a:rPr lang="es-MX" sz="2400"/>
              <a:t>     (DCC o DCE) currículum elaborado con base en la </a:t>
            </a:r>
          </a:p>
          <a:p>
            <a:r>
              <a:rPr lang="es-MX" sz="2400"/>
              <a:t>cultura institucional, </a:t>
            </a:r>
          </a:p>
          <a:p>
            <a:r>
              <a:rPr lang="es-MX" sz="2400"/>
              <a:t>3o. Diseño Curricular de Aula (DCA)</a:t>
            </a:r>
          </a:p>
          <a:p>
            <a:r>
              <a:rPr lang="es-MX" sz="2400"/>
              <a:t>Programaciones o planificaciones en asignaturas</a:t>
            </a:r>
          </a:p>
          <a:p>
            <a:r>
              <a:rPr lang="es-MX" sz="2400"/>
              <a:t>4o. Diseño Curricular Individualizado (DCI)</a:t>
            </a:r>
          </a:p>
          <a:p>
            <a:r>
              <a:rPr lang="es-MX" sz="2400"/>
              <a:t>adaptación del currículum  a las características </a:t>
            </a:r>
          </a:p>
          <a:p>
            <a:r>
              <a:rPr lang="es-MX" sz="2400"/>
              <a:t>de alumnos concretos</a:t>
            </a:r>
            <a:endParaRPr lang="es-ES" sz="2400"/>
          </a:p>
        </p:txBody>
      </p:sp>
      <p:pic>
        <p:nvPicPr>
          <p:cNvPr id="4100" name="Picture 4" descr="C:\WINDOWS\Application Data\Microsoft\Media Catalog\Downloaded Clips\cl2\BD07139_.wmf"/>
          <p:cNvPicPr>
            <a:picLocks noChangeAspect="1" noChangeArrowheads="1"/>
          </p:cNvPicPr>
          <p:nvPr/>
        </p:nvPicPr>
        <p:blipFill>
          <a:blip r:embed="rId2"/>
          <a:srcRect/>
          <a:stretch>
            <a:fillRect/>
          </a:stretch>
        </p:blipFill>
        <p:spPr bwMode="auto">
          <a:xfrm>
            <a:off x="6786563" y="214313"/>
            <a:ext cx="1362075" cy="18034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098"/>
                                        </p:tgtEl>
                                        <p:attrNameLst>
                                          <p:attrName>style.visibility</p:attrName>
                                        </p:attrNameLst>
                                      </p:cBhvr>
                                      <p:to>
                                        <p:strVal val="visible"/>
                                      </p:to>
                                    </p:set>
                                    <p:anim to="" calcmode="lin" valueType="num">
                                      <p:cBhvr>
                                        <p:cTn id="7" dur="1" fill="hold"/>
                                        <p:tgtEl>
                                          <p:spTgt spid="4098"/>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499"/>
                                          </p:stCondLst>
                                        </p:cTn>
                                        <p:tgtEl>
                                          <p:spTgt spid="4100"/>
                                        </p:tgtEl>
                                        <p:attrNameLst>
                                          <p:attrName>style.visibility</p:attrName>
                                        </p:attrNameLst>
                                      </p:cBhvr>
                                      <p:to>
                                        <p:strVal val="visible"/>
                                      </p:to>
                                    </p:set>
                                    <p:anim to="" calcmode="lin" valueType="num">
                                      <p:cBhvr>
                                        <p:cTn id="12" dur="1" fill="hold"/>
                                        <p:tgtEl>
                                          <p:spTgt spid="4100"/>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099"/>
                                        </p:tgtEl>
                                        <p:attrNameLst>
                                          <p:attrName>style.visibility</p:attrName>
                                        </p:attrNameLst>
                                      </p:cBhvr>
                                      <p:to>
                                        <p:strVal val="visible"/>
                                      </p:to>
                                    </p:set>
                                    <p:anim to="" calcmode="lin" valueType="num">
                                      <p:cBhvr>
                                        <p:cTn id="17" dur="1" fill="hold"/>
                                        <p:tgtEl>
                                          <p:spTgt spid="409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143000" y="457200"/>
            <a:ext cx="4103688" cy="1066800"/>
          </a:xfrm>
          <a:prstGeom prst="rect">
            <a:avLst/>
          </a:prstGeom>
          <a:noFill/>
          <a:ln w="9525">
            <a:noFill/>
            <a:miter lim="800000"/>
            <a:headEnd/>
            <a:tailEnd/>
          </a:ln>
        </p:spPr>
        <p:txBody>
          <a:bodyPr wrap="none">
            <a:spAutoFit/>
          </a:bodyPr>
          <a:lstStyle/>
          <a:p>
            <a:r>
              <a:rPr lang="es-MX" sz="3200">
                <a:solidFill>
                  <a:srgbClr val="DDEEFF"/>
                </a:solidFill>
              </a:rPr>
              <a:t>Diseño Curricular Base </a:t>
            </a:r>
          </a:p>
          <a:p>
            <a:r>
              <a:rPr lang="es-MX" sz="3200">
                <a:solidFill>
                  <a:srgbClr val="DDEEFF"/>
                </a:solidFill>
              </a:rPr>
              <a:t>Características</a:t>
            </a:r>
            <a:endParaRPr lang="es-ES" sz="3200">
              <a:solidFill>
                <a:srgbClr val="DDEEFF"/>
              </a:solidFill>
            </a:endParaRPr>
          </a:p>
        </p:txBody>
      </p:sp>
      <p:sp>
        <p:nvSpPr>
          <p:cNvPr id="8195" name="Text Box 3"/>
          <p:cNvSpPr txBox="1">
            <a:spLocks noChangeArrowheads="1"/>
          </p:cNvSpPr>
          <p:nvPr/>
        </p:nvSpPr>
        <p:spPr bwMode="auto">
          <a:xfrm>
            <a:off x="517525" y="1895475"/>
            <a:ext cx="8159750" cy="3935413"/>
          </a:xfrm>
          <a:prstGeom prst="rect">
            <a:avLst/>
          </a:prstGeom>
          <a:noFill/>
          <a:ln w="9525">
            <a:noFill/>
            <a:miter lim="800000"/>
            <a:headEnd/>
            <a:tailEnd/>
          </a:ln>
        </p:spPr>
        <p:txBody>
          <a:bodyPr wrap="none">
            <a:spAutoFit/>
          </a:bodyPr>
          <a:lstStyle/>
          <a:p>
            <a:pPr>
              <a:buFontTx/>
              <a:buChar char="•"/>
            </a:pPr>
            <a:r>
              <a:rPr lang="es-MX" sz="2800"/>
              <a:t>Abierto y flexible</a:t>
            </a:r>
          </a:p>
          <a:p>
            <a:r>
              <a:rPr lang="es-MX" sz="2800"/>
              <a:t>libertad de cátedra, de programas, de espacios y de</a:t>
            </a:r>
          </a:p>
          <a:p>
            <a:r>
              <a:rPr lang="es-MX" sz="2800"/>
              <a:t>horarios.</a:t>
            </a:r>
          </a:p>
          <a:p>
            <a:pPr>
              <a:buFontTx/>
              <a:buChar char="•"/>
            </a:pPr>
            <a:r>
              <a:rPr lang="es-MX" sz="2800"/>
              <a:t>Prescriptivo y obligatorio</a:t>
            </a:r>
          </a:p>
          <a:p>
            <a:r>
              <a:rPr lang="es-MX" sz="2800"/>
              <a:t>objetivos fundamentales (disposiciones de la </a:t>
            </a:r>
          </a:p>
          <a:p>
            <a:r>
              <a:rPr lang="es-MX" sz="2800"/>
              <a:t>administración)</a:t>
            </a:r>
          </a:p>
          <a:p>
            <a:pPr>
              <a:buFontTx/>
              <a:buChar char="•"/>
            </a:pPr>
            <a:r>
              <a:rPr lang="es-MX" sz="2800"/>
              <a:t>Orientador</a:t>
            </a:r>
          </a:p>
          <a:p>
            <a:r>
              <a:rPr lang="es-MX" sz="2800"/>
              <a:t> con base en la teoría curricular, modelos cognitivos </a:t>
            </a:r>
          </a:p>
          <a:p>
            <a:r>
              <a:rPr lang="es-MX" sz="2800"/>
              <a:t>contextuales, aprendizajes constructivos y significativos</a:t>
            </a:r>
            <a:endParaRPr lang="es-ES" sz="2800"/>
          </a:p>
        </p:txBody>
      </p:sp>
      <p:pic>
        <p:nvPicPr>
          <p:cNvPr id="8196" name="Picture 4" descr="C:\WINDOWS\Application Data\Microsoft\Media Catalog\Downloaded Clips\cl2\BD07213_.wmf"/>
          <p:cNvPicPr>
            <a:picLocks noChangeAspect="1" noChangeArrowheads="1"/>
          </p:cNvPicPr>
          <p:nvPr/>
        </p:nvPicPr>
        <p:blipFill>
          <a:blip r:embed="rId2"/>
          <a:srcRect/>
          <a:stretch>
            <a:fillRect/>
          </a:stretch>
        </p:blipFill>
        <p:spPr bwMode="auto">
          <a:xfrm>
            <a:off x="5791200" y="381000"/>
            <a:ext cx="1503363" cy="1827213"/>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499"/>
                                          </p:stCondLst>
                                        </p:cTn>
                                        <p:tgtEl>
                                          <p:spTgt spid="8196"/>
                                        </p:tgtEl>
                                        <p:attrNameLst>
                                          <p:attrName>style.visibility</p:attrName>
                                        </p:attrNameLst>
                                      </p:cBhvr>
                                      <p:to>
                                        <p:strVal val="visible"/>
                                      </p:to>
                                    </p:set>
                                    <p:anim to="" calcmode="lin" valueType="num">
                                      <p:cBhvr>
                                        <p:cTn id="7" dur="1" fill="hold"/>
                                        <p:tgtEl>
                                          <p:spTgt spid="8196"/>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8194"/>
                                        </p:tgtEl>
                                        <p:attrNameLst>
                                          <p:attrName>style.visibility</p:attrName>
                                        </p:attrNameLst>
                                      </p:cBhvr>
                                      <p:to>
                                        <p:strVal val="visible"/>
                                      </p:to>
                                    </p:set>
                                    <p:anim to="" calcmode="lin" valueType="num">
                                      <p:cBhvr>
                                        <p:cTn id="12" dur="1" fill="hold"/>
                                        <p:tgtEl>
                                          <p:spTgt spid="8194"/>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8195"/>
                                        </p:tgtEl>
                                        <p:attrNameLst>
                                          <p:attrName>style.visibility</p:attrName>
                                        </p:attrNameLst>
                                      </p:cBhvr>
                                      <p:to>
                                        <p:strVal val="visible"/>
                                      </p:to>
                                    </p:set>
                                    <p:anim to="" calcmode="lin" valueType="num">
                                      <p:cBhvr>
                                        <p:cTn id="17" dur="1" fill="hold"/>
                                        <p:tgtEl>
                                          <p:spTgt spid="819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Conductismo </a:t>
            </a:r>
            <a:endParaRPr lang="es-MX" dirty="0"/>
          </a:p>
        </p:txBody>
      </p:sp>
      <p:sp>
        <p:nvSpPr>
          <p:cNvPr id="6" name="5 Elipse"/>
          <p:cNvSpPr/>
          <p:nvPr/>
        </p:nvSpPr>
        <p:spPr>
          <a:xfrm>
            <a:off x="285750" y="4357688"/>
            <a:ext cx="2286000" cy="2143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El  aprendizaje es definido como un cambio observable en el comportamiento</a:t>
            </a:r>
          </a:p>
        </p:txBody>
      </p:sp>
      <p:sp>
        <p:nvSpPr>
          <p:cNvPr id="7" name="6 Conector"/>
          <p:cNvSpPr/>
          <p:nvPr/>
        </p:nvSpPr>
        <p:spPr>
          <a:xfrm>
            <a:off x="6429375" y="4429125"/>
            <a:ext cx="2714625" cy="1928813"/>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Los procesos internos  no son tomados en cuenta , puesto que no son medibles ni observables.</a:t>
            </a:r>
          </a:p>
        </p:txBody>
      </p:sp>
      <p:sp>
        <p:nvSpPr>
          <p:cNvPr id="8" name="7 Conector"/>
          <p:cNvSpPr/>
          <p:nvPr/>
        </p:nvSpPr>
        <p:spPr>
          <a:xfrm>
            <a:off x="285750" y="1428750"/>
            <a:ext cx="2357438" cy="18573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Su inicio es a principios del siglo XX</a:t>
            </a:r>
          </a:p>
        </p:txBody>
      </p:sp>
      <p:sp>
        <p:nvSpPr>
          <p:cNvPr id="9" name="8 Conector"/>
          <p:cNvSpPr/>
          <p:nvPr/>
        </p:nvSpPr>
        <p:spPr>
          <a:xfrm>
            <a:off x="6500813" y="1643063"/>
            <a:ext cx="2357437" cy="20002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Watson retoma las bases de Pavlov y Thorndike. Para la creación de este </a:t>
            </a:r>
          </a:p>
        </p:txBody>
      </p:sp>
      <p:sp>
        <p:nvSpPr>
          <p:cNvPr id="54279" name="9 CuadroTexto"/>
          <p:cNvSpPr txBox="1">
            <a:spLocks noChangeArrowheads="1"/>
          </p:cNvSpPr>
          <p:nvPr/>
        </p:nvSpPr>
        <p:spPr bwMode="auto">
          <a:xfrm>
            <a:off x="3000375" y="2786063"/>
            <a:ext cx="3286125" cy="3692525"/>
          </a:xfrm>
          <a:prstGeom prst="rect">
            <a:avLst/>
          </a:prstGeom>
          <a:noFill/>
          <a:ln w="9525">
            <a:noFill/>
            <a:miter lim="800000"/>
            <a:headEnd/>
            <a:tailEnd/>
          </a:ln>
        </p:spPr>
        <p:txBody>
          <a:bodyPr>
            <a:spAutoFit/>
          </a:bodyPr>
          <a:lstStyle/>
          <a:p>
            <a:pPr algn="just"/>
            <a:r>
              <a:rPr lang="es-MX" b="1">
                <a:latin typeface="Century Schoolbook" pitchFamily="18" charset="0"/>
              </a:rPr>
              <a:t>Es  la primera teoría que viene a influenciar fuertemente la forma como se entiende el aprendizaje humano. Antes del surgimiento del conductismo el aprendizaje era concebido como un proceso interno y era investigado a través de un método llamado "introspección" en el que se le pedía a las personas que describieran qué era lo que estaban pensando.</a:t>
            </a:r>
          </a:p>
        </p:txBody>
      </p:sp>
    </p:spTree>
  </p:cSld>
  <p:clrMapOvr>
    <a:masterClrMapping/>
  </p:clrMapOvr>
  <p:transition spd="slow">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sz="quarter" idx="1"/>
          </p:nvPr>
        </p:nvSpPr>
        <p:spPr>
          <a:xfrm>
            <a:off x="642938" y="4519613"/>
            <a:ext cx="7772400" cy="2338387"/>
          </a:xfrm>
        </p:spPr>
        <p:txBody>
          <a:bodyPr/>
          <a:lstStyle/>
          <a:p>
            <a:pPr algn="just" eaLnBrk="1" hangingPunct="1"/>
            <a:r>
              <a:rPr lang="es-MX" smtClean="0"/>
              <a:t>Por lo cual actúan en forma relativa y personal en cada individuo, y a su vez se encuentran influidas por sus antecedentes, actitudes y motivaciones individuales. </a:t>
            </a:r>
          </a:p>
        </p:txBody>
      </p:sp>
      <p:graphicFrame>
        <p:nvGraphicFramePr>
          <p:cNvPr id="4" name="3 Diagrama"/>
          <p:cNvGraphicFramePr/>
          <p:nvPr/>
        </p:nvGraphicFramePr>
        <p:xfrm>
          <a:off x="1428728" y="4286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857224" y="1214422"/>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2"/>
          </p:nvPr>
        </p:nvGraphicFramePr>
        <p:xfrm>
          <a:off x="785786" y="1071546"/>
          <a:ext cx="7142189" cy="51006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4 Imagen" descr="231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UNIDAD</a:t>
            </a:r>
            <a:endParaRPr lang="es-MX" dirty="0"/>
          </a:p>
        </p:txBody>
      </p:sp>
      <p:sp>
        <p:nvSpPr>
          <p:cNvPr id="12292" name="2 Marcador de contenido"/>
          <p:cNvSpPr>
            <a:spLocks noGrp="1"/>
          </p:cNvSpPr>
          <p:nvPr>
            <p:ph sz="quarter" idx="1"/>
          </p:nvPr>
        </p:nvSpPr>
        <p:spPr>
          <a:xfrm>
            <a:off x="1285875" y="1571625"/>
            <a:ext cx="7467600" cy="4873625"/>
          </a:xfrm>
        </p:spPr>
        <p:txBody>
          <a:bodyPr/>
          <a:lstStyle/>
          <a:p>
            <a:pPr eaLnBrk="1" hangingPunct="1"/>
            <a:r>
              <a:rPr lang="es-MX" smtClean="0"/>
              <a:t>I. MODELOS CURRICULARES</a:t>
            </a:r>
          </a:p>
          <a:p>
            <a:pPr eaLnBrk="1" hangingPunct="1"/>
            <a:r>
              <a:rPr lang="es-MX" smtClean="0"/>
              <a:t>El alumno conocerá la historia del curriculum como los modelos educativos principales y más utilizados debido a su impacto.</a:t>
            </a:r>
          </a:p>
          <a:p>
            <a:pPr eaLnBrk="1" hangingPunct="1"/>
            <a:r>
              <a:rPr lang="es-MX" smtClean="0"/>
              <a:t>Podrá conocer la diferencia entre los modelos y sus procesos internos como metas alcanzar en cada uno de ello.</a:t>
            </a:r>
          </a:p>
          <a:p>
            <a:pPr eaLnBrk="1" hangingPunct="1"/>
            <a:r>
              <a:rPr lang="es-MX" smtClean="0"/>
              <a:t>Conocerá los benefició de el modelo por competencias que actualmente se utiliza a todos los niveles educativos y su implementación en ellos</a:t>
            </a:r>
          </a:p>
          <a:p>
            <a:pPr eaLnBrk="1" hangingPunct="1"/>
            <a:endParaRPr lang="es-MX" smtClean="0"/>
          </a:p>
        </p:txBody>
      </p:sp>
    </p:spTree>
  </p:cSld>
  <p:clrMapOvr>
    <a:masterClrMapping/>
  </p:clrMapOvr>
  <p:transition spd="slow">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nvGraphicFramePr>
        <p:xfrm>
          <a:off x="428596" y="285728"/>
          <a:ext cx="7929618" cy="6286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fontAlgn="auto" hangingPunct="1">
              <a:spcAft>
                <a:spcPts val="0"/>
              </a:spcAft>
              <a:defRPr/>
            </a:pPr>
            <a:r>
              <a:rPr lang="es-MX" dirty="0" smtClean="0"/>
              <a:t>Paradigmas educativos </a:t>
            </a:r>
            <a:endParaRPr lang="es-MX" dirty="0"/>
          </a:p>
        </p:txBody>
      </p:sp>
      <p:graphicFrame>
        <p:nvGraphicFramePr>
          <p:cNvPr id="4" name="Marcador de contenido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4 Imagen" descr="231_example.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V.- Evaluación Curricular</a:t>
            </a:r>
            <a:endParaRPr lang="es-MX" dirty="0"/>
          </a:p>
        </p:txBody>
      </p:sp>
      <p:sp>
        <p:nvSpPr>
          <p:cNvPr id="60420" name="2 Marcador de contenido"/>
          <p:cNvSpPr>
            <a:spLocks noGrp="1"/>
          </p:cNvSpPr>
          <p:nvPr>
            <p:ph sz="quarter" idx="1"/>
          </p:nvPr>
        </p:nvSpPr>
        <p:spPr>
          <a:xfrm>
            <a:off x="457200" y="1600200"/>
            <a:ext cx="7467600" cy="4873625"/>
          </a:xfrm>
        </p:spPr>
        <p:txBody>
          <a:bodyPr/>
          <a:lstStyle/>
          <a:p>
            <a:pPr eaLnBrk="1" hangingPunct="1"/>
            <a:r>
              <a:rPr lang="es-MX" smtClean="0"/>
              <a:t>Estándares y desempeño</a:t>
            </a:r>
          </a:p>
          <a:p>
            <a:pPr eaLnBrk="1" hangingPunct="1"/>
            <a:r>
              <a:rPr lang="es-MX" smtClean="0"/>
              <a:t>Evaluación del aprendizaje. Procedimientos y Técnicas</a:t>
            </a:r>
          </a:p>
          <a:p>
            <a:pPr eaLnBrk="1" hangingPunct="1"/>
            <a:r>
              <a:rPr lang="es-MX" smtClean="0"/>
              <a:t> Evaluación del sistema. </a:t>
            </a:r>
          </a:p>
          <a:p>
            <a:pPr eaLnBrk="1" hangingPunct="1"/>
            <a:endParaRPr lang="es-MX" smtClean="0"/>
          </a:p>
        </p:txBody>
      </p:sp>
      <p:pic>
        <p:nvPicPr>
          <p:cNvPr id="60421" name="Picture 2" descr="C:\Program Files\Microsoft Office\MEDIA\CAGCAT10\j0199661.wmf">
            <a:hlinkClick r:id="rId3" action="ppaction://hlinksldjump"/>
          </p:cNvPr>
          <p:cNvPicPr>
            <a:picLocks noChangeAspect="1" noChangeArrowheads="1"/>
          </p:cNvPicPr>
          <p:nvPr/>
        </p:nvPicPr>
        <p:blipFill>
          <a:blip r:embed="rId4"/>
          <a:srcRect/>
          <a:stretch>
            <a:fillRect/>
          </a:stretch>
        </p:blipFill>
        <p:spPr bwMode="auto">
          <a:xfrm>
            <a:off x="6215063" y="4662488"/>
            <a:ext cx="1476375" cy="1427162"/>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4 Imagen" descr="231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UNIDAD</a:t>
            </a:r>
            <a:endParaRPr lang="es-MX" dirty="0"/>
          </a:p>
        </p:txBody>
      </p:sp>
      <p:sp>
        <p:nvSpPr>
          <p:cNvPr id="61444" name="2 Marcador de contenido"/>
          <p:cNvSpPr>
            <a:spLocks noGrp="1"/>
          </p:cNvSpPr>
          <p:nvPr>
            <p:ph sz="quarter" idx="1"/>
          </p:nvPr>
        </p:nvSpPr>
        <p:spPr>
          <a:xfrm>
            <a:off x="1285875" y="1571625"/>
            <a:ext cx="7467600" cy="4873625"/>
          </a:xfrm>
        </p:spPr>
        <p:txBody>
          <a:bodyPr/>
          <a:lstStyle/>
          <a:p>
            <a:pPr eaLnBrk="1" hangingPunct="1"/>
            <a:endParaRPr lang="es-MX" smtClean="0"/>
          </a:p>
          <a:p>
            <a:pPr eaLnBrk="1" hangingPunct="1"/>
            <a:r>
              <a:rPr lang="es-MX" sz="2800" smtClean="0"/>
              <a:t>V.- Evaluación Curricular</a:t>
            </a:r>
          </a:p>
          <a:p>
            <a:pPr eaLnBrk="1" hangingPunct="1"/>
            <a:r>
              <a:rPr lang="es-MX" smtClean="0"/>
              <a:t>El alumno conocerá los diferentes tipos de evaluaciones curriculares.</a:t>
            </a:r>
          </a:p>
          <a:p>
            <a:pPr eaLnBrk="1" hangingPunct="1"/>
            <a:r>
              <a:rPr lang="es-MX" smtClean="0"/>
              <a:t>Donde se evalúa desde el contexto hasta al docente o expositor de acuerdo a estándares preestablecidos.</a:t>
            </a:r>
          </a:p>
        </p:txBody>
      </p:sp>
    </p:spTree>
  </p:cSld>
  <p:clrMapOvr>
    <a:masterClrMapping/>
  </p:clrMapOvr>
  <p:transition spd="slow">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Evaluación </a:t>
            </a:r>
            <a:endParaRPr lang="es-MX" dirty="0"/>
          </a:p>
        </p:txBody>
      </p:sp>
      <p:sp>
        <p:nvSpPr>
          <p:cNvPr id="4" name="3 Triángulo isósceles"/>
          <p:cNvSpPr/>
          <p:nvPr/>
        </p:nvSpPr>
        <p:spPr>
          <a:xfrm>
            <a:off x="0" y="1357313"/>
            <a:ext cx="3643313" cy="25717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Conjunto  de experiencias recuperadas que </a:t>
            </a:r>
            <a:r>
              <a:rPr lang="es-MX" dirty="0" err="1"/>
              <a:t>pemiten</a:t>
            </a:r>
            <a:r>
              <a:rPr lang="es-MX" dirty="0"/>
              <a:t> un juicio de valor. </a:t>
            </a:r>
          </a:p>
          <a:p>
            <a:pPr algn="ctr" fontAlgn="auto">
              <a:spcBef>
                <a:spcPts val="0"/>
              </a:spcBef>
              <a:spcAft>
                <a:spcPts val="0"/>
              </a:spcAft>
              <a:defRPr/>
            </a:pPr>
            <a:endParaRPr lang="es-MX" dirty="0"/>
          </a:p>
        </p:txBody>
      </p:sp>
      <p:sp>
        <p:nvSpPr>
          <p:cNvPr id="5" name="4 Triángulo isósceles"/>
          <p:cNvSpPr/>
          <p:nvPr/>
        </p:nvSpPr>
        <p:spPr>
          <a:xfrm>
            <a:off x="2143125" y="2143125"/>
            <a:ext cx="4071938" cy="378618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La evaluación curricular permítela optimización de cada uno de los puntos del proceso.</a:t>
            </a:r>
          </a:p>
        </p:txBody>
      </p:sp>
      <p:sp>
        <p:nvSpPr>
          <p:cNvPr id="7" name="6 Triángulo isósceles"/>
          <p:cNvSpPr/>
          <p:nvPr/>
        </p:nvSpPr>
        <p:spPr>
          <a:xfrm>
            <a:off x="4929188" y="2571750"/>
            <a:ext cx="3929062" cy="42862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Dentro de este se evalúan objetivos, contenidos, actividades, </a:t>
            </a:r>
            <a:r>
              <a:rPr lang="es-MX" dirty="0" err="1"/>
              <a:t>metodos</a:t>
            </a:r>
            <a:r>
              <a:rPr lang="es-MX" dirty="0"/>
              <a:t>, espacios, recursos y tiempo.</a:t>
            </a:r>
          </a:p>
          <a:p>
            <a:pPr algn="ctr" fontAlgn="auto">
              <a:spcBef>
                <a:spcPts val="0"/>
              </a:spcBef>
              <a:spcAft>
                <a:spcPts val="0"/>
              </a:spcAft>
              <a:defRPr/>
            </a:pPr>
            <a:endParaRPr lang="es-MX" dirty="0"/>
          </a:p>
        </p:txBody>
      </p:sp>
    </p:spTree>
  </p:cSld>
  <p:clrMapOvr>
    <a:masterClrMapping/>
  </p:clrMapOvr>
  <p:transition spd="slow">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 Estándares y desempeño  </a:t>
            </a:r>
            <a:endParaRPr lang="es-MX" dirty="0"/>
          </a:p>
        </p:txBody>
      </p:sp>
      <p:sp>
        <p:nvSpPr>
          <p:cNvPr id="63491" name="2 Marcador de contenido"/>
          <p:cNvSpPr>
            <a:spLocks noGrp="1"/>
          </p:cNvSpPr>
          <p:nvPr>
            <p:ph sz="quarter" idx="1"/>
          </p:nvPr>
        </p:nvSpPr>
        <p:spPr>
          <a:xfrm>
            <a:off x="457200" y="1600200"/>
            <a:ext cx="4329113" cy="4873625"/>
          </a:xfrm>
        </p:spPr>
        <p:txBody>
          <a:bodyPr/>
          <a:lstStyle/>
          <a:p>
            <a:pPr algn="just" eaLnBrk="1" hangingPunct="1"/>
            <a:r>
              <a:rPr lang="es-MX" smtClean="0"/>
              <a:t>Los estándares son enfoques establecidos de cuáles se busca desarrollen los alumnos. Por ejemplo Habilidades, destrezas Estándares y contenidos de de contenido aprendizaje.</a:t>
            </a:r>
          </a:p>
          <a:p>
            <a:pPr eaLnBrk="1" hangingPunct="1"/>
            <a:endParaRPr lang="es-MX" smtClean="0"/>
          </a:p>
        </p:txBody>
      </p:sp>
      <p:sp>
        <p:nvSpPr>
          <p:cNvPr id="63492"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a:p>
            <a:pPr eaLnBrk="0" hangingPunct="0">
              <a:buFontTx/>
              <a:buChar char="•"/>
            </a:pPr>
            <a:r>
              <a:rPr lang="es-MX" sz="1300">
                <a:solidFill>
                  <a:srgbClr val="3B3835"/>
                </a:solidFill>
                <a:latin typeface="inherit"/>
                <a:ea typeface="Times New Roman" pitchFamily="18" charset="0"/>
                <a:cs typeface="Helvetica"/>
              </a:rPr>
              <a:t>Para elaborar los est</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ndares, un aspecto Perfil de SugerenciasEgreso de la Enfoque did</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cticas y de fundamental es el educaci</a:t>
            </a:r>
            <a:r>
              <a:rPr lang="es-MX" sz="1300">
                <a:solidFill>
                  <a:srgbClr val="3B3835"/>
                </a:solidFill>
                <a:latin typeface="Calibri" pitchFamily="34" charset="0"/>
                <a:ea typeface="Times New Roman" pitchFamily="18" charset="0"/>
                <a:cs typeface="Helvetica"/>
              </a:rPr>
              <a:t>ó</a:t>
            </a:r>
            <a:r>
              <a:rPr lang="es-MX" sz="1300">
                <a:solidFill>
                  <a:srgbClr val="3B3835"/>
                </a:solidFill>
                <a:latin typeface="inherit"/>
                <a:ea typeface="Times New Roman" pitchFamily="18" charset="0"/>
                <a:cs typeface="Helvetica"/>
              </a:rPr>
              <a:t>n evaluaci</a:t>
            </a:r>
            <a:r>
              <a:rPr lang="es-MX" sz="1300">
                <a:solidFill>
                  <a:srgbClr val="3B3835"/>
                </a:solidFill>
                <a:latin typeface="Calibri" pitchFamily="34" charset="0"/>
                <a:ea typeface="Times New Roman" pitchFamily="18" charset="0"/>
                <a:cs typeface="Helvetica"/>
              </a:rPr>
              <a:t>ó</a:t>
            </a:r>
            <a:r>
              <a:rPr lang="es-MX" sz="1300">
                <a:solidFill>
                  <a:srgbClr val="3B3835"/>
                </a:solidFill>
                <a:latin typeface="inherit"/>
                <a:ea typeface="Times New Roman" pitchFamily="18" charset="0"/>
                <a:cs typeface="Helvetica"/>
              </a:rPr>
              <a:t>n enfoque did</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ctico b</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sica de las asignaturas o </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reas que se impartir</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n. El enfoque establece cu</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les habilidades y </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reas y asignaturas destrezas se busca desarrollen los alumnos. Habilidades, destrez Est</a:t>
            </a:r>
            <a:r>
              <a:rPr lang="es-MX" sz="1300">
                <a:solidFill>
                  <a:srgbClr val="3B3835"/>
                </a:solidFill>
                <a:latin typeface="Calibri" pitchFamily="34" charset="0"/>
                <a:ea typeface="Times New Roman" pitchFamily="18" charset="0"/>
                <a:cs typeface="Helvetica"/>
              </a:rPr>
              <a:t>á</a:t>
            </a:r>
            <a:r>
              <a:rPr lang="es-MX" sz="1300">
                <a:solidFill>
                  <a:srgbClr val="3B3835"/>
                </a:solidFill>
                <a:latin typeface="inherit"/>
                <a:ea typeface="Times New Roman" pitchFamily="18" charset="0"/>
                <a:cs typeface="Helvetica"/>
              </a:rPr>
              <a:t>ndares a y contenidos de de contenido aprendizaje.</a:t>
            </a:r>
            <a:endParaRPr lang="es-MX" sz="1100"/>
          </a:p>
          <a:p>
            <a:pPr eaLnBrk="0" hangingPunct="0"/>
            <a:endParaRPr lang="es-MX"/>
          </a:p>
        </p:txBody>
      </p:sp>
      <p:pic>
        <p:nvPicPr>
          <p:cNvPr id="63493" name="4 Imagen" descr="estandar.jpg"/>
          <p:cNvPicPr>
            <a:picLocks noChangeAspect="1"/>
          </p:cNvPicPr>
          <p:nvPr/>
        </p:nvPicPr>
        <p:blipFill>
          <a:blip r:embed="rId2"/>
          <a:srcRect/>
          <a:stretch>
            <a:fillRect/>
          </a:stretch>
        </p:blipFill>
        <p:spPr bwMode="auto">
          <a:xfrm>
            <a:off x="4714875" y="1500188"/>
            <a:ext cx="3786188" cy="3786187"/>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5 Imagen" descr="1243_example.jpg"/>
          <p:cNvPicPr>
            <a:picLocks noChangeAspect="1"/>
          </p:cNvPicPr>
          <p:nvPr/>
        </p:nvPicPr>
        <p:blipFill>
          <a:blip r:embed="rId2"/>
          <a:srcRect/>
          <a:stretch>
            <a:fillRect/>
          </a:stretch>
        </p:blipFill>
        <p:spPr bwMode="auto">
          <a:xfrm>
            <a:off x="0" y="0"/>
            <a:ext cx="9144000" cy="7315200"/>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Estándares y desempeño.</a:t>
            </a:r>
            <a:endParaRPr lang="es-MX" dirty="0"/>
          </a:p>
        </p:txBody>
      </p:sp>
      <p:sp>
        <p:nvSpPr>
          <p:cNvPr id="3" name="2 Marcador de contenido"/>
          <p:cNvSpPr>
            <a:spLocks noGrp="1"/>
          </p:cNvSpPr>
          <p:nvPr>
            <p:ph sz="quarter" idx="1"/>
          </p:nvPr>
        </p:nvSpPr>
        <p:spPr>
          <a:xfrm>
            <a:off x="457200" y="1600200"/>
            <a:ext cx="7467600" cy="4114800"/>
          </a:xfrm>
        </p:spPr>
        <p:txBody>
          <a:bodyPr>
            <a:normAutofit fontScale="92500"/>
          </a:bodyPr>
          <a:lstStyle/>
          <a:p>
            <a:pPr marL="274320" indent="-274320" eaLnBrk="1" fontAlgn="auto" hangingPunct="1">
              <a:spcAft>
                <a:spcPts val="0"/>
              </a:spcAft>
              <a:buFont typeface="Wingdings"/>
              <a:buChar char=""/>
              <a:defRPr/>
            </a:pPr>
            <a:r>
              <a:rPr lang="es-MX" b="1" dirty="0" smtClean="0"/>
              <a:t>Este módulo brinda oportunidades para los profesionales del currículo de desarrollar su comprensión de la evaluación del currículo y de los estudiantes mediante la exploración de:</a:t>
            </a:r>
          </a:p>
          <a:p>
            <a:pPr marL="788670" lvl="1" indent="-514350" eaLnBrk="1" fontAlgn="auto" hangingPunct="1">
              <a:spcAft>
                <a:spcPts val="0"/>
              </a:spcAft>
              <a:buFont typeface="+mj-lt"/>
              <a:buAutoNum type="alphaUcPeriod"/>
              <a:defRPr/>
            </a:pPr>
            <a:r>
              <a:rPr lang="es-MX" b="1" dirty="0" smtClean="0"/>
              <a:t>Tendencias internacionales y regionales, así como fundamentos para la evaluación del currículo y la evaluación del aprendizaje de los alumnos;</a:t>
            </a:r>
          </a:p>
          <a:p>
            <a:pPr marL="788670" lvl="1" indent="-514350" eaLnBrk="1" fontAlgn="auto" hangingPunct="1">
              <a:spcAft>
                <a:spcPts val="0"/>
              </a:spcAft>
              <a:buFont typeface="+mj-lt"/>
              <a:buAutoNum type="alphaUcPeriod"/>
              <a:defRPr/>
            </a:pPr>
            <a:r>
              <a:rPr lang="es-MX" b="1" dirty="0" smtClean="0"/>
              <a:t>Tipos y métodos de evaluación del currículo y de los alumnos;</a:t>
            </a:r>
          </a:p>
          <a:p>
            <a:pPr marL="788670" lvl="1" indent="-514350" eaLnBrk="1" fontAlgn="auto" hangingPunct="1">
              <a:spcAft>
                <a:spcPts val="0"/>
              </a:spcAft>
              <a:buFont typeface="+mj-lt"/>
              <a:buAutoNum type="alphaUcPeriod"/>
              <a:defRPr/>
            </a:pPr>
            <a:r>
              <a:rPr lang="es-MX" b="1" dirty="0" smtClean="0"/>
              <a:t>Enfoques respecto de la reestructuración de los sistemas de evaluación.</a:t>
            </a:r>
          </a:p>
          <a:p>
            <a:pPr marL="788670" lvl="1" indent="-514350" eaLnBrk="1" fontAlgn="auto" hangingPunct="1">
              <a:spcAft>
                <a:spcPts val="0"/>
              </a:spcAft>
              <a:buFont typeface="+mj-lt"/>
              <a:buAutoNum type="alphaUcPeriod"/>
              <a:defRPr/>
            </a:pPr>
            <a:endParaRPr lang="es-MX" dirty="0"/>
          </a:p>
        </p:txBody>
      </p:sp>
      <p:pic>
        <p:nvPicPr>
          <p:cNvPr id="64517" name="6 Imagen" descr="libropublicar1.jpg"/>
          <p:cNvPicPr>
            <a:picLocks noChangeAspect="1"/>
          </p:cNvPicPr>
          <p:nvPr/>
        </p:nvPicPr>
        <p:blipFill>
          <a:blip r:embed="rId3"/>
          <a:srcRect/>
          <a:stretch>
            <a:fillRect/>
          </a:stretch>
        </p:blipFill>
        <p:spPr bwMode="auto">
          <a:xfrm>
            <a:off x="214313" y="5643563"/>
            <a:ext cx="5286375" cy="10001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Fase 1 </a:t>
            </a:r>
            <a:endParaRPr lang="es-MX" dirty="0"/>
          </a:p>
        </p:txBody>
      </p:sp>
      <p:sp>
        <p:nvSpPr>
          <p:cNvPr id="3" name="2 Marcador de contenido"/>
          <p:cNvSpPr>
            <a:spLocks noGrp="1"/>
          </p:cNvSpPr>
          <p:nvPr>
            <p:ph sz="quarter" idx="1"/>
          </p:nvPr>
        </p:nvSpPr>
        <p:spPr>
          <a:xfrm>
            <a:off x="5715000" y="1785938"/>
            <a:ext cx="3138488" cy="2757487"/>
          </a:xfrm>
        </p:spPr>
        <p:txBody>
          <a:bodyPr>
            <a:normAutofit lnSpcReduction="10000"/>
          </a:bodyPr>
          <a:lstStyle/>
          <a:p>
            <a:pPr marL="274320" indent="-274320" eaLnBrk="1" fontAlgn="auto" hangingPunct="1">
              <a:spcAft>
                <a:spcPts val="0"/>
              </a:spcAft>
              <a:buFont typeface="Wingdings"/>
              <a:buChar char=""/>
              <a:defRPr/>
            </a:pPr>
            <a:r>
              <a:rPr lang="es-MX" b="1" dirty="0" smtClean="0"/>
              <a:t>Evaluación del currículo: </a:t>
            </a:r>
            <a:r>
              <a:rPr lang="es-MX" dirty="0" smtClean="0"/>
              <a:t>se guía al participante a través de un esquema analítico para planear la evaluación de los currículos.</a:t>
            </a:r>
          </a:p>
        </p:txBody>
      </p:sp>
      <p:pic>
        <p:nvPicPr>
          <p:cNvPr id="65540" name="3 Imagen" descr="evaluacion.jpg"/>
          <p:cNvPicPr>
            <a:picLocks noChangeAspect="1"/>
          </p:cNvPicPr>
          <p:nvPr/>
        </p:nvPicPr>
        <p:blipFill>
          <a:blip r:embed="rId2"/>
          <a:srcRect/>
          <a:stretch>
            <a:fillRect/>
          </a:stretch>
        </p:blipFill>
        <p:spPr bwMode="auto">
          <a:xfrm>
            <a:off x="357188" y="1500188"/>
            <a:ext cx="5429250" cy="44291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3 Imagen" descr="images (3).jpg"/>
          <p:cNvPicPr>
            <a:picLocks noChangeAspect="1"/>
          </p:cNvPicPr>
          <p:nvPr/>
        </p:nvPicPr>
        <p:blipFill>
          <a:blip r:embed="rId2"/>
          <a:srcRect/>
          <a:stretch>
            <a:fillRect/>
          </a:stretch>
        </p:blipFill>
        <p:spPr bwMode="auto">
          <a:xfrm>
            <a:off x="357188" y="1571625"/>
            <a:ext cx="7764462" cy="4500563"/>
          </a:xfrm>
          <a:prstGeom prst="rect">
            <a:avLst/>
          </a:prstGeom>
          <a:noFill/>
          <a:ln w="9525">
            <a:noFill/>
            <a:miter lim="800000"/>
            <a:headEnd/>
            <a:tailEnd/>
          </a:ln>
        </p:spPr>
      </p:pic>
      <p:sp>
        <p:nvSpPr>
          <p:cNvPr id="2" name="1 Título"/>
          <p:cNvSpPr>
            <a:spLocks noGrp="1"/>
          </p:cNvSpPr>
          <p:nvPr>
            <p:ph type="title"/>
          </p:nvPr>
        </p:nvSpPr>
        <p:spPr/>
        <p:txBody>
          <a:bodyPr/>
          <a:lstStyle/>
          <a:p>
            <a:pPr eaLnBrk="1" fontAlgn="auto" hangingPunct="1">
              <a:spcAft>
                <a:spcPts val="0"/>
              </a:spcAft>
              <a:defRPr/>
            </a:pPr>
            <a:r>
              <a:rPr lang="es-MX" dirty="0" smtClean="0"/>
              <a:t>Fase 2</a:t>
            </a:r>
            <a:endParaRPr lang="es-MX" dirty="0"/>
          </a:p>
        </p:txBody>
      </p:sp>
      <p:sp>
        <p:nvSpPr>
          <p:cNvPr id="66564" name="2 Marcador de contenido"/>
          <p:cNvSpPr>
            <a:spLocks noGrp="1"/>
          </p:cNvSpPr>
          <p:nvPr>
            <p:ph sz="quarter" idx="1"/>
          </p:nvPr>
        </p:nvSpPr>
        <p:spPr>
          <a:xfrm>
            <a:off x="5000625" y="1600200"/>
            <a:ext cx="2924175" cy="4757738"/>
          </a:xfrm>
        </p:spPr>
        <p:txBody>
          <a:bodyPr/>
          <a:lstStyle/>
          <a:p>
            <a:pPr eaLnBrk="1" hangingPunct="1"/>
            <a:r>
              <a:rPr lang="es-MX" b="1" smtClean="0"/>
              <a:t>Evaluación de alumnos:</a:t>
            </a:r>
            <a:r>
              <a:rPr lang="es-MX" smtClean="0"/>
              <a:t> los participantes examinan criterios respecto de su evaluación que se encuentran regularmente incluidos en los materiales curriculares.</a:t>
            </a:r>
          </a:p>
          <a:p>
            <a:pPr eaLnBrk="1" hangingPunct="1"/>
            <a:endParaRPr lang="es-MX" smtClean="0"/>
          </a:p>
        </p:txBody>
      </p:sp>
    </p:spTree>
  </p:cSld>
  <p:clrMapOvr>
    <a:masterClrMapping/>
  </p:clrMapOvr>
  <p:transition spd="slow">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Fase 3</a:t>
            </a:r>
            <a:endParaRPr lang="es-MX" dirty="0"/>
          </a:p>
        </p:txBody>
      </p:sp>
      <p:sp>
        <p:nvSpPr>
          <p:cNvPr id="67587" name="2 Marcador de contenido"/>
          <p:cNvSpPr>
            <a:spLocks noGrp="1"/>
          </p:cNvSpPr>
          <p:nvPr>
            <p:ph sz="quarter" idx="1"/>
          </p:nvPr>
        </p:nvSpPr>
        <p:spPr>
          <a:xfrm>
            <a:off x="457200" y="1600200"/>
            <a:ext cx="3971925" cy="4972050"/>
          </a:xfrm>
        </p:spPr>
        <p:txBody>
          <a:bodyPr/>
          <a:lstStyle/>
          <a:p>
            <a:pPr algn="just" eaLnBrk="1" hangingPunct="1"/>
            <a:r>
              <a:rPr lang="es-MX" b="1" smtClean="0"/>
              <a:t>Evaluación de los resultados de aprendizaje en áreas de contenido específicas:</a:t>
            </a:r>
            <a:r>
              <a:rPr lang="es-MX" smtClean="0"/>
              <a:t> se analizan estrategias y modalidades especiales para la evaluación de los resultados de aprendizaje en áreas de contenido recientemente incluidas en los currículos.</a:t>
            </a:r>
          </a:p>
          <a:p>
            <a:pPr eaLnBrk="1" hangingPunct="1"/>
            <a:endParaRPr lang="es-MX" smtClean="0"/>
          </a:p>
        </p:txBody>
      </p:sp>
      <p:pic>
        <p:nvPicPr>
          <p:cNvPr id="4" name="3 Imagen" descr="lll.jpg"/>
          <p:cNvPicPr>
            <a:picLocks noChangeAspect="1"/>
          </p:cNvPicPr>
          <p:nvPr/>
        </p:nvPicPr>
        <p:blipFill>
          <a:blip r:embed="rId2"/>
          <a:stretch>
            <a:fillRect/>
          </a:stretch>
        </p:blipFill>
        <p:spPr>
          <a:xfrm>
            <a:off x="4499439" y="1214422"/>
            <a:ext cx="4144527" cy="528641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rot="5400000">
            <a:off x="3371850" y="3200401"/>
            <a:ext cx="6308725" cy="457200"/>
          </a:xfrm>
        </p:spPr>
        <p:txBody>
          <a:bodyPr>
            <a:normAutofit fontScale="90000"/>
          </a:bodyPr>
          <a:lstStyle/>
          <a:p>
            <a:pPr eaLnBrk="1" fontAlgn="auto" hangingPunct="1">
              <a:spcAft>
                <a:spcPts val="0"/>
              </a:spcAft>
              <a:defRPr/>
            </a:pPr>
            <a:r>
              <a:rPr lang="es-MX" dirty="0" smtClean="0"/>
              <a:t/>
            </a:r>
            <a:br>
              <a:rPr lang="es-MX" dirty="0" smtClean="0"/>
            </a:br>
            <a:r>
              <a:rPr lang="es-MX" dirty="0" smtClean="0"/>
              <a:t/>
            </a:r>
            <a:br>
              <a:rPr lang="es-MX" dirty="0" smtClean="0"/>
            </a:br>
            <a:r>
              <a:rPr lang="es-MX" dirty="0" smtClean="0"/>
              <a:t>       </a:t>
            </a:r>
            <a:br>
              <a:rPr lang="es-MX" dirty="0" smtClean="0"/>
            </a:br>
            <a:r>
              <a:rPr lang="es-MX" dirty="0" smtClean="0"/>
              <a:t>	</a:t>
            </a:r>
            <a:br>
              <a:rPr lang="es-MX" dirty="0" smtClean="0"/>
            </a:br>
            <a:r>
              <a:rPr lang="es-MX" dirty="0" smtClean="0"/>
              <a:t> UNIDAD I.- MODELOS CURRILARES</a:t>
            </a:r>
            <a:endParaRPr lang="es-MX" dirty="0"/>
          </a:p>
        </p:txBody>
      </p:sp>
      <p:sp>
        <p:nvSpPr>
          <p:cNvPr id="13315" name="5 Marcador de texto"/>
          <p:cNvSpPr>
            <a:spLocks noGrp="1"/>
          </p:cNvSpPr>
          <p:nvPr>
            <p:ph type="body" idx="2"/>
          </p:nvPr>
        </p:nvSpPr>
        <p:spPr>
          <a:xfrm>
            <a:off x="914400" y="1600200"/>
            <a:ext cx="3729038" cy="4495800"/>
          </a:xfrm>
        </p:spPr>
        <p:txBody>
          <a:bodyPr/>
          <a:lstStyle/>
          <a:p>
            <a:pPr eaLnBrk="1" hangingPunct="1">
              <a:buFont typeface="Arial" pitchFamily="34" charset="0"/>
              <a:buChar char="•"/>
            </a:pPr>
            <a:endParaRPr lang="es-MX" sz="2400" b="1" smtClean="0">
              <a:latin typeface="Arial" pitchFamily="34" charset="0"/>
              <a:cs typeface="Arial" pitchFamily="34" charset="0"/>
            </a:endParaRPr>
          </a:p>
          <a:p>
            <a:pPr eaLnBrk="1" hangingPunct="1">
              <a:buFont typeface="Arial" pitchFamily="34" charset="0"/>
              <a:buChar char="•"/>
            </a:pPr>
            <a:r>
              <a:rPr lang="es-MX" sz="2400" b="1" smtClean="0">
                <a:latin typeface="Arial" pitchFamily="34" charset="0"/>
                <a:cs typeface="Arial" pitchFamily="34" charset="0"/>
              </a:rPr>
              <a:t>Conceptos </a:t>
            </a:r>
          </a:p>
          <a:p>
            <a:pPr eaLnBrk="1" hangingPunct="1">
              <a:buFont typeface="Arial" pitchFamily="34" charset="0"/>
              <a:buChar char="•"/>
            </a:pPr>
            <a:r>
              <a:rPr lang="es-MX" sz="2400" b="1" smtClean="0">
                <a:latin typeface="Arial" pitchFamily="34" charset="0"/>
                <a:cs typeface="Arial" pitchFamily="34" charset="0"/>
              </a:rPr>
              <a:t>Evolución cronológica </a:t>
            </a:r>
          </a:p>
          <a:p>
            <a:pPr eaLnBrk="1" hangingPunct="1">
              <a:buFont typeface="Arial" pitchFamily="34" charset="0"/>
              <a:buChar char="•"/>
            </a:pPr>
            <a:r>
              <a:rPr lang="es-MX" sz="2400" b="1" smtClean="0">
                <a:latin typeface="Arial" pitchFamily="34" charset="0"/>
                <a:cs typeface="Arial" pitchFamily="34" charset="0"/>
              </a:rPr>
              <a:t>Características </a:t>
            </a:r>
          </a:p>
          <a:p>
            <a:pPr eaLnBrk="1" hangingPunct="1">
              <a:buFont typeface="Arial" pitchFamily="34" charset="0"/>
              <a:buChar char="•"/>
            </a:pPr>
            <a:r>
              <a:rPr lang="es-MX" sz="2400" b="1" smtClean="0">
                <a:latin typeface="Arial" pitchFamily="34" charset="0"/>
                <a:cs typeface="Arial" pitchFamily="34" charset="0"/>
              </a:rPr>
              <a:t>Modelos curriculares </a:t>
            </a:r>
          </a:p>
          <a:p>
            <a:pPr eaLnBrk="1" hangingPunct="1"/>
            <a:r>
              <a:rPr lang="es-MX" smtClean="0"/>
              <a:t>	</a:t>
            </a:r>
          </a:p>
          <a:p>
            <a:pPr eaLnBrk="1" hangingPunct="1"/>
            <a:endParaRPr lang="es-MX" smtClean="0"/>
          </a:p>
        </p:txBody>
      </p:sp>
      <p:pic>
        <p:nvPicPr>
          <p:cNvPr id="13316" name="Picture 5" descr="C:\Program Files\Microsoft Office\MEDIA\CAGCAT10\j0217698.wmf">
            <a:hlinkClick r:id="rId2" action="ppaction://hlinksldjump"/>
          </p:cNvPr>
          <p:cNvPicPr>
            <a:picLocks noGrp="1" noChangeAspect="1" noChangeArrowheads="1"/>
          </p:cNvPicPr>
          <p:nvPr>
            <p:ph sz="quarter" idx="1"/>
          </p:nvPr>
        </p:nvPicPr>
        <p:blipFill>
          <a:blip r:embed="rId3"/>
          <a:srcRect/>
          <a:stretch>
            <a:fillRect/>
          </a:stretch>
        </p:blipFill>
        <p:spPr>
          <a:xfrm>
            <a:off x="4286250" y="4643438"/>
            <a:ext cx="1747838" cy="1693862"/>
          </a:xfrm>
        </p:spPr>
      </p:pic>
    </p:spTree>
  </p:cSld>
  <p:clrMapOvr>
    <a:masterClrMapping/>
  </p:clrMapOvr>
  <p:transition spd="slow">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3832225" y="1557338"/>
            <a:ext cx="1533525" cy="304800"/>
          </a:xfrm>
          <a:prstGeom prst="rect">
            <a:avLst/>
          </a:prstGeom>
          <a:noFill/>
          <a:ln w="9525">
            <a:noFill/>
            <a:miter lim="800000"/>
            <a:headEnd/>
            <a:tailEnd/>
          </a:ln>
        </p:spPr>
        <p:txBody>
          <a:bodyPr wrap="none">
            <a:spAutoFit/>
          </a:bodyPr>
          <a:lstStyle/>
          <a:p>
            <a:r>
              <a:rPr lang="es-MX" sz="1400"/>
              <a:t>¿Qué se evalúa?</a:t>
            </a:r>
            <a:endParaRPr lang="es-ES" sz="1400"/>
          </a:p>
        </p:txBody>
      </p:sp>
      <p:sp>
        <p:nvSpPr>
          <p:cNvPr id="69635" name="Rectangle 3"/>
          <p:cNvSpPr>
            <a:spLocks noGrp="1" noChangeArrowheads="1"/>
          </p:cNvSpPr>
          <p:nvPr>
            <p:ph type="title"/>
          </p:nvPr>
        </p:nvSpPr>
        <p:spPr>
          <a:xfrm>
            <a:off x="457200" y="-242888"/>
            <a:ext cx="8229600" cy="1143001"/>
          </a:xfrm>
        </p:spPr>
        <p:txBody>
          <a:bodyPr/>
          <a:lstStyle/>
          <a:p>
            <a:pPr eaLnBrk="1" hangingPunct="1">
              <a:defRPr/>
            </a:pPr>
            <a:r>
              <a:rPr lang="es-ES" sz="1800" smtClean="0"/>
              <a:t>COMPONENTES BÁSICOS DE UNA EVALUACIÓN</a:t>
            </a:r>
          </a:p>
        </p:txBody>
      </p:sp>
      <p:sp>
        <p:nvSpPr>
          <p:cNvPr id="68612" name="Rectangle 4"/>
          <p:cNvSpPr>
            <a:spLocks noChangeArrowheads="1"/>
          </p:cNvSpPr>
          <p:nvPr/>
        </p:nvSpPr>
        <p:spPr bwMode="auto">
          <a:xfrm>
            <a:off x="3708400" y="908050"/>
            <a:ext cx="1727200" cy="504825"/>
          </a:xfrm>
          <a:prstGeom prst="rect">
            <a:avLst/>
          </a:prstGeom>
          <a:noFill/>
          <a:ln w="9525">
            <a:solidFill>
              <a:schemeClr val="tx1"/>
            </a:solidFill>
            <a:miter lim="800000"/>
            <a:headEnd/>
            <a:tailEnd/>
          </a:ln>
        </p:spPr>
        <p:txBody>
          <a:bodyPr wrap="none" anchor="ctr"/>
          <a:lstStyle/>
          <a:p>
            <a:endParaRPr lang="es-MX"/>
          </a:p>
        </p:txBody>
      </p:sp>
      <p:sp>
        <p:nvSpPr>
          <p:cNvPr id="68613" name="Text Box 5"/>
          <p:cNvSpPr txBox="1">
            <a:spLocks noChangeArrowheads="1"/>
          </p:cNvSpPr>
          <p:nvPr/>
        </p:nvSpPr>
        <p:spPr bwMode="auto">
          <a:xfrm>
            <a:off x="4119563" y="979488"/>
            <a:ext cx="895350" cy="304800"/>
          </a:xfrm>
          <a:prstGeom prst="rect">
            <a:avLst/>
          </a:prstGeom>
          <a:noFill/>
          <a:ln w="9525">
            <a:noFill/>
            <a:miter lim="800000"/>
            <a:headEnd/>
            <a:tailEnd/>
          </a:ln>
        </p:spPr>
        <p:txBody>
          <a:bodyPr wrap="none">
            <a:spAutoFit/>
          </a:bodyPr>
          <a:lstStyle/>
          <a:p>
            <a:pPr algn="ctr"/>
            <a:r>
              <a:rPr lang="es-MX" sz="1400"/>
              <a:t>OBJETO</a:t>
            </a:r>
            <a:endParaRPr lang="es-ES" sz="1400"/>
          </a:p>
        </p:txBody>
      </p:sp>
      <p:sp>
        <p:nvSpPr>
          <p:cNvPr id="68614" name="Rectangle 6"/>
          <p:cNvSpPr>
            <a:spLocks noChangeArrowheads="1"/>
          </p:cNvSpPr>
          <p:nvPr/>
        </p:nvSpPr>
        <p:spPr bwMode="auto">
          <a:xfrm>
            <a:off x="3708400" y="1989138"/>
            <a:ext cx="1727200" cy="504825"/>
          </a:xfrm>
          <a:prstGeom prst="rect">
            <a:avLst/>
          </a:prstGeom>
          <a:noFill/>
          <a:ln w="9525">
            <a:solidFill>
              <a:schemeClr val="tx1"/>
            </a:solidFill>
            <a:miter lim="800000"/>
            <a:headEnd/>
            <a:tailEnd/>
          </a:ln>
        </p:spPr>
        <p:txBody>
          <a:bodyPr wrap="none" anchor="ctr"/>
          <a:lstStyle/>
          <a:p>
            <a:endParaRPr lang="es-MX"/>
          </a:p>
        </p:txBody>
      </p:sp>
      <p:sp>
        <p:nvSpPr>
          <p:cNvPr id="68615" name="Text Box 7"/>
          <p:cNvSpPr txBox="1">
            <a:spLocks noChangeArrowheads="1"/>
          </p:cNvSpPr>
          <p:nvPr/>
        </p:nvSpPr>
        <p:spPr bwMode="auto">
          <a:xfrm>
            <a:off x="3924300" y="2060575"/>
            <a:ext cx="1262063" cy="304800"/>
          </a:xfrm>
          <a:prstGeom prst="rect">
            <a:avLst/>
          </a:prstGeom>
          <a:noFill/>
          <a:ln w="9525">
            <a:noFill/>
            <a:miter lim="800000"/>
            <a:headEnd/>
            <a:tailEnd/>
          </a:ln>
        </p:spPr>
        <p:txBody>
          <a:bodyPr wrap="none">
            <a:spAutoFit/>
          </a:bodyPr>
          <a:lstStyle/>
          <a:p>
            <a:pPr algn="ctr"/>
            <a:r>
              <a:rPr lang="es-MX" sz="1400"/>
              <a:t>REFERENTE</a:t>
            </a:r>
            <a:endParaRPr lang="es-ES" sz="1400"/>
          </a:p>
        </p:txBody>
      </p:sp>
      <p:sp>
        <p:nvSpPr>
          <p:cNvPr id="68616" name="Text Box 8"/>
          <p:cNvSpPr txBox="1">
            <a:spLocks noChangeArrowheads="1"/>
          </p:cNvSpPr>
          <p:nvPr/>
        </p:nvSpPr>
        <p:spPr bwMode="auto">
          <a:xfrm>
            <a:off x="3476625" y="2636838"/>
            <a:ext cx="2301875" cy="304800"/>
          </a:xfrm>
          <a:prstGeom prst="rect">
            <a:avLst/>
          </a:prstGeom>
          <a:noFill/>
          <a:ln w="9525">
            <a:noFill/>
            <a:miter lim="800000"/>
            <a:headEnd/>
            <a:tailEnd/>
          </a:ln>
        </p:spPr>
        <p:txBody>
          <a:bodyPr wrap="none">
            <a:spAutoFit/>
          </a:bodyPr>
          <a:lstStyle/>
          <a:p>
            <a:pPr algn="ctr"/>
            <a:r>
              <a:rPr lang="es-MX" sz="1400"/>
              <a:t>¿Respecto a qué criterios?</a:t>
            </a:r>
            <a:endParaRPr lang="es-ES" sz="1400"/>
          </a:p>
        </p:txBody>
      </p:sp>
      <p:sp>
        <p:nvSpPr>
          <p:cNvPr id="68617" name="Rectangle 9"/>
          <p:cNvSpPr>
            <a:spLocks noChangeArrowheads="1"/>
          </p:cNvSpPr>
          <p:nvPr/>
        </p:nvSpPr>
        <p:spPr bwMode="auto">
          <a:xfrm>
            <a:off x="3708400" y="3068638"/>
            <a:ext cx="1727200" cy="504825"/>
          </a:xfrm>
          <a:prstGeom prst="rect">
            <a:avLst/>
          </a:prstGeom>
          <a:noFill/>
          <a:ln w="9525">
            <a:solidFill>
              <a:schemeClr val="tx1"/>
            </a:solidFill>
            <a:miter lim="800000"/>
            <a:headEnd/>
            <a:tailEnd/>
          </a:ln>
        </p:spPr>
        <p:txBody>
          <a:bodyPr wrap="none" anchor="ctr"/>
          <a:lstStyle/>
          <a:p>
            <a:endParaRPr lang="es-MX"/>
          </a:p>
        </p:txBody>
      </p:sp>
      <p:sp>
        <p:nvSpPr>
          <p:cNvPr id="68618" name="Text Box 10"/>
          <p:cNvSpPr txBox="1">
            <a:spLocks noChangeArrowheads="1"/>
          </p:cNvSpPr>
          <p:nvPr/>
        </p:nvSpPr>
        <p:spPr bwMode="auto">
          <a:xfrm>
            <a:off x="3851275" y="3140075"/>
            <a:ext cx="1447800" cy="304800"/>
          </a:xfrm>
          <a:prstGeom prst="rect">
            <a:avLst/>
          </a:prstGeom>
          <a:noFill/>
          <a:ln w="9525">
            <a:noFill/>
            <a:miter lim="800000"/>
            <a:headEnd/>
            <a:tailEnd/>
          </a:ln>
        </p:spPr>
        <p:txBody>
          <a:bodyPr wrap="none">
            <a:spAutoFit/>
          </a:bodyPr>
          <a:lstStyle/>
          <a:p>
            <a:pPr algn="ctr"/>
            <a:r>
              <a:rPr lang="es-MX" sz="1400"/>
              <a:t>INFORMACIÓN</a:t>
            </a:r>
            <a:endParaRPr lang="es-ES" sz="1400"/>
          </a:p>
        </p:txBody>
      </p:sp>
      <p:sp>
        <p:nvSpPr>
          <p:cNvPr id="68619" name="Text Box 11"/>
          <p:cNvSpPr txBox="1">
            <a:spLocks noChangeArrowheads="1"/>
          </p:cNvSpPr>
          <p:nvPr/>
        </p:nvSpPr>
        <p:spPr bwMode="auto">
          <a:xfrm>
            <a:off x="3519488" y="3789363"/>
            <a:ext cx="2222500" cy="304800"/>
          </a:xfrm>
          <a:prstGeom prst="rect">
            <a:avLst/>
          </a:prstGeom>
          <a:noFill/>
          <a:ln w="9525">
            <a:noFill/>
            <a:miter lim="800000"/>
            <a:headEnd/>
            <a:tailEnd/>
          </a:ln>
        </p:spPr>
        <p:txBody>
          <a:bodyPr wrap="none">
            <a:spAutoFit/>
          </a:bodyPr>
          <a:lstStyle/>
          <a:p>
            <a:pPr algn="ctr"/>
            <a:r>
              <a:rPr lang="es-MX" sz="1400"/>
              <a:t>¿Con base en qué datos?</a:t>
            </a:r>
            <a:endParaRPr lang="es-ES" sz="1400"/>
          </a:p>
        </p:txBody>
      </p:sp>
      <p:sp>
        <p:nvSpPr>
          <p:cNvPr id="68620" name="Rectangle 12"/>
          <p:cNvSpPr>
            <a:spLocks noChangeArrowheads="1"/>
          </p:cNvSpPr>
          <p:nvPr/>
        </p:nvSpPr>
        <p:spPr bwMode="auto">
          <a:xfrm>
            <a:off x="3708400" y="4221163"/>
            <a:ext cx="1727200" cy="504825"/>
          </a:xfrm>
          <a:prstGeom prst="rect">
            <a:avLst/>
          </a:prstGeom>
          <a:noFill/>
          <a:ln w="9525">
            <a:solidFill>
              <a:schemeClr val="tx1"/>
            </a:solidFill>
            <a:miter lim="800000"/>
            <a:headEnd/>
            <a:tailEnd/>
          </a:ln>
        </p:spPr>
        <p:txBody>
          <a:bodyPr wrap="none" anchor="ctr"/>
          <a:lstStyle/>
          <a:p>
            <a:endParaRPr lang="es-MX"/>
          </a:p>
        </p:txBody>
      </p:sp>
      <p:sp>
        <p:nvSpPr>
          <p:cNvPr id="68621" name="Text Box 13"/>
          <p:cNvSpPr txBox="1">
            <a:spLocks noChangeArrowheads="1"/>
          </p:cNvSpPr>
          <p:nvPr/>
        </p:nvSpPr>
        <p:spPr bwMode="auto">
          <a:xfrm>
            <a:off x="3897313" y="4292600"/>
            <a:ext cx="1350962" cy="304800"/>
          </a:xfrm>
          <a:prstGeom prst="rect">
            <a:avLst/>
          </a:prstGeom>
          <a:noFill/>
          <a:ln w="9525">
            <a:noFill/>
            <a:miter lim="800000"/>
            <a:headEnd/>
            <a:tailEnd/>
          </a:ln>
        </p:spPr>
        <p:txBody>
          <a:bodyPr wrap="none">
            <a:spAutoFit/>
          </a:bodyPr>
          <a:lstStyle/>
          <a:p>
            <a:pPr algn="ctr"/>
            <a:r>
              <a:rPr lang="es-MX" sz="1400"/>
              <a:t>VALORACIÓN</a:t>
            </a:r>
            <a:endParaRPr lang="es-ES" sz="1400"/>
          </a:p>
        </p:txBody>
      </p:sp>
      <p:sp>
        <p:nvSpPr>
          <p:cNvPr id="68622" name="Text Box 14"/>
          <p:cNvSpPr txBox="1">
            <a:spLocks noChangeArrowheads="1"/>
          </p:cNvSpPr>
          <p:nvPr/>
        </p:nvSpPr>
        <p:spPr bwMode="auto">
          <a:xfrm>
            <a:off x="3738563" y="4868863"/>
            <a:ext cx="1819275" cy="304800"/>
          </a:xfrm>
          <a:prstGeom prst="rect">
            <a:avLst/>
          </a:prstGeom>
          <a:noFill/>
          <a:ln w="9525">
            <a:noFill/>
            <a:miter lim="800000"/>
            <a:headEnd/>
            <a:tailEnd/>
          </a:ln>
        </p:spPr>
        <p:txBody>
          <a:bodyPr wrap="none">
            <a:spAutoFit/>
          </a:bodyPr>
          <a:lstStyle/>
          <a:p>
            <a:pPr algn="ctr"/>
            <a:r>
              <a:rPr lang="es-MX" sz="1400"/>
              <a:t>¿Qué juicio merece?</a:t>
            </a:r>
            <a:endParaRPr lang="es-ES" sz="1400"/>
          </a:p>
        </p:txBody>
      </p:sp>
      <p:sp>
        <p:nvSpPr>
          <p:cNvPr id="68623" name="Rectangle 15"/>
          <p:cNvSpPr>
            <a:spLocks noChangeArrowheads="1"/>
          </p:cNvSpPr>
          <p:nvPr/>
        </p:nvSpPr>
        <p:spPr bwMode="auto">
          <a:xfrm>
            <a:off x="3708400" y="5300663"/>
            <a:ext cx="1727200" cy="504825"/>
          </a:xfrm>
          <a:prstGeom prst="rect">
            <a:avLst/>
          </a:prstGeom>
          <a:noFill/>
          <a:ln w="9525">
            <a:solidFill>
              <a:schemeClr val="tx1"/>
            </a:solidFill>
            <a:miter lim="800000"/>
            <a:headEnd/>
            <a:tailEnd/>
          </a:ln>
        </p:spPr>
        <p:txBody>
          <a:bodyPr wrap="none" anchor="ctr"/>
          <a:lstStyle/>
          <a:p>
            <a:endParaRPr lang="es-MX"/>
          </a:p>
        </p:txBody>
      </p:sp>
      <p:sp>
        <p:nvSpPr>
          <p:cNvPr id="68624" name="Text Box 16"/>
          <p:cNvSpPr txBox="1">
            <a:spLocks noChangeArrowheads="1"/>
          </p:cNvSpPr>
          <p:nvPr/>
        </p:nvSpPr>
        <p:spPr bwMode="auto">
          <a:xfrm>
            <a:off x="4049713" y="5372100"/>
            <a:ext cx="1044575" cy="304800"/>
          </a:xfrm>
          <a:prstGeom prst="rect">
            <a:avLst/>
          </a:prstGeom>
          <a:noFill/>
          <a:ln w="9525">
            <a:noFill/>
            <a:miter lim="800000"/>
            <a:headEnd/>
            <a:tailEnd/>
          </a:ln>
        </p:spPr>
        <p:txBody>
          <a:bodyPr wrap="none">
            <a:spAutoFit/>
          </a:bodyPr>
          <a:lstStyle/>
          <a:p>
            <a:pPr algn="ctr"/>
            <a:r>
              <a:rPr lang="es-MX" sz="1400"/>
              <a:t>DECISIÓN</a:t>
            </a:r>
            <a:endParaRPr lang="es-ES" sz="1400"/>
          </a:p>
        </p:txBody>
      </p:sp>
      <p:sp>
        <p:nvSpPr>
          <p:cNvPr id="68625" name="Text Box 17"/>
          <p:cNvSpPr txBox="1">
            <a:spLocks noChangeArrowheads="1"/>
          </p:cNvSpPr>
          <p:nvPr/>
        </p:nvSpPr>
        <p:spPr bwMode="auto">
          <a:xfrm>
            <a:off x="3346450" y="5948363"/>
            <a:ext cx="2597150" cy="304800"/>
          </a:xfrm>
          <a:prstGeom prst="rect">
            <a:avLst/>
          </a:prstGeom>
          <a:noFill/>
          <a:ln w="9525">
            <a:noFill/>
            <a:miter lim="800000"/>
            <a:headEnd/>
            <a:tailEnd/>
          </a:ln>
        </p:spPr>
        <p:txBody>
          <a:bodyPr wrap="none">
            <a:spAutoFit/>
          </a:bodyPr>
          <a:lstStyle/>
          <a:p>
            <a:pPr algn="ctr"/>
            <a:r>
              <a:rPr lang="es-MX" sz="1400"/>
              <a:t>¿Qué hacer en consecuencia?</a:t>
            </a:r>
            <a:endParaRPr lang="es-ES" sz="1400"/>
          </a:p>
        </p:txBody>
      </p:sp>
      <p:sp>
        <p:nvSpPr>
          <p:cNvPr id="68626" name="Line 18"/>
          <p:cNvSpPr>
            <a:spLocks noChangeShapeType="1"/>
          </p:cNvSpPr>
          <p:nvPr/>
        </p:nvSpPr>
        <p:spPr bwMode="auto">
          <a:xfrm>
            <a:off x="4572000" y="1412875"/>
            <a:ext cx="0" cy="215900"/>
          </a:xfrm>
          <a:prstGeom prst="line">
            <a:avLst/>
          </a:prstGeom>
          <a:noFill/>
          <a:ln w="9525">
            <a:solidFill>
              <a:schemeClr val="tx1"/>
            </a:solidFill>
            <a:round/>
            <a:headEnd/>
            <a:tailEnd/>
          </a:ln>
        </p:spPr>
        <p:txBody>
          <a:bodyPr/>
          <a:lstStyle/>
          <a:p>
            <a:endParaRPr lang="es-MX"/>
          </a:p>
        </p:txBody>
      </p:sp>
      <p:sp>
        <p:nvSpPr>
          <p:cNvPr id="68627" name="Line 19"/>
          <p:cNvSpPr>
            <a:spLocks noChangeShapeType="1"/>
          </p:cNvSpPr>
          <p:nvPr/>
        </p:nvSpPr>
        <p:spPr bwMode="auto">
          <a:xfrm>
            <a:off x="4572000" y="1806575"/>
            <a:ext cx="0" cy="215900"/>
          </a:xfrm>
          <a:prstGeom prst="line">
            <a:avLst/>
          </a:prstGeom>
          <a:noFill/>
          <a:ln w="9525">
            <a:solidFill>
              <a:schemeClr val="tx1"/>
            </a:solidFill>
            <a:round/>
            <a:headEnd/>
            <a:tailEnd type="triangle" w="med" len="med"/>
          </a:ln>
        </p:spPr>
        <p:txBody>
          <a:bodyPr/>
          <a:lstStyle/>
          <a:p>
            <a:endParaRPr lang="es-MX"/>
          </a:p>
        </p:txBody>
      </p:sp>
      <p:sp>
        <p:nvSpPr>
          <p:cNvPr id="68628" name="Line 20"/>
          <p:cNvSpPr>
            <a:spLocks noChangeShapeType="1"/>
          </p:cNvSpPr>
          <p:nvPr/>
        </p:nvSpPr>
        <p:spPr bwMode="auto">
          <a:xfrm>
            <a:off x="4572000" y="2492375"/>
            <a:ext cx="0" cy="215900"/>
          </a:xfrm>
          <a:prstGeom prst="line">
            <a:avLst/>
          </a:prstGeom>
          <a:noFill/>
          <a:ln w="9525">
            <a:solidFill>
              <a:schemeClr val="tx1"/>
            </a:solidFill>
            <a:round/>
            <a:headEnd/>
            <a:tailEnd/>
          </a:ln>
        </p:spPr>
        <p:txBody>
          <a:bodyPr/>
          <a:lstStyle/>
          <a:p>
            <a:endParaRPr lang="es-MX"/>
          </a:p>
        </p:txBody>
      </p:sp>
      <p:sp>
        <p:nvSpPr>
          <p:cNvPr id="68629" name="Line 21"/>
          <p:cNvSpPr>
            <a:spLocks noChangeShapeType="1"/>
          </p:cNvSpPr>
          <p:nvPr/>
        </p:nvSpPr>
        <p:spPr bwMode="auto">
          <a:xfrm>
            <a:off x="4572000" y="2924175"/>
            <a:ext cx="0" cy="144463"/>
          </a:xfrm>
          <a:prstGeom prst="line">
            <a:avLst/>
          </a:prstGeom>
          <a:noFill/>
          <a:ln w="9525">
            <a:solidFill>
              <a:schemeClr val="tx1"/>
            </a:solidFill>
            <a:round/>
            <a:headEnd/>
            <a:tailEnd type="triangle" w="med" len="med"/>
          </a:ln>
        </p:spPr>
        <p:txBody>
          <a:bodyPr/>
          <a:lstStyle/>
          <a:p>
            <a:endParaRPr lang="es-MX"/>
          </a:p>
        </p:txBody>
      </p:sp>
      <p:sp>
        <p:nvSpPr>
          <p:cNvPr id="68630" name="Line 22"/>
          <p:cNvSpPr>
            <a:spLocks noChangeShapeType="1"/>
          </p:cNvSpPr>
          <p:nvPr/>
        </p:nvSpPr>
        <p:spPr bwMode="auto">
          <a:xfrm>
            <a:off x="4572000" y="3573463"/>
            <a:ext cx="0" cy="287337"/>
          </a:xfrm>
          <a:prstGeom prst="line">
            <a:avLst/>
          </a:prstGeom>
          <a:noFill/>
          <a:ln w="9525">
            <a:solidFill>
              <a:schemeClr val="tx1"/>
            </a:solidFill>
            <a:round/>
            <a:headEnd/>
            <a:tailEnd/>
          </a:ln>
        </p:spPr>
        <p:txBody>
          <a:bodyPr/>
          <a:lstStyle/>
          <a:p>
            <a:endParaRPr lang="es-MX"/>
          </a:p>
        </p:txBody>
      </p:sp>
      <p:sp>
        <p:nvSpPr>
          <p:cNvPr id="68631" name="Line 23"/>
          <p:cNvSpPr>
            <a:spLocks noChangeShapeType="1"/>
          </p:cNvSpPr>
          <p:nvPr/>
        </p:nvSpPr>
        <p:spPr bwMode="auto">
          <a:xfrm>
            <a:off x="4572000" y="4076700"/>
            <a:ext cx="0" cy="144463"/>
          </a:xfrm>
          <a:prstGeom prst="line">
            <a:avLst/>
          </a:prstGeom>
          <a:noFill/>
          <a:ln w="9525">
            <a:solidFill>
              <a:schemeClr val="tx1"/>
            </a:solidFill>
            <a:round/>
            <a:headEnd/>
            <a:tailEnd type="triangle" w="med" len="med"/>
          </a:ln>
        </p:spPr>
        <p:txBody>
          <a:bodyPr/>
          <a:lstStyle/>
          <a:p>
            <a:endParaRPr lang="es-MX"/>
          </a:p>
        </p:txBody>
      </p:sp>
      <p:sp>
        <p:nvSpPr>
          <p:cNvPr id="68632" name="Line 24"/>
          <p:cNvSpPr>
            <a:spLocks noChangeShapeType="1"/>
          </p:cNvSpPr>
          <p:nvPr/>
        </p:nvSpPr>
        <p:spPr bwMode="auto">
          <a:xfrm>
            <a:off x="4572000" y="4724400"/>
            <a:ext cx="0" cy="217488"/>
          </a:xfrm>
          <a:prstGeom prst="line">
            <a:avLst/>
          </a:prstGeom>
          <a:noFill/>
          <a:ln w="9525">
            <a:solidFill>
              <a:schemeClr val="tx1"/>
            </a:solidFill>
            <a:round/>
            <a:headEnd/>
            <a:tailEnd/>
          </a:ln>
        </p:spPr>
        <p:txBody>
          <a:bodyPr/>
          <a:lstStyle/>
          <a:p>
            <a:endParaRPr lang="es-MX"/>
          </a:p>
        </p:txBody>
      </p:sp>
      <p:sp>
        <p:nvSpPr>
          <p:cNvPr id="68633" name="Line 25"/>
          <p:cNvSpPr>
            <a:spLocks noChangeShapeType="1"/>
          </p:cNvSpPr>
          <p:nvPr/>
        </p:nvSpPr>
        <p:spPr bwMode="auto">
          <a:xfrm>
            <a:off x="4572000" y="5084763"/>
            <a:ext cx="0" cy="215900"/>
          </a:xfrm>
          <a:prstGeom prst="line">
            <a:avLst/>
          </a:prstGeom>
          <a:noFill/>
          <a:ln w="9525">
            <a:solidFill>
              <a:schemeClr val="tx1"/>
            </a:solidFill>
            <a:round/>
            <a:headEnd/>
            <a:tailEnd type="triangle" w="med" len="med"/>
          </a:ln>
        </p:spPr>
        <p:txBody>
          <a:bodyPr/>
          <a:lstStyle/>
          <a:p>
            <a:endParaRPr lang="es-MX"/>
          </a:p>
        </p:txBody>
      </p:sp>
      <p:sp>
        <p:nvSpPr>
          <p:cNvPr id="68634" name="Line 26"/>
          <p:cNvSpPr>
            <a:spLocks noChangeShapeType="1"/>
          </p:cNvSpPr>
          <p:nvPr/>
        </p:nvSpPr>
        <p:spPr bwMode="auto">
          <a:xfrm>
            <a:off x="4552950" y="5805488"/>
            <a:ext cx="0" cy="215900"/>
          </a:xfrm>
          <a:prstGeom prst="line">
            <a:avLst/>
          </a:prstGeom>
          <a:noFill/>
          <a:ln w="9525">
            <a:solidFill>
              <a:schemeClr val="tx1"/>
            </a:solidFill>
            <a:round/>
            <a:headEnd/>
            <a:tailEnd type="triangle" w="med" len="med"/>
          </a:ln>
        </p:spPr>
        <p:txBody>
          <a:bodyPr/>
          <a:lstStyle/>
          <a:p>
            <a:endParaRPr lang="es-MX"/>
          </a:p>
        </p:txBody>
      </p:sp>
    </p:spTree>
  </p:cSld>
  <p:clrMapOvr>
    <a:masterClrMapping/>
  </p:clrMapOvr>
  <p:transition spd="slow">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42888"/>
            <a:ext cx="8229600" cy="1143001"/>
          </a:xfrm>
        </p:spPr>
        <p:txBody>
          <a:bodyPr/>
          <a:lstStyle/>
          <a:p>
            <a:pPr eaLnBrk="1" hangingPunct="1">
              <a:defRPr/>
            </a:pPr>
            <a:r>
              <a:rPr lang="es-ES" sz="1800" smtClean="0"/>
              <a:t>DISEÑO DE UNA EVALUACIÓN: COMPONENTES</a:t>
            </a:r>
          </a:p>
        </p:txBody>
      </p:sp>
      <p:sp>
        <p:nvSpPr>
          <p:cNvPr id="69635" name="Rectangle 3"/>
          <p:cNvSpPr>
            <a:spLocks noChangeArrowheads="1"/>
          </p:cNvSpPr>
          <p:nvPr/>
        </p:nvSpPr>
        <p:spPr bwMode="auto">
          <a:xfrm>
            <a:off x="611188" y="1052513"/>
            <a:ext cx="1873250" cy="1081087"/>
          </a:xfrm>
          <a:prstGeom prst="rect">
            <a:avLst/>
          </a:prstGeom>
          <a:noFill/>
          <a:ln w="9525">
            <a:solidFill>
              <a:schemeClr val="tx1"/>
            </a:solidFill>
            <a:miter lim="800000"/>
            <a:headEnd/>
            <a:tailEnd/>
          </a:ln>
        </p:spPr>
        <p:txBody>
          <a:bodyPr wrap="none" anchor="ctr"/>
          <a:lstStyle/>
          <a:p>
            <a:endParaRPr lang="es-MX"/>
          </a:p>
        </p:txBody>
      </p:sp>
      <p:sp>
        <p:nvSpPr>
          <p:cNvPr id="69636" name="Rectangle 4"/>
          <p:cNvSpPr>
            <a:spLocks noChangeArrowheads="1"/>
          </p:cNvSpPr>
          <p:nvPr/>
        </p:nvSpPr>
        <p:spPr bwMode="auto">
          <a:xfrm>
            <a:off x="611188" y="2563813"/>
            <a:ext cx="1873250" cy="1081087"/>
          </a:xfrm>
          <a:prstGeom prst="rect">
            <a:avLst/>
          </a:prstGeom>
          <a:noFill/>
          <a:ln w="9525">
            <a:solidFill>
              <a:schemeClr val="tx1"/>
            </a:solidFill>
            <a:miter lim="800000"/>
            <a:headEnd/>
            <a:tailEnd/>
          </a:ln>
        </p:spPr>
        <p:txBody>
          <a:bodyPr wrap="none" anchor="ctr"/>
          <a:lstStyle/>
          <a:p>
            <a:endParaRPr lang="es-MX"/>
          </a:p>
        </p:txBody>
      </p:sp>
      <p:sp>
        <p:nvSpPr>
          <p:cNvPr id="69637" name="Rectangle 5"/>
          <p:cNvSpPr>
            <a:spLocks noChangeArrowheads="1"/>
          </p:cNvSpPr>
          <p:nvPr/>
        </p:nvSpPr>
        <p:spPr bwMode="auto">
          <a:xfrm>
            <a:off x="611188" y="4292600"/>
            <a:ext cx="1873250" cy="1081088"/>
          </a:xfrm>
          <a:prstGeom prst="rect">
            <a:avLst/>
          </a:prstGeom>
          <a:noFill/>
          <a:ln w="9525">
            <a:solidFill>
              <a:schemeClr val="tx1"/>
            </a:solidFill>
            <a:miter lim="800000"/>
            <a:headEnd/>
            <a:tailEnd/>
          </a:ln>
        </p:spPr>
        <p:txBody>
          <a:bodyPr wrap="none" anchor="ctr"/>
          <a:lstStyle/>
          <a:p>
            <a:endParaRPr lang="es-MX"/>
          </a:p>
        </p:txBody>
      </p:sp>
      <p:sp>
        <p:nvSpPr>
          <p:cNvPr id="69638" name="Rectangle 6"/>
          <p:cNvSpPr>
            <a:spLocks noChangeArrowheads="1"/>
          </p:cNvSpPr>
          <p:nvPr/>
        </p:nvSpPr>
        <p:spPr bwMode="auto">
          <a:xfrm>
            <a:off x="3635375" y="5156200"/>
            <a:ext cx="1873250" cy="1081088"/>
          </a:xfrm>
          <a:prstGeom prst="rect">
            <a:avLst/>
          </a:prstGeom>
          <a:noFill/>
          <a:ln w="9525">
            <a:solidFill>
              <a:schemeClr val="tx1"/>
            </a:solidFill>
            <a:miter lim="800000"/>
            <a:headEnd/>
            <a:tailEnd/>
          </a:ln>
        </p:spPr>
        <p:txBody>
          <a:bodyPr wrap="none" anchor="ctr"/>
          <a:lstStyle/>
          <a:p>
            <a:endParaRPr lang="es-MX"/>
          </a:p>
        </p:txBody>
      </p:sp>
      <p:sp>
        <p:nvSpPr>
          <p:cNvPr id="69639" name="Rectangle 7"/>
          <p:cNvSpPr>
            <a:spLocks noChangeArrowheads="1"/>
          </p:cNvSpPr>
          <p:nvPr/>
        </p:nvSpPr>
        <p:spPr bwMode="auto">
          <a:xfrm>
            <a:off x="6515100" y="4292600"/>
            <a:ext cx="1873250" cy="1081088"/>
          </a:xfrm>
          <a:prstGeom prst="rect">
            <a:avLst/>
          </a:prstGeom>
          <a:noFill/>
          <a:ln w="9525">
            <a:solidFill>
              <a:schemeClr val="tx1"/>
            </a:solidFill>
            <a:miter lim="800000"/>
            <a:headEnd/>
            <a:tailEnd/>
          </a:ln>
        </p:spPr>
        <p:txBody>
          <a:bodyPr wrap="none" anchor="ctr"/>
          <a:lstStyle/>
          <a:p>
            <a:endParaRPr lang="es-MX"/>
          </a:p>
        </p:txBody>
      </p:sp>
      <p:sp>
        <p:nvSpPr>
          <p:cNvPr id="69640" name="Rectangle 8"/>
          <p:cNvSpPr>
            <a:spLocks noChangeArrowheads="1"/>
          </p:cNvSpPr>
          <p:nvPr/>
        </p:nvSpPr>
        <p:spPr bwMode="auto">
          <a:xfrm>
            <a:off x="6516688" y="2565400"/>
            <a:ext cx="1873250" cy="1081088"/>
          </a:xfrm>
          <a:prstGeom prst="rect">
            <a:avLst/>
          </a:prstGeom>
          <a:noFill/>
          <a:ln w="9525">
            <a:solidFill>
              <a:schemeClr val="tx1"/>
            </a:solidFill>
            <a:miter lim="800000"/>
            <a:headEnd/>
            <a:tailEnd/>
          </a:ln>
        </p:spPr>
        <p:txBody>
          <a:bodyPr wrap="none" anchor="ctr"/>
          <a:lstStyle/>
          <a:p>
            <a:endParaRPr lang="es-MX"/>
          </a:p>
        </p:txBody>
      </p:sp>
      <p:sp>
        <p:nvSpPr>
          <p:cNvPr id="69641" name="Rectangle 9"/>
          <p:cNvSpPr>
            <a:spLocks noChangeArrowheads="1"/>
          </p:cNvSpPr>
          <p:nvPr/>
        </p:nvSpPr>
        <p:spPr bwMode="auto">
          <a:xfrm>
            <a:off x="6516688" y="692150"/>
            <a:ext cx="1873250" cy="1441450"/>
          </a:xfrm>
          <a:prstGeom prst="rect">
            <a:avLst/>
          </a:prstGeom>
          <a:noFill/>
          <a:ln w="9525">
            <a:solidFill>
              <a:schemeClr val="tx1"/>
            </a:solidFill>
            <a:miter lim="800000"/>
            <a:headEnd/>
            <a:tailEnd/>
          </a:ln>
        </p:spPr>
        <p:txBody>
          <a:bodyPr wrap="none" anchor="ctr"/>
          <a:lstStyle/>
          <a:p>
            <a:endParaRPr lang="es-MX"/>
          </a:p>
        </p:txBody>
      </p:sp>
      <p:sp>
        <p:nvSpPr>
          <p:cNvPr id="69642" name="Line 10"/>
          <p:cNvSpPr>
            <a:spLocks noChangeShapeType="1"/>
          </p:cNvSpPr>
          <p:nvPr/>
        </p:nvSpPr>
        <p:spPr bwMode="auto">
          <a:xfrm>
            <a:off x="2484438" y="5013325"/>
            <a:ext cx="1150937" cy="792163"/>
          </a:xfrm>
          <a:prstGeom prst="line">
            <a:avLst/>
          </a:prstGeom>
          <a:noFill/>
          <a:ln w="9525">
            <a:solidFill>
              <a:schemeClr val="tx1"/>
            </a:solidFill>
            <a:round/>
            <a:headEnd/>
            <a:tailEnd type="triangle" w="med" len="med"/>
          </a:ln>
        </p:spPr>
        <p:txBody>
          <a:bodyPr/>
          <a:lstStyle/>
          <a:p>
            <a:endParaRPr lang="es-MX"/>
          </a:p>
        </p:txBody>
      </p:sp>
      <p:sp>
        <p:nvSpPr>
          <p:cNvPr id="69643" name="Line 11"/>
          <p:cNvSpPr>
            <a:spLocks noChangeShapeType="1"/>
          </p:cNvSpPr>
          <p:nvPr/>
        </p:nvSpPr>
        <p:spPr bwMode="auto">
          <a:xfrm flipV="1">
            <a:off x="5508625" y="5013325"/>
            <a:ext cx="1008063" cy="792163"/>
          </a:xfrm>
          <a:prstGeom prst="line">
            <a:avLst/>
          </a:prstGeom>
          <a:noFill/>
          <a:ln w="9525">
            <a:solidFill>
              <a:schemeClr val="tx1"/>
            </a:solidFill>
            <a:round/>
            <a:headEnd/>
            <a:tailEnd type="triangle" w="med" len="med"/>
          </a:ln>
        </p:spPr>
        <p:txBody>
          <a:bodyPr/>
          <a:lstStyle/>
          <a:p>
            <a:endParaRPr lang="es-MX"/>
          </a:p>
        </p:txBody>
      </p:sp>
      <p:sp>
        <p:nvSpPr>
          <p:cNvPr id="69644" name="Text Box 12"/>
          <p:cNvSpPr txBox="1">
            <a:spLocks noChangeArrowheads="1"/>
          </p:cNvSpPr>
          <p:nvPr/>
        </p:nvSpPr>
        <p:spPr bwMode="auto">
          <a:xfrm>
            <a:off x="611188" y="1019175"/>
            <a:ext cx="1800225" cy="1155700"/>
          </a:xfrm>
          <a:prstGeom prst="rect">
            <a:avLst/>
          </a:prstGeom>
          <a:noFill/>
          <a:ln w="9525">
            <a:noFill/>
            <a:miter lim="800000"/>
            <a:headEnd/>
            <a:tailEnd/>
          </a:ln>
        </p:spPr>
        <p:txBody>
          <a:bodyPr>
            <a:spAutoFit/>
          </a:bodyPr>
          <a:lstStyle/>
          <a:p>
            <a:pPr algn="ctr"/>
            <a:r>
              <a:rPr lang="es-MX" sz="1400"/>
              <a:t>1</a:t>
            </a:r>
          </a:p>
          <a:p>
            <a:pPr algn="ctr"/>
            <a:endParaRPr lang="es-MX" sz="1400"/>
          </a:p>
          <a:p>
            <a:pPr algn="ctr"/>
            <a:r>
              <a:rPr lang="es-MX" sz="1400"/>
              <a:t>DETERMINACIÓN DE LOS OBJETIVOS</a:t>
            </a:r>
            <a:endParaRPr lang="es-ES" sz="1400"/>
          </a:p>
        </p:txBody>
      </p:sp>
      <p:sp>
        <p:nvSpPr>
          <p:cNvPr id="69645" name="Text Box 13"/>
          <p:cNvSpPr txBox="1">
            <a:spLocks noChangeArrowheads="1"/>
          </p:cNvSpPr>
          <p:nvPr/>
        </p:nvSpPr>
        <p:spPr bwMode="auto">
          <a:xfrm>
            <a:off x="611188" y="2530475"/>
            <a:ext cx="1873250" cy="1155700"/>
          </a:xfrm>
          <a:prstGeom prst="rect">
            <a:avLst/>
          </a:prstGeom>
          <a:noFill/>
          <a:ln w="9525">
            <a:noFill/>
            <a:miter lim="800000"/>
            <a:headEnd/>
            <a:tailEnd/>
          </a:ln>
        </p:spPr>
        <p:txBody>
          <a:bodyPr>
            <a:spAutoFit/>
          </a:bodyPr>
          <a:lstStyle/>
          <a:p>
            <a:pPr algn="ctr"/>
            <a:r>
              <a:rPr lang="es-MX" sz="1400"/>
              <a:t>2</a:t>
            </a:r>
          </a:p>
          <a:p>
            <a:pPr algn="ctr"/>
            <a:endParaRPr lang="es-MX" sz="1400"/>
          </a:p>
          <a:p>
            <a:pPr algn="ctr"/>
            <a:r>
              <a:rPr lang="es-MX" sz="1400"/>
              <a:t>ESTABLECIMIENTO DEL MARCO DE REFERENCIA</a:t>
            </a:r>
            <a:endParaRPr lang="es-ES" sz="1400"/>
          </a:p>
        </p:txBody>
      </p:sp>
      <p:sp>
        <p:nvSpPr>
          <p:cNvPr id="69646" name="Text Box 14"/>
          <p:cNvSpPr txBox="1">
            <a:spLocks noChangeArrowheads="1"/>
          </p:cNvSpPr>
          <p:nvPr/>
        </p:nvSpPr>
        <p:spPr bwMode="auto">
          <a:xfrm>
            <a:off x="611188" y="4249738"/>
            <a:ext cx="1800225" cy="1155700"/>
          </a:xfrm>
          <a:prstGeom prst="rect">
            <a:avLst/>
          </a:prstGeom>
          <a:noFill/>
          <a:ln w="9525">
            <a:noFill/>
            <a:miter lim="800000"/>
            <a:headEnd/>
            <a:tailEnd/>
          </a:ln>
        </p:spPr>
        <p:txBody>
          <a:bodyPr>
            <a:spAutoFit/>
          </a:bodyPr>
          <a:lstStyle/>
          <a:p>
            <a:pPr algn="ctr"/>
            <a:r>
              <a:rPr lang="es-MX" sz="1400"/>
              <a:t>3</a:t>
            </a:r>
          </a:p>
          <a:p>
            <a:pPr algn="ctr"/>
            <a:endParaRPr lang="es-MX" sz="1400"/>
          </a:p>
          <a:p>
            <a:pPr algn="ctr"/>
            <a:r>
              <a:rPr lang="es-MX" sz="1400"/>
              <a:t>ELECCIÓN Y ELABORACIÓN DE INSTRUMENTOS</a:t>
            </a:r>
            <a:endParaRPr lang="es-ES" sz="1400"/>
          </a:p>
        </p:txBody>
      </p:sp>
      <p:sp>
        <p:nvSpPr>
          <p:cNvPr id="69647" name="Text Box 15"/>
          <p:cNvSpPr txBox="1">
            <a:spLocks noChangeArrowheads="1"/>
          </p:cNvSpPr>
          <p:nvPr/>
        </p:nvSpPr>
        <p:spPr bwMode="auto">
          <a:xfrm>
            <a:off x="3635375" y="5222875"/>
            <a:ext cx="1800225" cy="942975"/>
          </a:xfrm>
          <a:prstGeom prst="rect">
            <a:avLst/>
          </a:prstGeom>
          <a:noFill/>
          <a:ln w="9525">
            <a:noFill/>
            <a:miter lim="800000"/>
            <a:headEnd/>
            <a:tailEnd/>
          </a:ln>
        </p:spPr>
        <p:txBody>
          <a:bodyPr>
            <a:spAutoFit/>
          </a:bodyPr>
          <a:lstStyle/>
          <a:p>
            <a:pPr algn="ctr"/>
            <a:r>
              <a:rPr lang="es-MX" sz="1400"/>
              <a:t>4</a:t>
            </a:r>
          </a:p>
          <a:p>
            <a:pPr algn="ctr"/>
            <a:endParaRPr lang="es-MX" sz="1400"/>
          </a:p>
          <a:p>
            <a:pPr algn="ctr"/>
            <a:r>
              <a:rPr lang="es-MX" sz="1400"/>
              <a:t>LEVANTAMIENTO DE DATOS</a:t>
            </a:r>
            <a:endParaRPr lang="es-ES" sz="1400"/>
          </a:p>
        </p:txBody>
      </p:sp>
      <p:sp>
        <p:nvSpPr>
          <p:cNvPr id="69648" name="Text Box 16"/>
          <p:cNvSpPr txBox="1">
            <a:spLocks noChangeArrowheads="1"/>
          </p:cNvSpPr>
          <p:nvPr/>
        </p:nvSpPr>
        <p:spPr bwMode="auto">
          <a:xfrm>
            <a:off x="6516688" y="4292600"/>
            <a:ext cx="1800225" cy="942975"/>
          </a:xfrm>
          <a:prstGeom prst="rect">
            <a:avLst/>
          </a:prstGeom>
          <a:noFill/>
          <a:ln w="9525">
            <a:noFill/>
            <a:miter lim="800000"/>
            <a:headEnd/>
            <a:tailEnd/>
          </a:ln>
        </p:spPr>
        <p:txBody>
          <a:bodyPr>
            <a:spAutoFit/>
          </a:bodyPr>
          <a:lstStyle/>
          <a:p>
            <a:pPr algn="ctr"/>
            <a:r>
              <a:rPr lang="es-MX" sz="1400"/>
              <a:t>5</a:t>
            </a:r>
          </a:p>
          <a:p>
            <a:pPr algn="ctr"/>
            <a:endParaRPr lang="es-MX" sz="1400"/>
          </a:p>
          <a:p>
            <a:pPr algn="ctr"/>
            <a:r>
              <a:rPr lang="es-MX" sz="1400"/>
              <a:t>ANÁLISIS DE LA INFORMACIÓN</a:t>
            </a:r>
            <a:endParaRPr lang="es-ES" sz="1400"/>
          </a:p>
        </p:txBody>
      </p:sp>
      <p:sp>
        <p:nvSpPr>
          <p:cNvPr id="69649" name="Text Box 17"/>
          <p:cNvSpPr txBox="1">
            <a:spLocks noChangeArrowheads="1"/>
          </p:cNvSpPr>
          <p:nvPr/>
        </p:nvSpPr>
        <p:spPr bwMode="auto">
          <a:xfrm>
            <a:off x="6516688" y="2520950"/>
            <a:ext cx="1800225" cy="1155700"/>
          </a:xfrm>
          <a:prstGeom prst="rect">
            <a:avLst/>
          </a:prstGeom>
          <a:noFill/>
          <a:ln w="9525">
            <a:noFill/>
            <a:miter lim="800000"/>
            <a:headEnd/>
            <a:tailEnd/>
          </a:ln>
        </p:spPr>
        <p:txBody>
          <a:bodyPr>
            <a:spAutoFit/>
          </a:bodyPr>
          <a:lstStyle/>
          <a:p>
            <a:pPr algn="ctr"/>
            <a:r>
              <a:rPr lang="es-MX" sz="1400"/>
              <a:t>6</a:t>
            </a:r>
          </a:p>
          <a:p>
            <a:pPr algn="ctr"/>
            <a:endParaRPr lang="es-MX" sz="1400"/>
          </a:p>
          <a:p>
            <a:pPr algn="ctr"/>
            <a:r>
              <a:rPr lang="es-MX" sz="1400"/>
              <a:t>PRESENTACIÓN DE RESULTADOS Y CONCLUSIONES</a:t>
            </a:r>
            <a:endParaRPr lang="es-ES" sz="1400"/>
          </a:p>
        </p:txBody>
      </p:sp>
      <p:sp>
        <p:nvSpPr>
          <p:cNvPr id="69650" name="Text Box 18"/>
          <p:cNvSpPr txBox="1">
            <a:spLocks noChangeArrowheads="1"/>
          </p:cNvSpPr>
          <p:nvPr/>
        </p:nvSpPr>
        <p:spPr bwMode="auto">
          <a:xfrm>
            <a:off x="6516688" y="620713"/>
            <a:ext cx="1800225" cy="1581150"/>
          </a:xfrm>
          <a:prstGeom prst="rect">
            <a:avLst/>
          </a:prstGeom>
          <a:noFill/>
          <a:ln w="9525">
            <a:noFill/>
            <a:miter lim="800000"/>
            <a:headEnd/>
            <a:tailEnd/>
          </a:ln>
        </p:spPr>
        <p:txBody>
          <a:bodyPr>
            <a:spAutoFit/>
          </a:bodyPr>
          <a:lstStyle/>
          <a:p>
            <a:pPr algn="ctr"/>
            <a:r>
              <a:rPr lang="es-MX" sz="1400"/>
              <a:t>7</a:t>
            </a:r>
          </a:p>
          <a:p>
            <a:pPr algn="ctr"/>
            <a:endParaRPr lang="es-MX" sz="1400"/>
          </a:p>
          <a:p>
            <a:pPr algn="ctr"/>
            <a:r>
              <a:rPr lang="es-MX" sz="1400"/>
              <a:t>RECOMENDACIÓN DE MEDIDAS A TOMAR Y ADOPCIÓN DE DECISIONES</a:t>
            </a:r>
            <a:endParaRPr lang="es-ES" sz="1400"/>
          </a:p>
        </p:txBody>
      </p:sp>
      <p:sp>
        <p:nvSpPr>
          <p:cNvPr id="69651" name="Line 19"/>
          <p:cNvSpPr>
            <a:spLocks noChangeShapeType="1"/>
          </p:cNvSpPr>
          <p:nvPr/>
        </p:nvSpPr>
        <p:spPr bwMode="auto">
          <a:xfrm>
            <a:off x="1476375" y="2133600"/>
            <a:ext cx="0" cy="431800"/>
          </a:xfrm>
          <a:prstGeom prst="line">
            <a:avLst/>
          </a:prstGeom>
          <a:noFill/>
          <a:ln w="9525">
            <a:solidFill>
              <a:schemeClr val="tx1"/>
            </a:solidFill>
            <a:round/>
            <a:headEnd/>
            <a:tailEnd type="triangle" w="med" len="med"/>
          </a:ln>
        </p:spPr>
        <p:txBody>
          <a:bodyPr/>
          <a:lstStyle/>
          <a:p>
            <a:endParaRPr lang="es-MX"/>
          </a:p>
        </p:txBody>
      </p:sp>
      <p:sp>
        <p:nvSpPr>
          <p:cNvPr id="69652" name="Line 20"/>
          <p:cNvSpPr>
            <a:spLocks noChangeShapeType="1"/>
          </p:cNvSpPr>
          <p:nvPr/>
        </p:nvSpPr>
        <p:spPr bwMode="auto">
          <a:xfrm>
            <a:off x="1476375" y="3644900"/>
            <a:ext cx="0" cy="647700"/>
          </a:xfrm>
          <a:prstGeom prst="line">
            <a:avLst/>
          </a:prstGeom>
          <a:noFill/>
          <a:ln w="9525">
            <a:solidFill>
              <a:schemeClr val="tx1"/>
            </a:solidFill>
            <a:round/>
            <a:headEnd/>
            <a:tailEnd type="triangle" w="med" len="med"/>
          </a:ln>
        </p:spPr>
        <p:txBody>
          <a:bodyPr/>
          <a:lstStyle/>
          <a:p>
            <a:endParaRPr lang="es-MX"/>
          </a:p>
        </p:txBody>
      </p:sp>
      <p:sp>
        <p:nvSpPr>
          <p:cNvPr id="69653" name="Line 21"/>
          <p:cNvSpPr>
            <a:spLocks noChangeShapeType="1"/>
          </p:cNvSpPr>
          <p:nvPr/>
        </p:nvSpPr>
        <p:spPr bwMode="auto">
          <a:xfrm flipV="1">
            <a:off x="7380288" y="3644900"/>
            <a:ext cx="0" cy="647700"/>
          </a:xfrm>
          <a:prstGeom prst="line">
            <a:avLst/>
          </a:prstGeom>
          <a:noFill/>
          <a:ln w="9525">
            <a:solidFill>
              <a:schemeClr val="tx1"/>
            </a:solidFill>
            <a:round/>
            <a:headEnd/>
            <a:tailEnd type="triangle" w="med" len="med"/>
          </a:ln>
        </p:spPr>
        <p:txBody>
          <a:bodyPr/>
          <a:lstStyle/>
          <a:p>
            <a:endParaRPr lang="es-MX"/>
          </a:p>
        </p:txBody>
      </p:sp>
      <p:sp>
        <p:nvSpPr>
          <p:cNvPr id="69654" name="Line 22"/>
          <p:cNvSpPr>
            <a:spLocks noChangeShapeType="1"/>
          </p:cNvSpPr>
          <p:nvPr/>
        </p:nvSpPr>
        <p:spPr bwMode="auto">
          <a:xfrm flipV="1">
            <a:off x="7380288" y="2133600"/>
            <a:ext cx="0" cy="431800"/>
          </a:xfrm>
          <a:prstGeom prst="line">
            <a:avLst/>
          </a:prstGeom>
          <a:noFill/>
          <a:ln w="9525">
            <a:solidFill>
              <a:schemeClr val="tx1"/>
            </a:solidFill>
            <a:round/>
            <a:headEnd/>
            <a:tailEnd type="triangle" w="med" len="med"/>
          </a:ln>
        </p:spPr>
        <p:txBody>
          <a:bodyPr/>
          <a:lstStyle/>
          <a:p>
            <a:endParaRPr lang="es-MX"/>
          </a:p>
        </p:txBody>
      </p:sp>
    </p:spTree>
  </p:cSld>
  <p:clrMapOvr>
    <a:masterClrMapping/>
  </p:clrMapOvr>
  <p:transition spd="slow">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smtClean="0"/>
              <a:t>Referencias Bibliográficas</a:t>
            </a:r>
            <a:endParaRPr lang="es-MX" dirty="0"/>
          </a:p>
        </p:txBody>
      </p:sp>
      <p:sp>
        <p:nvSpPr>
          <p:cNvPr id="70659" name="2 Marcador de contenido"/>
          <p:cNvSpPr>
            <a:spLocks noGrp="1"/>
          </p:cNvSpPr>
          <p:nvPr>
            <p:ph sz="quarter" idx="1"/>
          </p:nvPr>
        </p:nvSpPr>
        <p:spPr>
          <a:xfrm>
            <a:off x="457200" y="1600200"/>
            <a:ext cx="7467600" cy="4873625"/>
          </a:xfrm>
        </p:spPr>
        <p:txBody>
          <a:bodyPr/>
          <a:lstStyle/>
          <a:p>
            <a:r>
              <a:rPr lang="es-MX" sz="1600" smtClean="0"/>
              <a:t>Ackerman, L.P., Sternberg R.J. y Glaser R. E. (1989). Individual Diferences:</a:t>
            </a:r>
          </a:p>
          <a:p>
            <a:pPr>
              <a:buFont typeface="Wingdings" pitchFamily="2" charset="2"/>
              <a:buNone/>
            </a:pPr>
            <a:r>
              <a:rPr lang="en-US" sz="1600" smtClean="0"/>
              <a:t>Advances in theory and Research, Nueva York.</a:t>
            </a:r>
          </a:p>
          <a:p>
            <a:r>
              <a:rPr lang="es-MX" sz="1600" smtClean="0"/>
              <a:t>ANUIES-USA. (1997). Innovación Curricular de las Instituciones de Educación Superior. “El impacto del diseño curricular en la Organización Curricular”,México, pág. 111-149.</a:t>
            </a:r>
          </a:p>
          <a:p>
            <a:r>
              <a:rPr lang="en-US" sz="1600" smtClean="0"/>
              <a:t>Boekaerts (1995), The interfase between inteligence and personality as determinants of classroom learning. En Donald H. Sakloske and Moshe</a:t>
            </a:r>
          </a:p>
          <a:p>
            <a:r>
              <a:rPr lang="en-US" sz="1600" smtClean="0"/>
              <a:t>Zelding, (eds) New York Press.</a:t>
            </a:r>
          </a:p>
          <a:p>
            <a:r>
              <a:rPr lang="en-US" sz="1600" smtClean="0"/>
              <a:t>Boud, D. and Feletii, G. (1992). Problem Basad Learning London, Kogan Page.</a:t>
            </a:r>
          </a:p>
          <a:p>
            <a:r>
              <a:rPr lang="es-MX" sz="1600" smtClean="0"/>
              <a:t>Castañeda (1998), Evaluación y Fomento del desarrollo Intelectual en la</a:t>
            </a:r>
          </a:p>
          <a:p>
            <a:pPr>
              <a:buFont typeface="Wingdings" pitchFamily="2" charset="2"/>
              <a:buNone/>
            </a:pPr>
            <a:r>
              <a:rPr lang="es-MX" sz="1600" smtClean="0"/>
              <a:t>     enseñanza en Ciencias, Artes y Técnicas en el umbral del siglo XXI. México. UNAM Conacyt-Porrúa.</a:t>
            </a:r>
          </a:p>
          <a:p>
            <a:r>
              <a:rPr lang="es-MX" sz="1600" smtClean="0"/>
              <a:t>Castañeda, S (1999). Enseñanza y Aprendizaje estratégico. Modelo integral de Evaluación e instrucción. Revista Latina Pensamiento y Lenguaje. 4, 2B. Monografía Cognición, educación y evaluación, pp. 251-278. México.</a:t>
            </a:r>
          </a:p>
        </p:txBody>
      </p:sp>
    </p:spTree>
  </p:cSld>
  <p:clrMapOvr>
    <a:masterClrMapping/>
  </p:clrMapOvr>
  <p:transition spd="slow">
    <p:zo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smtClean="0"/>
              <a:t>Referencias de Apoyo</a:t>
            </a:r>
            <a:endParaRPr lang="es-MX" dirty="0"/>
          </a:p>
        </p:txBody>
      </p:sp>
      <p:sp>
        <p:nvSpPr>
          <p:cNvPr id="71683" name="2 Marcador de contenido"/>
          <p:cNvSpPr>
            <a:spLocks noGrp="1"/>
          </p:cNvSpPr>
          <p:nvPr>
            <p:ph sz="quarter" idx="1"/>
          </p:nvPr>
        </p:nvSpPr>
        <p:spPr>
          <a:xfrm>
            <a:off x="457200" y="1600200"/>
            <a:ext cx="7467600" cy="4873625"/>
          </a:xfrm>
        </p:spPr>
        <p:txBody>
          <a:bodyPr/>
          <a:lstStyle/>
          <a:p>
            <a:r>
              <a:rPr lang="es-MX" sz="1600" smtClean="0"/>
              <a:t>Castañeda, S. y López, M. (2000). Modelos, estrategias y técnicas de evaluación e instrucción. Monografía de curso UAEM. México.</a:t>
            </a:r>
          </a:p>
          <a:p>
            <a:r>
              <a:rPr lang="es-MX" sz="1600" smtClean="0"/>
              <a:t>Castañeda, S (1996). Educación Basada en Competencias. Laboratorio deDesarrollo Cognitivo e Innovación Tecnológica. Posgrado, Facultad de Psicología, UNAM, México.</a:t>
            </a:r>
          </a:p>
          <a:p>
            <a:r>
              <a:rPr lang="es-MX" sz="1600" smtClean="0"/>
              <a:t>Catañeda, S (1995). Libro Blanco Sobre la Educación y la Formación. Enseñar y Aprender. Hacia la Sociedad Cognitiva. Compilación. Comisión de las comunidades Europeas. Bruselas,p.p. 29 II.</a:t>
            </a:r>
          </a:p>
          <a:p>
            <a:endParaRPr lang="es-MX" smtClean="0"/>
          </a:p>
        </p:txBody>
      </p:sp>
    </p:spTree>
  </p:cSld>
  <p:clrMapOvr>
    <a:masterClrMapping/>
  </p:clrMapOvr>
  <p:transition spd="slow">
    <p:zo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smtClean="0"/>
              <a:t>Referencias para </a:t>
            </a:r>
            <a:r>
              <a:rPr lang="es-MX" smtClean="0"/>
              <a:t>actividad vivencial</a:t>
            </a:r>
            <a:endParaRPr lang="es-MX" dirty="0"/>
          </a:p>
        </p:txBody>
      </p:sp>
      <p:sp>
        <p:nvSpPr>
          <p:cNvPr id="72707" name="2 Marcador de contenido"/>
          <p:cNvSpPr>
            <a:spLocks noGrp="1"/>
          </p:cNvSpPr>
          <p:nvPr>
            <p:ph sz="quarter" idx="1"/>
          </p:nvPr>
        </p:nvSpPr>
        <p:spPr>
          <a:xfrm>
            <a:off x="457200" y="1600200"/>
            <a:ext cx="7467600" cy="4873625"/>
          </a:xfrm>
        </p:spPr>
        <p:txBody>
          <a:bodyPr/>
          <a:lstStyle/>
          <a:p>
            <a:r>
              <a:rPr lang="en-US" sz="1600" smtClean="0"/>
              <a:t>Collins,A., Brown, J.S., y Newman, S.E (1989), Cognitive Apprenticeship:Theaching the Craft of reading, writting and mathematics. En L.B. Resnick (Ed.) Knowing, learning, and instruction. Essays in honor </a:t>
            </a:r>
            <a:r>
              <a:rPr lang="es-MX" sz="1600" smtClean="0"/>
              <a:t>of Robert Glaser.</a:t>
            </a:r>
          </a:p>
          <a:p>
            <a:r>
              <a:rPr lang="en-US" sz="1600" smtClean="0"/>
              <a:t>Hillsdale, N.J : Lawrence Erilbaum Associates. p.p. 453-494.</a:t>
            </a:r>
          </a:p>
          <a:p>
            <a:r>
              <a:rPr lang="es-MX" sz="1600" smtClean="0"/>
              <a:t>Constitución Política de los Estados Unidos Mexicanos De Corte, E. (1995). Desarrollo Cognitivo e Innovación Tecnológica. Una nueva</a:t>
            </a:r>
          </a:p>
          <a:p>
            <a:pPr>
              <a:buFont typeface="Wingdings" pitchFamily="2" charset="2"/>
              <a:buNone/>
            </a:pPr>
            <a:r>
              <a:rPr lang="es-MX" sz="1600" smtClean="0"/>
              <a:t>concepción de la enseñanza y el aprendizaje para el siglo XXI, revista latina de pensamiento y lenguaje, 4.2 B. Monográfico. Cognición, Educación y Evaluación, pp. 229-250.</a:t>
            </a:r>
          </a:p>
          <a:p>
            <a:endParaRPr lang="es-MX" smtClean="0"/>
          </a:p>
        </p:txBody>
      </p:sp>
    </p:spTree>
  </p:cSld>
  <p:clrMapOvr>
    <a:masterClrMapping/>
  </p:clrMapOvr>
  <p:transition spd="slow">
    <p:zo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2 Imagen" descr="images (3).jpg"/>
          <p:cNvPicPr>
            <a:picLocks noChangeAspect="1"/>
          </p:cNvPicPr>
          <p:nvPr/>
        </p:nvPicPr>
        <p:blipFill>
          <a:blip r:embed="rId2"/>
          <a:srcRect/>
          <a:stretch>
            <a:fillRect/>
          </a:stretch>
        </p:blipFill>
        <p:spPr bwMode="auto">
          <a:xfrm>
            <a:off x="357188" y="428625"/>
            <a:ext cx="8143875" cy="5856288"/>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571472" y="21429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Título"/>
          <p:cNvSpPr>
            <a:spLocks noGrp="1"/>
          </p:cNvSpPr>
          <p:nvPr>
            <p:ph type="title"/>
          </p:nvPr>
        </p:nvSpPr>
        <p:spPr/>
        <p:txBody>
          <a:bodyPr/>
          <a:lstStyle/>
          <a:p>
            <a:pPr eaLnBrk="1" fontAlgn="auto" hangingPunct="1">
              <a:spcAft>
                <a:spcPts val="0"/>
              </a:spcAft>
              <a:defRPr/>
            </a:pPr>
            <a:endParaRPr lang="es-MX"/>
          </a:p>
        </p:txBody>
      </p:sp>
      <p:sp>
        <p:nvSpPr>
          <p:cNvPr id="6" name="1 Título"/>
          <p:cNvSpPr txBox="1">
            <a:spLocks/>
          </p:cNvSpPr>
          <p:nvPr/>
        </p:nvSpPr>
        <p:spPr>
          <a:xfrm>
            <a:off x="609600" y="5143500"/>
            <a:ext cx="7467600" cy="1143000"/>
          </a:xfrm>
          <a:prstGeom prst="rect">
            <a:avLst/>
          </a:prstGeom>
        </p:spPr>
        <p:txBody>
          <a:bodyPr anchor="b"/>
          <a:lstStyle/>
          <a:p>
            <a:pPr algn="just" fontAlgn="auto">
              <a:spcAft>
                <a:spcPts val="0"/>
              </a:spcAft>
              <a:defRPr/>
            </a:pPr>
            <a:r>
              <a:rPr lang="es-MX" cap="small" dirty="0">
                <a:solidFill>
                  <a:schemeClr val="tx2"/>
                </a:solidFill>
                <a:latin typeface="+mj-lt"/>
                <a:ea typeface="+mj-ea"/>
                <a:cs typeface="+mj-cs"/>
              </a:rPr>
              <a:t>Lo anterior con el fin de desarrolla la comprensión de funciones sociales, es decir  forma a la juventud conforme a las necesidades sociales  en una sociedad democrática.</a:t>
            </a: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t>El curriculum cuenta con dos escencias </a:t>
            </a:r>
            <a:endParaRPr lang="es-MX" dirty="0"/>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5"/>
          <p:cNvSpPr>
            <a:spLocks noGrp="1"/>
          </p:cNvSpPr>
          <p:nvPr>
            <p:ph type="sldNum" sz="quarter" idx="12"/>
          </p:nvPr>
        </p:nvSpPr>
        <p:spPr>
          <a:xfrm rot="5400000">
            <a:off x="6989763" y="3736975"/>
            <a:ext cx="3200400" cy="365125"/>
          </a:xfrm>
          <a:ln>
            <a:miter lim="800000"/>
            <a:headEnd/>
            <a:tailEnd/>
          </a:ln>
        </p:spPr>
        <p:txBody>
          <a:bodyPr anchorCtr="0"/>
          <a:lstStyle/>
          <a:p>
            <a:pPr algn="l">
              <a:defRPr/>
            </a:pPr>
            <a:fld id="{C2565E12-28FB-43EB-8A85-1BF3848A03D6}" type="slidenum">
              <a:rPr lang="es-ES" sz="1200" b="0">
                <a:solidFill>
                  <a:schemeClr val="tx2"/>
                </a:solidFill>
              </a:rPr>
              <a:pPr algn="l">
                <a:defRPr/>
              </a:pPr>
              <a:t>9</a:t>
            </a:fld>
            <a:endParaRPr lang="es-ES" sz="1200" b="0">
              <a:solidFill>
                <a:schemeClr val="tx2"/>
              </a:solidFill>
            </a:endParaRPr>
          </a:p>
        </p:txBody>
      </p:sp>
      <p:sp>
        <p:nvSpPr>
          <p:cNvPr id="16387" name="Rectangle 3"/>
          <p:cNvSpPr>
            <a:spLocks noGrp="1" noChangeArrowheads="1"/>
          </p:cNvSpPr>
          <p:nvPr>
            <p:ph type="body" sz="half" idx="1"/>
          </p:nvPr>
        </p:nvSpPr>
        <p:spPr>
          <a:xfrm>
            <a:off x="685800" y="914400"/>
            <a:ext cx="3810000" cy="5181600"/>
          </a:xfrm>
        </p:spPr>
        <p:txBody>
          <a:bodyPr/>
          <a:lstStyle/>
          <a:p>
            <a:pPr eaLnBrk="1" hangingPunct="1"/>
            <a:r>
              <a:rPr lang="es-MX" b="1" i="1" smtClean="0"/>
              <a:t>Contenidos como formas de saber: </a:t>
            </a:r>
          </a:p>
          <a:p>
            <a:pPr eaLnBrk="1" hangingPunct="1">
              <a:buFont typeface="Wingdings" pitchFamily="2" charset="2"/>
              <a:buNone/>
            </a:pPr>
            <a:r>
              <a:rPr lang="es-MX" sz="2600" smtClean="0">
                <a:latin typeface="Times New Roman" pitchFamily="18" charset="0"/>
              </a:rPr>
              <a:t>Organizarlos desde una perspectiva significativa y constructiva                ( conocimiento inductivo-deductivo), según el # de temas por bloques.</a:t>
            </a:r>
            <a:endParaRPr lang="es-ES" sz="2600" smtClean="0">
              <a:latin typeface="Times New Roman" pitchFamily="18" charset="0"/>
            </a:endParaRPr>
          </a:p>
        </p:txBody>
      </p:sp>
      <p:sp>
        <p:nvSpPr>
          <p:cNvPr id="16388" name="Rectangle 4"/>
          <p:cNvSpPr>
            <a:spLocks noGrp="1" noChangeArrowheads="1"/>
          </p:cNvSpPr>
          <p:nvPr>
            <p:ph type="body" sz="half" idx="2"/>
          </p:nvPr>
        </p:nvSpPr>
        <p:spPr>
          <a:xfrm>
            <a:off x="4800600" y="914400"/>
            <a:ext cx="3657600" cy="5538788"/>
          </a:xfrm>
        </p:spPr>
        <p:txBody>
          <a:bodyPr/>
          <a:lstStyle/>
          <a:p>
            <a:pPr eaLnBrk="1" hangingPunct="1"/>
            <a:r>
              <a:rPr lang="es-MX" b="1" i="1" smtClean="0"/>
              <a:t>Métodos, procedimientos y actividades.</a:t>
            </a:r>
          </a:p>
          <a:p>
            <a:pPr eaLnBrk="1" hangingPunct="1">
              <a:buFont typeface="Wingdings" pitchFamily="2" charset="2"/>
              <a:buNone/>
            </a:pPr>
            <a:r>
              <a:rPr lang="es-MX" sz="2600" smtClean="0">
                <a:latin typeface="Times New Roman" pitchFamily="18" charset="0"/>
              </a:rPr>
              <a:t>Aquí se plantea las formas de hacer orientadas a la consecución de los objetivos                      ( capacidades, valores, destrezas, actitudes), entonces aquí toman el papel de estrategias de aprendizaje.</a:t>
            </a:r>
            <a:endParaRPr lang="es-ES" sz="2600" smtClean="0">
              <a:latin typeface="Times New Roman" pitchFamily="18" charset="0"/>
            </a:endParaRPr>
          </a:p>
        </p:txBody>
      </p:sp>
      <p:pic>
        <p:nvPicPr>
          <p:cNvPr id="16389" name="Picture 5" descr="j0232133"/>
          <p:cNvPicPr>
            <a:picLocks noChangeAspect="1" noChangeArrowheads="1"/>
          </p:cNvPicPr>
          <p:nvPr/>
        </p:nvPicPr>
        <p:blipFill>
          <a:blip r:embed="rId2"/>
          <a:srcRect/>
          <a:stretch>
            <a:fillRect/>
          </a:stretch>
        </p:blipFill>
        <p:spPr bwMode="auto">
          <a:xfrm>
            <a:off x="1835150" y="4149725"/>
            <a:ext cx="2068513" cy="2122488"/>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1007</TotalTime>
  <Words>3257</Words>
  <Application>Microsoft Office PowerPoint</Application>
  <PresentationFormat>Presentación en pantalla (4:3)</PresentationFormat>
  <Paragraphs>526</Paragraphs>
  <Slides>65</Slides>
  <Notes>0</Notes>
  <HiddenSlides>0</HiddenSlides>
  <MMClips>1</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65</vt:i4>
      </vt:variant>
    </vt:vector>
  </HeadingPairs>
  <TitlesOfParts>
    <vt:vector size="76" baseType="lpstr">
      <vt:lpstr>Arial</vt:lpstr>
      <vt:lpstr>Century Schoolbook</vt:lpstr>
      <vt:lpstr>Wingdings</vt:lpstr>
      <vt:lpstr>Wingdings 2</vt:lpstr>
      <vt:lpstr>Calibri</vt:lpstr>
      <vt:lpstr>Aharoni</vt:lpstr>
      <vt:lpstr>Courier New</vt:lpstr>
      <vt:lpstr>Times New Roman</vt:lpstr>
      <vt:lpstr>inherit</vt:lpstr>
      <vt:lpstr>Helvetica</vt:lpstr>
      <vt:lpstr>Mirador</vt:lpstr>
      <vt:lpstr>    C.U. UAEM ZAUMPANGO CARRERA: psicología materia: DISEÑO CURRICULAR  </vt:lpstr>
      <vt:lpstr>MAPA CURRICULAR</vt:lpstr>
      <vt:lpstr>INDICE</vt:lpstr>
      <vt:lpstr>OBJETIVO GENERAL</vt:lpstr>
      <vt:lpstr>UNIDAD</vt:lpstr>
      <vt:lpstr>             UNIDAD I.- MODELOS CURRILARES</vt:lpstr>
      <vt:lpstr>Diapositiva 7</vt:lpstr>
      <vt:lpstr>El curriculum cuenta con dos escencias </vt:lpstr>
      <vt:lpstr>Diapositiva 9</vt:lpstr>
      <vt:lpstr>Curriculum </vt:lpstr>
      <vt:lpstr>EVOLUCION CRONOLOGICA DEL DISEÑO CURRICULAR</vt:lpstr>
      <vt:lpstr>Diapositiva 12</vt:lpstr>
      <vt:lpstr>Diapositiva 13</vt:lpstr>
      <vt:lpstr>¿Qué es un modelo?</vt:lpstr>
      <vt:lpstr>Modelos curriculares </vt:lpstr>
      <vt:lpstr>Modelos curriculares</vt:lpstr>
      <vt:lpstr>Diapositiva 17</vt:lpstr>
      <vt:lpstr>Diapositiva 18</vt:lpstr>
      <vt:lpstr>Proyecto Organizativo</vt:lpstr>
      <vt:lpstr>UNIDAD</vt:lpstr>
      <vt:lpstr>UNIDAD  II. Fundamentación del curriculum -</vt:lpstr>
      <vt:lpstr>Diapositiva 22</vt:lpstr>
      <vt:lpstr>Fundamentos filosóficos</vt:lpstr>
      <vt:lpstr>Fundamento científico</vt:lpstr>
      <vt:lpstr>Fundamentos psicológicos</vt:lpstr>
      <vt:lpstr>Fundamentos pedagógicos </vt:lpstr>
      <vt:lpstr>Fundamentos legales</vt:lpstr>
      <vt:lpstr>Unidad III Desarrollo Curricular </vt:lpstr>
      <vt:lpstr>UNIDAD</vt:lpstr>
      <vt:lpstr>Planeación </vt:lpstr>
      <vt:lpstr>Diapositiva 31</vt:lpstr>
      <vt:lpstr>Diapositiva 32</vt:lpstr>
      <vt:lpstr>Diapositiva 33</vt:lpstr>
      <vt:lpstr>Diapositiva 34</vt:lpstr>
      <vt:lpstr>Diapositiva 35</vt:lpstr>
      <vt:lpstr>Evaluación  </vt:lpstr>
      <vt:lpstr>Diapositiva 37</vt:lpstr>
      <vt:lpstr>Diapositiva 38</vt:lpstr>
      <vt:lpstr>Diapositiva 39</vt:lpstr>
      <vt:lpstr>ESQUEMA GENERAL</vt:lpstr>
      <vt:lpstr>PARADIGMAS EDUCACIONALES </vt:lpstr>
      <vt:lpstr>Unidad IV  DISEÑO CURRICULAR </vt:lpstr>
      <vt:lpstr>UNIDAD</vt:lpstr>
      <vt:lpstr>Diapositiva 44</vt:lpstr>
      <vt:lpstr>Diapositiva 45</vt:lpstr>
      <vt:lpstr>Conductismo </vt:lpstr>
      <vt:lpstr>Diapositiva 47</vt:lpstr>
      <vt:lpstr>Diapositiva 48</vt:lpstr>
      <vt:lpstr>Diapositiva 49</vt:lpstr>
      <vt:lpstr>Diapositiva 50</vt:lpstr>
      <vt:lpstr>Paradigmas educativos </vt:lpstr>
      <vt:lpstr>V.- Evaluación Curricular</vt:lpstr>
      <vt:lpstr>UNIDAD</vt:lpstr>
      <vt:lpstr>Evaluación </vt:lpstr>
      <vt:lpstr> Estándares y desempeño  </vt:lpstr>
      <vt:lpstr>Estándares y desempeño.</vt:lpstr>
      <vt:lpstr>Fase 1 </vt:lpstr>
      <vt:lpstr>Fase 2</vt:lpstr>
      <vt:lpstr>Fase 3</vt:lpstr>
      <vt:lpstr>COMPONENTES BÁSICOS DE UNA EVALUACIÓN</vt:lpstr>
      <vt:lpstr>DISEÑO DE UNA EVALUACIÓN: COMPONENTES</vt:lpstr>
      <vt:lpstr>Referencias Bibliográficas</vt:lpstr>
      <vt:lpstr>Referencias de Apoyo</vt:lpstr>
      <vt:lpstr>Referencias para actividad vivencial</vt:lpstr>
      <vt:lpstr>Diapositiva 65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CURRICULAR</dc:title>
  <dc:creator>ANA</dc:creator>
  <cp:lastModifiedBy>usuario</cp:lastModifiedBy>
  <cp:revision>102</cp:revision>
  <dcterms:created xsi:type="dcterms:W3CDTF">2015-02-14T15:45:14Z</dcterms:created>
  <dcterms:modified xsi:type="dcterms:W3CDTF">2015-08-26T18:38:48Z</dcterms:modified>
</cp:coreProperties>
</file>