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40"/>
  </p:notesMasterIdLst>
  <p:handoutMasterIdLst>
    <p:handoutMasterId r:id="rId41"/>
  </p:handoutMasterIdLst>
  <p:sldIdLst>
    <p:sldId id="256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5" r:id="rId19"/>
    <p:sldId id="306" r:id="rId20"/>
    <p:sldId id="278" r:id="rId21"/>
    <p:sldId id="268" r:id="rId22"/>
    <p:sldId id="280" r:id="rId23"/>
    <p:sldId id="271" r:id="rId24"/>
    <p:sldId id="291" r:id="rId25"/>
    <p:sldId id="269" r:id="rId26"/>
    <p:sldId id="279" r:id="rId27"/>
    <p:sldId id="282" r:id="rId28"/>
    <p:sldId id="290" r:id="rId29"/>
    <p:sldId id="289" r:id="rId30"/>
    <p:sldId id="281" r:id="rId31"/>
    <p:sldId id="273" r:id="rId32"/>
    <p:sldId id="283" r:id="rId33"/>
    <p:sldId id="274" r:id="rId34"/>
    <p:sldId id="284" r:id="rId35"/>
    <p:sldId id="285" r:id="rId36"/>
    <p:sldId id="286" r:id="rId37"/>
    <p:sldId id="287" r:id="rId38"/>
    <p:sldId id="288" r:id="rId39"/>
  </p:sldIdLst>
  <p:sldSz cx="12188825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18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59" d="100"/>
          <a:sy n="59" d="100"/>
        </p:scale>
        <p:origin x="-2430" y="-125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2" d="100"/>
          <a:sy n="52" d="100"/>
        </p:scale>
        <p:origin x="-2856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3185A-2A53-4D8C-8F32-C845F2F70CBF}" type="doc">
      <dgm:prSet loTypeId="urn:microsoft.com/office/officeart/2005/8/layout/chevron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758CBA3A-9936-4C67-965C-A8DD3074879B}">
      <dgm:prSet phldrT="[Texto]"/>
      <dgm:spPr/>
      <dgm:t>
        <a:bodyPr/>
        <a:lstStyle/>
        <a:p>
          <a:r>
            <a:rPr lang="es-ES" dirty="0"/>
            <a:t>A</a:t>
          </a:r>
        </a:p>
      </dgm:t>
    </dgm:pt>
    <dgm:pt modelId="{39812E31-9C15-4A6C-B8B9-78CE6FB555B1}" type="parTrans" cxnId="{F717B596-7122-4C3F-9238-14763508386B}">
      <dgm:prSet/>
      <dgm:spPr/>
      <dgm:t>
        <a:bodyPr/>
        <a:lstStyle/>
        <a:p>
          <a:endParaRPr lang="es-ES"/>
        </a:p>
      </dgm:t>
    </dgm:pt>
    <dgm:pt modelId="{290E9CBE-1634-47AD-B973-508944073D35}" type="sibTrans" cxnId="{F717B596-7122-4C3F-9238-14763508386B}">
      <dgm:prSet/>
      <dgm:spPr/>
      <dgm:t>
        <a:bodyPr/>
        <a:lstStyle/>
        <a:p>
          <a:endParaRPr lang="es-ES"/>
        </a:p>
      </dgm:t>
    </dgm:pt>
    <dgm:pt modelId="{E90264E4-81CE-47E1-80E3-2624D8E5DFEE}">
      <dgm:prSet phldrT="[Texto]"/>
      <dgm:spPr/>
      <dgm:t>
        <a:bodyPr/>
        <a:lstStyle/>
        <a:p>
          <a:r>
            <a:rPr lang="es-ES" dirty="0" smtClean="0"/>
            <a:t>Jerárquico</a:t>
          </a:r>
          <a:endParaRPr lang="es-ES" dirty="0"/>
        </a:p>
      </dgm:t>
    </dgm:pt>
    <dgm:pt modelId="{79881485-DDC4-4A70-AA7E-393B9FD5747B}" type="parTrans" cxnId="{F3B89C52-602F-49F7-B10E-F3B64BCDF706}">
      <dgm:prSet/>
      <dgm:spPr/>
      <dgm:t>
        <a:bodyPr/>
        <a:lstStyle/>
        <a:p>
          <a:endParaRPr lang="es-ES"/>
        </a:p>
      </dgm:t>
    </dgm:pt>
    <dgm:pt modelId="{F41EE2E3-AB57-4E33-8FAD-2DCFFB467FDC}" type="sibTrans" cxnId="{F3B89C52-602F-49F7-B10E-F3B64BCDF706}">
      <dgm:prSet/>
      <dgm:spPr/>
      <dgm:t>
        <a:bodyPr/>
        <a:lstStyle/>
        <a:p>
          <a:endParaRPr lang="es-ES"/>
        </a:p>
      </dgm:t>
    </dgm:pt>
    <dgm:pt modelId="{15031D9C-993C-4715-A26F-56D8831933EB}">
      <dgm:prSet phldrT="[Texto]"/>
      <dgm:spPr/>
      <dgm:t>
        <a:bodyPr/>
        <a:lstStyle/>
        <a:p>
          <a:r>
            <a:rPr lang="es-ES"/>
            <a:t>B</a:t>
          </a:r>
        </a:p>
      </dgm:t>
    </dgm:pt>
    <dgm:pt modelId="{77530735-8AD3-469C-AEC2-B5B17A08AF65}" type="parTrans" cxnId="{C8C2ADA0-316E-46E3-A4D5-49BD4A9A4B0B}">
      <dgm:prSet/>
      <dgm:spPr/>
      <dgm:t>
        <a:bodyPr/>
        <a:lstStyle/>
        <a:p>
          <a:endParaRPr lang="es-ES"/>
        </a:p>
      </dgm:t>
    </dgm:pt>
    <dgm:pt modelId="{FB1D36D5-798A-40AA-91C3-3F3E5AF1A86F}" type="sibTrans" cxnId="{C8C2ADA0-316E-46E3-A4D5-49BD4A9A4B0B}">
      <dgm:prSet/>
      <dgm:spPr/>
      <dgm:t>
        <a:bodyPr/>
        <a:lstStyle/>
        <a:p>
          <a:endParaRPr lang="es-ES"/>
        </a:p>
      </dgm:t>
    </dgm:pt>
    <dgm:pt modelId="{07B93839-AE15-473C-B47B-27FA5DBEE4E9}">
      <dgm:prSet phldrT="[Texto]"/>
      <dgm:spPr/>
      <dgm:t>
        <a:bodyPr/>
        <a:lstStyle/>
        <a:p>
          <a:r>
            <a:rPr lang="es-ES" dirty="0" smtClean="0"/>
            <a:t>De red</a:t>
          </a:r>
          <a:endParaRPr lang="es-ES" dirty="0"/>
        </a:p>
      </dgm:t>
    </dgm:pt>
    <dgm:pt modelId="{2BEFC288-C4D1-45AF-B679-7A41333941DE}" type="parTrans" cxnId="{4D38D698-DC6D-4926-9520-43A255B536D4}">
      <dgm:prSet/>
      <dgm:spPr/>
      <dgm:t>
        <a:bodyPr/>
        <a:lstStyle/>
        <a:p>
          <a:endParaRPr lang="es-ES"/>
        </a:p>
      </dgm:t>
    </dgm:pt>
    <dgm:pt modelId="{0468DBFC-CB2D-4B3A-AAE7-09352D12344E}" type="sibTrans" cxnId="{4D38D698-DC6D-4926-9520-43A255B536D4}">
      <dgm:prSet/>
      <dgm:spPr/>
      <dgm:t>
        <a:bodyPr/>
        <a:lstStyle/>
        <a:p>
          <a:endParaRPr lang="es-ES"/>
        </a:p>
      </dgm:t>
    </dgm:pt>
    <dgm:pt modelId="{A05E8D05-15E6-4BEC-B725-D745A48258D3}">
      <dgm:prSet phldrT="[Texto]"/>
      <dgm:spPr/>
      <dgm:t>
        <a:bodyPr/>
        <a:lstStyle/>
        <a:p>
          <a:r>
            <a:rPr lang="es-ES" dirty="0" smtClean="0"/>
            <a:t>Relacionales</a:t>
          </a:r>
          <a:endParaRPr lang="es-ES" dirty="0"/>
        </a:p>
      </dgm:t>
    </dgm:pt>
    <dgm:pt modelId="{29C49A6E-36B2-41D1-83D5-6B58713D5DAF}" type="parTrans" cxnId="{EFE22C42-C667-4B7A-8208-6758BAEC1445}">
      <dgm:prSet/>
      <dgm:spPr/>
      <dgm:t>
        <a:bodyPr/>
        <a:lstStyle/>
        <a:p>
          <a:endParaRPr lang="es-ES"/>
        </a:p>
      </dgm:t>
    </dgm:pt>
    <dgm:pt modelId="{EA09E308-F440-47C6-8C86-B63BABC170D9}" type="sibTrans" cxnId="{EFE22C42-C667-4B7A-8208-6758BAEC1445}">
      <dgm:prSet/>
      <dgm:spPr/>
      <dgm:t>
        <a:bodyPr/>
        <a:lstStyle/>
        <a:p>
          <a:endParaRPr lang="es-ES"/>
        </a:p>
      </dgm:t>
    </dgm:pt>
    <dgm:pt modelId="{2936D842-720E-4365-AD39-F6EAEC441633}">
      <dgm:prSet phldrT="[Texto]"/>
      <dgm:spPr/>
      <dgm:t>
        <a:bodyPr/>
        <a:lstStyle/>
        <a:p>
          <a:r>
            <a:rPr lang="es-ES"/>
            <a:t>C</a:t>
          </a:r>
        </a:p>
      </dgm:t>
    </dgm:pt>
    <dgm:pt modelId="{96C19FF6-672B-4588-9D93-2A932D4ACF8D}" type="sibTrans" cxnId="{3A8ECB28-E23B-45B6-8C84-8AF5114507DE}">
      <dgm:prSet/>
      <dgm:spPr/>
      <dgm:t>
        <a:bodyPr/>
        <a:lstStyle/>
        <a:p>
          <a:endParaRPr lang="es-ES"/>
        </a:p>
      </dgm:t>
    </dgm:pt>
    <dgm:pt modelId="{13139645-28B0-41D9-8ED9-DA67D736E51B}" type="parTrans" cxnId="{3A8ECB28-E23B-45B6-8C84-8AF5114507DE}">
      <dgm:prSet/>
      <dgm:spPr/>
      <dgm:t>
        <a:bodyPr/>
        <a:lstStyle/>
        <a:p>
          <a:endParaRPr lang="es-ES"/>
        </a:p>
      </dgm:t>
    </dgm:pt>
    <dgm:pt modelId="{E80E23AD-ECAE-46D2-92A5-71CA9074EED7}" type="pres">
      <dgm:prSet presAssocID="{3183185A-2A53-4D8C-8F32-C845F2F70C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3DDCCD6-3F31-4095-8E42-5BBFC31B83BE}" type="pres">
      <dgm:prSet presAssocID="{758CBA3A-9936-4C67-965C-A8DD3074879B}" presName="composite" presStyleCnt="0"/>
      <dgm:spPr/>
    </dgm:pt>
    <dgm:pt modelId="{C0AF5CB7-6C4F-49BC-8738-E4DE0AC00B72}" type="pres">
      <dgm:prSet presAssocID="{758CBA3A-9936-4C67-965C-A8DD3074879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09DE89-66C0-478D-8170-8F0BC920F1EB}" type="pres">
      <dgm:prSet presAssocID="{758CBA3A-9936-4C67-965C-A8DD3074879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E78D13-8FB5-4AEC-B5C0-881B683FCF22}" type="pres">
      <dgm:prSet presAssocID="{290E9CBE-1634-47AD-B973-508944073D35}" presName="sp" presStyleCnt="0"/>
      <dgm:spPr/>
    </dgm:pt>
    <dgm:pt modelId="{E529DD28-A6C8-4185-BA28-3A73741EACF4}" type="pres">
      <dgm:prSet presAssocID="{15031D9C-993C-4715-A26F-56D8831933EB}" presName="composite" presStyleCnt="0"/>
      <dgm:spPr/>
    </dgm:pt>
    <dgm:pt modelId="{29EA1718-F619-46D8-B505-CF1DDA71B8BF}" type="pres">
      <dgm:prSet presAssocID="{15031D9C-993C-4715-A26F-56D8831933E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6267EA-EF01-411B-8D37-95F44BBB68D3}" type="pres">
      <dgm:prSet presAssocID="{15031D9C-993C-4715-A26F-56D8831933E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CED8E1-297A-4834-9FC1-39D8E59A67B1}" type="pres">
      <dgm:prSet presAssocID="{FB1D36D5-798A-40AA-91C3-3F3E5AF1A86F}" presName="sp" presStyleCnt="0"/>
      <dgm:spPr/>
    </dgm:pt>
    <dgm:pt modelId="{95036E43-6C97-4BF5-8CB3-7871077B6900}" type="pres">
      <dgm:prSet presAssocID="{2936D842-720E-4365-AD39-F6EAEC441633}" presName="composite" presStyleCnt="0"/>
      <dgm:spPr/>
    </dgm:pt>
    <dgm:pt modelId="{E7C44091-B50A-4CB0-98F0-E70A01DD36F4}" type="pres">
      <dgm:prSet presAssocID="{2936D842-720E-4365-AD39-F6EAEC44163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EF0610-07B4-40C7-AD99-F2285099C2E4}" type="pres">
      <dgm:prSet presAssocID="{2936D842-720E-4365-AD39-F6EAEC44163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684350B-06FE-48D5-B3C1-163A56F1155A}" type="presOf" srcId="{07B93839-AE15-473C-B47B-27FA5DBEE4E9}" destId="{C96267EA-EF01-411B-8D37-95F44BBB68D3}" srcOrd="0" destOrd="0" presId="urn:microsoft.com/office/officeart/2005/8/layout/chevron2"/>
    <dgm:cxn modelId="{EFE22C42-C667-4B7A-8208-6758BAEC1445}" srcId="{2936D842-720E-4365-AD39-F6EAEC441633}" destId="{A05E8D05-15E6-4BEC-B725-D745A48258D3}" srcOrd="0" destOrd="0" parTransId="{29C49A6E-36B2-41D1-83D5-6B58713D5DAF}" sibTransId="{EA09E308-F440-47C6-8C86-B63BABC170D9}"/>
    <dgm:cxn modelId="{B3B75767-F5F8-4491-90D5-5742EB2BC878}" type="presOf" srcId="{E90264E4-81CE-47E1-80E3-2624D8E5DFEE}" destId="{0E09DE89-66C0-478D-8170-8F0BC920F1EB}" srcOrd="0" destOrd="0" presId="urn:microsoft.com/office/officeart/2005/8/layout/chevron2"/>
    <dgm:cxn modelId="{F717B596-7122-4C3F-9238-14763508386B}" srcId="{3183185A-2A53-4D8C-8F32-C845F2F70CBF}" destId="{758CBA3A-9936-4C67-965C-A8DD3074879B}" srcOrd="0" destOrd="0" parTransId="{39812E31-9C15-4A6C-B8B9-78CE6FB555B1}" sibTransId="{290E9CBE-1634-47AD-B973-508944073D35}"/>
    <dgm:cxn modelId="{71B43602-5819-468F-A340-DA5A96BA033E}" type="presOf" srcId="{758CBA3A-9936-4C67-965C-A8DD3074879B}" destId="{C0AF5CB7-6C4F-49BC-8738-E4DE0AC00B72}" srcOrd="0" destOrd="0" presId="urn:microsoft.com/office/officeart/2005/8/layout/chevron2"/>
    <dgm:cxn modelId="{4333FB74-FEDF-4697-9A39-612F6D8B9AB6}" type="presOf" srcId="{2936D842-720E-4365-AD39-F6EAEC441633}" destId="{E7C44091-B50A-4CB0-98F0-E70A01DD36F4}" srcOrd="0" destOrd="0" presId="urn:microsoft.com/office/officeart/2005/8/layout/chevron2"/>
    <dgm:cxn modelId="{B16F9628-8397-4FE5-BC4D-5FC1A248AC83}" type="presOf" srcId="{15031D9C-993C-4715-A26F-56D8831933EB}" destId="{29EA1718-F619-46D8-B505-CF1DDA71B8BF}" srcOrd="0" destOrd="0" presId="urn:microsoft.com/office/officeart/2005/8/layout/chevron2"/>
    <dgm:cxn modelId="{CC2F2B2A-04B7-4809-A4A4-4104809974E6}" type="presOf" srcId="{A05E8D05-15E6-4BEC-B725-D745A48258D3}" destId="{68EF0610-07B4-40C7-AD99-F2285099C2E4}" srcOrd="0" destOrd="0" presId="urn:microsoft.com/office/officeart/2005/8/layout/chevron2"/>
    <dgm:cxn modelId="{5F92077A-D266-43D8-B1E4-282FB69A0EF5}" type="presOf" srcId="{3183185A-2A53-4D8C-8F32-C845F2F70CBF}" destId="{E80E23AD-ECAE-46D2-92A5-71CA9074EED7}" srcOrd="0" destOrd="0" presId="urn:microsoft.com/office/officeart/2005/8/layout/chevron2"/>
    <dgm:cxn modelId="{4D38D698-DC6D-4926-9520-43A255B536D4}" srcId="{15031D9C-993C-4715-A26F-56D8831933EB}" destId="{07B93839-AE15-473C-B47B-27FA5DBEE4E9}" srcOrd="0" destOrd="0" parTransId="{2BEFC288-C4D1-45AF-B679-7A41333941DE}" sibTransId="{0468DBFC-CB2D-4B3A-AAE7-09352D12344E}"/>
    <dgm:cxn modelId="{C8C2ADA0-316E-46E3-A4D5-49BD4A9A4B0B}" srcId="{3183185A-2A53-4D8C-8F32-C845F2F70CBF}" destId="{15031D9C-993C-4715-A26F-56D8831933EB}" srcOrd="1" destOrd="0" parTransId="{77530735-8AD3-469C-AEC2-B5B17A08AF65}" sibTransId="{FB1D36D5-798A-40AA-91C3-3F3E5AF1A86F}"/>
    <dgm:cxn modelId="{F3B89C52-602F-49F7-B10E-F3B64BCDF706}" srcId="{758CBA3A-9936-4C67-965C-A8DD3074879B}" destId="{E90264E4-81CE-47E1-80E3-2624D8E5DFEE}" srcOrd="0" destOrd="0" parTransId="{79881485-DDC4-4A70-AA7E-393B9FD5747B}" sibTransId="{F41EE2E3-AB57-4E33-8FAD-2DCFFB467FDC}"/>
    <dgm:cxn modelId="{3A8ECB28-E23B-45B6-8C84-8AF5114507DE}" srcId="{3183185A-2A53-4D8C-8F32-C845F2F70CBF}" destId="{2936D842-720E-4365-AD39-F6EAEC441633}" srcOrd="2" destOrd="0" parTransId="{13139645-28B0-41D9-8ED9-DA67D736E51B}" sibTransId="{96C19FF6-672B-4588-9D93-2A932D4ACF8D}"/>
    <dgm:cxn modelId="{135E7873-A46E-4154-8EE3-52AAA60564FD}" type="presParOf" srcId="{E80E23AD-ECAE-46D2-92A5-71CA9074EED7}" destId="{63DDCCD6-3F31-4095-8E42-5BBFC31B83BE}" srcOrd="0" destOrd="0" presId="urn:microsoft.com/office/officeart/2005/8/layout/chevron2"/>
    <dgm:cxn modelId="{A9FAD751-EA16-40A5-97AE-3F69AE5C1837}" type="presParOf" srcId="{63DDCCD6-3F31-4095-8E42-5BBFC31B83BE}" destId="{C0AF5CB7-6C4F-49BC-8738-E4DE0AC00B72}" srcOrd="0" destOrd="0" presId="urn:microsoft.com/office/officeart/2005/8/layout/chevron2"/>
    <dgm:cxn modelId="{D4F1CFD9-FAA1-4448-ABAA-E3FEFCB6CAF1}" type="presParOf" srcId="{63DDCCD6-3F31-4095-8E42-5BBFC31B83BE}" destId="{0E09DE89-66C0-478D-8170-8F0BC920F1EB}" srcOrd="1" destOrd="0" presId="urn:microsoft.com/office/officeart/2005/8/layout/chevron2"/>
    <dgm:cxn modelId="{2E2E534E-4D39-4D42-98E3-8E839879F75B}" type="presParOf" srcId="{E80E23AD-ECAE-46D2-92A5-71CA9074EED7}" destId="{52E78D13-8FB5-4AEC-B5C0-881B683FCF22}" srcOrd="1" destOrd="0" presId="urn:microsoft.com/office/officeart/2005/8/layout/chevron2"/>
    <dgm:cxn modelId="{E68FD358-61E9-4B14-947B-E013AD32E758}" type="presParOf" srcId="{E80E23AD-ECAE-46D2-92A5-71CA9074EED7}" destId="{E529DD28-A6C8-4185-BA28-3A73741EACF4}" srcOrd="2" destOrd="0" presId="urn:microsoft.com/office/officeart/2005/8/layout/chevron2"/>
    <dgm:cxn modelId="{ADDEDC8D-E08F-431C-8144-0F1630B4A0CB}" type="presParOf" srcId="{E529DD28-A6C8-4185-BA28-3A73741EACF4}" destId="{29EA1718-F619-46D8-B505-CF1DDA71B8BF}" srcOrd="0" destOrd="0" presId="urn:microsoft.com/office/officeart/2005/8/layout/chevron2"/>
    <dgm:cxn modelId="{D8DF5C2A-E654-4638-8D6A-DD69C6F02065}" type="presParOf" srcId="{E529DD28-A6C8-4185-BA28-3A73741EACF4}" destId="{C96267EA-EF01-411B-8D37-95F44BBB68D3}" srcOrd="1" destOrd="0" presId="urn:microsoft.com/office/officeart/2005/8/layout/chevron2"/>
    <dgm:cxn modelId="{8CA69AEF-3F6A-4CF3-AA93-E24960786D06}" type="presParOf" srcId="{E80E23AD-ECAE-46D2-92A5-71CA9074EED7}" destId="{4CCED8E1-297A-4834-9FC1-39D8E59A67B1}" srcOrd="3" destOrd="0" presId="urn:microsoft.com/office/officeart/2005/8/layout/chevron2"/>
    <dgm:cxn modelId="{23553970-4502-4F21-A038-1A6EF7082C03}" type="presParOf" srcId="{E80E23AD-ECAE-46D2-92A5-71CA9074EED7}" destId="{95036E43-6C97-4BF5-8CB3-7871077B6900}" srcOrd="4" destOrd="0" presId="urn:microsoft.com/office/officeart/2005/8/layout/chevron2"/>
    <dgm:cxn modelId="{2BCE6584-740F-4DE0-9BB4-2B4E6DC85A9E}" type="presParOf" srcId="{95036E43-6C97-4BF5-8CB3-7871077B6900}" destId="{E7C44091-B50A-4CB0-98F0-E70A01DD36F4}" srcOrd="0" destOrd="0" presId="urn:microsoft.com/office/officeart/2005/8/layout/chevron2"/>
    <dgm:cxn modelId="{EEBB7F6E-84DC-4C03-95AA-EA05A012B25A}" type="presParOf" srcId="{95036E43-6C97-4BF5-8CB3-7871077B6900}" destId="{68EF0610-07B4-40C7-AD99-F2285099C2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3185A-2A53-4D8C-8F32-C845F2F70CBF}" type="doc">
      <dgm:prSet loTypeId="urn:microsoft.com/office/officeart/2005/8/layout/chevron2" loCatId="list" qsTypeId="urn:microsoft.com/office/officeart/2005/8/quickstyle/3d8" qsCatId="3D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758CBA3A-9936-4C67-965C-A8DD3074879B}">
      <dgm:prSet phldrT="[Texto]"/>
      <dgm:spPr/>
      <dgm:t>
        <a:bodyPr/>
        <a:lstStyle/>
        <a:p>
          <a:r>
            <a:rPr lang="es-ES" dirty="0" smtClean="0"/>
            <a:t> </a:t>
          </a:r>
          <a:endParaRPr lang="es-ES" dirty="0"/>
        </a:p>
      </dgm:t>
    </dgm:pt>
    <dgm:pt modelId="{39812E31-9C15-4A6C-B8B9-78CE6FB555B1}" type="parTrans" cxnId="{F717B596-7122-4C3F-9238-14763508386B}">
      <dgm:prSet/>
      <dgm:spPr/>
      <dgm:t>
        <a:bodyPr/>
        <a:lstStyle/>
        <a:p>
          <a:endParaRPr lang="es-ES"/>
        </a:p>
      </dgm:t>
    </dgm:pt>
    <dgm:pt modelId="{290E9CBE-1634-47AD-B973-508944073D35}" type="sibTrans" cxnId="{F717B596-7122-4C3F-9238-14763508386B}">
      <dgm:prSet/>
      <dgm:spPr/>
      <dgm:t>
        <a:bodyPr/>
        <a:lstStyle/>
        <a:p>
          <a:endParaRPr lang="es-ES"/>
        </a:p>
      </dgm:t>
    </dgm:pt>
    <dgm:pt modelId="{15031D9C-993C-4715-A26F-56D8831933EB}">
      <dgm:prSet phldrT="[Texto]"/>
      <dgm:spPr/>
      <dgm:t>
        <a:bodyPr/>
        <a:lstStyle/>
        <a:p>
          <a:endParaRPr lang="es-ES" dirty="0"/>
        </a:p>
      </dgm:t>
    </dgm:pt>
    <dgm:pt modelId="{77530735-8AD3-469C-AEC2-B5B17A08AF65}" type="parTrans" cxnId="{C8C2ADA0-316E-46E3-A4D5-49BD4A9A4B0B}">
      <dgm:prSet/>
      <dgm:spPr/>
      <dgm:t>
        <a:bodyPr/>
        <a:lstStyle/>
        <a:p>
          <a:endParaRPr lang="es-ES"/>
        </a:p>
      </dgm:t>
    </dgm:pt>
    <dgm:pt modelId="{FB1D36D5-798A-40AA-91C3-3F3E5AF1A86F}" type="sibTrans" cxnId="{C8C2ADA0-316E-46E3-A4D5-49BD4A9A4B0B}">
      <dgm:prSet/>
      <dgm:spPr/>
      <dgm:t>
        <a:bodyPr/>
        <a:lstStyle/>
        <a:p>
          <a:endParaRPr lang="es-ES"/>
        </a:p>
      </dgm:t>
    </dgm:pt>
    <dgm:pt modelId="{07B93839-AE15-473C-B47B-27FA5DBEE4E9}">
      <dgm:prSet phldrT="[Texto]"/>
      <dgm:spPr/>
      <dgm:t>
        <a:bodyPr/>
        <a:lstStyle/>
        <a:p>
          <a:r>
            <a:rPr lang="es-ES" dirty="0" smtClean="0"/>
            <a:t>Federación</a:t>
          </a:r>
          <a:endParaRPr lang="es-ES" dirty="0"/>
        </a:p>
      </dgm:t>
    </dgm:pt>
    <dgm:pt modelId="{2BEFC288-C4D1-45AF-B679-7A41333941DE}" type="parTrans" cxnId="{4D38D698-DC6D-4926-9520-43A255B536D4}">
      <dgm:prSet/>
      <dgm:spPr/>
      <dgm:t>
        <a:bodyPr/>
        <a:lstStyle/>
        <a:p>
          <a:endParaRPr lang="es-ES"/>
        </a:p>
      </dgm:t>
    </dgm:pt>
    <dgm:pt modelId="{0468DBFC-CB2D-4B3A-AAE7-09352D12344E}" type="sibTrans" cxnId="{4D38D698-DC6D-4926-9520-43A255B536D4}">
      <dgm:prSet/>
      <dgm:spPr/>
      <dgm:t>
        <a:bodyPr/>
        <a:lstStyle/>
        <a:p>
          <a:endParaRPr lang="es-ES"/>
        </a:p>
      </dgm:t>
    </dgm:pt>
    <dgm:pt modelId="{A05E8D05-15E6-4BEC-B725-D745A48258D3}">
      <dgm:prSet phldrT="[Texto]"/>
      <dgm:spPr/>
      <dgm:t>
        <a:bodyPr/>
        <a:lstStyle/>
        <a:p>
          <a:r>
            <a:rPr lang="es-ES" dirty="0" smtClean="0"/>
            <a:t>Extensibilidad</a:t>
          </a:r>
          <a:endParaRPr lang="es-ES" dirty="0"/>
        </a:p>
      </dgm:t>
    </dgm:pt>
    <dgm:pt modelId="{29C49A6E-36B2-41D1-83D5-6B58713D5DAF}" type="parTrans" cxnId="{EFE22C42-C667-4B7A-8208-6758BAEC1445}">
      <dgm:prSet/>
      <dgm:spPr/>
      <dgm:t>
        <a:bodyPr/>
        <a:lstStyle/>
        <a:p>
          <a:endParaRPr lang="es-ES"/>
        </a:p>
      </dgm:t>
    </dgm:pt>
    <dgm:pt modelId="{EA09E308-F440-47C6-8C86-B63BABC170D9}" type="sibTrans" cxnId="{EFE22C42-C667-4B7A-8208-6758BAEC1445}">
      <dgm:prSet/>
      <dgm:spPr/>
      <dgm:t>
        <a:bodyPr/>
        <a:lstStyle/>
        <a:p>
          <a:endParaRPr lang="es-ES"/>
        </a:p>
      </dgm:t>
    </dgm:pt>
    <dgm:pt modelId="{2936D842-720E-4365-AD39-F6EAEC441633}">
      <dgm:prSet phldrT="[Texto]"/>
      <dgm:spPr/>
      <dgm:t>
        <a:bodyPr/>
        <a:lstStyle/>
        <a:p>
          <a:endParaRPr lang="es-ES" dirty="0"/>
        </a:p>
      </dgm:t>
    </dgm:pt>
    <dgm:pt modelId="{96C19FF6-672B-4588-9D93-2A932D4ACF8D}" type="sibTrans" cxnId="{3A8ECB28-E23B-45B6-8C84-8AF5114507DE}">
      <dgm:prSet/>
      <dgm:spPr/>
      <dgm:t>
        <a:bodyPr/>
        <a:lstStyle/>
        <a:p>
          <a:endParaRPr lang="es-ES"/>
        </a:p>
      </dgm:t>
    </dgm:pt>
    <dgm:pt modelId="{13139645-28B0-41D9-8ED9-DA67D736E51B}" type="parTrans" cxnId="{3A8ECB28-E23B-45B6-8C84-8AF5114507DE}">
      <dgm:prSet/>
      <dgm:spPr/>
      <dgm:t>
        <a:bodyPr/>
        <a:lstStyle/>
        <a:p>
          <a:endParaRPr lang="es-ES"/>
        </a:p>
      </dgm:t>
    </dgm:pt>
    <dgm:pt modelId="{E90264E4-81CE-47E1-80E3-2624D8E5DFEE}">
      <dgm:prSet phldrT="[Texto]"/>
      <dgm:spPr/>
      <dgm:t>
        <a:bodyPr/>
        <a:lstStyle/>
        <a:p>
          <a:r>
            <a:rPr lang="es-ES" dirty="0" smtClean="0"/>
            <a:t>Integración</a:t>
          </a:r>
          <a:endParaRPr lang="es-ES" dirty="0"/>
        </a:p>
      </dgm:t>
    </dgm:pt>
    <dgm:pt modelId="{F41EE2E3-AB57-4E33-8FAD-2DCFFB467FDC}" type="sibTrans" cxnId="{F3B89C52-602F-49F7-B10E-F3B64BCDF706}">
      <dgm:prSet/>
      <dgm:spPr/>
      <dgm:t>
        <a:bodyPr/>
        <a:lstStyle/>
        <a:p>
          <a:endParaRPr lang="es-ES"/>
        </a:p>
      </dgm:t>
    </dgm:pt>
    <dgm:pt modelId="{79881485-DDC4-4A70-AA7E-393B9FD5747B}" type="parTrans" cxnId="{F3B89C52-602F-49F7-B10E-F3B64BCDF706}">
      <dgm:prSet/>
      <dgm:spPr/>
      <dgm:t>
        <a:bodyPr/>
        <a:lstStyle/>
        <a:p>
          <a:endParaRPr lang="es-ES"/>
        </a:p>
      </dgm:t>
    </dgm:pt>
    <dgm:pt modelId="{3AD05A24-1663-406F-8E7B-CDAEB4E77EEA}">
      <dgm:prSet phldrT="[Texto]"/>
      <dgm:spPr/>
      <dgm:t>
        <a:bodyPr/>
        <a:lstStyle/>
        <a:p>
          <a:r>
            <a:rPr lang="es-ES" dirty="0" smtClean="0"/>
            <a:t>Distribución</a:t>
          </a:r>
          <a:endParaRPr lang="es-ES" dirty="0"/>
        </a:p>
      </dgm:t>
    </dgm:pt>
    <dgm:pt modelId="{A22CBEA8-A630-463F-ADA4-6ACFF06E3525}" type="parTrans" cxnId="{9FB4999B-5AD8-41A5-9B8A-2BE437F5C4E2}">
      <dgm:prSet/>
      <dgm:spPr/>
      <dgm:t>
        <a:bodyPr/>
        <a:lstStyle/>
        <a:p>
          <a:endParaRPr lang="es-MX"/>
        </a:p>
      </dgm:t>
    </dgm:pt>
    <dgm:pt modelId="{6309BE68-6884-43FC-A7DF-5BB248827B0C}" type="sibTrans" cxnId="{9FB4999B-5AD8-41A5-9B8A-2BE437F5C4E2}">
      <dgm:prSet/>
      <dgm:spPr/>
      <dgm:t>
        <a:bodyPr/>
        <a:lstStyle/>
        <a:p>
          <a:endParaRPr lang="es-MX"/>
        </a:p>
      </dgm:t>
    </dgm:pt>
    <dgm:pt modelId="{9949AE56-C2F0-43A8-90BB-C6A7AF38115B}">
      <dgm:prSet phldrT="[Texto]"/>
      <dgm:spPr/>
      <dgm:t>
        <a:bodyPr/>
        <a:lstStyle/>
        <a:p>
          <a:r>
            <a:rPr lang="es-ES" dirty="0" smtClean="0"/>
            <a:t>Optimización</a:t>
          </a:r>
          <a:endParaRPr lang="es-ES" dirty="0"/>
        </a:p>
      </dgm:t>
    </dgm:pt>
    <dgm:pt modelId="{CA4F6C6E-3E81-4982-B3F7-48E1BFEA8B6C}" type="parTrans" cxnId="{EDC427F2-747E-4B5F-BA31-FFDA0815C572}">
      <dgm:prSet/>
      <dgm:spPr/>
      <dgm:t>
        <a:bodyPr/>
        <a:lstStyle/>
        <a:p>
          <a:endParaRPr lang="es-MX"/>
        </a:p>
      </dgm:t>
    </dgm:pt>
    <dgm:pt modelId="{37540610-9268-4000-8AB3-05D04D8958B9}" type="sibTrans" cxnId="{EDC427F2-747E-4B5F-BA31-FFDA0815C572}">
      <dgm:prSet/>
      <dgm:spPr/>
      <dgm:t>
        <a:bodyPr/>
        <a:lstStyle/>
        <a:p>
          <a:endParaRPr lang="es-MX"/>
        </a:p>
      </dgm:t>
    </dgm:pt>
    <dgm:pt modelId="{CBBD7E1C-FC14-4BBC-8E9F-9ABE302194E1}">
      <dgm:prSet phldrT="[Texto]"/>
      <dgm:spPr/>
      <dgm:t>
        <a:bodyPr/>
        <a:lstStyle/>
        <a:p>
          <a:r>
            <a:rPr lang="es-ES" dirty="0" smtClean="0"/>
            <a:t>Datos independientes</a:t>
          </a:r>
          <a:endParaRPr lang="es-ES" dirty="0"/>
        </a:p>
      </dgm:t>
    </dgm:pt>
    <dgm:pt modelId="{265C19F3-6DBD-4355-81C0-D4BF441C19CA}" type="parTrans" cxnId="{487594BD-AF9A-47B1-A50F-379DBBD69E5A}">
      <dgm:prSet/>
      <dgm:spPr/>
      <dgm:t>
        <a:bodyPr/>
        <a:lstStyle/>
        <a:p>
          <a:endParaRPr lang="es-MX"/>
        </a:p>
      </dgm:t>
    </dgm:pt>
    <dgm:pt modelId="{410608E3-8326-431C-A0E3-22B4EB00FCC1}" type="sibTrans" cxnId="{487594BD-AF9A-47B1-A50F-379DBBD69E5A}">
      <dgm:prSet/>
      <dgm:spPr/>
      <dgm:t>
        <a:bodyPr/>
        <a:lstStyle/>
        <a:p>
          <a:endParaRPr lang="es-MX"/>
        </a:p>
      </dgm:t>
    </dgm:pt>
    <dgm:pt modelId="{37E1FCC2-CCB4-413C-9692-6F99F1AA1505}">
      <dgm:prSet phldrT="[Texto]"/>
      <dgm:spPr/>
      <dgm:t>
        <a:bodyPr/>
        <a:lstStyle/>
        <a:p>
          <a:endParaRPr lang="es-ES" dirty="0"/>
        </a:p>
      </dgm:t>
    </dgm:pt>
    <dgm:pt modelId="{C84D8C37-84F4-4DF7-B093-810185125702}" type="parTrans" cxnId="{22558B02-BD70-4457-878D-D1A20D308254}">
      <dgm:prSet/>
      <dgm:spPr/>
      <dgm:t>
        <a:bodyPr/>
        <a:lstStyle/>
        <a:p>
          <a:endParaRPr lang="es-MX"/>
        </a:p>
      </dgm:t>
    </dgm:pt>
    <dgm:pt modelId="{7508E9FF-036D-48AE-BA21-8B4170BD0A67}" type="sibTrans" cxnId="{22558B02-BD70-4457-878D-D1A20D308254}">
      <dgm:prSet/>
      <dgm:spPr/>
      <dgm:t>
        <a:bodyPr/>
        <a:lstStyle/>
        <a:p>
          <a:endParaRPr lang="es-MX"/>
        </a:p>
      </dgm:t>
    </dgm:pt>
    <dgm:pt modelId="{D1ADA0F8-48AB-409B-86D2-0DB2B34E41A2}">
      <dgm:prSet phldrT="[Texto]"/>
      <dgm:spPr/>
      <dgm:t>
        <a:bodyPr/>
        <a:lstStyle/>
        <a:p>
          <a:endParaRPr lang="es-ES" dirty="0"/>
        </a:p>
      </dgm:t>
    </dgm:pt>
    <dgm:pt modelId="{23516CFC-AB8F-4054-9B1F-98C544480267}" type="parTrans" cxnId="{B00C7E79-511A-4F13-A0EB-7DACC3F57487}">
      <dgm:prSet/>
      <dgm:spPr/>
      <dgm:t>
        <a:bodyPr/>
        <a:lstStyle/>
        <a:p>
          <a:endParaRPr lang="es-MX"/>
        </a:p>
      </dgm:t>
    </dgm:pt>
    <dgm:pt modelId="{E4A5E128-D511-4920-A25D-1632E31908B3}" type="sibTrans" cxnId="{B00C7E79-511A-4F13-A0EB-7DACC3F57487}">
      <dgm:prSet/>
      <dgm:spPr/>
      <dgm:t>
        <a:bodyPr/>
        <a:lstStyle/>
        <a:p>
          <a:endParaRPr lang="es-MX"/>
        </a:p>
      </dgm:t>
    </dgm:pt>
    <dgm:pt modelId="{2C5AD931-5925-4153-8E2F-AD4540C03CB8}">
      <dgm:prSet phldrT="[Texto]"/>
      <dgm:spPr/>
      <dgm:t>
        <a:bodyPr/>
        <a:lstStyle/>
        <a:p>
          <a:endParaRPr lang="es-ES" dirty="0"/>
        </a:p>
      </dgm:t>
    </dgm:pt>
    <dgm:pt modelId="{E8044ECF-B3C3-4127-9472-8DC949054C1E}" type="parTrans" cxnId="{FAC02668-ADA5-4CE6-A790-DB96268A1C27}">
      <dgm:prSet/>
      <dgm:spPr/>
      <dgm:t>
        <a:bodyPr/>
        <a:lstStyle/>
        <a:p>
          <a:endParaRPr lang="es-MX"/>
        </a:p>
      </dgm:t>
    </dgm:pt>
    <dgm:pt modelId="{6F9C8E55-EAEC-4C3D-90DB-E27A43352C26}" type="sibTrans" cxnId="{FAC02668-ADA5-4CE6-A790-DB96268A1C27}">
      <dgm:prSet/>
      <dgm:spPr/>
      <dgm:t>
        <a:bodyPr/>
        <a:lstStyle/>
        <a:p>
          <a:endParaRPr lang="es-MX"/>
        </a:p>
      </dgm:t>
    </dgm:pt>
    <dgm:pt modelId="{E80E23AD-ECAE-46D2-92A5-71CA9074EED7}" type="pres">
      <dgm:prSet presAssocID="{3183185A-2A53-4D8C-8F32-C845F2F70C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3DDCCD6-3F31-4095-8E42-5BBFC31B83BE}" type="pres">
      <dgm:prSet presAssocID="{758CBA3A-9936-4C67-965C-A8DD3074879B}" presName="composite" presStyleCnt="0"/>
      <dgm:spPr/>
      <dgm:t>
        <a:bodyPr/>
        <a:lstStyle/>
        <a:p>
          <a:endParaRPr lang="es-MX"/>
        </a:p>
      </dgm:t>
    </dgm:pt>
    <dgm:pt modelId="{C0AF5CB7-6C4F-49BC-8738-E4DE0AC00B72}" type="pres">
      <dgm:prSet presAssocID="{758CBA3A-9936-4C67-965C-A8DD3074879B}" presName="parentText" presStyleLbl="alignNode1" presStyleIdx="0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0E09DE89-66C0-478D-8170-8F0BC920F1EB}" type="pres">
      <dgm:prSet presAssocID="{758CBA3A-9936-4C67-965C-A8DD3074879B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E78D13-8FB5-4AEC-B5C0-881B683FCF22}" type="pres">
      <dgm:prSet presAssocID="{290E9CBE-1634-47AD-B973-508944073D35}" presName="sp" presStyleCnt="0"/>
      <dgm:spPr/>
      <dgm:t>
        <a:bodyPr/>
        <a:lstStyle/>
        <a:p>
          <a:endParaRPr lang="es-MX"/>
        </a:p>
      </dgm:t>
    </dgm:pt>
    <dgm:pt modelId="{E529DD28-A6C8-4185-BA28-3A73741EACF4}" type="pres">
      <dgm:prSet presAssocID="{15031D9C-993C-4715-A26F-56D8831933EB}" presName="composite" presStyleCnt="0"/>
      <dgm:spPr/>
      <dgm:t>
        <a:bodyPr/>
        <a:lstStyle/>
        <a:p>
          <a:endParaRPr lang="es-MX"/>
        </a:p>
      </dgm:t>
    </dgm:pt>
    <dgm:pt modelId="{29EA1718-F619-46D8-B505-CF1DDA71B8BF}" type="pres">
      <dgm:prSet presAssocID="{15031D9C-993C-4715-A26F-56D8831933EB}" presName="parentText" presStyleLbl="alignNode1" presStyleIdx="1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C96267EA-EF01-411B-8D37-95F44BBB68D3}" type="pres">
      <dgm:prSet presAssocID="{15031D9C-993C-4715-A26F-56D8831933EB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CED8E1-297A-4834-9FC1-39D8E59A67B1}" type="pres">
      <dgm:prSet presAssocID="{FB1D36D5-798A-40AA-91C3-3F3E5AF1A86F}" presName="sp" presStyleCnt="0"/>
      <dgm:spPr/>
      <dgm:t>
        <a:bodyPr/>
        <a:lstStyle/>
        <a:p>
          <a:endParaRPr lang="es-MX"/>
        </a:p>
      </dgm:t>
    </dgm:pt>
    <dgm:pt modelId="{95036E43-6C97-4BF5-8CB3-7871077B6900}" type="pres">
      <dgm:prSet presAssocID="{2936D842-720E-4365-AD39-F6EAEC441633}" presName="composite" presStyleCnt="0"/>
      <dgm:spPr/>
      <dgm:t>
        <a:bodyPr/>
        <a:lstStyle/>
        <a:p>
          <a:endParaRPr lang="es-MX"/>
        </a:p>
      </dgm:t>
    </dgm:pt>
    <dgm:pt modelId="{E7C44091-B50A-4CB0-98F0-E70A01DD36F4}" type="pres">
      <dgm:prSet presAssocID="{2936D842-720E-4365-AD39-F6EAEC441633}" presName="parentText" presStyleLbl="alignNode1" presStyleIdx="2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68EF0610-07B4-40C7-AD99-F2285099C2E4}" type="pres">
      <dgm:prSet presAssocID="{2936D842-720E-4365-AD39-F6EAEC44163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8873F5-0F45-4C10-91C7-322A4E410087}" type="pres">
      <dgm:prSet presAssocID="{96C19FF6-672B-4588-9D93-2A932D4ACF8D}" presName="sp" presStyleCnt="0"/>
      <dgm:spPr/>
      <dgm:t>
        <a:bodyPr/>
        <a:lstStyle/>
        <a:p>
          <a:endParaRPr lang="es-MX"/>
        </a:p>
      </dgm:t>
    </dgm:pt>
    <dgm:pt modelId="{D41DD452-A685-4598-B75E-7AE2292835E5}" type="pres">
      <dgm:prSet presAssocID="{37E1FCC2-CCB4-413C-9692-6F99F1AA1505}" presName="composite" presStyleCnt="0"/>
      <dgm:spPr/>
    </dgm:pt>
    <dgm:pt modelId="{1C1447B4-9215-4599-9BE5-8BF00EC58027}" type="pres">
      <dgm:prSet presAssocID="{37E1FCC2-CCB4-413C-9692-6F99F1AA1505}" presName="parentText" presStyleLbl="alignNode1" presStyleIdx="3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22F25EFD-B63E-4233-B2B9-94959B5AABCE}" type="pres">
      <dgm:prSet presAssocID="{37E1FCC2-CCB4-413C-9692-6F99F1AA1505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3AFBD9-BDD2-4DE3-B3CC-63038C2AFFA1}" type="pres">
      <dgm:prSet presAssocID="{7508E9FF-036D-48AE-BA21-8B4170BD0A67}" presName="sp" presStyleCnt="0"/>
      <dgm:spPr/>
    </dgm:pt>
    <dgm:pt modelId="{45212F00-0DC7-48C3-8B69-C613367F9F93}" type="pres">
      <dgm:prSet presAssocID="{D1ADA0F8-48AB-409B-86D2-0DB2B34E41A2}" presName="composite" presStyleCnt="0"/>
      <dgm:spPr/>
    </dgm:pt>
    <dgm:pt modelId="{97A534E6-A5E8-4E5D-8ED0-D851D938D8FF}" type="pres">
      <dgm:prSet presAssocID="{D1ADA0F8-48AB-409B-86D2-0DB2B34E41A2}" presName="parentText" presStyleLbl="alignNode1" presStyleIdx="4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743453D4-F86F-45EC-9321-E31FDF59BA54}" type="pres">
      <dgm:prSet presAssocID="{D1ADA0F8-48AB-409B-86D2-0DB2B34E41A2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FF0488-D40A-46D7-9387-5AA699617C11}" type="pres">
      <dgm:prSet presAssocID="{E4A5E128-D511-4920-A25D-1632E31908B3}" presName="sp" presStyleCnt="0"/>
      <dgm:spPr/>
    </dgm:pt>
    <dgm:pt modelId="{62488E2E-8A0B-4A0F-8B0A-37FDB6ACA8B2}" type="pres">
      <dgm:prSet presAssocID="{2C5AD931-5925-4153-8E2F-AD4540C03CB8}" presName="composite" presStyleCnt="0"/>
      <dgm:spPr/>
    </dgm:pt>
    <dgm:pt modelId="{DFB8773B-A68A-45B0-888A-6E26EE82273D}" type="pres">
      <dgm:prSet presAssocID="{2C5AD931-5925-4153-8E2F-AD4540C03CB8}" presName="parentText" presStyleLbl="alignNode1" presStyleIdx="5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277349D3-7DE4-49C7-8471-1399F56B09B8}" type="pres">
      <dgm:prSet presAssocID="{2C5AD931-5925-4153-8E2F-AD4540C03CB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060496-FB01-42E8-A4AC-C8642D933073}" type="presOf" srcId="{3183185A-2A53-4D8C-8F32-C845F2F70CBF}" destId="{E80E23AD-ECAE-46D2-92A5-71CA9074EED7}" srcOrd="0" destOrd="0" presId="urn:microsoft.com/office/officeart/2005/8/layout/chevron2"/>
    <dgm:cxn modelId="{E6AE80E9-F86E-4845-8734-B3E85E587758}" type="presOf" srcId="{2C5AD931-5925-4153-8E2F-AD4540C03CB8}" destId="{DFB8773B-A68A-45B0-888A-6E26EE82273D}" srcOrd="0" destOrd="0" presId="urn:microsoft.com/office/officeart/2005/8/layout/chevron2"/>
    <dgm:cxn modelId="{EDC427F2-747E-4B5F-BA31-FFDA0815C572}" srcId="{D1ADA0F8-48AB-409B-86D2-0DB2B34E41A2}" destId="{9949AE56-C2F0-43A8-90BB-C6A7AF38115B}" srcOrd="0" destOrd="0" parTransId="{CA4F6C6E-3E81-4982-B3F7-48E1BFEA8B6C}" sibTransId="{37540610-9268-4000-8AB3-05D04D8958B9}"/>
    <dgm:cxn modelId="{9FB4999B-5AD8-41A5-9B8A-2BE437F5C4E2}" srcId="{37E1FCC2-CCB4-413C-9692-6F99F1AA1505}" destId="{3AD05A24-1663-406F-8E7B-CDAEB4E77EEA}" srcOrd="0" destOrd="0" parTransId="{A22CBEA8-A630-463F-ADA4-6ACFF06E3525}" sibTransId="{6309BE68-6884-43FC-A7DF-5BB248827B0C}"/>
    <dgm:cxn modelId="{21AB4BC9-CB67-4A7B-A337-1142B300E6F4}" type="presOf" srcId="{07B93839-AE15-473C-B47B-27FA5DBEE4E9}" destId="{C96267EA-EF01-411B-8D37-95F44BBB68D3}" srcOrd="0" destOrd="0" presId="urn:microsoft.com/office/officeart/2005/8/layout/chevron2"/>
    <dgm:cxn modelId="{CA32FCE3-74B1-4ACC-A926-0E74CC36B567}" type="presOf" srcId="{9949AE56-C2F0-43A8-90BB-C6A7AF38115B}" destId="{743453D4-F86F-45EC-9321-E31FDF59BA54}" srcOrd="0" destOrd="0" presId="urn:microsoft.com/office/officeart/2005/8/layout/chevron2"/>
    <dgm:cxn modelId="{09C163F6-3D64-4243-B660-D84CD6512766}" type="presOf" srcId="{758CBA3A-9936-4C67-965C-A8DD3074879B}" destId="{C0AF5CB7-6C4F-49BC-8738-E4DE0AC00B72}" srcOrd="0" destOrd="0" presId="urn:microsoft.com/office/officeart/2005/8/layout/chevron2"/>
    <dgm:cxn modelId="{DF9C8411-4FBC-43D1-8B56-010D595D6773}" type="presOf" srcId="{E90264E4-81CE-47E1-80E3-2624D8E5DFEE}" destId="{0E09DE89-66C0-478D-8170-8F0BC920F1EB}" srcOrd="0" destOrd="0" presId="urn:microsoft.com/office/officeart/2005/8/layout/chevron2"/>
    <dgm:cxn modelId="{F3B89C52-602F-49F7-B10E-F3B64BCDF706}" srcId="{758CBA3A-9936-4C67-965C-A8DD3074879B}" destId="{E90264E4-81CE-47E1-80E3-2624D8E5DFEE}" srcOrd="0" destOrd="0" parTransId="{79881485-DDC4-4A70-AA7E-393B9FD5747B}" sibTransId="{F41EE2E3-AB57-4E33-8FAD-2DCFFB467FDC}"/>
    <dgm:cxn modelId="{00C7566C-3B9B-4610-A854-26C1D53357E4}" type="presOf" srcId="{A05E8D05-15E6-4BEC-B725-D745A48258D3}" destId="{68EF0610-07B4-40C7-AD99-F2285099C2E4}" srcOrd="0" destOrd="0" presId="urn:microsoft.com/office/officeart/2005/8/layout/chevron2"/>
    <dgm:cxn modelId="{B00C7E79-511A-4F13-A0EB-7DACC3F57487}" srcId="{3183185A-2A53-4D8C-8F32-C845F2F70CBF}" destId="{D1ADA0F8-48AB-409B-86D2-0DB2B34E41A2}" srcOrd="4" destOrd="0" parTransId="{23516CFC-AB8F-4054-9B1F-98C544480267}" sibTransId="{E4A5E128-D511-4920-A25D-1632E31908B3}"/>
    <dgm:cxn modelId="{FAC02668-ADA5-4CE6-A790-DB96268A1C27}" srcId="{3183185A-2A53-4D8C-8F32-C845F2F70CBF}" destId="{2C5AD931-5925-4153-8E2F-AD4540C03CB8}" srcOrd="5" destOrd="0" parTransId="{E8044ECF-B3C3-4127-9472-8DC949054C1E}" sibTransId="{6F9C8E55-EAEC-4C3D-90DB-E27A43352C26}"/>
    <dgm:cxn modelId="{9134D6AA-D8DD-4724-A8BD-154236C5300E}" type="presOf" srcId="{37E1FCC2-CCB4-413C-9692-6F99F1AA1505}" destId="{1C1447B4-9215-4599-9BE5-8BF00EC58027}" srcOrd="0" destOrd="0" presId="urn:microsoft.com/office/officeart/2005/8/layout/chevron2"/>
    <dgm:cxn modelId="{4D38D698-DC6D-4926-9520-43A255B536D4}" srcId="{15031D9C-993C-4715-A26F-56D8831933EB}" destId="{07B93839-AE15-473C-B47B-27FA5DBEE4E9}" srcOrd="0" destOrd="0" parTransId="{2BEFC288-C4D1-45AF-B679-7A41333941DE}" sibTransId="{0468DBFC-CB2D-4B3A-AAE7-09352D12344E}"/>
    <dgm:cxn modelId="{BF19AF0E-6856-4141-B73D-DF312A165B54}" type="presOf" srcId="{3AD05A24-1663-406F-8E7B-CDAEB4E77EEA}" destId="{22F25EFD-B63E-4233-B2B9-94959B5AABCE}" srcOrd="0" destOrd="0" presId="urn:microsoft.com/office/officeart/2005/8/layout/chevron2"/>
    <dgm:cxn modelId="{4633076B-467E-4BB4-B6FA-684161508099}" type="presOf" srcId="{D1ADA0F8-48AB-409B-86D2-0DB2B34E41A2}" destId="{97A534E6-A5E8-4E5D-8ED0-D851D938D8FF}" srcOrd="0" destOrd="0" presId="urn:microsoft.com/office/officeart/2005/8/layout/chevron2"/>
    <dgm:cxn modelId="{C8C2ADA0-316E-46E3-A4D5-49BD4A9A4B0B}" srcId="{3183185A-2A53-4D8C-8F32-C845F2F70CBF}" destId="{15031D9C-993C-4715-A26F-56D8831933EB}" srcOrd="1" destOrd="0" parTransId="{77530735-8AD3-469C-AEC2-B5B17A08AF65}" sibTransId="{FB1D36D5-798A-40AA-91C3-3F3E5AF1A86F}"/>
    <dgm:cxn modelId="{A80D08A9-17DA-4FFB-A78D-757E11E02801}" type="presOf" srcId="{15031D9C-993C-4715-A26F-56D8831933EB}" destId="{29EA1718-F619-46D8-B505-CF1DDA71B8BF}" srcOrd="0" destOrd="0" presId="urn:microsoft.com/office/officeart/2005/8/layout/chevron2"/>
    <dgm:cxn modelId="{F717B596-7122-4C3F-9238-14763508386B}" srcId="{3183185A-2A53-4D8C-8F32-C845F2F70CBF}" destId="{758CBA3A-9936-4C67-965C-A8DD3074879B}" srcOrd="0" destOrd="0" parTransId="{39812E31-9C15-4A6C-B8B9-78CE6FB555B1}" sibTransId="{290E9CBE-1634-47AD-B973-508944073D35}"/>
    <dgm:cxn modelId="{EFE22C42-C667-4B7A-8208-6758BAEC1445}" srcId="{2936D842-720E-4365-AD39-F6EAEC441633}" destId="{A05E8D05-15E6-4BEC-B725-D745A48258D3}" srcOrd="0" destOrd="0" parTransId="{29C49A6E-36B2-41D1-83D5-6B58713D5DAF}" sibTransId="{EA09E308-F440-47C6-8C86-B63BABC170D9}"/>
    <dgm:cxn modelId="{22558B02-BD70-4457-878D-D1A20D308254}" srcId="{3183185A-2A53-4D8C-8F32-C845F2F70CBF}" destId="{37E1FCC2-CCB4-413C-9692-6F99F1AA1505}" srcOrd="3" destOrd="0" parTransId="{C84D8C37-84F4-4DF7-B093-810185125702}" sibTransId="{7508E9FF-036D-48AE-BA21-8B4170BD0A67}"/>
    <dgm:cxn modelId="{07D33786-A17A-496B-8643-5538C86927EA}" type="presOf" srcId="{CBBD7E1C-FC14-4BBC-8E9F-9ABE302194E1}" destId="{277349D3-7DE4-49C7-8471-1399F56B09B8}" srcOrd="0" destOrd="0" presId="urn:microsoft.com/office/officeart/2005/8/layout/chevron2"/>
    <dgm:cxn modelId="{487594BD-AF9A-47B1-A50F-379DBBD69E5A}" srcId="{2C5AD931-5925-4153-8E2F-AD4540C03CB8}" destId="{CBBD7E1C-FC14-4BBC-8E9F-9ABE302194E1}" srcOrd="0" destOrd="0" parTransId="{265C19F3-6DBD-4355-81C0-D4BF441C19CA}" sibTransId="{410608E3-8326-431C-A0E3-22B4EB00FCC1}"/>
    <dgm:cxn modelId="{3A8ECB28-E23B-45B6-8C84-8AF5114507DE}" srcId="{3183185A-2A53-4D8C-8F32-C845F2F70CBF}" destId="{2936D842-720E-4365-AD39-F6EAEC441633}" srcOrd="2" destOrd="0" parTransId="{13139645-28B0-41D9-8ED9-DA67D736E51B}" sibTransId="{96C19FF6-672B-4588-9D93-2A932D4ACF8D}"/>
    <dgm:cxn modelId="{1E7BAA6B-194D-4A69-9AFD-07A7FF57971C}" type="presOf" srcId="{2936D842-720E-4365-AD39-F6EAEC441633}" destId="{E7C44091-B50A-4CB0-98F0-E70A01DD36F4}" srcOrd="0" destOrd="0" presId="urn:microsoft.com/office/officeart/2005/8/layout/chevron2"/>
    <dgm:cxn modelId="{64A3FE62-4F2A-464E-B56D-A8DC927A23B8}" type="presParOf" srcId="{E80E23AD-ECAE-46D2-92A5-71CA9074EED7}" destId="{63DDCCD6-3F31-4095-8E42-5BBFC31B83BE}" srcOrd="0" destOrd="0" presId="urn:microsoft.com/office/officeart/2005/8/layout/chevron2"/>
    <dgm:cxn modelId="{56882618-D481-436C-A319-537EF0079A3F}" type="presParOf" srcId="{63DDCCD6-3F31-4095-8E42-5BBFC31B83BE}" destId="{C0AF5CB7-6C4F-49BC-8738-E4DE0AC00B72}" srcOrd="0" destOrd="0" presId="urn:microsoft.com/office/officeart/2005/8/layout/chevron2"/>
    <dgm:cxn modelId="{686A19EA-66C7-4811-923B-C2F42C46F390}" type="presParOf" srcId="{63DDCCD6-3F31-4095-8E42-5BBFC31B83BE}" destId="{0E09DE89-66C0-478D-8170-8F0BC920F1EB}" srcOrd="1" destOrd="0" presId="urn:microsoft.com/office/officeart/2005/8/layout/chevron2"/>
    <dgm:cxn modelId="{6CA73570-8060-44F1-8979-C0E247591489}" type="presParOf" srcId="{E80E23AD-ECAE-46D2-92A5-71CA9074EED7}" destId="{52E78D13-8FB5-4AEC-B5C0-881B683FCF22}" srcOrd="1" destOrd="0" presId="urn:microsoft.com/office/officeart/2005/8/layout/chevron2"/>
    <dgm:cxn modelId="{1ED9FC63-6CE6-4B30-A503-62E4D66751A3}" type="presParOf" srcId="{E80E23AD-ECAE-46D2-92A5-71CA9074EED7}" destId="{E529DD28-A6C8-4185-BA28-3A73741EACF4}" srcOrd="2" destOrd="0" presId="urn:microsoft.com/office/officeart/2005/8/layout/chevron2"/>
    <dgm:cxn modelId="{8E5E44AD-4C76-469F-B4A0-C9EEDE07D088}" type="presParOf" srcId="{E529DD28-A6C8-4185-BA28-3A73741EACF4}" destId="{29EA1718-F619-46D8-B505-CF1DDA71B8BF}" srcOrd="0" destOrd="0" presId="urn:microsoft.com/office/officeart/2005/8/layout/chevron2"/>
    <dgm:cxn modelId="{81151ECD-DE56-4130-8F52-294A423F4EC8}" type="presParOf" srcId="{E529DD28-A6C8-4185-BA28-3A73741EACF4}" destId="{C96267EA-EF01-411B-8D37-95F44BBB68D3}" srcOrd="1" destOrd="0" presId="urn:microsoft.com/office/officeart/2005/8/layout/chevron2"/>
    <dgm:cxn modelId="{D7CE5DF0-07C3-48FE-80D8-3A960724869C}" type="presParOf" srcId="{E80E23AD-ECAE-46D2-92A5-71CA9074EED7}" destId="{4CCED8E1-297A-4834-9FC1-39D8E59A67B1}" srcOrd="3" destOrd="0" presId="urn:microsoft.com/office/officeart/2005/8/layout/chevron2"/>
    <dgm:cxn modelId="{A91E2B52-79E9-4C11-B2E4-41003CCF29EA}" type="presParOf" srcId="{E80E23AD-ECAE-46D2-92A5-71CA9074EED7}" destId="{95036E43-6C97-4BF5-8CB3-7871077B6900}" srcOrd="4" destOrd="0" presId="urn:microsoft.com/office/officeart/2005/8/layout/chevron2"/>
    <dgm:cxn modelId="{C00E8CD7-AA93-499E-BF02-FA398CEFF58A}" type="presParOf" srcId="{95036E43-6C97-4BF5-8CB3-7871077B6900}" destId="{E7C44091-B50A-4CB0-98F0-E70A01DD36F4}" srcOrd="0" destOrd="0" presId="urn:microsoft.com/office/officeart/2005/8/layout/chevron2"/>
    <dgm:cxn modelId="{4848A302-C0D5-4AFB-97F2-E5DE6261E9C5}" type="presParOf" srcId="{95036E43-6C97-4BF5-8CB3-7871077B6900}" destId="{68EF0610-07B4-40C7-AD99-F2285099C2E4}" srcOrd="1" destOrd="0" presId="urn:microsoft.com/office/officeart/2005/8/layout/chevron2"/>
    <dgm:cxn modelId="{52B8E899-3E5A-4A89-9C45-77F4712DA3BF}" type="presParOf" srcId="{E80E23AD-ECAE-46D2-92A5-71CA9074EED7}" destId="{0A8873F5-0F45-4C10-91C7-322A4E410087}" srcOrd="5" destOrd="0" presId="urn:microsoft.com/office/officeart/2005/8/layout/chevron2"/>
    <dgm:cxn modelId="{5D66C448-0DC2-4EAE-997F-6C03ECA83E9A}" type="presParOf" srcId="{E80E23AD-ECAE-46D2-92A5-71CA9074EED7}" destId="{D41DD452-A685-4598-B75E-7AE2292835E5}" srcOrd="6" destOrd="0" presId="urn:microsoft.com/office/officeart/2005/8/layout/chevron2"/>
    <dgm:cxn modelId="{2D59FFCA-FCA2-4CD2-A1E1-29C8E7F79A51}" type="presParOf" srcId="{D41DD452-A685-4598-B75E-7AE2292835E5}" destId="{1C1447B4-9215-4599-9BE5-8BF00EC58027}" srcOrd="0" destOrd="0" presId="urn:microsoft.com/office/officeart/2005/8/layout/chevron2"/>
    <dgm:cxn modelId="{9D61E716-CDEF-4479-BD30-6E945B13AC46}" type="presParOf" srcId="{D41DD452-A685-4598-B75E-7AE2292835E5}" destId="{22F25EFD-B63E-4233-B2B9-94959B5AABCE}" srcOrd="1" destOrd="0" presId="urn:microsoft.com/office/officeart/2005/8/layout/chevron2"/>
    <dgm:cxn modelId="{DC0C0A6F-560F-46AA-BF4B-01EA4D0059B9}" type="presParOf" srcId="{E80E23AD-ECAE-46D2-92A5-71CA9074EED7}" destId="{C83AFBD9-BDD2-4DE3-B3CC-63038C2AFFA1}" srcOrd="7" destOrd="0" presId="urn:microsoft.com/office/officeart/2005/8/layout/chevron2"/>
    <dgm:cxn modelId="{24D010FF-2912-4AA5-817E-5D12A2C941D4}" type="presParOf" srcId="{E80E23AD-ECAE-46D2-92A5-71CA9074EED7}" destId="{45212F00-0DC7-48C3-8B69-C613367F9F93}" srcOrd="8" destOrd="0" presId="urn:microsoft.com/office/officeart/2005/8/layout/chevron2"/>
    <dgm:cxn modelId="{CAE634D7-FE0C-488A-8CE0-787D86F41DBD}" type="presParOf" srcId="{45212F00-0DC7-48C3-8B69-C613367F9F93}" destId="{97A534E6-A5E8-4E5D-8ED0-D851D938D8FF}" srcOrd="0" destOrd="0" presId="urn:microsoft.com/office/officeart/2005/8/layout/chevron2"/>
    <dgm:cxn modelId="{2122703F-2E28-4CA8-B290-A6CF89EDEA89}" type="presParOf" srcId="{45212F00-0DC7-48C3-8B69-C613367F9F93}" destId="{743453D4-F86F-45EC-9321-E31FDF59BA54}" srcOrd="1" destOrd="0" presId="urn:microsoft.com/office/officeart/2005/8/layout/chevron2"/>
    <dgm:cxn modelId="{CB339F93-D929-40EE-A543-DBB776CB0F35}" type="presParOf" srcId="{E80E23AD-ECAE-46D2-92A5-71CA9074EED7}" destId="{0CFF0488-D40A-46D7-9387-5AA699617C11}" srcOrd="9" destOrd="0" presId="urn:microsoft.com/office/officeart/2005/8/layout/chevron2"/>
    <dgm:cxn modelId="{C9110E12-A774-45B6-BB5F-E58DCF948401}" type="presParOf" srcId="{E80E23AD-ECAE-46D2-92A5-71CA9074EED7}" destId="{62488E2E-8A0B-4A0F-8B0A-37FDB6ACA8B2}" srcOrd="10" destOrd="0" presId="urn:microsoft.com/office/officeart/2005/8/layout/chevron2"/>
    <dgm:cxn modelId="{24452021-23BC-483B-869E-A994C0418ED2}" type="presParOf" srcId="{62488E2E-8A0B-4A0F-8B0A-37FDB6ACA8B2}" destId="{DFB8773B-A68A-45B0-888A-6E26EE82273D}" srcOrd="0" destOrd="0" presId="urn:microsoft.com/office/officeart/2005/8/layout/chevron2"/>
    <dgm:cxn modelId="{FF89E466-9B9D-4FDC-AB93-A1ED55A0B46F}" type="presParOf" srcId="{62488E2E-8A0B-4A0F-8B0A-37FDB6ACA8B2}" destId="{277349D3-7DE4-49C7-8471-1399F56B09B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83185A-2A53-4D8C-8F32-C845F2F70CBF}" type="doc">
      <dgm:prSet loTypeId="urn:microsoft.com/office/officeart/2005/8/layout/chevron2" loCatId="list" qsTypeId="urn:microsoft.com/office/officeart/2005/8/quickstyle/3d8" qsCatId="3D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758CBA3A-9936-4C67-965C-A8DD3074879B}">
      <dgm:prSet phldrT="[Texto]"/>
      <dgm:spPr/>
      <dgm:t>
        <a:bodyPr/>
        <a:lstStyle/>
        <a:p>
          <a:r>
            <a:rPr lang="es-ES" dirty="0" smtClean="0"/>
            <a:t> </a:t>
          </a:r>
          <a:endParaRPr lang="es-ES" dirty="0"/>
        </a:p>
      </dgm:t>
    </dgm:pt>
    <dgm:pt modelId="{39812E31-9C15-4A6C-B8B9-78CE6FB555B1}" type="parTrans" cxnId="{F717B596-7122-4C3F-9238-14763508386B}">
      <dgm:prSet/>
      <dgm:spPr/>
      <dgm:t>
        <a:bodyPr/>
        <a:lstStyle/>
        <a:p>
          <a:endParaRPr lang="es-ES"/>
        </a:p>
      </dgm:t>
    </dgm:pt>
    <dgm:pt modelId="{290E9CBE-1634-47AD-B973-508944073D35}" type="sibTrans" cxnId="{F717B596-7122-4C3F-9238-14763508386B}">
      <dgm:prSet/>
      <dgm:spPr/>
      <dgm:t>
        <a:bodyPr/>
        <a:lstStyle/>
        <a:p>
          <a:endParaRPr lang="es-ES"/>
        </a:p>
      </dgm:t>
    </dgm:pt>
    <dgm:pt modelId="{15031D9C-993C-4715-A26F-56D8831933EB}">
      <dgm:prSet phldrT="[Texto]"/>
      <dgm:spPr/>
      <dgm:t>
        <a:bodyPr/>
        <a:lstStyle/>
        <a:p>
          <a:endParaRPr lang="es-ES" dirty="0"/>
        </a:p>
      </dgm:t>
    </dgm:pt>
    <dgm:pt modelId="{77530735-8AD3-469C-AEC2-B5B17A08AF65}" type="parTrans" cxnId="{C8C2ADA0-316E-46E3-A4D5-49BD4A9A4B0B}">
      <dgm:prSet/>
      <dgm:spPr/>
      <dgm:t>
        <a:bodyPr/>
        <a:lstStyle/>
        <a:p>
          <a:endParaRPr lang="es-ES"/>
        </a:p>
      </dgm:t>
    </dgm:pt>
    <dgm:pt modelId="{FB1D36D5-798A-40AA-91C3-3F3E5AF1A86F}" type="sibTrans" cxnId="{C8C2ADA0-316E-46E3-A4D5-49BD4A9A4B0B}">
      <dgm:prSet/>
      <dgm:spPr/>
      <dgm:t>
        <a:bodyPr/>
        <a:lstStyle/>
        <a:p>
          <a:endParaRPr lang="es-ES"/>
        </a:p>
      </dgm:t>
    </dgm:pt>
    <dgm:pt modelId="{07B93839-AE15-473C-B47B-27FA5DBEE4E9}">
      <dgm:prSet phldrT="[Texto]"/>
      <dgm:spPr/>
      <dgm:t>
        <a:bodyPr/>
        <a:lstStyle/>
        <a:p>
          <a:r>
            <a:rPr lang="es-ES" dirty="0" smtClean="0"/>
            <a:t>Federación</a:t>
          </a:r>
          <a:endParaRPr lang="es-ES" dirty="0"/>
        </a:p>
      </dgm:t>
    </dgm:pt>
    <dgm:pt modelId="{2BEFC288-C4D1-45AF-B679-7A41333941DE}" type="parTrans" cxnId="{4D38D698-DC6D-4926-9520-43A255B536D4}">
      <dgm:prSet/>
      <dgm:spPr/>
      <dgm:t>
        <a:bodyPr/>
        <a:lstStyle/>
        <a:p>
          <a:endParaRPr lang="es-ES"/>
        </a:p>
      </dgm:t>
    </dgm:pt>
    <dgm:pt modelId="{0468DBFC-CB2D-4B3A-AAE7-09352D12344E}" type="sibTrans" cxnId="{4D38D698-DC6D-4926-9520-43A255B536D4}">
      <dgm:prSet/>
      <dgm:spPr/>
      <dgm:t>
        <a:bodyPr/>
        <a:lstStyle/>
        <a:p>
          <a:endParaRPr lang="es-ES"/>
        </a:p>
      </dgm:t>
    </dgm:pt>
    <dgm:pt modelId="{A05E8D05-15E6-4BEC-B725-D745A48258D3}">
      <dgm:prSet phldrT="[Texto]"/>
      <dgm:spPr/>
      <dgm:t>
        <a:bodyPr/>
        <a:lstStyle/>
        <a:p>
          <a:r>
            <a:rPr lang="es-ES" dirty="0" smtClean="0"/>
            <a:t>Extensibilidad</a:t>
          </a:r>
          <a:endParaRPr lang="es-ES" dirty="0"/>
        </a:p>
      </dgm:t>
    </dgm:pt>
    <dgm:pt modelId="{29C49A6E-36B2-41D1-83D5-6B58713D5DAF}" type="parTrans" cxnId="{EFE22C42-C667-4B7A-8208-6758BAEC1445}">
      <dgm:prSet/>
      <dgm:spPr/>
      <dgm:t>
        <a:bodyPr/>
        <a:lstStyle/>
        <a:p>
          <a:endParaRPr lang="es-ES"/>
        </a:p>
      </dgm:t>
    </dgm:pt>
    <dgm:pt modelId="{EA09E308-F440-47C6-8C86-B63BABC170D9}" type="sibTrans" cxnId="{EFE22C42-C667-4B7A-8208-6758BAEC1445}">
      <dgm:prSet/>
      <dgm:spPr/>
      <dgm:t>
        <a:bodyPr/>
        <a:lstStyle/>
        <a:p>
          <a:endParaRPr lang="es-ES"/>
        </a:p>
      </dgm:t>
    </dgm:pt>
    <dgm:pt modelId="{2936D842-720E-4365-AD39-F6EAEC441633}">
      <dgm:prSet phldrT="[Texto]"/>
      <dgm:spPr/>
      <dgm:t>
        <a:bodyPr/>
        <a:lstStyle/>
        <a:p>
          <a:endParaRPr lang="es-ES" dirty="0"/>
        </a:p>
      </dgm:t>
    </dgm:pt>
    <dgm:pt modelId="{96C19FF6-672B-4588-9D93-2A932D4ACF8D}" type="sibTrans" cxnId="{3A8ECB28-E23B-45B6-8C84-8AF5114507DE}">
      <dgm:prSet/>
      <dgm:spPr/>
      <dgm:t>
        <a:bodyPr/>
        <a:lstStyle/>
        <a:p>
          <a:endParaRPr lang="es-ES"/>
        </a:p>
      </dgm:t>
    </dgm:pt>
    <dgm:pt modelId="{13139645-28B0-41D9-8ED9-DA67D736E51B}" type="parTrans" cxnId="{3A8ECB28-E23B-45B6-8C84-8AF5114507DE}">
      <dgm:prSet/>
      <dgm:spPr/>
      <dgm:t>
        <a:bodyPr/>
        <a:lstStyle/>
        <a:p>
          <a:endParaRPr lang="es-ES"/>
        </a:p>
      </dgm:t>
    </dgm:pt>
    <dgm:pt modelId="{E90264E4-81CE-47E1-80E3-2624D8E5DFEE}">
      <dgm:prSet phldrT="[Texto]"/>
      <dgm:spPr/>
      <dgm:t>
        <a:bodyPr/>
        <a:lstStyle/>
        <a:p>
          <a:r>
            <a:rPr lang="es-ES" dirty="0" smtClean="0"/>
            <a:t>Integración</a:t>
          </a:r>
          <a:endParaRPr lang="es-ES" dirty="0"/>
        </a:p>
      </dgm:t>
    </dgm:pt>
    <dgm:pt modelId="{F41EE2E3-AB57-4E33-8FAD-2DCFFB467FDC}" type="sibTrans" cxnId="{F3B89C52-602F-49F7-B10E-F3B64BCDF706}">
      <dgm:prSet/>
      <dgm:spPr/>
      <dgm:t>
        <a:bodyPr/>
        <a:lstStyle/>
        <a:p>
          <a:endParaRPr lang="es-ES"/>
        </a:p>
      </dgm:t>
    </dgm:pt>
    <dgm:pt modelId="{79881485-DDC4-4A70-AA7E-393B9FD5747B}" type="parTrans" cxnId="{F3B89C52-602F-49F7-B10E-F3B64BCDF706}">
      <dgm:prSet/>
      <dgm:spPr/>
      <dgm:t>
        <a:bodyPr/>
        <a:lstStyle/>
        <a:p>
          <a:endParaRPr lang="es-ES"/>
        </a:p>
      </dgm:t>
    </dgm:pt>
    <dgm:pt modelId="{3AD05A24-1663-406F-8E7B-CDAEB4E77EEA}">
      <dgm:prSet phldrT="[Texto]"/>
      <dgm:spPr/>
      <dgm:t>
        <a:bodyPr/>
        <a:lstStyle/>
        <a:p>
          <a:r>
            <a:rPr lang="es-ES" dirty="0" smtClean="0"/>
            <a:t>Distribución</a:t>
          </a:r>
          <a:endParaRPr lang="es-ES" dirty="0"/>
        </a:p>
      </dgm:t>
    </dgm:pt>
    <dgm:pt modelId="{A22CBEA8-A630-463F-ADA4-6ACFF06E3525}" type="parTrans" cxnId="{9FB4999B-5AD8-41A5-9B8A-2BE437F5C4E2}">
      <dgm:prSet/>
      <dgm:spPr/>
      <dgm:t>
        <a:bodyPr/>
        <a:lstStyle/>
        <a:p>
          <a:endParaRPr lang="es-MX"/>
        </a:p>
      </dgm:t>
    </dgm:pt>
    <dgm:pt modelId="{6309BE68-6884-43FC-A7DF-5BB248827B0C}" type="sibTrans" cxnId="{9FB4999B-5AD8-41A5-9B8A-2BE437F5C4E2}">
      <dgm:prSet/>
      <dgm:spPr/>
      <dgm:t>
        <a:bodyPr/>
        <a:lstStyle/>
        <a:p>
          <a:endParaRPr lang="es-MX"/>
        </a:p>
      </dgm:t>
    </dgm:pt>
    <dgm:pt modelId="{9949AE56-C2F0-43A8-90BB-C6A7AF38115B}">
      <dgm:prSet phldrT="[Texto]"/>
      <dgm:spPr/>
      <dgm:t>
        <a:bodyPr/>
        <a:lstStyle/>
        <a:p>
          <a:r>
            <a:rPr lang="es-ES" dirty="0" smtClean="0"/>
            <a:t>Optimización</a:t>
          </a:r>
          <a:endParaRPr lang="es-ES" dirty="0"/>
        </a:p>
      </dgm:t>
    </dgm:pt>
    <dgm:pt modelId="{CA4F6C6E-3E81-4982-B3F7-48E1BFEA8B6C}" type="parTrans" cxnId="{EDC427F2-747E-4B5F-BA31-FFDA0815C572}">
      <dgm:prSet/>
      <dgm:spPr/>
      <dgm:t>
        <a:bodyPr/>
        <a:lstStyle/>
        <a:p>
          <a:endParaRPr lang="es-MX"/>
        </a:p>
      </dgm:t>
    </dgm:pt>
    <dgm:pt modelId="{37540610-9268-4000-8AB3-05D04D8958B9}" type="sibTrans" cxnId="{EDC427F2-747E-4B5F-BA31-FFDA0815C572}">
      <dgm:prSet/>
      <dgm:spPr/>
      <dgm:t>
        <a:bodyPr/>
        <a:lstStyle/>
        <a:p>
          <a:endParaRPr lang="es-MX"/>
        </a:p>
      </dgm:t>
    </dgm:pt>
    <dgm:pt modelId="{CBBD7E1C-FC14-4BBC-8E9F-9ABE302194E1}">
      <dgm:prSet phldrT="[Texto]"/>
      <dgm:spPr/>
      <dgm:t>
        <a:bodyPr/>
        <a:lstStyle/>
        <a:p>
          <a:r>
            <a:rPr lang="es-ES" dirty="0" smtClean="0"/>
            <a:t>Datos independientes</a:t>
          </a:r>
          <a:endParaRPr lang="es-ES" dirty="0"/>
        </a:p>
      </dgm:t>
    </dgm:pt>
    <dgm:pt modelId="{265C19F3-6DBD-4355-81C0-D4BF441C19CA}" type="parTrans" cxnId="{487594BD-AF9A-47B1-A50F-379DBBD69E5A}">
      <dgm:prSet/>
      <dgm:spPr/>
      <dgm:t>
        <a:bodyPr/>
        <a:lstStyle/>
        <a:p>
          <a:endParaRPr lang="es-MX"/>
        </a:p>
      </dgm:t>
    </dgm:pt>
    <dgm:pt modelId="{410608E3-8326-431C-A0E3-22B4EB00FCC1}" type="sibTrans" cxnId="{487594BD-AF9A-47B1-A50F-379DBBD69E5A}">
      <dgm:prSet/>
      <dgm:spPr/>
      <dgm:t>
        <a:bodyPr/>
        <a:lstStyle/>
        <a:p>
          <a:endParaRPr lang="es-MX"/>
        </a:p>
      </dgm:t>
    </dgm:pt>
    <dgm:pt modelId="{37E1FCC2-CCB4-413C-9692-6F99F1AA1505}">
      <dgm:prSet phldrT="[Texto]"/>
      <dgm:spPr/>
      <dgm:t>
        <a:bodyPr/>
        <a:lstStyle/>
        <a:p>
          <a:endParaRPr lang="es-ES" dirty="0"/>
        </a:p>
      </dgm:t>
    </dgm:pt>
    <dgm:pt modelId="{C84D8C37-84F4-4DF7-B093-810185125702}" type="parTrans" cxnId="{22558B02-BD70-4457-878D-D1A20D308254}">
      <dgm:prSet/>
      <dgm:spPr/>
      <dgm:t>
        <a:bodyPr/>
        <a:lstStyle/>
        <a:p>
          <a:endParaRPr lang="es-MX"/>
        </a:p>
      </dgm:t>
    </dgm:pt>
    <dgm:pt modelId="{7508E9FF-036D-48AE-BA21-8B4170BD0A67}" type="sibTrans" cxnId="{22558B02-BD70-4457-878D-D1A20D308254}">
      <dgm:prSet/>
      <dgm:spPr/>
      <dgm:t>
        <a:bodyPr/>
        <a:lstStyle/>
        <a:p>
          <a:endParaRPr lang="es-MX"/>
        </a:p>
      </dgm:t>
    </dgm:pt>
    <dgm:pt modelId="{D1ADA0F8-48AB-409B-86D2-0DB2B34E41A2}">
      <dgm:prSet phldrT="[Texto]"/>
      <dgm:spPr/>
      <dgm:t>
        <a:bodyPr/>
        <a:lstStyle/>
        <a:p>
          <a:endParaRPr lang="es-ES" dirty="0"/>
        </a:p>
      </dgm:t>
    </dgm:pt>
    <dgm:pt modelId="{23516CFC-AB8F-4054-9B1F-98C544480267}" type="parTrans" cxnId="{B00C7E79-511A-4F13-A0EB-7DACC3F57487}">
      <dgm:prSet/>
      <dgm:spPr/>
      <dgm:t>
        <a:bodyPr/>
        <a:lstStyle/>
        <a:p>
          <a:endParaRPr lang="es-MX"/>
        </a:p>
      </dgm:t>
    </dgm:pt>
    <dgm:pt modelId="{E4A5E128-D511-4920-A25D-1632E31908B3}" type="sibTrans" cxnId="{B00C7E79-511A-4F13-A0EB-7DACC3F57487}">
      <dgm:prSet/>
      <dgm:spPr/>
      <dgm:t>
        <a:bodyPr/>
        <a:lstStyle/>
        <a:p>
          <a:endParaRPr lang="es-MX"/>
        </a:p>
      </dgm:t>
    </dgm:pt>
    <dgm:pt modelId="{2C5AD931-5925-4153-8E2F-AD4540C03CB8}">
      <dgm:prSet phldrT="[Texto]"/>
      <dgm:spPr/>
      <dgm:t>
        <a:bodyPr/>
        <a:lstStyle/>
        <a:p>
          <a:endParaRPr lang="es-ES" dirty="0"/>
        </a:p>
      </dgm:t>
    </dgm:pt>
    <dgm:pt modelId="{E8044ECF-B3C3-4127-9472-8DC949054C1E}" type="parTrans" cxnId="{FAC02668-ADA5-4CE6-A790-DB96268A1C27}">
      <dgm:prSet/>
      <dgm:spPr/>
      <dgm:t>
        <a:bodyPr/>
        <a:lstStyle/>
        <a:p>
          <a:endParaRPr lang="es-MX"/>
        </a:p>
      </dgm:t>
    </dgm:pt>
    <dgm:pt modelId="{6F9C8E55-EAEC-4C3D-90DB-E27A43352C26}" type="sibTrans" cxnId="{FAC02668-ADA5-4CE6-A790-DB96268A1C27}">
      <dgm:prSet/>
      <dgm:spPr/>
      <dgm:t>
        <a:bodyPr/>
        <a:lstStyle/>
        <a:p>
          <a:endParaRPr lang="es-MX"/>
        </a:p>
      </dgm:t>
    </dgm:pt>
    <dgm:pt modelId="{E80E23AD-ECAE-46D2-92A5-71CA9074EED7}" type="pres">
      <dgm:prSet presAssocID="{3183185A-2A53-4D8C-8F32-C845F2F70C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3DDCCD6-3F31-4095-8E42-5BBFC31B83BE}" type="pres">
      <dgm:prSet presAssocID="{758CBA3A-9936-4C67-965C-A8DD3074879B}" presName="composite" presStyleCnt="0"/>
      <dgm:spPr/>
      <dgm:t>
        <a:bodyPr/>
        <a:lstStyle/>
        <a:p>
          <a:endParaRPr lang="es-MX"/>
        </a:p>
      </dgm:t>
    </dgm:pt>
    <dgm:pt modelId="{C0AF5CB7-6C4F-49BC-8738-E4DE0AC00B72}" type="pres">
      <dgm:prSet presAssocID="{758CBA3A-9936-4C67-965C-A8DD3074879B}" presName="parentText" presStyleLbl="alignNode1" presStyleIdx="0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0E09DE89-66C0-478D-8170-8F0BC920F1EB}" type="pres">
      <dgm:prSet presAssocID="{758CBA3A-9936-4C67-965C-A8DD3074879B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E78D13-8FB5-4AEC-B5C0-881B683FCF22}" type="pres">
      <dgm:prSet presAssocID="{290E9CBE-1634-47AD-B973-508944073D35}" presName="sp" presStyleCnt="0"/>
      <dgm:spPr/>
      <dgm:t>
        <a:bodyPr/>
        <a:lstStyle/>
        <a:p>
          <a:endParaRPr lang="es-MX"/>
        </a:p>
      </dgm:t>
    </dgm:pt>
    <dgm:pt modelId="{E529DD28-A6C8-4185-BA28-3A73741EACF4}" type="pres">
      <dgm:prSet presAssocID="{15031D9C-993C-4715-A26F-56D8831933EB}" presName="composite" presStyleCnt="0"/>
      <dgm:spPr/>
      <dgm:t>
        <a:bodyPr/>
        <a:lstStyle/>
        <a:p>
          <a:endParaRPr lang="es-MX"/>
        </a:p>
      </dgm:t>
    </dgm:pt>
    <dgm:pt modelId="{29EA1718-F619-46D8-B505-CF1DDA71B8BF}" type="pres">
      <dgm:prSet presAssocID="{15031D9C-993C-4715-A26F-56D8831933EB}" presName="parentText" presStyleLbl="alignNode1" presStyleIdx="1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C96267EA-EF01-411B-8D37-95F44BBB68D3}" type="pres">
      <dgm:prSet presAssocID="{15031D9C-993C-4715-A26F-56D8831933EB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CED8E1-297A-4834-9FC1-39D8E59A67B1}" type="pres">
      <dgm:prSet presAssocID="{FB1D36D5-798A-40AA-91C3-3F3E5AF1A86F}" presName="sp" presStyleCnt="0"/>
      <dgm:spPr/>
      <dgm:t>
        <a:bodyPr/>
        <a:lstStyle/>
        <a:p>
          <a:endParaRPr lang="es-MX"/>
        </a:p>
      </dgm:t>
    </dgm:pt>
    <dgm:pt modelId="{95036E43-6C97-4BF5-8CB3-7871077B6900}" type="pres">
      <dgm:prSet presAssocID="{2936D842-720E-4365-AD39-F6EAEC441633}" presName="composite" presStyleCnt="0"/>
      <dgm:spPr/>
      <dgm:t>
        <a:bodyPr/>
        <a:lstStyle/>
        <a:p>
          <a:endParaRPr lang="es-MX"/>
        </a:p>
      </dgm:t>
    </dgm:pt>
    <dgm:pt modelId="{E7C44091-B50A-4CB0-98F0-E70A01DD36F4}" type="pres">
      <dgm:prSet presAssocID="{2936D842-720E-4365-AD39-F6EAEC441633}" presName="parentText" presStyleLbl="alignNode1" presStyleIdx="2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68EF0610-07B4-40C7-AD99-F2285099C2E4}" type="pres">
      <dgm:prSet presAssocID="{2936D842-720E-4365-AD39-F6EAEC44163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8873F5-0F45-4C10-91C7-322A4E410087}" type="pres">
      <dgm:prSet presAssocID="{96C19FF6-672B-4588-9D93-2A932D4ACF8D}" presName="sp" presStyleCnt="0"/>
      <dgm:spPr/>
      <dgm:t>
        <a:bodyPr/>
        <a:lstStyle/>
        <a:p>
          <a:endParaRPr lang="es-MX"/>
        </a:p>
      </dgm:t>
    </dgm:pt>
    <dgm:pt modelId="{D41DD452-A685-4598-B75E-7AE2292835E5}" type="pres">
      <dgm:prSet presAssocID="{37E1FCC2-CCB4-413C-9692-6F99F1AA1505}" presName="composite" presStyleCnt="0"/>
      <dgm:spPr/>
    </dgm:pt>
    <dgm:pt modelId="{1C1447B4-9215-4599-9BE5-8BF00EC58027}" type="pres">
      <dgm:prSet presAssocID="{37E1FCC2-CCB4-413C-9692-6F99F1AA1505}" presName="parentText" presStyleLbl="alignNode1" presStyleIdx="3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22F25EFD-B63E-4233-B2B9-94959B5AABCE}" type="pres">
      <dgm:prSet presAssocID="{37E1FCC2-CCB4-413C-9692-6F99F1AA1505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3AFBD9-BDD2-4DE3-B3CC-63038C2AFFA1}" type="pres">
      <dgm:prSet presAssocID="{7508E9FF-036D-48AE-BA21-8B4170BD0A67}" presName="sp" presStyleCnt="0"/>
      <dgm:spPr/>
    </dgm:pt>
    <dgm:pt modelId="{45212F00-0DC7-48C3-8B69-C613367F9F93}" type="pres">
      <dgm:prSet presAssocID="{D1ADA0F8-48AB-409B-86D2-0DB2B34E41A2}" presName="composite" presStyleCnt="0"/>
      <dgm:spPr/>
    </dgm:pt>
    <dgm:pt modelId="{97A534E6-A5E8-4E5D-8ED0-D851D938D8FF}" type="pres">
      <dgm:prSet presAssocID="{D1ADA0F8-48AB-409B-86D2-0DB2B34E41A2}" presName="parentText" presStyleLbl="alignNode1" presStyleIdx="4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743453D4-F86F-45EC-9321-E31FDF59BA54}" type="pres">
      <dgm:prSet presAssocID="{D1ADA0F8-48AB-409B-86D2-0DB2B34E41A2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FF0488-D40A-46D7-9387-5AA699617C11}" type="pres">
      <dgm:prSet presAssocID="{E4A5E128-D511-4920-A25D-1632E31908B3}" presName="sp" presStyleCnt="0"/>
      <dgm:spPr/>
    </dgm:pt>
    <dgm:pt modelId="{62488E2E-8A0B-4A0F-8B0A-37FDB6ACA8B2}" type="pres">
      <dgm:prSet presAssocID="{2C5AD931-5925-4153-8E2F-AD4540C03CB8}" presName="composite" presStyleCnt="0"/>
      <dgm:spPr/>
    </dgm:pt>
    <dgm:pt modelId="{DFB8773B-A68A-45B0-888A-6E26EE82273D}" type="pres">
      <dgm:prSet presAssocID="{2C5AD931-5925-4153-8E2F-AD4540C03CB8}" presName="parentText" presStyleLbl="alignNode1" presStyleIdx="5" presStyleCnt="6">
        <dgm:presLayoutVars>
          <dgm:chMax val="1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277349D3-7DE4-49C7-8471-1399F56B09B8}" type="pres">
      <dgm:prSet presAssocID="{2C5AD931-5925-4153-8E2F-AD4540C03CB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741F4E-0237-46F6-8EE9-CA4541353B9D}" type="presOf" srcId="{15031D9C-993C-4715-A26F-56D8831933EB}" destId="{29EA1718-F619-46D8-B505-CF1DDA71B8BF}" srcOrd="0" destOrd="0" presId="urn:microsoft.com/office/officeart/2005/8/layout/chevron2"/>
    <dgm:cxn modelId="{4D38D698-DC6D-4926-9520-43A255B536D4}" srcId="{15031D9C-993C-4715-A26F-56D8831933EB}" destId="{07B93839-AE15-473C-B47B-27FA5DBEE4E9}" srcOrd="0" destOrd="0" parTransId="{2BEFC288-C4D1-45AF-B679-7A41333941DE}" sibTransId="{0468DBFC-CB2D-4B3A-AAE7-09352D12344E}"/>
    <dgm:cxn modelId="{487594BD-AF9A-47B1-A50F-379DBBD69E5A}" srcId="{2C5AD931-5925-4153-8E2F-AD4540C03CB8}" destId="{CBBD7E1C-FC14-4BBC-8E9F-9ABE302194E1}" srcOrd="0" destOrd="0" parTransId="{265C19F3-6DBD-4355-81C0-D4BF441C19CA}" sibTransId="{410608E3-8326-431C-A0E3-22B4EB00FCC1}"/>
    <dgm:cxn modelId="{573F6201-867F-4996-A8FA-132E3D3777A7}" type="presOf" srcId="{3AD05A24-1663-406F-8E7B-CDAEB4E77EEA}" destId="{22F25EFD-B63E-4233-B2B9-94959B5AABCE}" srcOrd="0" destOrd="0" presId="urn:microsoft.com/office/officeart/2005/8/layout/chevron2"/>
    <dgm:cxn modelId="{C84B2DAB-5329-4949-BFB8-9B4E6D309E3E}" type="presOf" srcId="{D1ADA0F8-48AB-409B-86D2-0DB2B34E41A2}" destId="{97A534E6-A5E8-4E5D-8ED0-D851D938D8FF}" srcOrd="0" destOrd="0" presId="urn:microsoft.com/office/officeart/2005/8/layout/chevron2"/>
    <dgm:cxn modelId="{E1DCC38F-B251-402C-B41B-8572C663D3B2}" type="presOf" srcId="{07B93839-AE15-473C-B47B-27FA5DBEE4E9}" destId="{C96267EA-EF01-411B-8D37-95F44BBB68D3}" srcOrd="0" destOrd="0" presId="urn:microsoft.com/office/officeart/2005/8/layout/chevron2"/>
    <dgm:cxn modelId="{B00C7E79-511A-4F13-A0EB-7DACC3F57487}" srcId="{3183185A-2A53-4D8C-8F32-C845F2F70CBF}" destId="{D1ADA0F8-48AB-409B-86D2-0DB2B34E41A2}" srcOrd="4" destOrd="0" parTransId="{23516CFC-AB8F-4054-9B1F-98C544480267}" sibTransId="{E4A5E128-D511-4920-A25D-1632E31908B3}"/>
    <dgm:cxn modelId="{FA0D4841-0EEE-4C09-814D-D3E821156E9E}" type="presOf" srcId="{2C5AD931-5925-4153-8E2F-AD4540C03CB8}" destId="{DFB8773B-A68A-45B0-888A-6E26EE82273D}" srcOrd="0" destOrd="0" presId="urn:microsoft.com/office/officeart/2005/8/layout/chevron2"/>
    <dgm:cxn modelId="{B87343B6-53EA-4F8D-B6AC-03455C35C666}" type="presOf" srcId="{758CBA3A-9936-4C67-965C-A8DD3074879B}" destId="{C0AF5CB7-6C4F-49BC-8738-E4DE0AC00B72}" srcOrd="0" destOrd="0" presId="urn:microsoft.com/office/officeart/2005/8/layout/chevron2"/>
    <dgm:cxn modelId="{9FB4999B-5AD8-41A5-9B8A-2BE437F5C4E2}" srcId="{37E1FCC2-CCB4-413C-9692-6F99F1AA1505}" destId="{3AD05A24-1663-406F-8E7B-CDAEB4E77EEA}" srcOrd="0" destOrd="0" parTransId="{A22CBEA8-A630-463F-ADA4-6ACFF06E3525}" sibTransId="{6309BE68-6884-43FC-A7DF-5BB248827B0C}"/>
    <dgm:cxn modelId="{EFE22C42-C667-4B7A-8208-6758BAEC1445}" srcId="{2936D842-720E-4365-AD39-F6EAEC441633}" destId="{A05E8D05-15E6-4BEC-B725-D745A48258D3}" srcOrd="0" destOrd="0" parTransId="{29C49A6E-36B2-41D1-83D5-6B58713D5DAF}" sibTransId="{EA09E308-F440-47C6-8C86-B63BABC170D9}"/>
    <dgm:cxn modelId="{740AEE92-9CCD-4094-94DC-C1899C3B1E56}" type="presOf" srcId="{9949AE56-C2F0-43A8-90BB-C6A7AF38115B}" destId="{743453D4-F86F-45EC-9321-E31FDF59BA54}" srcOrd="0" destOrd="0" presId="urn:microsoft.com/office/officeart/2005/8/layout/chevron2"/>
    <dgm:cxn modelId="{F717B596-7122-4C3F-9238-14763508386B}" srcId="{3183185A-2A53-4D8C-8F32-C845F2F70CBF}" destId="{758CBA3A-9936-4C67-965C-A8DD3074879B}" srcOrd="0" destOrd="0" parTransId="{39812E31-9C15-4A6C-B8B9-78CE6FB555B1}" sibTransId="{290E9CBE-1634-47AD-B973-508944073D35}"/>
    <dgm:cxn modelId="{2906C900-4411-4D14-8F03-599F377771C7}" type="presOf" srcId="{E90264E4-81CE-47E1-80E3-2624D8E5DFEE}" destId="{0E09DE89-66C0-478D-8170-8F0BC920F1EB}" srcOrd="0" destOrd="0" presId="urn:microsoft.com/office/officeart/2005/8/layout/chevron2"/>
    <dgm:cxn modelId="{22558B02-BD70-4457-878D-D1A20D308254}" srcId="{3183185A-2A53-4D8C-8F32-C845F2F70CBF}" destId="{37E1FCC2-CCB4-413C-9692-6F99F1AA1505}" srcOrd="3" destOrd="0" parTransId="{C84D8C37-84F4-4DF7-B093-810185125702}" sibTransId="{7508E9FF-036D-48AE-BA21-8B4170BD0A67}"/>
    <dgm:cxn modelId="{C8C2ADA0-316E-46E3-A4D5-49BD4A9A4B0B}" srcId="{3183185A-2A53-4D8C-8F32-C845F2F70CBF}" destId="{15031D9C-993C-4715-A26F-56D8831933EB}" srcOrd="1" destOrd="0" parTransId="{77530735-8AD3-469C-AEC2-B5B17A08AF65}" sibTransId="{FB1D36D5-798A-40AA-91C3-3F3E5AF1A86F}"/>
    <dgm:cxn modelId="{8AE361FF-FEA6-4159-B564-9F640551A202}" type="presOf" srcId="{3183185A-2A53-4D8C-8F32-C845F2F70CBF}" destId="{E80E23AD-ECAE-46D2-92A5-71CA9074EED7}" srcOrd="0" destOrd="0" presId="urn:microsoft.com/office/officeart/2005/8/layout/chevron2"/>
    <dgm:cxn modelId="{D7BB08EA-B099-4077-9237-6A39B902CA09}" type="presOf" srcId="{A05E8D05-15E6-4BEC-B725-D745A48258D3}" destId="{68EF0610-07B4-40C7-AD99-F2285099C2E4}" srcOrd="0" destOrd="0" presId="urn:microsoft.com/office/officeart/2005/8/layout/chevron2"/>
    <dgm:cxn modelId="{A3EF1F2E-64F8-439C-A5DF-D888EE4D4BD8}" type="presOf" srcId="{37E1FCC2-CCB4-413C-9692-6F99F1AA1505}" destId="{1C1447B4-9215-4599-9BE5-8BF00EC58027}" srcOrd="0" destOrd="0" presId="urn:microsoft.com/office/officeart/2005/8/layout/chevron2"/>
    <dgm:cxn modelId="{7495BA02-57A4-491F-B86A-F0C10096744E}" type="presOf" srcId="{2936D842-720E-4365-AD39-F6EAEC441633}" destId="{E7C44091-B50A-4CB0-98F0-E70A01DD36F4}" srcOrd="0" destOrd="0" presId="urn:microsoft.com/office/officeart/2005/8/layout/chevron2"/>
    <dgm:cxn modelId="{FAC02668-ADA5-4CE6-A790-DB96268A1C27}" srcId="{3183185A-2A53-4D8C-8F32-C845F2F70CBF}" destId="{2C5AD931-5925-4153-8E2F-AD4540C03CB8}" srcOrd="5" destOrd="0" parTransId="{E8044ECF-B3C3-4127-9472-8DC949054C1E}" sibTransId="{6F9C8E55-EAEC-4C3D-90DB-E27A43352C26}"/>
    <dgm:cxn modelId="{41BEFA18-3BD4-4794-89F9-EFFC476AFED8}" type="presOf" srcId="{CBBD7E1C-FC14-4BBC-8E9F-9ABE302194E1}" destId="{277349D3-7DE4-49C7-8471-1399F56B09B8}" srcOrd="0" destOrd="0" presId="urn:microsoft.com/office/officeart/2005/8/layout/chevron2"/>
    <dgm:cxn modelId="{3A8ECB28-E23B-45B6-8C84-8AF5114507DE}" srcId="{3183185A-2A53-4D8C-8F32-C845F2F70CBF}" destId="{2936D842-720E-4365-AD39-F6EAEC441633}" srcOrd="2" destOrd="0" parTransId="{13139645-28B0-41D9-8ED9-DA67D736E51B}" sibTransId="{96C19FF6-672B-4588-9D93-2A932D4ACF8D}"/>
    <dgm:cxn modelId="{F3B89C52-602F-49F7-B10E-F3B64BCDF706}" srcId="{758CBA3A-9936-4C67-965C-A8DD3074879B}" destId="{E90264E4-81CE-47E1-80E3-2624D8E5DFEE}" srcOrd="0" destOrd="0" parTransId="{79881485-DDC4-4A70-AA7E-393B9FD5747B}" sibTransId="{F41EE2E3-AB57-4E33-8FAD-2DCFFB467FDC}"/>
    <dgm:cxn modelId="{EDC427F2-747E-4B5F-BA31-FFDA0815C572}" srcId="{D1ADA0F8-48AB-409B-86D2-0DB2B34E41A2}" destId="{9949AE56-C2F0-43A8-90BB-C6A7AF38115B}" srcOrd="0" destOrd="0" parTransId="{CA4F6C6E-3E81-4982-B3F7-48E1BFEA8B6C}" sibTransId="{37540610-9268-4000-8AB3-05D04D8958B9}"/>
    <dgm:cxn modelId="{5319EDD0-789E-4F78-AF9B-EC8D70AD3510}" type="presParOf" srcId="{E80E23AD-ECAE-46D2-92A5-71CA9074EED7}" destId="{63DDCCD6-3F31-4095-8E42-5BBFC31B83BE}" srcOrd="0" destOrd="0" presId="urn:microsoft.com/office/officeart/2005/8/layout/chevron2"/>
    <dgm:cxn modelId="{E67F4891-7C68-4B5A-A763-DAEBA5CC2C96}" type="presParOf" srcId="{63DDCCD6-3F31-4095-8E42-5BBFC31B83BE}" destId="{C0AF5CB7-6C4F-49BC-8738-E4DE0AC00B72}" srcOrd="0" destOrd="0" presId="urn:microsoft.com/office/officeart/2005/8/layout/chevron2"/>
    <dgm:cxn modelId="{9DCC3800-9A33-429F-8E93-6319CCFC80F0}" type="presParOf" srcId="{63DDCCD6-3F31-4095-8E42-5BBFC31B83BE}" destId="{0E09DE89-66C0-478D-8170-8F0BC920F1EB}" srcOrd="1" destOrd="0" presId="urn:microsoft.com/office/officeart/2005/8/layout/chevron2"/>
    <dgm:cxn modelId="{CB00F0EA-A7EB-43E3-B847-E62982BC88DE}" type="presParOf" srcId="{E80E23AD-ECAE-46D2-92A5-71CA9074EED7}" destId="{52E78D13-8FB5-4AEC-B5C0-881B683FCF22}" srcOrd="1" destOrd="0" presId="urn:microsoft.com/office/officeart/2005/8/layout/chevron2"/>
    <dgm:cxn modelId="{D9F06686-EBDC-4EB2-8F56-533A265BBB43}" type="presParOf" srcId="{E80E23AD-ECAE-46D2-92A5-71CA9074EED7}" destId="{E529DD28-A6C8-4185-BA28-3A73741EACF4}" srcOrd="2" destOrd="0" presId="urn:microsoft.com/office/officeart/2005/8/layout/chevron2"/>
    <dgm:cxn modelId="{E4664DA5-99FE-40C0-A789-F86FE0516CD5}" type="presParOf" srcId="{E529DD28-A6C8-4185-BA28-3A73741EACF4}" destId="{29EA1718-F619-46D8-B505-CF1DDA71B8BF}" srcOrd="0" destOrd="0" presId="urn:microsoft.com/office/officeart/2005/8/layout/chevron2"/>
    <dgm:cxn modelId="{48DDBCBA-C758-4FED-881C-BC983BBB9AF2}" type="presParOf" srcId="{E529DD28-A6C8-4185-BA28-3A73741EACF4}" destId="{C96267EA-EF01-411B-8D37-95F44BBB68D3}" srcOrd="1" destOrd="0" presId="urn:microsoft.com/office/officeart/2005/8/layout/chevron2"/>
    <dgm:cxn modelId="{3645830C-C588-40A0-B71C-9558B9A508D1}" type="presParOf" srcId="{E80E23AD-ECAE-46D2-92A5-71CA9074EED7}" destId="{4CCED8E1-297A-4834-9FC1-39D8E59A67B1}" srcOrd="3" destOrd="0" presId="urn:microsoft.com/office/officeart/2005/8/layout/chevron2"/>
    <dgm:cxn modelId="{1FB9BD84-A07C-43CF-B090-02B1712596C9}" type="presParOf" srcId="{E80E23AD-ECAE-46D2-92A5-71CA9074EED7}" destId="{95036E43-6C97-4BF5-8CB3-7871077B6900}" srcOrd="4" destOrd="0" presId="urn:microsoft.com/office/officeart/2005/8/layout/chevron2"/>
    <dgm:cxn modelId="{FC0FA01D-E425-4063-9E0A-09C347CCEFC2}" type="presParOf" srcId="{95036E43-6C97-4BF5-8CB3-7871077B6900}" destId="{E7C44091-B50A-4CB0-98F0-E70A01DD36F4}" srcOrd="0" destOrd="0" presId="urn:microsoft.com/office/officeart/2005/8/layout/chevron2"/>
    <dgm:cxn modelId="{8B6245BC-5620-49FC-84F0-03B55CC5EA64}" type="presParOf" srcId="{95036E43-6C97-4BF5-8CB3-7871077B6900}" destId="{68EF0610-07B4-40C7-AD99-F2285099C2E4}" srcOrd="1" destOrd="0" presId="urn:microsoft.com/office/officeart/2005/8/layout/chevron2"/>
    <dgm:cxn modelId="{2B9688BE-72E2-4D7B-A4C5-00715772812E}" type="presParOf" srcId="{E80E23AD-ECAE-46D2-92A5-71CA9074EED7}" destId="{0A8873F5-0F45-4C10-91C7-322A4E410087}" srcOrd="5" destOrd="0" presId="urn:microsoft.com/office/officeart/2005/8/layout/chevron2"/>
    <dgm:cxn modelId="{D7A40E26-644D-4931-AEAA-D43DC5460744}" type="presParOf" srcId="{E80E23AD-ECAE-46D2-92A5-71CA9074EED7}" destId="{D41DD452-A685-4598-B75E-7AE2292835E5}" srcOrd="6" destOrd="0" presId="urn:microsoft.com/office/officeart/2005/8/layout/chevron2"/>
    <dgm:cxn modelId="{4F9531C5-CE04-438F-AF1E-A9888BB36DBC}" type="presParOf" srcId="{D41DD452-A685-4598-B75E-7AE2292835E5}" destId="{1C1447B4-9215-4599-9BE5-8BF00EC58027}" srcOrd="0" destOrd="0" presId="urn:microsoft.com/office/officeart/2005/8/layout/chevron2"/>
    <dgm:cxn modelId="{D87CD3BC-417F-4E56-BB28-A7C006858411}" type="presParOf" srcId="{D41DD452-A685-4598-B75E-7AE2292835E5}" destId="{22F25EFD-B63E-4233-B2B9-94959B5AABCE}" srcOrd="1" destOrd="0" presId="urn:microsoft.com/office/officeart/2005/8/layout/chevron2"/>
    <dgm:cxn modelId="{9E783274-6373-4E63-9175-4F86AB6D1A97}" type="presParOf" srcId="{E80E23AD-ECAE-46D2-92A5-71CA9074EED7}" destId="{C83AFBD9-BDD2-4DE3-B3CC-63038C2AFFA1}" srcOrd="7" destOrd="0" presId="urn:microsoft.com/office/officeart/2005/8/layout/chevron2"/>
    <dgm:cxn modelId="{AAC6FBB8-F0E9-4775-99E9-4950F4BB7BB8}" type="presParOf" srcId="{E80E23AD-ECAE-46D2-92A5-71CA9074EED7}" destId="{45212F00-0DC7-48C3-8B69-C613367F9F93}" srcOrd="8" destOrd="0" presId="urn:microsoft.com/office/officeart/2005/8/layout/chevron2"/>
    <dgm:cxn modelId="{31BC9F10-5549-48BB-AA42-115BCD3375DC}" type="presParOf" srcId="{45212F00-0DC7-48C3-8B69-C613367F9F93}" destId="{97A534E6-A5E8-4E5D-8ED0-D851D938D8FF}" srcOrd="0" destOrd="0" presId="urn:microsoft.com/office/officeart/2005/8/layout/chevron2"/>
    <dgm:cxn modelId="{4B990EEE-E826-4638-9B24-1981BAF23914}" type="presParOf" srcId="{45212F00-0DC7-48C3-8B69-C613367F9F93}" destId="{743453D4-F86F-45EC-9321-E31FDF59BA54}" srcOrd="1" destOrd="0" presId="urn:microsoft.com/office/officeart/2005/8/layout/chevron2"/>
    <dgm:cxn modelId="{B53B808A-DE7D-4951-B6A0-5F3EFA869756}" type="presParOf" srcId="{E80E23AD-ECAE-46D2-92A5-71CA9074EED7}" destId="{0CFF0488-D40A-46D7-9387-5AA699617C11}" srcOrd="9" destOrd="0" presId="urn:microsoft.com/office/officeart/2005/8/layout/chevron2"/>
    <dgm:cxn modelId="{912F2BD9-EEF1-4EA7-AB62-DD068F1D1D52}" type="presParOf" srcId="{E80E23AD-ECAE-46D2-92A5-71CA9074EED7}" destId="{62488E2E-8A0B-4A0F-8B0A-37FDB6ACA8B2}" srcOrd="10" destOrd="0" presId="urn:microsoft.com/office/officeart/2005/8/layout/chevron2"/>
    <dgm:cxn modelId="{A8D77282-3378-4B06-9DEF-60904787E43E}" type="presParOf" srcId="{62488E2E-8A0B-4A0F-8B0A-37FDB6ACA8B2}" destId="{DFB8773B-A68A-45B0-888A-6E26EE82273D}" srcOrd="0" destOrd="0" presId="urn:microsoft.com/office/officeart/2005/8/layout/chevron2"/>
    <dgm:cxn modelId="{B1A9F5F1-33D2-4251-88A9-FA2110F7A3ED}" type="presParOf" srcId="{62488E2E-8A0B-4A0F-8B0A-37FDB6ACA8B2}" destId="{277349D3-7DE4-49C7-8471-1399F56B09B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F6D01F-25B1-4F9E-8877-8FFEBB22140E}" type="doc">
      <dgm:prSet loTypeId="urn:microsoft.com/office/officeart/2005/8/layout/hierarchy2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B8A92CD-0488-4911-BC8E-1900287DBD3F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Modelo de información</a:t>
          </a:r>
          <a:endParaRPr lang="es-MX" dirty="0">
            <a:solidFill>
              <a:srgbClr val="002060"/>
            </a:solidFill>
          </a:endParaRPr>
        </a:p>
      </dgm:t>
    </dgm:pt>
    <dgm:pt modelId="{EB273F27-B155-44A6-A4B5-41BCB1414BBB}" type="parTrans" cxnId="{06CDEB30-1A1A-4F6A-B065-7CD33BB2A4FD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FD18EBD8-D14F-45CF-82B5-8BC7136E7258}" type="sibTrans" cxnId="{06CDEB30-1A1A-4F6A-B065-7CD33BB2A4FD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A73D6619-0575-44F8-A62E-3FF42B276B42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Modelo de datos</a:t>
          </a:r>
          <a:endParaRPr lang="es-MX" dirty="0">
            <a:solidFill>
              <a:srgbClr val="002060"/>
            </a:solidFill>
          </a:endParaRPr>
        </a:p>
      </dgm:t>
    </dgm:pt>
    <dgm:pt modelId="{C7A43F99-9F8F-4D01-86A7-1B73A1EFA24D}" type="parTrans" cxnId="{1F9D3B10-0A8D-4902-8123-7240EF3DECB7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D6DC4063-4684-426A-98B0-E83EE4110B5C}" type="sibTrans" cxnId="{1F9D3B10-0A8D-4902-8123-7240EF3DECB7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D29EB1E1-C082-44D7-BFCB-45CD48FF2D9C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Modelo de datos</a:t>
          </a:r>
          <a:endParaRPr lang="es-MX" dirty="0">
            <a:solidFill>
              <a:srgbClr val="002060"/>
            </a:solidFill>
          </a:endParaRPr>
        </a:p>
      </dgm:t>
    </dgm:pt>
    <dgm:pt modelId="{F2BA0504-19F9-4EFC-BBDE-9A3AEC2A1240}" type="parTrans" cxnId="{F319D00E-0587-4AFE-B354-DD6912CE194D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4D107C2E-E4F9-4ED9-A4D0-ADF9182FE3BA}" type="sibTrans" cxnId="{F319D00E-0587-4AFE-B354-DD6912CE194D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5FE44F1F-CD37-4C6F-B177-52B4DBB379D8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Modelo de datos</a:t>
          </a:r>
          <a:endParaRPr lang="es-MX" dirty="0">
            <a:solidFill>
              <a:srgbClr val="002060"/>
            </a:solidFill>
          </a:endParaRPr>
        </a:p>
      </dgm:t>
    </dgm:pt>
    <dgm:pt modelId="{124B4999-BE56-43FC-9119-6F5B6AE64C69}" type="parTrans" cxnId="{F923C004-B17D-4F3D-A257-33A90669F97A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0B0E8752-801F-424E-AD71-DEDDB7319AA5}" type="sibTrans" cxnId="{F923C004-B17D-4F3D-A257-33A90669F97A}">
      <dgm:prSet/>
      <dgm:spPr/>
      <dgm:t>
        <a:bodyPr/>
        <a:lstStyle/>
        <a:p>
          <a:endParaRPr lang="es-MX">
            <a:solidFill>
              <a:srgbClr val="002060"/>
            </a:solidFill>
          </a:endParaRPr>
        </a:p>
      </dgm:t>
    </dgm:pt>
    <dgm:pt modelId="{2A239B3F-A48E-4F81-A20B-307036E51EAF}" type="pres">
      <dgm:prSet presAssocID="{E2F6D01F-25B1-4F9E-8877-8FFEBB22140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2283C3-A09C-4E4F-9F2C-84EBB4D1C623}" type="pres">
      <dgm:prSet presAssocID="{4B8A92CD-0488-4911-BC8E-1900287DBD3F}" presName="root1" presStyleCnt="0"/>
      <dgm:spPr/>
    </dgm:pt>
    <dgm:pt modelId="{033DFCBC-5E52-4BF1-B8A2-6B2AF0876A7F}" type="pres">
      <dgm:prSet presAssocID="{4B8A92CD-0488-4911-BC8E-1900287DBD3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4D76041-8F36-430B-A55E-447731F6DBFB}" type="pres">
      <dgm:prSet presAssocID="{4B8A92CD-0488-4911-BC8E-1900287DBD3F}" presName="level2hierChild" presStyleCnt="0"/>
      <dgm:spPr/>
    </dgm:pt>
    <dgm:pt modelId="{B2AB1185-532B-478B-944B-5F9876A0BC3F}" type="pres">
      <dgm:prSet presAssocID="{C7A43F99-9F8F-4D01-86A7-1B73A1EFA24D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F43BDB35-DEAC-4DE7-96E6-FFEC0FD70ABF}" type="pres">
      <dgm:prSet presAssocID="{C7A43F99-9F8F-4D01-86A7-1B73A1EFA24D}" presName="connTx" presStyleLbl="parChTrans1D2" presStyleIdx="0" presStyleCnt="3"/>
      <dgm:spPr/>
      <dgm:t>
        <a:bodyPr/>
        <a:lstStyle/>
        <a:p>
          <a:endParaRPr lang="es-MX"/>
        </a:p>
      </dgm:t>
    </dgm:pt>
    <dgm:pt modelId="{9AB50783-7F34-4506-8849-74A3AB4EB3CC}" type="pres">
      <dgm:prSet presAssocID="{A73D6619-0575-44F8-A62E-3FF42B276B42}" presName="root2" presStyleCnt="0"/>
      <dgm:spPr/>
    </dgm:pt>
    <dgm:pt modelId="{F170D88B-D4FB-4FED-9613-5A36EEB0F8C5}" type="pres">
      <dgm:prSet presAssocID="{A73D6619-0575-44F8-A62E-3FF42B276B42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06A4710-2E0D-46ED-B47A-28BA0F935D71}" type="pres">
      <dgm:prSet presAssocID="{A73D6619-0575-44F8-A62E-3FF42B276B42}" presName="level3hierChild" presStyleCnt="0"/>
      <dgm:spPr/>
    </dgm:pt>
    <dgm:pt modelId="{F620BDBA-DA40-4239-86C5-9407354AE59A}" type="pres">
      <dgm:prSet presAssocID="{F2BA0504-19F9-4EFC-BBDE-9A3AEC2A1240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0DCC39D6-C3EB-472A-97C7-33008AB8F3B3}" type="pres">
      <dgm:prSet presAssocID="{F2BA0504-19F9-4EFC-BBDE-9A3AEC2A1240}" presName="connTx" presStyleLbl="parChTrans1D2" presStyleIdx="1" presStyleCnt="3"/>
      <dgm:spPr/>
      <dgm:t>
        <a:bodyPr/>
        <a:lstStyle/>
        <a:p>
          <a:endParaRPr lang="es-MX"/>
        </a:p>
      </dgm:t>
    </dgm:pt>
    <dgm:pt modelId="{ACD9C0BC-6D10-42A8-8066-19B3E553FA0B}" type="pres">
      <dgm:prSet presAssocID="{D29EB1E1-C082-44D7-BFCB-45CD48FF2D9C}" presName="root2" presStyleCnt="0"/>
      <dgm:spPr/>
    </dgm:pt>
    <dgm:pt modelId="{0FBC4C18-3AAE-4A68-8886-382BA6E3CD30}" type="pres">
      <dgm:prSet presAssocID="{D29EB1E1-C082-44D7-BFCB-45CD48FF2D9C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CE8CC2C-BA8D-4B51-AA27-905277A414BD}" type="pres">
      <dgm:prSet presAssocID="{D29EB1E1-C082-44D7-BFCB-45CD48FF2D9C}" presName="level3hierChild" presStyleCnt="0"/>
      <dgm:spPr/>
    </dgm:pt>
    <dgm:pt modelId="{77008717-D3A1-4A2A-8687-7B801D071EE0}" type="pres">
      <dgm:prSet presAssocID="{124B4999-BE56-43FC-9119-6F5B6AE64C69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5DA308FF-24E1-466F-B6D3-9A0C577C8D8F}" type="pres">
      <dgm:prSet presAssocID="{124B4999-BE56-43FC-9119-6F5B6AE64C69}" presName="connTx" presStyleLbl="parChTrans1D2" presStyleIdx="2" presStyleCnt="3"/>
      <dgm:spPr/>
      <dgm:t>
        <a:bodyPr/>
        <a:lstStyle/>
        <a:p>
          <a:endParaRPr lang="es-MX"/>
        </a:p>
      </dgm:t>
    </dgm:pt>
    <dgm:pt modelId="{EE6CF01E-6D5B-4E87-9CFC-5ADDB8698982}" type="pres">
      <dgm:prSet presAssocID="{5FE44F1F-CD37-4C6F-B177-52B4DBB379D8}" presName="root2" presStyleCnt="0"/>
      <dgm:spPr/>
    </dgm:pt>
    <dgm:pt modelId="{EBFFCF8C-558A-4DFF-BE29-D97BAE801F40}" type="pres">
      <dgm:prSet presAssocID="{5FE44F1F-CD37-4C6F-B177-52B4DBB379D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B7CAC26-5235-440A-B8F0-0CB00E66DB58}" type="pres">
      <dgm:prSet presAssocID="{5FE44F1F-CD37-4C6F-B177-52B4DBB379D8}" presName="level3hierChild" presStyleCnt="0"/>
      <dgm:spPr/>
    </dgm:pt>
  </dgm:ptLst>
  <dgm:cxnLst>
    <dgm:cxn modelId="{F923C004-B17D-4F3D-A257-33A90669F97A}" srcId="{4B8A92CD-0488-4911-BC8E-1900287DBD3F}" destId="{5FE44F1F-CD37-4C6F-B177-52B4DBB379D8}" srcOrd="2" destOrd="0" parTransId="{124B4999-BE56-43FC-9119-6F5B6AE64C69}" sibTransId="{0B0E8752-801F-424E-AD71-DEDDB7319AA5}"/>
    <dgm:cxn modelId="{819F581C-EB0C-4F1C-8419-CA7FADC1CB1C}" type="presOf" srcId="{C7A43F99-9F8F-4D01-86A7-1B73A1EFA24D}" destId="{B2AB1185-532B-478B-944B-5F9876A0BC3F}" srcOrd="0" destOrd="0" presId="urn:microsoft.com/office/officeart/2005/8/layout/hierarchy2"/>
    <dgm:cxn modelId="{771EEDB8-7565-4315-91B7-6235FB2B3FD3}" type="presOf" srcId="{5FE44F1F-CD37-4C6F-B177-52B4DBB379D8}" destId="{EBFFCF8C-558A-4DFF-BE29-D97BAE801F40}" srcOrd="0" destOrd="0" presId="urn:microsoft.com/office/officeart/2005/8/layout/hierarchy2"/>
    <dgm:cxn modelId="{18651EA8-D8AD-4E26-AC3B-B0D61EB25CE7}" type="presOf" srcId="{4B8A92CD-0488-4911-BC8E-1900287DBD3F}" destId="{033DFCBC-5E52-4BF1-B8A2-6B2AF0876A7F}" srcOrd="0" destOrd="0" presId="urn:microsoft.com/office/officeart/2005/8/layout/hierarchy2"/>
    <dgm:cxn modelId="{75C1C2C9-3660-4B21-BD73-4A0E93B92258}" type="presOf" srcId="{C7A43F99-9F8F-4D01-86A7-1B73A1EFA24D}" destId="{F43BDB35-DEAC-4DE7-96E6-FFEC0FD70ABF}" srcOrd="1" destOrd="0" presId="urn:microsoft.com/office/officeart/2005/8/layout/hierarchy2"/>
    <dgm:cxn modelId="{5B0EFB87-040F-4C2F-8590-F0AD824B46B1}" type="presOf" srcId="{A73D6619-0575-44F8-A62E-3FF42B276B42}" destId="{F170D88B-D4FB-4FED-9613-5A36EEB0F8C5}" srcOrd="0" destOrd="0" presId="urn:microsoft.com/office/officeart/2005/8/layout/hierarchy2"/>
    <dgm:cxn modelId="{726AB089-34A5-48EE-98AF-4DFF28E42B9B}" type="presOf" srcId="{E2F6D01F-25B1-4F9E-8877-8FFEBB22140E}" destId="{2A239B3F-A48E-4F81-A20B-307036E51EAF}" srcOrd="0" destOrd="0" presId="urn:microsoft.com/office/officeart/2005/8/layout/hierarchy2"/>
    <dgm:cxn modelId="{4AF96BA7-B22D-4F05-8680-71BED16F6634}" type="presOf" srcId="{124B4999-BE56-43FC-9119-6F5B6AE64C69}" destId="{5DA308FF-24E1-466F-B6D3-9A0C577C8D8F}" srcOrd="1" destOrd="0" presId="urn:microsoft.com/office/officeart/2005/8/layout/hierarchy2"/>
    <dgm:cxn modelId="{880EDC47-6FB2-4493-B2FC-F1751A7A9C21}" type="presOf" srcId="{F2BA0504-19F9-4EFC-BBDE-9A3AEC2A1240}" destId="{F620BDBA-DA40-4239-86C5-9407354AE59A}" srcOrd="0" destOrd="0" presId="urn:microsoft.com/office/officeart/2005/8/layout/hierarchy2"/>
    <dgm:cxn modelId="{7B71168B-85D9-43B1-8F6A-2DF2D8193A9D}" type="presOf" srcId="{D29EB1E1-C082-44D7-BFCB-45CD48FF2D9C}" destId="{0FBC4C18-3AAE-4A68-8886-382BA6E3CD30}" srcOrd="0" destOrd="0" presId="urn:microsoft.com/office/officeart/2005/8/layout/hierarchy2"/>
    <dgm:cxn modelId="{F319D00E-0587-4AFE-B354-DD6912CE194D}" srcId="{4B8A92CD-0488-4911-BC8E-1900287DBD3F}" destId="{D29EB1E1-C082-44D7-BFCB-45CD48FF2D9C}" srcOrd="1" destOrd="0" parTransId="{F2BA0504-19F9-4EFC-BBDE-9A3AEC2A1240}" sibTransId="{4D107C2E-E4F9-4ED9-A4D0-ADF9182FE3BA}"/>
    <dgm:cxn modelId="{06CDEB30-1A1A-4F6A-B065-7CD33BB2A4FD}" srcId="{E2F6D01F-25B1-4F9E-8877-8FFEBB22140E}" destId="{4B8A92CD-0488-4911-BC8E-1900287DBD3F}" srcOrd="0" destOrd="0" parTransId="{EB273F27-B155-44A6-A4B5-41BCB1414BBB}" sibTransId="{FD18EBD8-D14F-45CF-82B5-8BC7136E7258}"/>
    <dgm:cxn modelId="{1F9D3B10-0A8D-4902-8123-7240EF3DECB7}" srcId="{4B8A92CD-0488-4911-BC8E-1900287DBD3F}" destId="{A73D6619-0575-44F8-A62E-3FF42B276B42}" srcOrd="0" destOrd="0" parTransId="{C7A43F99-9F8F-4D01-86A7-1B73A1EFA24D}" sibTransId="{D6DC4063-4684-426A-98B0-E83EE4110B5C}"/>
    <dgm:cxn modelId="{6FA60F82-83AB-43AF-85FE-7EF6EBB4145D}" type="presOf" srcId="{124B4999-BE56-43FC-9119-6F5B6AE64C69}" destId="{77008717-D3A1-4A2A-8687-7B801D071EE0}" srcOrd="0" destOrd="0" presId="urn:microsoft.com/office/officeart/2005/8/layout/hierarchy2"/>
    <dgm:cxn modelId="{A9F30FC0-3CB8-4558-82D1-165CD2ACBAAB}" type="presOf" srcId="{F2BA0504-19F9-4EFC-BBDE-9A3AEC2A1240}" destId="{0DCC39D6-C3EB-472A-97C7-33008AB8F3B3}" srcOrd="1" destOrd="0" presId="urn:microsoft.com/office/officeart/2005/8/layout/hierarchy2"/>
    <dgm:cxn modelId="{CB8D4A1E-E478-4CD3-B11A-4F6F6363FE19}" type="presParOf" srcId="{2A239B3F-A48E-4F81-A20B-307036E51EAF}" destId="{5F2283C3-A09C-4E4F-9F2C-84EBB4D1C623}" srcOrd="0" destOrd="0" presId="urn:microsoft.com/office/officeart/2005/8/layout/hierarchy2"/>
    <dgm:cxn modelId="{B975F2A5-61D4-45E0-BA38-893AF885745F}" type="presParOf" srcId="{5F2283C3-A09C-4E4F-9F2C-84EBB4D1C623}" destId="{033DFCBC-5E52-4BF1-B8A2-6B2AF0876A7F}" srcOrd="0" destOrd="0" presId="urn:microsoft.com/office/officeart/2005/8/layout/hierarchy2"/>
    <dgm:cxn modelId="{A7211935-8DE5-450F-B3D3-12B3F70B4964}" type="presParOf" srcId="{5F2283C3-A09C-4E4F-9F2C-84EBB4D1C623}" destId="{A4D76041-8F36-430B-A55E-447731F6DBFB}" srcOrd="1" destOrd="0" presId="urn:microsoft.com/office/officeart/2005/8/layout/hierarchy2"/>
    <dgm:cxn modelId="{950BEEC4-5405-4B26-8B80-D332694115DF}" type="presParOf" srcId="{A4D76041-8F36-430B-A55E-447731F6DBFB}" destId="{B2AB1185-532B-478B-944B-5F9876A0BC3F}" srcOrd="0" destOrd="0" presId="urn:microsoft.com/office/officeart/2005/8/layout/hierarchy2"/>
    <dgm:cxn modelId="{0DFBB67F-78E3-441B-B2AC-2A193F21421B}" type="presParOf" srcId="{B2AB1185-532B-478B-944B-5F9876A0BC3F}" destId="{F43BDB35-DEAC-4DE7-96E6-FFEC0FD70ABF}" srcOrd="0" destOrd="0" presId="urn:microsoft.com/office/officeart/2005/8/layout/hierarchy2"/>
    <dgm:cxn modelId="{3A482FE1-07C6-4406-86D4-13E374C427B3}" type="presParOf" srcId="{A4D76041-8F36-430B-A55E-447731F6DBFB}" destId="{9AB50783-7F34-4506-8849-74A3AB4EB3CC}" srcOrd="1" destOrd="0" presId="urn:microsoft.com/office/officeart/2005/8/layout/hierarchy2"/>
    <dgm:cxn modelId="{D5B82518-8D1E-4F38-91E4-496B92FCC61C}" type="presParOf" srcId="{9AB50783-7F34-4506-8849-74A3AB4EB3CC}" destId="{F170D88B-D4FB-4FED-9613-5A36EEB0F8C5}" srcOrd="0" destOrd="0" presId="urn:microsoft.com/office/officeart/2005/8/layout/hierarchy2"/>
    <dgm:cxn modelId="{3F320DA1-EEB7-4405-8C3C-C0797778AA6F}" type="presParOf" srcId="{9AB50783-7F34-4506-8849-74A3AB4EB3CC}" destId="{006A4710-2E0D-46ED-B47A-28BA0F935D71}" srcOrd="1" destOrd="0" presId="urn:microsoft.com/office/officeart/2005/8/layout/hierarchy2"/>
    <dgm:cxn modelId="{D73138FE-1562-4460-8E7E-3E5EA8D5CDA5}" type="presParOf" srcId="{A4D76041-8F36-430B-A55E-447731F6DBFB}" destId="{F620BDBA-DA40-4239-86C5-9407354AE59A}" srcOrd="2" destOrd="0" presId="urn:microsoft.com/office/officeart/2005/8/layout/hierarchy2"/>
    <dgm:cxn modelId="{16EC7732-6F06-44C9-B531-7DBBCA9724C9}" type="presParOf" srcId="{F620BDBA-DA40-4239-86C5-9407354AE59A}" destId="{0DCC39D6-C3EB-472A-97C7-33008AB8F3B3}" srcOrd="0" destOrd="0" presId="urn:microsoft.com/office/officeart/2005/8/layout/hierarchy2"/>
    <dgm:cxn modelId="{7E7657E3-29FB-4F87-A1AE-A71E282C37F8}" type="presParOf" srcId="{A4D76041-8F36-430B-A55E-447731F6DBFB}" destId="{ACD9C0BC-6D10-42A8-8066-19B3E553FA0B}" srcOrd="3" destOrd="0" presId="urn:microsoft.com/office/officeart/2005/8/layout/hierarchy2"/>
    <dgm:cxn modelId="{C4B9220A-1443-4B11-8A18-1078BDEBD246}" type="presParOf" srcId="{ACD9C0BC-6D10-42A8-8066-19B3E553FA0B}" destId="{0FBC4C18-3AAE-4A68-8886-382BA6E3CD30}" srcOrd="0" destOrd="0" presId="urn:microsoft.com/office/officeart/2005/8/layout/hierarchy2"/>
    <dgm:cxn modelId="{51724D9A-CAF7-47C2-B69A-0BE083790C2F}" type="presParOf" srcId="{ACD9C0BC-6D10-42A8-8066-19B3E553FA0B}" destId="{CCE8CC2C-BA8D-4B51-AA27-905277A414BD}" srcOrd="1" destOrd="0" presId="urn:microsoft.com/office/officeart/2005/8/layout/hierarchy2"/>
    <dgm:cxn modelId="{94149F9F-4A5B-4CD9-B6C6-A2954DC430F6}" type="presParOf" srcId="{A4D76041-8F36-430B-A55E-447731F6DBFB}" destId="{77008717-D3A1-4A2A-8687-7B801D071EE0}" srcOrd="4" destOrd="0" presId="urn:microsoft.com/office/officeart/2005/8/layout/hierarchy2"/>
    <dgm:cxn modelId="{8E9C47D1-09B3-431C-820D-F5563F93293B}" type="presParOf" srcId="{77008717-D3A1-4A2A-8687-7B801D071EE0}" destId="{5DA308FF-24E1-466F-B6D3-9A0C577C8D8F}" srcOrd="0" destOrd="0" presId="urn:microsoft.com/office/officeart/2005/8/layout/hierarchy2"/>
    <dgm:cxn modelId="{13B3ABF1-DE1F-435E-93A0-45E1E2640650}" type="presParOf" srcId="{A4D76041-8F36-430B-A55E-447731F6DBFB}" destId="{EE6CF01E-6D5B-4E87-9CFC-5ADDB8698982}" srcOrd="5" destOrd="0" presId="urn:microsoft.com/office/officeart/2005/8/layout/hierarchy2"/>
    <dgm:cxn modelId="{A280B873-33D2-4456-8043-A97639934A2B}" type="presParOf" srcId="{EE6CF01E-6D5B-4E87-9CFC-5ADDB8698982}" destId="{EBFFCF8C-558A-4DFF-BE29-D97BAE801F40}" srcOrd="0" destOrd="0" presId="urn:microsoft.com/office/officeart/2005/8/layout/hierarchy2"/>
    <dgm:cxn modelId="{B7F0E923-7347-4F6D-A49E-D445053AD2A4}" type="presParOf" srcId="{EE6CF01E-6D5B-4E87-9CFC-5ADDB8698982}" destId="{DB7CAC26-5235-440A-B8F0-0CB00E66DB5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F5CB7-6C4F-49BC-8738-E4DE0AC00B72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/>
            <a:t>A</a:t>
          </a:r>
        </a:p>
      </dsp:txBody>
      <dsp:txXfrm rot="-5400000">
        <a:off x="1" y="579764"/>
        <a:ext cx="1156394" cy="495598"/>
      </dsp:txXfrm>
    </dsp:sp>
    <dsp:sp modelId="{0E09DE89-66C0-478D-8170-8F0BC920F1EB}">
      <dsp:nvSpPr>
        <dsp:cNvPr id="0" name=""/>
        <dsp:cNvSpPr/>
      </dsp:nvSpPr>
      <dsp:spPr>
        <a:xfrm rot="5400000">
          <a:off x="4003699" y="-2845737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936" tIns="33655" rIns="33655" bIns="3365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5300" kern="1200" dirty="0" smtClean="0"/>
            <a:t>Jerárquico</a:t>
          </a:r>
          <a:endParaRPr lang="es-ES" sz="5300" kern="1200" dirty="0"/>
        </a:p>
      </dsp:txBody>
      <dsp:txXfrm rot="-5400000">
        <a:off x="1156394" y="53986"/>
        <a:ext cx="6715987" cy="968958"/>
      </dsp:txXfrm>
    </dsp:sp>
    <dsp:sp modelId="{29EA1718-F619-46D8-B505-CF1DDA71B8BF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solidFill>
          <a:schemeClr val="accent1">
            <a:shade val="80000"/>
            <a:hueOff val="24829"/>
            <a:satOff val="941"/>
            <a:lumOff val="9312"/>
            <a:alphaOff val="0"/>
          </a:schemeClr>
        </a:solidFill>
        <a:ln w="12700" cap="flat" cmpd="sng" algn="ctr">
          <a:solidFill>
            <a:schemeClr val="accent1">
              <a:shade val="80000"/>
              <a:hueOff val="24829"/>
              <a:satOff val="941"/>
              <a:lumOff val="93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/>
            <a:t>B</a:t>
          </a:r>
        </a:p>
      </dsp:txBody>
      <dsp:txXfrm rot="-5400000">
        <a:off x="1" y="2038200"/>
        <a:ext cx="1156394" cy="495598"/>
      </dsp:txXfrm>
    </dsp:sp>
    <dsp:sp modelId="{C96267EA-EF01-411B-8D37-95F44BBB68D3}">
      <dsp:nvSpPr>
        <dsp:cNvPr id="0" name=""/>
        <dsp:cNvSpPr/>
      </dsp:nvSpPr>
      <dsp:spPr>
        <a:xfrm rot="5400000">
          <a:off x="4003699" y="-1387301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24829"/>
              <a:satOff val="941"/>
              <a:lumOff val="93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936" tIns="33655" rIns="33655" bIns="3365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5300" kern="1200" dirty="0" smtClean="0"/>
            <a:t>De red</a:t>
          </a:r>
          <a:endParaRPr lang="es-ES" sz="5300" kern="1200" dirty="0"/>
        </a:p>
      </dsp:txBody>
      <dsp:txXfrm rot="-5400000">
        <a:off x="1156394" y="1512422"/>
        <a:ext cx="6715987" cy="968958"/>
      </dsp:txXfrm>
    </dsp:sp>
    <dsp:sp modelId="{E7C44091-B50A-4CB0-98F0-E70A01DD36F4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solidFill>
          <a:schemeClr val="accent1">
            <a:shade val="80000"/>
            <a:hueOff val="49657"/>
            <a:satOff val="1882"/>
            <a:lumOff val="18624"/>
            <a:alphaOff val="0"/>
          </a:schemeClr>
        </a:solidFill>
        <a:ln w="12700" cap="flat" cmpd="sng" algn="ctr">
          <a:solidFill>
            <a:schemeClr val="accent1">
              <a:shade val="80000"/>
              <a:hueOff val="49657"/>
              <a:satOff val="1882"/>
              <a:lumOff val="186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/>
            <a:t>C</a:t>
          </a:r>
        </a:p>
      </dsp:txBody>
      <dsp:txXfrm rot="-5400000">
        <a:off x="1" y="3496636"/>
        <a:ext cx="1156394" cy="495598"/>
      </dsp:txXfrm>
    </dsp:sp>
    <dsp:sp modelId="{68EF0610-07B4-40C7-AD99-F2285099C2E4}">
      <dsp:nvSpPr>
        <dsp:cNvPr id="0" name=""/>
        <dsp:cNvSpPr/>
      </dsp:nvSpPr>
      <dsp:spPr>
        <a:xfrm rot="5400000">
          <a:off x="4003699" y="71134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49657"/>
              <a:satOff val="1882"/>
              <a:lumOff val="186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936" tIns="33655" rIns="33655" bIns="3365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5300" kern="1200" dirty="0" smtClean="0"/>
            <a:t>Relacionales</a:t>
          </a:r>
          <a:endParaRPr lang="es-ES" sz="5300" kern="1200" dirty="0"/>
        </a:p>
      </dsp:txBody>
      <dsp:txXfrm rot="-5400000">
        <a:off x="1156394" y="2970857"/>
        <a:ext cx="6715987" cy="968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F5CB7-6C4F-49BC-8738-E4DE0AC00B72}">
      <dsp:nvSpPr>
        <dsp:cNvPr id="0" name=""/>
        <dsp:cNvSpPr/>
      </dsp:nvSpPr>
      <dsp:spPr>
        <a:xfrm rot="5400000">
          <a:off x="-134123" y="135587"/>
          <a:ext cx="894159" cy="625911"/>
        </a:xfrm>
        <a:prstGeom prst="leftArrow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 </a:t>
          </a:r>
          <a:endParaRPr lang="es-ES" sz="4400" kern="1200" dirty="0"/>
        </a:p>
      </dsp:txBody>
      <dsp:txXfrm rot="-5400000">
        <a:off x="156479" y="157941"/>
        <a:ext cx="312955" cy="737681"/>
      </dsp:txXfrm>
    </dsp:sp>
    <dsp:sp modelId="{0E09DE89-66C0-478D-8170-8F0BC920F1EB}">
      <dsp:nvSpPr>
        <dsp:cNvPr id="0" name=""/>
        <dsp:cNvSpPr/>
      </dsp:nvSpPr>
      <dsp:spPr>
        <a:xfrm rot="5400000">
          <a:off x="2501234" y="-1873859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Integración</a:t>
          </a:r>
          <a:endParaRPr lang="es-ES" sz="2600" kern="1200" dirty="0"/>
        </a:p>
      </dsp:txBody>
      <dsp:txXfrm rot="-5400000">
        <a:off x="625911" y="29836"/>
        <a:ext cx="4303478" cy="524459"/>
      </dsp:txXfrm>
    </dsp:sp>
    <dsp:sp modelId="{29EA1718-F619-46D8-B505-CF1DDA71B8BF}">
      <dsp:nvSpPr>
        <dsp:cNvPr id="0" name=""/>
        <dsp:cNvSpPr/>
      </dsp:nvSpPr>
      <dsp:spPr>
        <a:xfrm rot="5400000">
          <a:off x="-134123" y="931530"/>
          <a:ext cx="894159" cy="625911"/>
        </a:xfrm>
        <a:prstGeom prst="leftArrow">
          <a:avLst/>
        </a:prstGeom>
        <a:solidFill>
          <a:schemeClr val="accent1">
            <a:shade val="80000"/>
            <a:hueOff val="9931"/>
            <a:satOff val="376"/>
            <a:lumOff val="3725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953884"/>
        <a:ext cx="312955" cy="737681"/>
      </dsp:txXfrm>
    </dsp:sp>
    <dsp:sp modelId="{C96267EA-EF01-411B-8D37-95F44BBB68D3}">
      <dsp:nvSpPr>
        <dsp:cNvPr id="0" name=""/>
        <dsp:cNvSpPr/>
      </dsp:nvSpPr>
      <dsp:spPr>
        <a:xfrm rot="5400000">
          <a:off x="2501234" y="-1077917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Federación</a:t>
          </a:r>
          <a:endParaRPr lang="es-ES" sz="2600" kern="1200" dirty="0"/>
        </a:p>
      </dsp:txBody>
      <dsp:txXfrm rot="-5400000">
        <a:off x="625911" y="825778"/>
        <a:ext cx="4303478" cy="524459"/>
      </dsp:txXfrm>
    </dsp:sp>
    <dsp:sp modelId="{E7C44091-B50A-4CB0-98F0-E70A01DD36F4}">
      <dsp:nvSpPr>
        <dsp:cNvPr id="0" name=""/>
        <dsp:cNvSpPr/>
      </dsp:nvSpPr>
      <dsp:spPr>
        <a:xfrm rot="5400000">
          <a:off x="-134123" y="1727472"/>
          <a:ext cx="894159" cy="625911"/>
        </a:xfrm>
        <a:prstGeom prst="leftArrow">
          <a:avLst/>
        </a:prstGeom>
        <a:solidFill>
          <a:schemeClr val="accent1">
            <a:shade val="80000"/>
            <a:hueOff val="19863"/>
            <a:satOff val="753"/>
            <a:lumOff val="745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1749826"/>
        <a:ext cx="312955" cy="737681"/>
      </dsp:txXfrm>
    </dsp:sp>
    <dsp:sp modelId="{68EF0610-07B4-40C7-AD99-F2285099C2E4}">
      <dsp:nvSpPr>
        <dsp:cNvPr id="0" name=""/>
        <dsp:cNvSpPr/>
      </dsp:nvSpPr>
      <dsp:spPr>
        <a:xfrm rot="5400000">
          <a:off x="2501234" y="-281974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Extensibilidad</a:t>
          </a:r>
          <a:endParaRPr lang="es-ES" sz="2600" kern="1200" dirty="0"/>
        </a:p>
      </dsp:txBody>
      <dsp:txXfrm rot="-5400000">
        <a:off x="625911" y="1621721"/>
        <a:ext cx="4303478" cy="524459"/>
      </dsp:txXfrm>
    </dsp:sp>
    <dsp:sp modelId="{1C1447B4-9215-4599-9BE5-8BF00EC58027}">
      <dsp:nvSpPr>
        <dsp:cNvPr id="0" name=""/>
        <dsp:cNvSpPr/>
      </dsp:nvSpPr>
      <dsp:spPr>
        <a:xfrm rot="5400000">
          <a:off x="-134123" y="2523415"/>
          <a:ext cx="894159" cy="625911"/>
        </a:xfrm>
        <a:prstGeom prst="leftArrow">
          <a:avLst/>
        </a:prstGeom>
        <a:solidFill>
          <a:schemeClr val="accent1">
            <a:shade val="80000"/>
            <a:hueOff val="29794"/>
            <a:satOff val="1129"/>
            <a:lumOff val="11174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2545769"/>
        <a:ext cx="312955" cy="737681"/>
      </dsp:txXfrm>
    </dsp:sp>
    <dsp:sp modelId="{22F25EFD-B63E-4233-B2B9-94959B5AABCE}">
      <dsp:nvSpPr>
        <dsp:cNvPr id="0" name=""/>
        <dsp:cNvSpPr/>
      </dsp:nvSpPr>
      <dsp:spPr>
        <a:xfrm rot="5400000">
          <a:off x="2501234" y="513968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Distribución</a:t>
          </a:r>
          <a:endParaRPr lang="es-ES" sz="2600" kern="1200" dirty="0"/>
        </a:p>
      </dsp:txBody>
      <dsp:txXfrm rot="-5400000">
        <a:off x="625911" y="2417663"/>
        <a:ext cx="4303478" cy="524459"/>
      </dsp:txXfrm>
    </dsp:sp>
    <dsp:sp modelId="{97A534E6-A5E8-4E5D-8ED0-D851D938D8FF}">
      <dsp:nvSpPr>
        <dsp:cNvPr id="0" name=""/>
        <dsp:cNvSpPr/>
      </dsp:nvSpPr>
      <dsp:spPr>
        <a:xfrm rot="5400000">
          <a:off x="-134123" y="3319358"/>
          <a:ext cx="894159" cy="625911"/>
        </a:xfrm>
        <a:prstGeom prst="leftArrow">
          <a:avLst/>
        </a:prstGeom>
        <a:solidFill>
          <a:schemeClr val="accent1">
            <a:shade val="80000"/>
            <a:hueOff val="39726"/>
            <a:satOff val="1506"/>
            <a:lumOff val="14899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3341712"/>
        <a:ext cx="312955" cy="737681"/>
      </dsp:txXfrm>
    </dsp:sp>
    <dsp:sp modelId="{743453D4-F86F-45EC-9321-E31FDF59BA54}">
      <dsp:nvSpPr>
        <dsp:cNvPr id="0" name=""/>
        <dsp:cNvSpPr/>
      </dsp:nvSpPr>
      <dsp:spPr>
        <a:xfrm rot="5400000">
          <a:off x="2501234" y="1309910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Optimización</a:t>
          </a:r>
          <a:endParaRPr lang="es-ES" sz="2600" kern="1200" dirty="0"/>
        </a:p>
      </dsp:txBody>
      <dsp:txXfrm rot="-5400000">
        <a:off x="625911" y="3213605"/>
        <a:ext cx="4303478" cy="524459"/>
      </dsp:txXfrm>
    </dsp:sp>
    <dsp:sp modelId="{DFB8773B-A68A-45B0-888A-6E26EE82273D}">
      <dsp:nvSpPr>
        <dsp:cNvPr id="0" name=""/>
        <dsp:cNvSpPr/>
      </dsp:nvSpPr>
      <dsp:spPr>
        <a:xfrm rot="5400000">
          <a:off x="-134123" y="4115300"/>
          <a:ext cx="894159" cy="625911"/>
        </a:xfrm>
        <a:prstGeom prst="leftArrow">
          <a:avLst/>
        </a:prstGeom>
        <a:solidFill>
          <a:schemeClr val="accent1">
            <a:shade val="80000"/>
            <a:hueOff val="49657"/>
            <a:satOff val="1882"/>
            <a:lumOff val="18624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4137654"/>
        <a:ext cx="312955" cy="737681"/>
      </dsp:txXfrm>
    </dsp:sp>
    <dsp:sp modelId="{277349D3-7DE4-49C7-8471-1399F56B09B8}">
      <dsp:nvSpPr>
        <dsp:cNvPr id="0" name=""/>
        <dsp:cNvSpPr/>
      </dsp:nvSpPr>
      <dsp:spPr>
        <a:xfrm rot="5400000">
          <a:off x="2501234" y="2105853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Datos independientes</a:t>
          </a:r>
          <a:endParaRPr lang="es-ES" sz="2600" kern="1200" dirty="0"/>
        </a:p>
      </dsp:txBody>
      <dsp:txXfrm rot="-5400000">
        <a:off x="625911" y="4009548"/>
        <a:ext cx="4303478" cy="524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F5CB7-6C4F-49BC-8738-E4DE0AC00B72}">
      <dsp:nvSpPr>
        <dsp:cNvPr id="0" name=""/>
        <dsp:cNvSpPr/>
      </dsp:nvSpPr>
      <dsp:spPr>
        <a:xfrm rot="5400000">
          <a:off x="-134123" y="135587"/>
          <a:ext cx="894159" cy="625911"/>
        </a:xfrm>
        <a:prstGeom prst="leftArrow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 </a:t>
          </a:r>
          <a:endParaRPr lang="es-ES" sz="4400" kern="1200" dirty="0"/>
        </a:p>
      </dsp:txBody>
      <dsp:txXfrm rot="-5400000">
        <a:off x="156479" y="157941"/>
        <a:ext cx="312955" cy="737681"/>
      </dsp:txXfrm>
    </dsp:sp>
    <dsp:sp modelId="{0E09DE89-66C0-478D-8170-8F0BC920F1EB}">
      <dsp:nvSpPr>
        <dsp:cNvPr id="0" name=""/>
        <dsp:cNvSpPr/>
      </dsp:nvSpPr>
      <dsp:spPr>
        <a:xfrm rot="5400000">
          <a:off x="2501234" y="-1873859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Integración</a:t>
          </a:r>
          <a:endParaRPr lang="es-ES" sz="2600" kern="1200" dirty="0"/>
        </a:p>
      </dsp:txBody>
      <dsp:txXfrm rot="-5400000">
        <a:off x="625911" y="29836"/>
        <a:ext cx="4303478" cy="524459"/>
      </dsp:txXfrm>
    </dsp:sp>
    <dsp:sp modelId="{29EA1718-F619-46D8-B505-CF1DDA71B8BF}">
      <dsp:nvSpPr>
        <dsp:cNvPr id="0" name=""/>
        <dsp:cNvSpPr/>
      </dsp:nvSpPr>
      <dsp:spPr>
        <a:xfrm rot="5400000">
          <a:off x="-134123" y="931530"/>
          <a:ext cx="894159" cy="625911"/>
        </a:xfrm>
        <a:prstGeom prst="leftArrow">
          <a:avLst/>
        </a:prstGeom>
        <a:solidFill>
          <a:schemeClr val="accent1">
            <a:shade val="80000"/>
            <a:hueOff val="9931"/>
            <a:satOff val="376"/>
            <a:lumOff val="3725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953884"/>
        <a:ext cx="312955" cy="737681"/>
      </dsp:txXfrm>
    </dsp:sp>
    <dsp:sp modelId="{C96267EA-EF01-411B-8D37-95F44BBB68D3}">
      <dsp:nvSpPr>
        <dsp:cNvPr id="0" name=""/>
        <dsp:cNvSpPr/>
      </dsp:nvSpPr>
      <dsp:spPr>
        <a:xfrm rot="5400000">
          <a:off x="2501234" y="-1077917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Federación</a:t>
          </a:r>
          <a:endParaRPr lang="es-ES" sz="2600" kern="1200" dirty="0"/>
        </a:p>
      </dsp:txBody>
      <dsp:txXfrm rot="-5400000">
        <a:off x="625911" y="825778"/>
        <a:ext cx="4303478" cy="524459"/>
      </dsp:txXfrm>
    </dsp:sp>
    <dsp:sp modelId="{E7C44091-B50A-4CB0-98F0-E70A01DD36F4}">
      <dsp:nvSpPr>
        <dsp:cNvPr id="0" name=""/>
        <dsp:cNvSpPr/>
      </dsp:nvSpPr>
      <dsp:spPr>
        <a:xfrm rot="5400000">
          <a:off x="-134123" y="1727472"/>
          <a:ext cx="894159" cy="625911"/>
        </a:xfrm>
        <a:prstGeom prst="leftArrow">
          <a:avLst/>
        </a:prstGeom>
        <a:solidFill>
          <a:schemeClr val="accent1">
            <a:shade val="80000"/>
            <a:hueOff val="19863"/>
            <a:satOff val="753"/>
            <a:lumOff val="745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1749826"/>
        <a:ext cx="312955" cy="737681"/>
      </dsp:txXfrm>
    </dsp:sp>
    <dsp:sp modelId="{68EF0610-07B4-40C7-AD99-F2285099C2E4}">
      <dsp:nvSpPr>
        <dsp:cNvPr id="0" name=""/>
        <dsp:cNvSpPr/>
      </dsp:nvSpPr>
      <dsp:spPr>
        <a:xfrm rot="5400000">
          <a:off x="2501234" y="-281974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Extensibilidad</a:t>
          </a:r>
          <a:endParaRPr lang="es-ES" sz="2600" kern="1200" dirty="0"/>
        </a:p>
      </dsp:txBody>
      <dsp:txXfrm rot="-5400000">
        <a:off x="625911" y="1621721"/>
        <a:ext cx="4303478" cy="524459"/>
      </dsp:txXfrm>
    </dsp:sp>
    <dsp:sp modelId="{1C1447B4-9215-4599-9BE5-8BF00EC58027}">
      <dsp:nvSpPr>
        <dsp:cNvPr id="0" name=""/>
        <dsp:cNvSpPr/>
      </dsp:nvSpPr>
      <dsp:spPr>
        <a:xfrm rot="5400000">
          <a:off x="-134123" y="2523415"/>
          <a:ext cx="894159" cy="625911"/>
        </a:xfrm>
        <a:prstGeom prst="leftArrow">
          <a:avLst/>
        </a:prstGeom>
        <a:solidFill>
          <a:schemeClr val="accent1">
            <a:shade val="80000"/>
            <a:hueOff val="29794"/>
            <a:satOff val="1129"/>
            <a:lumOff val="11174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2545769"/>
        <a:ext cx="312955" cy="737681"/>
      </dsp:txXfrm>
    </dsp:sp>
    <dsp:sp modelId="{22F25EFD-B63E-4233-B2B9-94959B5AABCE}">
      <dsp:nvSpPr>
        <dsp:cNvPr id="0" name=""/>
        <dsp:cNvSpPr/>
      </dsp:nvSpPr>
      <dsp:spPr>
        <a:xfrm rot="5400000">
          <a:off x="2501234" y="513968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Distribución</a:t>
          </a:r>
          <a:endParaRPr lang="es-ES" sz="2600" kern="1200" dirty="0"/>
        </a:p>
      </dsp:txBody>
      <dsp:txXfrm rot="-5400000">
        <a:off x="625911" y="2417663"/>
        <a:ext cx="4303478" cy="524459"/>
      </dsp:txXfrm>
    </dsp:sp>
    <dsp:sp modelId="{97A534E6-A5E8-4E5D-8ED0-D851D938D8FF}">
      <dsp:nvSpPr>
        <dsp:cNvPr id="0" name=""/>
        <dsp:cNvSpPr/>
      </dsp:nvSpPr>
      <dsp:spPr>
        <a:xfrm rot="5400000">
          <a:off x="-134123" y="3319358"/>
          <a:ext cx="894159" cy="625911"/>
        </a:xfrm>
        <a:prstGeom prst="leftArrow">
          <a:avLst/>
        </a:prstGeom>
        <a:solidFill>
          <a:schemeClr val="accent1">
            <a:shade val="80000"/>
            <a:hueOff val="39726"/>
            <a:satOff val="1506"/>
            <a:lumOff val="14899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3341712"/>
        <a:ext cx="312955" cy="737681"/>
      </dsp:txXfrm>
    </dsp:sp>
    <dsp:sp modelId="{743453D4-F86F-45EC-9321-E31FDF59BA54}">
      <dsp:nvSpPr>
        <dsp:cNvPr id="0" name=""/>
        <dsp:cNvSpPr/>
      </dsp:nvSpPr>
      <dsp:spPr>
        <a:xfrm rot="5400000">
          <a:off x="2501234" y="1309910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Optimización</a:t>
          </a:r>
          <a:endParaRPr lang="es-ES" sz="2600" kern="1200" dirty="0"/>
        </a:p>
      </dsp:txBody>
      <dsp:txXfrm rot="-5400000">
        <a:off x="625911" y="3213605"/>
        <a:ext cx="4303478" cy="524459"/>
      </dsp:txXfrm>
    </dsp:sp>
    <dsp:sp modelId="{DFB8773B-A68A-45B0-888A-6E26EE82273D}">
      <dsp:nvSpPr>
        <dsp:cNvPr id="0" name=""/>
        <dsp:cNvSpPr/>
      </dsp:nvSpPr>
      <dsp:spPr>
        <a:xfrm rot="5400000">
          <a:off x="-134123" y="4115300"/>
          <a:ext cx="894159" cy="625911"/>
        </a:xfrm>
        <a:prstGeom prst="leftArrow">
          <a:avLst/>
        </a:prstGeom>
        <a:solidFill>
          <a:schemeClr val="accent1">
            <a:shade val="80000"/>
            <a:hueOff val="49657"/>
            <a:satOff val="1882"/>
            <a:lumOff val="18624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400" kern="1200" dirty="0"/>
        </a:p>
      </dsp:txBody>
      <dsp:txXfrm rot="-5400000">
        <a:off x="156479" y="4137654"/>
        <a:ext cx="312955" cy="737681"/>
      </dsp:txXfrm>
    </dsp:sp>
    <dsp:sp modelId="{277349D3-7DE4-49C7-8471-1399F56B09B8}">
      <dsp:nvSpPr>
        <dsp:cNvPr id="0" name=""/>
        <dsp:cNvSpPr/>
      </dsp:nvSpPr>
      <dsp:spPr>
        <a:xfrm rot="5400000">
          <a:off x="2501234" y="2105853"/>
          <a:ext cx="581203" cy="4331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600" kern="1200" dirty="0" smtClean="0"/>
            <a:t>Datos independientes</a:t>
          </a:r>
          <a:endParaRPr lang="es-ES" sz="2600" kern="1200" dirty="0"/>
        </a:p>
      </dsp:txBody>
      <dsp:txXfrm rot="-5400000">
        <a:off x="625911" y="4009548"/>
        <a:ext cx="4303478" cy="5244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DFCBC-5E52-4BF1-B8A2-6B2AF0876A7F}">
      <dsp:nvSpPr>
        <dsp:cNvPr id="0" name=""/>
        <dsp:cNvSpPr/>
      </dsp:nvSpPr>
      <dsp:spPr>
        <a:xfrm>
          <a:off x="1204912" y="1487685"/>
          <a:ext cx="2583656" cy="12918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rgbClr val="002060"/>
              </a:solidFill>
            </a:rPr>
            <a:t>Modelo de información</a:t>
          </a:r>
          <a:endParaRPr lang="es-MX" sz="3500" kern="1200" dirty="0">
            <a:solidFill>
              <a:srgbClr val="002060"/>
            </a:solidFill>
          </a:endParaRPr>
        </a:p>
      </dsp:txBody>
      <dsp:txXfrm>
        <a:off x="1242748" y="1525521"/>
        <a:ext cx="2507984" cy="1216156"/>
      </dsp:txXfrm>
    </dsp:sp>
    <dsp:sp modelId="{B2AB1185-532B-478B-944B-5F9876A0BC3F}">
      <dsp:nvSpPr>
        <dsp:cNvPr id="0" name=""/>
        <dsp:cNvSpPr/>
      </dsp:nvSpPr>
      <dsp:spPr>
        <a:xfrm rot="18289469">
          <a:off x="3400443" y="1363552"/>
          <a:ext cx="180971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809712" y="272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rgbClr val="002060"/>
            </a:solidFill>
          </a:endParaRPr>
        </a:p>
      </dsp:txBody>
      <dsp:txXfrm>
        <a:off x="4260057" y="1345556"/>
        <a:ext cx="90485" cy="90485"/>
      </dsp:txXfrm>
    </dsp:sp>
    <dsp:sp modelId="{F170D88B-D4FB-4FED-9613-5A36EEB0F8C5}">
      <dsp:nvSpPr>
        <dsp:cNvPr id="0" name=""/>
        <dsp:cNvSpPr/>
      </dsp:nvSpPr>
      <dsp:spPr>
        <a:xfrm>
          <a:off x="4822031" y="2083"/>
          <a:ext cx="2583656" cy="12918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rgbClr val="002060"/>
              </a:solidFill>
            </a:rPr>
            <a:t>Modelo de datos</a:t>
          </a:r>
          <a:endParaRPr lang="es-MX" sz="3500" kern="1200" dirty="0">
            <a:solidFill>
              <a:srgbClr val="002060"/>
            </a:solidFill>
          </a:endParaRPr>
        </a:p>
      </dsp:txBody>
      <dsp:txXfrm>
        <a:off x="4859867" y="39919"/>
        <a:ext cx="2507984" cy="1216156"/>
      </dsp:txXfrm>
    </dsp:sp>
    <dsp:sp modelId="{F620BDBA-DA40-4239-86C5-9407354AE59A}">
      <dsp:nvSpPr>
        <dsp:cNvPr id="0" name=""/>
        <dsp:cNvSpPr/>
      </dsp:nvSpPr>
      <dsp:spPr>
        <a:xfrm>
          <a:off x="3788568" y="2106353"/>
          <a:ext cx="103346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33462" y="272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rgbClr val="002060"/>
            </a:solidFill>
          </a:endParaRPr>
        </a:p>
      </dsp:txBody>
      <dsp:txXfrm>
        <a:off x="4279463" y="2107763"/>
        <a:ext cx="51673" cy="51673"/>
      </dsp:txXfrm>
    </dsp:sp>
    <dsp:sp modelId="{0FBC4C18-3AAE-4A68-8886-382BA6E3CD30}">
      <dsp:nvSpPr>
        <dsp:cNvPr id="0" name=""/>
        <dsp:cNvSpPr/>
      </dsp:nvSpPr>
      <dsp:spPr>
        <a:xfrm>
          <a:off x="4822031" y="1487685"/>
          <a:ext cx="2583656" cy="12918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rgbClr val="002060"/>
              </a:solidFill>
            </a:rPr>
            <a:t>Modelo de datos</a:t>
          </a:r>
          <a:endParaRPr lang="es-MX" sz="3500" kern="1200" dirty="0">
            <a:solidFill>
              <a:srgbClr val="002060"/>
            </a:solidFill>
          </a:endParaRPr>
        </a:p>
      </dsp:txBody>
      <dsp:txXfrm>
        <a:off x="4859867" y="1525521"/>
        <a:ext cx="2507984" cy="1216156"/>
      </dsp:txXfrm>
    </dsp:sp>
    <dsp:sp modelId="{77008717-D3A1-4A2A-8687-7B801D071EE0}">
      <dsp:nvSpPr>
        <dsp:cNvPr id="0" name=""/>
        <dsp:cNvSpPr/>
      </dsp:nvSpPr>
      <dsp:spPr>
        <a:xfrm rot="3310531">
          <a:off x="3400443" y="2849155"/>
          <a:ext cx="180971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809712" y="272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rgbClr val="002060"/>
            </a:solidFill>
          </a:endParaRPr>
        </a:p>
      </dsp:txBody>
      <dsp:txXfrm>
        <a:off x="4260057" y="2831158"/>
        <a:ext cx="90485" cy="90485"/>
      </dsp:txXfrm>
    </dsp:sp>
    <dsp:sp modelId="{EBFFCF8C-558A-4DFF-BE29-D97BAE801F40}">
      <dsp:nvSpPr>
        <dsp:cNvPr id="0" name=""/>
        <dsp:cNvSpPr/>
      </dsp:nvSpPr>
      <dsp:spPr>
        <a:xfrm>
          <a:off x="4822031" y="2973288"/>
          <a:ext cx="2583656" cy="12918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  <a:sp3d extrusionH="28000" prstMaterial="matte"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rgbClr val="002060"/>
              </a:solidFill>
            </a:rPr>
            <a:t>Modelo de datos</a:t>
          </a:r>
          <a:endParaRPr lang="es-MX" sz="3500" kern="1200" dirty="0">
            <a:solidFill>
              <a:srgbClr val="002060"/>
            </a:solidFill>
          </a:endParaRPr>
        </a:p>
      </dsp:txBody>
      <dsp:txXfrm>
        <a:off x="4859867" y="3011124"/>
        <a:ext cx="2507984" cy="1216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latinLnBrk="0">
              <a:defRPr lang="es-ES" sz="13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latinLnBrk="0">
              <a:defRPr lang="es-ES" sz="1300"/>
            </a:lvl1pPr>
          </a:lstStyle>
          <a:p>
            <a:fld id="{BDB7646E-8811-423A-9C42-2CBFADA00A96}" type="datetimeFigureOut">
              <a:rPr lang="es-ES" smtClean="0"/>
              <a:pPr/>
              <a:t>11/09/2015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latinLnBrk="0">
              <a:defRPr lang="es-ES" sz="13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latinLnBrk="0">
              <a:defRPr lang="es-ES" sz="1300"/>
            </a:lvl1pPr>
          </a:lstStyle>
          <a:p>
            <a:fld id="{04360E59-1627-4404-ACC5-51C744AB0F2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latinLnBrk="0">
              <a:defRPr lang="es-ES" sz="13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latinLnBrk="0">
              <a:defRPr lang="es-ES" sz="13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/>
              <a:pPr/>
              <a:t>16/02/2015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latinLnBrk="0">
              <a:defRPr lang="es-ES" sz="13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latinLnBrk="0">
              <a:defRPr lang="es-ES" sz="13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01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0664DE-AC2D-4187-8C1C-2E2752F059BF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3" name="Conector recto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5" name="Conector recto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 latinLnBrk="0">
              <a:defRPr lang="es-ES" sz="5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y texto verti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0025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00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00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08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125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125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675" y="273050"/>
            <a:ext cx="6813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36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36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36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7613" y="274638"/>
            <a:ext cx="2741612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5613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22" name="Conector recto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23" name="Conector recto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1" name="Conector recto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3" name="Conector recto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 latinLnBrk="0">
              <a:defRPr lang="es-ES" sz="5400" b="0" cap="none" baseline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 baseline="0"/>
            </a:lvl6pPr>
            <a:lvl7pPr latinLnBrk="0">
              <a:defRPr lang="es-ES" sz="1800" baseline="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 baseline="0"/>
            </a:lvl8pPr>
            <a:lvl9pPr latinLnBrk="0">
              <a:defRPr lang="es-ES" sz="16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7" name="Conector recto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latinLnBrk="0">
              <a:buNone/>
              <a:defRPr lang="es-ES" sz="2800"/>
            </a:lvl1pPr>
            <a:lvl2pPr marL="457200" indent="0" latinLnBrk="0">
              <a:buNone/>
              <a:defRPr lang="es-ES" sz="2800"/>
            </a:lvl2pPr>
            <a:lvl3pPr marL="914400" indent="0" latinLnBrk="0">
              <a:buNone/>
              <a:defRPr lang="es-ES" sz="2400"/>
            </a:lvl3pPr>
            <a:lvl4pPr marL="1371600" indent="0" latinLnBrk="0">
              <a:buNone/>
              <a:defRPr lang="es-ES" sz="2000"/>
            </a:lvl4pPr>
            <a:lvl5pPr marL="1828800" indent="0" latinLnBrk="0">
              <a:buNone/>
              <a:defRPr lang="es-ES" sz="2000"/>
            </a:lvl5pPr>
            <a:lvl6pPr marL="2286000" indent="0" latinLnBrk="0">
              <a:buNone/>
              <a:defRPr lang="es-ES" sz="2000"/>
            </a:lvl6pPr>
            <a:lvl7pPr marL="2743200" indent="0" latinLnBrk="0">
              <a:buNone/>
              <a:defRPr lang="es-ES" sz="2000"/>
            </a:lvl7pPr>
            <a:lvl8pPr marL="3200400" indent="0" latinLnBrk="0">
              <a:buNone/>
              <a:defRPr lang="es-ES" sz="2000"/>
            </a:lvl8pPr>
            <a:lvl9pPr marL="3657600" indent="0" latinLnBrk="0">
              <a:buNone/>
              <a:defRPr lang="es-ES" sz="2000"/>
            </a:lvl9pPr>
          </a:lstStyle>
          <a:p>
            <a:r>
              <a:rPr lang="es-ES"/>
              <a:t>Haga clic en el icono para añadir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6" name="Conector recto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"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6962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E989-11B6-4E58-B1EF-08F532249032}" type="datetimeFigureOut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4013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3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41612" y="2501473"/>
            <a:ext cx="8329031" cy="2680127"/>
          </a:xfrm>
        </p:spPr>
        <p:txBody>
          <a:bodyPr/>
          <a:lstStyle/>
          <a:p>
            <a:pPr algn="ctr"/>
            <a:r>
              <a:rPr lang="es-ES" dirty="0" smtClean="0"/>
              <a:t>Almacenamiento y modelos de información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189412" y="4495800"/>
            <a:ext cx="7516442" cy="1600200"/>
          </a:xfrm>
        </p:spPr>
        <p:txBody>
          <a:bodyPr>
            <a:normAutofit/>
          </a:bodyPr>
          <a:lstStyle/>
          <a:p>
            <a:pPr algn="r"/>
            <a:r>
              <a:rPr lang="es-ES" sz="2800" dirty="0"/>
              <a:t>Dra. María de Lourdes López García</a:t>
            </a:r>
          </a:p>
          <a:p>
            <a:pPr algn="r"/>
            <a:r>
              <a:rPr lang="es-ES" sz="2400" dirty="0" smtClean="0"/>
              <a:t>Fundamentos de bases de datos</a:t>
            </a:r>
          </a:p>
          <a:p>
            <a:pPr algn="r"/>
            <a:r>
              <a:rPr lang="es-ES" sz="2400" dirty="0" smtClean="0"/>
              <a:t>Unidades de </a:t>
            </a:r>
            <a:r>
              <a:rPr lang="es-ES" sz="2400" dirty="0"/>
              <a:t>competencia </a:t>
            </a:r>
            <a:r>
              <a:rPr lang="es-ES" sz="2400" dirty="0" smtClean="0"/>
              <a:t>I y II</a:t>
            </a:r>
          </a:p>
        </p:txBody>
      </p:sp>
      <p:pic>
        <p:nvPicPr>
          <p:cNvPr id="5" name="4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99812" y="304800"/>
            <a:ext cx="784955" cy="980218"/>
          </a:xfrm>
          <a:prstGeom prst="rect">
            <a:avLst/>
          </a:prstGeom>
        </p:spPr>
      </p:pic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0012" y="228600"/>
            <a:ext cx="1165451" cy="986457"/>
          </a:xfrm>
          <a:prstGeom prst="rect">
            <a:avLst/>
          </a:prstGeom>
        </p:spPr>
      </p:pic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055812" y="762000"/>
            <a:ext cx="9753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UNIVERSIDAD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AUTÓNOMA DEL ESTADO DE MÉXICO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noProof="0" dirty="0" smtClean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Centro Universitario UAEM Valle de Chalco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Ingeniería</a:t>
            </a:r>
            <a:r>
              <a:rPr kumimoji="0" lang="es-ES" sz="2800" b="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 Computación</a:t>
            </a:r>
            <a:r>
              <a:rPr kumimoji="0" lang="es-E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30" y="228600"/>
            <a:ext cx="9996529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Organización de los discos magnéticos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015736" y="1600200"/>
            <a:ext cx="9996529" cy="44958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2800" dirty="0" smtClean="0"/>
              <a:t>Para tener mayor eficiencia y capacidad se utilizan conjuntos de discos</a:t>
            </a:r>
          </a:p>
          <a:p>
            <a:pPr eaLnBrk="1" hangingPunct="1">
              <a:buNone/>
            </a:pPr>
            <a:endParaRPr lang="es-MX" sz="2400" dirty="0" smtClean="0"/>
          </a:p>
          <a:p>
            <a:pPr eaLnBrk="1" hangingPunct="1">
              <a:buFont typeface="Wingdings 2" pitchFamily="18" charset="2"/>
              <a:buNone/>
            </a:pPr>
            <a:endParaRPr lang="es-MX" sz="2400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400" dirty="0" smtClean="0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6F85F-0DAF-435B-B706-6F9CE8EE81DA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pic>
        <p:nvPicPr>
          <p:cNvPr id="10" name="9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1" name="10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  <p:pic>
        <p:nvPicPr>
          <p:cNvPr id="12" name="11 Imagen" descr="raid.jpg"/>
          <p:cNvPicPr>
            <a:picLocks noChangeAspect="1"/>
          </p:cNvPicPr>
          <p:nvPr/>
        </p:nvPicPr>
        <p:blipFill>
          <a:blip r:embed="rId4" cstate="print"/>
          <a:srcRect l="9697" t="2082" r="12727" b="2160"/>
          <a:stretch>
            <a:fillRect/>
          </a:stretch>
        </p:blipFill>
        <p:spPr>
          <a:xfrm>
            <a:off x="711015" y="2514600"/>
            <a:ext cx="5688118" cy="3505200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6500707" y="2667000"/>
            <a:ext cx="54849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RAID (</a:t>
            </a:r>
            <a:r>
              <a:rPr lang="es-MX" sz="2400" b="1" dirty="0" err="1" smtClean="0">
                <a:solidFill>
                  <a:srgbClr val="C00000"/>
                </a:solidFill>
              </a:rPr>
              <a:t>RAID’s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  <a:r>
              <a:rPr lang="es-MX" sz="2400" b="1" dirty="0" err="1" smtClean="0">
                <a:solidFill>
                  <a:srgbClr val="C00000"/>
                </a:solidFill>
              </a:rPr>
              <a:t>Redundance</a:t>
            </a:r>
            <a:r>
              <a:rPr lang="es-MX" sz="2400" b="1" dirty="0" smtClean="0">
                <a:solidFill>
                  <a:srgbClr val="C00000"/>
                </a:solidFill>
              </a:rPr>
              <a:t> </a:t>
            </a:r>
            <a:r>
              <a:rPr lang="es-MX" sz="2400" b="1" dirty="0" err="1" smtClean="0">
                <a:solidFill>
                  <a:srgbClr val="C00000"/>
                </a:solidFill>
              </a:rPr>
              <a:t>Array</a:t>
            </a:r>
            <a:r>
              <a:rPr lang="es-MX" sz="2400" b="1" dirty="0" smtClean="0">
                <a:solidFill>
                  <a:srgbClr val="C00000"/>
                </a:solidFill>
              </a:rPr>
              <a:t> of </a:t>
            </a:r>
            <a:r>
              <a:rPr lang="es-MX" sz="2400" b="1" dirty="0" err="1" smtClean="0">
                <a:solidFill>
                  <a:srgbClr val="C00000"/>
                </a:solidFill>
              </a:rPr>
              <a:t>Independent</a:t>
            </a:r>
            <a:r>
              <a:rPr lang="es-MX" sz="2400" b="1" dirty="0" smtClean="0">
                <a:solidFill>
                  <a:srgbClr val="C00000"/>
                </a:solidFill>
              </a:rPr>
              <a:t> Disks)</a:t>
            </a:r>
          </a:p>
          <a:p>
            <a:r>
              <a:rPr lang="es-MX" sz="2400" dirty="0" smtClean="0">
                <a:solidFill>
                  <a:srgbClr val="C00000"/>
                </a:solidFill>
              </a:rPr>
              <a:t>técnicas de organización  denominadas colectivamente “disposición redundante de discos independientes” 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RAID usando redundancia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1293812" y="1295400"/>
            <a:ext cx="9616879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MX" b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s-MX" b="1" dirty="0" smtClean="0"/>
              <a:t>Redundancia</a:t>
            </a:r>
            <a:r>
              <a:rPr lang="es-MX" dirty="0" smtClean="0"/>
              <a:t>:  se usa información adicional que es útil sólo en caso de fallo de un disco para reconstruir información pérdida.</a:t>
            </a:r>
          </a:p>
          <a:p>
            <a:pPr eaLnBrk="1" hangingPunct="1">
              <a:buFont typeface="Wingdings 2" pitchFamily="18" charset="2"/>
              <a:buNone/>
            </a:pPr>
            <a:endParaRPr lang="es-MX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s-MX" sz="2800" b="1" dirty="0" smtClean="0"/>
              <a:t>Creación de imágenes</a:t>
            </a:r>
            <a:r>
              <a:rPr lang="es-MX" dirty="0" smtClean="0"/>
              <a:t>: técnica que duplica todos los discos para generar información que ayude a su recuperación.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A7B4A9-856D-4F26-B747-E6ECA31E6B6D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pic>
        <p:nvPicPr>
          <p:cNvPr id="11" name="10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2" name="11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RAID usando paralelismo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1446212" y="1371600"/>
            <a:ext cx="9464479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MX" b="1" dirty="0" smtClean="0"/>
              <a:t>Distribución </a:t>
            </a:r>
            <a:r>
              <a:rPr lang="es-MX" b="1" dirty="0" smtClean="0"/>
              <a:t>de los datos a nivel  bit </a:t>
            </a:r>
          </a:p>
          <a:p>
            <a:pPr eaLnBrk="1" hangingPunct="1">
              <a:buFont typeface="Wingdings 2" pitchFamily="18" charset="2"/>
              <a:buNone/>
            </a:pPr>
            <a:endParaRPr lang="es-MX" b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s-MX" sz="2800" dirty="0" smtClean="0">
                <a:solidFill>
                  <a:srgbClr val="C00000"/>
                </a:solidFill>
              </a:rPr>
              <a:t>   </a:t>
            </a:r>
            <a:r>
              <a:rPr lang="es-MX" sz="2800" dirty="0" err="1" smtClean="0">
                <a:solidFill>
                  <a:srgbClr val="C00000"/>
                </a:solidFill>
              </a:rPr>
              <a:t>Paquitin</a:t>
            </a:r>
            <a:endParaRPr lang="es-MX" dirty="0" smtClean="0">
              <a:solidFill>
                <a:srgbClr val="C0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es-MX" b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s-MX" b="1" dirty="0" smtClean="0"/>
              <a:t>Distribución a nivel de bloques</a:t>
            </a:r>
          </a:p>
          <a:p>
            <a:pPr eaLnBrk="1" hangingPunct="1">
              <a:buFont typeface="Wingdings 2" pitchFamily="18" charset="2"/>
              <a:buNone/>
            </a:pPr>
            <a:endParaRPr lang="es-MX" b="1" dirty="0" smtClean="0"/>
          </a:p>
          <a:p>
            <a:pPr eaLnBrk="1" hangingPunct="1">
              <a:buNone/>
            </a:pPr>
            <a:r>
              <a:rPr lang="es-MX" dirty="0" smtClean="0">
                <a:solidFill>
                  <a:srgbClr val="C00000"/>
                </a:solidFill>
              </a:rPr>
              <a:t>	  </a:t>
            </a:r>
            <a:r>
              <a:rPr lang="es-MX" dirty="0" err="1" smtClean="0">
                <a:solidFill>
                  <a:srgbClr val="C00000"/>
                </a:solidFill>
              </a:rPr>
              <a:t>P</a:t>
            </a:r>
            <a:r>
              <a:rPr lang="es-MX" sz="2800" dirty="0" err="1" smtClean="0">
                <a:solidFill>
                  <a:srgbClr val="C00000"/>
                </a:solidFill>
              </a:rPr>
              <a:t>aquitin</a:t>
            </a:r>
            <a:endParaRPr lang="es-MX" sz="2800" dirty="0" smtClean="0">
              <a:solidFill>
                <a:srgbClr val="C00000"/>
              </a:solidFill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A7B4A9-856D-4F26-B747-E6ECA31E6B6D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pic>
        <p:nvPicPr>
          <p:cNvPr id="11" name="10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2" name="11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  <p:sp>
        <p:nvSpPr>
          <p:cNvPr id="9" name="8 Rectángulo redondeado"/>
          <p:cNvSpPr/>
          <p:nvPr/>
        </p:nvSpPr>
        <p:spPr>
          <a:xfrm>
            <a:off x="3859795" y="1981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P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383398" y="1981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6907001" y="1981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q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6907001" y="28194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8430604" y="1981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u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8430604" y="28194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3859795" y="28194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5383398" y="28194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s-MX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3961368" y="4648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Pa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484971" y="4648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err="1" smtClean="0">
                <a:solidFill>
                  <a:schemeClr val="accent6">
                    <a:lumMod val="50000"/>
                  </a:schemeClr>
                </a:solidFill>
              </a:rPr>
              <a:t>qu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7008574" y="4648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err="1" smtClean="0">
                <a:solidFill>
                  <a:schemeClr val="accent6">
                    <a:lumMod val="50000"/>
                  </a:schemeClr>
                </a:solidFill>
              </a:rPr>
              <a:t>it</a:t>
            </a:r>
            <a:endParaRPr lang="es-MX" sz="2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8532178" y="4648200"/>
            <a:ext cx="1320456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in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Comentarios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1446212" y="1295400"/>
            <a:ext cx="9464479" cy="48006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endParaRPr lang="es-MX" sz="2800" dirty="0" smtClean="0"/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r>
              <a:rPr lang="es-MX" sz="2800" dirty="0" smtClean="0"/>
              <a:t>El acceso en lectura y escritura en la consulta a los datos en una computadora es condicionada por el almacenamiento físico de los datos.</a:t>
            </a:r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endParaRPr lang="es-MX" sz="2800" dirty="0" smtClean="0"/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r>
              <a:rPr lang="es-MX" sz="2800" dirty="0" smtClean="0"/>
              <a:t>Por su parte, el almacenamiento está clasificado por el costo, la capacidad de respuesta y su fiabilidad.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A7B4A9-856D-4F26-B747-E6ECA31E6B6D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pic>
        <p:nvPicPr>
          <p:cNvPr id="11" name="10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2" name="11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Comentarios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1446212" y="1295400"/>
            <a:ext cx="9464479" cy="48006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endParaRPr lang="es-MX" sz="2800" dirty="0" smtClean="0"/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r>
              <a:rPr lang="es-MX" sz="2800" dirty="0" smtClean="0"/>
              <a:t>Las técnicas RAID permiten que un conjunto de discos magnéticos trabaje en cooperación para la rápida respuesta al acceso de la información.</a:t>
            </a:r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endParaRPr lang="es-MX" dirty="0" smtClean="0"/>
          </a:p>
          <a:p>
            <a:pPr>
              <a:spcAft>
                <a:spcPts val="1200"/>
              </a:spcAft>
              <a:buNone/>
            </a:pPr>
            <a:r>
              <a:rPr lang="es-MX" dirty="0" smtClean="0"/>
              <a:t>La eficiencia en el almacenamiento de los datos en una computadora se traduce a la eficiencia de en las consultas a un base de datos. </a:t>
            </a:r>
          </a:p>
          <a:p>
            <a:pPr eaLnBrk="1" hangingPunct="1">
              <a:spcAft>
                <a:spcPts val="1200"/>
              </a:spcAft>
              <a:buFont typeface="Wingdings 2" pitchFamily="18" charset="2"/>
              <a:buNone/>
            </a:pPr>
            <a:endParaRPr lang="es-MX" sz="2800" dirty="0" smtClean="0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A7B4A9-856D-4F26-B747-E6ECA31E6B6D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pic>
        <p:nvPicPr>
          <p:cNvPr id="11" name="10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2" name="11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 algn="ctr">
              <a:buNone/>
            </a:pPr>
            <a:r>
              <a:rPr lang="es-MX" sz="3600" b="1" dirty="0" smtClean="0"/>
              <a:t>MODOS DE ALMACENAMIENTO</a:t>
            </a:r>
            <a:endParaRPr lang="es-MX" sz="36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mtClean="0"/>
              <a:t>Las bases de datos son utilizadas para almacenar:</a:t>
            </a:r>
          </a:p>
          <a:p>
            <a:pPr lvl="1"/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16</a:t>
            </a:fld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2894012" y="2514600"/>
            <a:ext cx="2057400" cy="1042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Datos binarios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4951412" y="3200400"/>
            <a:ext cx="3048000" cy="1389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documentos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1751012" y="4191000"/>
            <a:ext cx="2057400" cy="8686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videos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4189412" y="5181600"/>
            <a:ext cx="2514600" cy="1042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imágenes</a:t>
            </a:r>
            <a:endParaRPr lang="es-MX" sz="2400" b="1" dirty="0">
              <a:solidFill>
                <a:srgbClr val="002060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7847012" y="2438400"/>
            <a:ext cx="35814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rgbClr val="002060"/>
                </a:solidFill>
              </a:rPr>
              <a:t>Datos multidimensionales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8075612" y="4343400"/>
            <a:ext cx="2819400" cy="1303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Datos relacionales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 advTm="9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 manejador de base de datos (SMBD)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17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Conjunto de herramientas de software que :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controlan el acceso ,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organizan, 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almacenan, 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administran, 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recuperan,</a:t>
            </a:r>
          </a:p>
          <a:p>
            <a:pPr marL="0" indent="0">
              <a:buFont typeface="Wingdings" pitchFamily="2" charset="2"/>
              <a:buChar char="q"/>
            </a:pPr>
            <a:r>
              <a:rPr lang="es-MX" sz="3200" dirty="0" smtClean="0">
                <a:solidFill>
                  <a:srgbClr val="481841"/>
                </a:solidFill>
              </a:rPr>
              <a:t>mantienen los datos.</a:t>
            </a: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Historia de los SMBD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 algn="ctr">
              <a:buNone/>
            </a:pPr>
            <a:r>
              <a:rPr lang="es-MX" dirty="0" smtClean="0"/>
              <a:t>Los manejadores de bases de datos inicialmente mantenían la dependencia entre la estructura lógica de los datos y su localización física.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18</a:t>
            </a:fld>
            <a:endParaRPr lang="es-MX"/>
          </a:p>
        </p:txBody>
      </p:sp>
      <p:sp>
        <p:nvSpPr>
          <p:cNvPr id="7" name="6 Cubo"/>
          <p:cNvSpPr/>
          <p:nvPr/>
        </p:nvSpPr>
        <p:spPr>
          <a:xfrm>
            <a:off x="2208212" y="2590800"/>
            <a:ext cx="3505200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Manipulación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lógica</a:t>
            </a: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9" name="8 Cubo"/>
          <p:cNvSpPr/>
          <p:nvPr/>
        </p:nvSpPr>
        <p:spPr>
          <a:xfrm>
            <a:off x="7466012" y="2593848"/>
            <a:ext cx="3505200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Manipulación</a:t>
            </a:r>
          </a:p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física</a:t>
            </a:r>
            <a:endParaRPr lang="es-MX" sz="2800" b="1" dirty="0">
              <a:solidFill>
                <a:srgbClr val="002060"/>
              </a:solidFill>
            </a:endParaRPr>
          </a:p>
        </p:txBody>
      </p:sp>
      <p:cxnSp>
        <p:nvCxnSpPr>
          <p:cNvPr id="11" name="10 Conector recto de flecha"/>
          <p:cNvCxnSpPr>
            <a:stCxn id="7" idx="4"/>
            <a:endCxn id="9" idx="2"/>
          </p:cNvCxnSpPr>
          <p:nvPr/>
        </p:nvCxnSpPr>
        <p:spPr>
          <a:xfrm>
            <a:off x="5409374" y="3350895"/>
            <a:ext cx="2056638" cy="304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SMBD</a:t>
            </a:r>
            <a:endParaRPr lang="es-ES" dirty="0"/>
          </a:p>
        </p:txBody>
      </p:sp>
      <p:graphicFrame>
        <p:nvGraphicFramePr>
          <p:cNvPr id="6" name="Marcador de contenido 5" descr="Lista vertical de cheurones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7590138"/>
              </p:ext>
            </p:extLst>
          </p:nvPr>
        </p:nvGraphicFramePr>
        <p:xfrm>
          <a:off x="2360612" y="1600200"/>
          <a:ext cx="7924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19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tx2">
                    <a:satMod val="130000"/>
                  </a:schemeClr>
                </a:solidFill>
              </a:rPr>
              <a:t>Datos</a:t>
            </a:r>
            <a:endParaRPr lang="es-E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1625177" y="1143000"/>
            <a:ext cx="9996529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ES" b="1" i="1" dirty="0" smtClean="0"/>
          </a:p>
          <a:p>
            <a:pPr eaLnBrk="1" hangingPunct="1">
              <a:buFont typeface="Wingdings 2" pitchFamily="18" charset="2"/>
              <a:buNone/>
            </a:pPr>
            <a:endParaRPr lang="es-ES" b="1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s-ES" sz="3200" b="1" i="1" dirty="0" smtClean="0"/>
              <a:t>Definición</a:t>
            </a:r>
            <a:r>
              <a:rPr lang="es-ES" b="1" i="1" dirty="0" smtClean="0"/>
              <a:t>:</a:t>
            </a:r>
          </a:p>
          <a:p>
            <a:pPr>
              <a:buNone/>
            </a:pPr>
            <a:r>
              <a:rPr lang="es-ES" i="1" dirty="0" smtClean="0"/>
              <a:t>“</a:t>
            </a:r>
            <a:r>
              <a:rPr lang="es-MX" sz="3200" dirty="0" smtClean="0"/>
              <a:t>Información dispuesta de manera adecuada para su tratamiento por una computadora.</a:t>
            </a:r>
            <a:r>
              <a:rPr lang="es-ES" sz="3200" i="1" dirty="0" smtClean="0"/>
              <a:t>”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es-ES" i="1" dirty="0" smtClean="0"/>
              <a:t>RAE.</a:t>
            </a:r>
          </a:p>
          <a:p>
            <a:pPr eaLnBrk="1" hangingPunct="1">
              <a:buFont typeface="Wingdings 2" pitchFamily="18" charset="2"/>
              <a:buNone/>
            </a:pPr>
            <a:endParaRPr lang="es-ES" i="1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253DDC-2BF6-4C10-A13A-F2BE7C5B844E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7" name="6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SMBD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9377776" cy="4572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C00000"/>
                </a:solidFill>
              </a:rPr>
              <a:t>CODASYL</a:t>
            </a:r>
            <a:r>
              <a:rPr lang="es-MX" dirty="0" smtClean="0"/>
              <a:t>   (Conferencia sobre Sistemas de Datos Idiomas)</a:t>
            </a:r>
          </a:p>
          <a:p>
            <a:endParaRPr lang="es-MX" dirty="0" smtClean="0"/>
          </a:p>
          <a:p>
            <a:pPr>
              <a:buFont typeface="Wingdings" pitchFamily="2" charset="2"/>
              <a:buChar char="§"/>
            </a:pPr>
            <a:r>
              <a:rPr lang="es-MX" dirty="0" smtClean="0"/>
              <a:t>Año: 1965</a:t>
            </a:r>
          </a:p>
          <a:p>
            <a:pPr>
              <a:buFont typeface="Wingdings" pitchFamily="2" charset="2"/>
              <a:buChar char="§"/>
            </a:pPr>
            <a:r>
              <a:rPr lang="es-MX" dirty="0" smtClean="0"/>
              <a:t>Objetivo: desarrollar un lenguaje estándar  multiplataforma</a:t>
            </a:r>
          </a:p>
          <a:p>
            <a:pPr>
              <a:buFont typeface="Wingdings" pitchFamily="2" charset="2"/>
              <a:buChar char="§"/>
            </a:pPr>
            <a:r>
              <a:rPr lang="es-MX" dirty="0" smtClean="0"/>
              <a:t>Meta: analizar los datos de sistemas manera eficaz</a:t>
            </a:r>
          </a:p>
          <a:p>
            <a:pPr>
              <a:buFont typeface="Wingdings" pitchFamily="2" charset="2"/>
              <a:buChar char="§"/>
            </a:pPr>
            <a:r>
              <a:rPr lang="es-MX" dirty="0" smtClean="0">
                <a:solidFill>
                  <a:srgbClr val="C00000"/>
                </a:solidFill>
              </a:rPr>
              <a:t>Base de datos de red</a:t>
            </a:r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SMBD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9453976" cy="45720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IMSTM</a:t>
            </a:r>
            <a:r>
              <a:rPr lang="es-ES" dirty="0" smtClean="0"/>
              <a:t> (Manejador de Transacciones de Sistemas Manejadores de Información)</a:t>
            </a:r>
          </a:p>
          <a:p>
            <a:endParaRPr lang="es-ES" dirty="0" smtClean="0"/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Año:1966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Objetivo: manejar transacciones clásicas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Meta: realizar consultas remotas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>
                <a:solidFill>
                  <a:srgbClr val="C00000"/>
                </a:solidFill>
              </a:rPr>
              <a:t>Base de datos jerárquico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relacional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9453976" cy="4572000"/>
          </a:xfrm>
        </p:spPr>
        <p:txBody>
          <a:bodyPr>
            <a:normAutofit/>
          </a:bodyPr>
          <a:lstStyle/>
          <a:p>
            <a:endParaRPr lang="es-MX" dirty="0" smtClean="0">
              <a:solidFill>
                <a:srgbClr val="C00000"/>
              </a:solidFill>
            </a:endParaRPr>
          </a:p>
          <a:p>
            <a:r>
              <a:rPr lang="es-MX" dirty="0" smtClean="0">
                <a:solidFill>
                  <a:srgbClr val="002060"/>
                </a:solidFill>
              </a:rPr>
              <a:t>E. F. </a:t>
            </a:r>
            <a:r>
              <a:rPr lang="es-MX" dirty="0" err="1" smtClean="0">
                <a:solidFill>
                  <a:srgbClr val="002060"/>
                </a:solidFill>
              </a:rPr>
              <a:t>Codd</a:t>
            </a:r>
            <a:r>
              <a:rPr lang="es-MX" dirty="0" smtClean="0">
                <a:solidFill>
                  <a:srgbClr val="002060"/>
                </a:solidFill>
              </a:rPr>
              <a:t> publicó en 1970 el artículo denominado «A </a:t>
            </a:r>
            <a:r>
              <a:rPr lang="es-MX" dirty="0" err="1" smtClean="0">
                <a:solidFill>
                  <a:srgbClr val="002060"/>
                </a:solidFill>
              </a:rPr>
              <a:t>relational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model</a:t>
            </a:r>
            <a:r>
              <a:rPr lang="es-MX" dirty="0" smtClean="0">
                <a:solidFill>
                  <a:srgbClr val="002060"/>
                </a:solidFill>
              </a:rPr>
              <a:t> of data </a:t>
            </a:r>
            <a:r>
              <a:rPr lang="es-MX" dirty="0" err="1" smtClean="0">
                <a:solidFill>
                  <a:srgbClr val="002060"/>
                </a:solidFill>
              </a:rPr>
              <a:t>for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large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err="1" smtClean="0">
                <a:solidFill>
                  <a:srgbClr val="002060"/>
                </a:solidFill>
              </a:rPr>
              <a:t>shared</a:t>
            </a:r>
            <a:r>
              <a:rPr lang="es-MX" dirty="0" smtClean="0">
                <a:solidFill>
                  <a:srgbClr val="002060"/>
                </a:solidFill>
              </a:rPr>
              <a:t> data </a:t>
            </a:r>
            <a:r>
              <a:rPr lang="es-MX" dirty="0" err="1" smtClean="0">
                <a:solidFill>
                  <a:srgbClr val="002060"/>
                </a:solidFill>
              </a:rPr>
              <a:t>banks</a:t>
            </a:r>
            <a:r>
              <a:rPr lang="es-MX" dirty="0" smtClean="0">
                <a:solidFill>
                  <a:srgbClr val="002060"/>
                </a:solidFill>
              </a:rPr>
              <a:t>» en la revista </a:t>
            </a:r>
            <a:r>
              <a:rPr lang="es-MX" dirty="0" err="1" smtClean="0">
                <a:solidFill>
                  <a:srgbClr val="002060"/>
                </a:solidFill>
              </a:rPr>
              <a:t>Communications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 smtClean="0">
                <a:solidFill>
                  <a:srgbClr val="002060"/>
                </a:solidFill>
              </a:rPr>
              <a:t>of </a:t>
            </a:r>
            <a:r>
              <a:rPr lang="es-MX" dirty="0" err="1" smtClean="0">
                <a:solidFill>
                  <a:srgbClr val="002060"/>
                </a:solidFill>
              </a:rPr>
              <a:t>the</a:t>
            </a:r>
            <a:r>
              <a:rPr lang="es-MX" dirty="0" smtClean="0">
                <a:solidFill>
                  <a:srgbClr val="002060"/>
                </a:solidFill>
              </a:rPr>
              <a:t> ACM</a:t>
            </a:r>
            <a:r>
              <a:rPr lang="es-MX" dirty="0" smtClean="0">
                <a:solidFill>
                  <a:srgbClr val="002060"/>
                </a:solidFill>
              </a:rPr>
              <a:t>,.</a:t>
            </a:r>
          </a:p>
          <a:p>
            <a:endParaRPr lang="es-MX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s-MX" dirty="0" smtClean="0">
                <a:solidFill>
                  <a:srgbClr val="002060"/>
                </a:solidFill>
              </a:rPr>
              <a:t>En el artículo presenta una nueva forma de ver los datos, de tal manera que se perdiera la dependencia entre la estructura lógica de los datos y su localización física.</a:t>
            </a:r>
            <a:endParaRPr lang="es-MX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SMBD</a:t>
            </a:r>
            <a:endParaRPr lang="es-ES" dirty="0"/>
          </a:p>
        </p:txBody>
      </p:sp>
      <p:graphicFrame>
        <p:nvGraphicFramePr>
          <p:cNvPr id="6" name="Marcador de contenido 5" descr="Lista vertical de cheuron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7590138"/>
              </p:ext>
            </p:extLst>
          </p:nvPr>
        </p:nvGraphicFramePr>
        <p:xfrm>
          <a:off x="1136650" y="1524000"/>
          <a:ext cx="495776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23</a:t>
            </a:fld>
            <a:endParaRPr lang="es-MX"/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SMBD</a:t>
            </a:r>
            <a:endParaRPr lang="es-ES" dirty="0"/>
          </a:p>
        </p:txBody>
      </p:sp>
      <p:graphicFrame>
        <p:nvGraphicFramePr>
          <p:cNvPr id="6" name="Marcador de contenido 5" descr="Lista vertical de cheuron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7590138"/>
              </p:ext>
            </p:extLst>
          </p:nvPr>
        </p:nvGraphicFramePr>
        <p:xfrm>
          <a:off x="1136650" y="1524000"/>
          <a:ext cx="495776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24</a:t>
            </a:fld>
            <a:endParaRPr lang="es-MX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6475412" y="1371600"/>
            <a:ext cx="5257800" cy="4343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/>
              <a:t>Datos auto-descriptivos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/>
              <a:t>Datos heterogéneos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800" dirty="0" smtClean="0"/>
              <a:t>Datos de funcionalidad extendida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/>
              <a:t>Datos escalables y en paralelo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/>
              <a:t>Datos de alto rendimiento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800" dirty="0" smtClean="0"/>
              <a:t>Modelo lógico</a:t>
            </a:r>
            <a:endParaRPr lang="es-MX" sz="2800" dirty="0"/>
          </a:p>
        </p:txBody>
      </p:sp>
      <p:grpSp>
        <p:nvGrpSpPr>
          <p:cNvPr id="3" name="27 Grupo"/>
          <p:cNvGrpSpPr/>
          <p:nvPr/>
        </p:nvGrpSpPr>
        <p:grpSpPr>
          <a:xfrm>
            <a:off x="5248105" y="1933903"/>
            <a:ext cx="1271534" cy="3375661"/>
            <a:chOff x="5248105" y="1933903"/>
            <a:chExt cx="1271534" cy="3375661"/>
          </a:xfrm>
        </p:grpSpPr>
        <p:sp>
          <p:nvSpPr>
            <p:cNvPr id="16" name="15 Flecha derecha"/>
            <p:cNvSpPr/>
            <p:nvPr/>
          </p:nvSpPr>
          <p:spPr>
            <a:xfrm rot="20081691">
              <a:off x="5248105" y="1933903"/>
              <a:ext cx="1271534" cy="2475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Flecha derecha"/>
            <p:cNvSpPr/>
            <p:nvPr/>
          </p:nvSpPr>
          <p:spPr>
            <a:xfrm rot="20168154">
              <a:off x="5320520" y="2582082"/>
              <a:ext cx="1124802" cy="17889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Flecha derecha"/>
            <p:cNvSpPr/>
            <p:nvPr/>
          </p:nvSpPr>
          <p:spPr>
            <a:xfrm rot="20914054">
              <a:off x="5421440" y="3143907"/>
              <a:ext cx="990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24 Flecha derecha"/>
            <p:cNvSpPr/>
            <p:nvPr/>
          </p:nvSpPr>
          <p:spPr>
            <a:xfrm rot="21071408">
              <a:off x="5472688" y="3884510"/>
              <a:ext cx="990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25 Flecha derecha"/>
            <p:cNvSpPr/>
            <p:nvPr/>
          </p:nvSpPr>
          <p:spPr>
            <a:xfrm rot="21216270">
              <a:off x="5494461" y="4474061"/>
              <a:ext cx="990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26 Flecha derecha"/>
            <p:cNvSpPr/>
            <p:nvPr/>
          </p:nvSpPr>
          <p:spPr>
            <a:xfrm rot="21235588">
              <a:off x="5494126" y="5080964"/>
              <a:ext cx="990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De Información</a:t>
            </a:r>
          </a:p>
          <a:p>
            <a:pPr>
              <a:buFont typeface="Wingdings" pitchFamily="2" charset="2"/>
              <a:buChar char="§"/>
            </a:pPr>
            <a:r>
              <a:rPr lang="es-MX" dirty="0" smtClean="0"/>
              <a:t>Forma abstracta de representación de las entidades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De Datos</a:t>
            </a:r>
          </a:p>
          <a:p>
            <a:r>
              <a:rPr lang="es-MX" dirty="0" smtClean="0"/>
              <a:t>Forma detallada de representación en un nivel en específico.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De Información</a:t>
            </a:r>
          </a:p>
          <a:p>
            <a:pPr>
              <a:buFont typeface="Wingdings" pitchFamily="2" charset="2"/>
              <a:buChar char="§"/>
            </a:pPr>
            <a:r>
              <a:rPr lang="es-MX" dirty="0" smtClean="0"/>
              <a:t>Forma abstracta de representación de las entidades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Diagrama a nivel conceptual, independiente de la infraestructura en hardware y software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De Datos</a:t>
            </a:r>
          </a:p>
          <a:p>
            <a:r>
              <a:rPr lang="es-MX" dirty="0" smtClean="0"/>
              <a:t>Forma detallada de representación en un nivel en específico.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Diagrama de algún sistema de base de datos con especificaciones detalladas para su implementación según la infraestructura utilizada.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Relación entre los modelos de información y datos</a:t>
            </a:r>
            <a:endParaRPr lang="es-ES" dirty="0"/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2132012" y="1752600"/>
          <a:ext cx="8610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27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1979612" y="53340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Modelo abstracto para</a:t>
            </a:r>
          </a:p>
          <a:p>
            <a:r>
              <a:rPr lang="es-MX" sz="2000" dirty="0" smtClean="0"/>
              <a:t>Analistas y diseñadores</a:t>
            </a:r>
            <a:endParaRPr lang="es-MX" sz="2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142412" y="22098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Modelo detallado para</a:t>
            </a:r>
          </a:p>
          <a:p>
            <a:r>
              <a:rPr lang="es-MX" sz="2000" dirty="0" smtClean="0"/>
              <a:t>implementadores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7425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jerárquico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28</a:t>
            </a:fld>
            <a:endParaRPr lang="es-MX"/>
          </a:p>
        </p:txBody>
      </p:sp>
      <p:sp>
        <p:nvSpPr>
          <p:cNvPr id="94" name="93 CuadroTexto"/>
          <p:cNvSpPr txBox="1"/>
          <p:nvPr/>
        </p:nvSpPr>
        <p:spPr>
          <a:xfrm>
            <a:off x="1979612" y="525780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Modelo jerárquico con estructura de árbol (1 padre, 3 hijos, 4 hojas)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637212" y="1524000"/>
            <a:ext cx="16764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Presidente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741612" y="2667000"/>
            <a:ext cx="1828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Vice</a:t>
            </a: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Presidente Comercial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561012" y="2667000"/>
            <a:ext cx="1828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Vice</a:t>
            </a: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Presidente Financiero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8532812" y="2667000"/>
            <a:ext cx="1828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Vice</a:t>
            </a: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Presidente Ventas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293812" y="4038600"/>
            <a:ext cx="2209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Jefe de mercadotecnia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466012" y="4038600"/>
            <a:ext cx="1828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Jefe de Punto de Ventas 1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9675812" y="4038600"/>
            <a:ext cx="1828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Jefe de Punto de Ventas 2</a:t>
            </a:r>
            <a:endParaRPr lang="es-MX" sz="2000" dirty="0">
              <a:solidFill>
                <a:srgbClr val="00206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732212" y="4038600"/>
            <a:ext cx="2209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Jefe de Publicidad</a:t>
            </a:r>
            <a:endParaRPr lang="es-MX" sz="2000" dirty="0">
              <a:solidFill>
                <a:srgbClr val="002060"/>
              </a:solidFill>
            </a:endParaRPr>
          </a:p>
        </p:txBody>
      </p:sp>
      <p:cxnSp>
        <p:nvCxnSpPr>
          <p:cNvPr id="20" name="19 Conector angular"/>
          <p:cNvCxnSpPr>
            <a:stCxn id="9" idx="2"/>
            <a:endCxn id="10" idx="0"/>
          </p:cNvCxnSpPr>
          <p:nvPr/>
        </p:nvCxnSpPr>
        <p:spPr>
          <a:xfrm rot="5400000">
            <a:off x="4837112" y="1028700"/>
            <a:ext cx="457200" cy="2819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angular"/>
          <p:cNvCxnSpPr>
            <a:stCxn id="9" idx="2"/>
            <a:endCxn id="12" idx="0"/>
          </p:cNvCxnSpPr>
          <p:nvPr/>
        </p:nvCxnSpPr>
        <p:spPr>
          <a:xfrm rot="16200000" flipH="1">
            <a:off x="7732712" y="952500"/>
            <a:ext cx="457200" cy="2971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9" idx="2"/>
            <a:endCxn id="11" idx="0"/>
          </p:cNvCxnSpPr>
          <p:nvPr/>
        </p:nvCxnSpPr>
        <p:spPr>
          <a:xfrm>
            <a:off x="6475412" y="2209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angular"/>
          <p:cNvCxnSpPr>
            <a:stCxn id="10" idx="2"/>
            <a:endCxn id="13" idx="0"/>
          </p:cNvCxnSpPr>
          <p:nvPr/>
        </p:nvCxnSpPr>
        <p:spPr>
          <a:xfrm rot="5400000">
            <a:off x="2836862" y="3219450"/>
            <a:ext cx="381000" cy="12573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10" idx="2"/>
            <a:endCxn id="16" idx="0"/>
          </p:cNvCxnSpPr>
          <p:nvPr/>
        </p:nvCxnSpPr>
        <p:spPr>
          <a:xfrm rot="16200000" flipH="1">
            <a:off x="4056062" y="3257550"/>
            <a:ext cx="381000" cy="11811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angular"/>
          <p:cNvCxnSpPr>
            <a:stCxn id="12" idx="2"/>
            <a:endCxn id="14" idx="0"/>
          </p:cNvCxnSpPr>
          <p:nvPr/>
        </p:nvCxnSpPr>
        <p:spPr>
          <a:xfrm rot="5400000">
            <a:off x="8723312" y="3314700"/>
            <a:ext cx="381000" cy="1066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angular"/>
          <p:cNvCxnSpPr>
            <a:stCxn id="12" idx="2"/>
            <a:endCxn id="15" idx="0"/>
          </p:cNvCxnSpPr>
          <p:nvPr/>
        </p:nvCxnSpPr>
        <p:spPr>
          <a:xfrm rot="16200000" flipH="1">
            <a:off x="9828212" y="3276600"/>
            <a:ext cx="381000" cy="1143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8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de red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29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1751012" y="3733800"/>
            <a:ext cx="15240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Hijo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4646612" y="1981200"/>
            <a:ext cx="15240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Padre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4646612" y="3733800"/>
            <a:ext cx="15240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Hijo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7542212" y="3733800"/>
            <a:ext cx="15240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Hijo</a:t>
            </a:r>
            <a:endParaRPr lang="es-MX" dirty="0"/>
          </a:p>
        </p:txBody>
      </p:sp>
      <p:cxnSp>
        <p:nvCxnSpPr>
          <p:cNvPr id="15" name="14 Forma"/>
          <p:cNvCxnSpPr>
            <a:stCxn id="9" idx="1"/>
            <a:endCxn id="8" idx="0"/>
          </p:cNvCxnSpPr>
          <p:nvPr/>
        </p:nvCxnSpPr>
        <p:spPr>
          <a:xfrm rot="10800000" flipV="1">
            <a:off x="2513012" y="2438400"/>
            <a:ext cx="2133600" cy="1295400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8" idx="3"/>
            <a:endCxn id="11" idx="1"/>
          </p:cNvCxnSpPr>
          <p:nvPr/>
        </p:nvCxnSpPr>
        <p:spPr>
          <a:xfrm>
            <a:off x="3275012" y="41910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11" idx="3"/>
            <a:endCxn id="12" idx="1"/>
          </p:cNvCxnSpPr>
          <p:nvPr/>
        </p:nvCxnSpPr>
        <p:spPr>
          <a:xfrm>
            <a:off x="6170612" y="41910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/>
          <p:nvPr/>
        </p:nvCxnSpPr>
        <p:spPr>
          <a:xfrm flipV="1">
            <a:off x="2817812" y="2743200"/>
            <a:ext cx="1828800" cy="990600"/>
          </a:xfrm>
          <a:prstGeom prst="bentConnector3">
            <a:avLst>
              <a:gd name="adj1" fmla="val -877"/>
            </a:avLst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H="1">
            <a:off x="3275012" y="44958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6170612" y="44958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V="1">
            <a:off x="3275012" y="2895600"/>
            <a:ext cx="1371600" cy="8382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11" idx="0"/>
            <a:endCxn id="9" idx="2"/>
          </p:cNvCxnSpPr>
          <p:nvPr/>
        </p:nvCxnSpPr>
        <p:spPr>
          <a:xfrm flipV="1">
            <a:off x="5408612" y="2895600"/>
            <a:ext cx="0" cy="8382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flipH="1" flipV="1">
            <a:off x="6170612" y="2895600"/>
            <a:ext cx="1371600" cy="9144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Forma"/>
          <p:cNvCxnSpPr>
            <a:stCxn id="12" idx="0"/>
            <a:endCxn id="9" idx="3"/>
          </p:cNvCxnSpPr>
          <p:nvPr/>
        </p:nvCxnSpPr>
        <p:spPr>
          <a:xfrm rot="16200000" flipV="1">
            <a:off x="6589712" y="2019300"/>
            <a:ext cx="1295400" cy="2133600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6551612" y="2133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Siguiente</a:t>
            </a:r>
            <a:endParaRPr lang="es-MX" dirty="0"/>
          </a:p>
        </p:txBody>
      </p:sp>
      <p:sp>
        <p:nvSpPr>
          <p:cNvPr id="53" name="52 CuadroTexto"/>
          <p:cNvSpPr txBox="1"/>
          <p:nvPr/>
        </p:nvSpPr>
        <p:spPr>
          <a:xfrm>
            <a:off x="6323012" y="38862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Siguiente</a:t>
            </a:r>
            <a:endParaRPr lang="es-MX" dirty="0"/>
          </a:p>
        </p:txBody>
      </p:sp>
      <p:cxnSp>
        <p:nvCxnSpPr>
          <p:cNvPr id="82" name="81 Forma"/>
          <p:cNvCxnSpPr/>
          <p:nvPr/>
        </p:nvCxnSpPr>
        <p:spPr>
          <a:xfrm rot="16200000" flipV="1">
            <a:off x="6613330" y="2372558"/>
            <a:ext cx="918525" cy="1803959"/>
          </a:xfrm>
          <a:prstGeom prst="bentConnector2">
            <a:avLst/>
          </a:prstGeom>
          <a:ln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CuadroTexto"/>
          <p:cNvSpPr txBox="1"/>
          <p:nvPr/>
        </p:nvSpPr>
        <p:spPr>
          <a:xfrm>
            <a:off x="2894012" y="2133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Siguiente</a:t>
            </a:r>
            <a:endParaRPr lang="es-MX" dirty="0"/>
          </a:p>
        </p:txBody>
      </p:sp>
      <p:sp>
        <p:nvSpPr>
          <p:cNvPr id="85" name="84 CuadroTexto"/>
          <p:cNvSpPr txBox="1"/>
          <p:nvPr/>
        </p:nvSpPr>
        <p:spPr>
          <a:xfrm>
            <a:off x="3427412" y="38862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Siguiente</a:t>
            </a:r>
            <a:endParaRPr lang="es-MX" dirty="0"/>
          </a:p>
        </p:txBody>
      </p:sp>
      <p:sp>
        <p:nvSpPr>
          <p:cNvPr id="86" name="85 CuadroTexto"/>
          <p:cNvSpPr txBox="1"/>
          <p:nvPr/>
        </p:nvSpPr>
        <p:spPr>
          <a:xfrm>
            <a:off x="3198812" y="30480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Directo</a:t>
            </a:r>
            <a:endParaRPr lang="es-MX" dirty="0"/>
          </a:p>
        </p:txBody>
      </p:sp>
      <p:sp>
        <p:nvSpPr>
          <p:cNvPr id="87" name="86 CuadroTexto"/>
          <p:cNvSpPr txBox="1"/>
          <p:nvPr/>
        </p:nvSpPr>
        <p:spPr>
          <a:xfrm>
            <a:off x="4646612" y="31242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Directo</a:t>
            </a:r>
            <a:endParaRPr lang="es-MX" dirty="0"/>
          </a:p>
        </p:txBody>
      </p:sp>
      <p:sp>
        <p:nvSpPr>
          <p:cNvPr id="88" name="87 CuadroTexto"/>
          <p:cNvSpPr txBox="1"/>
          <p:nvPr/>
        </p:nvSpPr>
        <p:spPr>
          <a:xfrm>
            <a:off x="6094412" y="324284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Directo</a:t>
            </a:r>
            <a:endParaRPr lang="es-MX" dirty="0"/>
          </a:p>
        </p:txBody>
      </p:sp>
      <p:sp>
        <p:nvSpPr>
          <p:cNvPr id="89" name="88 CuadroTexto"/>
          <p:cNvSpPr txBox="1"/>
          <p:nvPr/>
        </p:nvSpPr>
        <p:spPr>
          <a:xfrm>
            <a:off x="3427412" y="41910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Anterior</a:t>
            </a:r>
            <a:endParaRPr lang="es-MX" dirty="0"/>
          </a:p>
        </p:txBody>
      </p:sp>
      <p:sp>
        <p:nvSpPr>
          <p:cNvPr id="90" name="89 CuadroTexto"/>
          <p:cNvSpPr txBox="1"/>
          <p:nvPr/>
        </p:nvSpPr>
        <p:spPr>
          <a:xfrm>
            <a:off x="6399212" y="423344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Anterior</a:t>
            </a:r>
            <a:endParaRPr lang="es-MX" dirty="0"/>
          </a:p>
        </p:txBody>
      </p:sp>
      <p:sp>
        <p:nvSpPr>
          <p:cNvPr id="91" name="90 CuadroTexto"/>
          <p:cNvSpPr txBox="1"/>
          <p:nvPr/>
        </p:nvSpPr>
        <p:spPr>
          <a:xfrm>
            <a:off x="2817812" y="24384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Anterior</a:t>
            </a:r>
            <a:endParaRPr lang="es-MX" dirty="0"/>
          </a:p>
        </p:txBody>
      </p:sp>
      <p:sp>
        <p:nvSpPr>
          <p:cNvPr id="92" name="91 CuadroTexto"/>
          <p:cNvSpPr txBox="1"/>
          <p:nvPr/>
        </p:nvSpPr>
        <p:spPr>
          <a:xfrm>
            <a:off x="6704012" y="2514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Anterior</a:t>
            </a:r>
            <a:endParaRPr lang="es-MX" dirty="0"/>
          </a:p>
        </p:txBody>
      </p:sp>
      <p:sp>
        <p:nvSpPr>
          <p:cNvPr id="94" name="93 CuadroTexto"/>
          <p:cNvSpPr txBox="1"/>
          <p:nvPr/>
        </p:nvSpPr>
        <p:spPr>
          <a:xfrm>
            <a:off x="2055812" y="510540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Modelo de red con un conjunto de 5 registros conectados por 3 enlaces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9218612" y="2057400"/>
            <a:ext cx="1524000" cy="9144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Padre</a:t>
            </a:r>
            <a:endParaRPr lang="es-MX" dirty="0"/>
          </a:p>
        </p:txBody>
      </p:sp>
      <p:cxnSp>
        <p:nvCxnSpPr>
          <p:cNvPr id="36" name="35 Forma"/>
          <p:cNvCxnSpPr>
            <a:stCxn id="34" idx="1"/>
          </p:cNvCxnSpPr>
          <p:nvPr/>
        </p:nvCxnSpPr>
        <p:spPr>
          <a:xfrm rot="10800000" flipV="1">
            <a:off x="8609012" y="2514600"/>
            <a:ext cx="609600" cy="1219200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9066212" y="2971800"/>
            <a:ext cx="762000" cy="7620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8685212" y="29718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Directo</a:t>
            </a:r>
            <a:endParaRPr lang="es-MX" dirty="0"/>
          </a:p>
        </p:txBody>
      </p:sp>
      <p:sp>
        <p:nvSpPr>
          <p:cNvPr id="45" name="44 CuadroTexto"/>
          <p:cNvSpPr txBox="1"/>
          <p:nvPr/>
        </p:nvSpPr>
        <p:spPr>
          <a:xfrm>
            <a:off x="8228012" y="217604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Siguiente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58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3603" y="228600"/>
            <a:ext cx="9996529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Almacenamiento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1218883" y="1143000"/>
            <a:ext cx="9996529" cy="5257800"/>
          </a:xfrm>
        </p:spPr>
        <p:txBody>
          <a:bodyPr/>
          <a:lstStyle/>
          <a:p>
            <a:pPr marL="177800" lvl="1" indent="-177800" eaLnBrk="1" hangingPunct="1">
              <a:buNone/>
            </a:pPr>
            <a:endParaRPr lang="es-MX" dirty="0" smtClean="0"/>
          </a:p>
          <a:p>
            <a:pPr marL="177800" lvl="1" indent="-177800" eaLnBrk="1" hangingPunct="1">
              <a:buNone/>
            </a:pPr>
            <a:endParaRPr lang="es-MX" dirty="0" smtClean="0"/>
          </a:p>
          <a:p>
            <a:pPr marL="177800" lvl="1" indent="-177800" eaLnBrk="1" hangingPunct="1">
              <a:buNone/>
            </a:pPr>
            <a:r>
              <a:rPr lang="es-MX" sz="2800" dirty="0" smtClean="0"/>
              <a:t>Almacenar: registrar información en la memoria de un ordenador</a:t>
            </a:r>
          </a:p>
          <a:p>
            <a:pPr marL="177800" lvl="1" indent="-177800" algn="r" eaLnBrk="1" hangingPunct="1">
              <a:buNone/>
            </a:pPr>
            <a:r>
              <a:rPr lang="es-MX" sz="2800" dirty="0" smtClean="0"/>
              <a:t>RAE</a:t>
            </a:r>
          </a:p>
          <a:p>
            <a:pPr marL="177800" lvl="1" indent="-177800" eaLnBrk="1" hangingPunct="1">
              <a:buClr>
                <a:srgbClr val="002060"/>
              </a:buClr>
              <a:buNone/>
            </a:pPr>
            <a:endParaRPr lang="es-MX" sz="2800" dirty="0" smtClean="0"/>
          </a:p>
          <a:p>
            <a:pPr marL="177800" lvl="1" indent="-177800" eaLnBrk="1" hangingPunct="1">
              <a:buClr>
                <a:srgbClr val="002060"/>
              </a:buClr>
              <a:buFont typeface="Arial" pitchFamily="34" charset="0"/>
              <a:buChar char="•"/>
            </a:pPr>
            <a:r>
              <a:rPr lang="es-MX" sz="2800" dirty="0" smtClean="0"/>
              <a:t>Primario:  es memoria que da al procesador almacenamiento temporal para programas y datos</a:t>
            </a:r>
          </a:p>
          <a:p>
            <a:pPr marL="177800" lvl="1" indent="-177800" eaLnBrk="1" hangingPunct="1">
              <a:buClr>
                <a:srgbClr val="002060"/>
              </a:buClr>
              <a:buFont typeface="Arial" pitchFamily="34" charset="0"/>
              <a:buChar char="•"/>
            </a:pPr>
            <a:r>
              <a:rPr lang="es-MX" sz="2800" dirty="0" smtClean="0"/>
              <a:t>Secundario: es un medio de almacenamiento definitivo</a:t>
            </a:r>
          </a:p>
          <a:p>
            <a:pPr marL="177800" lvl="1" indent="-177800" algn="r" eaLnBrk="1" hangingPunct="1">
              <a:buClr>
                <a:srgbClr val="002060"/>
              </a:buClr>
              <a:buNone/>
            </a:pPr>
            <a:r>
              <a:rPr lang="es-MX" sz="2800" dirty="0" smtClean="0"/>
              <a:t>Diccionario técnico de informática</a:t>
            </a:r>
          </a:p>
          <a:p>
            <a:pPr marL="177800" lvl="1" indent="-177800" eaLnBrk="1" hangingPunct="1">
              <a:buClr>
                <a:srgbClr val="002060"/>
              </a:buClr>
              <a:buFont typeface="Arial" pitchFamily="34" charset="0"/>
              <a:buChar char="•"/>
            </a:pPr>
            <a:endParaRPr lang="es-MX" sz="2400" dirty="0" smtClean="0"/>
          </a:p>
          <a:p>
            <a:pPr marL="177800" lvl="1" indent="-177800" eaLnBrk="1" hangingPunct="1">
              <a:buClr>
                <a:srgbClr val="002060"/>
              </a:buClr>
              <a:buFont typeface="Arial" pitchFamily="34" charset="0"/>
              <a:buChar char="•"/>
            </a:pPr>
            <a:endParaRPr lang="es-MX" sz="2200" dirty="0" smtClean="0"/>
          </a:p>
          <a:p>
            <a:pPr marL="177800" lvl="1" indent="-177800" eaLnBrk="1" hangingPunct="1"/>
            <a:endParaRPr lang="es-MX" sz="22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336BE-A95C-45B2-A35A-08BC34D4A218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7" name="6 Imagen" descr="vchal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relacional</a:t>
            </a:r>
            <a:endParaRPr lang="es-ES" dirty="0"/>
          </a:p>
        </p:txBody>
      </p:sp>
      <p:sp>
        <p:nvSpPr>
          <p:cNvPr id="43" name="42 Marcador de contenido"/>
          <p:cNvSpPr>
            <a:spLocks noGrp="1"/>
          </p:cNvSpPr>
          <p:nvPr>
            <p:ph sz="half" idx="2"/>
          </p:nvPr>
        </p:nvSpPr>
        <p:spPr>
          <a:xfrm>
            <a:off x="1522412" y="2362200"/>
            <a:ext cx="4267200" cy="2209800"/>
          </a:xfrm>
        </p:spPr>
        <p:txBody>
          <a:bodyPr/>
          <a:lstStyle/>
          <a:p>
            <a:endParaRPr lang="es-MX" dirty="0" smtClean="0"/>
          </a:p>
          <a:p>
            <a:pPr>
              <a:buNone/>
            </a:pPr>
            <a:r>
              <a:rPr lang="es-MX" dirty="0" smtClean="0"/>
              <a:t>Modelo relacional sencillo </a:t>
            </a:r>
          </a:p>
          <a:p>
            <a:pPr marL="0" indent="0">
              <a:buNone/>
            </a:pPr>
            <a:r>
              <a:rPr lang="es-MX" dirty="0" smtClean="0"/>
              <a:t>con cuatro tablas y sus relaciones</a:t>
            </a:r>
            <a:endParaRPr lang="es-MX" dirty="0"/>
          </a:p>
        </p:txBody>
      </p:sp>
      <p:sp>
        <p:nvSpPr>
          <p:cNvPr id="46" name="4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7" name="46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30</a:t>
            </a:fld>
            <a:endParaRPr lang="es-MX"/>
          </a:p>
        </p:txBody>
      </p:sp>
      <p:pic>
        <p:nvPicPr>
          <p:cNvPr id="40" name="39 Imagen" descr="step1.jpg"/>
          <p:cNvPicPr>
            <a:picLocks noChangeAspect="1"/>
          </p:cNvPicPr>
          <p:nvPr/>
        </p:nvPicPr>
        <p:blipFill>
          <a:blip r:embed="rId2" cstate="print"/>
          <a:srcRect l="5080" t="11379" r="31818" b="3103"/>
          <a:stretch>
            <a:fillRect/>
          </a:stretch>
        </p:blipFill>
        <p:spPr>
          <a:xfrm>
            <a:off x="5789612" y="0"/>
            <a:ext cx="5638800" cy="592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4737"/>
          <a:stretch>
            <a:fillRect/>
          </a:stretch>
        </p:blipFill>
        <p:spPr bwMode="auto">
          <a:xfrm>
            <a:off x="4494212" y="762000"/>
            <a:ext cx="691596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entidad-relación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1598612" y="2362200"/>
            <a:ext cx="3053176" cy="281940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Modelo entidad relación con cuatro tablas, sus relaciones descriptivas (uno a uno, uno a muchos o muchos a uno)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58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 objeto relacional</a:t>
            </a:r>
            <a:endParaRPr lang="es-MX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32</a:t>
            </a:fld>
            <a:endParaRPr lang="es-MX"/>
          </a:p>
        </p:txBody>
      </p:sp>
      <p:sp>
        <p:nvSpPr>
          <p:cNvPr id="15" name="14 Marcador de contenido"/>
          <p:cNvSpPr>
            <a:spLocks noGrp="1"/>
          </p:cNvSpPr>
          <p:nvPr>
            <p:ph sz="half" idx="2"/>
          </p:nvPr>
        </p:nvSpPr>
        <p:spPr>
          <a:xfrm>
            <a:off x="1217612" y="1752600"/>
            <a:ext cx="3738976" cy="4419599"/>
          </a:xfrm>
        </p:spPr>
        <p:txBody>
          <a:bodyPr/>
          <a:lstStyle/>
          <a:p>
            <a:r>
              <a:rPr lang="es-MX" dirty="0" smtClean="0"/>
              <a:t>Similar al de entidad relación, con la diferencia de que son objetos, instancias de clases ,en lugar de tablas y está basado en la programación orientada a objetos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539" t="1532" r="3546" b="8085"/>
          <a:stretch>
            <a:fillRect/>
          </a:stretch>
        </p:blipFill>
        <p:spPr bwMode="auto">
          <a:xfrm>
            <a:off x="4412552" y="914400"/>
            <a:ext cx="7396860" cy="539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Comentarios…</a:t>
            </a:r>
            <a:endParaRPr lang="es-MX" dirty="0"/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s-MX" dirty="0" smtClean="0"/>
              <a:t>La importancia del buen manejo de la información implica un proceso eficiente en los diferentes campos de la industria, los negocios o la academia.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Los diferentes tipos modelos de una base de datos permite una visualización general y/o detallada de la información.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En este curso abarcaremos los modelos entidad relación y objeto relacional.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33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>
              <a:buNone/>
            </a:pPr>
            <a:r>
              <a:rPr lang="es-MX" dirty="0" err="1" smtClean="0"/>
              <a:t>Silverschatz</a:t>
            </a:r>
            <a:r>
              <a:rPr lang="es-MX" dirty="0" smtClean="0"/>
              <a:t>, </a:t>
            </a:r>
            <a:r>
              <a:rPr lang="es-MX" dirty="0" err="1" smtClean="0"/>
              <a:t>Korth</a:t>
            </a:r>
            <a:r>
              <a:rPr lang="es-MX" dirty="0" smtClean="0"/>
              <a:t>, </a:t>
            </a:r>
            <a:r>
              <a:rPr lang="es-MX" dirty="0" err="1" smtClean="0"/>
              <a:t>Sudarshan</a:t>
            </a:r>
            <a:r>
              <a:rPr lang="es-MX" dirty="0" smtClean="0"/>
              <a:t> (2006), fundamentos de bases de datos, Mc </a:t>
            </a:r>
            <a:r>
              <a:rPr lang="es-MX" dirty="0" err="1" smtClean="0"/>
              <a:t>Graw</a:t>
            </a:r>
            <a:r>
              <a:rPr lang="es-MX" dirty="0" smtClean="0"/>
              <a:t> Hill</a:t>
            </a:r>
            <a:r>
              <a:rPr lang="es-MX" sz="3200" dirty="0" smtClean="0"/>
              <a:t>, </a:t>
            </a:r>
            <a:r>
              <a:rPr lang="es-MX" dirty="0" smtClean="0"/>
              <a:t>(capítulo 11, pp. 249-261)</a:t>
            </a:r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N. </a:t>
            </a:r>
            <a:r>
              <a:rPr lang="es-MX" dirty="0" err="1" smtClean="0"/>
              <a:t>Sharma</a:t>
            </a:r>
            <a:r>
              <a:rPr lang="es-MX" dirty="0" smtClean="0"/>
              <a:t>, L. </a:t>
            </a:r>
            <a:r>
              <a:rPr lang="es-MX" dirty="0" err="1" smtClean="0"/>
              <a:t>Perniu</a:t>
            </a:r>
            <a:r>
              <a:rPr lang="es-MX" dirty="0" smtClean="0"/>
              <a:t>, R. F. </a:t>
            </a:r>
            <a:r>
              <a:rPr lang="es-MX" dirty="0" err="1" smtClean="0"/>
              <a:t>Chong</a:t>
            </a:r>
            <a:r>
              <a:rPr lang="es-MX" dirty="0" smtClean="0"/>
              <a:t>, A. </a:t>
            </a:r>
            <a:r>
              <a:rPr lang="es-MX" dirty="0" err="1" smtClean="0"/>
              <a:t>Iyer</a:t>
            </a:r>
            <a:r>
              <a:rPr lang="es-MX" dirty="0" smtClean="0"/>
              <a:t>, C. </a:t>
            </a:r>
            <a:r>
              <a:rPr lang="es-MX" dirty="0" err="1" smtClean="0"/>
              <a:t>Nandan</a:t>
            </a:r>
            <a:r>
              <a:rPr lang="es-MX" dirty="0" smtClean="0"/>
              <a:t>, </a:t>
            </a:r>
            <a:r>
              <a:rPr lang="it-IT" dirty="0" smtClean="0"/>
              <a:t>A. Mitea, M. Nonvinkere, M. Danubianu, Database Fundamentals, 1ra. Edición, IBM Corporation, 2010.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16/02/2015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Fundamentos de Bases de Datos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34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5177" y="228600"/>
            <a:ext cx="9996529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Almacenamiento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1320456" y="1143000"/>
            <a:ext cx="9463268" cy="4800600"/>
          </a:xfrm>
        </p:spPr>
        <p:txBody>
          <a:bodyPr/>
          <a:lstStyle/>
          <a:p>
            <a:pPr eaLnBrk="1" hangingPunct="1"/>
            <a:endParaRPr lang="es-MX" sz="2800" dirty="0" smtClean="0"/>
          </a:p>
          <a:p>
            <a:pPr eaLnBrk="1" hangingPunct="1">
              <a:buClr>
                <a:srgbClr val="002060"/>
              </a:buClr>
            </a:pPr>
            <a:r>
              <a:rPr lang="es-MX" sz="3600" dirty="0" smtClean="0"/>
              <a:t>Clasificación</a:t>
            </a:r>
          </a:p>
          <a:p>
            <a:pPr lvl="1" eaLnBrk="1" hangingPunct="1">
              <a:lnSpc>
                <a:spcPct val="200000"/>
              </a:lnSpc>
              <a:buClr>
                <a:srgbClr val="002060"/>
              </a:buClr>
            </a:pPr>
            <a:r>
              <a:rPr lang="es-MX" sz="3200" dirty="0" smtClean="0"/>
              <a:t>Costo</a:t>
            </a:r>
          </a:p>
          <a:p>
            <a:pPr lvl="1" eaLnBrk="1" hangingPunct="1">
              <a:lnSpc>
                <a:spcPct val="200000"/>
              </a:lnSpc>
              <a:buClr>
                <a:srgbClr val="002060"/>
              </a:buClr>
            </a:pPr>
            <a:r>
              <a:rPr lang="es-MX" sz="3200" dirty="0" smtClean="0"/>
              <a:t>Velocidad de acceso</a:t>
            </a:r>
          </a:p>
          <a:p>
            <a:pPr lvl="1" eaLnBrk="1" hangingPunct="1">
              <a:lnSpc>
                <a:spcPct val="200000"/>
              </a:lnSpc>
              <a:buClr>
                <a:srgbClr val="002060"/>
              </a:buClr>
            </a:pPr>
            <a:r>
              <a:rPr lang="es-MX" sz="3200" dirty="0" smtClean="0"/>
              <a:t>Fiabilidad del medio</a:t>
            </a:r>
          </a:p>
          <a:p>
            <a:pPr eaLnBrk="1" hangingPunct="1"/>
            <a:endParaRPr lang="es-MX" sz="2800" dirty="0" smtClean="0"/>
          </a:p>
          <a:p>
            <a:pPr eaLnBrk="1" hangingPunct="1"/>
            <a:endParaRPr lang="es-MX" sz="28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E3CA85-CF63-42DF-B05C-8ECA4E9AB08A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7" name="6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Medios de almacenamiento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1523603" y="1219200"/>
            <a:ext cx="9996529" cy="4267200"/>
          </a:xfrm>
        </p:spPr>
        <p:txBody>
          <a:bodyPr/>
          <a:lstStyle/>
          <a:p>
            <a:pPr eaLnBrk="1" hangingPunct="1"/>
            <a:endParaRPr lang="es-MX" sz="3100" dirty="0" smtClean="0"/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Memoria caché: rápida, costosa y con limitaciones en capacidad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Memoria principal: rápida y limitada en capacidad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Memoria flash: rápida en la lectura e ineficiente en la escritura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7FC26-CBBB-4A7A-9CE5-DA2928B4860B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7" name="6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Medios de almacenamiento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1523603" y="1219200"/>
            <a:ext cx="9996529" cy="4267200"/>
          </a:xfrm>
        </p:spPr>
        <p:txBody>
          <a:bodyPr/>
          <a:lstStyle/>
          <a:p>
            <a:pPr eaLnBrk="1" hangingPunct="1"/>
            <a:endParaRPr lang="es-MX" sz="3100" dirty="0" smtClean="0"/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Discos magnéticos: eficientes, fiables, de mayor capacidad.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Disco Óptico:  limitado en capacidad y lento en el acceso a los datos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sz="3100" dirty="0" smtClean="0"/>
              <a:t>Cinta magnética: barata pero ineficiente en la lectura de los datos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7FC26-CBBB-4A7A-9CE5-DA2928B4860B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7" name="6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Discos magnéticos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914162" y="1219200"/>
            <a:ext cx="9996529" cy="48006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s-MX" sz="2400" dirty="0" smtClean="0"/>
              <a:t>Mecanismo de disco de cabezas móviles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6F85F-0DAF-435B-B706-6F9CE8EE81DA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pic>
        <p:nvPicPr>
          <p:cNvPr id="10" name="9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1" name="10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5633" y="1371600"/>
            <a:ext cx="6195986" cy="423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30" y="228600"/>
            <a:ext cx="9996529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Interfaces de los discos magnéticos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217612" y="1219200"/>
            <a:ext cx="9853904" cy="4800600"/>
          </a:xfrm>
        </p:spPr>
        <p:txBody>
          <a:bodyPr/>
          <a:lstStyle/>
          <a:p>
            <a:pPr eaLnBrk="1" hangingPunct="1"/>
            <a:endParaRPr lang="es-MX" sz="2800" dirty="0" smtClean="0"/>
          </a:p>
          <a:p>
            <a:pPr eaLnBrk="1" hangingPunct="1"/>
            <a:r>
              <a:rPr lang="es-MX" sz="2800" dirty="0" smtClean="0"/>
              <a:t>Un </a:t>
            </a:r>
            <a:r>
              <a:rPr lang="es-MX" sz="2800" dirty="0" smtClean="0"/>
              <a:t>controlador de disco actúa como interfaz entre un sistema informático y el hardware del disco</a:t>
            </a:r>
          </a:p>
          <a:p>
            <a:pPr eaLnBrk="1" hangingPunct="1"/>
            <a:endParaRPr lang="es-MX" sz="2800" dirty="0" smtClean="0"/>
          </a:p>
          <a:p>
            <a:pPr eaLnBrk="1" hangingPunct="1">
              <a:buClr>
                <a:srgbClr val="002060"/>
              </a:buClr>
            </a:pPr>
            <a:r>
              <a:rPr lang="es-MX" sz="2800" dirty="0" smtClean="0"/>
              <a:t>IDE:  </a:t>
            </a:r>
            <a:r>
              <a:rPr lang="es-MX" sz="2800" dirty="0" err="1" smtClean="0"/>
              <a:t>Integrated</a:t>
            </a:r>
            <a:r>
              <a:rPr lang="es-MX" sz="2800" dirty="0" smtClean="0"/>
              <a:t> drive </a:t>
            </a:r>
            <a:r>
              <a:rPr lang="es-MX" sz="2800" dirty="0" err="1" smtClean="0"/>
              <a:t>electronics</a:t>
            </a:r>
            <a:endParaRPr lang="es-MX" sz="2800" dirty="0" smtClean="0"/>
          </a:p>
          <a:p>
            <a:pPr eaLnBrk="1" hangingPunct="1">
              <a:buClr>
                <a:srgbClr val="002060"/>
              </a:buClr>
            </a:pPr>
            <a:endParaRPr lang="es-MX" sz="2800" dirty="0" smtClean="0"/>
          </a:p>
          <a:p>
            <a:pPr eaLnBrk="1" hangingPunct="1">
              <a:buClr>
                <a:srgbClr val="002060"/>
              </a:buClr>
            </a:pPr>
            <a:r>
              <a:rPr lang="es-MX" sz="2800" dirty="0" smtClean="0"/>
              <a:t>SCSI: Small </a:t>
            </a:r>
            <a:r>
              <a:rPr lang="es-MX" sz="2800" dirty="0" err="1" smtClean="0"/>
              <a:t>Computer</a:t>
            </a:r>
            <a:r>
              <a:rPr lang="es-MX" sz="2800" dirty="0" smtClean="0"/>
              <a:t> </a:t>
            </a:r>
            <a:r>
              <a:rPr lang="es-MX" sz="2800" dirty="0" err="1" smtClean="0"/>
              <a:t>System</a:t>
            </a:r>
            <a:r>
              <a:rPr lang="es-MX" sz="2800" dirty="0" smtClean="0"/>
              <a:t> </a:t>
            </a:r>
            <a:r>
              <a:rPr lang="es-MX" sz="2800" dirty="0" err="1" smtClean="0"/>
              <a:t>Interconnect</a:t>
            </a:r>
            <a:r>
              <a:rPr lang="es-MX" sz="2800" dirty="0" smtClean="0"/>
              <a:t> Interface</a:t>
            </a:r>
          </a:p>
          <a:p>
            <a:pPr eaLnBrk="1" hangingPunct="1">
              <a:buClr>
                <a:srgbClr val="002060"/>
              </a:buClr>
            </a:pPr>
            <a:endParaRPr lang="es-MX" sz="2800" dirty="0" smtClean="0"/>
          </a:p>
          <a:p>
            <a:pPr eaLnBrk="1" hangingPunct="1">
              <a:buClr>
                <a:srgbClr val="002060"/>
              </a:buClr>
            </a:pPr>
            <a:r>
              <a:rPr lang="es-MX" sz="2800" dirty="0" smtClean="0"/>
              <a:t>ATA: AT </a:t>
            </a:r>
            <a:r>
              <a:rPr lang="es-MX" sz="2800" dirty="0" err="1" smtClean="0"/>
              <a:t>Attachment</a:t>
            </a:r>
            <a:endParaRPr lang="es-MX" sz="2800" dirty="0" smtClean="0"/>
          </a:p>
          <a:p>
            <a:pPr eaLnBrk="1" hangingPunct="1">
              <a:buFont typeface="Wingdings 2" pitchFamily="18" charset="2"/>
              <a:buNone/>
            </a:pPr>
            <a:endParaRPr lang="es-MX" sz="2400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400" dirty="0" smtClean="0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6F85F-0DAF-435B-B706-6F9CE8EE81DA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pic>
        <p:nvPicPr>
          <p:cNvPr id="10" name="9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1" name="10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30" y="228600"/>
            <a:ext cx="9996529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>Rendimiento de los discos magnéticos</a:t>
            </a:r>
            <a:endParaRPr lang="es-MX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217612" y="1600200"/>
            <a:ext cx="9794653" cy="47244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dirty="0" smtClean="0"/>
              <a:t>Tiempo de acceso:  tiempo entre la solicitud y la transferencia de datos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dirty="0" smtClean="0"/>
              <a:t>Tiempo promedio de búsqueda:  en la ubicación de los datos para varias solicitudes aleatorias 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dirty="0" smtClean="0"/>
              <a:t>Tiempo de latencia rotacional: tiempo para que aparezca la cabeza el comienzo del sector deseado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dirty="0" smtClean="0"/>
              <a:t>Velocidad en transferencia de datos</a:t>
            </a:r>
          </a:p>
          <a:p>
            <a:pPr eaLnBrk="1" hangingPunct="1">
              <a:spcAft>
                <a:spcPts val="1200"/>
              </a:spcAft>
              <a:buClr>
                <a:srgbClr val="002060"/>
              </a:buClr>
            </a:pPr>
            <a:r>
              <a:rPr lang="es-MX" dirty="0" smtClean="0"/>
              <a:t>Tiempo medio entre fallos: tiempo en que de manera continua funcione sin tener fallos.</a:t>
            </a:r>
          </a:p>
          <a:p>
            <a:pPr eaLnBrk="1" hangingPunct="1">
              <a:buClr>
                <a:srgbClr val="002060"/>
              </a:buClr>
            </a:pPr>
            <a:endParaRPr lang="es-MX" sz="2400" dirty="0" smtClean="0"/>
          </a:p>
          <a:p>
            <a:pPr eaLnBrk="1" hangingPunct="1">
              <a:buNone/>
            </a:pPr>
            <a:endParaRPr lang="es-MX" sz="2400" dirty="0" smtClean="0"/>
          </a:p>
          <a:p>
            <a:pPr eaLnBrk="1" hangingPunct="1">
              <a:buFont typeface="Wingdings 2" pitchFamily="18" charset="2"/>
              <a:buNone/>
            </a:pPr>
            <a:endParaRPr lang="es-MX" sz="2400" dirty="0" smtClean="0"/>
          </a:p>
          <a:p>
            <a:pPr eaLnBrk="1" hangingPunct="1">
              <a:buFont typeface="Wingdings 2" pitchFamily="18" charset="2"/>
              <a:buNone/>
            </a:pPr>
            <a:endParaRPr lang="es-MX" sz="3600" b="1" dirty="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400" dirty="0" smtClean="0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D6F85F-0DAF-435B-B706-6F9CE8EE81DA}" type="datetime1">
              <a:rPr lang="es-ES" smtClean="0"/>
              <a:pPr>
                <a:defRPr/>
              </a:pPr>
              <a:t>11/09/2015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CBF3E-142C-46FA-BC3C-F491614419D6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pic>
        <p:nvPicPr>
          <p:cNvPr id="10" name="9 Imagen" descr="uae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294" y="152400"/>
            <a:ext cx="1117309" cy="709466"/>
          </a:xfrm>
          <a:prstGeom prst="rect">
            <a:avLst/>
          </a:prstGeom>
        </p:spPr>
      </p:pic>
      <p:pic>
        <p:nvPicPr>
          <p:cNvPr id="11" name="10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71516" y="152400"/>
            <a:ext cx="914162" cy="8563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mática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Este valor indica el número de revisiones o de veces que se ha guardado. La aplicación es la responsable de actualizar este valor después de cada revisión.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DocumentoBibliotecaFormulario</Display>
  <Edit>DocumentoBibliotecaFormulario</Edit>
  <New>DocumentoBibliotecaFormulario</New>
</FormTemplates>
</file>

<file path=customXml/itemProps1.xml><?xml version="1.0" encoding="utf-8"?>
<ds:datastoreItem xmlns:ds="http://schemas.openxmlformats.org/officeDocument/2006/customXml" ds:itemID="{20B895F5-7F43-4073-919C-BA6E32AC020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28882EF-8483-452E-ADFB-02067D56F7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763940C-480C-4D93-B5B4-BAA891CEAD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1328</Words>
  <Application>Microsoft Office PowerPoint</Application>
  <PresentationFormat>Personalizado</PresentationFormat>
  <Paragraphs>350</Paragraphs>
  <Slides>34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Matemática 16x9</vt:lpstr>
      <vt:lpstr>Diseño personalizado</vt:lpstr>
      <vt:lpstr>Almacenamiento y modelos de información  </vt:lpstr>
      <vt:lpstr>Datos</vt:lpstr>
      <vt:lpstr>Almacenamiento</vt:lpstr>
      <vt:lpstr>Almacenamiento</vt:lpstr>
      <vt:lpstr>Medios de almacenamiento</vt:lpstr>
      <vt:lpstr>Medios de almacenamiento</vt:lpstr>
      <vt:lpstr>Discos magnéticos</vt:lpstr>
      <vt:lpstr>Interfaces de los discos magnéticos</vt:lpstr>
      <vt:lpstr>Rendimiento de los discos magnéticos</vt:lpstr>
      <vt:lpstr>Organización de los discos magnéticos</vt:lpstr>
      <vt:lpstr>RAID usando redundancia</vt:lpstr>
      <vt:lpstr>RAID usando paralelismo</vt:lpstr>
      <vt:lpstr>Comentarios</vt:lpstr>
      <vt:lpstr>Comentarios</vt:lpstr>
      <vt:lpstr>Presentación de PowerPoint</vt:lpstr>
      <vt:lpstr>Introducción</vt:lpstr>
      <vt:lpstr>Sistema manejador de base de datos (SMBD)</vt:lpstr>
      <vt:lpstr>Historia de los SMBD</vt:lpstr>
      <vt:lpstr>Ejemplos de SMBD</vt:lpstr>
      <vt:lpstr>Ejemplos de SMBD</vt:lpstr>
      <vt:lpstr>Ejemplos de SMBD</vt:lpstr>
      <vt:lpstr>Modelo relacional</vt:lpstr>
      <vt:lpstr>Ejemplos de SMBD</vt:lpstr>
      <vt:lpstr>Ejemplos de SMBD</vt:lpstr>
      <vt:lpstr>Modelos</vt:lpstr>
      <vt:lpstr>Modelos</vt:lpstr>
      <vt:lpstr>Relación entre los modelos de información y datos</vt:lpstr>
      <vt:lpstr>Modelo jerárquico</vt:lpstr>
      <vt:lpstr>Modelo de red</vt:lpstr>
      <vt:lpstr>Modelo relacional</vt:lpstr>
      <vt:lpstr>Modelo entidad-relación</vt:lpstr>
      <vt:lpstr>Modelo objeto relacional</vt:lpstr>
      <vt:lpstr>Comentarios…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Summer</dc:creator>
  <cp:lastModifiedBy>CUX</cp:lastModifiedBy>
  <cp:revision>51</cp:revision>
  <dcterms:created xsi:type="dcterms:W3CDTF">2013-04-05T20:25:58Z</dcterms:created>
  <dcterms:modified xsi:type="dcterms:W3CDTF">2015-09-11T14:29:06Z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