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8"/>
  </p:notesMasterIdLst>
  <p:handoutMasterIdLst>
    <p:handoutMasterId r:id="rId39"/>
  </p:handoutMasterIdLst>
  <p:sldIdLst>
    <p:sldId id="256" r:id="rId6"/>
    <p:sldId id="313" r:id="rId7"/>
    <p:sldId id="268" r:id="rId8"/>
    <p:sldId id="280" r:id="rId9"/>
    <p:sldId id="289" r:id="rId10"/>
    <p:sldId id="290" r:id="rId11"/>
    <p:sldId id="291" r:id="rId12"/>
    <p:sldId id="314" r:id="rId13"/>
    <p:sldId id="315" r:id="rId14"/>
    <p:sldId id="316" r:id="rId15"/>
    <p:sldId id="292" r:id="rId16"/>
    <p:sldId id="293" r:id="rId17"/>
    <p:sldId id="318" r:id="rId18"/>
    <p:sldId id="294" r:id="rId19"/>
    <p:sldId id="329" r:id="rId20"/>
    <p:sldId id="317" r:id="rId21"/>
    <p:sldId id="330" r:id="rId22"/>
    <p:sldId id="331" r:id="rId23"/>
    <p:sldId id="320" r:id="rId24"/>
    <p:sldId id="321" r:id="rId25"/>
    <p:sldId id="332" r:id="rId26"/>
    <p:sldId id="333" r:id="rId27"/>
    <p:sldId id="322" r:id="rId28"/>
    <p:sldId id="323" r:id="rId29"/>
    <p:sldId id="334" r:id="rId30"/>
    <p:sldId id="325" r:id="rId31"/>
    <p:sldId id="326" r:id="rId32"/>
    <p:sldId id="327" r:id="rId33"/>
    <p:sldId id="324" r:id="rId34"/>
    <p:sldId id="328" r:id="rId35"/>
    <p:sldId id="335" r:id="rId36"/>
    <p:sldId id="312" r:id="rId37"/>
  </p:sldIdLst>
  <p:sldSz cx="12188825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18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59" d="100"/>
          <a:sy n="59" d="100"/>
        </p:scale>
        <p:origin x="-2430" y="-125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2" d="100"/>
          <a:sy n="52" d="100"/>
        </p:scale>
        <p:origin x="-2856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1F9BDC-0D59-4F0C-9D07-B47679F457FB}" type="doc">
      <dgm:prSet loTypeId="urn:microsoft.com/office/officeart/2005/8/layout/lProcess3" loCatId="process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73836E8A-7A15-4C6B-BF62-898569ED52C1}">
      <dgm:prSet phldrT="[Texto]"/>
      <dgm:spPr/>
      <dgm:t>
        <a:bodyPr/>
        <a:lstStyle/>
        <a:p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Calidad del producto</a:t>
          </a:r>
          <a:endParaRPr lang="es-MX" dirty="0">
            <a:solidFill>
              <a:schemeClr val="accent5">
                <a:lumMod val="50000"/>
              </a:schemeClr>
            </a:solidFill>
          </a:endParaRPr>
        </a:p>
      </dgm:t>
    </dgm:pt>
    <dgm:pt modelId="{ECB974D9-3012-487F-BC73-9E1F3E209782}" type="parTrans" cxnId="{3296555F-C585-47CB-8442-9749F5AE5F82}">
      <dgm:prSet/>
      <dgm:spPr/>
      <dgm:t>
        <a:bodyPr/>
        <a:lstStyle/>
        <a:p>
          <a:endParaRPr lang="es-MX"/>
        </a:p>
      </dgm:t>
    </dgm:pt>
    <dgm:pt modelId="{E896AA51-82CE-473A-A66C-F5982E765C34}" type="sibTrans" cxnId="{3296555F-C585-47CB-8442-9749F5AE5F82}">
      <dgm:prSet/>
      <dgm:spPr/>
      <dgm:t>
        <a:bodyPr/>
        <a:lstStyle/>
        <a:p>
          <a:endParaRPr lang="es-MX"/>
        </a:p>
      </dgm:t>
    </dgm:pt>
    <dgm:pt modelId="{FB372082-3409-48A3-BE0A-7C763AA65455}">
      <dgm:prSet phldrT="[Texto]"/>
      <dgm:spPr/>
      <dgm:t>
        <a:bodyPr/>
        <a:lstStyle/>
        <a:p>
          <a:r>
            <a:rPr lang="es-MX" dirty="0" smtClean="0"/>
            <a:t>Número de errores</a:t>
          </a:r>
          <a:endParaRPr lang="es-MX" dirty="0"/>
        </a:p>
      </dgm:t>
    </dgm:pt>
    <dgm:pt modelId="{9A89584A-CCBB-4EBC-BF38-3C1007580EC8}" type="parTrans" cxnId="{61C7C079-B62F-4E4C-8E8D-E8992D99B7C7}">
      <dgm:prSet/>
      <dgm:spPr/>
      <dgm:t>
        <a:bodyPr/>
        <a:lstStyle/>
        <a:p>
          <a:endParaRPr lang="es-MX"/>
        </a:p>
      </dgm:t>
    </dgm:pt>
    <dgm:pt modelId="{35D66244-BE01-42F3-8B41-EF6651B6573C}" type="sibTrans" cxnId="{61C7C079-B62F-4E4C-8E8D-E8992D99B7C7}">
      <dgm:prSet/>
      <dgm:spPr/>
      <dgm:t>
        <a:bodyPr/>
        <a:lstStyle/>
        <a:p>
          <a:endParaRPr lang="es-MX"/>
        </a:p>
      </dgm:t>
    </dgm:pt>
    <dgm:pt modelId="{704BBC12-8593-45E2-BA81-BCAAAB4C3D7E}">
      <dgm:prSet phldrT="[Texto]"/>
      <dgm:spPr/>
      <dgm:t>
        <a:bodyPr/>
        <a:lstStyle/>
        <a:p>
          <a:r>
            <a:rPr lang="es-MX" dirty="0" smtClean="0"/>
            <a:t>Tiempo en que tarda en fallar</a:t>
          </a:r>
          <a:endParaRPr lang="es-MX" dirty="0"/>
        </a:p>
      </dgm:t>
    </dgm:pt>
    <dgm:pt modelId="{802EEC11-D1C6-4714-9272-342162848FC5}" type="parTrans" cxnId="{A4CEDF69-FCAA-4148-A736-D184FFEC3C0D}">
      <dgm:prSet/>
      <dgm:spPr/>
      <dgm:t>
        <a:bodyPr/>
        <a:lstStyle/>
        <a:p>
          <a:endParaRPr lang="es-MX"/>
        </a:p>
      </dgm:t>
    </dgm:pt>
    <dgm:pt modelId="{BFC2A96B-4553-448A-BE71-3418616F3670}" type="sibTrans" cxnId="{A4CEDF69-FCAA-4148-A736-D184FFEC3C0D}">
      <dgm:prSet/>
      <dgm:spPr/>
      <dgm:t>
        <a:bodyPr/>
        <a:lstStyle/>
        <a:p>
          <a:endParaRPr lang="es-MX"/>
        </a:p>
      </dgm:t>
    </dgm:pt>
    <dgm:pt modelId="{B56C598B-96A5-441F-877F-9C4684466669}">
      <dgm:prSet phldrT="[Texto]"/>
      <dgm:spPr/>
      <dgm:t>
        <a:bodyPr/>
        <a:lstStyle/>
        <a:p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Satisfacción</a:t>
          </a:r>
          <a:r>
            <a:rPr lang="es-MX" dirty="0" smtClean="0"/>
            <a:t> </a:t>
          </a:r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del cliente</a:t>
          </a:r>
          <a:endParaRPr lang="es-MX" dirty="0">
            <a:solidFill>
              <a:schemeClr val="accent5">
                <a:lumMod val="50000"/>
              </a:schemeClr>
            </a:solidFill>
          </a:endParaRPr>
        </a:p>
      </dgm:t>
    </dgm:pt>
    <dgm:pt modelId="{BF4F38E5-CB37-44B1-BC95-1EFE9CB83B4C}" type="parTrans" cxnId="{456272EE-F451-49B8-84E8-2E7CD8A8004A}">
      <dgm:prSet/>
      <dgm:spPr/>
      <dgm:t>
        <a:bodyPr/>
        <a:lstStyle/>
        <a:p>
          <a:endParaRPr lang="es-MX"/>
        </a:p>
      </dgm:t>
    </dgm:pt>
    <dgm:pt modelId="{5E823B26-7195-421B-98E0-C1271776DA26}" type="sibTrans" cxnId="{456272EE-F451-49B8-84E8-2E7CD8A8004A}">
      <dgm:prSet/>
      <dgm:spPr/>
      <dgm:t>
        <a:bodyPr/>
        <a:lstStyle/>
        <a:p>
          <a:endParaRPr lang="es-MX"/>
        </a:p>
      </dgm:t>
    </dgm:pt>
    <dgm:pt modelId="{414CF8F8-C815-49AB-95C8-1253DDE79351}">
      <dgm:prSet phldrT="[Texto]"/>
      <dgm:spPr/>
      <dgm:t>
        <a:bodyPr/>
        <a:lstStyle/>
        <a:p>
          <a:r>
            <a:rPr lang="es-MX" dirty="0" smtClean="0"/>
            <a:t>Problemas con el cliente</a:t>
          </a:r>
          <a:endParaRPr lang="es-MX" dirty="0"/>
        </a:p>
      </dgm:t>
    </dgm:pt>
    <dgm:pt modelId="{BEA64F96-07BD-4AE8-96FA-5D281B54DB10}" type="sibTrans" cxnId="{6A29C3FE-CA88-4192-B367-9A23E21E6921}">
      <dgm:prSet/>
      <dgm:spPr/>
      <dgm:t>
        <a:bodyPr/>
        <a:lstStyle/>
        <a:p>
          <a:endParaRPr lang="es-MX"/>
        </a:p>
      </dgm:t>
    </dgm:pt>
    <dgm:pt modelId="{6909EAA9-A98E-4972-A224-6B8E614F2DB9}" type="parTrans" cxnId="{6A29C3FE-CA88-4192-B367-9A23E21E6921}">
      <dgm:prSet/>
      <dgm:spPr/>
      <dgm:t>
        <a:bodyPr/>
        <a:lstStyle/>
        <a:p>
          <a:endParaRPr lang="es-MX"/>
        </a:p>
      </dgm:t>
    </dgm:pt>
    <dgm:pt modelId="{B67F9D41-DD1A-4222-9958-587F5DDF709D}">
      <dgm:prSet phldrT="[Texto]"/>
      <dgm:spPr/>
      <dgm:t>
        <a:bodyPr/>
        <a:lstStyle/>
        <a:p>
          <a:r>
            <a:rPr lang="es-MX" dirty="0" smtClean="0"/>
            <a:t>Satisfacción del cliente</a:t>
          </a:r>
          <a:endParaRPr lang="es-MX" dirty="0"/>
        </a:p>
      </dgm:t>
    </dgm:pt>
    <dgm:pt modelId="{1F2912C3-4313-4CA3-851C-A997D8BF2E34}" type="sibTrans" cxnId="{5249D779-3A96-4839-896E-646F392CAB44}">
      <dgm:prSet/>
      <dgm:spPr/>
      <dgm:t>
        <a:bodyPr/>
        <a:lstStyle/>
        <a:p>
          <a:endParaRPr lang="es-MX"/>
        </a:p>
      </dgm:t>
    </dgm:pt>
    <dgm:pt modelId="{5219AC1A-7E6A-41EA-8B76-80055E3E3D3C}" type="parTrans" cxnId="{5249D779-3A96-4839-896E-646F392CAB44}">
      <dgm:prSet/>
      <dgm:spPr/>
      <dgm:t>
        <a:bodyPr/>
        <a:lstStyle/>
        <a:p>
          <a:endParaRPr lang="es-MX"/>
        </a:p>
      </dgm:t>
    </dgm:pt>
    <dgm:pt modelId="{64DF88E3-F437-4975-8C50-E94E980D2741}" type="pres">
      <dgm:prSet presAssocID="{D91F9BDC-0D59-4F0C-9D07-B47679F457F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45EE478B-C75E-4B9E-AB1B-C36A49B2BD3E}" type="pres">
      <dgm:prSet presAssocID="{73836E8A-7A15-4C6B-BF62-898569ED52C1}" presName="horFlow" presStyleCnt="0"/>
      <dgm:spPr/>
      <dgm:t>
        <a:bodyPr/>
        <a:lstStyle/>
        <a:p>
          <a:endParaRPr lang="es-ES"/>
        </a:p>
      </dgm:t>
    </dgm:pt>
    <dgm:pt modelId="{A2672C65-838E-411C-8030-3601D61D1A19}" type="pres">
      <dgm:prSet presAssocID="{73836E8A-7A15-4C6B-BF62-898569ED52C1}" presName="bigChev" presStyleLbl="node1" presStyleIdx="0" presStyleCnt="2" custLinFactNeighborX="407" custLinFactNeighborY="-71330"/>
      <dgm:spPr/>
      <dgm:t>
        <a:bodyPr/>
        <a:lstStyle/>
        <a:p>
          <a:endParaRPr lang="es-MX"/>
        </a:p>
      </dgm:t>
    </dgm:pt>
    <dgm:pt modelId="{9FF3E890-ECA2-4665-ABB4-5E2389D8E082}" type="pres">
      <dgm:prSet presAssocID="{9A89584A-CCBB-4EBC-BF38-3C1007580EC8}" presName="parTrans" presStyleCnt="0"/>
      <dgm:spPr/>
      <dgm:t>
        <a:bodyPr/>
        <a:lstStyle/>
        <a:p>
          <a:endParaRPr lang="es-ES"/>
        </a:p>
      </dgm:t>
    </dgm:pt>
    <dgm:pt modelId="{8F460F00-6B42-4499-9CA9-BDC0F49BDCF1}" type="pres">
      <dgm:prSet presAssocID="{FB372082-3409-48A3-BE0A-7C763AA65455}" presName="node" presStyleLbl="alignAccFollowNode1" presStyleIdx="0" presStyleCnt="4" custScaleX="157520" custScaleY="56147" custLinFactX="9996" custLinFactY="-15593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A6E4A0-0E7F-46F8-BE84-BCF1879FB925}" type="pres">
      <dgm:prSet presAssocID="{35D66244-BE01-42F3-8B41-EF6651B6573C}" presName="sibTrans" presStyleCnt="0"/>
      <dgm:spPr/>
      <dgm:t>
        <a:bodyPr/>
        <a:lstStyle/>
        <a:p>
          <a:endParaRPr lang="es-ES"/>
        </a:p>
      </dgm:t>
    </dgm:pt>
    <dgm:pt modelId="{D380D6F7-470F-4ED7-B649-F769D24F5761}" type="pres">
      <dgm:prSet presAssocID="{704BBC12-8593-45E2-BA81-BCAAAB4C3D7E}" presName="node" presStyleLbl="alignAccFollowNode1" presStyleIdx="1" presStyleCnt="4" custScaleX="155189" custScaleY="67268" custLinFactX="-100000" custLinFactNeighborX="-138012" custLinFactNeighborY="-2787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43B967-12C7-4236-A78D-BA4EE38223E7}" type="pres">
      <dgm:prSet presAssocID="{73836E8A-7A15-4C6B-BF62-898569ED52C1}" presName="vSp" presStyleCnt="0"/>
      <dgm:spPr/>
      <dgm:t>
        <a:bodyPr/>
        <a:lstStyle/>
        <a:p>
          <a:endParaRPr lang="es-ES"/>
        </a:p>
      </dgm:t>
    </dgm:pt>
    <dgm:pt modelId="{C012E683-BB2D-4819-B491-C3225D777C8C}" type="pres">
      <dgm:prSet presAssocID="{B56C598B-96A5-441F-877F-9C4684466669}" presName="horFlow" presStyleCnt="0"/>
      <dgm:spPr/>
      <dgm:t>
        <a:bodyPr/>
        <a:lstStyle/>
        <a:p>
          <a:endParaRPr lang="es-ES"/>
        </a:p>
      </dgm:t>
    </dgm:pt>
    <dgm:pt modelId="{C4295782-F808-4A4D-AE43-4B844D917684}" type="pres">
      <dgm:prSet presAssocID="{B56C598B-96A5-441F-877F-9C4684466669}" presName="bigChev" presStyleLbl="node1" presStyleIdx="1" presStyleCnt="2"/>
      <dgm:spPr/>
      <dgm:t>
        <a:bodyPr/>
        <a:lstStyle/>
        <a:p>
          <a:endParaRPr lang="es-MX"/>
        </a:p>
      </dgm:t>
    </dgm:pt>
    <dgm:pt modelId="{42870C80-1660-4E0A-8407-ABC211330035}" type="pres">
      <dgm:prSet presAssocID="{6909EAA9-A98E-4972-A224-6B8E614F2DB9}" presName="parTrans" presStyleCnt="0"/>
      <dgm:spPr/>
      <dgm:t>
        <a:bodyPr/>
        <a:lstStyle/>
        <a:p>
          <a:endParaRPr lang="es-ES"/>
        </a:p>
      </dgm:t>
    </dgm:pt>
    <dgm:pt modelId="{B73A0804-8838-403E-A812-3B7C80539E42}" type="pres">
      <dgm:prSet presAssocID="{414CF8F8-C815-49AB-95C8-1253DDE79351}" presName="node" presStyleLbl="alignAccFollowNode1" presStyleIdx="2" presStyleCnt="4" custScaleX="151664" custScaleY="57290" custLinFactX="13344" custLinFactNeighborX="100000" custLinFactNeighborY="-422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610CB2-FF9E-4C29-B1D5-772643A586FC}" type="pres">
      <dgm:prSet presAssocID="{BEA64F96-07BD-4AE8-96FA-5D281B54DB10}" presName="sibTrans" presStyleCnt="0"/>
      <dgm:spPr/>
      <dgm:t>
        <a:bodyPr/>
        <a:lstStyle/>
        <a:p>
          <a:endParaRPr lang="es-ES"/>
        </a:p>
      </dgm:t>
    </dgm:pt>
    <dgm:pt modelId="{7DD34C70-126B-4ABA-8CDA-72552896F43F}" type="pres">
      <dgm:prSet presAssocID="{B67F9D41-DD1A-4222-9958-587F5DDF709D}" presName="node" presStyleLbl="alignAccFollowNode1" presStyleIdx="3" presStyleCnt="4" custScaleX="159287" custScaleY="57290" custLinFactX="-99466" custLinFactNeighborX="-100000" custLinFactNeighborY="599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ABA5BA2-7D04-456A-9460-B185473721FE}" type="presOf" srcId="{FB372082-3409-48A3-BE0A-7C763AA65455}" destId="{8F460F00-6B42-4499-9CA9-BDC0F49BDCF1}" srcOrd="0" destOrd="0" presId="urn:microsoft.com/office/officeart/2005/8/layout/lProcess3"/>
    <dgm:cxn modelId="{2D83F2CE-373B-4895-BC33-B60B6D899651}" type="presOf" srcId="{414CF8F8-C815-49AB-95C8-1253DDE79351}" destId="{B73A0804-8838-403E-A812-3B7C80539E42}" srcOrd="0" destOrd="0" presId="urn:microsoft.com/office/officeart/2005/8/layout/lProcess3"/>
    <dgm:cxn modelId="{A4CEDF69-FCAA-4148-A736-D184FFEC3C0D}" srcId="{73836E8A-7A15-4C6B-BF62-898569ED52C1}" destId="{704BBC12-8593-45E2-BA81-BCAAAB4C3D7E}" srcOrd="1" destOrd="0" parTransId="{802EEC11-D1C6-4714-9272-342162848FC5}" sibTransId="{BFC2A96B-4553-448A-BE71-3418616F3670}"/>
    <dgm:cxn modelId="{6A29C3FE-CA88-4192-B367-9A23E21E6921}" srcId="{B56C598B-96A5-441F-877F-9C4684466669}" destId="{414CF8F8-C815-49AB-95C8-1253DDE79351}" srcOrd="0" destOrd="0" parTransId="{6909EAA9-A98E-4972-A224-6B8E614F2DB9}" sibTransId="{BEA64F96-07BD-4AE8-96FA-5D281B54DB10}"/>
    <dgm:cxn modelId="{5249D779-3A96-4839-896E-646F392CAB44}" srcId="{B56C598B-96A5-441F-877F-9C4684466669}" destId="{B67F9D41-DD1A-4222-9958-587F5DDF709D}" srcOrd="1" destOrd="0" parTransId="{5219AC1A-7E6A-41EA-8B76-80055E3E3D3C}" sibTransId="{1F2912C3-4313-4CA3-851C-A997D8BF2E34}"/>
    <dgm:cxn modelId="{761ABFE5-05AC-4F31-BC33-ECB46874A59A}" type="presOf" srcId="{704BBC12-8593-45E2-BA81-BCAAAB4C3D7E}" destId="{D380D6F7-470F-4ED7-B649-F769D24F5761}" srcOrd="0" destOrd="0" presId="urn:microsoft.com/office/officeart/2005/8/layout/lProcess3"/>
    <dgm:cxn modelId="{61C7C079-B62F-4E4C-8E8D-E8992D99B7C7}" srcId="{73836E8A-7A15-4C6B-BF62-898569ED52C1}" destId="{FB372082-3409-48A3-BE0A-7C763AA65455}" srcOrd="0" destOrd="0" parTransId="{9A89584A-CCBB-4EBC-BF38-3C1007580EC8}" sibTransId="{35D66244-BE01-42F3-8B41-EF6651B6573C}"/>
    <dgm:cxn modelId="{AAAE64DC-DEDB-4F6B-BF92-76C851B53843}" type="presOf" srcId="{D91F9BDC-0D59-4F0C-9D07-B47679F457FB}" destId="{64DF88E3-F437-4975-8C50-E94E980D2741}" srcOrd="0" destOrd="0" presId="urn:microsoft.com/office/officeart/2005/8/layout/lProcess3"/>
    <dgm:cxn modelId="{F9223E7A-4080-4BCA-A710-7057625FDE3F}" type="presOf" srcId="{B56C598B-96A5-441F-877F-9C4684466669}" destId="{C4295782-F808-4A4D-AE43-4B844D917684}" srcOrd="0" destOrd="0" presId="urn:microsoft.com/office/officeart/2005/8/layout/lProcess3"/>
    <dgm:cxn modelId="{456272EE-F451-49B8-84E8-2E7CD8A8004A}" srcId="{D91F9BDC-0D59-4F0C-9D07-B47679F457FB}" destId="{B56C598B-96A5-441F-877F-9C4684466669}" srcOrd="1" destOrd="0" parTransId="{BF4F38E5-CB37-44B1-BC95-1EFE9CB83B4C}" sibTransId="{5E823B26-7195-421B-98E0-C1271776DA26}"/>
    <dgm:cxn modelId="{3296555F-C585-47CB-8442-9749F5AE5F82}" srcId="{D91F9BDC-0D59-4F0C-9D07-B47679F457FB}" destId="{73836E8A-7A15-4C6B-BF62-898569ED52C1}" srcOrd="0" destOrd="0" parTransId="{ECB974D9-3012-487F-BC73-9E1F3E209782}" sibTransId="{E896AA51-82CE-473A-A66C-F5982E765C34}"/>
    <dgm:cxn modelId="{7736DB13-D78B-44FC-A863-8F7D22E24F30}" type="presOf" srcId="{B67F9D41-DD1A-4222-9958-587F5DDF709D}" destId="{7DD34C70-126B-4ABA-8CDA-72552896F43F}" srcOrd="0" destOrd="0" presId="urn:microsoft.com/office/officeart/2005/8/layout/lProcess3"/>
    <dgm:cxn modelId="{18453E07-A9D9-4B51-8ED9-8F45FFEAA935}" type="presOf" srcId="{73836E8A-7A15-4C6B-BF62-898569ED52C1}" destId="{A2672C65-838E-411C-8030-3601D61D1A19}" srcOrd="0" destOrd="0" presId="urn:microsoft.com/office/officeart/2005/8/layout/lProcess3"/>
    <dgm:cxn modelId="{417B1458-2CB4-4A74-8953-BC35A59EBC98}" type="presParOf" srcId="{64DF88E3-F437-4975-8C50-E94E980D2741}" destId="{45EE478B-C75E-4B9E-AB1B-C36A49B2BD3E}" srcOrd="0" destOrd="0" presId="urn:microsoft.com/office/officeart/2005/8/layout/lProcess3"/>
    <dgm:cxn modelId="{2CEAFF31-552C-4DD7-A197-694E7050AA29}" type="presParOf" srcId="{45EE478B-C75E-4B9E-AB1B-C36A49B2BD3E}" destId="{A2672C65-838E-411C-8030-3601D61D1A19}" srcOrd="0" destOrd="0" presId="urn:microsoft.com/office/officeart/2005/8/layout/lProcess3"/>
    <dgm:cxn modelId="{3C1962E9-E174-416F-8643-824CA9114B0D}" type="presParOf" srcId="{45EE478B-C75E-4B9E-AB1B-C36A49B2BD3E}" destId="{9FF3E890-ECA2-4665-ABB4-5E2389D8E082}" srcOrd="1" destOrd="0" presId="urn:microsoft.com/office/officeart/2005/8/layout/lProcess3"/>
    <dgm:cxn modelId="{19076971-73D2-4416-80FB-F7B7C7D20009}" type="presParOf" srcId="{45EE478B-C75E-4B9E-AB1B-C36A49B2BD3E}" destId="{8F460F00-6B42-4499-9CA9-BDC0F49BDCF1}" srcOrd="2" destOrd="0" presId="urn:microsoft.com/office/officeart/2005/8/layout/lProcess3"/>
    <dgm:cxn modelId="{6E0D588D-6319-44B4-BA17-46800FFE6D83}" type="presParOf" srcId="{45EE478B-C75E-4B9E-AB1B-C36A49B2BD3E}" destId="{08A6E4A0-0E7F-46F8-BE84-BCF1879FB925}" srcOrd="3" destOrd="0" presId="urn:microsoft.com/office/officeart/2005/8/layout/lProcess3"/>
    <dgm:cxn modelId="{8D7F3DFB-9C85-49A0-8B4B-1175661143EF}" type="presParOf" srcId="{45EE478B-C75E-4B9E-AB1B-C36A49B2BD3E}" destId="{D380D6F7-470F-4ED7-B649-F769D24F5761}" srcOrd="4" destOrd="0" presId="urn:microsoft.com/office/officeart/2005/8/layout/lProcess3"/>
    <dgm:cxn modelId="{3A3893C8-1D45-4A79-8116-015A618246B4}" type="presParOf" srcId="{64DF88E3-F437-4975-8C50-E94E980D2741}" destId="{A043B967-12C7-4236-A78D-BA4EE38223E7}" srcOrd="1" destOrd="0" presId="urn:microsoft.com/office/officeart/2005/8/layout/lProcess3"/>
    <dgm:cxn modelId="{CE117250-A5AA-42EA-B158-16C3B16972AB}" type="presParOf" srcId="{64DF88E3-F437-4975-8C50-E94E980D2741}" destId="{C012E683-BB2D-4819-B491-C3225D777C8C}" srcOrd="2" destOrd="0" presId="urn:microsoft.com/office/officeart/2005/8/layout/lProcess3"/>
    <dgm:cxn modelId="{7603A821-759E-4D20-B21D-A31E370481D3}" type="presParOf" srcId="{C012E683-BB2D-4819-B491-C3225D777C8C}" destId="{C4295782-F808-4A4D-AE43-4B844D917684}" srcOrd="0" destOrd="0" presId="urn:microsoft.com/office/officeart/2005/8/layout/lProcess3"/>
    <dgm:cxn modelId="{55E054EE-B2A5-44A0-AEBF-A690D44A2338}" type="presParOf" srcId="{C012E683-BB2D-4819-B491-C3225D777C8C}" destId="{42870C80-1660-4E0A-8407-ABC211330035}" srcOrd="1" destOrd="0" presId="urn:microsoft.com/office/officeart/2005/8/layout/lProcess3"/>
    <dgm:cxn modelId="{B34499B9-C8A5-4528-A678-CD2B2ED4A047}" type="presParOf" srcId="{C012E683-BB2D-4819-B491-C3225D777C8C}" destId="{B73A0804-8838-403E-A812-3B7C80539E42}" srcOrd="2" destOrd="0" presId="urn:microsoft.com/office/officeart/2005/8/layout/lProcess3"/>
    <dgm:cxn modelId="{6574ADE6-4E10-49D9-84B6-DC07DF00BA31}" type="presParOf" srcId="{C012E683-BB2D-4819-B491-C3225D777C8C}" destId="{E2610CB2-FF9E-4C29-B1D5-772643A586FC}" srcOrd="3" destOrd="0" presId="urn:microsoft.com/office/officeart/2005/8/layout/lProcess3"/>
    <dgm:cxn modelId="{4358FF5C-B065-489A-8654-4369726E51D6}" type="presParOf" srcId="{C012E683-BB2D-4819-B491-C3225D777C8C}" destId="{7DD34C70-126B-4ABA-8CDA-72552896F43F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06C67-24A2-43E3-93CA-D08BD6ED5BC2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400389FE-DCE0-42A6-9F42-AB233520A531}">
      <dgm:prSet phldrT="[Texto]"/>
      <dgm:spPr/>
      <dgm:t>
        <a:bodyPr/>
        <a:lstStyle/>
        <a:p>
          <a:pPr algn="ctr"/>
          <a:r>
            <a:rPr lang="es-MX" dirty="0" smtClean="0"/>
            <a:t>SSI</a:t>
          </a:r>
          <a:endParaRPr lang="es-MX" dirty="0"/>
        </a:p>
      </dgm:t>
    </dgm:pt>
    <dgm:pt modelId="{266500B9-094F-4441-9336-3D3EBAEA2D69}" type="parTrans" cxnId="{F859C1C2-77A5-469A-9F2B-ED645F01E5A5}">
      <dgm:prSet/>
      <dgm:spPr/>
      <dgm:t>
        <a:bodyPr/>
        <a:lstStyle/>
        <a:p>
          <a:endParaRPr lang="es-MX"/>
        </a:p>
      </dgm:t>
    </dgm:pt>
    <dgm:pt modelId="{8967A92E-B09A-4390-B492-E5167499E83D}" type="sibTrans" cxnId="{F859C1C2-77A5-469A-9F2B-ED645F01E5A5}">
      <dgm:prSet/>
      <dgm:spPr/>
      <dgm:t>
        <a:bodyPr/>
        <a:lstStyle/>
        <a:p>
          <a:endParaRPr lang="es-MX"/>
        </a:p>
      </dgm:t>
    </dgm:pt>
    <dgm:pt modelId="{8658AEA9-57FB-47DA-A928-EB05433BF599}">
      <dgm:prSet phldrT="[Texto]"/>
      <dgm:spPr/>
      <dgm:t>
        <a:bodyPr/>
        <a:lstStyle/>
        <a:p>
          <a:pPr algn="ctr"/>
          <a:r>
            <a:rPr lang="es-MX" dirty="0" smtClean="0"/>
            <a:t>CSI</a:t>
          </a:r>
          <a:endParaRPr lang="es-MX" dirty="0"/>
        </a:p>
      </dgm:t>
    </dgm:pt>
    <dgm:pt modelId="{9B7DB7FE-D65D-4019-9784-9D0E50410E76}" type="parTrans" cxnId="{A0B7FA9E-3B9D-406A-86AA-CB5687657FF4}">
      <dgm:prSet/>
      <dgm:spPr/>
      <dgm:t>
        <a:bodyPr/>
        <a:lstStyle/>
        <a:p>
          <a:endParaRPr lang="es-MX"/>
        </a:p>
      </dgm:t>
    </dgm:pt>
    <dgm:pt modelId="{EEE8A271-1C0B-42FF-BACC-6A848621BA2A}" type="sibTrans" cxnId="{A0B7FA9E-3B9D-406A-86AA-CB5687657FF4}">
      <dgm:prSet/>
      <dgm:spPr/>
      <dgm:t>
        <a:bodyPr/>
        <a:lstStyle/>
        <a:p>
          <a:endParaRPr lang="es-MX"/>
        </a:p>
      </dgm:t>
    </dgm:pt>
    <dgm:pt modelId="{A7794FA5-00CD-48FB-901F-F80DF334F7A4}">
      <dgm:prSet/>
      <dgm:spPr/>
      <dgm:t>
        <a:bodyPr/>
        <a:lstStyle/>
        <a:p>
          <a:r>
            <a:rPr lang="es-MX" dirty="0" smtClean="0"/>
            <a:t>Instrucciones totales enviadas al cliente</a:t>
          </a:r>
          <a:endParaRPr lang="es-MX" dirty="0"/>
        </a:p>
      </dgm:t>
    </dgm:pt>
    <dgm:pt modelId="{433D0BBC-B041-4B1F-BFE0-24733740DEC9}" type="parTrans" cxnId="{862D32E9-4612-4C6A-876D-91EE6D6EECEE}">
      <dgm:prSet/>
      <dgm:spPr/>
      <dgm:t>
        <a:bodyPr/>
        <a:lstStyle/>
        <a:p>
          <a:endParaRPr lang="es-MX"/>
        </a:p>
      </dgm:t>
    </dgm:pt>
    <dgm:pt modelId="{90F5CBC9-5EDC-4188-BA95-843640770877}" type="sibTrans" cxnId="{862D32E9-4612-4C6A-876D-91EE6D6EECEE}">
      <dgm:prSet/>
      <dgm:spPr/>
      <dgm:t>
        <a:bodyPr/>
        <a:lstStyle/>
        <a:p>
          <a:endParaRPr lang="es-MX"/>
        </a:p>
      </dgm:t>
    </dgm:pt>
    <dgm:pt modelId="{9C87117A-0CEE-4DB7-9D22-96BF8B7DBCCA}">
      <dgm:prSet/>
      <dgm:spPr/>
      <dgm:t>
        <a:bodyPr/>
        <a:lstStyle/>
        <a:p>
          <a:r>
            <a:rPr lang="es-MX" dirty="0" smtClean="0"/>
            <a:t>Instrucciones modificadas después de la liberación</a:t>
          </a:r>
          <a:endParaRPr lang="es-MX" dirty="0"/>
        </a:p>
      </dgm:t>
    </dgm:pt>
    <dgm:pt modelId="{92ADAAB8-B8FC-40CC-AB5A-3E1488BA8344}" type="parTrans" cxnId="{C916C655-1CB6-432C-8F17-D5DC7C8AB1E1}">
      <dgm:prSet/>
      <dgm:spPr/>
      <dgm:t>
        <a:bodyPr/>
        <a:lstStyle/>
        <a:p>
          <a:endParaRPr lang="es-MX"/>
        </a:p>
      </dgm:t>
    </dgm:pt>
    <dgm:pt modelId="{F443FC65-3316-45CB-8FCA-75BEA2C0C7E6}" type="sibTrans" cxnId="{C916C655-1CB6-432C-8F17-D5DC7C8AB1E1}">
      <dgm:prSet/>
      <dgm:spPr/>
      <dgm:t>
        <a:bodyPr/>
        <a:lstStyle/>
        <a:p>
          <a:endParaRPr lang="es-MX"/>
        </a:p>
      </dgm:t>
    </dgm:pt>
    <dgm:pt modelId="{23658286-6F7C-4056-A8AF-74798021524E}" type="pres">
      <dgm:prSet presAssocID="{E6706C67-24A2-43E3-93CA-D08BD6ED5BC2}" presName="diagram" presStyleCnt="0">
        <dgm:presLayoutVars>
          <dgm:dir/>
          <dgm:animLvl val="lvl"/>
          <dgm:resizeHandles val="exact"/>
        </dgm:presLayoutVars>
      </dgm:prSet>
      <dgm:spPr/>
    </dgm:pt>
    <dgm:pt modelId="{A11C1356-BEC3-409B-8596-D19A2A66D562}" type="pres">
      <dgm:prSet presAssocID="{400389FE-DCE0-42A6-9F42-AB233520A531}" presName="compNode" presStyleCnt="0"/>
      <dgm:spPr/>
    </dgm:pt>
    <dgm:pt modelId="{54119467-F676-40C8-8B39-B064C920AE6B}" type="pres">
      <dgm:prSet presAssocID="{400389FE-DCE0-42A6-9F42-AB233520A531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65F29B-DEC7-4F72-BCA5-2B825F1358EC}" type="pres">
      <dgm:prSet presAssocID="{400389FE-DCE0-42A6-9F42-AB233520A53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769B16-8115-4018-BC29-1A0EA7D48B62}" type="pres">
      <dgm:prSet presAssocID="{400389FE-DCE0-42A6-9F42-AB233520A531}" presName="parentRect" presStyleLbl="alignNode1" presStyleIdx="0" presStyleCnt="2"/>
      <dgm:spPr/>
      <dgm:t>
        <a:bodyPr/>
        <a:lstStyle/>
        <a:p>
          <a:endParaRPr lang="es-MX"/>
        </a:p>
      </dgm:t>
    </dgm:pt>
    <dgm:pt modelId="{9AB3A9FB-5AD4-4A11-BEEC-B4B8B10E40AF}" type="pres">
      <dgm:prSet presAssocID="{400389FE-DCE0-42A6-9F42-AB233520A531}" presName="adorn" presStyleLbl="fgAccFollowNode1" presStyleIdx="0" presStyleCnt="2"/>
      <dgm:spPr/>
    </dgm:pt>
    <dgm:pt modelId="{9EAE5B23-6645-481B-B9F8-C5931B697A5E}" type="pres">
      <dgm:prSet presAssocID="{8967A92E-B09A-4390-B492-E5167499E83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24BCCADB-3620-435C-81BC-CF895CEEE265}" type="pres">
      <dgm:prSet presAssocID="{8658AEA9-57FB-47DA-A928-EB05433BF599}" presName="compNode" presStyleCnt="0"/>
      <dgm:spPr/>
    </dgm:pt>
    <dgm:pt modelId="{F4F7C581-978B-477D-90E4-93A718278A44}" type="pres">
      <dgm:prSet presAssocID="{8658AEA9-57FB-47DA-A928-EB05433BF599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9B17B1-555C-4F9A-9AFA-C300CCAA19A1}" type="pres">
      <dgm:prSet presAssocID="{8658AEA9-57FB-47DA-A928-EB05433BF59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B4E084-6E12-4419-BEBB-F4F55293B025}" type="pres">
      <dgm:prSet presAssocID="{8658AEA9-57FB-47DA-A928-EB05433BF599}" presName="parentRect" presStyleLbl="alignNode1" presStyleIdx="1" presStyleCnt="2"/>
      <dgm:spPr/>
      <dgm:t>
        <a:bodyPr/>
        <a:lstStyle/>
        <a:p>
          <a:endParaRPr lang="es-MX"/>
        </a:p>
      </dgm:t>
    </dgm:pt>
    <dgm:pt modelId="{2542A201-A31E-474C-853E-50CAC5C4352F}" type="pres">
      <dgm:prSet presAssocID="{8658AEA9-57FB-47DA-A928-EB05433BF599}" presName="adorn" presStyleLbl="fgAccFollowNode1" presStyleIdx="1" presStyleCnt="2"/>
      <dgm:spPr/>
    </dgm:pt>
  </dgm:ptLst>
  <dgm:cxnLst>
    <dgm:cxn modelId="{C1836821-5C11-41C9-9B27-1D620E51A90A}" type="presOf" srcId="{A7794FA5-00CD-48FB-901F-F80DF334F7A4}" destId="{54119467-F676-40C8-8B39-B064C920AE6B}" srcOrd="0" destOrd="0" presId="urn:microsoft.com/office/officeart/2005/8/layout/bList2#1"/>
    <dgm:cxn modelId="{D937E660-0566-44C6-BE54-EA18873F47AF}" type="presOf" srcId="{E6706C67-24A2-43E3-93CA-D08BD6ED5BC2}" destId="{23658286-6F7C-4056-A8AF-74798021524E}" srcOrd="0" destOrd="0" presId="urn:microsoft.com/office/officeart/2005/8/layout/bList2#1"/>
    <dgm:cxn modelId="{A0B7FA9E-3B9D-406A-86AA-CB5687657FF4}" srcId="{E6706C67-24A2-43E3-93CA-D08BD6ED5BC2}" destId="{8658AEA9-57FB-47DA-A928-EB05433BF599}" srcOrd="1" destOrd="0" parTransId="{9B7DB7FE-D65D-4019-9784-9D0E50410E76}" sibTransId="{EEE8A271-1C0B-42FF-BACC-6A848621BA2A}"/>
    <dgm:cxn modelId="{6738331D-95B8-4A71-A1D1-2D654C2B1784}" type="presOf" srcId="{8967A92E-B09A-4390-B492-E5167499E83D}" destId="{9EAE5B23-6645-481B-B9F8-C5931B697A5E}" srcOrd="0" destOrd="0" presId="urn:microsoft.com/office/officeart/2005/8/layout/bList2#1"/>
    <dgm:cxn modelId="{862D32E9-4612-4C6A-876D-91EE6D6EECEE}" srcId="{400389FE-DCE0-42A6-9F42-AB233520A531}" destId="{A7794FA5-00CD-48FB-901F-F80DF334F7A4}" srcOrd="0" destOrd="0" parTransId="{433D0BBC-B041-4B1F-BFE0-24733740DEC9}" sibTransId="{90F5CBC9-5EDC-4188-BA95-843640770877}"/>
    <dgm:cxn modelId="{C916C655-1CB6-432C-8F17-D5DC7C8AB1E1}" srcId="{8658AEA9-57FB-47DA-A928-EB05433BF599}" destId="{9C87117A-0CEE-4DB7-9D22-96BF8B7DBCCA}" srcOrd="0" destOrd="0" parTransId="{92ADAAB8-B8FC-40CC-AB5A-3E1488BA8344}" sibTransId="{F443FC65-3316-45CB-8FCA-75BEA2C0C7E6}"/>
    <dgm:cxn modelId="{CEEEE5E2-152C-4C3B-ADE2-A1FC9C21AACD}" type="presOf" srcId="{400389FE-DCE0-42A6-9F42-AB233520A531}" destId="{3D65F29B-DEC7-4F72-BCA5-2B825F1358EC}" srcOrd="0" destOrd="0" presId="urn:microsoft.com/office/officeart/2005/8/layout/bList2#1"/>
    <dgm:cxn modelId="{62F0248A-801A-4EC3-9B3B-7999EF9FB7DF}" type="presOf" srcId="{9C87117A-0CEE-4DB7-9D22-96BF8B7DBCCA}" destId="{F4F7C581-978B-477D-90E4-93A718278A44}" srcOrd="0" destOrd="0" presId="urn:microsoft.com/office/officeart/2005/8/layout/bList2#1"/>
    <dgm:cxn modelId="{609C21ED-DDF9-48F9-995C-819C488E0E5F}" type="presOf" srcId="{8658AEA9-57FB-47DA-A928-EB05433BF599}" destId="{46B4E084-6E12-4419-BEBB-F4F55293B025}" srcOrd="1" destOrd="0" presId="urn:microsoft.com/office/officeart/2005/8/layout/bList2#1"/>
    <dgm:cxn modelId="{F859C1C2-77A5-469A-9F2B-ED645F01E5A5}" srcId="{E6706C67-24A2-43E3-93CA-D08BD6ED5BC2}" destId="{400389FE-DCE0-42A6-9F42-AB233520A531}" srcOrd="0" destOrd="0" parTransId="{266500B9-094F-4441-9336-3D3EBAEA2D69}" sibTransId="{8967A92E-B09A-4390-B492-E5167499E83D}"/>
    <dgm:cxn modelId="{EB569465-0002-4B6D-828E-2B553C553A09}" type="presOf" srcId="{400389FE-DCE0-42A6-9F42-AB233520A531}" destId="{70769B16-8115-4018-BC29-1A0EA7D48B62}" srcOrd="1" destOrd="0" presId="urn:microsoft.com/office/officeart/2005/8/layout/bList2#1"/>
    <dgm:cxn modelId="{7B150A8A-CBE7-4B41-9BEF-6B36CA8C8AC5}" type="presOf" srcId="{8658AEA9-57FB-47DA-A928-EB05433BF599}" destId="{DD9B17B1-555C-4F9A-9AFA-C300CCAA19A1}" srcOrd="0" destOrd="0" presId="urn:microsoft.com/office/officeart/2005/8/layout/bList2#1"/>
    <dgm:cxn modelId="{11291AA0-CCCF-4A00-B07D-47138BBD63FF}" type="presParOf" srcId="{23658286-6F7C-4056-A8AF-74798021524E}" destId="{A11C1356-BEC3-409B-8596-D19A2A66D562}" srcOrd="0" destOrd="0" presId="urn:microsoft.com/office/officeart/2005/8/layout/bList2#1"/>
    <dgm:cxn modelId="{980E6F8C-95BC-4C4B-809E-47500C049488}" type="presParOf" srcId="{A11C1356-BEC3-409B-8596-D19A2A66D562}" destId="{54119467-F676-40C8-8B39-B064C920AE6B}" srcOrd="0" destOrd="0" presId="urn:microsoft.com/office/officeart/2005/8/layout/bList2#1"/>
    <dgm:cxn modelId="{927623C6-E184-4981-9124-0EFF93E50A6D}" type="presParOf" srcId="{A11C1356-BEC3-409B-8596-D19A2A66D562}" destId="{3D65F29B-DEC7-4F72-BCA5-2B825F1358EC}" srcOrd="1" destOrd="0" presId="urn:microsoft.com/office/officeart/2005/8/layout/bList2#1"/>
    <dgm:cxn modelId="{37C1429E-5900-48B3-9D14-D89490AC1122}" type="presParOf" srcId="{A11C1356-BEC3-409B-8596-D19A2A66D562}" destId="{70769B16-8115-4018-BC29-1A0EA7D48B62}" srcOrd="2" destOrd="0" presId="urn:microsoft.com/office/officeart/2005/8/layout/bList2#1"/>
    <dgm:cxn modelId="{0DAFD222-C911-432E-BFCE-7550FC903A76}" type="presParOf" srcId="{A11C1356-BEC3-409B-8596-D19A2A66D562}" destId="{9AB3A9FB-5AD4-4A11-BEEC-B4B8B10E40AF}" srcOrd="3" destOrd="0" presId="urn:microsoft.com/office/officeart/2005/8/layout/bList2#1"/>
    <dgm:cxn modelId="{571A69A8-91BA-461A-8308-FC2F9A62F1C4}" type="presParOf" srcId="{23658286-6F7C-4056-A8AF-74798021524E}" destId="{9EAE5B23-6645-481B-B9F8-C5931B697A5E}" srcOrd="1" destOrd="0" presId="urn:microsoft.com/office/officeart/2005/8/layout/bList2#1"/>
    <dgm:cxn modelId="{04745B1B-03FC-44E0-9F25-116DF2DD9241}" type="presParOf" srcId="{23658286-6F7C-4056-A8AF-74798021524E}" destId="{24BCCADB-3620-435C-81BC-CF895CEEE265}" srcOrd="2" destOrd="0" presId="urn:microsoft.com/office/officeart/2005/8/layout/bList2#1"/>
    <dgm:cxn modelId="{3D136BFE-05C2-473A-B848-8B43D93A9042}" type="presParOf" srcId="{24BCCADB-3620-435C-81BC-CF895CEEE265}" destId="{F4F7C581-978B-477D-90E4-93A718278A44}" srcOrd="0" destOrd="0" presId="urn:microsoft.com/office/officeart/2005/8/layout/bList2#1"/>
    <dgm:cxn modelId="{D7874B49-1E97-4FF5-9AAB-535FF7C328D2}" type="presParOf" srcId="{24BCCADB-3620-435C-81BC-CF895CEEE265}" destId="{DD9B17B1-555C-4F9A-9AFA-C300CCAA19A1}" srcOrd="1" destOrd="0" presId="urn:microsoft.com/office/officeart/2005/8/layout/bList2#1"/>
    <dgm:cxn modelId="{61C9128D-D169-48F9-AC77-27CFEA2E3997}" type="presParOf" srcId="{24BCCADB-3620-435C-81BC-CF895CEEE265}" destId="{46B4E084-6E12-4419-BEBB-F4F55293B025}" srcOrd="2" destOrd="0" presId="urn:microsoft.com/office/officeart/2005/8/layout/bList2#1"/>
    <dgm:cxn modelId="{400CC9EB-CB4D-4905-A977-BC51D70EC664}" type="presParOf" srcId="{24BCCADB-3620-435C-81BC-CF895CEEE265}" destId="{2542A201-A31E-474C-853E-50CAC5C4352F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0A4984-70D7-44E4-BF32-AFFF38BCFAA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0CDD234-1108-415F-9FBD-AC8326C4D707}">
      <dgm:prSet phldrT="[Texto]"/>
      <dgm:spPr/>
      <dgm:t>
        <a:bodyPr/>
        <a:lstStyle/>
        <a:p>
          <a:r>
            <a:rPr lang="es-MX" dirty="0" smtClean="0"/>
            <a:t>Métrica</a:t>
          </a:r>
          <a:endParaRPr lang="es-MX" dirty="0"/>
        </a:p>
      </dgm:t>
    </dgm:pt>
    <dgm:pt modelId="{FADE5914-5BA1-4CC7-B45E-092CA8C7914D}" type="parTrans" cxnId="{EE800273-7F66-4E9B-A216-2E158D710F9D}">
      <dgm:prSet/>
      <dgm:spPr/>
      <dgm:t>
        <a:bodyPr/>
        <a:lstStyle/>
        <a:p>
          <a:endParaRPr lang="es-MX"/>
        </a:p>
      </dgm:t>
    </dgm:pt>
    <dgm:pt modelId="{E10EA1B9-209E-4195-80BA-F31F543440E2}" type="sibTrans" cxnId="{EE800273-7F66-4E9B-A216-2E158D710F9D}">
      <dgm:prSet/>
      <dgm:spPr/>
      <dgm:t>
        <a:bodyPr/>
        <a:lstStyle/>
        <a:p>
          <a:endParaRPr lang="es-MX"/>
        </a:p>
      </dgm:t>
    </dgm:pt>
    <dgm:pt modelId="{7487C18F-79BB-4262-910F-B0D90D0F22E0}">
      <dgm:prSet phldrT="[Texto]"/>
      <dgm:spPr/>
      <dgm:t>
        <a:bodyPr/>
        <a:lstStyle/>
        <a:p>
          <a:r>
            <a:rPr lang="es-MX" dirty="0" smtClean="0"/>
            <a:t>Problemas del usuario</a:t>
          </a:r>
          <a:endParaRPr lang="es-MX" dirty="0"/>
        </a:p>
      </dgm:t>
    </dgm:pt>
    <dgm:pt modelId="{4F2D9AA3-44F4-46E3-8342-51A555626F26}" type="parTrans" cxnId="{F5559905-C8A0-48FB-8663-B8C2093EE206}">
      <dgm:prSet/>
      <dgm:spPr/>
      <dgm:t>
        <a:bodyPr/>
        <a:lstStyle/>
        <a:p>
          <a:endParaRPr lang="es-MX"/>
        </a:p>
      </dgm:t>
    </dgm:pt>
    <dgm:pt modelId="{0E73ACEE-DE51-4F8F-9944-49B5964AC3A2}" type="sibTrans" cxnId="{F5559905-C8A0-48FB-8663-B8C2093EE206}">
      <dgm:prSet/>
      <dgm:spPr/>
      <dgm:t>
        <a:bodyPr/>
        <a:lstStyle/>
        <a:p>
          <a:endParaRPr lang="es-MX"/>
        </a:p>
      </dgm:t>
    </dgm:pt>
    <dgm:pt modelId="{EABD414F-0C1F-44C8-8964-A3F8CC2EA3E2}">
      <dgm:prSet phldrT="[Texto]"/>
      <dgm:spPr/>
      <dgm:t>
        <a:bodyPr/>
        <a:lstStyle/>
        <a:p>
          <a:r>
            <a:rPr lang="es-MX" dirty="0" smtClean="0"/>
            <a:t>PUM</a:t>
          </a:r>
          <a:endParaRPr lang="es-MX" dirty="0"/>
        </a:p>
      </dgm:t>
    </dgm:pt>
    <dgm:pt modelId="{A39B2B96-89B2-43E8-A5A6-18754D5A7AA9}" type="parTrans" cxnId="{3121D52F-D841-48AD-8B69-F4C26BE4DDD6}">
      <dgm:prSet/>
      <dgm:spPr/>
      <dgm:t>
        <a:bodyPr/>
        <a:lstStyle/>
        <a:p>
          <a:endParaRPr lang="es-MX"/>
        </a:p>
      </dgm:t>
    </dgm:pt>
    <dgm:pt modelId="{D9BC595A-4362-4F11-BA98-7E728BF3F02E}" type="sibTrans" cxnId="{3121D52F-D841-48AD-8B69-F4C26BE4DDD6}">
      <dgm:prSet/>
      <dgm:spPr/>
      <dgm:t>
        <a:bodyPr/>
        <a:lstStyle/>
        <a:p>
          <a:endParaRPr lang="es-MX"/>
        </a:p>
      </dgm:t>
    </dgm:pt>
    <dgm:pt modelId="{50FEF0E9-5FA4-4054-AED3-DC585A4581BB}">
      <dgm:prSet phldrT="[Texto]"/>
      <dgm:spPr/>
      <dgm:t>
        <a:bodyPr/>
        <a:lstStyle/>
        <a:p>
          <a:r>
            <a:rPr lang="es-MX" dirty="0" smtClean="0"/>
            <a:t>Satisfacción del usuario</a:t>
          </a:r>
          <a:endParaRPr lang="es-MX" dirty="0"/>
        </a:p>
      </dgm:t>
    </dgm:pt>
    <dgm:pt modelId="{902BBB03-B957-4F90-A268-533D7985F42F}" type="parTrans" cxnId="{F8A12155-5FF6-45B2-BF2E-A26E2C1F2D74}">
      <dgm:prSet/>
      <dgm:spPr/>
      <dgm:t>
        <a:bodyPr/>
        <a:lstStyle/>
        <a:p>
          <a:endParaRPr lang="es-MX"/>
        </a:p>
      </dgm:t>
    </dgm:pt>
    <dgm:pt modelId="{8AE85843-3B67-4D66-B9AD-2385B0C9584C}" type="sibTrans" cxnId="{F8A12155-5FF6-45B2-BF2E-A26E2C1F2D74}">
      <dgm:prSet/>
      <dgm:spPr/>
      <dgm:t>
        <a:bodyPr/>
        <a:lstStyle/>
        <a:p>
          <a:endParaRPr lang="es-MX"/>
        </a:p>
      </dgm:t>
    </dgm:pt>
    <dgm:pt modelId="{E282CF37-CBA2-49ED-A6AA-4651C332642D}">
      <dgm:prSet phldrT="[Texto]"/>
      <dgm:spPr/>
      <dgm:t>
        <a:bodyPr/>
        <a:lstStyle/>
        <a:p>
          <a:r>
            <a:rPr lang="es-MX" dirty="0" smtClean="0"/>
            <a:t>Indicadores</a:t>
          </a:r>
          <a:endParaRPr lang="es-MX" dirty="0"/>
        </a:p>
      </dgm:t>
    </dgm:pt>
    <dgm:pt modelId="{2F38A9D8-0DE7-425A-A5CC-22FEBAFD4C89}" type="parTrans" cxnId="{202C9444-B830-4D13-9E68-98D48FD593C7}">
      <dgm:prSet/>
      <dgm:spPr/>
      <dgm:t>
        <a:bodyPr/>
        <a:lstStyle/>
        <a:p>
          <a:endParaRPr lang="es-MX"/>
        </a:p>
      </dgm:t>
    </dgm:pt>
    <dgm:pt modelId="{4B19725D-25FA-4A5C-9280-05C36D6440A7}" type="sibTrans" cxnId="{202C9444-B830-4D13-9E68-98D48FD593C7}">
      <dgm:prSet/>
      <dgm:spPr/>
      <dgm:t>
        <a:bodyPr/>
        <a:lstStyle/>
        <a:p>
          <a:endParaRPr lang="es-MX"/>
        </a:p>
      </dgm:t>
    </dgm:pt>
    <dgm:pt modelId="{02316CE3-CC59-4A91-AF16-859D637E5C75}" type="pres">
      <dgm:prSet presAssocID="{5A0A4984-70D7-44E4-BF32-AFFF38BCFAA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24A59BF-C140-4CAB-8198-36B0E8CD42A5}" type="pres">
      <dgm:prSet presAssocID="{C0CDD234-1108-415F-9FBD-AC8326C4D707}" presName="root1" presStyleCnt="0"/>
      <dgm:spPr/>
    </dgm:pt>
    <dgm:pt modelId="{E6735C91-7167-40C5-B068-1FA7E78D70D6}" type="pres">
      <dgm:prSet presAssocID="{C0CDD234-1108-415F-9FBD-AC8326C4D70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525C202-35EA-4C64-ABDE-F06FDEE1042C}" type="pres">
      <dgm:prSet presAssocID="{C0CDD234-1108-415F-9FBD-AC8326C4D707}" presName="level2hierChild" presStyleCnt="0"/>
      <dgm:spPr/>
    </dgm:pt>
    <dgm:pt modelId="{BFC13E42-1FEC-4285-9F29-B213C2C9DF52}" type="pres">
      <dgm:prSet presAssocID="{4F2D9AA3-44F4-46E3-8342-51A555626F26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C36E56BD-C340-4F58-8031-A873EF96024E}" type="pres">
      <dgm:prSet presAssocID="{4F2D9AA3-44F4-46E3-8342-51A555626F26}" presName="connTx" presStyleLbl="parChTrans1D2" presStyleIdx="0" presStyleCnt="2"/>
      <dgm:spPr/>
      <dgm:t>
        <a:bodyPr/>
        <a:lstStyle/>
        <a:p>
          <a:endParaRPr lang="es-MX"/>
        </a:p>
      </dgm:t>
    </dgm:pt>
    <dgm:pt modelId="{81A19182-749F-41CD-8308-6F75588C67B6}" type="pres">
      <dgm:prSet presAssocID="{7487C18F-79BB-4262-910F-B0D90D0F22E0}" presName="root2" presStyleCnt="0"/>
      <dgm:spPr/>
    </dgm:pt>
    <dgm:pt modelId="{48174675-E821-43B9-A6DC-6BD303D01EE6}" type="pres">
      <dgm:prSet presAssocID="{7487C18F-79BB-4262-910F-B0D90D0F22E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961228-F23C-4617-A0E1-F7182DFA1DB5}" type="pres">
      <dgm:prSet presAssocID="{7487C18F-79BB-4262-910F-B0D90D0F22E0}" presName="level3hierChild" presStyleCnt="0"/>
      <dgm:spPr/>
    </dgm:pt>
    <dgm:pt modelId="{50E147B6-7630-489A-ACB9-C86F0243CFE6}" type="pres">
      <dgm:prSet presAssocID="{A39B2B96-89B2-43E8-A5A6-18754D5A7AA9}" presName="conn2-1" presStyleLbl="parChTrans1D3" presStyleIdx="0" presStyleCnt="2"/>
      <dgm:spPr/>
      <dgm:t>
        <a:bodyPr/>
        <a:lstStyle/>
        <a:p>
          <a:endParaRPr lang="es-MX"/>
        </a:p>
      </dgm:t>
    </dgm:pt>
    <dgm:pt modelId="{11F48002-ABEA-4327-A14D-48D459AA6809}" type="pres">
      <dgm:prSet presAssocID="{A39B2B96-89B2-43E8-A5A6-18754D5A7AA9}" presName="connTx" presStyleLbl="parChTrans1D3" presStyleIdx="0" presStyleCnt="2"/>
      <dgm:spPr/>
      <dgm:t>
        <a:bodyPr/>
        <a:lstStyle/>
        <a:p>
          <a:endParaRPr lang="es-MX"/>
        </a:p>
      </dgm:t>
    </dgm:pt>
    <dgm:pt modelId="{CA85D830-271D-4542-B4A2-DC76CD0FC504}" type="pres">
      <dgm:prSet presAssocID="{EABD414F-0C1F-44C8-8964-A3F8CC2EA3E2}" presName="root2" presStyleCnt="0"/>
      <dgm:spPr/>
    </dgm:pt>
    <dgm:pt modelId="{26737EB0-E7E5-4ADD-A9D2-D2BB4DA848B5}" type="pres">
      <dgm:prSet presAssocID="{EABD414F-0C1F-44C8-8964-A3F8CC2EA3E2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A2B6765-EDEA-467A-99F3-4D74EC28D65F}" type="pres">
      <dgm:prSet presAssocID="{EABD414F-0C1F-44C8-8964-A3F8CC2EA3E2}" presName="level3hierChild" presStyleCnt="0"/>
      <dgm:spPr/>
    </dgm:pt>
    <dgm:pt modelId="{39320F9F-4819-4AC4-A2B0-AFE2FBDA7E61}" type="pres">
      <dgm:prSet presAssocID="{902BBB03-B957-4F90-A268-533D7985F42F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179E25E7-C0AF-483A-87F5-30EB122A5D52}" type="pres">
      <dgm:prSet presAssocID="{902BBB03-B957-4F90-A268-533D7985F42F}" presName="connTx" presStyleLbl="parChTrans1D2" presStyleIdx="1" presStyleCnt="2"/>
      <dgm:spPr/>
      <dgm:t>
        <a:bodyPr/>
        <a:lstStyle/>
        <a:p>
          <a:endParaRPr lang="es-MX"/>
        </a:p>
      </dgm:t>
    </dgm:pt>
    <dgm:pt modelId="{15B0C7BB-E2CF-4DA5-9071-0C22CB7CA210}" type="pres">
      <dgm:prSet presAssocID="{50FEF0E9-5FA4-4054-AED3-DC585A4581BB}" presName="root2" presStyleCnt="0"/>
      <dgm:spPr/>
    </dgm:pt>
    <dgm:pt modelId="{CB8ECFE4-B82D-4476-B597-44F50B0A51F8}" type="pres">
      <dgm:prSet presAssocID="{50FEF0E9-5FA4-4054-AED3-DC585A4581B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1057B4B-E1E5-400C-90D4-914A82249377}" type="pres">
      <dgm:prSet presAssocID="{50FEF0E9-5FA4-4054-AED3-DC585A4581BB}" presName="level3hierChild" presStyleCnt="0"/>
      <dgm:spPr/>
    </dgm:pt>
    <dgm:pt modelId="{3146B449-D116-4438-A681-66A2E8776058}" type="pres">
      <dgm:prSet presAssocID="{2F38A9D8-0DE7-425A-A5CC-22FEBAFD4C89}" presName="conn2-1" presStyleLbl="parChTrans1D3" presStyleIdx="1" presStyleCnt="2"/>
      <dgm:spPr/>
      <dgm:t>
        <a:bodyPr/>
        <a:lstStyle/>
        <a:p>
          <a:endParaRPr lang="es-MX"/>
        </a:p>
      </dgm:t>
    </dgm:pt>
    <dgm:pt modelId="{82644CFE-0F75-4447-BD0D-64F1116D412B}" type="pres">
      <dgm:prSet presAssocID="{2F38A9D8-0DE7-425A-A5CC-22FEBAFD4C89}" presName="connTx" presStyleLbl="parChTrans1D3" presStyleIdx="1" presStyleCnt="2"/>
      <dgm:spPr/>
      <dgm:t>
        <a:bodyPr/>
        <a:lstStyle/>
        <a:p>
          <a:endParaRPr lang="es-MX"/>
        </a:p>
      </dgm:t>
    </dgm:pt>
    <dgm:pt modelId="{CD856B03-5B2B-43DB-A3FD-09BF1BD80175}" type="pres">
      <dgm:prSet presAssocID="{E282CF37-CBA2-49ED-A6AA-4651C332642D}" presName="root2" presStyleCnt="0"/>
      <dgm:spPr/>
    </dgm:pt>
    <dgm:pt modelId="{CC2CA727-11FD-4245-9CCF-23A332489EC2}" type="pres">
      <dgm:prSet presAssocID="{E282CF37-CBA2-49ED-A6AA-4651C332642D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8D65193-6405-4DED-B80E-355846379168}" type="pres">
      <dgm:prSet presAssocID="{E282CF37-CBA2-49ED-A6AA-4651C332642D}" presName="level3hierChild" presStyleCnt="0"/>
      <dgm:spPr/>
    </dgm:pt>
  </dgm:ptLst>
  <dgm:cxnLst>
    <dgm:cxn modelId="{37AA0A51-013E-4595-A29C-5B6C03F549FC}" type="presOf" srcId="{2F38A9D8-0DE7-425A-A5CC-22FEBAFD4C89}" destId="{3146B449-D116-4438-A681-66A2E8776058}" srcOrd="0" destOrd="0" presId="urn:microsoft.com/office/officeart/2005/8/layout/hierarchy2"/>
    <dgm:cxn modelId="{062E6E57-FE51-4539-9BF2-ACE66B891078}" type="presOf" srcId="{4F2D9AA3-44F4-46E3-8342-51A555626F26}" destId="{BFC13E42-1FEC-4285-9F29-B213C2C9DF52}" srcOrd="0" destOrd="0" presId="urn:microsoft.com/office/officeart/2005/8/layout/hierarchy2"/>
    <dgm:cxn modelId="{E1B5B7F3-D070-457F-BBA5-3D4A5BAB021F}" type="presOf" srcId="{902BBB03-B957-4F90-A268-533D7985F42F}" destId="{179E25E7-C0AF-483A-87F5-30EB122A5D52}" srcOrd="1" destOrd="0" presId="urn:microsoft.com/office/officeart/2005/8/layout/hierarchy2"/>
    <dgm:cxn modelId="{3121D52F-D841-48AD-8B69-F4C26BE4DDD6}" srcId="{7487C18F-79BB-4262-910F-B0D90D0F22E0}" destId="{EABD414F-0C1F-44C8-8964-A3F8CC2EA3E2}" srcOrd="0" destOrd="0" parTransId="{A39B2B96-89B2-43E8-A5A6-18754D5A7AA9}" sibTransId="{D9BC595A-4362-4F11-BA98-7E728BF3F02E}"/>
    <dgm:cxn modelId="{D93974F3-B083-4A21-AB08-456EC40B886C}" type="presOf" srcId="{4F2D9AA3-44F4-46E3-8342-51A555626F26}" destId="{C36E56BD-C340-4F58-8031-A873EF96024E}" srcOrd="1" destOrd="0" presId="urn:microsoft.com/office/officeart/2005/8/layout/hierarchy2"/>
    <dgm:cxn modelId="{EE800273-7F66-4E9B-A216-2E158D710F9D}" srcId="{5A0A4984-70D7-44E4-BF32-AFFF38BCFAA2}" destId="{C0CDD234-1108-415F-9FBD-AC8326C4D707}" srcOrd="0" destOrd="0" parTransId="{FADE5914-5BA1-4CC7-B45E-092CA8C7914D}" sibTransId="{E10EA1B9-209E-4195-80BA-F31F543440E2}"/>
    <dgm:cxn modelId="{8722028D-6EF9-4D0E-A017-D74714FB0EBA}" type="presOf" srcId="{A39B2B96-89B2-43E8-A5A6-18754D5A7AA9}" destId="{11F48002-ABEA-4327-A14D-48D459AA6809}" srcOrd="1" destOrd="0" presId="urn:microsoft.com/office/officeart/2005/8/layout/hierarchy2"/>
    <dgm:cxn modelId="{F8A12155-5FF6-45B2-BF2E-A26E2C1F2D74}" srcId="{C0CDD234-1108-415F-9FBD-AC8326C4D707}" destId="{50FEF0E9-5FA4-4054-AED3-DC585A4581BB}" srcOrd="1" destOrd="0" parTransId="{902BBB03-B957-4F90-A268-533D7985F42F}" sibTransId="{8AE85843-3B67-4D66-B9AD-2385B0C9584C}"/>
    <dgm:cxn modelId="{F5559905-C8A0-48FB-8663-B8C2093EE206}" srcId="{C0CDD234-1108-415F-9FBD-AC8326C4D707}" destId="{7487C18F-79BB-4262-910F-B0D90D0F22E0}" srcOrd="0" destOrd="0" parTransId="{4F2D9AA3-44F4-46E3-8342-51A555626F26}" sibTransId="{0E73ACEE-DE51-4F8F-9944-49B5964AC3A2}"/>
    <dgm:cxn modelId="{E7B0F6BD-FCB7-4D8B-A20D-9AC0CC34AEFE}" type="presOf" srcId="{EABD414F-0C1F-44C8-8964-A3F8CC2EA3E2}" destId="{26737EB0-E7E5-4ADD-A9D2-D2BB4DA848B5}" srcOrd="0" destOrd="0" presId="urn:microsoft.com/office/officeart/2005/8/layout/hierarchy2"/>
    <dgm:cxn modelId="{A5E64858-2F96-4074-87D0-1282B8506705}" type="presOf" srcId="{C0CDD234-1108-415F-9FBD-AC8326C4D707}" destId="{E6735C91-7167-40C5-B068-1FA7E78D70D6}" srcOrd="0" destOrd="0" presId="urn:microsoft.com/office/officeart/2005/8/layout/hierarchy2"/>
    <dgm:cxn modelId="{1333E021-4247-4BE3-935B-C8DC1329B639}" type="presOf" srcId="{50FEF0E9-5FA4-4054-AED3-DC585A4581BB}" destId="{CB8ECFE4-B82D-4476-B597-44F50B0A51F8}" srcOrd="0" destOrd="0" presId="urn:microsoft.com/office/officeart/2005/8/layout/hierarchy2"/>
    <dgm:cxn modelId="{11197F3C-E2CB-4F13-811A-BEB6EBB3F9BE}" type="presOf" srcId="{902BBB03-B957-4F90-A268-533D7985F42F}" destId="{39320F9F-4819-4AC4-A2B0-AFE2FBDA7E61}" srcOrd="0" destOrd="0" presId="urn:microsoft.com/office/officeart/2005/8/layout/hierarchy2"/>
    <dgm:cxn modelId="{112D758B-9308-4D8F-82BB-892A5E3D923C}" type="presOf" srcId="{E282CF37-CBA2-49ED-A6AA-4651C332642D}" destId="{CC2CA727-11FD-4245-9CCF-23A332489EC2}" srcOrd="0" destOrd="0" presId="urn:microsoft.com/office/officeart/2005/8/layout/hierarchy2"/>
    <dgm:cxn modelId="{D2701FD3-D6CB-4705-8A82-1B193480F626}" type="presOf" srcId="{A39B2B96-89B2-43E8-A5A6-18754D5A7AA9}" destId="{50E147B6-7630-489A-ACB9-C86F0243CFE6}" srcOrd="0" destOrd="0" presId="urn:microsoft.com/office/officeart/2005/8/layout/hierarchy2"/>
    <dgm:cxn modelId="{D95F9D9D-7BE5-4015-94DA-A68D97E83201}" type="presOf" srcId="{7487C18F-79BB-4262-910F-B0D90D0F22E0}" destId="{48174675-E821-43B9-A6DC-6BD303D01EE6}" srcOrd="0" destOrd="0" presId="urn:microsoft.com/office/officeart/2005/8/layout/hierarchy2"/>
    <dgm:cxn modelId="{202C9444-B830-4D13-9E68-98D48FD593C7}" srcId="{50FEF0E9-5FA4-4054-AED3-DC585A4581BB}" destId="{E282CF37-CBA2-49ED-A6AA-4651C332642D}" srcOrd="0" destOrd="0" parTransId="{2F38A9D8-0DE7-425A-A5CC-22FEBAFD4C89}" sibTransId="{4B19725D-25FA-4A5C-9280-05C36D6440A7}"/>
    <dgm:cxn modelId="{97B4107E-E4A2-4426-AFE0-4CFCB66061E7}" type="presOf" srcId="{5A0A4984-70D7-44E4-BF32-AFFF38BCFAA2}" destId="{02316CE3-CC59-4A91-AF16-859D637E5C75}" srcOrd="0" destOrd="0" presId="urn:microsoft.com/office/officeart/2005/8/layout/hierarchy2"/>
    <dgm:cxn modelId="{E6917E83-303B-4262-9761-A98D9A0913F4}" type="presOf" srcId="{2F38A9D8-0DE7-425A-A5CC-22FEBAFD4C89}" destId="{82644CFE-0F75-4447-BD0D-64F1116D412B}" srcOrd="1" destOrd="0" presId="urn:microsoft.com/office/officeart/2005/8/layout/hierarchy2"/>
    <dgm:cxn modelId="{B370EDA2-0F73-48F0-8A9F-91051CDF640D}" type="presParOf" srcId="{02316CE3-CC59-4A91-AF16-859D637E5C75}" destId="{F24A59BF-C140-4CAB-8198-36B0E8CD42A5}" srcOrd="0" destOrd="0" presId="urn:microsoft.com/office/officeart/2005/8/layout/hierarchy2"/>
    <dgm:cxn modelId="{F08CF1E6-CF3A-4371-86AA-750251395A34}" type="presParOf" srcId="{F24A59BF-C140-4CAB-8198-36B0E8CD42A5}" destId="{E6735C91-7167-40C5-B068-1FA7E78D70D6}" srcOrd="0" destOrd="0" presId="urn:microsoft.com/office/officeart/2005/8/layout/hierarchy2"/>
    <dgm:cxn modelId="{0F7EE3E1-3BE2-4A59-AF38-40ECD7801DE2}" type="presParOf" srcId="{F24A59BF-C140-4CAB-8198-36B0E8CD42A5}" destId="{D525C202-35EA-4C64-ABDE-F06FDEE1042C}" srcOrd="1" destOrd="0" presId="urn:microsoft.com/office/officeart/2005/8/layout/hierarchy2"/>
    <dgm:cxn modelId="{BB9B38EB-B68A-41A0-97C3-A3FDC244C5E6}" type="presParOf" srcId="{D525C202-35EA-4C64-ABDE-F06FDEE1042C}" destId="{BFC13E42-1FEC-4285-9F29-B213C2C9DF52}" srcOrd="0" destOrd="0" presId="urn:microsoft.com/office/officeart/2005/8/layout/hierarchy2"/>
    <dgm:cxn modelId="{44E05A65-F1E4-4D5D-809D-D1E7D99D948F}" type="presParOf" srcId="{BFC13E42-1FEC-4285-9F29-B213C2C9DF52}" destId="{C36E56BD-C340-4F58-8031-A873EF96024E}" srcOrd="0" destOrd="0" presId="urn:microsoft.com/office/officeart/2005/8/layout/hierarchy2"/>
    <dgm:cxn modelId="{05E719D5-8397-4C7C-9E16-8579159F0100}" type="presParOf" srcId="{D525C202-35EA-4C64-ABDE-F06FDEE1042C}" destId="{81A19182-749F-41CD-8308-6F75588C67B6}" srcOrd="1" destOrd="0" presId="urn:microsoft.com/office/officeart/2005/8/layout/hierarchy2"/>
    <dgm:cxn modelId="{5D6AC95C-55E3-420C-821A-5DC498909473}" type="presParOf" srcId="{81A19182-749F-41CD-8308-6F75588C67B6}" destId="{48174675-E821-43B9-A6DC-6BD303D01EE6}" srcOrd="0" destOrd="0" presId="urn:microsoft.com/office/officeart/2005/8/layout/hierarchy2"/>
    <dgm:cxn modelId="{D20D53EA-70BD-4B4A-889C-17B44291964A}" type="presParOf" srcId="{81A19182-749F-41CD-8308-6F75588C67B6}" destId="{99961228-F23C-4617-A0E1-F7182DFA1DB5}" srcOrd="1" destOrd="0" presId="urn:microsoft.com/office/officeart/2005/8/layout/hierarchy2"/>
    <dgm:cxn modelId="{658E1AE7-E7EE-4FAE-9257-E318353F29C6}" type="presParOf" srcId="{99961228-F23C-4617-A0E1-F7182DFA1DB5}" destId="{50E147B6-7630-489A-ACB9-C86F0243CFE6}" srcOrd="0" destOrd="0" presId="urn:microsoft.com/office/officeart/2005/8/layout/hierarchy2"/>
    <dgm:cxn modelId="{CBC6D806-07A6-4340-AFCE-D1E9A2B4B920}" type="presParOf" srcId="{50E147B6-7630-489A-ACB9-C86F0243CFE6}" destId="{11F48002-ABEA-4327-A14D-48D459AA6809}" srcOrd="0" destOrd="0" presId="urn:microsoft.com/office/officeart/2005/8/layout/hierarchy2"/>
    <dgm:cxn modelId="{D3533F1C-C23E-4EFC-B3B1-B83442A3FADD}" type="presParOf" srcId="{99961228-F23C-4617-A0E1-F7182DFA1DB5}" destId="{CA85D830-271D-4542-B4A2-DC76CD0FC504}" srcOrd="1" destOrd="0" presId="urn:microsoft.com/office/officeart/2005/8/layout/hierarchy2"/>
    <dgm:cxn modelId="{6C37B184-F2EF-414C-9D65-ED7AFA0B68A2}" type="presParOf" srcId="{CA85D830-271D-4542-B4A2-DC76CD0FC504}" destId="{26737EB0-E7E5-4ADD-A9D2-D2BB4DA848B5}" srcOrd="0" destOrd="0" presId="urn:microsoft.com/office/officeart/2005/8/layout/hierarchy2"/>
    <dgm:cxn modelId="{3CE103DC-89EE-4111-B152-00D462C6DC12}" type="presParOf" srcId="{CA85D830-271D-4542-B4A2-DC76CD0FC504}" destId="{CA2B6765-EDEA-467A-99F3-4D74EC28D65F}" srcOrd="1" destOrd="0" presId="urn:microsoft.com/office/officeart/2005/8/layout/hierarchy2"/>
    <dgm:cxn modelId="{387964B8-20E9-4C66-A548-3E5808D2C522}" type="presParOf" srcId="{D525C202-35EA-4C64-ABDE-F06FDEE1042C}" destId="{39320F9F-4819-4AC4-A2B0-AFE2FBDA7E61}" srcOrd="2" destOrd="0" presId="urn:microsoft.com/office/officeart/2005/8/layout/hierarchy2"/>
    <dgm:cxn modelId="{1E224D7B-B7EF-44AF-B537-EEB665F94435}" type="presParOf" srcId="{39320F9F-4819-4AC4-A2B0-AFE2FBDA7E61}" destId="{179E25E7-C0AF-483A-87F5-30EB122A5D52}" srcOrd="0" destOrd="0" presId="urn:microsoft.com/office/officeart/2005/8/layout/hierarchy2"/>
    <dgm:cxn modelId="{17EC906D-AF47-4522-9CD6-EE794F2C5A35}" type="presParOf" srcId="{D525C202-35EA-4C64-ABDE-F06FDEE1042C}" destId="{15B0C7BB-E2CF-4DA5-9071-0C22CB7CA210}" srcOrd="3" destOrd="0" presId="urn:microsoft.com/office/officeart/2005/8/layout/hierarchy2"/>
    <dgm:cxn modelId="{079D683C-CFFB-4159-B8F5-14AC5C94BCCE}" type="presParOf" srcId="{15B0C7BB-E2CF-4DA5-9071-0C22CB7CA210}" destId="{CB8ECFE4-B82D-4476-B597-44F50B0A51F8}" srcOrd="0" destOrd="0" presId="urn:microsoft.com/office/officeart/2005/8/layout/hierarchy2"/>
    <dgm:cxn modelId="{97419338-E69A-4273-A85B-264A3B14FA31}" type="presParOf" srcId="{15B0C7BB-E2CF-4DA5-9071-0C22CB7CA210}" destId="{51057B4B-E1E5-400C-90D4-914A82249377}" srcOrd="1" destOrd="0" presId="urn:microsoft.com/office/officeart/2005/8/layout/hierarchy2"/>
    <dgm:cxn modelId="{004C0BE1-767C-45C3-B7F0-C0D4DC066EE0}" type="presParOf" srcId="{51057B4B-E1E5-400C-90D4-914A82249377}" destId="{3146B449-D116-4438-A681-66A2E8776058}" srcOrd="0" destOrd="0" presId="urn:microsoft.com/office/officeart/2005/8/layout/hierarchy2"/>
    <dgm:cxn modelId="{FFB3C082-FE2D-4E63-A166-A388E8853DC5}" type="presParOf" srcId="{3146B449-D116-4438-A681-66A2E8776058}" destId="{82644CFE-0F75-4447-BD0D-64F1116D412B}" srcOrd="0" destOrd="0" presId="urn:microsoft.com/office/officeart/2005/8/layout/hierarchy2"/>
    <dgm:cxn modelId="{9A21AEF6-E7A1-421F-8FFB-2CD33CCC4B8F}" type="presParOf" srcId="{51057B4B-E1E5-400C-90D4-914A82249377}" destId="{CD856B03-5B2B-43DB-A3FD-09BF1BD80175}" srcOrd="1" destOrd="0" presId="urn:microsoft.com/office/officeart/2005/8/layout/hierarchy2"/>
    <dgm:cxn modelId="{3EB1BBB3-45F1-4E4B-ADEC-15CC41AA3079}" type="presParOf" srcId="{CD856B03-5B2B-43DB-A3FD-09BF1BD80175}" destId="{CC2CA727-11FD-4245-9CCF-23A332489EC2}" srcOrd="0" destOrd="0" presId="urn:microsoft.com/office/officeart/2005/8/layout/hierarchy2"/>
    <dgm:cxn modelId="{5D2F942E-DD87-479F-B2E1-F38024A66FFF}" type="presParOf" srcId="{CD856B03-5B2B-43DB-A3FD-09BF1BD80175}" destId="{58D65193-6405-4DED-B80E-35584637916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2C4EC7-3AB5-4679-ABC4-22AB3AD153C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50BFB93-79E8-4C5D-B28A-484374503C2C}">
      <dgm:prSet phldrT="[Texto]"/>
      <dgm:spPr/>
      <dgm:t>
        <a:bodyPr/>
        <a:lstStyle/>
        <a:p>
          <a:r>
            <a:rPr lang="es-MX" dirty="0" smtClean="0"/>
            <a:t>Métricas</a:t>
          </a:r>
          <a:endParaRPr lang="es-MX" dirty="0"/>
        </a:p>
      </dgm:t>
    </dgm:pt>
    <dgm:pt modelId="{54BD74D2-3095-4C8A-9C36-9FC83B1354A8}" type="parTrans" cxnId="{C8E108B1-8FDD-4134-9611-35CE13637607}">
      <dgm:prSet/>
      <dgm:spPr/>
      <dgm:t>
        <a:bodyPr/>
        <a:lstStyle/>
        <a:p>
          <a:endParaRPr lang="es-MX"/>
        </a:p>
      </dgm:t>
    </dgm:pt>
    <dgm:pt modelId="{47887ED1-64A6-4492-92F4-911E2A595D31}" type="sibTrans" cxnId="{C8E108B1-8FDD-4134-9611-35CE13637607}">
      <dgm:prSet/>
      <dgm:spPr/>
      <dgm:t>
        <a:bodyPr/>
        <a:lstStyle/>
        <a:p>
          <a:endParaRPr lang="es-MX"/>
        </a:p>
      </dgm:t>
    </dgm:pt>
    <dgm:pt modelId="{64E5EFFB-E9F5-4F94-A664-005A07BDCE3E}">
      <dgm:prSet phldrT="[Texto]"/>
      <dgm:spPr/>
      <dgm:t>
        <a:bodyPr/>
        <a:lstStyle/>
        <a:p>
          <a:r>
            <a:rPr lang="es-MX" dirty="0" smtClean="0"/>
            <a:t>Calidad del producto</a:t>
          </a:r>
          <a:endParaRPr lang="es-MX" dirty="0"/>
        </a:p>
      </dgm:t>
    </dgm:pt>
    <dgm:pt modelId="{2B3A8695-7680-4D6A-9982-DBC1DEA133E1}" type="parTrans" cxnId="{4F41243B-BE2E-4E9E-8C56-BF1820EDADCF}">
      <dgm:prSet/>
      <dgm:spPr/>
      <dgm:t>
        <a:bodyPr/>
        <a:lstStyle/>
        <a:p>
          <a:endParaRPr lang="es-MX"/>
        </a:p>
      </dgm:t>
    </dgm:pt>
    <dgm:pt modelId="{D58FEFC5-5528-4B48-8055-68FE72524275}" type="sibTrans" cxnId="{4F41243B-BE2E-4E9E-8C56-BF1820EDADCF}">
      <dgm:prSet/>
      <dgm:spPr/>
      <dgm:t>
        <a:bodyPr/>
        <a:lstStyle/>
        <a:p>
          <a:endParaRPr lang="es-MX"/>
        </a:p>
      </dgm:t>
    </dgm:pt>
    <dgm:pt modelId="{C41B5EC0-4F1E-4312-9A27-F6DB7020D06B}">
      <dgm:prSet phldrT="[Texto]"/>
      <dgm:spPr/>
      <dgm:t>
        <a:bodyPr/>
        <a:lstStyle/>
        <a:p>
          <a:r>
            <a:rPr lang="es-MX" dirty="0" smtClean="0"/>
            <a:t>Densidad de defectos</a:t>
          </a:r>
          <a:endParaRPr lang="es-MX" dirty="0"/>
        </a:p>
      </dgm:t>
    </dgm:pt>
    <dgm:pt modelId="{E1654EAB-06F6-48B9-94E4-78B67030E759}" type="parTrans" cxnId="{6E5A26E3-7B80-4931-BEB6-888D00B4D35E}">
      <dgm:prSet/>
      <dgm:spPr/>
      <dgm:t>
        <a:bodyPr/>
        <a:lstStyle/>
        <a:p>
          <a:endParaRPr lang="es-MX"/>
        </a:p>
      </dgm:t>
    </dgm:pt>
    <dgm:pt modelId="{69E24589-54A5-4DCB-B69B-A2CD0ECA48CA}" type="sibTrans" cxnId="{6E5A26E3-7B80-4931-BEB6-888D00B4D35E}">
      <dgm:prSet/>
      <dgm:spPr/>
      <dgm:t>
        <a:bodyPr/>
        <a:lstStyle/>
        <a:p>
          <a:endParaRPr lang="es-MX"/>
        </a:p>
      </dgm:t>
    </dgm:pt>
    <dgm:pt modelId="{DA5C521D-FBC3-453D-BF45-47095FE961E1}">
      <dgm:prSet phldrT="[Texto]"/>
      <dgm:spPr/>
      <dgm:t>
        <a:bodyPr/>
        <a:lstStyle/>
        <a:p>
          <a:r>
            <a:rPr lang="es-MX" dirty="0" smtClean="0"/>
            <a:t>Puntos de función</a:t>
          </a:r>
          <a:endParaRPr lang="es-MX" dirty="0"/>
        </a:p>
      </dgm:t>
    </dgm:pt>
    <dgm:pt modelId="{60428C88-A7DF-4EFC-8629-C84BEA81B36E}" type="parTrans" cxnId="{F786F3B4-5CFC-40E1-BB64-65147F647CF4}">
      <dgm:prSet/>
      <dgm:spPr/>
      <dgm:t>
        <a:bodyPr/>
        <a:lstStyle/>
        <a:p>
          <a:endParaRPr lang="es-MX"/>
        </a:p>
      </dgm:t>
    </dgm:pt>
    <dgm:pt modelId="{60ACF801-AD75-4330-A8BF-018CC0A213C2}" type="sibTrans" cxnId="{F786F3B4-5CFC-40E1-BB64-65147F647CF4}">
      <dgm:prSet/>
      <dgm:spPr/>
      <dgm:t>
        <a:bodyPr/>
        <a:lstStyle/>
        <a:p>
          <a:endParaRPr lang="es-MX"/>
        </a:p>
      </dgm:t>
    </dgm:pt>
    <dgm:pt modelId="{2D2D7881-E582-46CF-89FF-B7FFE52ACF00}">
      <dgm:prSet phldrT="[Texto]"/>
      <dgm:spPr/>
      <dgm:t>
        <a:bodyPr/>
        <a:lstStyle/>
        <a:p>
          <a:r>
            <a:rPr lang="es-MX" dirty="0" smtClean="0"/>
            <a:t>Satisfacción del usuario</a:t>
          </a:r>
          <a:endParaRPr lang="es-MX" dirty="0"/>
        </a:p>
      </dgm:t>
    </dgm:pt>
    <dgm:pt modelId="{2C27F745-377D-40B9-B09D-F9A485431AAA}" type="parTrans" cxnId="{EF2EA03C-74F9-408B-8597-6D7FE53DA90C}">
      <dgm:prSet/>
      <dgm:spPr/>
      <dgm:t>
        <a:bodyPr/>
        <a:lstStyle/>
        <a:p>
          <a:endParaRPr lang="es-MX"/>
        </a:p>
      </dgm:t>
    </dgm:pt>
    <dgm:pt modelId="{9A919F76-AE77-4B84-B551-75492C85FB9A}" type="sibTrans" cxnId="{EF2EA03C-74F9-408B-8597-6D7FE53DA90C}">
      <dgm:prSet/>
      <dgm:spPr/>
      <dgm:t>
        <a:bodyPr/>
        <a:lstStyle/>
        <a:p>
          <a:endParaRPr lang="es-MX"/>
        </a:p>
      </dgm:t>
    </dgm:pt>
    <dgm:pt modelId="{BCC4E955-2530-4514-9CF3-E79F7FF7F0B7}">
      <dgm:prSet phldrT="[Texto]"/>
      <dgm:spPr/>
      <dgm:t>
        <a:bodyPr/>
        <a:lstStyle/>
        <a:p>
          <a:r>
            <a:rPr lang="es-MX" dirty="0" smtClean="0"/>
            <a:t>Problemas del usuario</a:t>
          </a:r>
          <a:endParaRPr lang="es-MX" dirty="0"/>
        </a:p>
      </dgm:t>
    </dgm:pt>
    <dgm:pt modelId="{07045646-DFB1-4083-A2FC-483506E280D1}" type="parTrans" cxnId="{5B3E0D87-F28B-42C1-98A2-1E6F0B875434}">
      <dgm:prSet/>
      <dgm:spPr/>
      <dgm:t>
        <a:bodyPr/>
        <a:lstStyle/>
        <a:p>
          <a:endParaRPr lang="es-MX"/>
        </a:p>
      </dgm:t>
    </dgm:pt>
    <dgm:pt modelId="{7EB08631-BA6E-44F8-9B3F-2862BA81B7F3}" type="sibTrans" cxnId="{5B3E0D87-F28B-42C1-98A2-1E6F0B875434}">
      <dgm:prSet/>
      <dgm:spPr/>
      <dgm:t>
        <a:bodyPr/>
        <a:lstStyle/>
        <a:p>
          <a:endParaRPr lang="es-MX"/>
        </a:p>
      </dgm:t>
    </dgm:pt>
    <dgm:pt modelId="{AF3FC0AF-AD0D-42E4-AFB1-84D40448EED7}">
      <dgm:prSet phldrT="[Texto]"/>
      <dgm:spPr/>
      <dgm:t>
        <a:bodyPr/>
        <a:lstStyle/>
        <a:p>
          <a:r>
            <a:rPr lang="es-MX" dirty="0" smtClean="0"/>
            <a:t>Satisfacción del usuario</a:t>
          </a:r>
          <a:endParaRPr lang="es-MX" dirty="0"/>
        </a:p>
      </dgm:t>
    </dgm:pt>
    <dgm:pt modelId="{2C0CF26A-9ACF-42BC-8E74-9A0241EE74B6}" type="parTrans" cxnId="{F63639C1-FE92-4425-994B-A87A23DFD684}">
      <dgm:prSet/>
      <dgm:spPr/>
      <dgm:t>
        <a:bodyPr/>
        <a:lstStyle/>
        <a:p>
          <a:endParaRPr lang="es-MX"/>
        </a:p>
      </dgm:t>
    </dgm:pt>
    <dgm:pt modelId="{398B0DD1-D531-430D-B16A-D0F752288E2F}" type="sibTrans" cxnId="{F63639C1-FE92-4425-994B-A87A23DFD684}">
      <dgm:prSet/>
      <dgm:spPr/>
      <dgm:t>
        <a:bodyPr/>
        <a:lstStyle/>
        <a:p>
          <a:endParaRPr lang="es-MX"/>
        </a:p>
      </dgm:t>
    </dgm:pt>
    <dgm:pt modelId="{E4D577ED-CECB-49CD-97AB-C725C40B65FD}" type="pres">
      <dgm:prSet presAssocID="{FF2C4EC7-3AB5-4679-ABC4-22AB3AD153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B04B7C1-95E0-49A0-AF81-3715E48ED9EF}" type="pres">
      <dgm:prSet presAssocID="{950BFB93-79E8-4C5D-B28A-484374503C2C}" presName="root1" presStyleCnt="0"/>
      <dgm:spPr/>
    </dgm:pt>
    <dgm:pt modelId="{1EB5327B-C38F-4CBF-B4B3-EE71F6092F82}" type="pres">
      <dgm:prSet presAssocID="{950BFB93-79E8-4C5D-B28A-484374503C2C}" presName="LevelOneTextNode" presStyleLbl="node0" presStyleIdx="0" presStyleCnt="1" custLinFactNeighborX="-29362" custLinFactNeighborY="-936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404D116-E902-4390-9AA4-4504A6B0CEDC}" type="pres">
      <dgm:prSet presAssocID="{950BFB93-79E8-4C5D-B28A-484374503C2C}" presName="level2hierChild" presStyleCnt="0"/>
      <dgm:spPr/>
    </dgm:pt>
    <dgm:pt modelId="{3E133AE3-8EEC-46E6-A33C-0404537FCF52}" type="pres">
      <dgm:prSet presAssocID="{2B3A8695-7680-4D6A-9982-DBC1DEA133E1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3D51A880-25BF-4A2B-9F26-0CF7CB4A0B26}" type="pres">
      <dgm:prSet presAssocID="{2B3A8695-7680-4D6A-9982-DBC1DEA133E1}" presName="connTx" presStyleLbl="parChTrans1D2" presStyleIdx="0" presStyleCnt="2"/>
      <dgm:spPr/>
      <dgm:t>
        <a:bodyPr/>
        <a:lstStyle/>
        <a:p>
          <a:endParaRPr lang="es-MX"/>
        </a:p>
      </dgm:t>
    </dgm:pt>
    <dgm:pt modelId="{775291FD-7995-431F-8468-C5E318626259}" type="pres">
      <dgm:prSet presAssocID="{64E5EFFB-E9F5-4F94-A664-005A07BDCE3E}" presName="root2" presStyleCnt="0"/>
      <dgm:spPr/>
    </dgm:pt>
    <dgm:pt modelId="{D8222C15-B13F-4E37-BA6E-3C445D31D167}" type="pres">
      <dgm:prSet presAssocID="{64E5EFFB-E9F5-4F94-A664-005A07BDCE3E}" presName="LevelTwoTextNode" presStyleLbl="node2" presStyleIdx="0" presStyleCnt="2" custLinFactNeighborX="-17478" custLinFactNeighborY="175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07504E-EA1E-4310-AD42-84B72B0F97F0}" type="pres">
      <dgm:prSet presAssocID="{64E5EFFB-E9F5-4F94-A664-005A07BDCE3E}" presName="level3hierChild" presStyleCnt="0"/>
      <dgm:spPr/>
    </dgm:pt>
    <dgm:pt modelId="{88EFF0DB-48B1-4AFE-8AB0-3E28A317BD1F}" type="pres">
      <dgm:prSet presAssocID="{E1654EAB-06F6-48B9-94E4-78B67030E759}" presName="conn2-1" presStyleLbl="parChTrans1D3" presStyleIdx="0" presStyleCnt="4"/>
      <dgm:spPr/>
      <dgm:t>
        <a:bodyPr/>
        <a:lstStyle/>
        <a:p>
          <a:endParaRPr lang="es-MX"/>
        </a:p>
      </dgm:t>
    </dgm:pt>
    <dgm:pt modelId="{94DE6EDA-7F9B-4E28-B54E-701592B0D3FE}" type="pres">
      <dgm:prSet presAssocID="{E1654EAB-06F6-48B9-94E4-78B67030E759}" presName="connTx" presStyleLbl="parChTrans1D3" presStyleIdx="0" presStyleCnt="4"/>
      <dgm:spPr/>
      <dgm:t>
        <a:bodyPr/>
        <a:lstStyle/>
        <a:p>
          <a:endParaRPr lang="es-MX"/>
        </a:p>
      </dgm:t>
    </dgm:pt>
    <dgm:pt modelId="{461F2127-E88C-466B-AE8D-A6901FD2E8CE}" type="pres">
      <dgm:prSet presAssocID="{C41B5EC0-4F1E-4312-9A27-F6DB7020D06B}" presName="root2" presStyleCnt="0"/>
      <dgm:spPr/>
    </dgm:pt>
    <dgm:pt modelId="{19D7C3CB-2CC8-4CE2-9E54-EF1E3185AA90}" type="pres">
      <dgm:prSet presAssocID="{C41B5EC0-4F1E-4312-9A27-F6DB7020D06B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61A1A46-6EE7-4FF3-8F91-8FAEEDDEDBF8}" type="pres">
      <dgm:prSet presAssocID="{C41B5EC0-4F1E-4312-9A27-F6DB7020D06B}" presName="level3hierChild" presStyleCnt="0"/>
      <dgm:spPr/>
    </dgm:pt>
    <dgm:pt modelId="{940068C0-BBA2-4372-8025-A4748CC0FF62}" type="pres">
      <dgm:prSet presAssocID="{60428C88-A7DF-4EFC-8629-C84BEA81B36E}" presName="conn2-1" presStyleLbl="parChTrans1D3" presStyleIdx="1" presStyleCnt="4"/>
      <dgm:spPr/>
      <dgm:t>
        <a:bodyPr/>
        <a:lstStyle/>
        <a:p>
          <a:endParaRPr lang="es-MX"/>
        </a:p>
      </dgm:t>
    </dgm:pt>
    <dgm:pt modelId="{265978E4-C39E-4891-BF06-04483060E82C}" type="pres">
      <dgm:prSet presAssocID="{60428C88-A7DF-4EFC-8629-C84BEA81B36E}" presName="connTx" presStyleLbl="parChTrans1D3" presStyleIdx="1" presStyleCnt="4"/>
      <dgm:spPr/>
      <dgm:t>
        <a:bodyPr/>
        <a:lstStyle/>
        <a:p>
          <a:endParaRPr lang="es-MX"/>
        </a:p>
      </dgm:t>
    </dgm:pt>
    <dgm:pt modelId="{F3B00A64-E342-4C7E-BFC3-0DBFD8E96C84}" type="pres">
      <dgm:prSet presAssocID="{DA5C521D-FBC3-453D-BF45-47095FE961E1}" presName="root2" presStyleCnt="0"/>
      <dgm:spPr/>
    </dgm:pt>
    <dgm:pt modelId="{D6A123F3-F3BF-4E20-A2EB-37D17B0CF2AF}" type="pres">
      <dgm:prSet presAssocID="{DA5C521D-FBC3-453D-BF45-47095FE961E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58A4CA1-EFED-4847-81D5-36FD74BB9543}" type="pres">
      <dgm:prSet presAssocID="{DA5C521D-FBC3-453D-BF45-47095FE961E1}" presName="level3hierChild" presStyleCnt="0"/>
      <dgm:spPr/>
    </dgm:pt>
    <dgm:pt modelId="{E3CBE894-D5EC-41B5-9D9F-50DAF812AE1E}" type="pres">
      <dgm:prSet presAssocID="{2C27F745-377D-40B9-B09D-F9A485431AAA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FF6053F2-1570-414A-B62D-912D7EB7D23D}" type="pres">
      <dgm:prSet presAssocID="{2C27F745-377D-40B9-B09D-F9A485431AAA}" presName="connTx" presStyleLbl="parChTrans1D2" presStyleIdx="1" presStyleCnt="2"/>
      <dgm:spPr/>
      <dgm:t>
        <a:bodyPr/>
        <a:lstStyle/>
        <a:p>
          <a:endParaRPr lang="es-MX"/>
        </a:p>
      </dgm:t>
    </dgm:pt>
    <dgm:pt modelId="{83472465-7883-4626-8F5A-408662EE5B75}" type="pres">
      <dgm:prSet presAssocID="{2D2D7881-E582-46CF-89FF-B7FFE52ACF00}" presName="root2" presStyleCnt="0"/>
      <dgm:spPr/>
    </dgm:pt>
    <dgm:pt modelId="{E8E3FE0B-B934-4862-97CF-F5804257AB33}" type="pres">
      <dgm:prSet presAssocID="{2D2D7881-E582-46CF-89FF-B7FFE52ACF00}" presName="LevelTwoTextNode" presStyleLbl="node2" presStyleIdx="1" presStyleCnt="2" custLinFactNeighborX="-17478" custLinFactNeighborY="-130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E837826-A1BF-49BC-B89B-EE4F748BE3EE}" type="pres">
      <dgm:prSet presAssocID="{2D2D7881-E582-46CF-89FF-B7FFE52ACF00}" presName="level3hierChild" presStyleCnt="0"/>
      <dgm:spPr/>
    </dgm:pt>
    <dgm:pt modelId="{C4C37E06-84A5-425B-88CB-5286B0981D4A}" type="pres">
      <dgm:prSet presAssocID="{07045646-DFB1-4083-A2FC-483506E280D1}" presName="conn2-1" presStyleLbl="parChTrans1D3" presStyleIdx="2" presStyleCnt="4"/>
      <dgm:spPr/>
      <dgm:t>
        <a:bodyPr/>
        <a:lstStyle/>
        <a:p>
          <a:endParaRPr lang="es-MX"/>
        </a:p>
      </dgm:t>
    </dgm:pt>
    <dgm:pt modelId="{05534E01-1A8F-4CA9-BFEE-CED9CE77970F}" type="pres">
      <dgm:prSet presAssocID="{07045646-DFB1-4083-A2FC-483506E280D1}" presName="connTx" presStyleLbl="parChTrans1D3" presStyleIdx="2" presStyleCnt="4"/>
      <dgm:spPr/>
      <dgm:t>
        <a:bodyPr/>
        <a:lstStyle/>
        <a:p>
          <a:endParaRPr lang="es-MX"/>
        </a:p>
      </dgm:t>
    </dgm:pt>
    <dgm:pt modelId="{71A5BDBF-989F-496C-A8EE-404A60B06D73}" type="pres">
      <dgm:prSet presAssocID="{BCC4E955-2530-4514-9CF3-E79F7FF7F0B7}" presName="root2" presStyleCnt="0"/>
      <dgm:spPr/>
    </dgm:pt>
    <dgm:pt modelId="{39CA4575-B0CF-4C43-A524-F9C44CA6FE9A}" type="pres">
      <dgm:prSet presAssocID="{BCC4E955-2530-4514-9CF3-E79F7FF7F0B7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0FF5F52-AC0E-4762-8BF3-12C03137DAE6}" type="pres">
      <dgm:prSet presAssocID="{BCC4E955-2530-4514-9CF3-E79F7FF7F0B7}" presName="level3hierChild" presStyleCnt="0"/>
      <dgm:spPr/>
    </dgm:pt>
    <dgm:pt modelId="{2B6829C9-AD75-4EC1-9C9D-0A3C2CBCA2A5}" type="pres">
      <dgm:prSet presAssocID="{2C0CF26A-9ACF-42BC-8E74-9A0241EE74B6}" presName="conn2-1" presStyleLbl="parChTrans1D3" presStyleIdx="3" presStyleCnt="4"/>
      <dgm:spPr/>
      <dgm:t>
        <a:bodyPr/>
        <a:lstStyle/>
        <a:p>
          <a:endParaRPr lang="es-MX"/>
        </a:p>
      </dgm:t>
    </dgm:pt>
    <dgm:pt modelId="{308A7840-FFD1-4062-8163-FA95D225F1F0}" type="pres">
      <dgm:prSet presAssocID="{2C0CF26A-9ACF-42BC-8E74-9A0241EE74B6}" presName="connTx" presStyleLbl="parChTrans1D3" presStyleIdx="3" presStyleCnt="4"/>
      <dgm:spPr/>
      <dgm:t>
        <a:bodyPr/>
        <a:lstStyle/>
        <a:p>
          <a:endParaRPr lang="es-MX"/>
        </a:p>
      </dgm:t>
    </dgm:pt>
    <dgm:pt modelId="{A2876382-0B4C-4C82-B239-4D45A5FB3E02}" type="pres">
      <dgm:prSet presAssocID="{AF3FC0AF-AD0D-42E4-AFB1-84D40448EED7}" presName="root2" presStyleCnt="0"/>
      <dgm:spPr/>
    </dgm:pt>
    <dgm:pt modelId="{55E670CB-3A4B-4F95-924F-AEA04D9A8931}" type="pres">
      <dgm:prSet presAssocID="{AF3FC0AF-AD0D-42E4-AFB1-84D40448EED7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E83DBB1-F7B0-4B40-B707-EC811DA88F4F}" type="pres">
      <dgm:prSet presAssocID="{AF3FC0AF-AD0D-42E4-AFB1-84D40448EED7}" presName="level3hierChild" presStyleCnt="0"/>
      <dgm:spPr/>
    </dgm:pt>
  </dgm:ptLst>
  <dgm:cxnLst>
    <dgm:cxn modelId="{1DD9C91E-8140-46A3-A1E3-5AF6B586CC37}" type="presOf" srcId="{AF3FC0AF-AD0D-42E4-AFB1-84D40448EED7}" destId="{55E670CB-3A4B-4F95-924F-AEA04D9A8931}" srcOrd="0" destOrd="0" presId="urn:microsoft.com/office/officeart/2005/8/layout/hierarchy2"/>
    <dgm:cxn modelId="{F934A0BA-281B-4F3A-AE1F-A63AF1232BBF}" type="presOf" srcId="{2C27F745-377D-40B9-B09D-F9A485431AAA}" destId="{E3CBE894-D5EC-41B5-9D9F-50DAF812AE1E}" srcOrd="0" destOrd="0" presId="urn:microsoft.com/office/officeart/2005/8/layout/hierarchy2"/>
    <dgm:cxn modelId="{F786F3B4-5CFC-40E1-BB64-65147F647CF4}" srcId="{64E5EFFB-E9F5-4F94-A664-005A07BDCE3E}" destId="{DA5C521D-FBC3-453D-BF45-47095FE961E1}" srcOrd="1" destOrd="0" parTransId="{60428C88-A7DF-4EFC-8629-C84BEA81B36E}" sibTransId="{60ACF801-AD75-4330-A8BF-018CC0A213C2}"/>
    <dgm:cxn modelId="{33844364-F5A2-45A6-B7B5-E1BA7DDFACD5}" type="presOf" srcId="{2B3A8695-7680-4D6A-9982-DBC1DEA133E1}" destId="{3E133AE3-8EEC-46E6-A33C-0404537FCF52}" srcOrd="0" destOrd="0" presId="urn:microsoft.com/office/officeart/2005/8/layout/hierarchy2"/>
    <dgm:cxn modelId="{D3C8ED3E-6F7F-4029-8289-B7A842067B4C}" type="presOf" srcId="{2B3A8695-7680-4D6A-9982-DBC1DEA133E1}" destId="{3D51A880-25BF-4A2B-9F26-0CF7CB4A0B26}" srcOrd="1" destOrd="0" presId="urn:microsoft.com/office/officeart/2005/8/layout/hierarchy2"/>
    <dgm:cxn modelId="{E3702ABA-0676-4F8D-B747-A21BE1308754}" type="presOf" srcId="{07045646-DFB1-4083-A2FC-483506E280D1}" destId="{05534E01-1A8F-4CA9-BFEE-CED9CE77970F}" srcOrd="1" destOrd="0" presId="urn:microsoft.com/office/officeart/2005/8/layout/hierarchy2"/>
    <dgm:cxn modelId="{C8E108B1-8FDD-4134-9611-35CE13637607}" srcId="{FF2C4EC7-3AB5-4679-ABC4-22AB3AD153C2}" destId="{950BFB93-79E8-4C5D-B28A-484374503C2C}" srcOrd="0" destOrd="0" parTransId="{54BD74D2-3095-4C8A-9C36-9FC83B1354A8}" sibTransId="{47887ED1-64A6-4492-92F4-911E2A595D31}"/>
    <dgm:cxn modelId="{6333623E-2058-4680-A406-ABF0474EC397}" type="presOf" srcId="{2D2D7881-E582-46CF-89FF-B7FFE52ACF00}" destId="{E8E3FE0B-B934-4862-97CF-F5804257AB33}" srcOrd="0" destOrd="0" presId="urn:microsoft.com/office/officeart/2005/8/layout/hierarchy2"/>
    <dgm:cxn modelId="{98E04C77-D16D-4765-BD16-716BDDAEEF38}" type="presOf" srcId="{BCC4E955-2530-4514-9CF3-E79F7FF7F0B7}" destId="{39CA4575-B0CF-4C43-A524-F9C44CA6FE9A}" srcOrd="0" destOrd="0" presId="urn:microsoft.com/office/officeart/2005/8/layout/hierarchy2"/>
    <dgm:cxn modelId="{0E22D06F-21DF-46E8-8EE3-6AD0E2FBB4B1}" type="presOf" srcId="{DA5C521D-FBC3-453D-BF45-47095FE961E1}" destId="{D6A123F3-F3BF-4E20-A2EB-37D17B0CF2AF}" srcOrd="0" destOrd="0" presId="urn:microsoft.com/office/officeart/2005/8/layout/hierarchy2"/>
    <dgm:cxn modelId="{61E05B2A-E456-40F6-88E9-11BD33F3B975}" type="presOf" srcId="{C41B5EC0-4F1E-4312-9A27-F6DB7020D06B}" destId="{19D7C3CB-2CC8-4CE2-9E54-EF1E3185AA90}" srcOrd="0" destOrd="0" presId="urn:microsoft.com/office/officeart/2005/8/layout/hierarchy2"/>
    <dgm:cxn modelId="{28174B61-6295-4FD7-A4A6-ED30B99802E4}" type="presOf" srcId="{60428C88-A7DF-4EFC-8629-C84BEA81B36E}" destId="{265978E4-C39E-4891-BF06-04483060E82C}" srcOrd="1" destOrd="0" presId="urn:microsoft.com/office/officeart/2005/8/layout/hierarchy2"/>
    <dgm:cxn modelId="{F63639C1-FE92-4425-994B-A87A23DFD684}" srcId="{2D2D7881-E582-46CF-89FF-B7FFE52ACF00}" destId="{AF3FC0AF-AD0D-42E4-AFB1-84D40448EED7}" srcOrd="1" destOrd="0" parTransId="{2C0CF26A-9ACF-42BC-8E74-9A0241EE74B6}" sibTransId="{398B0DD1-D531-430D-B16A-D0F752288E2F}"/>
    <dgm:cxn modelId="{B2E650CE-1024-4C42-8563-FBDFFE25104F}" type="presOf" srcId="{60428C88-A7DF-4EFC-8629-C84BEA81B36E}" destId="{940068C0-BBA2-4372-8025-A4748CC0FF62}" srcOrd="0" destOrd="0" presId="urn:microsoft.com/office/officeart/2005/8/layout/hierarchy2"/>
    <dgm:cxn modelId="{A7D35D3D-33E8-4016-A880-48A1F4CFD5EE}" type="presOf" srcId="{E1654EAB-06F6-48B9-94E4-78B67030E759}" destId="{88EFF0DB-48B1-4AFE-8AB0-3E28A317BD1F}" srcOrd="0" destOrd="0" presId="urn:microsoft.com/office/officeart/2005/8/layout/hierarchy2"/>
    <dgm:cxn modelId="{96284451-2B31-4324-9D47-3B6C1C6D8B78}" type="presOf" srcId="{64E5EFFB-E9F5-4F94-A664-005A07BDCE3E}" destId="{D8222C15-B13F-4E37-BA6E-3C445D31D167}" srcOrd="0" destOrd="0" presId="urn:microsoft.com/office/officeart/2005/8/layout/hierarchy2"/>
    <dgm:cxn modelId="{7A73B5F6-3FD5-445F-B63A-2E99A342354D}" type="presOf" srcId="{2C0CF26A-9ACF-42BC-8E74-9A0241EE74B6}" destId="{308A7840-FFD1-4062-8163-FA95D225F1F0}" srcOrd="1" destOrd="0" presId="urn:microsoft.com/office/officeart/2005/8/layout/hierarchy2"/>
    <dgm:cxn modelId="{4649D681-0410-41CC-AD48-A174D2A55AE0}" type="presOf" srcId="{E1654EAB-06F6-48B9-94E4-78B67030E759}" destId="{94DE6EDA-7F9B-4E28-B54E-701592B0D3FE}" srcOrd="1" destOrd="0" presId="urn:microsoft.com/office/officeart/2005/8/layout/hierarchy2"/>
    <dgm:cxn modelId="{5801D60D-94E9-49C4-9FA4-9CBD88876B2C}" type="presOf" srcId="{950BFB93-79E8-4C5D-B28A-484374503C2C}" destId="{1EB5327B-C38F-4CBF-B4B3-EE71F6092F82}" srcOrd="0" destOrd="0" presId="urn:microsoft.com/office/officeart/2005/8/layout/hierarchy2"/>
    <dgm:cxn modelId="{A272F78C-CAF1-42E0-928F-1638C2B1BAF0}" type="presOf" srcId="{FF2C4EC7-3AB5-4679-ABC4-22AB3AD153C2}" destId="{E4D577ED-CECB-49CD-97AB-C725C40B65FD}" srcOrd="0" destOrd="0" presId="urn:microsoft.com/office/officeart/2005/8/layout/hierarchy2"/>
    <dgm:cxn modelId="{5B3E0D87-F28B-42C1-98A2-1E6F0B875434}" srcId="{2D2D7881-E582-46CF-89FF-B7FFE52ACF00}" destId="{BCC4E955-2530-4514-9CF3-E79F7FF7F0B7}" srcOrd="0" destOrd="0" parTransId="{07045646-DFB1-4083-A2FC-483506E280D1}" sibTransId="{7EB08631-BA6E-44F8-9B3F-2862BA81B7F3}"/>
    <dgm:cxn modelId="{278B61E7-69C2-467D-8857-93C4911E061B}" type="presOf" srcId="{2C27F745-377D-40B9-B09D-F9A485431AAA}" destId="{FF6053F2-1570-414A-B62D-912D7EB7D23D}" srcOrd="1" destOrd="0" presId="urn:microsoft.com/office/officeart/2005/8/layout/hierarchy2"/>
    <dgm:cxn modelId="{BB04D9AF-1C91-4652-9C91-8378424A618B}" type="presOf" srcId="{2C0CF26A-9ACF-42BC-8E74-9A0241EE74B6}" destId="{2B6829C9-AD75-4EC1-9C9D-0A3C2CBCA2A5}" srcOrd="0" destOrd="0" presId="urn:microsoft.com/office/officeart/2005/8/layout/hierarchy2"/>
    <dgm:cxn modelId="{6E5A26E3-7B80-4931-BEB6-888D00B4D35E}" srcId="{64E5EFFB-E9F5-4F94-A664-005A07BDCE3E}" destId="{C41B5EC0-4F1E-4312-9A27-F6DB7020D06B}" srcOrd="0" destOrd="0" parTransId="{E1654EAB-06F6-48B9-94E4-78B67030E759}" sibTransId="{69E24589-54A5-4DCB-B69B-A2CD0ECA48CA}"/>
    <dgm:cxn modelId="{4E388485-2673-48F1-B0D5-96F0C09BC048}" type="presOf" srcId="{07045646-DFB1-4083-A2FC-483506E280D1}" destId="{C4C37E06-84A5-425B-88CB-5286B0981D4A}" srcOrd="0" destOrd="0" presId="urn:microsoft.com/office/officeart/2005/8/layout/hierarchy2"/>
    <dgm:cxn modelId="{4F41243B-BE2E-4E9E-8C56-BF1820EDADCF}" srcId="{950BFB93-79E8-4C5D-B28A-484374503C2C}" destId="{64E5EFFB-E9F5-4F94-A664-005A07BDCE3E}" srcOrd="0" destOrd="0" parTransId="{2B3A8695-7680-4D6A-9982-DBC1DEA133E1}" sibTransId="{D58FEFC5-5528-4B48-8055-68FE72524275}"/>
    <dgm:cxn modelId="{EF2EA03C-74F9-408B-8597-6D7FE53DA90C}" srcId="{950BFB93-79E8-4C5D-B28A-484374503C2C}" destId="{2D2D7881-E582-46CF-89FF-B7FFE52ACF00}" srcOrd="1" destOrd="0" parTransId="{2C27F745-377D-40B9-B09D-F9A485431AAA}" sibTransId="{9A919F76-AE77-4B84-B551-75492C85FB9A}"/>
    <dgm:cxn modelId="{C744A9EF-90E2-4636-9B9A-4229D9990590}" type="presParOf" srcId="{E4D577ED-CECB-49CD-97AB-C725C40B65FD}" destId="{9B04B7C1-95E0-49A0-AF81-3715E48ED9EF}" srcOrd="0" destOrd="0" presId="urn:microsoft.com/office/officeart/2005/8/layout/hierarchy2"/>
    <dgm:cxn modelId="{99502791-FAB0-4C11-8914-CE89A9AC5D53}" type="presParOf" srcId="{9B04B7C1-95E0-49A0-AF81-3715E48ED9EF}" destId="{1EB5327B-C38F-4CBF-B4B3-EE71F6092F82}" srcOrd="0" destOrd="0" presId="urn:microsoft.com/office/officeart/2005/8/layout/hierarchy2"/>
    <dgm:cxn modelId="{1C315DAA-2FF1-4C43-870A-C59755B465B9}" type="presParOf" srcId="{9B04B7C1-95E0-49A0-AF81-3715E48ED9EF}" destId="{1404D116-E902-4390-9AA4-4504A6B0CEDC}" srcOrd="1" destOrd="0" presId="urn:microsoft.com/office/officeart/2005/8/layout/hierarchy2"/>
    <dgm:cxn modelId="{97FF6E7B-B5FD-4356-9AFD-962F5DF3868B}" type="presParOf" srcId="{1404D116-E902-4390-9AA4-4504A6B0CEDC}" destId="{3E133AE3-8EEC-46E6-A33C-0404537FCF52}" srcOrd="0" destOrd="0" presId="urn:microsoft.com/office/officeart/2005/8/layout/hierarchy2"/>
    <dgm:cxn modelId="{BF3939D1-D5F0-4AA5-8A72-081CAC9F1988}" type="presParOf" srcId="{3E133AE3-8EEC-46E6-A33C-0404537FCF52}" destId="{3D51A880-25BF-4A2B-9F26-0CF7CB4A0B26}" srcOrd="0" destOrd="0" presId="urn:microsoft.com/office/officeart/2005/8/layout/hierarchy2"/>
    <dgm:cxn modelId="{1FEA1B44-05FE-4F68-9C36-810048606D5B}" type="presParOf" srcId="{1404D116-E902-4390-9AA4-4504A6B0CEDC}" destId="{775291FD-7995-431F-8468-C5E318626259}" srcOrd="1" destOrd="0" presId="urn:microsoft.com/office/officeart/2005/8/layout/hierarchy2"/>
    <dgm:cxn modelId="{B7843171-8209-499E-8685-3E63BA0B1560}" type="presParOf" srcId="{775291FD-7995-431F-8468-C5E318626259}" destId="{D8222C15-B13F-4E37-BA6E-3C445D31D167}" srcOrd="0" destOrd="0" presId="urn:microsoft.com/office/officeart/2005/8/layout/hierarchy2"/>
    <dgm:cxn modelId="{147A1C21-D34D-40FF-8297-8509E8ABD8A4}" type="presParOf" srcId="{775291FD-7995-431F-8468-C5E318626259}" destId="{0E07504E-EA1E-4310-AD42-84B72B0F97F0}" srcOrd="1" destOrd="0" presId="urn:microsoft.com/office/officeart/2005/8/layout/hierarchy2"/>
    <dgm:cxn modelId="{C43DDD5A-4BD3-4FFF-AFB6-04A5A534660E}" type="presParOf" srcId="{0E07504E-EA1E-4310-AD42-84B72B0F97F0}" destId="{88EFF0DB-48B1-4AFE-8AB0-3E28A317BD1F}" srcOrd="0" destOrd="0" presId="urn:microsoft.com/office/officeart/2005/8/layout/hierarchy2"/>
    <dgm:cxn modelId="{53181935-FF8D-4374-895E-94385B4669D2}" type="presParOf" srcId="{88EFF0DB-48B1-4AFE-8AB0-3E28A317BD1F}" destId="{94DE6EDA-7F9B-4E28-B54E-701592B0D3FE}" srcOrd="0" destOrd="0" presId="urn:microsoft.com/office/officeart/2005/8/layout/hierarchy2"/>
    <dgm:cxn modelId="{ED784F9B-43CA-4701-904B-855753A78899}" type="presParOf" srcId="{0E07504E-EA1E-4310-AD42-84B72B0F97F0}" destId="{461F2127-E88C-466B-AE8D-A6901FD2E8CE}" srcOrd="1" destOrd="0" presId="urn:microsoft.com/office/officeart/2005/8/layout/hierarchy2"/>
    <dgm:cxn modelId="{DFFE5D2F-B471-4BC5-B73B-15B5CA7C9A2B}" type="presParOf" srcId="{461F2127-E88C-466B-AE8D-A6901FD2E8CE}" destId="{19D7C3CB-2CC8-4CE2-9E54-EF1E3185AA90}" srcOrd="0" destOrd="0" presId="urn:microsoft.com/office/officeart/2005/8/layout/hierarchy2"/>
    <dgm:cxn modelId="{3A065428-B4E0-4991-96B9-4C08895E8F22}" type="presParOf" srcId="{461F2127-E88C-466B-AE8D-A6901FD2E8CE}" destId="{061A1A46-6EE7-4FF3-8F91-8FAEEDDEDBF8}" srcOrd="1" destOrd="0" presId="urn:microsoft.com/office/officeart/2005/8/layout/hierarchy2"/>
    <dgm:cxn modelId="{3E53B138-2ADC-4275-B783-53B23C5D9B96}" type="presParOf" srcId="{0E07504E-EA1E-4310-AD42-84B72B0F97F0}" destId="{940068C0-BBA2-4372-8025-A4748CC0FF62}" srcOrd="2" destOrd="0" presId="urn:microsoft.com/office/officeart/2005/8/layout/hierarchy2"/>
    <dgm:cxn modelId="{6C604A0D-716F-4510-8D22-D03CED19CCCE}" type="presParOf" srcId="{940068C0-BBA2-4372-8025-A4748CC0FF62}" destId="{265978E4-C39E-4891-BF06-04483060E82C}" srcOrd="0" destOrd="0" presId="urn:microsoft.com/office/officeart/2005/8/layout/hierarchy2"/>
    <dgm:cxn modelId="{A0E00B03-5098-435E-9326-49F250B0C094}" type="presParOf" srcId="{0E07504E-EA1E-4310-AD42-84B72B0F97F0}" destId="{F3B00A64-E342-4C7E-BFC3-0DBFD8E96C84}" srcOrd="3" destOrd="0" presId="urn:microsoft.com/office/officeart/2005/8/layout/hierarchy2"/>
    <dgm:cxn modelId="{F552557A-2840-4616-9CD0-5704F59580FF}" type="presParOf" srcId="{F3B00A64-E342-4C7E-BFC3-0DBFD8E96C84}" destId="{D6A123F3-F3BF-4E20-A2EB-37D17B0CF2AF}" srcOrd="0" destOrd="0" presId="urn:microsoft.com/office/officeart/2005/8/layout/hierarchy2"/>
    <dgm:cxn modelId="{D89E14E7-FDF5-4F48-9143-3B362ED17191}" type="presParOf" srcId="{F3B00A64-E342-4C7E-BFC3-0DBFD8E96C84}" destId="{A58A4CA1-EFED-4847-81D5-36FD74BB9543}" srcOrd="1" destOrd="0" presId="urn:microsoft.com/office/officeart/2005/8/layout/hierarchy2"/>
    <dgm:cxn modelId="{2CF9978E-B99C-43F9-8DA5-C54C2F1575B4}" type="presParOf" srcId="{1404D116-E902-4390-9AA4-4504A6B0CEDC}" destId="{E3CBE894-D5EC-41B5-9D9F-50DAF812AE1E}" srcOrd="2" destOrd="0" presId="urn:microsoft.com/office/officeart/2005/8/layout/hierarchy2"/>
    <dgm:cxn modelId="{C2403B82-7B27-46C3-B966-A0E08AD96F5C}" type="presParOf" srcId="{E3CBE894-D5EC-41B5-9D9F-50DAF812AE1E}" destId="{FF6053F2-1570-414A-B62D-912D7EB7D23D}" srcOrd="0" destOrd="0" presId="urn:microsoft.com/office/officeart/2005/8/layout/hierarchy2"/>
    <dgm:cxn modelId="{F180ADB4-D380-48DF-A8C9-7BA87DCCEB02}" type="presParOf" srcId="{1404D116-E902-4390-9AA4-4504A6B0CEDC}" destId="{83472465-7883-4626-8F5A-408662EE5B75}" srcOrd="3" destOrd="0" presId="urn:microsoft.com/office/officeart/2005/8/layout/hierarchy2"/>
    <dgm:cxn modelId="{EDB26A98-4544-4152-A236-0E5E98B96959}" type="presParOf" srcId="{83472465-7883-4626-8F5A-408662EE5B75}" destId="{E8E3FE0B-B934-4862-97CF-F5804257AB33}" srcOrd="0" destOrd="0" presId="urn:microsoft.com/office/officeart/2005/8/layout/hierarchy2"/>
    <dgm:cxn modelId="{F699DDF1-00EF-4DBA-8B1B-59586B3E5A49}" type="presParOf" srcId="{83472465-7883-4626-8F5A-408662EE5B75}" destId="{5E837826-A1BF-49BC-B89B-EE4F748BE3EE}" srcOrd="1" destOrd="0" presId="urn:microsoft.com/office/officeart/2005/8/layout/hierarchy2"/>
    <dgm:cxn modelId="{99FDD54F-B72C-4428-9144-95A264076561}" type="presParOf" srcId="{5E837826-A1BF-49BC-B89B-EE4F748BE3EE}" destId="{C4C37E06-84A5-425B-88CB-5286B0981D4A}" srcOrd="0" destOrd="0" presId="urn:microsoft.com/office/officeart/2005/8/layout/hierarchy2"/>
    <dgm:cxn modelId="{691A32E6-37C3-4188-B83E-9AD61F8A2964}" type="presParOf" srcId="{C4C37E06-84A5-425B-88CB-5286B0981D4A}" destId="{05534E01-1A8F-4CA9-BFEE-CED9CE77970F}" srcOrd="0" destOrd="0" presId="urn:microsoft.com/office/officeart/2005/8/layout/hierarchy2"/>
    <dgm:cxn modelId="{56A8A37D-33CA-4708-8AE1-0921C46EFABF}" type="presParOf" srcId="{5E837826-A1BF-49BC-B89B-EE4F748BE3EE}" destId="{71A5BDBF-989F-496C-A8EE-404A60B06D73}" srcOrd="1" destOrd="0" presId="urn:microsoft.com/office/officeart/2005/8/layout/hierarchy2"/>
    <dgm:cxn modelId="{454EA70E-62B6-42BD-996D-B6A9C35FDA78}" type="presParOf" srcId="{71A5BDBF-989F-496C-A8EE-404A60B06D73}" destId="{39CA4575-B0CF-4C43-A524-F9C44CA6FE9A}" srcOrd="0" destOrd="0" presId="urn:microsoft.com/office/officeart/2005/8/layout/hierarchy2"/>
    <dgm:cxn modelId="{4ACE7511-B641-40A6-AEC7-B140ADF593C1}" type="presParOf" srcId="{71A5BDBF-989F-496C-A8EE-404A60B06D73}" destId="{B0FF5F52-AC0E-4762-8BF3-12C03137DAE6}" srcOrd="1" destOrd="0" presId="urn:microsoft.com/office/officeart/2005/8/layout/hierarchy2"/>
    <dgm:cxn modelId="{78B05E3F-1B0D-440C-BEA6-E20F9C2A001B}" type="presParOf" srcId="{5E837826-A1BF-49BC-B89B-EE4F748BE3EE}" destId="{2B6829C9-AD75-4EC1-9C9D-0A3C2CBCA2A5}" srcOrd="2" destOrd="0" presId="urn:microsoft.com/office/officeart/2005/8/layout/hierarchy2"/>
    <dgm:cxn modelId="{AEB7309A-40DC-41A4-BD56-D70DF485A208}" type="presParOf" srcId="{2B6829C9-AD75-4EC1-9C9D-0A3C2CBCA2A5}" destId="{308A7840-FFD1-4062-8163-FA95D225F1F0}" srcOrd="0" destOrd="0" presId="urn:microsoft.com/office/officeart/2005/8/layout/hierarchy2"/>
    <dgm:cxn modelId="{98A822F3-C55F-4CD3-BAB1-64D814242A59}" type="presParOf" srcId="{5E837826-A1BF-49BC-B89B-EE4F748BE3EE}" destId="{A2876382-0B4C-4C82-B239-4D45A5FB3E02}" srcOrd="3" destOrd="0" presId="urn:microsoft.com/office/officeart/2005/8/layout/hierarchy2"/>
    <dgm:cxn modelId="{EC62C3A5-7782-4A36-ACFF-9D495E681C71}" type="presParOf" srcId="{A2876382-0B4C-4C82-B239-4D45A5FB3E02}" destId="{55E670CB-3A4B-4F95-924F-AEA04D9A8931}" srcOrd="0" destOrd="0" presId="urn:microsoft.com/office/officeart/2005/8/layout/hierarchy2"/>
    <dgm:cxn modelId="{FCE549EC-B157-4429-A26E-218DDBE4858C}" type="presParOf" srcId="{A2876382-0B4C-4C82-B239-4D45A5FB3E02}" destId="{4E83DBB1-F7B0-4B40-B707-EC811DA88F4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72C65-838E-411C-8030-3601D61D1A19}">
      <dsp:nvSpPr>
        <dsp:cNvPr id="0" name=""/>
        <dsp:cNvSpPr/>
      </dsp:nvSpPr>
      <dsp:spPr>
        <a:xfrm>
          <a:off x="5334" y="204237"/>
          <a:ext cx="2918412" cy="116736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accent5">
                  <a:lumMod val="50000"/>
                </a:schemeClr>
              </a:solidFill>
            </a:rPr>
            <a:t>Calidad del producto</a:t>
          </a:r>
          <a:endParaRPr lang="es-MX" sz="25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89017" y="204237"/>
        <a:ext cx="1751047" cy="1167365"/>
      </dsp:txXfrm>
    </dsp:sp>
    <dsp:sp modelId="{8F460F00-6B42-4499-9CA9-BDC0F49BDCF1}">
      <dsp:nvSpPr>
        <dsp:cNvPr id="0" name=""/>
        <dsp:cNvSpPr/>
      </dsp:nvSpPr>
      <dsp:spPr>
        <a:xfrm>
          <a:off x="3124060" y="228598"/>
          <a:ext cx="3815579" cy="544015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Número de errores</a:t>
          </a:r>
          <a:endParaRPr lang="es-MX" sz="2000" kern="1200" dirty="0"/>
        </a:p>
      </dsp:txBody>
      <dsp:txXfrm>
        <a:off x="3396068" y="228598"/>
        <a:ext cx="3271564" cy="544015"/>
      </dsp:txXfrm>
    </dsp:sp>
    <dsp:sp modelId="{D380D6F7-470F-4ED7-B649-F769D24F5761}">
      <dsp:nvSpPr>
        <dsp:cNvPr id="0" name=""/>
        <dsp:cNvSpPr/>
      </dsp:nvSpPr>
      <dsp:spPr>
        <a:xfrm>
          <a:off x="3128960" y="1024633"/>
          <a:ext cx="3759115" cy="651768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Tiempo en que tarda en fallar</a:t>
          </a:r>
          <a:endParaRPr lang="es-MX" sz="2000" kern="1200" dirty="0"/>
        </a:p>
      </dsp:txBody>
      <dsp:txXfrm>
        <a:off x="3454844" y="1024633"/>
        <a:ext cx="3107347" cy="651768"/>
      </dsp:txXfrm>
    </dsp:sp>
    <dsp:sp modelId="{C4295782-F808-4A4D-AE43-4B844D917684}">
      <dsp:nvSpPr>
        <dsp:cNvPr id="0" name=""/>
        <dsp:cNvSpPr/>
      </dsp:nvSpPr>
      <dsp:spPr>
        <a:xfrm>
          <a:off x="3790" y="2367715"/>
          <a:ext cx="2918412" cy="116736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>
              <a:solidFill>
                <a:schemeClr val="accent5">
                  <a:lumMod val="50000"/>
                </a:schemeClr>
              </a:solidFill>
            </a:rPr>
            <a:t>Satisfacción</a:t>
          </a:r>
          <a:r>
            <a:rPr lang="es-MX" sz="2500" kern="1200" dirty="0" smtClean="0"/>
            <a:t> </a:t>
          </a:r>
          <a:r>
            <a:rPr lang="es-MX" sz="2500" kern="1200" dirty="0" smtClean="0">
              <a:solidFill>
                <a:schemeClr val="accent5">
                  <a:lumMod val="50000"/>
                </a:schemeClr>
              </a:solidFill>
            </a:rPr>
            <a:t>del cliente</a:t>
          </a:r>
          <a:endParaRPr lang="es-MX" sz="25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87473" y="2367715"/>
        <a:ext cx="1751047" cy="1167365"/>
      </dsp:txXfrm>
    </dsp:sp>
    <dsp:sp modelId="{B73A0804-8838-403E-A812-3B7C80539E42}">
      <dsp:nvSpPr>
        <dsp:cNvPr id="0" name=""/>
        <dsp:cNvSpPr/>
      </dsp:nvSpPr>
      <dsp:spPr>
        <a:xfrm>
          <a:off x="3205158" y="2264312"/>
          <a:ext cx="3673730" cy="555090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Problemas con el cliente</a:t>
          </a:r>
          <a:endParaRPr lang="es-MX" sz="2000" kern="1200" dirty="0"/>
        </a:p>
      </dsp:txBody>
      <dsp:txXfrm>
        <a:off x="3482703" y="2264312"/>
        <a:ext cx="3118640" cy="555090"/>
      </dsp:txXfrm>
    </dsp:sp>
    <dsp:sp modelId="{7DD34C70-126B-4ABA-8CDA-72552896F43F}">
      <dsp:nvSpPr>
        <dsp:cNvPr id="0" name=""/>
        <dsp:cNvSpPr/>
      </dsp:nvSpPr>
      <dsp:spPr>
        <a:xfrm>
          <a:off x="3128953" y="3254910"/>
          <a:ext cx="3858381" cy="555090"/>
        </a:xfrm>
        <a:prstGeom prst="chevron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Satisfacción del cliente</a:t>
          </a:r>
          <a:endParaRPr lang="es-MX" sz="2000" kern="1200" dirty="0"/>
        </a:p>
      </dsp:txBody>
      <dsp:txXfrm>
        <a:off x="3406498" y="3254910"/>
        <a:ext cx="3303291" cy="555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19467-F676-40C8-8B39-B064C920AE6B}">
      <dsp:nvSpPr>
        <dsp:cNvPr id="0" name=""/>
        <dsp:cNvSpPr/>
      </dsp:nvSpPr>
      <dsp:spPr>
        <a:xfrm>
          <a:off x="2543" y="505380"/>
          <a:ext cx="2749399" cy="205236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10490" rIns="36830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900" kern="1200" dirty="0" smtClean="0"/>
            <a:t>Instrucciones totales enviadas al cliente</a:t>
          </a:r>
          <a:endParaRPr lang="es-MX" sz="2900" kern="1200" dirty="0"/>
        </a:p>
      </dsp:txBody>
      <dsp:txXfrm>
        <a:off x="50632" y="553469"/>
        <a:ext cx="2653221" cy="2004279"/>
      </dsp:txXfrm>
    </dsp:sp>
    <dsp:sp modelId="{70769B16-8115-4018-BC29-1A0EA7D48B62}">
      <dsp:nvSpPr>
        <dsp:cNvPr id="0" name=""/>
        <dsp:cNvSpPr/>
      </dsp:nvSpPr>
      <dsp:spPr>
        <a:xfrm>
          <a:off x="2543" y="2557749"/>
          <a:ext cx="2749399" cy="8825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0" rIns="71120" bIns="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dirty="0" smtClean="0"/>
            <a:t>SSI</a:t>
          </a:r>
          <a:endParaRPr lang="es-MX" sz="5600" kern="1200" dirty="0"/>
        </a:p>
      </dsp:txBody>
      <dsp:txXfrm>
        <a:off x="2543" y="2557749"/>
        <a:ext cx="1936196" cy="882518"/>
      </dsp:txXfrm>
    </dsp:sp>
    <dsp:sp modelId="{9AB3A9FB-5AD4-4A11-BEEC-B4B8B10E40AF}">
      <dsp:nvSpPr>
        <dsp:cNvPr id="0" name=""/>
        <dsp:cNvSpPr/>
      </dsp:nvSpPr>
      <dsp:spPr>
        <a:xfrm>
          <a:off x="2016515" y="2697929"/>
          <a:ext cx="962289" cy="96228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F7C581-978B-477D-90E4-93A718278A44}">
      <dsp:nvSpPr>
        <dsp:cNvPr id="0" name=""/>
        <dsp:cNvSpPr/>
      </dsp:nvSpPr>
      <dsp:spPr>
        <a:xfrm>
          <a:off x="3217206" y="505380"/>
          <a:ext cx="2749399" cy="205236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10490" rIns="36830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900" kern="1200" dirty="0" smtClean="0"/>
            <a:t>Instrucciones modificadas después de la liberación</a:t>
          </a:r>
          <a:endParaRPr lang="es-MX" sz="2900" kern="1200" dirty="0"/>
        </a:p>
      </dsp:txBody>
      <dsp:txXfrm>
        <a:off x="3265295" y="553469"/>
        <a:ext cx="2653221" cy="2004279"/>
      </dsp:txXfrm>
    </dsp:sp>
    <dsp:sp modelId="{46B4E084-6E12-4419-BEBB-F4F55293B025}">
      <dsp:nvSpPr>
        <dsp:cNvPr id="0" name=""/>
        <dsp:cNvSpPr/>
      </dsp:nvSpPr>
      <dsp:spPr>
        <a:xfrm>
          <a:off x="3217206" y="2557749"/>
          <a:ext cx="2749399" cy="8825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0" rIns="71120" bIns="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600" kern="1200" dirty="0" smtClean="0"/>
            <a:t>CSI</a:t>
          </a:r>
          <a:endParaRPr lang="es-MX" sz="5600" kern="1200" dirty="0"/>
        </a:p>
      </dsp:txBody>
      <dsp:txXfrm>
        <a:off x="3217206" y="2557749"/>
        <a:ext cx="1936196" cy="882518"/>
      </dsp:txXfrm>
    </dsp:sp>
    <dsp:sp modelId="{2542A201-A31E-474C-853E-50CAC5C4352F}">
      <dsp:nvSpPr>
        <dsp:cNvPr id="0" name=""/>
        <dsp:cNvSpPr/>
      </dsp:nvSpPr>
      <dsp:spPr>
        <a:xfrm>
          <a:off x="5231179" y="2697929"/>
          <a:ext cx="962289" cy="96228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35C91-7167-40C5-B068-1FA7E78D70D6}">
      <dsp:nvSpPr>
        <dsp:cNvPr id="0" name=""/>
        <dsp:cNvSpPr/>
      </dsp:nvSpPr>
      <dsp:spPr>
        <a:xfrm>
          <a:off x="4762" y="1643062"/>
          <a:ext cx="2571750" cy="1285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Métrica</a:t>
          </a:r>
          <a:endParaRPr lang="es-MX" sz="3500" kern="1200" dirty="0"/>
        </a:p>
      </dsp:txBody>
      <dsp:txXfrm>
        <a:off x="42424" y="1680724"/>
        <a:ext cx="2496426" cy="1210551"/>
      </dsp:txXfrm>
    </dsp:sp>
    <dsp:sp modelId="{BFC13E42-1FEC-4285-9F29-B213C2C9DF52}">
      <dsp:nvSpPr>
        <dsp:cNvPr id="0" name=""/>
        <dsp:cNvSpPr/>
      </dsp:nvSpPr>
      <dsp:spPr>
        <a:xfrm rot="19457599">
          <a:off x="2457438" y="1890998"/>
          <a:ext cx="1266847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266847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59191" y="1884639"/>
        <a:ext cx="63342" cy="63342"/>
      </dsp:txXfrm>
    </dsp:sp>
    <dsp:sp modelId="{48174675-E821-43B9-A6DC-6BD303D01EE6}">
      <dsp:nvSpPr>
        <dsp:cNvPr id="0" name=""/>
        <dsp:cNvSpPr/>
      </dsp:nvSpPr>
      <dsp:spPr>
        <a:xfrm>
          <a:off x="3605212" y="903684"/>
          <a:ext cx="2571750" cy="1285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Problemas del usuario</a:t>
          </a:r>
          <a:endParaRPr lang="es-MX" sz="3500" kern="1200" dirty="0"/>
        </a:p>
      </dsp:txBody>
      <dsp:txXfrm>
        <a:off x="3642874" y="941346"/>
        <a:ext cx="2496426" cy="1210551"/>
      </dsp:txXfrm>
    </dsp:sp>
    <dsp:sp modelId="{50E147B6-7630-489A-ACB9-C86F0243CFE6}">
      <dsp:nvSpPr>
        <dsp:cNvPr id="0" name=""/>
        <dsp:cNvSpPr/>
      </dsp:nvSpPr>
      <dsp:spPr>
        <a:xfrm>
          <a:off x="6176962" y="1521309"/>
          <a:ext cx="1028700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028700" y="253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665595" y="1520904"/>
        <a:ext cx="51435" cy="51435"/>
      </dsp:txXfrm>
    </dsp:sp>
    <dsp:sp modelId="{26737EB0-E7E5-4ADD-A9D2-D2BB4DA848B5}">
      <dsp:nvSpPr>
        <dsp:cNvPr id="0" name=""/>
        <dsp:cNvSpPr/>
      </dsp:nvSpPr>
      <dsp:spPr>
        <a:xfrm>
          <a:off x="7205662" y="903684"/>
          <a:ext cx="2571750" cy="1285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PUM</a:t>
          </a:r>
          <a:endParaRPr lang="es-MX" sz="3500" kern="1200" dirty="0"/>
        </a:p>
      </dsp:txBody>
      <dsp:txXfrm>
        <a:off x="7243324" y="941346"/>
        <a:ext cx="2496426" cy="1210551"/>
      </dsp:txXfrm>
    </dsp:sp>
    <dsp:sp modelId="{39320F9F-4819-4AC4-A2B0-AFE2FBDA7E61}">
      <dsp:nvSpPr>
        <dsp:cNvPr id="0" name=""/>
        <dsp:cNvSpPr/>
      </dsp:nvSpPr>
      <dsp:spPr>
        <a:xfrm rot="2142401">
          <a:off x="2457438" y="2630376"/>
          <a:ext cx="1266847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266847" y="253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059191" y="2624017"/>
        <a:ext cx="63342" cy="63342"/>
      </dsp:txXfrm>
    </dsp:sp>
    <dsp:sp modelId="{CB8ECFE4-B82D-4476-B597-44F50B0A51F8}">
      <dsp:nvSpPr>
        <dsp:cNvPr id="0" name=""/>
        <dsp:cNvSpPr/>
      </dsp:nvSpPr>
      <dsp:spPr>
        <a:xfrm>
          <a:off x="3605212" y="2382440"/>
          <a:ext cx="2571750" cy="1285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Satisfacción del usuario</a:t>
          </a:r>
          <a:endParaRPr lang="es-MX" sz="3500" kern="1200" dirty="0"/>
        </a:p>
      </dsp:txBody>
      <dsp:txXfrm>
        <a:off x="3642874" y="2420102"/>
        <a:ext cx="2496426" cy="1210551"/>
      </dsp:txXfrm>
    </dsp:sp>
    <dsp:sp modelId="{3146B449-D116-4438-A681-66A2E8776058}">
      <dsp:nvSpPr>
        <dsp:cNvPr id="0" name=""/>
        <dsp:cNvSpPr/>
      </dsp:nvSpPr>
      <dsp:spPr>
        <a:xfrm>
          <a:off x="6176962" y="3000065"/>
          <a:ext cx="1028700" cy="50625"/>
        </a:xfrm>
        <a:custGeom>
          <a:avLst/>
          <a:gdLst/>
          <a:ahLst/>
          <a:cxnLst/>
          <a:rect l="0" t="0" r="0" b="0"/>
          <a:pathLst>
            <a:path>
              <a:moveTo>
                <a:pt x="0" y="25312"/>
              </a:moveTo>
              <a:lnTo>
                <a:pt x="1028700" y="253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665595" y="2999660"/>
        <a:ext cx="51435" cy="51435"/>
      </dsp:txXfrm>
    </dsp:sp>
    <dsp:sp modelId="{CC2CA727-11FD-4245-9CCF-23A332489EC2}">
      <dsp:nvSpPr>
        <dsp:cNvPr id="0" name=""/>
        <dsp:cNvSpPr/>
      </dsp:nvSpPr>
      <dsp:spPr>
        <a:xfrm>
          <a:off x="7205662" y="2382440"/>
          <a:ext cx="2571750" cy="12858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Indicadores</a:t>
          </a:r>
          <a:endParaRPr lang="es-MX" sz="3500" kern="1200" dirty="0"/>
        </a:p>
      </dsp:txBody>
      <dsp:txXfrm>
        <a:off x="7243324" y="2420102"/>
        <a:ext cx="2496426" cy="12105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5327B-C38F-4CBF-B4B3-EE71F6092F82}">
      <dsp:nvSpPr>
        <dsp:cNvPr id="0" name=""/>
        <dsp:cNvSpPr/>
      </dsp:nvSpPr>
      <dsp:spPr>
        <a:xfrm>
          <a:off x="385769" y="1676403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Métricas</a:t>
          </a:r>
          <a:endParaRPr lang="es-MX" sz="2800" kern="1200" dirty="0"/>
        </a:p>
      </dsp:txBody>
      <dsp:txXfrm>
        <a:off x="415846" y="1706480"/>
        <a:ext cx="1993674" cy="966760"/>
      </dsp:txXfrm>
    </dsp:sp>
    <dsp:sp modelId="{3E133AE3-8EEC-46E6-A33C-0404537FCF52}">
      <dsp:nvSpPr>
        <dsp:cNvPr id="0" name=""/>
        <dsp:cNvSpPr/>
      </dsp:nvSpPr>
      <dsp:spPr>
        <a:xfrm rot="18898080">
          <a:off x="2218481" y="1636245"/>
          <a:ext cx="150784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07840" y="202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934705" y="1618764"/>
        <a:ext cx="75392" cy="75392"/>
      </dsp:txXfrm>
    </dsp:sp>
    <dsp:sp modelId="{D8222C15-B13F-4E37-BA6E-3C445D31D167}">
      <dsp:nvSpPr>
        <dsp:cNvPr id="0" name=""/>
        <dsp:cNvSpPr/>
      </dsp:nvSpPr>
      <dsp:spPr>
        <a:xfrm>
          <a:off x="3505205" y="609603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Calidad del producto</a:t>
          </a:r>
          <a:endParaRPr lang="es-MX" sz="2800" kern="1200" dirty="0"/>
        </a:p>
      </dsp:txBody>
      <dsp:txXfrm>
        <a:off x="3535282" y="639680"/>
        <a:ext cx="1993674" cy="966760"/>
      </dsp:txXfrm>
    </dsp:sp>
    <dsp:sp modelId="{88EFF0DB-48B1-4AFE-8AB0-3E28A317BD1F}">
      <dsp:nvSpPr>
        <dsp:cNvPr id="0" name=""/>
        <dsp:cNvSpPr/>
      </dsp:nvSpPr>
      <dsp:spPr>
        <a:xfrm rot="19963871">
          <a:off x="5485235" y="798602"/>
          <a:ext cx="13280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28094" y="202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6080" y="785614"/>
        <a:ext cx="66404" cy="66404"/>
      </dsp:txXfrm>
    </dsp:sp>
    <dsp:sp modelId="{19D7C3CB-2CC8-4CE2-9E54-EF1E3185AA90}">
      <dsp:nvSpPr>
        <dsp:cNvPr id="0" name=""/>
        <dsp:cNvSpPr/>
      </dsp:nvSpPr>
      <dsp:spPr>
        <a:xfrm>
          <a:off x="6739532" y="1116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Densidad de defectos</a:t>
          </a:r>
          <a:endParaRPr lang="es-MX" sz="2800" kern="1200" dirty="0"/>
        </a:p>
      </dsp:txBody>
      <dsp:txXfrm>
        <a:off x="6769609" y="31193"/>
        <a:ext cx="1993674" cy="966760"/>
      </dsp:txXfrm>
    </dsp:sp>
    <dsp:sp modelId="{940068C0-BBA2-4372-8025-A4748CC0FF62}">
      <dsp:nvSpPr>
        <dsp:cNvPr id="0" name=""/>
        <dsp:cNvSpPr/>
      </dsp:nvSpPr>
      <dsp:spPr>
        <a:xfrm rot="1552218">
          <a:off x="5493292" y="1389077"/>
          <a:ext cx="131198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11980" y="202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6483" y="1376493"/>
        <a:ext cx="65599" cy="65599"/>
      </dsp:txXfrm>
    </dsp:sp>
    <dsp:sp modelId="{D6A123F3-F3BF-4E20-A2EB-37D17B0CF2AF}">
      <dsp:nvSpPr>
        <dsp:cNvPr id="0" name=""/>
        <dsp:cNvSpPr/>
      </dsp:nvSpPr>
      <dsp:spPr>
        <a:xfrm>
          <a:off x="6739532" y="1182067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Puntos de función</a:t>
          </a:r>
          <a:endParaRPr lang="es-MX" sz="2800" kern="1200" dirty="0"/>
        </a:p>
      </dsp:txBody>
      <dsp:txXfrm>
        <a:off x="6769609" y="1212144"/>
        <a:ext cx="1993674" cy="966760"/>
      </dsp:txXfrm>
    </dsp:sp>
    <dsp:sp modelId="{E3CBE894-D5EC-41B5-9D9F-50DAF812AE1E}">
      <dsp:nvSpPr>
        <dsp:cNvPr id="0" name=""/>
        <dsp:cNvSpPr/>
      </dsp:nvSpPr>
      <dsp:spPr>
        <a:xfrm rot="2820407">
          <a:off x="2191062" y="2741143"/>
          <a:ext cx="156267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562677" y="202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2933334" y="2722291"/>
        <a:ext cx="78133" cy="78133"/>
      </dsp:txXfrm>
    </dsp:sp>
    <dsp:sp modelId="{E8E3FE0B-B934-4862-97CF-F5804257AB33}">
      <dsp:nvSpPr>
        <dsp:cNvPr id="0" name=""/>
        <dsp:cNvSpPr/>
      </dsp:nvSpPr>
      <dsp:spPr>
        <a:xfrm>
          <a:off x="3505205" y="2819399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Satisfacción del usuario</a:t>
          </a:r>
          <a:endParaRPr lang="es-MX" sz="2800" kern="1200" dirty="0"/>
        </a:p>
      </dsp:txBody>
      <dsp:txXfrm>
        <a:off x="3535282" y="2849476"/>
        <a:ext cx="1993674" cy="966760"/>
      </dsp:txXfrm>
    </dsp:sp>
    <dsp:sp modelId="{C4C37E06-84A5-425B-88CB-5286B0981D4A}">
      <dsp:nvSpPr>
        <dsp:cNvPr id="0" name=""/>
        <dsp:cNvSpPr/>
      </dsp:nvSpPr>
      <dsp:spPr>
        <a:xfrm rot="20331810">
          <a:off x="5516459" y="3084451"/>
          <a:ext cx="126564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65647" y="202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7641" y="3073024"/>
        <a:ext cx="63282" cy="63282"/>
      </dsp:txXfrm>
    </dsp:sp>
    <dsp:sp modelId="{39CA4575-B0CF-4C43-A524-F9C44CA6FE9A}">
      <dsp:nvSpPr>
        <dsp:cNvPr id="0" name=""/>
        <dsp:cNvSpPr/>
      </dsp:nvSpPr>
      <dsp:spPr>
        <a:xfrm>
          <a:off x="6739532" y="2363018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Problemas del usuario</a:t>
          </a:r>
          <a:endParaRPr lang="es-MX" sz="2800" kern="1200" dirty="0"/>
        </a:p>
      </dsp:txBody>
      <dsp:txXfrm>
        <a:off x="6769609" y="2393095"/>
        <a:ext cx="1993674" cy="966760"/>
      </dsp:txXfrm>
    </dsp:sp>
    <dsp:sp modelId="{2B6829C9-AD75-4EC1-9C9D-0A3C2CBCA2A5}">
      <dsp:nvSpPr>
        <dsp:cNvPr id="0" name=""/>
        <dsp:cNvSpPr/>
      </dsp:nvSpPr>
      <dsp:spPr>
        <a:xfrm rot="1892453">
          <a:off x="5456719" y="3674926"/>
          <a:ext cx="138512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385128" y="202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114654" y="3660513"/>
        <a:ext cx="69256" cy="69256"/>
      </dsp:txXfrm>
    </dsp:sp>
    <dsp:sp modelId="{55E670CB-3A4B-4F95-924F-AEA04D9A8931}">
      <dsp:nvSpPr>
        <dsp:cNvPr id="0" name=""/>
        <dsp:cNvSpPr/>
      </dsp:nvSpPr>
      <dsp:spPr>
        <a:xfrm>
          <a:off x="6739532" y="3543969"/>
          <a:ext cx="2053828" cy="102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Satisfacción del usuario</a:t>
          </a:r>
          <a:endParaRPr lang="es-MX" sz="2800" kern="1200" dirty="0"/>
        </a:p>
      </dsp:txBody>
      <dsp:txXfrm>
        <a:off x="6769609" y="3574046"/>
        <a:ext cx="1993674" cy="966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latinLnBrk="0">
              <a:defRPr lang="es-ES" sz="13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latinLnBrk="0">
              <a:defRPr lang="es-ES" sz="1300"/>
            </a:lvl1pPr>
          </a:lstStyle>
          <a:p>
            <a:fld id="{BDB7646E-8811-423A-9C42-2CBFADA00A96}" type="datetimeFigureOut">
              <a:rPr lang="es-ES" smtClean="0"/>
              <a:pPr/>
              <a:t>11/09/2015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latinLnBrk="0">
              <a:defRPr lang="es-ES" sz="13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latinLnBrk="0">
              <a:defRPr lang="es-ES" sz="1300"/>
            </a:lvl1pPr>
          </a:lstStyle>
          <a:p>
            <a:fld id="{04360E59-1627-4404-ACC5-51C744AB0F2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latinLnBrk="0">
              <a:defRPr lang="es-ES" sz="13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latinLnBrk="0">
              <a:defRPr lang="es-ES" sz="13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/>
              <a:pPr/>
              <a:t>16/02/2015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latinLnBrk="0">
              <a:defRPr lang="es-ES" sz="13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latinLnBrk="0">
              <a:defRPr lang="es-ES" sz="13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01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s-ES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64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3" name="Conector recto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5" name="Conector recto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 latinLnBrk="0">
              <a:defRPr lang="es-ES" sz="5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E93C62D-0F05-43F3-8978-9AC6D403D0C8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595D-52B6-44E2-B575-2A667809550F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y texto verti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4587-C11C-456C-98A6-E2352311EAB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0025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EE01-4EF7-4D98-A0CF-AAF1BDB312F9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A0218-412B-46D6-B999-34A883B6F845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00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00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4465-4561-40A1-909F-73A4EE9F2555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08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A765C-F190-4CED-9284-6872777583DF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4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4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1250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1250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6AC3-D41C-4C3F-B6FF-BB73F4A1C328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E3E45-9875-472A-8364-7837832F6DED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A048-4E30-484C-9671-EB4FA1FB2620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5675" y="273050"/>
            <a:ext cx="6813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7C7D-3FFC-42E7-814D-11EC1BB60A7B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36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36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36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EB74-A36D-429C-870A-CFF475138F2A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6F75-B878-4303-8745-DB70AAA1EA2D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7613" y="274638"/>
            <a:ext cx="2741612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5613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9178-DE44-4155-AE1D-949620B926DA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22" name="Conector recto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23" name="Conector recto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1" name="Conector recto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3" name="Conector recto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4F6D1BB1-4B58-414B-889D-3358D42A1825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 latinLnBrk="0">
              <a:defRPr lang="es-ES" sz="5400" b="0" cap="none" baseline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 baseline="0"/>
            </a:lvl6pPr>
            <a:lvl7pPr latinLnBrk="0">
              <a:defRPr lang="es-ES" sz="1800" baseline="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7D2B-45EC-4096-8416-750C1B895954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 baseline="0"/>
            </a:lvl8pPr>
            <a:lvl9pPr latinLnBrk="0">
              <a:defRPr lang="es-ES" sz="16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80635-8F27-48C6-BA42-A018BE1A4C3C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9778-74AF-446E-B3F4-89F3A45228CD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7" name="Conector recto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B54C-14C6-447A-9A87-BB759E615EFC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05F3-5D1A-4A6E-BC49-68B5B48D90E2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latinLnBrk="0">
              <a:buNone/>
              <a:defRPr lang="es-ES" sz="2800"/>
            </a:lvl1pPr>
            <a:lvl2pPr marL="457200" indent="0" latinLnBrk="0">
              <a:buNone/>
              <a:defRPr lang="es-ES" sz="2800"/>
            </a:lvl2pPr>
            <a:lvl3pPr marL="914400" indent="0" latinLnBrk="0">
              <a:buNone/>
              <a:defRPr lang="es-ES" sz="2400"/>
            </a:lvl3pPr>
            <a:lvl4pPr marL="1371600" indent="0" latinLnBrk="0">
              <a:buNone/>
              <a:defRPr lang="es-ES" sz="2000"/>
            </a:lvl4pPr>
            <a:lvl5pPr marL="1828800" indent="0" latinLnBrk="0">
              <a:buNone/>
              <a:defRPr lang="es-ES" sz="2000"/>
            </a:lvl5pPr>
            <a:lvl6pPr marL="2286000" indent="0" latinLnBrk="0">
              <a:buNone/>
              <a:defRPr lang="es-ES" sz="2000"/>
            </a:lvl6pPr>
            <a:lvl7pPr marL="2743200" indent="0" latinLnBrk="0">
              <a:buNone/>
              <a:defRPr lang="es-ES" sz="2000"/>
            </a:lvl7pPr>
            <a:lvl8pPr marL="3200400" indent="0" latinLnBrk="0">
              <a:buNone/>
              <a:defRPr lang="es-ES" sz="2000"/>
            </a:lvl8pPr>
            <a:lvl9pPr marL="3657600" indent="0" latinLnBrk="0">
              <a:buNone/>
              <a:defRPr lang="es-ES" sz="2000"/>
            </a:lvl9pPr>
          </a:lstStyle>
          <a:p>
            <a:r>
              <a:rPr lang="es-ES"/>
              <a:t>Haga clic en el icono para añadir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BC24-DCC1-4250-A2E2-7FE7E98C974B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6" name="Conector recto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8C12740-620B-460B-A502-D645F3C38E01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"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696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6962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3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6D83D-C64D-4AC4-8D5E-8FAE9A8D5015}" type="datetime1">
              <a:rPr lang="es-MX" smtClean="0"/>
              <a:pPr/>
              <a:t>11/09/2015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4013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Métricas de Software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3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EA440-E284-4EA3-A4D3-8AA8125BA1A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41612" y="2501473"/>
            <a:ext cx="8329031" cy="2680127"/>
          </a:xfrm>
        </p:spPr>
        <p:txBody>
          <a:bodyPr/>
          <a:lstStyle/>
          <a:p>
            <a:pPr algn="r"/>
            <a:r>
              <a:rPr lang="es-ES" dirty="0" smtClean="0"/>
              <a:t>Métricas del producto</a:t>
            </a:r>
            <a:br>
              <a:rPr lang="es-ES" dirty="0" smtClean="0"/>
            </a:br>
            <a:r>
              <a:rPr dirty="0" smtClean="0"/>
              <a:t/>
            </a:r>
            <a:br>
              <a:rPr dirty="0" smtClean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189412" y="4495800"/>
            <a:ext cx="7516442" cy="1600200"/>
          </a:xfrm>
        </p:spPr>
        <p:txBody>
          <a:bodyPr>
            <a:normAutofit/>
          </a:bodyPr>
          <a:lstStyle/>
          <a:p>
            <a:pPr algn="r"/>
            <a:r>
              <a:rPr lang="es-ES" sz="2800" dirty="0"/>
              <a:t>Dra. María de Lourdes López García</a:t>
            </a:r>
          </a:p>
          <a:p>
            <a:pPr algn="r"/>
            <a:r>
              <a:rPr lang="es-ES" sz="2400" dirty="0" smtClean="0"/>
              <a:t>Métricas de Software</a:t>
            </a:r>
          </a:p>
          <a:p>
            <a:pPr algn="r"/>
            <a:r>
              <a:rPr lang="es-ES" sz="2400" dirty="0" smtClean="0"/>
              <a:t>Unidad </a:t>
            </a:r>
            <a:r>
              <a:rPr lang="es-ES" sz="2400" dirty="0"/>
              <a:t>de competencia </a:t>
            </a:r>
            <a:r>
              <a:rPr lang="es-ES" sz="2400" dirty="0" smtClean="0"/>
              <a:t>IV</a:t>
            </a:r>
          </a:p>
        </p:txBody>
      </p:sp>
      <p:pic>
        <p:nvPicPr>
          <p:cNvPr id="5" name="4 Imagen" descr="vchal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99812" y="304800"/>
            <a:ext cx="784955" cy="980218"/>
          </a:xfrm>
          <a:prstGeom prst="rect">
            <a:avLst/>
          </a:prstGeom>
        </p:spPr>
      </p:pic>
      <p:pic>
        <p:nvPicPr>
          <p:cNvPr id="6" name="5 Imagen" descr="uae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0012" y="228600"/>
            <a:ext cx="1165451" cy="986457"/>
          </a:xfrm>
          <a:prstGeom prst="rect">
            <a:avLst/>
          </a:prstGeom>
        </p:spPr>
      </p:pic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E60D1-A772-47D5-89A9-732115B66775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2055812" y="762000"/>
            <a:ext cx="9753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UNIVERSIDAD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AUTÓNOMA DEL ESTADO DE MÉXICO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noProof="0" dirty="0" smtClean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Centro Universitario UAEM Valle de Chalco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Ingeniería</a:t>
            </a:r>
            <a:r>
              <a:rPr kumimoji="0" lang="es-ES" sz="2800" b="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en Computación</a:t>
            </a:r>
            <a:r>
              <a:rPr kumimoji="0" lang="es-E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Líneas de código  (LOC)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D534-9CA8-4619-86BF-861A90F16269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10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Jones en 1986 propuso la siguiente clasificación para contar las líneas:</a:t>
            </a:r>
          </a:p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Líneas ejecutables (LE)</a:t>
            </a: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LE + Definición de datos (DD)</a:t>
            </a: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LE + DD + Comentarios (C) </a:t>
            </a: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LE + DD + C + Líneas de control (LC)</a:t>
            </a: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Líneas físicas en una pantalla de entrada</a:t>
            </a:r>
          </a:p>
          <a:p>
            <a:pPr marL="880110" lvl="1" indent="-514350">
              <a:buFont typeface="+mj-lt"/>
              <a:buAutoNum type="arabicPeriod"/>
            </a:pPr>
            <a:r>
              <a:rPr lang="es-MX" sz="2800" dirty="0" smtClean="0">
                <a:solidFill>
                  <a:srgbClr val="481841"/>
                </a:solidFill>
              </a:rPr>
              <a:t>Líneas entre limitadores lógicos</a:t>
            </a: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875212" y="482600"/>
            <a:ext cx="6858000" cy="5689600"/>
          </a:xfrm>
        </p:spPr>
        <p:txBody>
          <a:bodyPr/>
          <a:lstStyle/>
          <a:p>
            <a:endParaRPr lang="es-MX" dirty="0" smtClean="0"/>
          </a:p>
          <a:p>
            <a:r>
              <a:rPr lang="es-MX" dirty="0" smtClean="0"/>
              <a:t>Una </a:t>
            </a:r>
            <a:r>
              <a:rPr lang="es-MX" dirty="0" smtClean="0"/>
              <a:t>línea de código es cualquier línea del programa que  no sea comentario o línea en blanco, sin importar que sea declaración de datos o fragmentos de declaraciones en la línea.</a:t>
            </a:r>
          </a:p>
          <a:p>
            <a:endParaRPr lang="es-MX" dirty="0" smtClean="0"/>
          </a:p>
          <a:p>
            <a:r>
              <a:rPr lang="es-MX" dirty="0" smtClean="0"/>
              <a:t>Esto incluye específicamente todas las líneas que contienen encabezados de programa, declaraciones y sentencias ejecutables y no ejecutables.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4724400"/>
          </a:xfrm>
        </p:spPr>
        <p:txBody>
          <a:bodyPr/>
          <a:lstStyle/>
          <a:p>
            <a:r>
              <a:rPr lang="es-MX" dirty="0" smtClean="0"/>
              <a:t>Definición</a:t>
            </a:r>
            <a:br>
              <a:rPr lang="es-MX" dirty="0" smtClean="0"/>
            </a:br>
            <a:r>
              <a:rPr lang="es-MX" dirty="0" smtClean="0"/>
              <a:t>líneas de código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err="1" smtClean="0"/>
              <a:t>conte</a:t>
            </a:r>
            <a:r>
              <a:rPr lang="es-MX" dirty="0" smtClean="0"/>
              <a:t> (1986)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A91D-A3BD-4A39-9164-6D6C6B07318F}" type="datetime1">
              <a:rPr lang="es-MX" smtClean="0"/>
              <a:pPr/>
              <a:t>11/09/2015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Más sobre el conteo…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5A65-8D5D-40EF-8F85-DAC273CA3096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12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Según Jones (2000) cada conteo debe indicar si se contemplan las líneas físicas o sólo se contemplan las líneas lógicas para obtener una correcta estimación de los errores.</a:t>
            </a:r>
            <a:endParaRPr lang="es-MX" sz="2600" dirty="0" smtClean="0">
              <a:solidFill>
                <a:srgbClr val="481841"/>
              </a:solidFill>
            </a:endParaRPr>
          </a:p>
          <a:p>
            <a:pPr marL="0" indent="0">
              <a:buFont typeface="Wingdings" pitchFamily="2" charset="2"/>
              <a:buChar char="q"/>
            </a:pP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sz="2400" b="1" dirty="0" smtClean="0"/>
              <a:t>IBM Manchester considera  que:</a:t>
            </a:r>
          </a:p>
          <a:p>
            <a:endParaRPr lang="es-MX" sz="2400" b="1" dirty="0" smtClean="0"/>
          </a:p>
          <a:p>
            <a:r>
              <a:rPr lang="es-MX" sz="2400" b="1" dirty="0" smtClean="0"/>
              <a:t>LOC=  LE + DD </a:t>
            </a:r>
          </a:p>
          <a:p>
            <a:endParaRPr lang="es-MX" sz="2400" b="1" dirty="0" smtClean="0"/>
          </a:p>
          <a:p>
            <a:r>
              <a:rPr lang="es-MX" sz="2400" b="1" dirty="0" smtClean="0"/>
              <a:t>SSI: </a:t>
            </a:r>
            <a:r>
              <a:rPr lang="es-MX" sz="2400" b="1" dirty="0" err="1" smtClean="0"/>
              <a:t>Shipped</a:t>
            </a:r>
            <a:r>
              <a:rPr lang="es-MX" sz="2400" b="1" dirty="0" smtClean="0"/>
              <a:t>  </a:t>
            </a:r>
            <a:r>
              <a:rPr lang="es-MX" sz="2400" b="1" dirty="0" err="1" smtClean="0"/>
              <a:t>Source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Instructions</a:t>
            </a:r>
            <a:endParaRPr lang="es-MX" sz="2400" b="1" dirty="0" smtClean="0"/>
          </a:p>
          <a:p>
            <a:endParaRPr lang="es-MX" sz="2400" b="1" dirty="0" smtClean="0"/>
          </a:p>
          <a:p>
            <a:r>
              <a:rPr lang="es-MX" sz="2400" b="1" dirty="0" smtClean="0"/>
              <a:t>CSI :</a:t>
            </a:r>
            <a:r>
              <a:rPr lang="es-MX" sz="2400" b="1" dirty="0" err="1" smtClean="0"/>
              <a:t>Changed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Source</a:t>
            </a:r>
            <a:r>
              <a:rPr lang="es-MX" sz="2400" b="1" dirty="0" smtClean="0"/>
              <a:t> </a:t>
            </a:r>
            <a:r>
              <a:rPr lang="es-MX" sz="2400" b="1" dirty="0" err="1" smtClean="0"/>
              <a:t>Instructions</a:t>
            </a:r>
            <a:endParaRPr lang="es-MX" sz="24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76D6-9297-4E0B-9694-FBF2253AD215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13</a:t>
            </a:fld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5256212" y="4495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SSI  = SSI (anterior) + CSI (líneas nuevas y modificadas)  - Código borrado (pocas líneas) – Código modificado (evita duplicidades)</a:t>
            </a:r>
            <a:endParaRPr lang="es-MX" sz="2400" b="1" dirty="0"/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</p:nvPr>
        </p:nvGraphicFramePr>
        <p:xfrm>
          <a:off x="5180013" y="482600"/>
          <a:ext cx="6196012" cy="416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875212" y="482600"/>
            <a:ext cx="6934199" cy="5842000"/>
          </a:xfrm>
        </p:spPr>
        <p:txBody>
          <a:bodyPr>
            <a:normAutofit lnSpcReduction="10000"/>
          </a:bodyPr>
          <a:lstStyle/>
          <a:p>
            <a:r>
              <a:rPr lang="es-MX" sz="2400" b="1" dirty="0" smtClean="0"/>
              <a:t>Liberación 2</a:t>
            </a:r>
          </a:p>
          <a:p>
            <a:r>
              <a:rPr lang="es-MX" sz="2400" dirty="0" smtClean="0"/>
              <a:t>KCSI=20</a:t>
            </a:r>
          </a:p>
          <a:p>
            <a:r>
              <a:rPr lang="es-MX" sz="2400" dirty="0" smtClean="0"/>
              <a:t>KSSI=50+20-</a:t>
            </a:r>
            <a:r>
              <a:rPr lang="es-MX" sz="2400" dirty="0" smtClean="0">
                <a:solidFill>
                  <a:srgbClr val="FF0000"/>
                </a:solidFill>
              </a:rPr>
              <a:t>4</a:t>
            </a:r>
            <a:r>
              <a:rPr lang="es-MX" sz="2400" dirty="0" smtClean="0"/>
              <a:t>= 66  </a:t>
            </a:r>
          </a:p>
          <a:p>
            <a:r>
              <a:rPr lang="es-MX" sz="2400" dirty="0" smtClean="0"/>
              <a:t>Errores/KCSI=1.8 </a:t>
            </a:r>
            <a:r>
              <a:rPr lang="es-MX" sz="1800" dirty="0" smtClean="0"/>
              <a:t>(10% menos sobre la 1ra.liberación)</a:t>
            </a:r>
            <a:endParaRPr lang="es-MX" dirty="0" smtClean="0"/>
          </a:p>
          <a:p>
            <a:r>
              <a:rPr lang="es-MX" sz="2400" dirty="0" smtClean="0"/>
              <a:t>Total de errores= 1.8x20=36</a:t>
            </a:r>
          </a:p>
          <a:p>
            <a:endParaRPr lang="es-MX" sz="2400" dirty="0" smtClean="0"/>
          </a:p>
          <a:p>
            <a:r>
              <a:rPr lang="es-MX" sz="2400" b="1" dirty="0" smtClean="0"/>
              <a:t>Liberación 3</a:t>
            </a:r>
          </a:p>
          <a:p>
            <a:r>
              <a:rPr lang="es-MX" sz="2400" dirty="0" smtClean="0"/>
              <a:t>KCSI=30</a:t>
            </a:r>
          </a:p>
          <a:p>
            <a:r>
              <a:rPr lang="es-MX" sz="2400" dirty="0" smtClean="0"/>
              <a:t>KSSI=66+30-</a:t>
            </a:r>
            <a:r>
              <a:rPr lang="es-MX" sz="2400" dirty="0" smtClean="0">
                <a:solidFill>
                  <a:srgbClr val="FF0000"/>
                </a:solidFill>
              </a:rPr>
              <a:t>6</a:t>
            </a:r>
            <a:r>
              <a:rPr lang="es-MX" sz="2400" dirty="0" smtClean="0"/>
              <a:t>= 90 </a:t>
            </a:r>
          </a:p>
          <a:p>
            <a:r>
              <a:rPr lang="es-MX" sz="2400" dirty="0" smtClean="0"/>
              <a:t>Errores/KCSI=1.8 </a:t>
            </a:r>
            <a:r>
              <a:rPr lang="es-MX" sz="1800" dirty="0" smtClean="0"/>
              <a:t>(quedó igual que la anterior)</a:t>
            </a:r>
            <a:endParaRPr lang="es-MX" sz="2400" dirty="0" smtClean="0"/>
          </a:p>
          <a:p>
            <a:r>
              <a:rPr lang="es-MX" sz="2400" dirty="0" smtClean="0"/>
              <a:t>Total de errores= 1.8x30=</a:t>
            </a:r>
            <a:r>
              <a:rPr lang="es-MX" sz="2400" b="1" dirty="0" smtClean="0"/>
              <a:t>54  </a:t>
            </a:r>
          </a:p>
          <a:p>
            <a:r>
              <a:rPr lang="es-MX" sz="2400" b="1" dirty="0" smtClean="0"/>
              <a:t>(50%  más que la 2da. Versión)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considerando al usuario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>
          <a:xfrm>
            <a:off x="1141412" y="1828800"/>
            <a:ext cx="3293422" cy="4343400"/>
          </a:xfrm>
        </p:spPr>
        <p:txBody>
          <a:bodyPr>
            <a:normAutofit/>
          </a:bodyPr>
          <a:lstStyle/>
          <a:p>
            <a:endParaRPr lang="es-MX" sz="2400" b="1" dirty="0" smtClean="0"/>
          </a:p>
          <a:p>
            <a:r>
              <a:rPr lang="es-MX" sz="2400" b="1" dirty="0" smtClean="0"/>
              <a:t>Liberación 1</a:t>
            </a:r>
          </a:p>
          <a:p>
            <a:r>
              <a:rPr lang="es-MX" sz="2400" b="1" dirty="0" smtClean="0"/>
              <a:t>KSSI=CSI=50 KLOC</a:t>
            </a:r>
          </a:p>
          <a:p>
            <a:endParaRPr lang="es-MX" sz="2400" b="1" dirty="0" smtClean="0"/>
          </a:p>
          <a:p>
            <a:r>
              <a:rPr lang="es-MX" sz="2400" b="1" dirty="0" smtClean="0"/>
              <a:t>Errores/KCSI= 2.0</a:t>
            </a:r>
          </a:p>
          <a:p>
            <a:r>
              <a:rPr lang="es-MX" sz="2400" b="1" dirty="0" smtClean="0"/>
              <a:t>Total  de errores=</a:t>
            </a:r>
          </a:p>
          <a:p>
            <a:r>
              <a:rPr lang="es-MX" sz="2400" b="1" dirty="0" smtClean="0"/>
              <a:t>2.0 x50 = 100</a:t>
            </a:r>
            <a:endParaRPr lang="es-MX" sz="24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76D6-9297-4E0B-9694-FBF2253AD215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Métricas de Software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Densidad de defecto</a:t>
            </a:r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densidad del defecto en el software usando el conteo de las líneas de código y los errores, se calcula como:</a:t>
            </a:r>
          </a:p>
          <a:p>
            <a:endParaRPr lang="es-MX" dirty="0" smtClean="0"/>
          </a:p>
          <a:p>
            <a:r>
              <a:rPr lang="es-MX" dirty="0" smtClean="0"/>
              <a:t> Densidad       Total de Errores </a:t>
            </a:r>
          </a:p>
          <a:p>
            <a:pPr>
              <a:buNone/>
            </a:pPr>
            <a:r>
              <a:rPr lang="es-MX" dirty="0" smtClean="0"/>
              <a:t>		 del	  =	 -------------------------</a:t>
            </a:r>
          </a:p>
          <a:p>
            <a:pPr>
              <a:buNone/>
            </a:pPr>
            <a:r>
              <a:rPr lang="es-MX" dirty="0" smtClean="0"/>
              <a:t>    Defecto      Total de líneas de código (en miles)</a:t>
            </a:r>
            <a:endParaRPr lang="es-MX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05F3-5D1A-4A6E-BC49-68B5B48D90E2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Puntos de función </a:t>
            </a:r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Una función es definida como una colección de sentencias ejecutables para una tarea específica incluyendo definiciones y declaraciones.</a:t>
            </a:r>
          </a:p>
          <a:p>
            <a:endParaRPr lang="es-MX" dirty="0" smtClean="0"/>
          </a:p>
          <a:p>
            <a:r>
              <a:rPr lang="es-MX" dirty="0" smtClean="0"/>
              <a:t>El punto de función es el número de funciones que se producen respecto al tamaño del software.</a:t>
            </a:r>
          </a:p>
          <a:p>
            <a:endParaRPr lang="es-MX" dirty="0" smtClean="0"/>
          </a:p>
          <a:p>
            <a:r>
              <a:rPr lang="es-MX" dirty="0" smtClean="0"/>
              <a:t>La densidad de error se mide considerando los errores encontrados en cada función y requiere la participación del usuario.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D05F3-5D1A-4A6E-BC49-68B5B48D90E2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16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Puntos de función (Albrecht,79)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441451" y="1600200"/>
          <a:ext cx="10215563" cy="4427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37"/>
                <a:gridCol w="2062824"/>
                <a:gridCol w="1371600"/>
                <a:gridCol w="6400802"/>
              </a:tblGrid>
              <a:tr h="72390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Componente</a:t>
                      </a:r>
                    </a:p>
                    <a:p>
                      <a:r>
                        <a:rPr lang="es-MX" dirty="0" smtClean="0"/>
                        <a:t>(Número</a:t>
                      </a:r>
                      <a:r>
                        <a:rPr lang="es-MX" baseline="0" dirty="0" smtClean="0"/>
                        <a:t> de)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Ponderación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Descripción</a:t>
                      </a:r>
                      <a:endParaRPr lang="es-MX" dirty="0"/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Entradas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externas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Transacción</a:t>
                      </a:r>
                      <a:r>
                        <a:rPr lang="es-MX" baseline="0" dirty="0" smtClean="0"/>
                        <a:t> de información de fuera hacia dentro.</a:t>
                      </a:r>
                      <a:endParaRPr lang="es-MX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Salidas externas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Transacción de información de</a:t>
                      </a:r>
                      <a:r>
                        <a:rPr lang="es-MX" baseline="0" dirty="0" smtClean="0"/>
                        <a:t>sde dentro hacia fuera.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Archivos lógicos externos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Datos relacionados lógicamente dentro del límite de las aplicaciones y se mantiene a través de</a:t>
                      </a:r>
                      <a:r>
                        <a:rPr lang="es-ES" baseline="0" dirty="0" smtClean="0"/>
                        <a:t> insumos </a:t>
                      </a:r>
                      <a:r>
                        <a:rPr lang="es-ES" dirty="0" smtClean="0"/>
                        <a:t>externos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Interfaces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Datos relacionados lógicamente que se utilizan para fines de referencia. Es un archivo lógico interno para otra aplicación.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Consultas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Componentes de entrada y de salida que resultan de la retroalimentación de uno o más archivos lógicos internos y archivos de interfaz externa. 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Puntos de función (Albrecht,79-86)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2208211" y="1524000"/>
          <a:ext cx="7903081" cy="409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29"/>
                <a:gridCol w="1966275"/>
                <a:gridCol w="1845297"/>
                <a:gridCol w="1492885"/>
                <a:gridCol w="2295395"/>
              </a:tblGrid>
              <a:tr h="457200">
                <a:tc rowSpan="2" grid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</a:pPr>
                      <a:endParaRPr lang="es-MX" dirty="0" smtClean="0"/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s-MX" dirty="0" smtClean="0"/>
                        <a:t>Componente</a:t>
                      </a:r>
                      <a:endParaRPr lang="es-MX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Complejidad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152400">
                <a:tc gridSpan="2"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Baja</a:t>
                      </a: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Promedio</a:t>
                      </a: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Entradas</a:t>
                      </a:r>
                      <a:r>
                        <a:rPr lang="es-MX" sz="1800" baseline="0" dirty="0" smtClean="0"/>
                        <a:t> </a:t>
                      </a:r>
                      <a:r>
                        <a:rPr lang="es-MX" sz="1800" dirty="0" smtClean="0"/>
                        <a:t>externas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Salidas externas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Archivos lógicos externos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Interfaces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Consultas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Conteo de las funciones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 Donde </a:t>
            </a:r>
            <a:r>
              <a:rPr lang="es-MX" i="1" dirty="0" err="1" smtClean="0"/>
              <a:t>w</a:t>
            </a:r>
            <a:r>
              <a:rPr lang="es-MX" i="1" baseline="-25000" dirty="0" err="1" smtClean="0"/>
              <a:t>ij</a:t>
            </a:r>
            <a:r>
              <a:rPr lang="es-MX" i="1" baseline="-25000" dirty="0" smtClean="0"/>
              <a:t>  </a:t>
            </a:r>
            <a:r>
              <a:rPr lang="es-MX" dirty="0" smtClean="0"/>
              <a:t>es el peso de los 5 componentes por su nivel de complejidad, </a:t>
            </a:r>
            <a:r>
              <a:rPr lang="es-MX" i="1" dirty="0" err="1" smtClean="0"/>
              <a:t>x</a:t>
            </a:r>
            <a:r>
              <a:rPr lang="es-MX" i="1" baseline="-25000" dirty="0" err="1" smtClean="0"/>
              <a:t>ij</a:t>
            </a:r>
            <a:r>
              <a:rPr lang="es-MX" i="1" dirty="0" smtClean="0"/>
              <a:t> </a:t>
            </a:r>
            <a:r>
              <a:rPr lang="es-MX" dirty="0" smtClean="0"/>
              <a:t>es el número de cada componente en la aplicación.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19</a:t>
            </a:fld>
            <a:endParaRPr lang="es-MX"/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3503612" y="1828800"/>
          <a:ext cx="532343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Formula" r:id="rId3" imgW="1291680" imgH="486720" progId="Equation.Ribbit">
                  <p:embed/>
                </p:oleObj>
              </mc:Choice>
              <mc:Fallback>
                <p:oleObj name="Formula" r:id="rId3" imgW="1291680" imgH="486720" progId="Equation.Ribbi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2" y="1828800"/>
                        <a:ext cx="532343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Métrica del producto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105324"/>
              </p:ext>
            </p:extLst>
          </p:nvPr>
        </p:nvGraphicFramePr>
        <p:xfrm>
          <a:off x="1593850" y="1600200"/>
          <a:ext cx="978217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9782801" cy="48006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La densidad de error calculada con la métrica de puntos de función requiere de indicadores del 0 al 5, con los siguientes valores:</a:t>
            </a:r>
          </a:p>
          <a:p>
            <a:pPr>
              <a:buNone/>
            </a:pPr>
            <a:r>
              <a:rPr lang="es-MX" sz="2400" dirty="0" smtClean="0"/>
              <a:t>     Entidad: Característica       Atributo: Influencia</a:t>
            </a:r>
          </a:p>
          <a:p>
            <a:endParaRPr lang="es-MX" sz="2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Obtención del valor de ajuste </a:t>
            </a:r>
            <a:r>
              <a:rPr lang="es-MX" smtClean="0"/>
              <a:t>(IFPUG, 99)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20</a:t>
            </a:fld>
            <a:endParaRPr lang="es-MX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208212" y="3352800"/>
          <a:ext cx="812588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42"/>
                <a:gridCol w="40629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Valor</a:t>
                      </a:r>
                      <a:r>
                        <a:rPr lang="es-MX" baseline="0" dirty="0" smtClean="0"/>
                        <a:t> numérico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Valor empírico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 presenta influencia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Influencia</a:t>
                      </a:r>
                      <a:r>
                        <a:rPr lang="es-MX" baseline="0" dirty="0" smtClean="0"/>
                        <a:t> incidental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Influencia</a:t>
                      </a:r>
                      <a:r>
                        <a:rPr lang="es-MX" baseline="0" dirty="0" smtClean="0"/>
                        <a:t> moderada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Influencia</a:t>
                      </a:r>
                      <a:r>
                        <a:rPr lang="es-MX" baseline="0" dirty="0" smtClean="0"/>
                        <a:t> promedio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Influencia</a:t>
                      </a:r>
                      <a:r>
                        <a:rPr lang="es-MX" baseline="0" dirty="0" smtClean="0"/>
                        <a:t> significativa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Influencia</a:t>
                      </a:r>
                      <a:r>
                        <a:rPr lang="es-MX" baseline="0" dirty="0" smtClean="0"/>
                        <a:t> esencial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51013" y="1676400"/>
            <a:ext cx="9296400" cy="480060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Características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pPr algn="ctr">
              <a:buNone/>
            </a:pPr>
            <a:r>
              <a:rPr lang="es-MX" sz="2400" b="1" dirty="0" smtClean="0"/>
              <a:t>La medición se considera con un máximo  valor de ajuste del </a:t>
            </a:r>
          </a:p>
          <a:p>
            <a:pPr algn="ctr">
              <a:buNone/>
            </a:pPr>
            <a:r>
              <a:rPr lang="es-MX" sz="2400" b="1" dirty="0" smtClean="0"/>
              <a:t>35% del total.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Obtención del valor de ajuste (IFPUG, 99)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21</a:t>
            </a:fld>
            <a:endParaRPr lang="es-MX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903412" y="2168405"/>
          <a:ext cx="9067800" cy="28607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/>
                <a:gridCol w="3225800"/>
                <a:gridCol w="3022600"/>
              </a:tblGrid>
              <a:tr h="574795">
                <a:tc>
                  <a:txBody>
                    <a:bodyPr/>
                    <a:lstStyle/>
                    <a:p>
                      <a:r>
                        <a:rPr lang="es-MX" dirty="0" smtClean="0"/>
                        <a:t>1. Comunicaciones</a:t>
                      </a:r>
                      <a:r>
                        <a:rPr lang="es-MX" baseline="0" dirty="0" smtClean="0"/>
                        <a:t> de datos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6. Entrada de datos en línea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11. Reusabilidad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s-MX" dirty="0" smtClean="0"/>
                        <a:t>2. Funciones</a:t>
                      </a:r>
                      <a:r>
                        <a:rPr lang="es-MX" baseline="0" dirty="0" smtClean="0"/>
                        <a:t> distribuidas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7. Eficiencia del</a:t>
                      </a:r>
                      <a:r>
                        <a:rPr lang="es-MX" baseline="0" dirty="0" smtClean="0"/>
                        <a:t> usuario final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12. Facilidad en la instalación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16">
                <a:tc>
                  <a:txBody>
                    <a:bodyPr/>
                    <a:lstStyle/>
                    <a:p>
                      <a:r>
                        <a:rPr lang="es-MX" dirty="0" smtClean="0"/>
                        <a:t>3. Rendimiento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8. Actualizaciones en línea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13. Facilidad operativa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dirty="0" smtClean="0"/>
                        <a:t>4. Configuración</a:t>
                      </a:r>
                      <a:r>
                        <a:rPr lang="es-MX" baseline="0" dirty="0" smtClean="0"/>
                        <a:t> altamente requerida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9.Complejidad del proceso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14. Sitios</a:t>
                      </a:r>
                      <a:r>
                        <a:rPr lang="es-MX" baseline="0" dirty="0" smtClean="0"/>
                        <a:t> múltiples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dirty="0" smtClean="0"/>
                        <a:t>5. Facilidad</a:t>
                      </a:r>
                      <a:r>
                        <a:rPr lang="es-MX" baseline="0" dirty="0" smtClean="0"/>
                        <a:t> de cambio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10. Rango de transacción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9782801" cy="4800600"/>
          </a:xfrm>
        </p:spPr>
        <p:txBody>
          <a:bodyPr>
            <a:normAutofit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Equivalente a:</a:t>
            </a:r>
          </a:p>
          <a:p>
            <a:endParaRPr lang="es-MX" sz="2400" dirty="0" smtClean="0"/>
          </a:p>
          <a:p>
            <a:pPr>
              <a:buNone/>
            </a:pPr>
            <a:endParaRPr lang="es-MX" sz="2400" b="1" dirty="0" smtClean="0"/>
          </a:p>
          <a:p>
            <a:pPr>
              <a:buNone/>
            </a:pPr>
            <a:endParaRPr lang="es-MX" sz="2400" b="1" dirty="0" smtClean="0"/>
          </a:p>
          <a:p>
            <a:pPr>
              <a:buNone/>
            </a:pPr>
            <a:r>
              <a:rPr lang="es-MX" sz="2400" b="1" dirty="0" smtClean="0"/>
              <a:t>donde, </a:t>
            </a:r>
            <a:r>
              <a:rPr lang="es-MX" sz="2400" b="1" i="1" dirty="0" smtClean="0"/>
              <a:t> </a:t>
            </a:r>
            <a:r>
              <a:rPr lang="es-MX" sz="2400" b="1" i="1" dirty="0" err="1" smtClean="0"/>
              <a:t>c</a:t>
            </a:r>
            <a:r>
              <a:rPr lang="es-MX" sz="2400" b="1" i="1" baseline="-25000" dirty="0" err="1" smtClean="0"/>
              <a:t>i</a:t>
            </a:r>
            <a:r>
              <a:rPr lang="es-MX" sz="2400" b="1" i="1" baseline="-25000" dirty="0" smtClean="0"/>
              <a:t> </a:t>
            </a:r>
            <a:r>
              <a:rPr lang="es-MX" sz="2400" b="1" dirty="0" smtClean="0"/>
              <a:t> es cada valor dado a la característica </a:t>
            </a:r>
            <a:r>
              <a:rPr lang="es-MX" sz="2400" b="1" i="1" dirty="0" smtClean="0"/>
              <a:t>i</a:t>
            </a:r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3427413" y="1676400"/>
          <a:ext cx="589597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Formula" r:id="rId3" imgW="1630800" imgH="463680" progId="Equation.Ribbit">
                  <p:embed/>
                </p:oleObj>
              </mc:Choice>
              <mc:Fallback>
                <p:oleObj name="Formula" r:id="rId3" imgW="1630800" imgH="463680" progId="Equation.Ribbi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7413" y="1676400"/>
                        <a:ext cx="5895975" cy="167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Cálculo del valor de ajuste (IFPUG, 99)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22</a:t>
            </a:fld>
            <a:endParaRPr lang="es-MX"/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3822700" y="4116388"/>
          <a:ext cx="5391150" cy="136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2" name="Formula" r:id="rId5" imgW="1490040" imgH="377280" progId="Equation.Ribbit">
                  <p:embed/>
                </p:oleObj>
              </mc:Choice>
              <mc:Fallback>
                <p:oleObj name="Formula" r:id="rId5" imgW="1490040" imgH="377280" progId="Equation.Ribbit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4116388"/>
                        <a:ext cx="5391150" cy="1366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Cálculo de puntos de función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Para obtener los puntos de función sólo se multiplica el número de funciones encontradas con el resultado del valor de ajuste.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FP refleja el tamaño funcional del sistema medido en puntos de función.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23</a:t>
            </a:fld>
            <a:endParaRPr lang="es-MX"/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3805238" y="3435350"/>
          <a:ext cx="4567237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Formula" r:id="rId3" imgW="1204200" imgH="160200" progId="Equation.Ribbit">
                  <p:embed/>
                </p:oleObj>
              </mc:Choice>
              <mc:Fallback>
                <p:oleObj name="Formula" r:id="rId3" imgW="1204200" imgH="160200" progId="Equation.Ribbi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238" y="3435350"/>
                        <a:ext cx="4567237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 la siguiente información, calcular FC, VAF y PF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24</a:t>
            </a:fld>
            <a:endParaRPr lang="es-MX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827212" y="2209800"/>
          <a:ext cx="9525000" cy="4010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1555"/>
                <a:gridCol w="3388445"/>
                <a:gridCol w="3175000"/>
              </a:tblGrid>
              <a:tr h="574795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0070C0"/>
                          </a:solidFill>
                        </a:rPr>
                        <a:t>#</a:t>
                      </a:r>
                      <a:r>
                        <a:rPr lang="es-MX" b="1" baseline="0" dirty="0" smtClean="0">
                          <a:solidFill>
                            <a:srgbClr val="0070C0"/>
                          </a:solidFill>
                        </a:rPr>
                        <a:t> Entradas externas  10</a:t>
                      </a:r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0070C0"/>
                          </a:solidFill>
                        </a:rPr>
                        <a:t>#</a:t>
                      </a:r>
                      <a:r>
                        <a:rPr lang="es-MX" b="1" baseline="0" dirty="0" smtClean="0">
                          <a:solidFill>
                            <a:srgbClr val="0070C0"/>
                          </a:solidFill>
                        </a:rPr>
                        <a:t> Archivos lógicos  20</a:t>
                      </a:r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0070C0"/>
                          </a:solidFill>
                        </a:rPr>
                        <a:t># Consultas </a:t>
                      </a:r>
                      <a:r>
                        <a:rPr lang="es-MX" b="1" baseline="0" dirty="0" smtClean="0">
                          <a:solidFill>
                            <a:srgbClr val="0070C0"/>
                          </a:solidFill>
                        </a:rPr>
                        <a:t> 5</a:t>
                      </a:r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0070C0"/>
                          </a:solidFill>
                        </a:rPr>
                        <a:t># Salidas externas</a:t>
                      </a:r>
                      <a:r>
                        <a:rPr lang="es-MX" b="1" baseline="0" dirty="0" smtClean="0">
                          <a:solidFill>
                            <a:srgbClr val="0070C0"/>
                          </a:solidFill>
                        </a:rPr>
                        <a:t>  4</a:t>
                      </a:r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0070C0"/>
                          </a:solidFill>
                        </a:rPr>
                        <a:t>#Interfaces  3</a:t>
                      </a:r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Comunicaciones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de datos   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Entrada de datos en línea   3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Reusabilidad 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Funciones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distribuidas 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Eficiencia del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usuario final  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Facilidad en 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la instalación  </a:t>
                      </a:r>
                    </a:p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16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Rendimiento  3 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Actualizaciones en línea  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Facilidad operativa 4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Configuración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altamente requerida 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Complejidad del proceso   1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Sitios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múltiples 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795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Facilidad</a:t>
                      </a:r>
                      <a:r>
                        <a:rPr lang="es-MX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de cambio  2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Rango de transacción 3</a:t>
                      </a:r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resultado…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El punto de función es una medida para calcular el tamaño funcional del software.</a:t>
            </a:r>
          </a:p>
          <a:p>
            <a:endParaRPr lang="es-MX" dirty="0" smtClean="0"/>
          </a:p>
          <a:p>
            <a:r>
              <a:rPr lang="es-MX" dirty="0" smtClean="0"/>
              <a:t>En términos prácticos se dice que el software tiene un tamaño de </a:t>
            </a:r>
            <a:r>
              <a:rPr lang="es-MX" b="1" dirty="0" smtClean="0"/>
              <a:t>XXX puntos de función.</a:t>
            </a:r>
            <a:endParaRPr lang="es-MX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25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medición de lado del usuario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593850" y="1600200"/>
          <a:ext cx="978217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Problemas del usuario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PUM es la medición normalmente usada a esta métrica.</a:t>
            </a:r>
          </a:p>
          <a:p>
            <a:endParaRPr lang="es-MX" dirty="0" smtClean="0"/>
          </a:p>
          <a:p>
            <a:r>
              <a:rPr lang="es-MX" dirty="0" err="1" smtClean="0">
                <a:solidFill>
                  <a:srgbClr val="FF0000"/>
                </a:solidFill>
              </a:rPr>
              <a:t>Problems</a:t>
            </a:r>
            <a:r>
              <a:rPr lang="es-MX" dirty="0" smtClean="0">
                <a:solidFill>
                  <a:srgbClr val="FF0000"/>
                </a:solidFill>
              </a:rPr>
              <a:t> per </a:t>
            </a:r>
            <a:r>
              <a:rPr lang="es-MX" dirty="0" err="1" smtClean="0">
                <a:solidFill>
                  <a:srgbClr val="FF0000"/>
                </a:solidFill>
              </a:rPr>
              <a:t>User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err="1" smtClean="0">
                <a:solidFill>
                  <a:srgbClr val="FF0000"/>
                </a:solidFill>
              </a:rPr>
              <a:t>Month</a:t>
            </a:r>
            <a:r>
              <a:rPr lang="es-MX" dirty="0" smtClean="0"/>
              <a:t>= total de problemas reportados (verdaderos y creados por el usuario) en un periodo de tiempo </a:t>
            </a:r>
            <a:r>
              <a:rPr lang="es-MX" dirty="0" smtClean="0">
                <a:solidFill>
                  <a:srgbClr val="FF0000"/>
                </a:solidFill>
              </a:rPr>
              <a:t>+ </a:t>
            </a:r>
            <a:r>
              <a:rPr lang="es-MX" dirty="0" smtClean="0"/>
              <a:t>(número total de licencias instaladas </a:t>
            </a:r>
            <a:r>
              <a:rPr lang="es-MX" dirty="0" smtClean="0">
                <a:solidFill>
                  <a:srgbClr val="FF0000"/>
                </a:solidFill>
              </a:rPr>
              <a:t>x </a:t>
            </a:r>
            <a:r>
              <a:rPr lang="es-MX" dirty="0" smtClean="0"/>
              <a:t>el número de meses en el periodo calculado)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27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Métrica: problemas del usuario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métrica permite:</a:t>
            </a:r>
          </a:p>
          <a:p>
            <a:pPr lvl="1"/>
            <a:r>
              <a:rPr lang="es-MX" dirty="0" smtClean="0"/>
              <a:t>Mejorar el proceso de desarrollo y reducir los defectos del producto.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Reducir los problemas no orientados a defectos para mejorar todos los aspectos de los productos (desde el punto de vista del usuario)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Aumentar la venta del producto, es decir, el número de licencias adquiridas.</a:t>
            </a:r>
          </a:p>
          <a:p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28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Métrica: Satisfacción del usuario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Entidad: Usuario</a:t>
            </a:r>
          </a:p>
          <a:p>
            <a:r>
              <a:rPr lang="es-MX" dirty="0" smtClean="0"/>
              <a:t>Atributo: Calidad del software</a:t>
            </a:r>
          </a:p>
          <a:p>
            <a:r>
              <a:rPr lang="es-MX" dirty="0" smtClean="0"/>
              <a:t>Medición empírica        Medición numérica</a:t>
            </a:r>
          </a:p>
          <a:p>
            <a:r>
              <a:rPr lang="es-MX" dirty="0" smtClean="0"/>
              <a:t>Completamente satisfecho 	100%</a:t>
            </a:r>
          </a:p>
          <a:p>
            <a:r>
              <a:rPr lang="es-MX" dirty="0" smtClean="0"/>
              <a:t>Satisfecho				75%</a:t>
            </a:r>
          </a:p>
          <a:p>
            <a:r>
              <a:rPr lang="es-MX" dirty="0" smtClean="0"/>
              <a:t>Neutral					50%</a:t>
            </a:r>
          </a:p>
          <a:p>
            <a:r>
              <a:rPr lang="es-MX" dirty="0" smtClean="0"/>
              <a:t>Poco satisfechos			25%</a:t>
            </a:r>
          </a:p>
          <a:p>
            <a:r>
              <a:rPr lang="es-MX" dirty="0" smtClean="0"/>
              <a:t>Completamente insatisfecho	0%			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Métricas de software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E1458-E968-4361-A6D8-A96CC5C3C3D4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En realidad se consideran dos cosas para obtener un número de errores:</a:t>
            </a:r>
          </a:p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Tiempo en el que el sistema falla</a:t>
            </a:r>
          </a:p>
          <a:p>
            <a:pPr marL="0" indent="0"/>
            <a:endParaRPr lang="es-MX" sz="3200" dirty="0" smtClean="0">
              <a:solidFill>
                <a:srgbClr val="481841"/>
              </a:solidFill>
            </a:endParaRP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Los errores encontrados respecto al tamaño del software</a:t>
            </a:r>
          </a:p>
          <a:p>
            <a:pPr marL="0" indent="0">
              <a:buFont typeface="Wingdings" pitchFamily="2" charset="2"/>
              <a:buChar char="q"/>
            </a:pP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Resumiendo, las métricas vistas fueron…</a:t>
            </a:r>
            <a:endParaRPr lang="es-MX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446212" y="1600200"/>
          <a:ext cx="978217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30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Comentarios finales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Para evaluar el software se pueden considerar métricas  principalmente para las siguientes opciones : </a:t>
            </a:r>
          </a:p>
          <a:p>
            <a:pPr lvl="1"/>
            <a:r>
              <a:rPr lang="es-MX" dirty="0" smtClean="0"/>
              <a:t>Productos intermedios (reportes parciales del desarrollo)</a:t>
            </a:r>
          </a:p>
          <a:p>
            <a:pPr lvl="1"/>
            <a:r>
              <a:rPr lang="es-MX" dirty="0" smtClean="0"/>
              <a:t>Producto final (el software ya terminado)</a:t>
            </a:r>
          </a:p>
          <a:p>
            <a:pPr lvl="1"/>
            <a:r>
              <a:rPr lang="es-MX" dirty="0" smtClean="0"/>
              <a:t>Satisfacción del usuario</a:t>
            </a:r>
          </a:p>
          <a:p>
            <a:pPr lvl="1"/>
            <a:endParaRPr lang="es-MX" dirty="0"/>
          </a:p>
          <a:p>
            <a:r>
              <a:rPr lang="es-MX" dirty="0" smtClean="0"/>
              <a:t>Para obtener buenos resultados se debe elegir cuidadosamente el tipo de métrica (una o varias) para cada opción.</a:t>
            </a:r>
          </a:p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1D2A9-8879-479D-B586-6CDB10BE510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ES" smtClean="0"/>
              <a:pPr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241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Stephen H. Kan, “</a:t>
            </a:r>
            <a:r>
              <a:rPr dirty="0" smtClean="0"/>
              <a:t>Metrics and Models in Software Quality Engineering</a:t>
            </a:r>
            <a:r>
              <a:rPr lang="es-MX" dirty="0" smtClean="0"/>
              <a:t>”, 2da. Edición, </a:t>
            </a:r>
            <a:r>
              <a:rPr lang="es-MX" dirty="0" err="1" smtClean="0"/>
              <a:t>Addison</a:t>
            </a:r>
            <a:r>
              <a:rPr lang="es-MX" dirty="0" smtClean="0"/>
              <a:t> </a:t>
            </a:r>
            <a:r>
              <a:rPr lang="es-MX" dirty="0" err="1" smtClean="0"/>
              <a:t>Wesley</a:t>
            </a:r>
            <a:r>
              <a:rPr lang="es-MX" dirty="0" smtClean="0"/>
              <a:t>, 2002</a:t>
            </a:r>
          </a:p>
          <a:p>
            <a:endParaRPr lang="es-MX" dirty="0" smtClean="0"/>
          </a:p>
          <a:p>
            <a:r>
              <a:rPr lang="es-MX" dirty="0" err="1" smtClean="0"/>
              <a:t>Wenchi</a:t>
            </a:r>
            <a:r>
              <a:rPr lang="es-MX" dirty="0" smtClean="0"/>
              <a:t> </a:t>
            </a:r>
            <a:r>
              <a:rPr lang="es-MX" dirty="0" err="1" smtClean="0"/>
              <a:t>Shou</a:t>
            </a:r>
            <a:r>
              <a:rPr lang="es-MX" dirty="0" smtClean="0"/>
              <a:t>, </a:t>
            </a:r>
            <a:r>
              <a:rPr lang="es-MX" dirty="0" err="1" smtClean="0"/>
              <a:t>Jun</a:t>
            </a:r>
            <a:r>
              <a:rPr lang="es-MX" dirty="0" smtClean="0"/>
              <a:t> Wang, </a:t>
            </a:r>
            <a:r>
              <a:rPr lang="es-MX" dirty="0" err="1" smtClean="0"/>
              <a:t>Xiangyun</a:t>
            </a:r>
            <a:r>
              <a:rPr lang="es-MX" dirty="0" smtClean="0"/>
              <a:t> Wang, “A </a:t>
            </a:r>
            <a:r>
              <a:rPr lang="es-MX" dirty="0" err="1" smtClean="0"/>
              <a:t>comparative</a:t>
            </a:r>
            <a:r>
              <a:rPr lang="es-MX" dirty="0" smtClean="0"/>
              <a:t> </a:t>
            </a:r>
            <a:r>
              <a:rPr lang="es-MX" dirty="0" err="1" smtClean="0"/>
              <a:t>review</a:t>
            </a:r>
            <a:r>
              <a:rPr lang="es-MX" dirty="0" smtClean="0"/>
              <a:t> of </a:t>
            </a:r>
            <a:r>
              <a:rPr lang="es-MX" dirty="0" err="1" smtClean="0"/>
              <a:t>building</a:t>
            </a:r>
            <a:r>
              <a:rPr lang="es-MX" dirty="0" smtClean="0"/>
              <a:t> </a:t>
            </a:r>
            <a:r>
              <a:rPr lang="es-MX" dirty="0" err="1" smtClean="0"/>
              <a:t>information</a:t>
            </a:r>
            <a:r>
              <a:rPr lang="es-MX" dirty="0" smtClean="0"/>
              <a:t> </a:t>
            </a:r>
            <a:r>
              <a:rPr lang="es-MX" dirty="0" err="1" smtClean="0"/>
              <a:t>modelling</a:t>
            </a:r>
            <a:r>
              <a:rPr lang="es-MX" dirty="0" smtClean="0"/>
              <a:t> </a:t>
            </a:r>
            <a:r>
              <a:rPr lang="es-MX" dirty="0" err="1" smtClean="0"/>
              <a:t>implementation</a:t>
            </a:r>
            <a:r>
              <a:rPr lang="es-MX" dirty="0" smtClean="0"/>
              <a:t> in </a:t>
            </a:r>
            <a:r>
              <a:rPr lang="es-MX" dirty="0" err="1" smtClean="0"/>
              <a:t>building</a:t>
            </a:r>
            <a:r>
              <a:rPr lang="es-MX" dirty="0" smtClean="0"/>
              <a:t> and </a:t>
            </a:r>
            <a:r>
              <a:rPr lang="es-MX" dirty="0" err="1" smtClean="0"/>
              <a:t>infrastructure</a:t>
            </a:r>
            <a:r>
              <a:rPr lang="es-MX" dirty="0" smtClean="0"/>
              <a:t> </a:t>
            </a:r>
            <a:r>
              <a:rPr lang="es-MX" dirty="0" err="1" smtClean="0"/>
              <a:t>industries</a:t>
            </a:r>
            <a:r>
              <a:rPr lang="es-MX" dirty="0" smtClean="0"/>
              <a:t>, </a:t>
            </a:r>
            <a:r>
              <a:rPr lang="es-MX" dirty="0" err="1" smtClean="0"/>
              <a:t>Arch</a:t>
            </a:r>
            <a:r>
              <a:rPr lang="es-MX" dirty="0" smtClean="0"/>
              <a:t>. Comp. </a:t>
            </a:r>
            <a:r>
              <a:rPr lang="es-MX" dirty="0" err="1" smtClean="0"/>
              <a:t>Methods</a:t>
            </a:r>
            <a:r>
              <a:rPr lang="es-MX" dirty="0" smtClean="0"/>
              <a:t> </a:t>
            </a:r>
            <a:r>
              <a:rPr lang="es-MX" dirty="0" err="1" smtClean="0"/>
              <a:t>Eng</a:t>
            </a:r>
            <a:r>
              <a:rPr lang="es-MX" dirty="0" smtClean="0"/>
              <a:t>., Vol. 22, pp. 291-308, 2015.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6E9-C64F-47C1-AB06-6CB04A8150BA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Falla</a:t>
            </a:r>
            <a:endParaRPr lang="es-MX" b="1" dirty="0"/>
          </a:p>
        </p:txBody>
      </p:sp>
      <p:graphicFrame>
        <p:nvGraphicFramePr>
          <p:cNvPr id="15" name="14 Marcador de contenido"/>
          <p:cNvGraphicFramePr>
            <a:graphicFrameLocks noGrp="1"/>
          </p:cNvGraphicFramePr>
          <p:nvPr>
            <p:ph idx="1"/>
          </p:nvPr>
        </p:nvGraphicFramePr>
        <p:xfrm>
          <a:off x="5027612" y="685800"/>
          <a:ext cx="6424615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639"/>
                <a:gridCol w="1934529"/>
                <a:gridCol w="1383294"/>
                <a:gridCol w="1606153"/>
              </a:tblGrid>
              <a:tr h="855063"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ERROR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FALLA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DEFECTO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FRACASO</a:t>
                      </a:r>
                      <a:endParaRPr lang="es-MX" sz="2000" b="1" dirty="0"/>
                    </a:p>
                  </a:txBody>
                  <a:tcPr marL="57918" marR="57918"/>
                </a:tc>
              </a:tr>
              <a:tr h="3488337">
                <a:tc>
                  <a:txBody>
                    <a:bodyPr/>
                    <a:lstStyle/>
                    <a:p>
                      <a:endParaRPr lang="es-MX" sz="2000" b="1" dirty="0" smtClean="0"/>
                    </a:p>
                    <a:p>
                      <a:endParaRPr lang="es-MX" sz="2000" b="1" dirty="0" smtClean="0"/>
                    </a:p>
                    <a:p>
                      <a:r>
                        <a:rPr lang="es-MX" sz="2000" b="1" dirty="0" smtClean="0"/>
                        <a:t>Error</a:t>
                      </a:r>
                      <a:r>
                        <a:rPr lang="es-MX" sz="2000" b="1" baseline="0" dirty="0" smtClean="0"/>
                        <a:t> humano que resulta en un producto incorrecto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Ocurre cuando una unidad funcional del software ya no puede realizar</a:t>
                      </a:r>
                      <a:r>
                        <a:rPr lang="es-MX" sz="2000" b="1" baseline="0" dirty="0" smtClean="0"/>
                        <a:t> la función requerida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Anomalía en el producto</a:t>
                      </a:r>
                      <a:endParaRPr lang="es-MX" sz="2000" b="1" dirty="0"/>
                    </a:p>
                  </a:txBody>
                  <a:tcPr marL="57918" marR="57918"/>
                </a:tc>
                <a:tc>
                  <a:txBody>
                    <a:bodyPr/>
                    <a:lstStyle/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endParaRPr lang="es-MX" sz="2000" b="1" dirty="0" smtClean="0"/>
                    </a:p>
                    <a:p>
                      <a:pPr algn="ctr"/>
                      <a:r>
                        <a:rPr lang="es-MX" sz="2000" b="1" dirty="0" smtClean="0"/>
                        <a:t>Alguna</a:t>
                      </a:r>
                      <a:r>
                        <a:rPr lang="es-MX" sz="2000" b="1" baseline="0" dirty="0" smtClean="0"/>
                        <a:t> unida del sistema falla o no realiza la función requerida</a:t>
                      </a:r>
                      <a:endParaRPr lang="es-MX" sz="2000" b="1" dirty="0"/>
                    </a:p>
                  </a:txBody>
                  <a:tcPr marL="57918" marR="57918"/>
                </a:tc>
              </a:tr>
            </a:tbl>
          </a:graphicData>
        </a:graphic>
      </p:graphicFrame>
      <p:sp>
        <p:nvSpPr>
          <p:cNvPr id="16" name="1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 smtClean="0"/>
          </a:p>
          <a:p>
            <a:pPr algn="ctr"/>
            <a:r>
              <a:rPr lang="es-MX" sz="2800" b="1" dirty="0" smtClean="0"/>
              <a:t>VS.</a:t>
            </a:r>
          </a:p>
          <a:p>
            <a:pPr algn="ctr"/>
            <a:endParaRPr lang="es-MX" sz="2800" b="1" dirty="0" smtClean="0"/>
          </a:p>
          <a:p>
            <a:pPr algn="ctr"/>
            <a:r>
              <a:rPr lang="es-MX" sz="2800" b="1" dirty="0" smtClean="0"/>
              <a:t>DEFECTO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BA96-E06F-40A7-B242-501B2BD6C960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4</a:t>
            </a:fld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5561012" y="51054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Una falla deriva muchos defectos y un defecto es derivado de una falla</a:t>
            </a:r>
            <a:endParaRPr lang="es-MX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Tomar en cuenta que: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FE080-E508-446F-968A-1D4BA20D2408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Los grandes fallos del software se denominan comúnmente como </a:t>
            </a:r>
            <a:r>
              <a:rPr lang="es-MX" sz="3200" b="1" i="1" dirty="0" err="1" smtClean="0">
                <a:solidFill>
                  <a:srgbClr val="481841"/>
                </a:solidFill>
              </a:rPr>
              <a:t>bugs</a:t>
            </a:r>
            <a:endParaRPr lang="es-MX" sz="3200" b="1" i="1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endParaRPr lang="es-MX" sz="3200" b="1" i="1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Los tiempos de fallo (MTTF) son muy costosos </a:t>
            </a:r>
          </a:p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El número de errores obtenido o la estimación de ellos reduce costos de desarrollo y mantenimiento del software</a:t>
            </a:r>
          </a:p>
          <a:p>
            <a:pPr marL="0" indent="0">
              <a:buFont typeface="Wingdings" pitchFamily="2" charset="2"/>
              <a:buChar char="q"/>
            </a:pP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Densidad de Defectos es igual a:</a:t>
            </a:r>
          </a:p>
          <a:p>
            <a:endParaRPr lang="es-MX" dirty="0" smtClean="0"/>
          </a:p>
          <a:p>
            <a:pPr algn="ctr">
              <a:buNone/>
            </a:pPr>
            <a:r>
              <a:rPr lang="es-MX" dirty="0" smtClean="0"/>
              <a:t>Identificar las causas únicas de defectos y estimar el número de errores en el </a:t>
            </a:r>
            <a:r>
              <a:rPr lang="es-MX" dirty="0" smtClean="0"/>
              <a:t>software</a:t>
            </a:r>
          </a:p>
          <a:p>
            <a:pPr algn="ctr">
              <a:buNone/>
            </a:pPr>
            <a:r>
              <a:rPr lang="es-MX" dirty="0" smtClean="0"/>
              <a:t>_______________________________</a:t>
            </a:r>
          </a:p>
          <a:p>
            <a:pPr algn="ctr">
              <a:buNone/>
            </a:pPr>
            <a:r>
              <a:rPr lang="es-MX" dirty="0" smtClean="0"/>
              <a:t>Líneas </a:t>
            </a:r>
            <a:r>
              <a:rPr lang="es-MX" dirty="0" smtClean="0"/>
              <a:t>de código</a:t>
            </a:r>
          </a:p>
          <a:p>
            <a:pPr algn="ctr">
              <a:buNone/>
            </a:pPr>
            <a:r>
              <a:rPr lang="es-MX" dirty="0" smtClean="0"/>
              <a:t>(contadas en miles)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Tasa de error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b="1" dirty="0" smtClean="0"/>
          </a:p>
          <a:p>
            <a:r>
              <a:rPr lang="es-MX" sz="2400" b="1" dirty="0" smtClean="0"/>
              <a:t>Es obtenida según la ecuación:</a:t>
            </a:r>
          </a:p>
          <a:p>
            <a:endParaRPr lang="es-MX" sz="2400" b="1" dirty="0" smtClean="0"/>
          </a:p>
          <a:p>
            <a:r>
              <a:rPr lang="es-MX" sz="2400" b="1" dirty="0" smtClean="0"/>
              <a:t>#errores / OE</a:t>
            </a:r>
          </a:p>
          <a:p>
            <a:endParaRPr lang="es-MX" sz="2400" b="1" dirty="0" smtClean="0"/>
          </a:p>
          <a:p>
            <a:r>
              <a:rPr lang="es-MX" sz="2400" b="1" dirty="0" smtClean="0"/>
              <a:t>OE=oportunidad de error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4EFFC-9743-44BB-9D35-4895B012CDC6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Métricas de Software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Líneas de código  (LOC)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D534-9CA8-4619-86BF-861A90F16269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7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La forma de contar las líneas de código ha sido el gran motivo de discusión entre los desarrolladores de software, ya que existen ambigüedades respecto a la clasificación de las líneas de código: físicas y lógicas.</a:t>
            </a:r>
          </a:p>
          <a:p>
            <a:pPr marL="0" indent="0">
              <a:buFont typeface="Wingdings" pitchFamily="2" charset="2"/>
              <a:buChar char="q"/>
            </a:pP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Líneas de código  (LOC)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D534-9CA8-4619-86BF-861A90F16269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8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En un lenguaje de programación de bajo nivel la relación era uno a uno</a:t>
            </a:r>
          </a:p>
          <a:p>
            <a:pPr marL="0" indent="0">
              <a:buNone/>
            </a:pPr>
            <a:endParaRPr lang="es-MX" sz="3200" dirty="0" smtClean="0">
              <a:solidFill>
                <a:srgbClr val="481841"/>
              </a:solidFill>
            </a:endParaRPr>
          </a:p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# líneas físicas   =    # líneas lógicas</a:t>
            </a:r>
            <a:endParaRPr lang="es-MX" sz="3200" dirty="0">
              <a:solidFill>
                <a:srgbClr val="4818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Líneas de código  (LOC)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8D534-9CA8-4619-86BF-861A90F16269}" type="datetime1">
              <a:rPr lang="es-MX" smtClean="0"/>
              <a:pPr/>
              <a:t>11/09/2015</a:t>
            </a:fld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s-MX" smtClean="0"/>
              <a:pPr/>
              <a:t>9</a:t>
            </a:fld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Métricas de Software</a:t>
            </a:r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51012" y="1676400"/>
            <a:ext cx="8920576" cy="4572000"/>
          </a:xfrm>
          <a:ln>
            <a:noFill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481841"/>
                </a:solidFill>
              </a:rPr>
              <a:t>En un lenguaje de programación de alto nivel la relación es ambigua por que se deben poner de acuerdo en qué líneas considerar.</a:t>
            </a:r>
          </a:p>
          <a:p>
            <a:pPr marL="0" indent="0"/>
            <a:endParaRPr lang="es-MX" sz="3200" dirty="0" smtClean="0">
              <a:solidFill>
                <a:srgbClr val="481841"/>
              </a:solidFill>
            </a:endParaRP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Líneas totales del programa</a:t>
            </a: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Líneas ejecutables </a:t>
            </a: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Líneas con declaraciones de datos</a:t>
            </a:r>
          </a:p>
          <a:p>
            <a:pPr marL="0" indent="0"/>
            <a:r>
              <a:rPr lang="es-MX" sz="3200" dirty="0" smtClean="0">
                <a:solidFill>
                  <a:srgbClr val="481841"/>
                </a:solidFill>
              </a:rPr>
              <a:t>Líneas con comentarios</a:t>
            </a:r>
          </a:p>
        </p:txBody>
      </p:sp>
    </p:spTree>
    <p:extLst>
      <p:ext uri="{BB962C8B-B14F-4D97-AF65-F5344CB8AC3E}">
        <p14:creationId xmlns:p14="http://schemas.microsoft.com/office/powerpoint/2010/main" val="41558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mática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DocumentoBibliotecaFormulario</Display>
  <Edit>DocumentoBibliotecaFormulario</Edit>
  <New>DocumentoBibliotecaFormulario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Este valor indica el número de revisiones o de veces que se ha guardado. La aplicación es la responsable de actualizar este valor después de cada revisión.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63940C-480C-4D93-B5B4-BAA891CEAD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8882EF-8483-452E-ADFB-02067D56F7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B895F5-7F43-4073-919C-BA6E32AC0200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1705</Words>
  <Application>Microsoft Office PowerPoint</Application>
  <PresentationFormat>Personalizado</PresentationFormat>
  <Paragraphs>442</Paragraphs>
  <Slides>32</Slides>
  <Notes>8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5" baseType="lpstr">
      <vt:lpstr>Matemática 16x9</vt:lpstr>
      <vt:lpstr>Diseño personalizado</vt:lpstr>
      <vt:lpstr>Formula</vt:lpstr>
      <vt:lpstr>Métricas del producto  </vt:lpstr>
      <vt:lpstr>Métrica del producto</vt:lpstr>
      <vt:lpstr>Métricas de software</vt:lpstr>
      <vt:lpstr>Falla</vt:lpstr>
      <vt:lpstr>Tomar en cuenta que:</vt:lpstr>
      <vt:lpstr>Tasa de error</vt:lpstr>
      <vt:lpstr>Líneas de código  (LOC)</vt:lpstr>
      <vt:lpstr>Líneas de código  (LOC)</vt:lpstr>
      <vt:lpstr>Líneas de código  (LOC)</vt:lpstr>
      <vt:lpstr>Líneas de código  (LOC)</vt:lpstr>
      <vt:lpstr>Definición líneas de código  conte (1986)    </vt:lpstr>
      <vt:lpstr>Más sobre el conteo…</vt:lpstr>
      <vt:lpstr>Ejemplo</vt:lpstr>
      <vt:lpstr>Ejemplo considerando al usuario</vt:lpstr>
      <vt:lpstr>Densidad de defecto</vt:lpstr>
      <vt:lpstr>Puntos de función </vt:lpstr>
      <vt:lpstr>Puntos de función (Albrecht,79)</vt:lpstr>
      <vt:lpstr>Puntos de función (Albrecht,79-86)</vt:lpstr>
      <vt:lpstr>Conteo de las funciones</vt:lpstr>
      <vt:lpstr>Obtención del valor de ajuste (IFPUG, 99)</vt:lpstr>
      <vt:lpstr>Obtención del valor de ajuste (IFPUG, 99)</vt:lpstr>
      <vt:lpstr>Cálculo del valor de ajuste (IFPUG, 99)</vt:lpstr>
      <vt:lpstr>Cálculo de puntos de función</vt:lpstr>
      <vt:lpstr>Ejemplo:</vt:lpstr>
      <vt:lpstr>El resultado…</vt:lpstr>
      <vt:lpstr>La medición de lado del usuario</vt:lpstr>
      <vt:lpstr>Problemas del usuario</vt:lpstr>
      <vt:lpstr>Métrica: problemas del usuario</vt:lpstr>
      <vt:lpstr>Métrica: Satisfacción del usuario</vt:lpstr>
      <vt:lpstr>Resumiendo, las métricas vistas fueron…</vt:lpstr>
      <vt:lpstr>Comentarios finales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Summer</dc:creator>
  <cp:lastModifiedBy>CUX</cp:lastModifiedBy>
  <cp:revision>137</cp:revision>
  <dcterms:created xsi:type="dcterms:W3CDTF">2013-04-05T20:25:58Z</dcterms:created>
  <dcterms:modified xsi:type="dcterms:W3CDTF">2015-09-11T14:23:38Z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