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44"/>
  </p:notesMasterIdLst>
  <p:sldIdLst>
    <p:sldId id="616" r:id="rId2"/>
    <p:sldId id="656" r:id="rId3"/>
    <p:sldId id="673" r:id="rId4"/>
    <p:sldId id="619" r:id="rId5"/>
    <p:sldId id="621" r:id="rId6"/>
    <p:sldId id="384" r:id="rId7"/>
    <p:sldId id="385" r:id="rId8"/>
    <p:sldId id="624" r:id="rId9"/>
    <p:sldId id="681" r:id="rId10"/>
    <p:sldId id="625" r:id="rId11"/>
    <p:sldId id="626" r:id="rId12"/>
    <p:sldId id="657" r:id="rId13"/>
    <p:sldId id="627" r:id="rId14"/>
    <p:sldId id="672" r:id="rId15"/>
    <p:sldId id="671" r:id="rId16"/>
    <p:sldId id="630" r:id="rId17"/>
    <p:sldId id="631" r:id="rId18"/>
    <p:sldId id="659" r:id="rId19"/>
    <p:sldId id="660" r:id="rId20"/>
    <p:sldId id="661" r:id="rId21"/>
    <p:sldId id="663" r:id="rId22"/>
    <p:sldId id="664" r:id="rId23"/>
    <p:sldId id="634" r:id="rId24"/>
    <p:sldId id="665" r:id="rId25"/>
    <p:sldId id="666" r:id="rId26"/>
    <p:sldId id="667" r:id="rId27"/>
    <p:sldId id="668" r:id="rId28"/>
    <p:sldId id="669" r:id="rId29"/>
    <p:sldId id="641" r:id="rId30"/>
    <p:sldId id="642" r:id="rId31"/>
    <p:sldId id="643" r:id="rId32"/>
    <p:sldId id="636" r:id="rId33"/>
    <p:sldId id="670" r:id="rId34"/>
    <p:sldId id="679" r:id="rId35"/>
    <p:sldId id="680" r:id="rId36"/>
    <p:sldId id="682" r:id="rId37"/>
    <p:sldId id="674" r:id="rId38"/>
    <p:sldId id="675" r:id="rId39"/>
    <p:sldId id="676" r:id="rId40"/>
    <p:sldId id="652" r:id="rId41"/>
    <p:sldId id="677" r:id="rId42"/>
    <p:sldId id="678" r:id="rId4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8" Type="http://schemas.openxmlformats.org/officeDocument/2006/relationships/slide" Target="../slides/slide39.xml"/><Relationship Id="rId3" Type="http://schemas.openxmlformats.org/officeDocument/2006/relationships/slide" Target="../slides/slide11.xml"/><Relationship Id="rId7" Type="http://schemas.openxmlformats.org/officeDocument/2006/relationships/slide" Target="../slides/slide38.xml"/><Relationship Id="rId12" Type="http://schemas.openxmlformats.org/officeDocument/2006/relationships/slide" Target="../slides/slide4.xml"/><Relationship Id="rId2" Type="http://schemas.openxmlformats.org/officeDocument/2006/relationships/slide" Target="../slides/slide6.xml"/><Relationship Id="rId1" Type="http://schemas.openxmlformats.org/officeDocument/2006/relationships/slide" Target="../slides/slide5.xml"/><Relationship Id="rId6" Type="http://schemas.openxmlformats.org/officeDocument/2006/relationships/slide" Target="../slides/slide37.xml"/><Relationship Id="rId11" Type="http://schemas.openxmlformats.org/officeDocument/2006/relationships/slide" Target="../slides/slide42.xml"/><Relationship Id="rId5" Type="http://schemas.openxmlformats.org/officeDocument/2006/relationships/slide" Target="../slides/slide14.xml"/><Relationship Id="rId10" Type="http://schemas.openxmlformats.org/officeDocument/2006/relationships/slide" Target="../slides/slide41.xml"/><Relationship Id="rId4" Type="http://schemas.openxmlformats.org/officeDocument/2006/relationships/slide" Target="../slides/slide12.xml"/><Relationship Id="rId9" Type="http://schemas.openxmlformats.org/officeDocument/2006/relationships/slide" Target="../slides/slide40.xml"/></Relationships>
</file>

<file path=ppt/diagrams/_rels/data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slide" Target="../slides/slide15.xml"/></Relationships>
</file>

<file path=ppt/diagrams/_rels/data6.xml.rels><?xml version="1.0" encoding="UTF-8" standalone="yes"?>
<Relationships xmlns="http://schemas.openxmlformats.org/package/2006/relationships"><Relationship Id="rId8" Type="http://schemas.openxmlformats.org/officeDocument/2006/relationships/slide" Target="../slides/slide27.xml"/><Relationship Id="rId3" Type="http://schemas.openxmlformats.org/officeDocument/2006/relationships/slide" Target="../slides/slide21.xml"/><Relationship Id="rId7" Type="http://schemas.openxmlformats.org/officeDocument/2006/relationships/slide" Target="../slides/slide26.xml"/><Relationship Id="rId12" Type="http://schemas.openxmlformats.org/officeDocument/2006/relationships/slide" Target="../slides/slide31.xml"/><Relationship Id="rId2" Type="http://schemas.openxmlformats.org/officeDocument/2006/relationships/slide" Target="../slides/slide20.xml"/><Relationship Id="rId1" Type="http://schemas.openxmlformats.org/officeDocument/2006/relationships/slide" Target="../slides/slide17.xml"/><Relationship Id="rId6" Type="http://schemas.openxmlformats.org/officeDocument/2006/relationships/slide" Target="../slides/slide25.xml"/><Relationship Id="rId11" Type="http://schemas.openxmlformats.org/officeDocument/2006/relationships/slide" Target="../slides/slide30.xml"/><Relationship Id="rId5" Type="http://schemas.openxmlformats.org/officeDocument/2006/relationships/slide" Target="../slides/slide23.xml"/><Relationship Id="rId10" Type="http://schemas.openxmlformats.org/officeDocument/2006/relationships/slide" Target="../slides/slide29.xml"/><Relationship Id="rId4" Type="http://schemas.openxmlformats.org/officeDocument/2006/relationships/slide" Target="../slides/slide22.xml"/><Relationship Id="rId9" Type="http://schemas.openxmlformats.org/officeDocument/2006/relationships/slide" Target="../slides/slide28.xml"/></Relationships>
</file>

<file path=ppt/diagrams/_rels/data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25A0E0-3367-43A5-A9DE-51544FADF97F}" type="doc">
      <dgm:prSet loTypeId="urn:microsoft.com/office/officeart/2005/8/layout/chevron2" loCatId="list" qsTypeId="urn:microsoft.com/office/officeart/2005/8/quickstyle/3d2" qsCatId="3D" csTypeId="urn:microsoft.com/office/officeart/2005/8/colors/accent1_2" csCatId="accent1" phldr="1"/>
      <dgm:spPr/>
      <dgm:t>
        <a:bodyPr/>
        <a:lstStyle/>
        <a:p>
          <a:endParaRPr lang="es-MX"/>
        </a:p>
      </dgm:t>
    </dgm:pt>
    <dgm:pt modelId="{35B7500B-9AB4-4E62-B6EC-1B0AF729ECF7}">
      <dgm:prSet custT="1"/>
      <dgm:spPr/>
      <dgm:t>
        <a:bodyPr/>
        <a:lstStyle/>
        <a:p>
          <a:r>
            <a:rPr lang="es-MX" sz="1600" b="1" dirty="0" smtClean="0"/>
            <a:t>C</a:t>
          </a:r>
          <a:endParaRPr lang="es-MX" sz="1600" b="1" dirty="0"/>
        </a:p>
      </dgm:t>
    </dgm:pt>
    <dgm:pt modelId="{859ED8BB-18F3-4EB3-854F-94A29CC25387}" type="parTrans" cxnId="{E559D75D-1A51-4AAE-9C2B-A5D4BDB128EE}">
      <dgm:prSet/>
      <dgm:spPr/>
      <dgm:t>
        <a:bodyPr/>
        <a:lstStyle/>
        <a:p>
          <a:endParaRPr lang="es-MX"/>
        </a:p>
      </dgm:t>
    </dgm:pt>
    <dgm:pt modelId="{6FBF839C-AEDC-4B4F-ABAE-0CF471740CFB}" type="sibTrans" cxnId="{E559D75D-1A51-4AAE-9C2B-A5D4BDB128EE}">
      <dgm:prSet/>
      <dgm:spPr/>
      <dgm:t>
        <a:bodyPr/>
        <a:lstStyle/>
        <a:p>
          <a:endParaRPr lang="es-MX"/>
        </a:p>
      </dgm:t>
    </dgm:pt>
    <dgm:pt modelId="{50AA565A-410C-4E2B-8C22-E23FBB02802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600" b="0" dirty="0" smtClean="0">
              <a:hlinkClick xmlns:r="http://schemas.openxmlformats.org/officeDocument/2006/relationships" r:id="rId1" action="ppaction://hlinksldjump"/>
            </a:rPr>
            <a:t> Objetivo</a:t>
          </a:r>
          <a:endParaRPr lang="es-MX" sz="1600" b="0" dirty="0" smtClean="0"/>
        </a:p>
        <a:p>
          <a:pPr marL="285750" indent="0" defTabSz="1600200">
            <a:lnSpc>
              <a:spcPct val="90000"/>
            </a:lnSpc>
            <a:spcBef>
              <a:spcPct val="0"/>
            </a:spcBef>
            <a:spcAft>
              <a:spcPct val="15000"/>
            </a:spcAft>
            <a:buNone/>
          </a:pPr>
          <a:endParaRPr lang="es-MX" sz="1600" dirty="0"/>
        </a:p>
      </dgm:t>
    </dgm:pt>
    <dgm:pt modelId="{2EC1BBF4-378A-4B8E-827C-17456328BB22}" type="parTrans" cxnId="{2808750B-E687-401F-8199-0F4E4F78479C}">
      <dgm:prSet/>
      <dgm:spPr/>
      <dgm:t>
        <a:bodyPr/>
        <a:lstStyle/>
        <a:p>
          <a:endParaRPr lang="es-MX"/>
        </a:p>
      </dgm:t>
    </dgm:pt>
    <dgm:pt modelId="{20D9D8A2-A294-4B67-B65F-CC4ABBE4AB98}" type="sibTrans" cxnId="{2808750B-E687-401F-8199-0F4E4F78479C}">
      <dgm:prSet/>
      <dgm:spPr/>
      <dgm:t>
        <a:bodyPr/>
        <a:lstStyle/>
        <a:p>
          <a:endParaRPr lang="es-MX"/>
        </a:p>
      </dgm:t>
    </dgm:pt>
    <dgm:pt modelId="{E9F95336-C4A1-4B4B-9826-CA8A7ADF33F0}">
      <dgm:prSet custT="1"/>
      <dgm:spPr/>
      <dgm:t>
        <a:bodyPr/>
        <a:lstStyle/>
        <a:p>
          <a:r>
            <a:rPr lang="es-MX" sz="1600" b="1" dirty="0" smtClean="0"/>
            <a:t>o</a:t>
          </a:r>
          <a:endParaRPr lang="es-MX" sz="1600" b="1" dirty="0"/>
        </a:p>
      </dgm:t>
    </dgm:pt>
    <dgm:pt modelId="{38973AF1-6ED8-4EEE-A389-DF21058E1B0C}" type="parTrans" cxnId="{D31322F9-9A33-443B-A8B1-B7320CCFD841}">
      <dgm:prSet/>
      <dgm:spPr/>
      <dgm:t>
        <a:bodyPr/>
        <a:lstStyle/>
        <a:p>
          <a:endParaRPr lang="es-MX"/>
        </a:p>
      </dgm:t>
    </dgm:pt>
    <dgm:pt modelId="{CC564E91-1CF2-40E6-9D94-04B972217295}" type="sibTrans" cxnId="{D31322F9-9A33-443B-A8B1-B7320CCFD841}">
      <dgm:prSet/>
      <dgm:spPr/>
      <dgm:t>
        <a:bodyPr/>
        <a:lstStyle/>
        <a:p>
          <a:endParaRPr lang="es-MX"/>
        </a:p>
      </dgm:t>
    </dgm:pt>
    <dgm:pt modelId="{242CA876-22CB-429F-8E30-AE297968AE22}">
      <dgm:prSet custT="1"/>
      <dgm:spPr/>
      <dgm:t>
        <a:bodyPr/>
        <a:lstStyle/>
        <a:p>
          <a:r>
            <a:rPr lang="es-MX" sz="1600" dirty="0" smtClean="0">
              <a:hlinkClick xmlns:r="http://schemas.openxmlformats.org/officeDocument/2006/relationships" r:id="rId2" action="ppaction://hlinksldjump"/>
            </a:rPr>
            <a:t>Cuentas Nacionales</a:t>
          </a:r>
          <a:endParaRPr lang="es-MX" sz="1600" dirty="0"/>
        </a:p>
      </dgm:t>
    </dgm:pt>
    <dgm:pt modelId="{6AA77A63-0CA4-4EA5-838A-4BAF3ED6366B}" type="parTrans" cxnId="{72F51A88-CFA0-4C96-8C9A-76FE19ED88BA}">
      <dgm:prSet/>
      <dgm:spPr/>
      <dgm:t>
        <a:bodyPr/>
        <a:lstStyle/>
        <a:p>
          <a:endParaRPr lang="es-MX"/>
        </a:p>
      </dgm:t>
    </dgm:pt>
    <dgm:pt modelId="{818BBEC8-A42A-4342-BC7C-23EA7A248497}" type="sibTrans" cxnId="{72F51A88-CFA0-4C96-8C9A-76FE19ED88BA}">
      <dgm:prSet/>
      <dgm:spPr/>
      <dgm:t>
        <a:bodyPr/>
        <a:lstStyle/>
        <a:p>
          <a:endParaRPr lang="es-MX"/>
        </a:p>
      </dgm:t>
    </dgm:pt>
    <dgm:pt modelId="{B1BE13B2-55BF-494F-BF3D-90AD2738CE90}">
      <dgm:prSet custT="1"/>
      <dgm:spPr/>
      <dgm:t>
        <a:bodyPr/>
        <a:lstStyle/>
        <a:p>
          <a:r>
            <a:rPr lang="es-MX" sz="1600" b="1" dirty="0" smtClean="0"/>
            <a:t>n</a:t>
          </a:r>
          <a:endParaRPr lang="es-MX" sz="1600" b="1" dirty="0"/>
        </a:p>
      </dgm:t>
    </dgm:pt>
    <dgm:pt modelId="{8826150D-D3BD-4E8B-B7D7-8FC6DD2F0929}" type="parTrans" cxnId="{06025871-11F8-4DC7-B70A-4D40A58D514C}">
      <dgm:prSet/>
      <dgm:spPr/>
      <dgm:t>
        <a:bodyPr/>
        <a:lstStyle/>
        <a:p>
          <a:endParaRPr lang="es-MX"/>
        </a:p>
      </dgm:t>
    </dgm:pt>
    <dgm:pt modelId="{F078F3D0-716A-48C2-B4AC-06A79EF08CBD}" type="sibTrans" cxnId="{06025871-11F8-4DC7-B70A-4D40A58D514C}">
      <dgm:prSet/>
      <dgm:spPr/>
      <dgm:t>
        <a:bodyPr/>
        <a:lstStyle/>
        <a:p>
          <a:endParaRPr lang="es-MX"/>
        </a:p>
      </dgm:t>
    </dgm:pt>
    <dgm:pt modelId="{9DA02DF3-494B-45E2-B820-94EEC477835F}">
      <dgm:prSet custT="1"/>
      <dgm:spPr/>
      <dgm:t>
        <a:bodyPr/>
        <a:lstStyle/>
        <a:p>
          <a:r>
            <a:rPr lang="es-MX" sz="1600" dirty="0" smtClean="0">
              <a:hlinkClick xmlns:r="http://schemas.openxmlformats.org/officeDocument/2006/relationships" r:id="rId3" action="ppaction://hlinksldjump"/>
            </a:rPr>
            <a:t>Funciones</a:t>
          </a:r>
          <a:endParaRPr lang="es-MX" sz="1600" dirty="0"/>
        </a:p>
      </dgm:t>
    </dgm:pt>
    <dgm:pt modelId="{4015DF19-E3D9-4DE4-AC65-5771442954DF}" type="parTrans" cxnId="{1F672D70-001C-4695-87BF-B6DA9BA0CFD3}">
      <dgm:prSet/>
      <dgm:spPr/>
      <dgm:t>
        <a:bodyPr/>
        <a:lstStyle/>
        <a:p>
          <a:endParaRPr lang="es-MX"/>
        </a:p>
      </dgm:t>
    </dgm:pt>
    <dgm:pt modelId="{5D620D14-9A7F-4E8C-80A0-56690ED87BE0}" type="sibTrans" cxnId="{1F672D70-001C-4695-87BF-B6DA9BA0CFD3}">
      <dgm:prSet/>
      <dgm:spPr/>
      <dgm:t>
        <a:bodyPr/>
        <a:lstStyle/>
        <a:p>
          <a:endParaRPr lang="es-MX"/>
        </a:p>
      </dgm:t>
    </dgm:pt>
    <dgm:pt modelId="{7EA5CC07-20A3-4813-A7E2-37C629754112}">
      <dgm:prSet custT="1"/>
      <dgm:spPr/>
      <dgm:t>
        <a:bodyPr/>
        <a:lstStyle/>
        <a:p>
          <a:r>
            <a:rPr lang="es-MX" sz="1600" b="1" dirty="0" smtClean="0"/>
            <a:t>t</a:t>
          </a:r>
          <a:endParaRPr lang="es-MX" sz="1600" b="1" dirty="0"/>
        </a:p>
      </dgm:t>
    </dgm:pt>
    <dgm:pt modelId="{B4F145ED-99F6-439D-A2FD-A3E956AF4B68}" type="parTrans" cxnId="{59DC1584-584A-4950-801D-9F0F643377B6}">
      <dgm:prSet/>
      <dgm:spPr/>
      <dgm:t>
        <a:bodyPr/>
        <a:lstStyle/>
        <a:p>
          <a:endParaRPr lang="es-MX"/>
        </a:p>
      </dgm:t>
    </dgm:pt>
    <dgm:pt modelId="{AE0244E4-7472-456F-8BAF-DA1616337357}" type="sibTrans" cxnId="{59DC1584-584A-4950-801D-9F0F643377B6}">
      <dgm:prSet/>
      <dgm:spPr/>
      <dgm:t>
        <a:bodyPr/>
        <a:lstStyle/>
        <a:p>
          <a:endParaRPr lang="es-MX"/>
        </a:p>
      </dgm:t>
    </dgm:pt>
    <dgm:pt modelId="{8FFC1C03-A3D6-4AB0-8A50-5166395981B9}">
      <dgm:prSet custT="1"/>
      <dgm:spPr/>
      <dgm:t>
        <a:bodyPr/>
        <a:lstStyle/>
        <a:p>
          <a:r>
            <a:rPr lang="es-MX" sz="1600" dirty="0" smtClean="0">
              <a:hlinkClick xmlns:r="http://schemas.openxmlformats.org/officeDocument/2006/relationships" r:id="rId4" action="ppaction://hlinksldjump"/>
            </a:rPr>
            <a:t>Antecedentes</a:t>
          </a:r>
          <a:endParaRPr lang="es-MX" sz="1600" dirty="0"/>
        </a:p>
      </dgm:t>
    </dgm:pt>
    <dgm:pt modelId="{221CE74E-770E-446C-AB1D-61EBD9A340A9}" type="parTrans" cxnId="{6375CB61-8C5F-431E-B32F-A06415886994}">
      <dgm:prSet/>
      <dgm:spPr/>
      <dgm:t>
        <a:bodyPr/>
        <a:lstStyle/>
        <a:p>
          <a:endParaRPr lang="es-MX"/>
        </a:p>
      </dgm:t>
    </dgm:pt>
    <dgm:pt modelId="{478E39FB-7713-4816-BAD3-6CDE6DCCBC79}" type="sibTrans" cxnId="{6375CB61-8C5F-431E-B32F-A06415886994}">
      <dgm:prSet/>
      <dgm:spPr/>
      <dgm:t>
        <a:bodyPr/>
        <a:lstStyle/>
        <a:p>
          <a:endParaRPr lang="es-MX"/>
        </a:p>
      </dgm:t>
    </dgm:pt>
    <dgm:pt modelId="{635E0749-75ED-4E50-A603-82668800E0BD}">
      <dgm:prSet custT="1"/>
      <dgm:spPr/>
      <dgm:t>
        <a:bodyPr/>
        <a:lstStyle/>
        <a:p>
          <a:r>
            <a:rPr lang="es-MX" sz="1600" b="1" dirty="0" smtClean="0"/>
            <a:t>e</a:t>
          </a:r>
          <a:endParaRPr lang="es-MX" sz="1600" b="1" dirty="0"/>
        </a:p>
      </dgm:t>
    </dgm:pt>
    <dgm:pt modelId="{4703309F-51F2-4E06-B17C-A7AD84D1C09A}" type="parTrans" cxnId="{CC2CF5FF-5CCF-4A89-8A7B-76435A865F36}">
      <dgm:prSet/>
      <dgm:spPr/>
      <dgm:t>
        <a:bodyPr/>
        <a:lstStyle/>
        <a:p>
          <a:endParaRPr lang="es-MX"/>
        </a:p>
      </dgm:t>
    </dgm:pt>
    <dgm:pt modelId="{0D45CA0D-0612-4B77-A4CB-981F649A5CBC}" type="sibTrans" cxnId="{CC2CF5FF-5CCF-4A89-8A7B-76435A865F36}">
      <dgm:prSet/>
      <dgm:spPr/>
      <dgm:t>
        <a:bodyPr/>
        <a:lstStyle/>
        <a:p>
          <a:endParaRPr lang="es-MX"/>
        </a:p>
      </dgm:t>
    </dgm:pt>
    <dgm:pt modelId="{21E0E05E-E009-48B6-9823-0ADAA49FFC6B}">
      <dgm:prSet custT="1"/>
      <dgm:spPr/>
      <dgm:t>
        <a:bodyPr/>
        <a:lstStyle/>
        <a:p>
          <a:r>
            <a:rPr lang="es-MX" sz="1600" b="1" dirty="0" smtClean="0"/>
            <a:t>n</a:t>
          </a:r>
          <a:endParaRPr lang="es-MX" sz="1600" b="1" dirty="0"/>
        </a:p>
      </dgm:t>
    </dgm:pt>
    <dgm:pt modelId="{01048A4D-CF9E-402A-B010-F2554BB3F3CC}" type="parTrans" cxnId="{141AF84D-7E55-4110-AD48-30BD73B60A3B}">
      <dgm:prSet/>
      <dgm:spPr/>
      <dgm:t>
        <a:bodyPr/>
        <a:lstStyle/>
        <a:p>
          <a:endParaRPr lang="es-MX"/>
        </a:p>
      </dgm:t>
    </dgm:pt>
    <dgm:pt modelId="{02232FDD-B3EF-4ED2-92D4-EC95167CA405}" type="sibTrans" cxnId="{141AF84D-7E55-4110-AD48-30BD73B60A3B}">
      <dgm:prSet/>
      <dgm:spPr/>
      <dgm:t>
        <a:bodyPr/>
        <a:lstStyle/>
        <a:p>
          <a:endParaRPr lang="es-MX"/>
        </a:p>
      </dgm:t>
    </dgm:pt>
    <dgm:pt modelId="{E27FDFE7-E761-458C-B54F-2AA9543CB41D}">
      <dgm:prSet custT="1"/>
      <dgm:spPr/>
      <dgm:t>
        <a:bodyPr/>
        <a:lstStyle/>
        <a:p>
          <a:r>
            <a:rPr lang="es-MX" sz="1600" b="1" dirty="0" smtClean="0"/>
            <a:t>i</a:t>
          </a:r>
          <a:endParaRPr lang="es-MX" sz="1600" b="1" dirty="0"/>
        </a:p>
      </dgm:t>
    </dgm:pt>
    <dgm:pt modelId="{84C88D87-FB6E-4062-9C4F-24A313E7B010}" type="parTrans" cxnId="{F76D2031-EB64-4EE7-82FF-6954B128D917}">
      <dgm:prSet/>
      <dgm:spPr/>
      <dgm:t>
        <a:bodyPr/>
        <a:lstStyle/>
        <a:p>
          <a:endParaRPr lang="es-MX"/>
        </a:p>
      </dgm:t>
    </dgm:pt>
    <dgm:pt modelId="{E982AD34-4A6E-4508-868A-B398365950AB}" type="sibTrans" cxnId="{F76D2031-EB64-4EE7-82FF-6954B128D917}">
      <dgm:prSet/>
      <dgm:spPr/>
      <dgm:t>
        <a:bodyPr/>
        <a:lstStyle/>
        <a:p>
          <a:endParaRPr lang="es-MX"/>
        </a:p>
      </dgm:t>
    </dgm:pt>
    <dgm:pt modelId="{EEB3DC96-D4FF-4D13-BF4B-77EB1599C3CB}">
      <dgm:prSet custT="1"/>
      <dgm:spPr/>
      <dgm:t>
        <a:bodyPr/>
        <a:lstStyle/>
        <a:p>
          <a:r>
            <a:rPr lang="es-MX" sz="1600" dirty="0" smtClean="0">
              <a:hlinkClick xmlns:r="http://schemas.openxmlformats.org/officeDocument/2006/relationships" r:id="rId5" action="ppaction://hlinksldjump"/>
            </a:rPr>
            <a:t>Clasificación</a:t>
          </a:r>
          <a:endParaRPr lang="es-MX" sz="1600" dirty="0"/>
        </a:p>
      </dgm:t>
    </dgm:pt>
    <dgm:pt modelId="{7274B635-45AF-4A7D-BE80-173833F2E102}" type="parTrans" cxnId="{A24AEC98-A984-4F92-98A8-1918AF8C6042}">
      <dgm:prSet/>
      <dgm:spPr/>
      <dgm:t>
        <a:bodyPr/>
        <a:lstStyle/>
        <a:p>
          <a:endParaRPr lang="es-MX"/>
        </a:p>
      </dgm:t>
    </dgm:pt>
    <dgm:pt modelId="{2F66E95A-9821-412D-942E-0CA18A7940C7}" type="sibTrans" cxnId="{A24AEC98-A984-4F92-98A8-1918AF8C6042}">
      <dgm:prSet/>
      <dgm:spPr/>
      <dgm:t>
        <a:bodyPr/>
        <a:lstStyle/>
        <a:p>
          <a:endParaRPr lang="es-MX"/>
        </a:p>
      </dgm:t>
    </dgm:pt>
    <dgm:pt modelId="{9A277963-BB2B-4149-856F-40E038FB31E3}">
      <dgm:prSet custT="1"/>
      <dgm:spPr/>
      <dgm:t>
        <a:bodyPr/>
        <a:lstStyle/>
        <a:p>
          <a:r>
            <a:rPr lang="es-MX" sz="1600" dirty="0" smtClean="0">
              <a:hlinkClick xmlns:r="http://schemas.openxmlformats.org/officeDocument/2006/relationships" r:id="rId6" action="ppaction://hlinksldjump"/>
            </a:rPr>
            <a:t>Conclusiones</a:t>
          </a:r>
          <a:endParaRPr lang="es-MX" sz="1600" dirty="0"/>
        </a:p>
      </dgm:t>
    </dgm:pt>
    <dgm:pt modelId="{4E3E4C11-3D12-4DCA-B5BA-321498E57C5D}" type="parTrans" cxnId="{9E773BE0-55E3-4859-BE8F-1ECD26907E98}">
      <dgm:prSet/>
      <dgm:spPr/>
      <dgm:t>
        <a:bodyPr/>
        <a:lstStyle/>
        <a:p>
          <a:endParaRPr lang="es-MX"/>
        </a:p>
      </dgm:t>
    </dgm:pt>
    <dgm:pt modelId="{A14A0000-EF8F-4EA5-9F39-7601495D44EA}" type="sibTrans" cxnId="{9E773BE0-55E3-4859-BE8F-1ECD26907E98}">
      <dgm:prSet/>
      <dgm:spPr/>
      <dgm:t>
        <a:bodyPr/>
        <a:lstStyle/>
        <a:p>
          <a:endParaRPr lang="es-MX"/>
        </a:p>
      </dgm:t>
    </dgm:pt>
    <dgm:pt modelId="{81550941-782C-4DCC-B6BC-E393C8DC6382}">
      <dgm:prSet custT="1"/>
      <dgm:spPr/>
      <dgm:t>
        <a:bodyPr/>
        <a:lstStyle/>
        <a:p>
          <a:r>
            <a:rPr lang="es-MX" sz="1600" dirty="0" smtClean="0">
              <a:hlinkClick xmlns:r="http://schemas.openxmlformats.org/officeDocument/2006/relationships" r:id="rId7" action="ppaction://hlinksldjump"/>
            </a:rPr>
            <a:t>Actividades</a:t>
          </a:r>
          <a:endParaRPr lang="es-MX" sz="1600" dirty="0"/>
        </a:p>
      </dgm:t>
    </dgm:pt>
    <dgm:pt modelId="{7AEB699C-A7E4-4CE1-A6C2-3512AAA57440}" type="parTrans" cxnId="{669DF67B-5771-4942-BFEF-A8CEC736128E}">
      <dgm:prSet/>
      <dgm:spPr/>
      <dgm:t>
        <a:bodyPr/>
        <a:lstStyle/>
        <a:p>
          <a:endParaRPr lang="es-MX"/>
        </a:p>
      </dgm:t>
    </dgm:pt>
    <dgm:pt modelId="{CCD8F8BD-F944-4EE7-9C68-9A9ABD5FCD25}" type="sibTrans" cxnId="{669DF67B-5771-4942-BFEF-A8CEC736128E}">
      <dgm:prSet/>
      <dgm:spPr/>
      <dgm:t>
        <a:bodyPr/>
        <a:lstStyle/>
        <a:p>
          <a:endParaRPr lang="es-MX"/>
        </a:p>
      </dgm:t>
    </dgm:pt>
    <dgm:pt modelId="{66E967C0-C5AC-4155-8A4E-C0E44F289874}">
      <dgm:prSet custT="1"/>
      <dgm:spPr/>
      <dgm:t>
        <a:bodyPr/>
        <a:lstStyle/>
        <a:p>
          <a:r>
            <a:rPr lang="es-MX" sz="1600" b="1" dirty="0" smtClean="0"/>
            <a:t>d</a:t>
          </a:r>
          <a:endParaRPr lang="es-MX" sz="1600" b="1" dirty="0"/>
        </a:p>
      </dgm:t>
    </dgm:pt>
    <dgm:pt modelId="{5933F6BD-377D-49BE-AEF4-8DE6F4F6F9D9}" type="parTrans" cxnId="{7525F062-F18F-4DA4-83BA-87612E20C0D5}">
      <dgm:prSet/>
      <dgm:spPr/>
      <dgm:t>
        <a:bodyPr/>
        <a:lstStyle/>
        <a:p>
          <a:endParaRPr lang="es-MX"/>
        </a:p>
      </dgm:t>
    </dgm:pt>
    <dgm:pt modelId="{2BFC6000-C424-4FA7-9829-565CD230A26E}" type="sibTrans" cxnId="{7525F062-F18F-4DA4-83BA-87612E20C0D5}">
      <dgm:prSet/>
      <dgm:spPr/>
      <dgm:t>
        <a:bodyPr/>
        <a:lstStyle/>
        <a:p>
          <a:endParaRPr lang="es-MX"/>
        </a:p>
      </dgm:t>
    </dgm:pt>
    <dgm:pt modelId="{CBEB9EAD-8400-4F4D-B579-675AD1016FCD}">
      <dgm:prSet custT="1"/>
      <dgm:spPr/>
      <dgm:t>
        <a:bodyPr/>
        <a:lstStyle/>
        <a:p>
          <a:r>
            <a:rPr lang="es-MX" sz="1600" b="1" dirty="0" smtClean="0"/>
            <a:t>o</a:t>
          </a:r>
          <a:endParaRPr lang="es-MX" sz="1600" b="1" dirty="0"/>
        </a:p>
      </dgm:t>
    </dgm:pt>
    <dgm:pt modelId="{D40AFCB6-80D0-41B8-81A5-F335D5D0998D}" type="parTrans" cxnId="{11BAA707-2618-4CDD-9E9C-B7219ADBF153}">
      <dgm:prSet/>
      <dgm:spPr/>
      <dgm:t>
        <a:bodyPr/>
        <a:lstStyle/>
        <a:p>
          <a:endParaRPr lang="es-MX"/>
        </a:p>
      </dgm:t>
    </dgm:pt>
    <dgm:pt modelId="{1CB67EBD-06B2-4731-A7B0-174D6743750E}" type="sibTrans" cxnId="{11BAA707-2618-4CDD-9E9C-B7219ADBF153}">
      <dgm:prSet/>
      <dgm:spPr/>
      <dgm:t>
        <a:bodyPr/>
        <a:lstStyle/>
        <a:p>
          <a:endParaRPr lang="es-MX"/>
        </a:p>
      </dgm:t>
    </dgm:pt>
    <dgm:pt modelId="{15DBE1C9-0AFC-4DFF-B45F-10A9CF71BECE}">
      <dgm:prSet custT="1"/>
      <dgm:spPr/>
      <dgm:t>
        <a:bodyPr/>
        <a:lstStyle/>
        <a:p>
          <a:r>
            <a:rPr lang="es-MX" sz="1600" dirty="0" smtClean="0">
              <a:hlinkClick xmlns:r="http://schemas.openxmlformats.org/officeDocument/2006/relationships" r:id="rId8" action="ppaction://hlinksldjump"/>
            </a:rPr>
            <a:t>Anexos</a:t>
          </a:r>
          <a:endParaRPr lang="es-MX" sz="1600" dirty="0"/>
        </a:p>
      </dgm:t>
    </dgm:pt>
    <dgm:pt modelId="{009F5FC4-40BC-42AA-B77D-711E31C7C138}" type="parTrans" cxnId="{4306CAFF-B066-4D07-9B77-142713B8C909}">
      <dgm:prSet/>
      <dgm:spPr/>
      <dgm:t>
        <a:bodyPr/>
        <a:lstStyle/>
        <a:p>
          <a:endParaRPr lang="es-MX"/>
        </a:p>
      </dgm:t>
    </dgm:pt>
    <dgm:pt modelId="{1F4CDA3E-964B-4687-8A9D-2A52F6E3A57B}" type="sibTrans" cxnId="{4306CAFF-B066-4D07-9B77-142713B8C909}">
      <dgm:prSet/>
      <dgm:spPr/>
      <dgm:t>
        <a:bodyPr/>
        <a:lstStyle/>
        <a:p>
          <a:endParaRPr lang="es-MX"/>
        </a:p>
      </dgm:t>
    </dgm:pt>
    <dgm:pt modelId="{80CFE41E-C0CA-41BD-8330-8BD29E3F9219}">
      <dgm:prSet custT="1"/>
      <dgm:spPr/>
      <dgm:t>
        <a:bodyPr/>
        <a:lstStyle/>
        <a:p>
          <a:r>
            <a:rPr lang="es-MX" sz="1600" dirty="0" smtClean="0">
              <a:hlinkClick xmlns:r="http://schemas.openxmlformats.org/officeDocument/2006/relationships" r:id="rId9" action="ppaction://hlinksldjump"/>
            </a:rPr>
            <a:t>Sitios Web</a:t>
          </a:r>
          <a:r>
            <a:rPr lang="es-MX" sz="1600" dirty="0" smtClean="0"/>
            <a:t>	</a:t>
          </a:r>
          <a:endParaRPr lang="es-MX" sz="1600" dirty="0"/>
        </a:p>
      </dgm:t>
    </dgm:pt>
    <dgm:pt modelId="{902DEE47-2C22-429A-A626-6699E0055C47}" type="parTrans" cxnId="{6F58BC31-2E40-4006-ADED-AF4EE43601D0}">
      <dgm:prSet/>
      <dgm:spPr/>
      <dgm:t>
        <a:bodyPr/>
        <a:lstStyle/>
        <a:p>
          <a:endParaRPr lang="es-MX"/>
        </a:p>
      </dgm:t>
    </dgm:pt>
    <dgm:pt modelId="{DA11551F-1CC4-49FD-8CC2-8A2D6B802374}" type="sibTrans" cxnId="{6F58BC31-2E40-4006-ADED-AF4EE43601D0}">
      <dgm:prSet/>
      <dgm:spPr/>
      <dgm:t>
        <a:bodyPr/>
        <a:lstStyle/>
        <a:p>
          <a:endParaRPr lang="es-MX"/>
        </a:p>
      </dgm:t>
    </dgm:pt>
    <dgm:pt modelId="{A1D88290-55B0-4FFF-9026-F757489C378E}">
      <dgm:prSet custT="1"/>
      <dgm:spPr/>
      <dgm:t>
        <a:bodyPr/>
        <a:lstStyle/>
        <a:p>
          <a:endParaRPr lang="es-MX" sz="1600" dirty="0"/>
        </a:p>
      </dgm:t>
    </dgm:pt>
    <dgm:pt modelId="{40B853EB-AD12-4A31-8095-0510FE2BDE27}" type="parTrans" cxnId="{80466DB2-7512-4249-BFC7-C1342C60228C}">
      <dgm:prSet/>
      <dgm:spPr/>
      <dgm:t>
        <a:bodyPr/>
        <a:lstStyle/>
        <a:p>
          <a:endParaRPr lang="es-MX"/>
        </a:p>
      </dgm:t>
    </dgm:pt>
    <dgm:pt modelId="{B214AB0E-BBCF-41B1-A1E1-E994DFDE0C33}" type="sibTrans" cxnId="{80466DB2-7512-4249-BFC7-C1342C60228C}">
      <dgm:prSet/>
      <dgm:spPr/>
      <dgm:t>
        <a:bodyPr/>
        <a:lstStyle/>
        <a:p>
          <a:endParaRPr lang="es-MX"/>
        </a:p>
      </dgm:t>
    </dgm:pt>
    <dgm:pt modelId="{C7BFE6E2-CCC9-49C8-9594-D3FE3364F6C3}">
      <dgm:prSet custT="1"/>
      <dgm:spPr/>
      <dgm:t>
        <a:bodyPr/>
        <a:lstStyle/>
        <a:p>
          <a:r>
            <a:rPr lang="es-MX" sz="1600" dirty="0" smtClean="0">
              <a:hlinkClick xmlns:r="http://schemas.openxmlformats.org/officeDocument/2006/relationships" r:id="rId10" action="ppaction://hlinksldjump"/>
            </a:rPr>
            <a:t>Créditos</a:t>
          </a:r>
          <a:endParaRPr lang="es-MX" sz="1600" dirty="0"/>
        </a:p>
      </dgm:t>
    </dgm:pt>
    <dgm:pt modelId="{2C90239D-648A-4B4D-B916-73A1223FB5D5}" type="parTrans" cxnId="{F247CFC0-D05D-4E0B-BF97-19D2939B5D46}">
      <dgm:prSet/>
      <dgm:spPr/>
      <dgm:t>
        <a:bodyPr/>
        <a:lstStyle/>
        <a:p>
          <a:endParaRPr lang="es-MX"/>
        </a:p>
      </dgm:t>
    </dgm:pt>
    <dgm:pt modelId="{3743BB16-5171-484D-8FDB-BF8C44F83161}" type="sibTrans" cxnId="{F247CFC0-D05D-4E0B-BF97-19D2939B5D46}">
      <dgm:prSet/>
      <dgm:spPr/>
      <dgm:t>
        <a:bodyPr/>
        <a:lstStyle/>
        <a:p>
          <a:endParaRPr lang="es-MX"/>
        </a:p>
      </dgm:t>
    </dgm:pt>
    <dgm:pt modelId="{BE58EE8E-1E3D-4A63-92B7-12B1B2A64978}">
      <dgm:prSet custT="1"/>
      <dgm:spPr/>
      <dgm:t>
        <a:bodyPr/>
        <a:lstStyle/>
        <a:p>
          <a:endParaRPr lang="es-MX" sz="1600" dirty="0"/>
        </a:p>
      </dgm:t>
    </dgm:pt>
    <dgm:pt modelId="{A43D3EE7-3B62-4FC2-A8E0-BE390BB8775D}" type="parTrans" cxnId="{8E0D6E41-081E-4473-AEF8-58849986E5CD}">
      <dgm:prSet/>
      <dgm:spPr/>
      <dgm:t>
        <a:bodyPr/>
        <a:lstStyle/>
        <a:p>
          <a:endParaRPr lang="es-MX"/>
        </a:p>
      </dgm:t>
    </dgm:pt>
    <dgm:pt modelId="{BA3823DA-30AF-485B-BBF0-4DC96C38DB59}" type="sibTrans" cxnId="{8E0D6E41-081E-4473-AEF8-58849986E5CD}">
      <dgm:prSet/>
      <dgm:spPr/>
      <dgm:t>
        <a:bodyPr/>
        <a:lstStyle/>
        <a:p>
          <a:endParaRPr lang="es-MX"/>
        </a:p>
      </dgm:t>
    </dgm:pt>
    <dgm:pt modelId="{E5AB7B2E-80CE-49CD-8296-279D790669D0}">
      <dgm:prSet custT="1"/>
      <dgm:spPr/>
      <dgm:t>
        <a:bodyPr/>
        <a:lstStyle/>
        <a:p>
          <a:r>
            <a:rPr lang="es-MX" sz="1600" dirty="0" smtClean="0">
              <a:hlinkClick xmlns:r="http://schemas.openxmlformats.org/officeDocument/2006/relationships" r:id="rId11" action="ppaction://hlinksldjump"/>
            </a:rPr>
            <a:t>Recomendaciones</a:t>
          </a:r>
          <a:endParaRPr lang="es-MX" sz="1600" dirty="0"/>
        </a:p>
      </dgm:t>
    </dgm:pt>
    <dgm:pt modelId="{ABC58FDF-503A-4564-8CD1-7BB7C229E6B8}" type="parTrans" cxnId="{6ACBD58C-6446-4D87-BF98-4CC5FC0F6F73}">
      <dgm:prSet/>
      <dgm:spPr/>
      <dgm:t>
        <a:bodyPr/>
        <a:lstStyle/>
        <a:p>
          <a:endParaRPr lang="es-MX"/>
        </a:p>
      </dgm:t>
    </dgm:pt>
    <dgm:pt modelId="{665D979F-5350-4EF6-83F5-604A7EB7B378}" type="sibTrans" cxnId="{6ACBD58C-6446-4D87-BF98-4CC5FC0F6F73}">
      <dgm:prSet/>
      <dgm:spPr/>
      <dgm:t>
        <a:bodyPr/>
        <a:lstStyle/>
        <a:p>
          <a:endParaRPr lang="es-MX"/>
        </a:p>
      </dgm:t>
    </dgm:pt>
    <dgm:pt modelId="{26F7DE8F-1B7D-4785-AAC5-48E8332CE40A}">
      <dgm:prSet phldrT="[Texto]" custT="1"/>
      <dgm:spPr/>
      <dgm:t>
        <a:bodyPr/>
        <a:lstStyle/>
        <a:p>
          <a:pPr algn="l">
            <a:spcAft>
              <a:spcPts val="0"/>
            </a:spcAft>
          </a:pPr>
          <a:r>
            <a:rPr lang="es-MX" sz="1600" dirty="0" smtClean="0">
              <a:solidFill>
                <a:schemeClr val="tx1"/>
              </a:solidFill>
              <a:hlinkClick xmlns:r="http://schemas.openxmlformats.org/officeDocument/2006/relationships" r:id="rId12" action="ppaction://hlinksldjump"/>
            </a:rPr>
            <a:t>Presentación</a:t>
          </a:r>
          <a:endParaRPr lang="es-MX" sz="1600" dirty="0" smtClean="0">
            <a:solidFill>
              <a:schemeClr val="tx1"/>
            </a:solidFill>
          </a:endParaRPr>
        </a:p>
      </dgm:t>
    </dgm:pt>
    <dgm:pt modelId="{9FA808AB-E321-4D02-BE24-A3DFECB63F50}" type="parTrans" cxnId="{36F30E1F-3495-4104-82C9-413622D450B9}">
      <dgm:prSet/>
      <dgm:spPr/>
      <dgm:t>
        <a:bodyPr/>
        <a:lstStyle/>
        <a:p>
          <a:endParaRPr lang="es-MX"/>
        </a:p>
      </dgm:t>
    </dgm:pt>
    <dgm:pt modelId="{9FD5574E-5F7B-4633-B547-9046AE2C623C}" type="sibTrans" cxnId="{36F30E1F-3495-4104-82C9-413622D450B9}">
      <dgm:prSet/>
      <dgm:spPr/>
      <dgm:t>
        <a:bodyPr/>
        <a:lstStyle/>
        <a:p>
          <a:endParaRPr lang="es-MX"/>
        </a:p>
      </dgm:t>
    </dgm:pt>
    <dgm:pt modelId="{F1492C58-B521-4B9C-9459-6F6C5FB9F52D}">
      <dgm:prSet phldrT="[Texto]" custT="1"/>
      <dgm:spPr/>
      <dgm:t>
        <a:bodyPr/>
        <a:lstStyle/>
        <a:p>
          <a:r>
            <a:rPr lang="es-MX" sz="1800" dirty="0" smtClean="0"/>
            <a:t> </a:t>
          </a:r>
          <a:endParaRPr lang="es-MX" sz="1800" dirty="0"/>
        </a:p>
      </dgm:t>
    </dgm:pt>
    <dgm:pt modelId="{05627A71-1222-4360-B284-3128BCD9B141}" type="sibTrans" cxnId="{87249F42-E942-4F2C-B556-A68268326DCE}">
      <dgm:prSet/>
      <dgm:spPr/>
      <dgm:t>
        <a:bodyPr/>
        <a:lstStyle/>
        <a:p>
          <a:endParaRPr lang="es-MX"/>
        </a:p>
      </dgm:t>
    </dgm:pt>
    <dgm:pt modelId="{059EFDAF-A31E-4420-85C7-9FBFBEB46E72}" type="parTrans" cxnId="{87249F42-E942-4F2C-B556-A68268326DCE}">
      <dgm:prSet/>
      <dgm:spPr/>
      <dgm:t>
        <a:bodyPr/>
        <a:lstStyle/>
        <a:p>
          <a:endParaRPr lang="es-MX"/>
        </a:p>
      </dgm:t>
    </dgm:pt>
    <dgm:pt modelId="{CB38EFD9-E5DF-4FBA-867F-F33B618DC8A8}">
      <dgm:prSet custT="1"/>
      <dgm:spPr/>
      <dgm:t>
        <a:bodyPr/>
        <a:lstStyle/>
        <a:p>
          <a:pPr marL="285750" indent="0" defTabSz="1600200">
            <a:lnSpc>
              <a:spcPct val="90000"/>
            </a:lnSpc>
            <a:spcBef>
              <a:spcPct val="0"/>
            </a:spcBef>
            <a:spcAft>
              <a:spcPct val="15000"/>
            </a:spcAft>
            <a:buNone/>
          </a:pPr>
          <a:endParaRPr lang="es-MX" sz="1600" dirty="0"/>
        </a:p>
      </dgm:t>
    </dgm:pt>
    <dgm:pt modelId="{4498EC4F-088E-4D9C-88A1-A000D5881589}" type="parTrans" cxnId="{74D837DF-4E9B-456A-B4B6-A8D581BF6D94}">
      <dgm:prSet/>
      <dgm:spPr/>
      <dgm:t>
        <a:bodyPr/>
        <a:lstStyle/>
        <a:p>
          <a:endParaRPr lang="es-MX"/>
        </a:p>
      </dgm:t>
    </dgm:pt>
    <dgm:pt modelId="{A081D5B4-8C78-42D6-908D-5221555930A7}" type="sibTrans" cxnId="{74D837DF-4E9B-456A-B4B6-A8D581BF6D94}">
      <dgm:prSet/>
      <dgm:spPr/>
      <dgm:t>
        <a:bodyPr/>
        <a:lstStyle/>
        <a:p>
          <a:endParaRPr lang="es-MX"/>
        </a:p>
      </dgm:t>
    </dgm:pt>
    <dgm:pt modelId="{6C7BBF1B-2162-4308-B3D2-04858F11392F}" type="pres">
      <dgm:prSet presAssocID="{5725A0E0-3367-43A5-A9DE-51544FADF97F}" presName="linearFlow" presStyleCnt="0">
        <dgm:presLayoutVars>
          <dgm:dir/>
          <dgm:animLvl val="lvl"/>
          <dgm:resizeHandles val="exact"/>
        </dgm:presLayoutVars>
      </dgm:prSet>
      <dgm:spPr/>
      <dgm:t>
        <a:bodyPr/>
        <a:lstStyle/>
        <a:p>
          <a:endParaRPr lang="es-MX"/>
        </a:p>
      </dgm:t>
    </dgm:pt>
    <dgm:pt modelId="{D495D7C0-7AA9-4426-96A8-FD0E04E76E8E}" type="pres">
      <dgm:prSet presAssocID="{F1492C58-B521-4B9C-9459-6F6C5FB9F52D}" presName="composite" presStyleCnt="0"/>
      <dgm:spPr/>
    </dgm:pt>
    <dgm:pt modelId="{CCEDE3CC-8560-4269-BB6B-71B21BD87E47}" type="pres">
      <dgm:prSet presAssocID="{F1492C58-B521-4B9C-9459-6F6C5FB9F52D}" presName="parentText" presStyleLbl="alignNode1" presStyleIdx="0" presStyleCnt="12">
        <dgm:presLayoutVars>
          <dgm:chMax val="1"/>
          <dgm:bulletEnabled val="1"/>
        </dgm:presLayoutVars>
      </dgm:prSet>
      <dgm:spPr/>
      <dgm:t>
        <a:bodyPr/>
        <a:lstStyle/>
        <a:p>
          <a:endParaRPr lang="es-MX"/>
        </a:p>
      </dgm:t>
    </dgm:pt>
    <dgm:pt modelId="{7A0E8C24-4764-4CEE-9137-31DB30DF07B7}" type="pres">
      <dgm:prSet presAssocID="{F1492C58-B521-4B9C-9459-6F6C5FB9F52D}" presName="descendantText" presStyleLbl="alignAcc1" presStyleIdx="0" presStyleCnt="12" custScaleY="111654">
        <dgm:presLayoutVars>
          <dgm:bulletEnabled val="1"/>
        </dgm:presLayoutVars>
      </dgm:prSet>
      <dgm:spPr/>
      <dgm:t>
        <a:bodyPr/>
        <a:lstStyle/>
        <a:p>
          <a:endParaRPr lang="es-MX"/>
        </a:p>
      </dgm:t>
    </dgm:pt>
    <dgm:pt modelId="{063E4BA7-1CA0-4D11-8F51-604ABE9BFB00}" type="pres">
      <dgm:prSet presAssocID="{05627A71-1222-4360-B284-3128BCD9B141}" presName="sp" presStyleCnt="0"/>
      <dgm:spPr/>
    </dgm:pt>
    <dgm:pt modelId="{7BBBF087-A9F9-4E12-BF6A-9149A0A67553}" type="pres">
      <dgm:prSet presAssocID="{35B7500B-9AB4-4E62-B6EC-1B0AF729ECF7}" presName="composite" presStyleCnt="0"/>
      <dgm:spPr/>
    </dgm:pt>
    <dgm:pt modelId="{CF667068-A4EB-4CB7-B7C2-F93DE9C8F444}" type="pres">
      <dgm:prSet presAssocID="{35B7500B-9AB4-4E62-B6EC-1B0AF729ECF7}" presName="parentText" presStyleLbl="alignNode1" presStyleIdx="1" presStyleCnt="12">
        <dgm:presLayoutVars>
          <dgm:chMax val="1"/>
          <dgm:bulletEnabled val="1"/>
        </dgm:presLayoutVars>
      </dgm:prSet>
      <dgm:spPr/>
      <dgm:t>
        <a:bodyPr/>
        <a:lstStyle/>
        <a:p>
          <a:endParaRPr lang="es-MX"/>
        </a:p>
      </dgm:t>
    </dgm:pt>
    <dgm:pt modelId="{40788975-F07E-4354-B625-2DBF4E180962}" type="pres">
      <dgm:prSet presAssocID="{35B7500B-9AB4-4E62-B6EC-1B0AF729ECF7}" presName="descendantText" presStyleLbl="alignAcc1" presStyleIdx="1" presStyleCnt="12">
        <dgm:presLayoutVars>
          <dgm:bulletEnabled val="1"/>
        </dgm:presLayoutVars>
      </dgm:prSet>
      <dgm:spPr/>
      <dgm:t>
        <a:bodyPr/>
        <a:lstStyle/>
        <a:p>
          <a:endParaRPr lang="es-MX"/>
        </a:p>
      </dgm:t>
    </dgm:pt>
    <dgm:pt modelId="{4B1A66AF-F775-4364-BDD2-70CEA7ABE374}" type="pres">
      <dgm:prSet presAssocID="{6FBF839C-AEDC-4B4F-ABAE-0CF471740CFB}" presName="sp" presStyleCnt="0"/>
      <dgm:spPr/>
    </dgm:pt>
    <dgm:pt modelId="{FFB0AACE-53B2-4BAD-B266-7ADA34BFCAF6}" type="pres">
      <dgm:prSet presAssocID="{E9F95336-C4A1-4B4B-9826-CA8A7ADF33F0}" presName="composite" presStyleCnt="0"/>
      <dgm:spPr/>
    </dgm:pt>
    <dgm:pt modelId="{E6FB6042-F925-4DB9-B3B3-7AF7B794C09A}" type="pres">
      <dgm:prSet presAssocID="{E9F95336-C4A1-4B4B-9826-CA8A7ADF33F0}" presName="parentText" presStyleLbl="alignNode1" presStyleIdx="2" presStyleCnt="12">
        <dgm:presLayoutVars>
          <dgm:chMax val="1"/>
          <dgm:bulletEnabled val="1"/>
        </dgm:presLayoutVars>
      </dgm:prSet>
      <dgm:spPr/>
      <dgm:t>
        <a:bodyPr/>
        <a:lstStyle/>
        <a:p>
          <a:endParaRPr lang="es-MX"/>
        </a:p>
      </dgm:t>
    </dgm:pt>
    <dgm:pt modelId="{ACD79639-29FD-43B1-AB94-E50DC27D4107}" type="pres">
      <dgm:prSet presAssocID="{E9F95336-C4A1-4B4B-9826-CA8A7ADF33F0}" presName="descendantText" presStyleLbl="alignAcc1" presStyleIdx="2" presStyleCnt="12">
        <dgm:presLayoutVars>
          <dgm:bulletEnabled val="1"/>
        </dgm:presLayoutVars>
      </dgm:prSet>
      <dgm:spPr/>
      <dgm:t>
        <a:bodyPr/>
        <a:lstStyle/>
        <a:p>
          <a:endParaRPr lang="es-MX"/>
        </a:p>
      </dgm:t>
    </dgm:pt>
    <dgm:pt modelId="{6C6D5981-2469-44B7-8ADC-C357FBD00308}" type="pres">
      <dgm:prSet presAssocID="{CC564E91-1CF2-40E6-9D94-04B972217295}" presName="sp" presStyleCnt="0"/>
      <dgm:spPr/>
    </dgm:pt>
    <dgm:pt modelId="{2606C6EB-E1D3-4E06-B0D2-391D3164BBC9}" type="pres">
      <dgm:prSet presAssocID="{B1BE13B2-55BF-494F-BF3D-90AD2738CE90}" presName="composite" presStyleCnt="0"/>
      <dgm:spPr/>
    </dgm:pt>
    <dgm:pt modelId="{D56CBFF6-7CD3-4994-A173-B97F0ED4813A}" type="pres">
      <dgm:prSet presAssocID="{B1BE13B2-55BF-494F-BF3D-90AD2738CE90}" presName="parentText" presStyleLbl="alignNode1" presStyleIdx="3" presStyleCnt="12">
        <dgm:presLayoutVars>
          <dgm:chMax val="1"/>
          <dgm:bulletEnabled val="1"/>
        </dgm:presLayoutVars>
      </dgm:prSet>
      <dgm:spPr/>
      <dgm:t>
        <a:bodyPr/>
        <a:lstStyle/>
        <a:p>
          <a:endParaRPr lang="es-MX"/>
        </a:p>
      </dgm:t>
    </dgm:pt>
    <dgm:pt modelId="{35813D67-7B46-4D72-A687-5D700B6405E5}" type="pres">
      <dgm:prSet presAssocID="{B1BE13B2-55BF-494F-BF3D-90AD2738CE90}" presName="descendantText" presStyleLbl="alignAcc1" presStyleIdx="3" presStyleCnt="12">
        <dgm:presLayoutVars>
          <dgm:bulletEnabled val="1"/>
        </dgm:presLayoutVars>
      </dgm:prSet>
      <dgm:spPr/>
      <dgm:t>
        <a:bodyPr/>
        <a:lstStyle/>
        <a:p>
          <a:endParaRPr lang="es-MX"/>
        </a:p>
      </dgm:t>
    </dgm:pt>
    <dgm:pt modelId="{87D93104-FF8C-4215-89C5-E29EA330C88F}" type="pres">
      <dgm:prSet presAssocID="{F078F3D0-716A-48C2-B4AC-06A79EF08CBD}" presName="sp" presStyleCnt="0"/>
      <dgm:spPr/>
    </dgm:pt>
    <dgm:pt modelId="{5A8292A4-9146-41D1-ABBE-E88468729DF6}" type="pres">
      <dgm:prSet presAssocID="{7EA5CC07-20A3-4813-A7E2-37C629754112}" presName="composite" presStyleCnt="0"/>
      <dgm:spPr/>
    </dgm:pt>
    <dgm:pt modelId="{F6180597-C457-4989-B537-7E31C9FD2D70}" type="pres">
      <dgm:prSet presAssocID="{7EA5CC07-20A3-4813-A7E2-37C629754112}" presName="parentText" presStyleLbl="alignNode1" presStyleIdx="4" presStyleCnt="12">
        <dgm:presLayoutVars>
          <dgm:chMax val="1"/>
          <dgm:bulletEnabled val="1"/>
        </dgm:presLayoutVars>
      </dgm:prSet>
      <dgm:spPr/>
      <dgm:t>
        <a:bodyPr/>
        <a:lstStyle/>
        <a:p>
          <a:endParaRPr lang="es-MX"/>
        </a:p>
      </dgm:t>
    </dgm:pt>
    <dgm:pt modelId="{C03DCED1-29F4-46CA-8766-86F2F13544E9}" type="pres">
      <dgm:prSet presAssocID="{7EA5CC07-20A3-4813-A7E2-37C629754112}" presName="descendantText" presStyleLbl="alignAcc1" presStyleIdx="4" presStyleCnt="12">
        <dgm:presLayoutVars>
          <dgm:bulletEnabled val="1"/>
        </dgm:presLayoutVars>
      </dgm:prSet>
      <dgm:spPr/>
      <dgm:t>
        <a:bodyPr/>
        <a:lstStyle/>
        <a:p>
          <a:endParaRPr lang="es-MX"/>
        </a:p>
      </dgm:t>
    </dgm:pt>
    <dgm:pt modelId="{456DAC61-11F0-406E-BB73-024F0B7B3B73}" type="pres">
      <dgm:prSet presAssocID="{AE0244E4-7472-456F-8BAF-DA1616337357}" presName="sp" presStyleCnt="0"/>
      <dgm:spPr/>
    </dgm:pt>
    <dgm:pt modelId="{880E410A-1543-47E2-AA32-4E0F5A87AC42}" type="pres">
      <dgm:prSet presAssocID="{635E0749-75ED-4E50-A603-82668800E0BD}" presName="composite" presStyleCnt="0"/>
      <dgm:spPr/>
    </dgm:pt>
    <dgm:pt modelId="{7903F47C-BDF4-4928-9686-BEACA126ECC6}" type="pres">
      <dgm:prSet presAssocID="{635E0749-75ED-4E50-A603-82668800E0BD}" presName="parentText" presStyleLbl="alignNode1" presStyleIdx="5" presStyleCnt="12">
        <dgm:presLayoutVars>
          <dgm:chMax val="1"/>
          <dgm:bulletEnabled val="1"/>
        </dgm:presLayoutVars>
      </dgm:prSet>
      <dgm:spPr/>
      <dgm:t>
        <a:bodyPr/>
        <a:lstStyle/>
        <a:p>
          <a:endParaRPr lang="es-MX"/>
        </a:p>
      </dgm:t>
    </dgm:pt>
    <dgm:pt modelId="{A4FF0870-4A65-477A-B879-5D63A7D62E6B}" type="pres">
      <dgm:prSet presAssocID="{635E0749-75ED-4E50-A603-82668800E0BD}" presName="descendantText" presStyleLbl="alignAcc1" presStyleIdx="5" presStyleCnt="12">
        <dgm:presLayoutVars>
          <dgm:bulletEnabled val="1"/>
        </dgm:presLayoutVars>
      </dgm:prSet>
      <dgm:spPr/>
      <dgm:t>
        <a:bodyPr/>
        <a:lstStyle/>
        <a:p>
          <a:endParaRPr lang="es-MX"/>
        </a:p>
      </dgm:t>
    </dgm:pt>
    <dgm:pt modelId="{8FD9966A-E72D-40BA-98F2-0FB307E4865A}" type="pres">
      <dgm:prSet presAssocID="{0D45CA0D-0612-4B77-A4CB-981F649A5CBC}" presName="sp" presStyleCnt="0"/>
      <dgm:spPr/>
    </dgm:pt>
    <dgm:pt modelId="{F8DC0608-7D27-422C-83ED-D01BE1091520}" type="pres">
      <dgm:prSet presAssocID="{21E0E05E-E009-48B6-9823-0ADAA49FFC6B}" presName="composite" presStyleCnt="0"/>
      <dgm:spPr/>
    </dgm:pt>
    <dgm:pt modelId="{5D2CA79F-BBA9-4DB5-80AC-2F1C2B0D85D6}" type="pres">
      <dgm:prSet presAssocID="{21E0E05E-E009-48B6-9823-0ADAA49FFC6B}" presName="parentText" presStyleLbl="alignNode1" presStyleIdx="6" presStyleCnt="12">
        <dgm:presLayoutVars>
          <dgm:chMax val="1"/>
          <dgm:bulletEnabled val="1"/>
        </dgm:presLayoutVars>
      </dgm:prSet>
      <dgm:spPr/>
      <dgm:t>
        <a:bodyPr/>
        <a:lstStyle/>
        <a:p>
          <a:endParaRPr lang="es-MX"/>
        </a:p>
      </dgm:t>
    </dgm:pt>
    <dgm:pt modelId="{8191B817-11B9-4C61-AFC2-8BF67AE8C339}" type="pres">
      <dgm:prSet presAssocID="{21E0E05E-E009-48B6-9823-0ADAA49FFC6B}" presName="descendantText" presStyleLbl="alignAcc1" presStyleIdx="6" presStyleCnt="12">
        <dgm:presLayoutVars>
          <dgm:bulletEnabled val="1"/>
        </dgm:presLayoutVars>
      </dgm:prSet>
      <dgm:spPr/>
      <dgm:t>
        <a:bodyPr/>
        <a:lstStyle/>
        <a:p>
          <a:endParaRPr lang="es-MX"/>
        </a:p>
      </dgm:t>
    </dgm:pt>
    <dgm:pt modelId="{F913DB34-353D-4ABE-BB1E-5ECCAB73C33D}" type="pres">
      <dgm:prSet presAssocID="{02232FDD-B3EF-4ED2-92D4-EC95167CA405}" presName="sp" presStyleCnt="0"/>
      <dgm:spPr/>
    </dgm:pt>
    <dgm:pt modelId="{942C3A0D-4C9A-443F-8717-486280BAACC9}" type="pres">
      <dgm:prSet presAssocID="{E27FDFE7-E761-458C-B54F-2AA9543CB41D}" presName="composite" presStyleCnt="0"/>
      <dgm:spPr/>
    </dgm:pt>
    <dgm:pt modelId="{35518049-833D-475F-BA64-47B3D4006D2E}" type="pres">
      <dgm:prSet presAssocID="{E27FDFE7-E761-458C-B54F-2AA9543CB41D}" presName="parentText" presStyleLbl="alignNode1" presStyleIdx="7" presStyleCnt="12">
        <dgm:presLayoutVars>
          <dgm:chMax val="1"/>
          <dgm:bulletEnabled val="1"/>
        </dgm:presLayoutVars>
      </dgm:prSet>
      <dgm:spPr/>
      <dgm:t>
        <a:bodyPr/>
        <a:lstStyle/>
        <a:p>
          <a:endParaRPr lang="es-MX"/>
        </a:p>
      </dgm:t>
    </dgm:pt>
    <dgm:pt modelId="{403160FE-9CE9-4608-8758-147BD6096067}" type="pres">
      <dgm:prSet presAssocID="{E27FDFE7-E761-458C-B54F-2AA9543CB41D}" presName="descendantText" presStyleLbl="alignAcc1" presStyleIdx="7" presStyleCnt="12">
        <dgm:presLayoutVars>
          <dgm:bulletEnabled val="1"/>
        </dgm:presLayoutVars>
      </dgm:prSet>
      <dgm:spPr/>
      <dgm:t>
        <a:bodyPr/>
        <a:lstStyle/>
        <a:p>
          <a:endParaRPr lang="es-MX"/>
        </a:p>
      </dgm:t>
    </dgm:pt>
    <dgm:pt modelId="{6CC48FF9-3037-4CBA-8EC3-34C6897CD050}" type="pres">
      <dgm:prSet presAssocID="{E982AD34-4A6E-4508-868A-B398365950AB}" presName="sp" presStyleCnt="0"/>
      <dgm:spPr/>
    </dgm:pt>
    <dgm:pt modelId="{25120C5A-C823-474A-B784-C8765FBC6587}" type="pres">
      <dgm:prSet presAssocID="{66E967C0-C5AC-4155-8A4E-C0E44F289874}" presName="composite" presStyleCnt="0"/>
      <dgm:spPr/>
    </dgm:pt>
    <dgm:pt modelId="{43C2572C-D49E-4615-A919-29CBB3ACD34A}" type="pres">
      <dgm:prSet presAssocID="{66E967C0-C5AC-4155-8A4E-C0E44F289874}" presName="parentText" presStyleLbl="alignNode1" presStyleIdx="8" presStyleCnt="12">
        <dgm:presLayoutVars>
          <dgm:chMax val="1"/>
          <dgm:bulletEnabled val="1"/>
        </dgm:presLayoutVars>
      </dgm:prSet>
      <dgm:spPr/>
      <dgm:t>
        <a:bodyPr/>
        <a:lstStyle/>
        <a:p>
          <a:endParaRPr lang="es-MX"/>
        </a:p>
      </dgm:t>
    </dgm:pt>
    <dgm:pt modelId="{559D23C9-F9D4-4E47-8AEA-0BD6680AC962}" type="pres">
      <dgm:prSet presAssocID="{66E967C0-C5AC-4155-8A4E-C0E44F289874}" presName="descendantText" presStyleLbl="alignAcc1" presStyleIdx="8" presStyleCnt="12">
        <dgm:presLayoutVars>
          <dgm:bulletEnabled val="1"/>
        </dgm:presLayoutVars>
      </dgm:prSet>
      <dgm:spPr/>
      <dgm:t>
        <a:bodyPr/>
        <a:lstStyle/>
        <a:p>
          <a:endParaRPr lang="es-MX"/>
        </a:p>
      </dgm:t>
    </dgm:pt>
    <dgm:pt modelId="{BF9A460D-1C63-4A7B-9E39-141C70001BDB}" type="pres">
      <dgm:prSet presAssocID="{2BFC6000-C424-4FA7-9829-565CD230A26E}" presName="sp" presStyleCnt="0"/>
      <dgm:spPr/>
    </dgm:pt>
    <dgm:pt modelId="{4A6B4C7E-AFFC-405F-A1CE-B9315F74B55C}" type="pres">
      <dgm:prSet presAssocID="{CBEB9EAD-8400-4F4D-B579-675AD1016FCD}" presName="composite" presStyleCnt="0"/>
      <dgm:spPr/>
    </dgm:pt>
    <dgm:pt modelId="{F8DF19AD-DBD9-40D3-9544-6DF16A1DC6A4}" type="pres">
      <dgm:prSet presAssocID="{CBEB9EAD-8400-4F4D-B579-675AD1016FCD}" presName="parentText" presStyleLbl="alignNode1" presStyleIdx="9" presStyleCnt="12">
        <dgm:presLayoutVars>
          <dgm:chMax val="1"/>
          <dgm:bulletEnabled val="1"/>
        </dgm:presLayoutVars>
      </dgm:prSet>
      <dgm:spPr/>
      <dgm:t>
        <a:bodyPr/>
        <a:lstStyle/>
        <a:p>
          <a:endParaRPr lang="es-MX"/>
        </a:p>
      </dgm:t>
    </dgm:pt>
    <dgm:pt modelId="{B1F6034E-F41D-47DD-B69B-70B6A46DC498}" type="pres">
      <dgm:prSet presAssocID="{CBEB9EAD-8400-4F4D-B579-675AD1016FCD}" presName="descendantText" presStyleLbl="alignAcc1" presStyleIdx="9" presStyleCnt="12" custLinFactNeighborY="0">
        <dgm:presLayoutVars>
          <dgm:bulletEnabled val="1"/>
        </dgm:presLayoutVars>
      </dgm:prSet>
      <dgm:spPr/>
      <dgm:t>
        <a:bodyPr/>
        <a:lstStyle/>
        <a:p>
          <a:endParaRPr lang="es-MX"/>
        </a:p>
      </dgm:t>
    </dgm:pt>
    <dgm:pt modelId="{19813822-EAF7-4BE3-B489-9044AFBDA291}" type="pres">
      <dgm:prSet presAssocID="{1CB67EBD-06B2-4731-A7B0-174D6743750E}" presName="sp" presStyleCnt="0"/>
      <dgm:spPr/>
    </dgm:pt>
    <dgm:pt modelId="{B67A1471-2504-4B52-99D0-1BAD9D0B0E83}" type="pres">
      <dgm:prSet presAssocID="{A1D88290-55B0-4FFF-9026-F757489C378E}" presName="composite" presStyleCnt="0"/>
      <dgm:spPr/>
    </dgm:pt>
    <dgm:pt modelId="{212CE343-EEC3-45A0-940C-B71B62A16FE1}" type="pres">
      <dgm:prSet presAssocID="{A1D88290-55B0-4FFF-9026-F757489C378E}" presName="parentText" presStyleLbl="alignNode1" presStyleIdx="10" presStyleCnt="12">
        <dgm:presLayoutVars>
          <dgm:chMax val="1"/>
          <dgm:bulletEnabled val="1"/>
        </dgm:presLayoutVars>
      </dgm:prSet>
      <dgm:spPr/>
      <dgm:t>
        <a:bodyPr/>
        <a:lstStyle/>
        <a:p>
          <a:endParaRPr lang="es-MX"/>
        </a:p>
      </dgm:t>
    </dgm:pt>
    <dgm:pt modelId="{2597F6F0-6EFC-4B5D-B738-87BDC668A217}" type="pres">
      <dgm:prSet presAssocID="{A1D88290-55B0-4FFF-9026-F757489C378E}" presName="descendantText" presStyleLbl="alignAcc1" presStyleIdx="10" presStyleCnt="12">
        <dgm:presLayoutVars>
          <dgm:bulletEnabled val="1"/>
        </dgm:presLayoutVars>
      </dgm:prSet>
      <dgm:spPr/>
      <dgm:t>
        <a:bodyPr/>
        <a:lstStyle/>
        <a:p>
          <a:endParaRPr lang="es-MX"/>
        </a:p>
      </dgm:t>
    </dgm:pt>
    <dgm:pt modelId="{AAEB4EFC-D0C7-442E-9C74-30423CF3E200}" type="pres">
      <dgm:prSet presAssocID="{B214AB0E-BBCF-41B1-A1E1-E994DFDE0C33}" presName="sp" presStyleCnt="0"/>
      <dgm:spPr/>
    </dgm:pt>
    <dgm:pt modelId="{1C99E2D0-4865-4392-8F5E-3961A3B81476}" type="pres">
      <dgm:prSet presAssocID="{BE58EE8E-1E3D-4A63-92B7-12B1B2A64978}" presName="composite" presStyleCnt="0"/>
      <dgm:spPr/>
    </dgm:pt>
    <dgm:pt modelId="{E7C13B57-5070-4486-944F-F510AD52B494}" type="pres">
      <dgm:prSet presAssocID="{BE58EE8E-1E3D-4A63-92B7-12B1B2A64978}" presName="parentText" presStyleLbl="alignNode1" presStyleIdx="11" presStyleCnt="12">
        <dgm:presLayoutVars>
          <dgm:chMax val="1"/>
          <dgm:bulletEnabled val="1"/>
        </dgm:presLayoutVars>
      </dgm:prSet>
      <dgm:spPr/>
      <dgm:t>
        <a:bodyPr/>
        <a:lstStyle/>
        <a:p>
          <a:endParaRPr lang="es-MX"/>
        </a:p>
      </dgm:t>
    </dgm:pt>
    <dgm:pt modelId="{92DB2441-EE43-4EF9-8D79-F059F7F37EBB}" type="pres">
      <dgm:prSet presAssocID="{BE58EE8E-1E3D-4A63-92B7-12B1B2A64978}" presName="descendantText" presStyleLbl="alignAcc1" presStyleIdx="11" presStyleCnt="12">
        <dgm:presLayoutVars>
          <dgm:bulletEnabled val="1"/>
        </dgm:presLayoutVars>
      </dgm:prSet>
      <dgm:spPr/>
      <dgm:t>
        <a:bodyPr/>
        <a:lstStyle/>
        <a:p>
          <a:endParaRPr lang="es-MX"/>
        </a:p>
      </dgm:t>
    </dgm:pt>
  </dgm:ptLst>
  <dgm:cxnLst>
    <dgm:cxn modelId="{11BAA707-2618-4CDD-9E9C-B7219ADBF153}" srcId="{5725A0E0-3367-43A5-A9DE-51544FADF97F}" destId="{CBEB9EAD-8400-4F4D-B579-675AD1016FCD}" srcOrd="9" destOrd="0" parTransId="{D40AFCB6-80D0-41B8-81A5-F335D5D0998D}" sibTransId="{1CB67EBD-06B2-4731-A7B0-174D6743750E}"/>
    <dgm:cxn modelId="{B5FC9F4C-671D-4BA7-96DD-48855A4C2E34}" type="presOf" srcId="{9DA02DF3-494B-45E2-B820-94EEC477835F}" destId="{35813D67-7B46-4D72-A687-5D700B6405E5}" srcOrd="0" destOrd="0" presId="urn:microsoft.com/office/officeart/2005/8/layout/chevron2"/>
    <dgm:cxn modelId="{87249F42-E942-4F2C-B556-A68268326DCE}" srcId="{5725A0E0-3367-43A5-A9DE-51544FADF97F}" destId="{F1492C58-B521-4B9C-9459-6F6C5FB9F52D}" srcOrd="0" destOrd="0" parTransId="{059EFDAF-A31E-4420-85C7-9FBFBEB46E72}" sibTransId="{05627A71-1222-4360-B284-3128BCD9B141}"/>
    <dgm:cxn modelId="{4081BA6D-193B-4E3D-8144-E146EC44BA02}" type="presOf" srcId="{EEB3DC96-D4FF-4D13-BF4B-77EB1599C3CB}" destId="{A4FF0870-4A65-477A-B879-5D63A7D62E6B}" srcOrd="0" destOrd="0" presId="urn:microsoft.com/office/officeart/2005/8/layout/chevron2"/>
    <dgm:cxn modelId="{06025871-11F8-4DC7-B70A-4D40A58D514C}" srcId="{5725A0E0-3367-43A5-A9DE-51544FADF97F}" destId="{B1BE13B2-55BF-494F-BF3D-90AD2738CE90}" srcOrd="3" destOrd="0" parTransId="{8826150D-D3BD-4E8B-B7D7-8FC6DD2F0929}" sibTransId="{F078F3D0-716A-48C2-B4AC-06A79EF08CBD}"/>
    <dgm:cxn modelId="{FC4EC5EA-EE7B-4747-9AFA-E186A33E6CF1}" type="presOf" srcId="{8FFC1C03-A3D6-4AB0-8A50-5166395981B9}" destId="{C03DCED1-29F4-46CA-8766-86F2F13544E9}" srcOrd="0" destOrd="0" presId="urn:microsoft.com/office/officeart/2005/8/layout/chevron2"/>
    <dgm:cxn modelId="{9E773BE0-55E3-4859-BE8F-1ECD26907E98}" srcId="{21E0E05E-E009-48B6-9823-0ADAA49FFC6B}" destId="{9A277963-BB2B-4149-856F-40E038FB31E3}" srcOrd="0" destOrd="0" parTransId="{4E3E4C11-3D12-4DCA-B5BA-321498E57C5D}" sibTransId="{A14A0000-EF8F-4EA5-9F39-7601495D44EA}"/>
    <dgm:cxn modelId="{F247CFC0-D05D-4E0B-BF97-19D2939B5D46}" srcId="{A1D88290-55B0-4FFF-9026-F757489C378E}" destId="{C7BFE6E2-CCC9-49C8-9594-D3FE3364F6C3}" srcOrd="0" destOrd="0" parTransId="{2C90239D-648A-4B4D-B916-73A1223FB5D5}" sibTransId="{3743BB16-5171-484D-8FDB-BF8C44F83161}"/>
    <dgm:cxn modelId="{36F30E1F-3495-4104-82C9-413622D450B9}" srcId="{F1492C58-B521-4B9C-9459-6F6C5FB9F52D}" destId="{26F7DE8F-1B7D-4785-AAC5-48E8332CE40A}" srcOrd="0" destOrd="0" parTransId="{9FA808AB-E321-4D02-BE24-A3DFECB63F50}" sibTransId="{9FD5574E-5F7B-4633-B547-9046AE2C623C}"/>
    <dgm:cxn modelId="{80466DB2-7512-4249-BFC7-C1342C60228C}" srcId="{5725A0E0-3367-43A5-A9DE-51544FADF97F}" destId="{A1D88290-55B0-4FFF-9026-F757489C378E}" srcOrd="10" destOrd="0" parTransId="{40B853EB-AD12-4A31-8095-0510FE2BDE27}" sibTransId="{B214AB0E-BBCF-41B1-A1E1-E994DFDE0C33}"/>
    <dgm:cxn modelId="{70745161-1184-452A-9CFB-5F3240D146C8}" type="presOf" srcId="{35B7500B-9AB4-4E62-B6EC-1B0AF729ECF7}" destId="{CF667068-A4EB-4CB7-B7C2-F93DE9C8F444}" srcOrd="0" destOrd="0" presId="urn:microsoft.com/office/officeart/2005/8/layout/chevron2"/>
    <dgm:cxn modelId="{4306CAFF-B066-4D07-9B77-142713B8C909}" srcId="{66E967C0-C5AC-4155-8A4E-C0E44F289874}" destId="{15DBE1C9-0AFC-4DFF-B45F-10A9CF71BECE}" srcOrd="0" destOrd="0" parTransId="{009F5FC4-40BC-42AA-B77D-711E31C7C138}" sibTransId="{1F4CDA3E-964B-4687-8A9D-2A52F6E3A57B}"/>
    <dgm:cxn modelId="{6375CB61-8C5F-431E-B32F-A06415886994}" srcId="{7EA5CC07-20A3-4813-A7E2-37C629754112}" destId="{8FFC1C03-A3D6-4AB0-8A50-5166395981B9}" srcOrd="0" destOrd="0" parTransId="{221CE74E-770E-446C-AB1D-61EBD9A340A9}" sibTransId="{478E39FB-7713-4816-BAD3-6CDE6DCCBC79}"/>
    <dgm:cxn modelId="{802574D7-AAFD-4496-A066-35DBA16D975E}" type="presOf" srcId="{5725A0E0-3367-43A5-A9DE-51544FADF97F}" destId="{6C7BBF1B-2162-4308-B3D2-04858F11392F}" srcOrd="0" destOrd="0" presId="urn:microsoft.com/office/officeart/2005/8/layout/chevron2"/>
    <dgm:cxn modelId="{6ACBD58C-6446-4D87-BF98-4CC5FC0F6F73}" srcId="{BE58EE8E-1E3D-4A63-92B7-12B1B2A64978}" destId="{E5AB7B2E-80CE-49CD-8296-279D790669D0}" srcOrd="0" destOrd="0" parTransId="{ABC58FDF-503A-4564-8CD1-7BB7C229E6B8}" sibTransId="{665D979F-5350-4EF6-83F5-604A7EB7B378}"/>
    <dgm:cxn modelId="{CF0D693A-B3C2-4DF7-AF10-C81B37DA1211}" type="presOf" srcId="{A1D88290-55B0-4FFF-9026-F757489C378E}" destId="{212CE343-EEC3-45A0-940C-B71B62A16FE1}" srcOrd="0" destOrd="0" presId="urn:microsoft.com/office/officeart/2005/8/layout/chevron2"/>
    <dgm:cxn modelId="{BD3241B3-70BC-4C05-A3F0-2FC9B91F0B0A}" type="presOf" srcId="{80CFE41E-C0CA-41BD-8330-8BD29E3F9219}" destId="{B1F6034E-F41D-47DD-B69B-70B6A46DC498}" srcOrd="0" destOrd="0" presId="urn:microsoft.com/office/officeart/2005/8/layout/chevron2"/>
    <dgm:cxn modelId="{657E71DF-6D16-4235-8677-020BFB48D047}" type="presOf" srcId="{BE58EE8E-1E3D-4A63-92B7-12B1B2A64978}" destId="{E7C13B57-5070-4486-944F-F510AD52B494}" srcOrd="0" destOrd="0" presId="urn:microsoft.com/office/officeart/2005/8/layout/chevron2"/>
    <dgm:cxn modelId="{7525F062-F18F-4DA4-83BA-87612E20C0D5}" srcId="{5725A0E0-3367-43A5-A9DE-51544FADF97F}" destId="{66E967C0-C5AC-4155-8A4E-C0E44F289874}" srcOrd="8" destOrd="0" parTransId="{5933F6BD-377D-49BE-AEF4-8DE6F4F6F9D9}" sibTransId="{2BFC6000-C424-4FA7-9829-565CD230A26E}"/>
    <dgm:cxn modelId="{832EF2D9-50E8-4C19-BD68-CAC8BF6DF789}" type="presOf" srcId="{B1BE13B2-55BF-494F-BF3D-90AD2738CE90}" destId="{D56CBFF6-7CD3-4994-A173-B97F0ED4813A}" srcOrd="0" destOrd="0" presId="urn:microsoft.com/office/officeart/2005/8/layout/chevron2"/>
    <dgm:cxn modelId="{3AA7BB5F-E5A4-406E-88BD-076BFD8B89E0}" type="presOf" srcId="{9A277963-BB2B-4149-856F-40E038FB31E3}" destId="{8191B817-11B9-4C61-AFC2-8BF67AE8C339}" srcOrd="0" destOrd="0" presId="urn:microsoft.com/office/officeart/2005/8/layout/chevron2"/>
    <dgm:cxn modelId="{291293D7-25AF-40C5-8B66-7B9427DC3987}" type="presOf" srcId="{50AA565A-410C-4E2B-8C22-E23FBB028020}" destId="{40788975-F07E-4354-B625-2DBF4E180962}" srcOrd="0" destOrd="1" presId="urn:microsoft.com/office/officeart/2005/8/layout/chevron2"/>
    <dgm:cxn modelId="{74D837DF-4E9B-456A-B4B6-A8D581BF6D94}" srcId="{35B7500B-9AB4-4E62-B6EC-1B0AF729ECF7}" destId="{CB38EFD9-E5DF-4FBA-867F-F33B618DC8A8}" srcOrd="0" destOrd="0" parTransId="{4498EC4F-088E-4D9C-88A1-A000D5881589}" sibTransId="{A081D5B4-8C78-42D6-908D-5221555930A7}"/>
    <dgm:cxn modelId="{2808750B-E687-401F-8199-0F4E4F78479C}" srcId="{35B7500B-9AB4-4E62-B6EC-1B0AF729ECF7}" destId="{50AA565A-410C-4E2B-8C22-E23FBB028020}" srcOrd="1" destOrd="0" parTransId="{2EC1BBF4-378A-4B8E-827C-17456328BB22}" sibTransId="{20D9D8A2-A294-4B67-B65F-CC4ABBE4AB98}"/>
    <dgm:cxn modelId="{61664196-5585-423D-801E-A9CCE0919EB1}" type="presOf" srcId="{F1492C58-B521-4B9C-9459-6F6C5FB9F52D}" destId="{CCEDE3CC-8560-4269-BB6B-71B21BD87E47}" srcOrd="0" destOrd="0" presId="urn:microsoft.com/office/officeart/2005/8/layout/chevron2"/>
    <dgm:cxn modelId="{36F3C2CE-332F-4E35-A6A3-3DDAD317D3E4}" type="presOf" srcId="{C7BFE6E2-CCC9-49C8-9594-D3FE3364F6C3}" destId="{2597F6F0-6EFC-4B5D-B738-87BDC668A217}" srcOrd="0" destOrd="0" presId="urn:microsoft.com/office/officeart/2005/8/layout/chevron2"/>
    <dgm:cxn modelId="{2A3A6D7A-B7B4-43E0-96A1-40FC0D3B5E90}" type="presOf" srcId="{15DBE1C9-0AFC-4DFF-B45F-10A9CF71BECE}" destId="{559D23C9-F9D4-4E47-8AEA-0BD6680AC962}" srcOrd="0" destOrd="0" presId="urn:microsoft.com/office/officeart/2005/8/layout/chevron2"/>
    <dgm:cxn modelId="{72F51A88-CFA0-4C96-8C9A-76FE19ED88BA}" srcId="{E9F95336-C4A1-4B4B-9826-CA8A7ADF33F0}" destId="{242CA876-22CB-429F-8E30-AE297968AE22}" srcOrd="0" destOrd="0" parTransId="{6AA77A63-0CA4-4EA5-838A-4BAF3ED6366B}" sibTransId="{818BBEC8-A42A-4342-BC7C-23EA7A248497}"/>
    <dgm:cxn modelId="{8E0D6E41-081E-4473-AEF8-58849986E5CD}" srcId="{5725A0E0-3367-43A5-A9DE-51544FADF97F}" destId="{BE58EE8E-1E3D-4A63-92B7-12B1B2A64978}" srcOrd="11" destOrd="0" parTransId="{A43D3EE7-3B62-4FC2-A8E0-BE390BB8775D}" sibTransId="{BA3823DA-30AF-485B-BBF0-4DC96C38DB59}"/>
    <dgm:cxn modelId="{1F672D70-001C-4695-87BF-B6DA9BA0CFD3}" srcId="{B1BE13B2-55BF-494F-BF3D-90AD2738CE90}" destId="{9DA02DF3-494B-45E2-B820-94EEC477835F}" srcOrd="0" destOrd="0" parTransId="{4015DF19-E3D9-4DE4-AC65-5771442954DF}" sibTransId="{5D620D14-9A7F-4E8C-80A0-56690ED87BE0}"/>
    <dgm:cxn modelId="{A6E7147D-6058-4C76-B282-64D637FA5384}" type="presOf" srcId="{CBEB9EAD-8400-4F4D-B579-675AD1016FCD}" destId="{F8DF19AD-DBD9-40D3-9544-6DF16A1DC6A4}" srcOrd="0" destOrd="0" presId="urn:microsoft.com/office/officeart/2005/8/layout/chevron2"/>
    <dgm:cxn modelId="{F76D2031-EB64-4EE7-82FF-6954B128D917}" srcId="{5725A0E0-3367-43A5-A9DE-51544FADF97F}" destId="{E27FDFE7-E761-458C-B54F-2AA9543CB41D}" srcOrd="7" destOrd="0" parTransId="{84C88D87-FB6E-4062-9C4F-24A313E7B010}" sibTransId="{E982AD34-4A6E-4508-868A-B398365950AB}"/>
    <dgm:cxn modelId="{89787F08-FA4B-4B98-8A78-D28D990CA924}" type="presOf" srcId="{E27FDFE7-E761-458C-B54F-2AA9543CB41D}" destId="{35518049-833D-475F-BA64-47B3D4006D2E}" srcOrd="0" destOrd="0" presId="urn:microsoft.com/office/officeart/2005/8/layout/chevron2"/>
    <dgm:cxn modelId="{0EA56F77-7D79-46B8-B64A-220DD4764688}" type="presOf" srcId="{7EA5CC07-20A3-4813-A7E2-37C629754112}" destId="{F6180597-C457-4989-B537-7E31C9FD2D70}" srcOrd="0" destOrd="0" presId="urn:microsoft.com/office/officeart/2005/8/layout/chevron2"/>
    <dgm:cxn modelId="{A24AEC98-A984-4F92-98A8-1918AF8C6042}" srcId="{635E0749-75ED-4E50-A603-82668800E0BD}" destId="{EEB3DC96-D4FF-4D13-BF4B-77EB1599C3CB}" srcOrd="0" destOrd="0" parTransId="{7274B635-45AF-4A7D-BE80-173833F2E102}" sibTransId="{2F66E95A-9821-412D-942E-0CA18A7940C7}"/>
    <dgm:cxn modelId="{CDD4BE4F-27C3-4A27-B272-E37C617D1CEE}" type="presOf" srcId="{66E967C0-C5AC-4155-8A4E-C0E44F289874}" destId="{43C2572C-D49E-4615-A919-29CBB3ACD34A}" srcOrd="0" destOrd="0" presId="urn:microsoft.com/office/officeart/2005/8/layout/chevron2"/>
    <dgm:cxn modelId="{6F58BC31-2E40-4006-ADED-AF4EE43601D0}" srcId="{CBEB9EAD-8400-4F4D-B579-675AD1016FCD}" destId="{80CFE41E-C0CA-41BD-8330-8BD29E3F9219}" srcOrd="0" destOrd="0" parTransId="{902DEE47-2C22-429A-A626-6699E0055C47}" sibTransId="{DA11551F-1CC4-49FD-8CC2-8A2D6B802374}"/>
    <dgm:cxn modelId="{D31322F9-9A33-443B-A8B1-B7320CCFD841}" srcId="{5725A0E0-3367-43A5-A9DE-51544FADF97F}" destId="{E9F95336-C4A1-4B4B-9826-CA8A7ADF33F0}" srcOrd="2" destOrd="0" parTransId="{38973AF1-6ED8-4EEE-A389-DF21058E1B0C}" sibTransId="{CC564E91-1CF2-40E6-9D94-04B972217295}"/>
    <dgm:cxn modelId="{E559D75D-1A51-4AAE-9C2B-A5D4BDB128EE}" srcId="{5725A0E0-3367-43A5-A9DE-51544FADF97F}" destId="{35B7500B-9AB4-4E62-B6EC-1B0AF729ECF7}" srcOrd="1" destOrd="0" parTransId="{859ED8BB-18F3-4EB3-854F-94A29CC25387}" sibTransId="{6FBF839C-AEDC-4B4F-ABAE-0CF471740CFB}"/>
    <dgm:cxn modelId="{3AFA8FF2-8544-48F1-A9E2-B7E80423A2CF}" type="presOf" srcId="{21E0E05E-E009-48B6-9823-0ADAA49FFC6B}" destId="{5D2CA79F-BBA9-4DB5-80AC-2F1C2B0D85D6}" srcOrd="0" destOrd="0" presId="urn:microsoft.com/office/officeart/2005/8/layout/chevron2"/>
    <dgm:cxn modelId="{09D001A8-1812-4BE5-B975-E5F3AAD6A498}" type="presOf" srcId="{635E0749-75ED-4E50-A603-82668800E0BD}" destId="{7903F47C-BDF4-4928-9686-BEACA126ECC6}" srcOrd="0" destOrd="0" presId="urn:microsoft.com/office/officeart/2005/8/layout/chevron2"/>
    <dgm:cxn modelId="{E752DF99-4939-41F6-A1E4-FF1FDE545387}" type="presOf" srcId="{E5AB7B2E-80CE-49CD-8296-279D790669D0}" destId="{92DB2441-EE43-4EF9-8D79-F059F7F37EBB}" srcOrd="0" destOrd="0" presId="urn:microsoft.com/office/officeart/2005/8/layout/chevron2"/>
    <dgm:cxn modelId="{89B9949D-8118-4224-9DCF-8774602110AE}" type="presOf" srcId="{242CA876-22CB-429F-8E30-AE297968AE22}" destId="{ACD79639-29FD-43B1-AB94-E50DC27D4107}" srcOrd="0" destOrd="0" presId="urn:microsoft.com/office/officeart/2005/8/layout/chevron2"/>
    <dgm:cxn modelId="{CC2CF5FF-5CCF-4A89-8A7B-76435A865F36}" srcId="{5725A0E0-3367-43A5-A9DE-51544FADF97F}" destId="{635E0749-75ED-4E50-A603-82668800E0BD}" srcOrd="5" destOrd="0" parTransId="{4703309F-51F2-4E06-B17C-A7AD84D1C09A}" sibTransId="{0D45CA0D-0612-4B77-A4CB-981F649A5CBC}"/>
    <dgm:cxn modelId="{3662C333-2888-466A-B4BF-4948EE656635}" type="presOf" srcId="{81550941-782C-4DCC-B6BC-E393C8DC6382}" destId="{403160FE-9CE9-4608-8758-147BD6096067}" srcOrd="0" destOrd="0" presId="urn:microsoft.com/office/officeart/2005/8/layout/chevron2"/>
    <dgm:cxn modelId="{141AF84D-7E55-4110-AD48-30BD73B60A3B}" srcId="{5725A0E0-3367-43A5-A9DE-51544FADF97F}" destId="{21E0E05E-E009-48B6-9823-0ADAA49FFC6B}" srcOrd="6" destOrd="0" parTransId="{01048A4D-CF9E-402A-B010-F2554BB3F3CC}" sibTransId="{02232FDD-B3EF-4ED2-92D4-EC95167CA405}"/>
    <dgm:cxn modelId="{9C1B1317-ADFC-4E16-8151-B6852F4DB432}" type="presOf" srcId="{CB38EFD9-E5DF-4FBA-867F-F33B618DC8A8}" destId="{40788975-F07E-4354-B625-2DBF4E180962}" srcOrd="0" destOrd="0" presId="urn:microsoft.com/office/officeart/2005/8/layout/chevron2"/>
    <dgm:cxn modelId="{669DF67B-5771-4942-BFEF-A8CEC736128E}" srcId="{E27FDFE7-E761-458C-B54F-2AA9543CB41D}" destId="{81550941-782C-4DCC-B6BC-E393C8DC6382}" srcOrd="0" destOrd="0" parTransId="{7AEB699C-A7E4-4CE1-A6C2-3512AAA57440}" sibTransId="{CCD8F8BD-F944-4EE7-9C68-9A9ABD5FCD25}"/>
    <dgm:cxn modelId="{97E5B74F-042E-481A-9A66-9A2A58ECDDE0}" type="presOf" srcId="{E9F95336-C4A1-4B4B-9826-CA8A7ADF33F0}" destId="{E6FB6042-F925-4DB9-B3B3-7AF7B794C09A}" srcOrd="0" destOrd="0" presId="urn:microsoft.com/office/officeart/2005/8/layout/chevron2"/>
    <dgm:cxn modelId="{964F7A00-43F7-4F9B-8F5D-92E9DFCCA7BF}" type="presOf" srcId="{26F7DE8F-1B7D-4785-AAC5-48E8332CE40A}" destId="{7A0E8C24-4764-4CEE-9137-31DB30DF07B7}" srcOrd="0" destOrd="0" presId="urn:microsoft.com/office/officeart/2005/8/layout/chevron2"/>
    <dgm:cxn modelId="{59DC1584-584A-4950-801D-9F0F643377B6}" srcId="{5725A0E0-3367-43A5-A9DE-51544FADF97F}" destId="{7EA5CC07-20A3-4813-A7E2-37C629754112}" srcOrd="4" destOrd="0" parTransId="{B4F145ED-99F6-439D-A2FD-A3E956AF4B68}" sibTransId="{AE0244E4-7472-456F-8BAF-DA1616337357}"/>
    <dgm:cxn modelId="{CC281D47-2AF4-4DA0-AC0F-ED60105D08B4}" type="presParOf" srcId="{6C7BBF1B-2162-4308-B3D2-04858F11392F}" destId="{D495D7C0-7AA9-4426-96A8-FD0E04E76E8E}" srcOrd="0" destOrd="0" presId="urn:microsoft.com/office/officeart/2005/8/layout/chevron2"/>
    <dgm:cxn modelId="{017185E8-FAF6-474C-9706-8191F7C73EE8}" type="presParOf" srcId="{D495D7C0-7AA9-4426-96A8-FD0E04E76E8E}" destId="{CCEDE3CC-8560-4269-BB6B-71B21BD87E47}" srcOrd="0" destOrd="0" presId="urn:microsoft.com/office/officeart/2005/8/layout/chevron2"/>
    <dgm:cxn modelId="{A26782F6-55AC-439A-999E-D15BDDF68F56}" type="presParOf" srcId="{D495D7C0-7AA9-4426-96A8-FD0E04E76E8E}" destId="{7A0E8C24-4764-4CEE-9137-31DB30DF07B7}" srcOrd="1" destOrd="0" presId="urn:microsoft.com/office/officeart/2005/8/layout/chevron2"/>
    <dgm:cxn modelId="{28700A50-97BB-4D29-93B7-E2A9D1D9AF00}" type="presParOf" srcId="{6C7BBF1B-2162-4308-B3D2-04858F11392F}" destId="{063E4BA7-1CA0-4D11-8F51-604ABE9BFB00}" srcOrd="1" destOrd="0" presId="urn:microsoft.com/office/officeart/2005/8/layout/chevron2"/>
    <dgm:cxn modelId="{2250CAF0-A2B9-48A6-8DE0-A8EE62879A58}" type="presParOf" srcId="{6C7BBF1B-2162-4308-B3D2-04858F11392F}" destId="{7BBBF087-A9F9-4E12-BF6A-9149A0A67553}" srcOrd="2" destOrd="0" presId="urn:microsoft.com/office/officeart/2005/8/layout/chevron2"/>
    <dgm:cxn modelId="{A90C71B3-B2B9-476B-A298-80A0593ADB4C}" type="presParOf" srcId="{7BBBF087-A9F9-4E12-BF6A-9149A0A67553}" destId="{CF667068-A4EB-4CB7-B7C2-F93DE9C8F444}" srcOrd="0" destOrd="0" presId="urn:microsoft.com/office/officeart/2005/8/layout/chevron2"/>
    <dgm:cxn modelId="{B32F750B-7A96-4606-91CF-F1ED5C27CE02}" type="presParOf" srcId="{7BBBF087-A9F9-4E12-BF6A-9149A0A67553}" destId="{40788975-F07E-4354-B625-2DBF4E180962}" srcOrd="1" destOrd="0" presId="urn:microsoft.com/office/officeart/2005/8/layout/chevron2"/>
    <dgm:cxn modelId="{6344998A-A465-49F2-9842-2216A8CAAE2F}" type="presParOf" srcId="{6C7BBF1B-2162-4308-B3D2-04858F11392F}" destId="{4B1A66AF-F775-4364-BDD2-70CEA7ABE374}" srcOrd="3" destOrd="0" presId="urn:microsoft.com/office/officeart/2005/8/layout/chevron2"/>
    <dgm:cxn modelId="{CEF0B27A-9F79-450D-8DCD-D254AC8F5224}" type="presParOf" srcId="{6C7BBF1B-2162-4308-B3D2-04858F11392F}" destId="{FFB0AACE-53B2-4BAD-B266-7ADA34BFCAF6}" srcOrd="4" destOrd="0" presId="urn:microsoft.com/office/officeart/2005/8/layout/chevron2"/>
    <dgm:cxn modelId="{72DBD592-6987-4D71-B259-FEA6A79DB4AD}" type="presParOf" srcId="{FFB0AACE-53B2-4BAD-B266-7ADA34BFCAF6}" destId="{E6FB6042-F925-4DB9-B3B3-7AF7B794C09A}" srcOrd="0" destOrd="0" presId="urn:microsoft.com/office/officeart/2005/8/layout/chevron2"/>
    <dgm:cxn modelId="{7755DB7A-7B37-4E30-867E-370C1097BD61}" type="presParOf" srcId="{FFB0AACE-53B2-4BAD-B266-7ADA34BFCAF6}" destId="{ACD79639-29FD-43B1-AB94-E50DC27D4107}" srcOrd="1" destOrd="0" presId="urn:microsoft.com/office/officeart/2005/8/layout/chevron2"/>
    <dgm:cxn modelId="{71514A55-8F46-4908-BCF3-0A331AE6DA7A}" type="presParOf" srcId="{6C7BBF1B-2162-4308-B3D2-04858F11392F}" destId="{6C6D5981-2469-44B7-8ADC-C357FBD00308}" srcOrd="5" destOrd="0" presId="urn:microsoft.com/office/officeart/2005/8/layout/chevron2"/>
    <dgm:cxn modelId="{D21B039C-8825-4AE5-B35F-ACAAD067B40F}" type="presParOf" srcId="{6C7BBF1B-2162-4308-B3D2-04858F11392F}" destId="{2606C6EB-E1D3-4E06-B0D2-391D3164BBC9}" srcOrd="6" destOrd="0" presId="urn:microsoft.com/office/officeart/2005/8/layout/chevron2"/>
    <dgm:cxn modelId="{F23E7B71-4D55-47A7-8BD7-AD52976288F8}" type="presParOf" srcId="{2606C6EB-E1D3-4E06-B0D2-391D3164BBC9}" destId="{D56CBFF6-7CD3-4994-A173-B97F0ED4813A}" srcOrd="0" destOrd="0" presId="urn:microsoft.com/office/officeart/2005/8/layout/chevron2"/>
    <dgm:cxn modelId="{0F9888A8-3D96-412B-9F0E-B77E3CCFA625}" type="presParOf" srcId="{2606C6EB-E1D3-4E06-B0D2-391D3164BBC9}" destId="{35813D67-7B46-4D72-A687-5D700B6405E5}" srcOrd="1" destOrd="0" presId="urn:microsoft.com/office/officeart/2005/8/layout/chevron2"/>
    <dgm:cxn modelId="{60F1DA61-51BC-4419-917C-6D229A0B0CCA}" type="presParOf" srcId="{6C7BBF1B-2162-4308-B3D2-04858F11392F}" destId="{87D93104-FF8C-4215-89C5-E29EA330C88F}" srcOrd="7" destOrd="0" presId="urn:microsoft.com/office/officeart/2005/8/layout/chevron2"/>
    <dgm:cxn modelId="{E431108B-7D62-46D8-8A25-E79DDEDAECFA}" type="presParOf" srcId="{6C7BBF1B-2162-4308-B3D2-04858F11392F}" destId="{5A8292A4-9146-41D1-ABBE-E88468729DF6}" srcOrd="8" destOrd="0" presId="urn:microsoft.com/office/officeart/2005/8/layout/chevron2"/>
    <dgm:cxn modelId="{4F120353-3E60-40EF-A07C-4B391BBD611C}" type="presParOf" srcId="{5A8292A4-9146-41D1-ABBE-E88468729DF6}" destId="{F6180597-C457-4989-B537-7E31C9FD2D70}" srcOrd="0" destOrd="0" presId="urn:microsoft.com/office/officeart/2005/8/layout/chevron2"/>
    <dgm:cxn modelId="{501C635E-8A1B-472C-BD36-CC85C93AB599}" type="presParOf" srcId="{5A8292A4-9146-41D1-ABBE-E88468729DF6}" destId="{C03DCED1-29F4-46CA-8766-86F2F13544E9}" srcOrd="1" destOrd="0" presId="urn:microsoft.com/office/officeart/2005/8/layout/chevron2"/>
    <dgm:cxn modelId="{6C86B8CE-0532-4E4C-AE78-01CD4FF60274}" type="presParOf" srcId="{6C7BBF1B-2162-4308-B3D2-04858F11392F}" destId="{456DAC61-11F0-406E-BB73-024F0B7B3B73}" srcOrd="9" destOrd="0" presId="urn:microsoft.com/office/officeart/2005/8/layout/chevron2"/>
    <dgm:cxn modelId="{5B4EA278-4355-471A-98A1-91A09C1379F1}" type="presParOf" srcId="{6C7BBF1B-2162-4308-B3D2-04858F11392F}" destId="{880E410A-1543-47E2-AA32-4E0F5A87AC42}" srcOrd="10" destOrd="0" presId="urn:microsoft.com/office/officeart/2005/8/layout/chevron2"/>
    <dgm:cxn modelId="{77AC335E-6F4A-4F94-96DC-B56038149745}" type="presParOf" srcId="{880E410A-1543-47E2-AA32-4E0F5A87AC42}" destId="{7903F47C-BDF4-4928-9686-BEACA126ECC6}" srcOrd="0" destOrd="0" presId="urn:microsoft.com/office/officeart/2005/8/layout/chevron2"/>
    <dgm:cxn modelId="{2BFC50C6-671A-4CB7-977D-BD1B8D11E511}" type="presParOf" srcId="{880E410A-1543-47E2-AA32-4E0F5A87AC42}" destId="{A4FF0870-4A65-477A-B879-5D63A7D62E6B}" srcOrd="1" destOrd="0" presId="urn:microsoft.com/office/officeart/2005/8/layout/chevron2"/>
    <dgm:cxn modelId="{282C3FF5-FD8D-4DC3-994A-B8DB8BAE871C}" type="presParOf" srcId="{6C7BBF1B-2162-4308-B3D2-04858F11392F}" destId="{8FD9966A-E72D-40BA-98F2-0FB307E4865A}" srcOrd="11" destOrd="0" presId="urn:microsoft.com/office/officeart/2005/8/layout/chevron2"/>
    <dgm:cxn modelId="{1BC2A1C7-E260-464D-9F81-E9F14DAEDEAB}" type="presParOf" srcId="{6C7BBF1B-2162-4308-B3D2-04858F11392F}" destId="{F8DC0608-7D27-422C-83ED-D01BE1091520}" srcOrd="12" destOrd="0" presId="urn:microsoft.com/office/officeart/2005/8/layout/chevron2"/>
    <dgm:cxn modelId="{5A8E0CDC-352B-46C4-ACBC-53274600C625}" type="presParOf" srcId="{F8DC0608-7D27-422C-83ED-D01BE1091520}" destId="{5D2CA79F-BBA9-4DB5-80AC-2F1C2B0D85D6}" srcOrd="0" destOrd="0" presId="urn:microsoft.com/office/officeart/2005/8/layout/chevron2"/>
    <dgm:cxn modelId="{9F52D8E1-6F71-407A-9D6A-B819A17DB5E5}" type="presParOf" srcId="{F8DC0608-7D27-422C-83ED-D01BE1091520}" destId="{8191B817-11B9-4C61-AFC2-8BF67AE8C339}" srcOrd="1" destOrd="0" presId="urn:microsoft.com/office/officeart/2005/8/layout/chevron2"/>
    <dgm:cxn modelId="{3AA16D77-81EF-4B35-8D07-73106C7779D5}" type="presParOf" srcId="{6C7BBF1B-2162-4308-B3D2-04858F11392F}" destId="{F913DB34-353D-4ABE-BB1E-5ECCAB73C33D}" srcOrd="13" destOrd="0" presId="urn:microsoft.com/office/officeart/2005/8/layout/chevron2"/>
    <dgm:cxn modelId="{4BB70D5D-09EB-4DB4-89EB-2EFF9FEBC670}" type="presParOf" srcId="{6C7BBF1B-2162-4308-B3D2-04858F11392F}" destId="{942C3A0D-4C9A-443F-8717-486280BAACC9}" srcOrd="14" destOrd="0" presId="urn:microsoft.com/office/officeart/2005/8/layout/chevron2"/>
    <dgm:cxn modelId="{DC9D282F-607D-40BD-9076-3016B257F365}" type="presParOf" srcId="{942C3A0D-4C9A-443F-8717-486280BAACC9}" destId="{35518049-833D-475F-BA64-47B3D4006D2E}" srcOrd="0" destOrd="0" presId="urn:microsoft.com/office/officeart/2005/8/layout/chevron2"/>
    <dgm:cxn modelId="{3A70DFF5-29CE-4971-819E-90C8168CD4AF}" type="presParOf" srcId="{942C3A0D-4C9A-443F-8717-486280BAACC9}" destId="{403160FE-9CE9-4608-8758-147BD6096067}" srcOrd="1" destOrd="0" presId="urn:microsoft.com/office/officeart/2005/8/layout/chevron2"/>
    <dgm:cxn modelId="{9C0A42A8-5558-45E4-98CE-A05D49F5263D}" type="presParOf" srcId="{6C7BBF1B-2162-4308-B3D2-04858F11392F}" destId="{6CC48FF9-3037-4CBA-8EC3-34C6897CD050}" srcOrd="15" destOrd="0" presId="urn:microsoft.com/office/officeart/2005/8/layout/chevron2"/>
    <dgm:cxn modelId="{2DFD7F74-1004-4A45-8401-6C499B430CEC}" type="presParOf" srcId="{6C7BBF1B-2162-4308-B3D2-04858F11392F}" destId="{25120C5A-C823-474A-B784-C8765FBC6587}" srcOrd="16" destOrd="0" presId="urn:microsoft.com/office/officeart/2005/8/layout/chevron2"/>
    <dgm:cxn modelId="{A458F22A-4BBA-4DC1-B592-8490DC284AD0}" type="presParOf" srcId="{25120C5A-C823-474A-B784-C8765FBC6587}" destId="{43C2572C-D49E-4615-A919-29CBB3ACD34A}" srcOrd="0" destOrd="0" presId="urn:microsoft.com/office/officeart/2005/8/layout/chevron2"/>
    <dgm:cxn modelId="{1D4032C5-0EF8-4593-9819-0C6995685CE2}" type="presParOf" srcId="{25120C5A-C823-474A-B784-C8765FBC6587}" destId="{559D23C9-F9D4-4E47-8AEA-0BD6680AC962}" srcOrd="1" destOrd="0" presId="urn:microsoft.com/office/officeart/2005/8/layout/chevron2"/>
    <dgm:cxn modelId="{6E43206E-50F7-439B-B37B-A55BA7E70748}" type="presParOf" srcId="{6C7BBF1B-2162-4308-B3D2-04858F11392F}" destId="{BF9A460D-1C63-4A7B-9E39-141C70001BDB}" srcOrd="17" destOrd="0" presId="urn:microsoft.com/office/officeart/2005/8/layout/chevron2"/>
    <dgm:cxn modelId="{0272F12E-A30A-4036-8813-B5246E924595}" type="presParOf" srcId="{6C7BBF1B-2162-4308-B3D2-04858F11392F}" destId="{4A6B4C7E-AFFC-405F-A1CE-B9315F74B55C}" srcOrd="18" destOrd="0" presId="urn:microsoft.com/office/officeart/2005/8/layout/chevron2"/>
    <dgm:cxn modelId="{3A9A55DF-2AA3-4B46-9713-E892F4F4A29B}" type="presParOf" srcId="{4A6B4C7E-AFFC-405F-A1CE-B9315F74B55C}" destId="{F8DF19AD-DBD9-40D3-9544-6DF16A1DC6A4}" srcOrd="0" destOrd="0" presId="urn:microsoft.com/office/officeart/2005/8/layout/chevron2"/>
    <dgm:cxn modelId="{06DC9C33-F214-4635-BE0C-0EEBEFF7F40A}" type="presParOf" srcId="{4A6B4C7E-AFFC-405F-A1CE-B9315F74B55C}" destId="{B1F6034E-F41D-47DD-B69B-70B6A46DC498}" srcOrd="1" destOrd="0" presId="urn:microsoft.com/office/officeart/2005/8/layout/chevron2"/>
    <dgm:cxn modelId="{4ACCFFD1-C575-4350-BA57-01AFEAF62E33}" type="presParOf" srcId="{6C7BBF1B-2162-4308-B3D2-04858F11392F}" destId="{19813822-EAF7-4BE3-B489-9044AFBDA291}" srcOrd="19" destOrd="0" presId="urn:microsoft.com/office/officeart/2005/8/layout/chevron2"/>
    <dgm:cxn modelId="{801BCBA2-7C74-40AF-8B1F-5B0BA4D72F4F}" type="presParOf" srcId="{6C7BBF1B-2162-4308-B3D2-04858F11392F}" destId="{B67A1471-2504-4B52-99D0-1BAD9D0B0E83}" srcOrd="20" destOrd="0" presId="urn:microsoft.com/office/officeart/2005/8/layout/chevron2"/>
    <dgm:cxn modelId="{E9900B06-98CF-4E2D-A7C2-6E74F5DB51C7}" type="presParOf" srcId="{B67A1471-2504-4B52-99D0-1BAD9D0B0E83}" destId="{212CE343-EEC3-45A0-940C-B71B62A16FE1}" srcOrd="0" destOrd="0" presId="urn:microsoft.com/office/officeart/2005/8/layout/chevron2"/>
    <dgm:cxn modelId="{04EA3684-A218-41C3-B80A-A59077E15AA6}" type="presParOf" srcId="{B67A1471-2504-4B52-99D0-1BAD9D0B0E83}" destId="{2597F6F0-6EFC-4B5D-B738-87BDC668A217}" srcOrd="1" destOrd="0" presId="urn:microsoft.com/office/officeart/2005/8/layout/chevron2"/>
    <dgm:cxn modelId="{E01B27F5-D0D1-4507-B54F-207864BF0882}" type="presParOf" srcId="{6C7BBF1B-2162-4308-B3D2-04858F11392F}" destId="{AAEB4EFC-D0C7-442E-9C74-30423CF3E200}" srcOrd="21" destOrd="0" presId="urn:microsoft.com/office/officeart/2005/8/layout/chevron2"/>
    <dgm:cxn modelId="{4D81A50A-357F-4E60-A3F8-A309D2458AB4}" type="presParOf" srcId="{6C7BBF1B-2162-4308-B3D2-04858F11392F}" destId="{1C99E2D0-4865-4392-8F5E-3961A3B81476}" srcOrd="22" destOrd="0" presId="urn:microsoft.com/office/officeart/2005/8/layout/chevron2"/>
    <dgm:cxn modelId="{36003B32-2070-4362-B23E-B91F0B934627}" type="presParOf" srcId="{1C99E2D0-4865-4392-8F5E-3961A3B81476}" destId="{E7C13B57-5070-4486-944F-F510AD52B494}" srcOrd="0" destOrd="0" presId="urn:microsoft.com/office/officeart/2005/8/layout/chevron2"/>
    <dgm:cxn modelId="{5ADD0A57-B384-4CF9-9815-938C8940E154}" type="presParOf" srcId="{1C99E2D0-4865-4392-8F5E-3961A3B81476}" destId="{92DB2441-EE43-4EF9-8D79-F059F7F37EB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65008C-7872-4F15-A099-3B0A8A2B23C2}"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MX"/>
        </a:p>
      </dgm:t>
    </dgm:pt>
    <dgm:pt modelId="{8DC2289E-BBFB-4F80-8E43-2E24C78E4005}">
      <dgm:prSet phldrT="[Texto]"/>
      <dgm:spPr/>
      <dgm:t>
        <a:bodyPr/>
        <a:lstStyle/>
        <a:p>
          <a:r>
            <a:rPr lang="es-MX" b="0" i="0" dirty="0" smtClean="0">
              <a:solidFill>
                <a:schemeClr val="tx1"/>
              </a:solidFill>
            </a:rPr>
            <a:t>Sirven para organizar la actividad económica de un País, con el fin de analizar y elaborar políticas y medir los resultados en un período determinado</a:t>
          </a:r>
          <a:endParaRPr lang="es-MX" dirty="0">
            <a:solidFill>
              <a:schemeClr val="tx1"/>
            </a:solidFill>
          </a:endParaRPr>
        </a:p>
      </dgm:t>
    </dgm:pt>
    <dgm:pt modelId="{ABC09538-35BE-44FF-B6F6-CE71E90055EA}" type="parTrans" cxnId="{AAADD1F6-8EEA-44A8-A4A7-B36D31129EF0}">
      <dgm:prSet/>
      <dgm:spPr/>
      <dgm:t>
        <a:bodyPr/>
        <a:lstStyle/>
        <a:p>
          <a:endParaRPr lang="es-MX"/>
        </a:p>
      </dgm:t>
    </dgm:pt>
    <dgm:pt modelId="{1C595776-EDC4-4740-A770-6809B537831E}" type="sibTrans" cxnId="{AAADD1F6-8EEA-44A8-A4A7-B36D31129EF0}">
      <dgm:prSet/>
      <dgm:spPr/>
      <dgm:t>
        <a:bodyPr/>
        <a:lstStyle/>
        <a:p>
          <a:endParaRPr lang="es-MX"/>
        </a:p>
      </dgm:t>
    </dgm:pt>
    <dgm:pt modelId="{10EC0CB0-BA95-4940-9AD5-2CA730CC3392}">
      <dgm:prSet phldrT="[Texto]"/>
      <dgm:spPr/>
      <dgm:t>
        <a:bodyPr/>
        <a:lstStyle/>
        <a:p>
          <a:r>
            <a:rPr lang="es-MX" b="0" i="0" dirty="0" smtClean="0">
              <a:solidFill>
                <a:schemeClr val="tx1"/>
              </a:solidFill>
            </a:rPr>
            <a:t>Son la aplicación en la práctica del llamado flujo circular del ingreso</a:t>
          </a:r>
          <a:endParaRPr lang="es-MX" dirty="0">
            <a:solidFill>
              <a:schemeClr val="tx1"/>
            </a:solidFill>
          </a:endParaRPr>
        </a:p>
      </dgm:t>
    </dgm:pt>
    <dgm:pt modelId="{37975454-4009-4220-B742-770463ABAE30}" type="parTrans" cxnId="{0640CE90-A7EE-4331-8947-F4194E032CF3}">
      <dgm:prSet/>
      <dgm:spPr/>
      <dgm:t>
        <a:bodyPr/>
        <a:lstStyle/>
        <a:p>
          <a:endParaRPr lang="es-MX"/>
        </a:p>
      </dgm:t>
    </dgm:pt>
    <dgm:pt modelId="{11E48225-AB5C-4399-BF20-09229145BCAA}" type="sibTrans" cxnId="{0640CE90-A7EE-4331-8947-F4194E032CF3}">
      <dgm:prSet/>
      <dgm:spPr/>
      <dgm:t>
        <a:bodyPr/>
        <a:lstStyle/>
        <a:p>
          <a:endParaRPr lang="es-MX"/>
        </a:p>
      </dgm:t>
    </dgm:pt>
    <dgm:pt modelId="{9753FDBF-0B86-431C-BB33-2BF8F1AE9886}" type="pres">
      <dgm:prSet presAssocID="{A065008C-7872-4F15-A099-3B0A8A2B23C2}" presName="diagram" presStyleCnt="0">
        <dgm:presLayoutVars>
          <dgm:dir/>
          <dgm:resizeHandles val="exact"/>
        </dgm:presLayoutVars>
      </dgm:prSet>
      <dgm:spPr/>
      <dgm:t>
        <a:bodyPr/>
        <a:lstStyle/>
        <a:p>
          <a:endParaRPr lang="es-MX"/>
        </a:p>
      </dgm:t>
    </dgm:pt>
    <dgm:pt modelId="{22702925-22DD-4D11-9FBB-58D32FF91F8A}" type="pres">
      <dgm:prSet presAssocID="{8DC2289E-BBFB-4F80-8E43-2E24C78E4005}" presName="arrow" presStyleLbl="node1" presStyleIdx="0" presStyleCnt="2">
        <dgm:presLayoutVars>
          <dgm:bulletEnabled val="1"/>
        </dgm:presLayoutVars>
      </dgm:prSet>
      <dgm:spPr/>
      <dgm:t>
        <a:bodyPr/>
        <a:lstStyle/>
        <a:p>
          <a:endParaRPr lang="es-MX"/>
        </a:p>
      </dgm:t>
    </dgm:pt>
    <dgm:pt modelId="{508927F3-AA96-40A6-A54E-846EA7F1251D}" type="pres">
      <dgm:prSet presAssocID="{10EC0CB0-BA95-4940-9AD5-2CA730CC3392}" presName="arrow" presStyleLbl="node1" presStyleIdx="1" presStyleCnt="2">
        <dgm:presLayoutVars>
          <dgm:bulletEnabled val="1"/>
        </dgm:presLayoutVars>
      </dgm:prSet>
      <dgm:spPr/>
      <dgm:t>
        <a:bodyPr/>
        <a:lstStyle/>
        <a:p>
          <a:endParaRPr lang="es-MX"/>
        </a:p>
      </dgm:t>
    </dgm:pt>
  </dgm:ptLst>
  <dgm:cxnLst>
    <dgm:cxn modelId="{ED91A781-6633-4F55-A3EE-A23551548E67}" type="presOf" srcId="{A065008C-7872-4F15-A099-3B0A8A2B23C2}" destId="{9753FDBF-0B86-431C-BB33-2BF8F1AE9886}" srcOrd="0" destOrd="0" presId="urn:microsoft.com/office/officeart/2005/8/layout/arrow5"/>
    <dgm:cxn modelId="{AAADD1F6-8EEA-44A8-A4A7-B36D31129EF0}" srcId="{A065008C-7872-4F15-A099-3B0A8A2B23C2}" destId="{8DC2289E-BBFB-4F80-8E43-2E24C78E4005}" srcOrd="0" destOrd="0" parTransId="{ABC09538-35BE-44FF-B6F6-CE71E90055EA}" sibTransId="{1C595776-EDC4-4740-A770-6809B537831E}"/>
    <dgm:cxn modelId="{8B74E61B-1456-4CA1-B439-874E19F8234C}" type="presOf" srcId="{8DC2289E-BBFB-4F80-8E43-2E24C78E4005}" destId="{22702925-22DD-4D11-9FBB-58D32FF91F8A}" srcOrd="0" destOrd="0" presId="urn:microsoft.com/office/officeart/2005/8/layout/arrow5"/>
    <dgm:cxn modelId="{0640CE90-A7EE-4331-8947-F4194E032CF3}" srcId="{A065008C-7872-4F15-A099-3B0A8A2B23C2}" destId="{10EC0CB0-BA95-4940-9AD5-2CA730CC3392}" srcOrd="1" destOrd="0" parTransId="{37975454-4009-4220-B742-770463ABAE30}" sibTransId="{11E48225-AB5C-4399-BF20-09229145BCAA}"/>
    <dgm:cxn modelId="{403DFE4D-07E2-484B-8F41-9BF0DAC392AF}" type="presOf" srcId="{10EC0CB0-BA95-4940-9AD5-2CA730CC3392}" destId="{508927F3-AA96-40A6-A54E-846EA7F1251D}" srcOrd="0" destOrd="0" presId="urn:microsoft.com/office/officeart/2005/8/layout/arrow5"/>
    <dgm:cxn modelId="{5C9AFD08-38B3-41C8-9EA0-DCC22BB31DD4}" type="presParOf" srcId="{9753FDBF-0B86-431C-BB33-2BF8F1AE9886}" destId="{22702925-22DD-4D11-9FBB-58D32FF91F8A}" srcOrd="0" destOrd="0" presId="urn:microsoft.com/office/officeart/2005/8/layout/arrow5"/>
    <dgm:cxn modelId="{890FC876-7CB3-4E1E-B9A9-29DEC09A3AB7}" type="presParOf" srcId="{9753FDBF-0B86-431C-BB33-2BF8F1AE9886}" destId="{508927F3-AA96-40A6-A54E-846EA7F1251D}"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AB6CB4-0906-4823-9D8A-29C225684FE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AD040556-E4DC-4468-B42D-04AE0125FF30}">
      <dgm:prSet phldrT="[Texto]"/>
      <dgm:spPr/>
      <dgm:t>
        <a:bodyPr/>
        <a:lstStyle/>
        <a:p>
          <a:r>
            <a:rPr lang="es-MX" b="0" i="0" dirty="0" smtClean="0">
              <a:solidFill>
                <a:schemeClr val="tx1"/>
              </a:solidFill>
            </a:rPr>
            <a:t>Son el resumen de la actividad económica que lleva a cabo la sociedad mexicana durante un periodo determinado</a:t>
          </a:r>
          <a:endParaRPr lang="es-MX" dirty="0">
            <a:solidFill>
              <a:schemeClr val="tx1"/>
            </a:solidFill>
          </a:endParaRPr>
        </a:p>
      </dgm:t>
    </dgm:pt>
    <dgm:pt modelId="{9B7FAE66-F373-4525-83E0-79DEA39CC50B}" type="parTrans" cxnId="{93E682B5-9D51-4080-9358-9BA04A5B1E7E}">
      <dgm:prSet/>
      <dgm:spPr/>
      <dgm:t>
        <a:bodyPr/>
        <a:lstStyle/>
        <a:p>
          <a:endParaRPr lang="es-MX"/>
        </a:p>
      </dgm:t>
    </dgm:pt>
    <dgm:pt modelId="{5107DFF2-7B92-4B32-8A92-167936D72312}" type="sibTrans" cxnId="{93E682B5-9D51-4080-9358-9BA04A5B1E7E}">
      <dgm:prSet/>
      <dgm:spPr/>
      <dgm:t>
        <a:bodyPr/>
        <a:lstStyle/>
        <a:p>
          <a:endParaRPr lang="es-MX"/>
        </a:p>
      </dgm:t>
    </dgm:pt>
    <dgm:pt modelId="{411554F8-D78C-4BD0-A952-9C67CD5676EB}">
      <dgm:prSet phldrT="[Texto]"/>
      <dgm:spPr/>
      <dgm:t>
        <a:bodyPr/>
        <a:lstStyle/>
        <a:p>
          <a:r>
            <a:rPr lang="es-MX" b="0" i="0" dirty="0" smtClean="0">
              <a:solidFill>
                <a:schemeClr val="tx1"/>
              </a:solidFill>
            </a:rPr>
            <a:t>forman parte de la estadística</a:t>
          </a:r>
          <a:endParaRPr lang="es-MX" dirty="0">
            <a:solidFill>
              <a:schemeClr val="tx1"/>
            </a:solidFill>
          </a:endParaRPr>
        </a:p>
      </dgm:t>
    </dgm:pt>
    <dgm:pt modelId="{8D8C06DF-2924-4A59-8154-55B4F0EB6536}" type="parTrans" cxnId="{4701EDF8-EA4A-41A1-ABB4-3F1DF3C583F8}">
      <dgm:prSet/>
      <dgm:spPr/>
      <dgm:t>
        <a:bodyPr/>
        <a:lstStyle/>
        <a:p>
          <a:endParaRPr lang="es-MX"/>
        </a:p>
      </dgm:t>
    </dgm:pt>
    <dgm:pt modelId="{6E34C95A-2306-42BC-923F-45BF7C531BE4}" type="sibTrans" cxnId="{4701EDF8-EA4A-41A1-ABB4-3F1DF3C583F8}">
      <dgm:prSet/>
      <dgm:spPr/>
      <dgm:t>
        <a:bodyPr/>
        <a:lstStyle/>
        <a:p>
          <a:endParaRPr lang="es-MX"/>
        </a:p>
      </dgm:t>
    </dgm:pt>
    <dgm:pt modelId="{2C92237A-3478-42F0-89BC-1A66C3D34B7D}">
      <dgm:prSet phldrT="[Texto]"/>
      <dgm:spPr/>
      <dgm:t>
        <a:bodyPr/>
        <a:lstStyle/>
        <a:p>
          <a:r>
            <a:rPr lang="es-MX" b="0" i="0" dirty="0" smtClean="0">
              <a:solidFill>
                <a:schemeClr val="tx1"/>
              </a:solidFill>
            </a:rPr>
            <a:t>de la economía</a:t>
          </a:r>
          <a:endParaRPr lang="es-MX" dirty="0">
            <a:solidFill>
              <a:schemeClr val="tx1"/>
            </a:solidFill>
          </a:endParaRPr>
        </a:p>
      </dgm:t>
    </dgm:pt>
    <dgm:pt modelId="{B3C0E771-B376-4313-853D-F7A71723B1FA}" type="parTrans" cxnId="{C95A2A0A-2BD8-49D1-847C-E54B8CEB644D}">
      <dgm:prSet/>
      <dgm:spPr/>
      <dgm:t>
        <a:bodyPr/>
        <a:lstStyle/>
        <a:p>
          <a:endParaRPr lang="es-MX"/>
        </a:p>
      </dgm:t>
    </dgm:pt>
    <dgm:pt modelId="{5B991689-ECCF-4625-A3B1-E63E3FF56F85}" type="sibTrans" cxnId="{C95A2A0A-2BD8-49D1-847C-E54B8CEB644D}">
      <dgm:prSet/>
      <dgm:spPr/>
      <dgm:t>
        <a:bodyPr/>
        <a:lstStyle/>
        <a:p>
          <a:endParaRPr lang="es-MX"/>
        </a:p>
      </dgm:t>
    </dgm:pt>
    <dgm:pt modelId="{26D96563-6D19-45CB-B4B9-48E84EFB1849}">
      <dgm:prSet phldrT="[Texto]"/>
      <dgm:spPr/>
      <dgm:t>
        <a:bodyPr/>
        <a:lstStyle/>
        <a:p>
          <a:r>
            <a:rPr lang="es-MX" b="0" i="0" dirty="0" smtClean="0"/>
            <a:t> </a:t>
          </a:r>
          <a:r>
            <a:rPr lang="es-MX" b="0" i="0" dirty="0" smtClean="0">
              <a:solidFill>
                <a:schemeClr val="tx1"/>
              </a:solidFill>
            </a:rPr>
            <a:t>de la contabilidad privada y pública</a:t>
          </a:r>
          <a:endParaRPr lang="es-MX" dirty="0">
            <a:solidFill>
              <a:schemeClr val="tx1"/>
            </a:solidFill>
          </a:endParaRPr>
        </a:p>
      </dgm:t>
    </dgm:pt>
    <dgm:pt modelId="{2088C995-722A-408E-B039-2F7D91C48BD0}" type="parTrans" cxnId="{185CAD34-84A8-4396-B51B-589197405B00}">
      <dgm:prSet/>
      <dgm:spPr/>
      <dgm:t>
        <a:bodyPr/>
        <a:lstStyle/>
        <a:p>
          <a:endParaRPr lang="es-MX"/>
        </a:p>
      </dgm:t>
    </dgm:pt>
    <dgm:pt modelId="{1D328110-C769-449B-8D45-10ED8FC86621}" type="sibTrans" cxnId="{185CAD34-84A8-4396-B51B-589197405B00}">
      <dgm:prSet/>
      <dgm:spPr/>
      <dgm:t>
        <a:bodyPr/>
        <a:lstStyle/>
        <a:p>
          <a:endParaRPr lang="es-MX"/>
        </a:p>
      </dgm:t>
    </dgm:pt>
    <dgm:pt modelId="{9E702681-98DD-4560-862E-BFDCB901197E}">
      <dgm:prSet phldrT="[Texto]"/>
      <dgm:spPr/>
      <dgm:t>
        <a:bodyPr/>
        <a:lstStyle/>
        <a:p>
          <a:r>
            <a:rPr lang="es-MX" b="0" i="0" dirty="0" smtClean="0">
              <a:solidFill>
                <a:schemeClr val="tx1"/>
              </a:solidFill>
            </a:rPr>
            <a:t>aplicadas a la economía nacional y mundial</a:t>
          </a:r>
          <a:endParaRPr lang="es-MX" dirty="0">
            <a:solidFill>
              <a:schemeClr val="tx1"/>
            </a:solidFill>
          </a:endParaRPr>
        </a:p>
      </dgm:t>
    </dgm:pt>
    <dgm:pt modelId="{2E633E3C-A28D-4D00-BF05-A9D246ADB756}" type="parTrans" cxnId="{BFD85A6E-140F-422B-8FE3-F360284141FA}">
      <dgm:prSet/>
      <dgm:spPr/>
      <dgm:t>
        <a:bodyPr/>
        <a:lstStyle/>
        <a:p>
          <a:endParaRPr lang="es-MX"/>
        </a:p>
      </dgm:t>
    </dgm:pt>
    <dgm:pt modelId="{3E0EF4D1-CA37-41F0-AAAB-78DB4D226F43}" type="sibTrans" cxnId="{BFD85A6E-140F-422B-8FE3-F360284141FA}">
      <dgm:prSet/>
      <dgm:spPr/>
      <dgm:t>
        <a:bodyPr/>
        <a:lstStyle/>
        <a:p>
          <a:endParaRPr lang="es-MX"/>
        </a:p>
      </dgm:t>
    </dgm:pt>
    <dgm:pt modelId="{19799CBE-1790-42FD-90D4-F849D809BCB6}" type="pres">
      <dgm:prSet presAssocID="{7FAB6CB4-0906-4823-9D8A-29C225684FED}" presName="Name0" presStyleCnt="0">
        <dgm:presLayoutVars>
          <dgm:chMax val="1"/>
          <dgm:dir/>
          <dgm:animLvl val="ctr"/>
          <dgm:resizeHandles val="exact"/>
        </dgm:presLayoutVars>
      </dgm:prSet>
      <dgm:spPr/>
      <dgm:t>
        <a:bodyPr/>
        <a:lstStyle/>
        <a:p>
          <a:endParaRPr lang="es-MX"/>
        </a:p>
      </dgm:t>
    </dgm:pt>
    <dgm:pt modelId="{21018034-72A2-4315-B60F-94EDC34CFF9D}" type="pres">
      <dgm:prSet presAssocID="{AD040556-E4DC-4468-B42D-04AE0125FF30}" presName="centerShape" presStyleLbl="node0" presStyleIdx="0" presStyleCnt="1" custScaleX="116172" custScaleY="126017"/>
      <dgm:spPr/>
      <dgm:t>
        <a:bodyPr/>
        <a:lstStyle/>
        <a:p>
          <a:endParaRPr lang="es-MX"/>
        </a:p>
      </dgm:t>
    </dgm:pt>
    <dgm:pt modelId="{FC244005-B434-45DF-BC99-9A52482B7025}" type="pres">
      <dgm:prSet presAssocID="{411554F8-D78C-4BD0-A952-9C67CD5676EB}" presName="node" presStyleLbl="node1" presStyleIdx="0" presStyleCnt="4" custScaleX="158989">
        <dgm:presLayoutVars>
          <dgm:bulletEnabled val="1"/>
        </dgm:presLayoutVars>
      </dgm:prSet>
      <dgm:spPr/>
      <dgm:t>
        <a:bodyPr/>
        <a:lstStyle/>
        <a:p>
          <a:endParaRPr lang="es-MX"/>
        </a:p>
      </dgm:t>
    </dgm:pt>
    <dgm:pt modelId="{071E04B5-36F1-43AB-991F-6D5279E5BB6C}" type="pres">
      <dgm:prSet presAssocID="{411554F8-D78C-4BD0-A952-9C67CD5676EB}" presName="dummy" presStyleCnt="0"/>
      <dgm:spPr/>
    </dgm:pt>
    <dgm:pt modelId="{DE1520D5-C697-47C4-AC49-F066913A2488}" type="pres">
      <dgm:prSet presAssocID="{6E34C95A-2306-42BC-923F-45BF7C531BE4}" presName="sibTrans" presStyleLbl="sibTrans2D1" presStyleIdx="0" presStyleCnt="4"/>
      <dgm:spPr/>
      <dgm:t>
        <a:bodyPr/>
        <a:lstStyle/>
        <a:p>
          <a:endParaRPr lang="es-MX"/>
        </a:p>
      </dgm:t>
    </dgm:pt>
    <dgm:pt modelId="{78737D05-EBCD-4642-BE17-F26BE96EA99C}" type="pres">
      <dgm:prSet presAssocID="{2C92237A-3478-42F0-89BC-1A66C3D34B7D}" presName="node" presStyleLbl="node1" presStyleIdx="1" presStyleCnt="4" custScaleX="151699">
        <dgm:presLayoutVars>
          <dgm:bulletEnabled val="1"/>
        </dgm:presLayoutVars>
      </dgm:prSet>
      <dgm:spPr/>
      <dgm:t>
        <a:bodyPr/>
        <a:lstStyle/>
        <a:p>
          <a:endParaRPr lang="es-MX"/>
        </a:p>
      </dgm:t>
    </dgm:pt>
    <dgm:pt modelId="{479040B6-F708-45EF-85DB-056E3E16F46F}" type="pres">
      <dgm:prSet presAssocID="{2C92237A-3478-42F0-89BC-1A66C3D34B7D}" presName="dummy" presStyleCnt="0"/>
      <dgm:spPr/>
    </dgm:pt>
    <dgm:pt modelId="{0734BD48-4D65-498C-B355-CDA4044F9F84}" type="pres">
      <dgm:prSet presAssocID="{5B991689-ECCF-4625-A3B1-E63E3FF56F85}" presName="sibTrans" presStyleLbl="sibTrans2D1" presStyleIdx="1" presStyleCnt="4"/>
      <dgm:spPr/>
      <dgm:t>
        <a:bodyPr/>
        <a:lstStyle/>
        <a:p>
          <a:endParaRPr lang="es-MX"/>
        </a:p>
      </dgm:t>
    </dgm:pt>
    <dgm:pt modelId="{2EE0F337-69D3-4708-A52C-8E8BF8E51B0C}" type="pres">
      <dgm:prSet presAssocID="{26D96563-6D19-45CB-B4B9-48E84EFB1849}" presName="node" presStyleLbl="node1" presStyleIdx="2" presStyleCnt="4" custScaleX="165961">
        <dgm:presLayoutVars>
          <dgm:bulletEnabled val="1"/>
        </dgm:presLayoutVars>
      </dgm:prSet>
      <dgm:spPr/>
      <dgm:t>
        <a:bodyPr/>
        <a:lstStyle/>
        <a:p>
          <a:endParaRPr lang="es-MX"/>
        </a:p>
      </dgm:t>
    </dgm:pt>
    <dgm:pt modelId="{FBD02C4E-AB15-4390-8DF8-F9E0EC2E23E2}" type="pres">
      <dgm:prSet presAssocID="{26D96563-6D19-45CB-B4B9-48E84EFB1849}" presName="dummy" presStyleCnt="0"/>
      <dgm:spPr/>
    </dgm:pt>
    <dgm:pt modelId="{735D0F2B-CFDE-47C2-ADDA-9169D1B24B86}" type="pres">
      <dgm:prSet presAssocID="{1D328110-C769-449B-8D45-10ED8FC86621}" presName="sibTrans" presStyleLbl="sibTrans2D1" presStyleIdx="2" presStyleCnt="4"/>
      <dgm:spPr/>
      <dgm:t>
        <a:bodyPr/>
        <a:lstStyle/>
        <a:p>
          <a:endParaRPr lang="es-MX"/>
        </a:p>
      </dgm:t>
    </dgm:pt>
    <dgm:pt modelId="{33AC2743-B2E6-4319-9C3C-396F6407CAC7}" type="pres">
      <dgm:prSet presAssocID="{9E702681-98DD-4560-862E-BFDCB901197E}" presName="node" presStyleLbl="node1" presStyleIdx="3" presStyleCnt="4" custScaleX="159441">
        <dgm:presLayoutVars>
          <dgm:bulletEnabled val="1"/>
        </dgm:presLayoutVars>
      </dgm:prSet>
      <dgm:spPr/>
      <dgm:t>
        <a:bodyPr/>
        <a:lstStyle/>
        <a:p>
          <a:endParaRPr lang="es-MX"/>
        </a:p>
      </dgm:t>
    </dgm:pt>
    <dgm:pt modelId="{FBA35535-95D6-4DED-AA7F-3E5F5D339E93}" type="pres">
      <dgm:prSet presAssocID="{9E702681-98DD-4560-862E-BFDCB901197E}" presName="dummy" presStyleCnt="0"/>
      <dgm:spPr/>
    </dgm:pt>
    <dgm:pt modelId="{BBC20742-5C79-42D6-B292-83FA0B45E921}" type="pres">
      <dgm:prSet presAssocID="{3E0EF4D1-CA37-41F0-AAAB-78DB4D226F43}" presName="sibTrans" presStyleLbl="sibTrans2D1" presStyleIdx="3" presStyleCnt="4"/>
      <dgm:spPr/>
      <dgm:t>
        <a:bodyPr/>
        <a:lstStyle/>
        <a:p>
          <a:endParaRPr lang="es-MX"/>
        </a:p>
      </dgm:t>
    </dgm:pt>
  </dgm:ptLst>
  <dgm:cxnLst>
    <dgm:cxn modelId="{2DC87401-AB6B-4E4B-B4A9-3548CE60A109}" type="presOf" srcId="{AD040556-E4DC-4468-B42D-04AE0125FF30}" destId="{21018034-72A2-4315-B60F-94EDC34CFF9D}" srcOrd="0" destOrd="0" presId="urn:microsoft.com/office/officeart/2005/8/layout/radial6"/>
    <dgm:cxn modelId="{F10129E8-AE99-4359-8E9A-D1933F57A34A}" type="presOf" srcId="{2C92237A-3478-42F0-89BC-1A66C3D34B7D}" destId="{78737D05-EBCD-4642-BE17-F26BE96EA99C}" srcOrd="0" destOrd="0" presId="urn:microsoft.com/office/officeart/2005/8/layout/radial6"/>
    <dgm:cxn modelId="{185CAD34-84A8-4396-B51B-589197405B00}" srcId="{AD040556-E4DC-4468-B42D-04AE0125FF30}" destId="{26D96563-6D19-45CB-B4B9-48E84EFB1849}" srcOrd="2" destOrd="0" parTransId="{2088C995-722A-408E-B039-2F7D91C48BD0}" sibTransId="{1D328110-C769-449B-8D45-10ED8FC86621}"/>
    <dgm:cxn modelId="{56249685-D9A0-4382-BD51-58068FBE7C9E}" type="presOf" srcId="{5B991689-ECCF-4625-A3B1-E63E3FF56F85}" destId="{0734BD48-4D65-498C-B355-CDA4044F9F84}" srcOrd="0" destOrd="0" presId="urn:microsoft.com/office/officeart/2005/8/layout/radial6"/>
    <dgm:cxn modelId="{7D16441E-1DB9-4B02-A151-E58C651A7E63}" type="presOf" srcId="{9E702681-98DD-4560-862E-BFDCB901197E}" destId="{33AC2743-B2E6-4319-9C3C-396F6407CAC7}" srcOrd="0" destOrd="0" presId="urn:microsoft.com/office/officeart/2005/8/layout/radial6"/>
    <dgm:cxn modelId="{42DAC8D3-9594-4AC1-A832-3835D9611A1E}" type="presOf" srcId="{411554F8-D78C-4BD0-A952-9C67CD5676EB}" destId="{FC244005-B434-45DF-BC99-9A52482B7025}" srcOrd="0" destOrd="0" presId="urn:microsoft.com/office/officeart/2005/8/layout/radial6"/>
    <dgm:cxn modelId="{4701EDF8-EA4A-41A1-ABB4-3F1DF3C583F8}" srcId="{AD040556-E4DC-4468-B42D-04AE0125FF30}" destId="{411554F8-D78C-4BD0-A952-9C67CD5676EB}" srcOrd="0" destOrd="0" parTransId="{8D8C06DF-2924-4A59-8154-55B4F0EB6536}" sibTransId="{6E34C95A-2306-42BC-923F-45BF7C531BE4}"/>
    <dgm:cxn modelId="{C84FBEA1-0D8D-4C20-80AC-47493CDCE769}" type="presOf" srcId="{3E0EF4D1-CA37-41F0-AAAB-78DB4D226F43}" destId="{BBC20742-5C79-42D6-B292-83FA0B45E921}" srcOrd="0" destOrd="0" presId="urn:microsoft.com/office/officeart/2005/8/layout/radial6"/>
    <dgm:cxn modelId="{BC565692-514B-48FE-B8A3-7FAF219DE1A5}" type="presOf" srcId="{6E34C95A-2306-42BC-923F-45BF7C531BE4}" destId="{DE1520D5-C697-47C4-AC49-F066913A2488}" srcOrd="0" destOrd="0" presId="urn:microsoft.com/office/officeart/2005/8/layout/radial6"/>
    <dgm:cxn modelId="{06525938-8683-4CDF-9810-EA6729E09AAC}" type="presOf" srcId="{7FAB6CB4-0906-4823-9D8A-29C225684FED}" destId="{19799CBE-1790-42FD-90D4-F849D809BCB6}" srcOrd="0" destOrd="0" presId="urn:microsoft.com/office/officeart/2005/8/layout/radial6"/>
    <dgm:cxn modelId="{BFD85A6E-140F-422B-8FE3-F360284141FA}" srcId="{AD040556-E4DC-4468-B42D-04AE0125FF30}" destId="{9E702681-98DD-4560-862E-BFDCB901197E}" srcOrd="3" destOrd="0" parTransId="{2E633E3C-A28D-4D00-BF05-A9D246ADB756}" sibTransId="{3E0EF4D1-CA37-41F0-AAAB-78DB4D226F43}"/>
    <dgm:cxn modelId="{DC7937E0-9436-4C38-8A21-7B7A88E17443}" type="presOf" srcId="{1D328110-C769-449B-8D45-10ED8FC86621}" destId="{735D0F2B-CFDE-47C2-ADDA-9169D1B24B86}" srcOrd="0" destOrd="0" presId="urn:microsoft.com/office/officeart/2005/8/layout/radial6"/>
    <dgm:cxn modelId="{30E2613B-99F5-44FF-B89F-B06C8B301613}" type="presOf" srcId="{26D96563-6D19-45CB-B4B9-48E84EFB1849}" destId="{2EE0F337-69D3-4708-A52C-8E8BF8E51B0C}" srcOrd="0" destOrd="0" presId="urn:microsoft.com/office/officeart/2005/8/layout/radial6"/>
    <dgm:cxn modelId="{C95A2A0A-2BD8-49D1-847C-E54B8CEB644D}" srcId="{AD040556-E4DC-4468-B42D-04AE0125FF30}" destId="{2C92237A-3478-42F0-89BC-1A66C3D34B7D}" srcOrd="1" destOrd="0" parTransId="{B3C0E771-B376-4313-853D-F7A71723B1FA}" sibTransId="{5B991689-ECCF-4625-A3B1-E63E3FF56F85}"/>
    <dgm:cxn modelId="{93E682B5-9D51-4080-9358-9BA04A5B1E7E}" srcId="{7FAB6CB4-0906-4823-9D8A-29C225684FED}" destId="{AD040556-E4DC-4468-B42D-04AE0125FF30}" srcOrd="0" destOrd="0" parTransId="{9B7FAE66-F373-4525-83E0-79DEA39CC50B}" sibTransId="{5107DFF2-7B92-4B32-8A92-167936D72312}"/>
    <dgm:cxn modelId="{A199A97E-D59D-406A-9ED9-15165411AE61}" type="presParOf" srcId="{19799CBE-1790-42FD-90D4-F849D809BCB6}" destId="{21018034-72A2-4315-B60F-94EDC34CFF9D}" srcOrd="0" destOrd="0" presId="urn:microsoft.com/office/officeart/2005/8/layout/radial6"/>
    <dgm:cxn modelId="{54996ED4-94C9-4555-B3AA-6F935F05B475}" type="presParOf" srcId="{19799CBE-1790-42FD-90D4-F849D809BCB6}" destId="{FC244005-B434-45DF-BC99-9A52482B7025}" srcOrd="1" destOrd="0" presId="urn:microsoft.com/office/officeart/2005/8/layout/radial6"/>
    <dgm:cxn modelId="{4087B367-E3E4-44B6-A263-A94750720540}" type="presParOf" srcId="{19799CBE-1790-42FD-90D4-F849D809BCB6}" destId="{071E04B5-36F1-43AB-991F-6D5279E5BB6C}" srcOrd="2" destOrd="0" presId="urn:microsoft.com/office/officeart/2005/8/layout/radial6"/>
    <dgm:cxn modelId="{B8EED4A0-890C-4C42-8505-66A14D431FD7}" type="presParOf" srcId="{19799CBE-1790-42FD-90D4-F849D809BCB6}" destId="{DE1520D5-C697-47C4-AC49-F066913A2488}" srcOrd="3" destOrd="0" presId="urn:microsoft.com/office/officeart/2005/8/layout/radial6"/>
    <dgm:cxn modelId="{2278D1E5-B1D5-45AB-A692-E7833DFC80AC}" type="presParOf" srcId="{19799CBE-1790-42FD-90D4-F849D809BCB6}" destId="{78737D05-EBCD-4642-BE17-F26BE96EA99C}" srcOrd="4" destOrd="0" presId="urn:microsoft.com/office/officeart/2005/8/layout/radial6"/>
    <dgm:cxn modelId="{B476F80F-BD3C-415E-BA30-13BEF46E7F97}" type="presParOf" srcId="{19799CBE-1790-42FD-90D4-F849D809BCB6}" destId="{479040B6-F708-45EF-85DB-056E3E16F46F}" srcOrd="5" destOrd="0" presId="urn:microsoft.com/office/officeart/2005/8/layout/radial6"/>
    <dgm:cxn modelId="{C896D188-D4C5-4F6C-B1B9-5452D3C39076}" type="presParOf" srcId="{19799CBE-1790-42FD-90D4-F849D809BCB6}" destId="{0734BD48-4D65-498C-B355-CDA4044F9F84}" srcOrd="6" destOrd="0" presId="urn:microsoft.com/office/officeart/2005/8/layout/radial6"/>
    <dgm:cxn modelId="{2703970A-F902-4A04-B330-BFB66DDCB5E0}" type="presParOf" srcId="{19799CBE-1790-42FD-90D4-F849D809BCB6}" destId="{2EE0F337-69D3-4708-A52C-8E8BF8E51B0C}" srcOrd="7" destOrd="0" presId="urn:microsoft.com/office/officeart/2005/8/layout/radial6"/>
    <dgm:cxn modelId="{2FAC0F0B-AEF4-4F26-A663-B5120C03DD3B}" type="presParOf" srcId="{19799CBE-1790-42FD-90D4-F849D809BCB6}" destId="{FBD02C4E-AB15-4390-8DF8-F9E0EC2E23E2}" srcOrd="8" destOrd="0" presId="urn:microsoft.com/office/officeart/2005/8/layout/radial6"/>
    <dgm:cxn modelId="{A86500D9-91D7-4E06-AB84-B6AAFF77E3E2}" type="presParOf" srcId="{19799CBE-1790-42FD-90D4-F849D809BCB6}" destId="{735D0F2B-CFDE-47C2-ADDA-9169D1B24B86}" srcOrd="9" destOrd="0" presId="urn:microsoft.com/office/officeart/2005/8/layout/radial6"/>
    <dgm:cxn modelId="{F5048ED3-A71C-4882-9FE9-BEE0236A0472}" type="presParOf" srcId="{19799CBE-1790-42FD-90D4-F849D809BCB6}" destId="{33AC2743-B2E6-4319-9C3C-396F6407CAC7}" srcOrd="10" destOrd="0" presId="urn:microsoft.com/office/officeart/2005/8/layout/radial6"/>
    <dgm:cxn modelId="{5281EE8E-0875-4A0C-BC5A-42477A15038D}" type="presParOf" srcId="{19799CBE-1790-42FD-90D4-F849D809BCB6}" destId="{FBA35535-95D6-4DED-AA7F-3E5F5D339E93}" srcOrd="11" destOrd="0" presId="urn:microsoft.com/office/officeart/2005/8/layout/radial6"/>
    <dgm:cxn modelId="{83ABF83D-ED3E-4C65-AD65-250E7463D6E9}" type="presParOf" srcId="{19799CBE-1790-42FD-90D4-F849D809BCB6}" destId="{BBC20742-5C79-42D6-B292-83FA0B45E921}"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69BAE3-28CB-4206-AC9E-BDEF4BEFC15D}" type="doc">
      <dgm:prSet loTypeId="urn:microsoft.com/office/officeart/2005/8/layout/process1" loCatId="process" qsTypeId="urn:microsoft.com/office/officeart/2005/8/quickstyle/simple1" qsCatId="simple" csTypeId="urn:microsoft.com/office/officeart/2005/8/colors/accent1_2" csCatId="accent1" phldr="1"/>
      <dgm:spPr/>
    </dgm:pt>
    <dgm:pt modelId="{05BD16DE-3EBE-48D1-A0B4-A9817E51F95C}">
      <dgm:prSet phldrT="[Texto]"/>
      <dgm:spPr/>
      <dgm:t>
        <a:bodyPr/>
        <a:lstStyle/>
        <a:p>
          <a:r>
            <a:rPr lang="es-MX" b="0" i="0" dirty="0" smtClean="0">
              <a:solidFill>
                <a:schemeClr val="tx1"/>
              </a:solidFill>
            </a:rPr>
            <a:t>Cuantifica las actividades de la economía nacional</a:t>
          </a:r>
          <a:endParaRPr lang="es-MX" dirty="0">
            <a:solidFill>
              <a:schemeClr val="tx1"/>
            </a:solidFill>
          </a:endParaRPr>
        </a:p>
      </dgm:t>
    </dgm:pt>
    <dgm:pt modelId="{68CF4D16-F769-49AA-BAF1-44ECAD943C25}" type="parTrans" cxnId="{CAB332A5-D2FE-4EF6-818C-4BB44A068780}">
      <dgm:prSet/>
      <dgm:spPr/>
      <dgm:t>
        <a:bodyPr/>
        <a:lstStyle/>
        <a:p>
          <a:endParaRPr lang="es-MX"/>
        </a:p>
      </dgm:t>
    </dgm:pt>
    <dgm:pt modelId="{E4A24A12-C634-4CE6-A319-700A3285B319}" type="sibTrans" cxnId="{CAB332A5-D2FE-4EF6-818C-4BB44A068780}">
      <dgm:prSet/>
      <dgm:spPr/>
      <dgm:t>
        <a:bodyPr/>
        <a:lstStyle/>
        <a:p>
          <a:endParaRPr lang="es-MX"/>
        </a:p>
      </dgm:t>
    </dgm:pt>
    <dgm:pt modelId="{7112E5A5-6D72-48B2-A08D-8EC8D14E163D}">
      <dgm:prSet phldrT="[Texto]"/>
      <dgm:spPr/>
      <dgm:t>
        <a:bodyPr/>
        <a:lstStyle/>
        <a:p>
          <a:r>
            <a:rPr lang="es-MX" b="0" i="0" dirty="0" smtClean="0">
              <a:solidFill>
                <a:schemeClr val="tx1"/>
              </a:solidFill>
            </a:rPr>
            <a:t>Su información se deriva de los censos, las encuestas y los registros administrativos</a:t>
          </a:r>
          <a:endParaRPr lang="es-MX" dirty="0">
            <a:solidFill>
              <a:schemeClr val="tx1"/>
            </a:solidFill>
          </a:endParaRPr>
        </a:p>
      </dgm:t>
    </dgm:pt>
    <dgm:pt modelId="{CF832657-20D5-426C-B62C-251EA29CE317}" type="parTrans" cxnId="{D307561E-E8B9-4226-ABAA-188536FC82C9}">
      <dgm:prSet/>
      <dgm:spPr/>
      <dgm:t>
        <a:bodyPr/>
        <a:lstStyle/>
        <a:p>
          <a:endParaRPr lang="es-MX"/>
        </a:p>
      </dgm:t>
    </dgm:pt>
    <dgm:pt modelId="{8C719622-1085-40A4-86D0-4BFCF991F4A9}" type="sibTrans" cxnId="{D307561E-E8B9-4226-ABAA-188536FC82C9}">
      <dgm:prSet/>
      <dgm:spPr/>
      <dgm:t>
        <a:bodyPr/>
        <a:lstStyle/>
        <a:p>
          <a:endParaRPr lang="es-MX"/>
        </a:p>
      </dgm:t>
    </dgm:pt>
    <dgm:pt modelId="{4B3EF0B7-751E-4423-93C5-45E03EBF8071}">
      <dgm:prSet phldrT="[Texto]"/>
      <dgm:spPr/>
      <dgm:t>
        <a:bodyPr/>
        <a:lstStyle/>
        <a:p>
          <a:r>
            <a:rPr lang="es-MX" b="0" i="0" dirty="0" smtClean="0">
              <a:solidFill>
                <a:schemeClr val="tx1"/>
              </a:solidFill>
            </a:rPr>
            <a:t>Además de seguir un modelo teórico-metodológico de validez y comparabilidad internacional aprobado por la ONU, el FMI, el BM y la OCDE para aplicarse en todos los países</a:t>
          </a:r>
          <a:endParaRPr lang="es-MX" dirty="0"/>
        </a:p>
      </dgm:t>
    </dgm:pt>
    <dgm:pt modelId="{0E3DBD2C-249A-4DB6-B817-4EE43ED2F82C}" type="parTrans" cxnId="{F90DFE99-6C28-42F3-BC55-A2014D2CB864}">
      <dgm:prSet/>
      <dgm:spPr/>
      <dgm:t>
        <a:bodyPr/>
        <a:lstStyle/>
        <a:p>
          <a:endParaRPr lang="es-MX"/>
        </a:p>
      </dgm:t>
    </dgm:pt>
    <dgm:pt modelId="{6A38EDEB-DCF6-4366-8038-8A225610DFDE}" type="sibTrans" cxnId="{F90DFE99-6C28-42F3-BC55-A2014D2CB864}">
      <dgm:prSet/>
      <dgm:spPr/>
      <dgm:t>
        <a:bodyPr/>
        <a:lstStyle/>
        <a:p>
          <a:endParaRPr lang="es-MX"/>
        </a:p>
      </dgm:t>
    </dgm:pt>
    <dgm:pt modelId="{3A58ACF3-0946-4867-94F4-0237833BA237}" type="pres">
      <dgm:prSet presAssocID="{5C69BAE3-28CB-4206-AC9E-BDEF4BEFC15D}" presName="Name0" presStyleCnt="0">
        <dgm:presLayoutVars>
          <dgm:dir/>
          <dgm:resizeHandles val="exact"/>
        </dgm:presLayoutVars>
      </dgm:prSet>
      <dgm:spPr/>
    </dgm:pt>
    <dgm:pt modelId="{13D0F057-D03C-43B3-B49A-38B59405DA91}" type="pres">
      <dgm:prSet presAssocID="{05BD16DE-3EBE-48D1-A0B4-A9817E51F95C}" presName="node" presStyleLbl="node1" presStyleIdx="0" presStyleCnt="3" custScaleY="127328">
        <dgm:presLayoutVars>
          <dgm:bulletEnabled val="1"/>
        </dgm:presLayoutVars>
      </dgm:prSet>
      <dgm:spPr/>
      <dgm:t>
        <a:bodyPr/>
        <a:lstStyle/>
        <a:p>
          <a:endParaRPr lang="es-MX"/>
        </a:p>
      </dgm:t>
    </dgm:pt>
    <dgm:pt modelId="{FD9BE491-F441-4093-B543-D5D3A14BC760}" type="pres">
      <dgm:prSet presAssocID="{E4A24A12-C634-4CE6-A319-700A3285B319}" presName="sibTrans" presStyleLbl="sibTrans2D1" presStyleIdx="0" presStyleCnt="2"/>
      <dgm:spPr/>
      <dgm:t>
        <a:bodyPr/>
        <a:lstStyle/>
        <a:p>
          <a:endParaRPr lang="es-MX"/>
        </a:p>
      </dgm:t>
    </dgm:pt>
    <dgm:pt modelId="{F7D89A67-08CA-47D5-8DA7-311B53BF5234}" type="pres">
      <dgm:prSet presAssocID="{E4A24A12-C634-4CE6-A319-700A3285B319}" presName="connectorText" presStyleLbl="sibTrans2D1" presStyleIdx="0" presStyleCnt="2"/>
      <dgm:spPr/>
      <dgm:t>
        <a:bodyPr/>
        <a:lstStyle/>
        <a:p>
          <a:endParaRPr lang="es-MX"/>
        </a:p>
      </dgm:t>
    </dgm:pt>
    <dgm:pt modelId="{3F7735D1-1E18-49CD-8737-A162BB2A56EE}" type="pres">
      <dgm:prSet presAssocID="{7112E5A5-6D72-48B2-A08D-8EC8D14E163D}" presName="node" presStyleLbl="node1" presStyleIdx="1" presStyleCnt="3" custScaleY="127328">
        <dgm:presLayoutVars>
          <dgm:bulletEnabled val="1"/>
        </dgm:presLayoutVars>
      </dgm:prSet>
      <dgm:spPr/>
      <dgm:t>
        <a:bodyPr/>
        <a:lstStyle/>
        <a:p>
          <a:endParaRPr lang="es-MX"/>
        </a:p>
      </dgm:t>
    </dgm:pt>
    <dgm:pt modelId="{98CE51A5-03CA-4E48-A54B-32A569A7BFE4}" type="pres">
      <dgm:prSet presAssocID="{8C719622-1085-40A4-86D0-4BFCF991F4A9}" presName="sibTrans" presStyleLbl="sibTrans2D1" presStyleIdx="1" presStyleCnt="2"/>
      <dgm:spPr/>
      <dgm:t>
        <a:bodyPr/>
        <a:lstStyle/>
        <a:p>
          <a:endParaRPr lang="es-MX"/>
        </a:p>
      </dgm:t>
    </dgm:pt>
    <dgm:pt modelId="{AB3177DC-830F-4A6B-A69C-E6CDC72379F0}" type="pres">
      <dgm:prSet presAssocID="{8C719622-1085-40A4-86D0-4BFCF991F4A9}" presName="connectorText" presStyleLbl="sibTrans2D1" presStyleIdx="1" presStyleCnt="2"/>
      <dgm:spPr/>
      <dgm:t>
        <a:bodyPr/>
        <a:lstStyle/>
        <a:p>
          <a:endParaRPr lang="es-MX"/>
        </a:p>
      </dgm:t>
    </dgm:pt>
    <dgm:pt modelId="{88D16948-D10C-4EB1-AE1C-42CF82A7663E}" type="pres">
      <dgm:prSet presAssocID="{4B3EF0B7-751E-4423-93C5-45E03EBF8071}" presName="node" presStyleLbl="node1" presStyleIdx="2" presStyleCnt="3" custScaleY="127328">
        <dgm:presLayoutVars>
          <dgm:bulletEnabled val="1"/>
        </dgm:presLayoutVars>
      </dgm:prSet>
      <dgm:spPr/>
      <dgm:t>
        <a:bodyPr/>
        <a:lstStyle/>
        <a:p>
          <a:endParaRPr lang="es-MX"/>
        </a:p>
      </dgm:t>
    </dgm:pt>
  </dgm:ptLst>
  <dgm:cxnLst>
    <dgm:cxn modelId="{2F908EAE-88CF-43A3-99B2-CB6C8E53E26E}" type="presOf" srcId="{8C719622-1085-40A4-86D0-4BFCF991F4A9}" destId="{AB3177DC-830F-4A6B-A69C-E6CDC72379F0}" srcOrd="1" destOrd="0" presId="urn:microsoft.com/office/officeart/2005/8/layout/process1"/>
    <dgm:cxn modelId="{D307561E-E8B9-4226-ABAA-188536FC82C9}" srcId="{5C69BAE3-28CB-4206-AC9E-BDEF4BEFC15D}" destId="{7112E5A5-6D72-48B2-A08D-8EC8D14E163D}" srcOrd="1" destOrd="0" parTransId="{CF832657-20D5-426C-B62C-251EA29CE317}" sibTransId="{8C719622-1085-40A4-86D0-4BFCF991F4A9}"/>
    <dgm:cxn modelId="{C371FE80-286A-43A3-A8B2-E78BF3F95B4C}" type="presOf" srcId="{5C69BAE3-28CB-4206-AC9E-BDEF4BEFC15D}" destId="{3A58ACF3-0946-4867-94F4-0237833BA237}" srcOrd="0" destOrd="0" presId="urn:microsoft.com/office/officeart/2005/8/layout/process1"/>
    <dgm:cxn modelId="{A16E10D7-EE30-425A-AFDE-0A669CD53FAA}" type="presOf" srcId="{05BD16DE-3EBE-48D1-A0B4-A9817E51F95C}" destId="{13D0F057-D03C-43B3-B49A-38B59405DA91}" srcOrd="0" destOrd="0" presId="urn:microsoft.com/office/officeart/2005/8/layout/process1"/>
    <dgm:cxn modelId="{D2C205CF-C12D-465F-822F-F56CB83C31D4}" type="presOf" srcId="{E4A24A12-C634-4CE6-A319-700A3285B319}" destId="{F7D89A67-08CA-47D5-8DA7-311B53BF5234}" srcOrd="1" destOrd="0" presId="urn:microsoft.com/office/officeart/2005/8/layout/process1"/>
    <dgm:cxn modelId="{CAB332A5-D2FE-4EF6-818C-4BB44A068780}" srcId="{5C69BAE3-28CB-4206-AC9E-BDEF4BEFC15D}" destId="{05BD16DE-3EBE-48D1-A0B4-A9817E51F95C}" srcOrd="0" destOrd="0" parTransId="{68CF4D16-F769-49AA-BAF1-44ECAD943C25}" sibTransId="{E4A24A12-C634-4CE6-A319-700A3285B319}"/>
    <dgm:cxn modelId="{F90DFE99-6C28-42F3-BC55-A2014D2CB864}" srcId="{5C69BAE3-28CB-4206-AC9E-BDEF4BEFC15D}" destId="{4B3EF0B7-751E-4423-93C5-45E03EBF8071}" srcOrd="2" destOrd="0" parTransId="{0E3DBD2C-249A-4DB6-B817-4EE43ED2F82C}" sibTransId="{6A38EDEB-DCF6-4366-8038-8A225610DFDE}"/>
    <dgm:cxn modelId="{53F66653-4FEF-492A-B5FB-20BD41C5EDDC}" type="presOf" srcId="{E4A24A12-C634-4CE6-A319-700A3285B319}" destId="{FD9BE491-F441-4093-B543-D5D3A14BC760}" srcOrd="0" destOrd="0" presId="urn:microsoft.com/office/officeart/2005/8/layout/process1"/>
    <dgm:cxn modelId="{40B43897-5B70-4498-AEE3-7E586EBF512B}" type="presOf" srcId="{7112E5A5-6D72-48B2-A08D-8EC8D14E163D}" destId="{3F7735D1-1E18-49CD-8737-A162BB2A56EE}" srcOrd="0" destOrd="0" presId="urn:microsoft.com/office/officeart/2005/8/layout/process1"/>
    <dgm:cxn modelId="{59F3F535-DCE8-4047-BDEC-5EB1A58C800C}" type="presOf" srcId="{8C719622-1085-40A4-86D0-4BFCF991F4A9}" destId="{98CE51A5-03CA-4E48-A54B-32A569A7BFE4}" srcOrd="0" destOrd="0" presId="urn:microsoft.com/office/officeart/2005/8/layout/process1"/>
    <dgm:cxn modelId="{DAE18826-701F-4DAD-AFCC-CA818DE9797E}" type="presOf" srcId="{4B3EF0B7-751E-4423-93C5-45E03EBF8071}" destId="{88D16948-D10C-4EB1-AE1C-42CF82A7663E}" srcOrd="0" destOrd="0" presId="urn:microsoft.com/office/officeart/2005/8/layout/process1"/>
    <dgm:cxn modelId="{E1F15125-47CB-45DF-9218-97D654AFB455}" type="presParOf" srcId="{3A58ACF3-0946-4867-94F4-0237833BA237}" destId="{13D0F057-D03C-43B3-B49A-38B59405DA91}" srcOrd="0" destOrd="0" presId="urn:microsoft.com/office/officeart/2005/8/layout/process1"/>
    <dgm:cxn modelId="{D4287A2E-F16D-4FAA-848F-1C2FFACB619C}" type="presParOf" srcId="{3A58ACF3-0946-4867-94F4-0237833BA237}" destId="{FD9BE491-F441-4093-B543-D5D3A14BC760}" srcOrd="1" destOrd="0" presId="urn:microsoft.com/office/officeart/2005/8/layout/process1"/>
    <dgm:cxn modelId="{EBAFC370-7CE3-4C6F-9F9D-79B70AB44FD8}" type="presParOf" srcId="{FD9BE491-F441-4093-B543-D5D3A14BC760}" destId="{F7D89A67-08CA-47D5-8DA7-311B53BF5234}" srcOrd="0" destOrd="0" presId="urn:microsoft.com/office/officeart/2005/8/layout/process1"/>
    <dgm:cxn modelId="{9891B889-6BC0-4A9B-AB23-80A27EF52BE1}" type="presParOf" srcId="{3A58ACF3-0946-4867-94F4-0237833BA237}" destId="{3F7735D1-1E18-49CD-8737-A162BB2A56EE}" srcOrd="2" destOrd="0" presId="urn:microsoft.com/office/officeart/2005/8/layout/process1"/>
    <dgm:cxn modelId="{5EC2ADB8-169E-405C-AED9-5D0136F06807}" type="presParOf" srcId="{3A58ACF3-0946-4867-94F4-0237833BA237}" destId="{98CE51A5-03CA-4E48-A54B-32A569A7BFE4}" srcOrd="3" destOrd="0" presId="urn:microsoft.com/office/officeart/2005/8/layout/process1"/>
    <dgm:cxn modelId="{EB7B9125-56CE-41B2-9090-3E8337E333D8}" type="presParOf" srcId="{98CE51A5-03CA-4E48-A54B-32A569A7BFE4}" destId="{AB3177DC-830F-4A6B-A69C-E6CDC72379F0}" srcOrd="0" destOrd="0" presId="urn:microsoft.com/office/officeart/2005/8/layout/process1"/>
    <dgm:cxn modelId="{AC502B66-BBB7-4EC2-B118-573585E5DA7A}" type="presParOf" srcId="{3A58ACF3-0946-4867-94F4-0237833BA237}" destId="{88D16948-D10C-4EB1-AE1C-42CF82A7663E}"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04CB95-596B-45AD-9D08-95437825577C}"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B9B92EC3-4F75-4234-A8BA-3507132DE536}">
      <dgm:prSet phldrT="[Texto]" custT="1"/>
      <dgm:spPr/>
      <dgm:t>
        <a:bodyPr/>
        <a:lstStyle/>
        <a:p>
          <a:r>
            <a:rPr lang="es-MX" sz="2800" b="1" dirty="0" smtClean="0"/>
            <a:t>Cuentas Nacionales</a:t>
          </a:r>
          <a:endParaRPr lang="es-MX" sz="2800" b="1" dirty="0"/>
        </a:p>
      </dgm:t>
    </dgm:pt>
    <dgm:pt modelId="{7D612909-8F58-4237-B59B-AA1637814817}" type="parTrans" cxnId="{25CC2001-511E-4439-BCC1-EB2E37403B74}">
      <dgm:prSet/>
      <dgm:spPr/>
      <dgm:t>
        <a:bodyPr/>
        <a:lstStyle/>
        <a:p>
          <a:endParaRPr lang="es-MX"/>
        </a:p>
      </dgm:t>
    </dgm:pt>
    <dgm:pt modelId="{8255C776-27E9-4CFF-93C8-E92F4CF69970}" type="sibTrans" cxnId="{25CC2001-511E-4439-BCC1-EB2E37403B74}">
      <dgm:prSet/>
      <dgm:spPr/>
      <dgm:t>
        <a:bodyPr/>
        <a:lstStyle/>
        <a:p>
          <a:endParaRPr lang="es-MX"/>
        </a:p>
      </dgm:t>
    </dgm:pt>
    <dgm:pt modelId="{179A2D44-B1AF-489B-9F6A-E8ACB295BEA6}">
      <dgm:prSet phldrT="[Texto]"/>
      <dgm:spPr/>
      <dgm:t>
        <a:bodyPr/>
        <a:lstStyle/>
        <a:p>
          <a:r>
            <a:rPr lang="es-MX" b="1" dirty="0" smtClean="0">
              <a:hlinkClick xmlns:r="http://schemas.openxmlformats.org/officeDocument/2006/relationships" r:id="rId1" action="ppaction://hlinksldjump"/>
            </a:rPr>
            <a:t>Cuentas anuales</a:t>
          </a:r>
          <a:endParaRPr lang="es-MX" b="1" dirty="0"/>
        </a:p>
      </dgm:t>
    </dgm:pt>
    <dgm:pt modelId="{1AD863CF-2911-4C0A-8BC1-88C28564DB56}" type="parTrans" cxnId="{BC206B30-229A-410C-A29D-DCCEBD8C1D3F}">
      <dgm:prSet/>
      <dgm:spPr/>
      <dgm:t>
        <a:bodyPr/>
        <a:lstStyle/>
        <a:p>
          <a:endParaRPr lang="es-MX"/>
        </a:p>
      </dgm:t>
    </dgm:pt>
    <dgm:pt modelId="{90E90FF7-7BCB-4661-A8D3-CD4A074F52CD}" type="sibTrans" cxnId="{BC206B30-229A-410C-A29D-DCCEBD8C1D3F}">
      <dgm:prSet/>
      <dgm:spPr/>
      <dgm:t>
        <a:bodyPr/>
        <a:lstStyle/>
        <a:p>
          <a:endParaRPr lang="es-MX"/>
        </a:p>
      </dgm:t>
    </dgm:pt>
    <dgm:pt modelId="{616BF95C-7776-456E-8F64-25C97309F83F}">
      <dgm:prSet phldrT="[Texto]" custT="1"/>
      <dgm:spPr/>
      <dgm:t>
        <a:bodyPr/>
        <a:lstStyle/>
        <a:p>
          <a:r>
            <a:rPr lang="es-MX" sz="1600" b="1" dirty="0" smtClean="0">
              <a:hlinkClick xmlns:r="http://schemas.openxmlformats.org/officeDocument/2006/relationships" r:id="rId2" action="ppaction://hlinksldjump"/>
            </a:rPr>
            <a:t>Cuentas </a:t>
          </a:r>
        </a:p>
        <a:p>
          <a:r>
            <a:rPr lang="es-MX" sz="1600" b="1" dirty="0" smtClean="0">
              <a:hlinkClick xmlns:r="http://schemas.openxmlformats.org/officeDocument/2006/relationships" r:id="rId2" action="ppaction://hlinksldjump"/>
            </a:rPr>
            <a:t>corto plazo</a:t>
          </a:r>
          <a:endParaRPr lang="es-MX" sz="1600" b="1" dirty="0"/>
        </a:p>
      </dgm:t>
    </dgm:pt>
    <dgm:pt modelId="{90B4120B-23EC-45DC-8261-FA6AD8945727}" type="parTrans" cxnId="{A2C6DEA7-5533-48C7-95EC-4C6CC969F359}">
      <dgm:prSet/>
      <dgm:spPr/>
      <dgm:t>
        <a:bodyPr/>
        <a:lstStyle/>
        <a:p>
          <a:endParaRPr lang="es-MX"/>
        </a:p>
      </dgm:t>
    </dgm:pt>
    <dgm:pt modelId="{A0092F1B-0BA4-431E-8CF8-3024B0D491DB}" type="sibTrans" cxnId="{A2C6DEA7-5533-48C7-95EC-4C6CC969F359}">
      <dgm:prSet/>
      <dgm:spPr/>
      <dgm:t>
        <a:bodyPr/>
        <a:lstStyle/>
        <a:p>
          <a:endParaRPr lang="es-MX"/>
        </a:p>
      </dgm:t>
    </dgm:pt>
    <dgm:pt modelId="{A2B3F750-3F1B-494A-90AC-DA7F0C9BEEF8}" type="pres">
      <dgm:prSet presAssocID="{3904CB95-596B-45AD-9D08-95437825577C}" presName="Name0" presStyleCnt="0">
        <dgm:presLayoutVars>
          <dgm:chMax val="7"/>
          <dgm:chPref val="7"/>
          <dgm:dir/>
          <dgm:animLvl val="lvl"/>
        </dgm:presLayoutVars>
      </dgm:prSet>
      <dgm:spPr/>
      <dgm:t>
        <a:bodyPr/>
        <a:lstStyle/>
        <a:p>
          <a:endParaRPr lang="es-MX"/>
        </a:p>
      </dgm:t>
    </dgm:pt>
    <dgm:pt modelId="{C6A4F24C-7412-4741-9BC6-A1B486156A20}" type="pres">
      <dgm:prSet presAssocID="{B9B92EC3-4F75-4234-A8BA-3507132DE536}" presName="Accent1" presStyleCnt="0"/>
      <dgm:spPr/>
    </dgm:pt>
    <dgm:pt modelId="{F8B54A49-42FB-4831-9314-8E5BCF5E410A}" type="pres">
      <dgm:prSet presAssocID="{B9B92EC3-4F75-4234-A8BA-3507132DE536}" presName="Accent" presStyleLbl="node1" presStyleIdx="0" presStyleCnt="3" custScaleX="274082"/>
      <dgm:spPr/>
    </dgm:pt>
    <dgm:pt modelId="{4CAC6F22-FD76-466C-AECC-01B811AF9A2A}" type="pres">
      <dgm:prSet presAssocID="{B9B92EC3-4F75-4234-A8BA-3507132DE536}" presName="Parent1" presStyleLbl="revTx" presStyleIdx="0" presStyleCnt="3" custScaleX="464130">
        <dgm:presLayoutVars>
          <dgm:chMax val="1"/>
          <dgm:chPref val="1"/>
          <dgm:bulletEnabled val="1"/>
        </dgm:presLayoutVars>
      </dgm:prSet>
      <dgm:spPr/>
      <dgm:t>
        <a:bodyPr/>
        <a:lstStyle/>
        <a:p>
          <a:endParaRPr lang="es-MX"/>
        </a:p>
      </dgm:t>
    </dgm:pt>
    <dgm:pt modelId="{385861AA-8D99-4517-AE6E-6EE3EADD30F0}" type="pres">
      <dgm:prSet presAssocID="{179A2D44-B1AF-489B-9F6A-E8ACB295BEA6}" presName="Accent2" presStyleCnt="0"/>
      <dgm:spPr/>
    </dgm:pt>
    <dgm:pt modelId="{C7C09C2E-2A08-4E63-AE52-FAA3B59DD92F}" type="pres">
      <dgm:prSet presAssocID="{179A2D44-B1AF-489B-9F6A-E8ACB295BEA6}" presName="Accent" presStyleLbl="node1" presStyleIdx="1" presStyleCnt="3" custScaleX="187408"/>
      <dgm:spPr/>
    </dgm:pt>
    <dgm:pt modelId="{0F061F91-27D4-4250-944C-931EFE3C8836}" type="pres">
      <dgm:prSet presAssocID="{179A2D44-B1AF-489B-9F6A-E8ACB295BEA6}" presName="Parent2" presStyleLbl="revTx" presStyleIdx="1" presStyleCnt="3" custScaleX="179462">
        <dgm:presLayoutVars>
          <dgm:chMax val="1"/>
          <dgm:chPref val="1"/>
          <dgm:bulletEnabled val="1"/>
        </dgm:presLayoutVars>
      </dgm:prSet>
      <dgm:spPr/>
      <dgm:t>
        <a:bodyPr/>
        <a:lstStyle/>
        <a:p>
          <a:endParaRPr lang="es-MX"/>
        </a:p>
      </dgm:t>
    </dgm:pt>
    <dgm:pt modelId="{236B7920-B1EC-46BA-A64B-86C077CE7BF7}" type="pres">
      <dgm:prSet presAssocID="{616BF95C-7776-456E-8F64-25C97309F83F}" presName="Accent3" presStyleCnt="0"/>
      <dgm:spPr/>
    </dgm:pt>
    <dgm:pt modelId="{849E0E31-AA97-44DD-A20C-E0F908FDED52}" type="pres">
      <dgm:prSet presAssocID="{616BF95C-7776-456E-8F64-25C97309F83F}" presName="Accent" presStyleLbl="node1" presStyleIdx="2" presStyleCnt="3" custScaleX="145503"/>
      <dgm:spPr/>
    </dgm:pt>
    <dgm:pt modelId="{55904688-3054-42B5-9076-4C2B9E111A4E}" type="pres">
      <dgm:prSet presAssocID="{616BF95C-7776-456E-8F64-25C97309F83F}" presName="Parent3" presStyleLbl="revTx" presStyleIdx="2" presStyleCnt="3" custScaleX="211921" custScaleY="153398">
        <dgm:presLayoutVars>
          <dgm:chMax val="1"/>
          <dgm:chPref val="1"/>
          <dgm:bulletEnabled val="1"/>
        </dgm:presLayoutVars>
      </dgm:prSet>
      <dgm:spPr/>
      <dgm:t>
        <a:bodyPr/>
        <a:lstStyle/>
        <a:p>
          <a:endParaRPr lang="es-MX"/>
        </a:p>
      </dgm:t>
    </dgm:pt>
  </dgm:ptLst>
  <dgm:cxnLst>
    <dgm:cxn modelId="{E724064F-FA7C-4A2C-BC91-C73A779CC8DC}" type="presOf" srcId="{179A2D44-B1AF-489B-9F6A-E8ACB295BEA6}" destId="{0F061F91-27D4-4250-944C-931EFE3C8836}" srcOrd="0" destOrd="0" presId="urn:microsoft.com/office/officeart/2009/layout/CircleArrowProcess"/>
    <dgm:cxn modelId="{117F1B87-DAF0-4812-9CF0-C058A2F43866}" type="presOf" srcId="{B9B92EC3-4F75-4234-A8BA-3507132DE536}" destId="{4CAC6F22-FD76-466C-AECC-01B811AF9A2A}" srcOrd="0" destOrd="0" presId="urn:microsoft.com/office/officeart/2009/layout/CircleArrowProcess"/>
    <dgm:cxn modelId="{82337FA3-DAE7-4B79-A410-82E36DB33C22}" type="presOf" srcId="{616BF95C-7776-456E-8F64-25C97309F83F}" destId="{55904688-3054-42B5-9076-4C2B9E111A4E}" srcOrd="0" destOrd="0" presId="urn:microsoft.com/office/officeart/2009/layout/CircleArrowProcess"/>
    <dgm:cxn modelId="{8961BCFD-DC51-4ABD-BEC5-E17EB83FDBA5}" type="presOf" srcId="{3904CB95-596B-45AD-9D08-95437825577C}" destId="{A2B3F750-3F1B-494A-90AC-DA7F0C9BEEF8}" srcOrd="0" destOrd="0" presId="urn:microsoft.com/office/officeart/2009/layout/CircleArrowProcess"/>
    <dgm:cxn modelId="{BC206B30-229A-410C-A29D-DCCEBD8C1D3F}" srcId="{3904CB95-596B-45AD-9D08-95437825577C}" destId="{179A2D44-B1AF-489B-9F6A-E8ACB295BEA6}" srcOrd="1" destOrd="0" parTransId="{1AD863CF-2911-4C0A-8BC1-88C28564DB56}" sibTransId="{90E90FF7-7BCB-4661-A8D3-CD4A074F52CD}"/>
    <dgm:cxn modelId="{25CC2001-511E-4439-BCC1-EB2E37403B74}" srcId="{3904CB95-596B-45AD-9D08-95437825577C}" destId="{B9B92EC3-4F75-4234-A8BA-3507132DE536}" srcOrd="0" destOrd="0" parTransId="{7D612909-8F58-4237-B59B-AA1637814817}" sibTransId="{8255C776-27E9-4CFF-93C8-E92F4CF69970}"/>
    <dgm:cxn modelId="{A2C6DEA7-5533-48C7-95EC-4C6CC969F359}" srcId="{3904CB95-596B-45AD-9D08-95437825577C}" destId="{616BF95C-7776-456E-8F64-25C97309F83F}" srcOrd="2" destOrd="0" parTransId="{90B4120B-23EC-45DC-8261-FA6AD8945727}" sibTransId="{A0092F1B-0BA4-431E-8CF8-3024B0D491DB}"/>
    <dgm:cxn modelId="{873B2360-E6F3-4FA3-A0C9-1DCB030BBBE3}" type="presParOf" srcId="{A2B3F750-3F1B-494A-90AC-DA7F0C9BEEF8}" destId="{C6A4F24C-7412-4741-9BC6-A1B486156A20}" srcOrd="0" destOrd="0" presId="urn:microsoft.com/office/officeart/2009/layout/CircleArrowProcess"/>
    <dgm:cxn modelId="{E8775F1A-AFD7-495A-8549-4A9C1AEE4DD7}" type="presParOf" srcId="{C6A4F24C-7412-4741-9BC6-A1B486156A20}" destId="{F8B54A49-42FB-4831-9314-8E5BCF5E410A}" srcOrd="0" destOrd="0" presId="urn:microsoft.com/office/officeart/2009/layout/CircleArrowProcess"/>
    <dgm:cxn modelId="{6E4D98B2-FAC3-4843-9AEE-150328939681}" type="presParOf" srcId="{A2B3F750-3F1B-494A-90AC-DA7F0C9BEEF8}" destId="{4CAC6F22-FD76-466C-AECC-01B811AF9A2A}" srcOrd="1" destOrd="0" presId="urn:microsoft.com/office/officeart/2009/layout/CircleArrowProcess"/>
    <dgm:cxn modelId="{4054B306-0956-4747-8F42-2C6C5139BC35}" type="presParOf" srcId="{A2B3F750-3F1B-494A-90AC-DA7F0C9BEEF8}" destId="{385861AA-8D99-4517-AE6E-6EE3EADD30F0}" srcOrd="2" destOrd="0" presId="urn:microsoft.com/office/officeart/2009/layout/CircleArrowProcess"/>
    <dgm:cxn modelId="{CB9AF0AB-5FCA-4D3B-A060-10286D7736B5}" type="presParOf" srcId="{385861AA-8D99-4517-AE6E-6EE3EADD30F0}" destId="{C7C09C2E-2A08-4E63-AE52-FAA3B59DD92F}" srcOrd="0" destOrd="0" presId="urn:microsoft.com/office/officeart/2009/layout/CircleArrowProcess"/>
    <dgm:cxn modelId="{0BB8B78C-326E-477F-B783-CFCB984F3C1F}" type="presParOf" srcId="{A2B3F750-3F1B-494A-90AC-DA7F0C9BEEF8}" destId="{0F061F91-27D4-4250-944C-931EFE3C8836}" srcOrd="3" destOrd="0" presId="urn:microsoft.com/office/officeart/2009/layout/CircleArrowProcess"/>
    <dgm:cxn modelId="{A7B9DB3E-6540-43F6-AC1E-A576DFDDCE77}" type="presParOf" srcId="{A2B3F750-3F1B-494A-90AC-DA7F0C9BEEF8}" destId="{236B7920-B1EC-46BA-A64B-86C077CE7BF7}" srcOrd="4" destOrd="0" presId="urn:microsoft.com/office/officeart/2009/layout/CircleArrowProcess"/>
    <dgm:cxn modelId="{E7690BF3-BA50-4D05-9D61-E0164159E56E}" type="presParOf" srcId="{236B7920-B1EC-46BA-A64B-86C077CE7BF7}" destId="{849E0E31-AA97-44DD-A20C-E0F908FDED52}" srcOrd="0" destOrd="0" presId="urn:microsoft.com/office/officeart/2009/layout/CircleArrowProcess"/>
    <dgm:cxn modelId="{EAC398B8-790A-4DAC-9604-E180D1713040}" type="presParOf" srcId="{A2B3F750-3F1B-494A-90AC-DA7F0C9BEEF8}" destId="{55904688-3054-42B5-9076-4C2B9E111A4E}"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4AB8CB-7746-430C-88B8-03CA538FB3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BEE2E063-F17D-4580-A734-A9B29FE4BC8F}">
      <dgm:prSet phldrT="[Texto]" custT="1"/>
      <dgm:spPr/>
      <dgm:t>
        <a:bodyPr/>
        <a:lstStyle/>
        <a:p>
          <a:r>
            <a:rPr lang="es-MX" sz="1600" dirty="0" smtClean="0">
              <a:hlinkClick xmlns:r="http://schemas.openxmlformats.org/officeDocument/2006/relationships" r:id="rId1" action="ppaction://hlinksldjump"/>
            </a:rPr>
            <a:t>1 Cuentas de Bienes y Servicios</a:t>
          </a:r>
          <a:endParaRPr lang="es-MX" sz="1600" dirty="0"/>
        </a:p>
      </dgm:t>
    </dgm:pt>
    <dgm:pt modelId="{7D2A00C7-DBAA-449A-A04A-4A3866D92420}" type="parTrans" cxnId="{560C804A-244E-4042-BEDB-48E28582D6F7}">
      <dgm:prSet/>
      <dgm:spPr/>
      <dgm:t>
        <a:bodyPr/>
        <a:lstStyle/>
        <a:p>
          <a:endParaRPr lang="es-MX"/>
        </a:p>
      </dgm:t>
    </dgm:pt>
    <dgm:pt modelId="{0F4C9DE6-E72E-4DC9-BCD3-E2569BA02719}" type="sibTrans" cxnId="{560C804A-244E-4042-BEDB-48E28582D6F7}">
      <dgm:prSet/>
      <dgm:spPr/>
      <dgm:t>
        <a:bodyPr/>
        <a:lstStyle/>
        <a:p>
          <a:endParaRPr lang="es-MX"/>
        </a:p>
      </dgm:t>
    </dgm:pt>
    <dgm:pt modelId="{476734BA-7E8D-40B7-9553-0B1CC92E8787}">
      <dgm:prSet phldrT="[Texto]" custT="1"/>
      <dgm:spPr/>
      <dgm:t>
        <a:bodyPr/>
        <a:lstStyle/>
        <a:p>
          <a:r>
            <a:rPr lang="es-MX" sz="1600" dirty="0" smtClean="0">
              <a:hlinkClick xmlns:r="http://schemas.openxmlformats.org/officeDocument/2006/relationships" r:id="rId2" action="ppaction://hlinksldjump"/>
            </a:rPr>
            <a:t>2 Cuentas por Sectores Institucionales</a:t>
          </a:r>
          <a:r>
            <a:rPr lang="es-MX" sz="600" dirty="0" smtClean="0"/>
            <a:t> </a:t>
          </a:r>
          <a:endParaRPr lang="es-MX" sz="600" dirty="0"/>
        </a:p>
      </dgm:t>
    </dgm:pt>
    <dgm:pt modelId="{93C67926-A441-4B19-95D5-0349099CCA4F}" type="parTrans" cxnId="{5E97B514-03BA-4303-8BF5-58242E435C88}">
      <dgm:prSet/>
      <dgm:spPr/>
      <dgm:t>
        <a:bodyPr/>
        <a:lstStyle/>
        <a:p>
          <a:endParaRPr lang="es-MX"/>
        </a:p>
      </dgm:t>
    </dgm:pt>
    <dgm:pt modelId="{C591F5C3-A51E-4580-9DE5-0E5652A8EC84}" type="sibTrans" cxnId="{5E97B514-03BA-4303-8BF5-58242E435C88}">
      <dgm:prSet/>
      <dgm:spPr/>
      <dgm:t>
        <a:bodyPr/>
        <a:lstStyle/>
        <a:p>
          <a:endParaRPr lang="es-MX"/>
        </a:p>
      </dgm:t>
    </dgm:pt>
    <dgm:pt modelId="{D9858AD9-5C95-4DF7-B7E2-4BCFFD45A296}">
      <dgm:prSet phldrT="[Texto]" custT="1"/>
      <dgm:spPr/>
      <dgm:t>
        <a:bodyPr/>
        <a:lstStyle/>
        <a:p>
          <a:r>
            <a:rPr lang="es-MX" sz="1600" dirty="0" smtClean="0">
              <a:hlinkClick xmlns:r="http://schemas.openxmlformats.org/officeDocument/2006/relationships" r:id="rId3" action="ppaction://hlinksldjump"/>
            </a:rPr>
            <a:t>3 Indicadores Macroeconómicos del Sector Público</a:t>
          </a:r>
          <a:endParaRPr lang="es-MX" sz="1600" dirty="0"/>
        </a:p>
      </dgm:t>
    </dgm:pt>
    <dgm:pt modelId="{8B86A532-C2F8-45AC-ADCD-25E3FD969FCD}" type="parTrans" cxnId="{B841C9FF-81C8-4A1B-926A-D6590847E979}">
      <dgm:prSet/>
      <dgm:spPr/>
      <dgm:t>
        <a:bodyPr/>
        <a:lstStyle/>
        <a:p>
          <a:endParaRPr lang="es-MX"/>
        </a:p>
      </dgm:t>
    </dgm:pt>
    <dgm:pt modelId="{1347A95D-C531-41E3-AFF0-2043A33A8499}" type="sibTrans" cxnId="{B841C9FF-81C8-4A1B-926A-D6590847E979}">
      <dgm:prSet/>
      <dgm:spPr/>
      <dgm:t>
        <a:bodyPr/>
        <a:lstStyle/>
        <a:p>
          <a:endParaRPr lang="es-MX"/>
        </a:p>
      </dgm:t>
    </dgm:pt>
    <dgm:pt modelId="{69CABA09-3F6D-47A8-A1D9-FF66E46D4C5A}">
      <dgm:prSet custT="1"/>
      <dgm:spPr/>
      <dgm:t>
        <a:bodyPr/>
        <a:lstStyle/>
        <a:p>
          <a:r>
            <a:rPr lang="es-MX" sz="1600" dirty="0" smtClean="0">
              <a:hlinkClick xmlns:r="http://schemas.openxmlformats.org/officeDocument/2006/relationships" r:id="rId4" action="ppaction://hlinksldjump"/>
            </a:rPr>
            <a:t>4 Gobiernos Estatales cuentas corrientes y de acumulación de capital y cuentas de producción por finalidad</a:t>
          </a:r>
          <a:endParaRPr lang="es-MX" sz="1600" dirty="0"/>
        </a:p>
      </dgm:t>
    </dgm:pt>
    <dgm:pt modelId="{591A59A3-A08A-474E-8B81-7342F0F49B4D}" type="parTrans" cxnId="{9542721D-BCDD-4AC0-A56B-142850A6371C}">
      <dgm:prSet/>
      <dgm:spPr/>
      <dgm:t>
        <a:bodyPr/>
        <a:lstStyle/>
        <a:p>
          <a:endParaRPr lang="es-MX"/>
        </a:p>
      </dgm:t>
    </dgm:pt>
    <dgm:pt modelId="{6B8CDC03-7859-45FE-9D47-F11B7242ED6F}" type="sibTrans" cxnId="{9542721D-BCDD-4AC0-A56B-142850A6371C}">
      <dgm:prSet/>
      <dgm:spPr/>
      <dgm:t>
        <a:bodyPr/>
        <a:lstStyle/>
        <a:p>
          <a:endParaRPr lang="es-MX"/>
        </a:p>
      </dgm:t>
    </dgm:pt>
    <dgm:pt modelId="{B9562569-B1A6-4B09-ADDF-5F7C49B4E3EF}">
      <dgm:prSet custT="1"/>
      <dgm:spPr/>
      <dgm:t>
        <a:bodyPr/>
        <a:lstStyle/>
        <a:p>
          <a:r>
            <a:rPr lang="es-MX" sz="1600" dirty="0" smtClean="0">
              <a:hlinkClick xmlns:r="http://schemas.openxmlformats.org/officeDocument/2006/relationships" r:id="rId5" action="ppaction://hlinksldjump"/>
            </a:rPr>
            <a:t>5 Cuentas Satélite del Subsector Informal de los Hogares</a:t>
          </a:r>
          <a:endParaRPr lang="es-MX" sz="1600" dirty="0"/>
        </a:p>
      </dgm:t>
    </dgm:pt>
    <dgm:pt modelId="{9335FF66-A911-466B-8D78-A3DFC32952EB}" type="parTrans" cxnId="{CDA51E26-2DF3-46D2-BAA2-417928CFC1E0}">
      <dgm:prSet/>
      <dgm:spPr/>
      <dgm:t>
        <a:bodyPr/>
        <a:lstStyle/>
        <a:p>
          <a:endParaRPr lang="es-MX"/>
        </a:p>
      </dgm:t>
    </dgm:pt>
    <dgm:pt modelId="{4F2673E9-B61A-4837-A80E-E1C0875ED325}" type="sibTrans" cxnId="{CDA51E26-2DF3-46D2-BAA2-417928CFC1E0}">
      <dgm:prSet/>
      <dgm:spPr/>
      <dgm:t>
        <a:bodyPr/>
        <a:lstStyle/>
        <a:p>
          <a:endParaRPr lang="es-MX"/>
        </a:p>
      </dgm:t>
    </dgm:pt>
    <dgm:pt modelId="{467923A0-DBCF-4C0F-A514-AE0D6B8525FD}">
      <dgm:prSet custT="1"/>
      <dgm:spPr/>
      <dgm:t>
        <a:bodyPr/>
        <a:lstStyle/>
        <a:p>
          <a:r>
            <a:rPr lang="es-MX" sz="1600" dirty="0" smtClean="0">
              <a:hlinkClick xmlns:r="http://schemas.openxmlformats.org/officeDocument/2006/relationships" r:id="rId6" action="ppaction://hlinksldjump"/>
            </a:rPr>
            <a:t>6 Producto Interno Bruto por Entidad Federativa</a:t>
          </a:r>
          <a:endParaRPr lang="es-MX" sz="1600" dirty="0"/>
        </a:p>
      </dgm:t>
    </dgm:pt>
    <dgm:pt modelId="{518BF93C-726A-4D71-838C-E8E3581A0B97}" type="parTrans" cxnId="{63E43800-BE83-4883-9087-F1A183FE6193}">
      <dgm:prSet/>
      <dgm:spPr/>
      <dgm:t>
        <a:bodyPr/>
        <a:lstStyle/>
        <a:p>
          <a:endParaRPr lang="es-MX"/>
        </a:p>
      </dgm:t>
    </dgm:pt>
    <dgm:pt modelId="{F580612D-C1B0-4225-A7C9-3E904B063DFC}" type="sibTrans" cxnId="{63E43800-BE83-4883-9087-F1A183FE6193}">
      <dgm:prSet/>
      <dgm:spPr/>
      <dgm:t>
        <a:bodyPr/>
        <a:lstStyle/>
        <a:p>
          <a:endParaRPr lang="es-MX"/>
        </a:p>
      </dgm:t>
    </dgm:pt>
    <dgm:pt modelId="{5099881E-DD03-4FB7-B03B-094B872035BB}">
      <dgm:prSet custT="1"/>
      <dgm:spPr/>
      <dgm:t>
        <a:bodyPr/>
        <a:lstStyle/>
        <a:p>
          <a:r>
            <a:rPr lang="es-MX" sz="1600" dirty="0" smtClean="0">
              <a:hlinkClick xmlns:r="http://schemas.openxmlformats.org/officeDocument/2006/relationships" r:id="rId7" action="ppaction://hlinksldjump"/>
            </a:rPr>
            <a:t>7 Cuentas Económicas y Ecológicas de México</a:t>
          </a:r>
          <a:endParaRPr lang="es-MX" sz="1600" dirty="0"/>
        </a:p>
      </dgm:t>
    </dgm:pt>
    <dgm:pt modelId="{CF7001B0-D529-4B81-BF66-106BBB508EAB}" type="parTrans" cxnId="{592BF73D-3EF5-4BFF-91D2-D72B9240F5C3}">
      <dgm:prSet/>
      <dgm:spPr/>
      <dgm:t>
        <a:bodyPr/>
        <a:lstStyle/>
        <a:p>
          <a:endParaRPr lang="es-MX"/>
        </a:p>
      </dgm:t>
    </dgm:pt>
    <dgm:pt modelId="{F180972C-2B21-4C0B-9DB6-38036AE6B539}" type="sibTrans" cxnId="{592BF73D-3EF5-4BFF-91D2-D72B9240F5C3}">
      <dgm:prSet/>
      <dgm:spPr/>
      <dgm:t>
        <a:bodyPr/>
        <a:lstStyle/>
        <a:p>
          <a:endParaRPr lang="es-MX"/>
        </a:p>
      </dgm:t>
    </dgm:pt>
    <dgm:pt modelId="{B5DF6AFC-7F01-4029-A947-2C5069009EF5}">
      <dgm:prSet custT="1"/>
      <dgm:spPr/>
      <dgm:t>
        <a:bodyPr/>
        <a:lstStyle/>
        <a:p>
          <a:r>
            <a:rPr lang="es-MX" sz="1600" dirty="0" smtClean="0">
              <a:hlinkClick xmlns:r="http://schemas.openxmlformats.org/officeDocument/2006/relationships" r:id="rId8" action="ppaction://hlinksldjump"/>
            </a:rPr>
            <a:t>8 Cuenta Satélite del Turismo (CST) de México</a:t>
          </a:r>
          <a:endParaRPr lang="es-MX" sz="1600" dirty="0"/>
        </a:p>
      </dgm:t>
    </dgm:pt>
    <dgm:pt modelId="{F34BBE40-5EE6-4C4F-8F9C-817C13A93109}" type="parTrans" cxnId="{71002682-B688-4BF4-B11E-BFAF797ABF0D}">
      <dgm:prSet/>
      <dgm:spPr/>
      <dgm:t>
        <a:bodyPr/>
        <a:lstStyle/>
        <a:p>
          <a:endParaRPr lang="es-MX"/>
        </a:p>
      </dgm:t>
    </dgm:pt>
    <dgm:pt modelId="{1E0BAB35-01FF-48C1-9194-BE146920021D}" type="sibTrans" cxnId="{71002682-B688-4BF4-B11E-BFAF797ABF0D}">
      <dgm:prSet/>
      <dgm:spPr/>
      <dgm:t>
        <a:bodyPr/>
        <a:lstStyle/>
        <a:p>
          <a:endParaRPr lang="es-MX"/>
        </a:p>
      </dgm:t>
    </dgm:pt>
    <dgm:pt modelId="{38115BED-C46F-4769-8D41-7B77717F66C3}">
      <dgm:prSet custT="1"/>
      <dgm:spPr/>
      <dgm:t>
        <a:bodyPr/>
        <a:lstStyle/>
        <a:p>
          <a:r>
            <a:rPr lang="es-MX" sz="1600" dirty="0" smtClean="0">
              <a:hlinkClick xmlns:r="http://schemas.openxmlformats.org/officeDocument/2006/relationships" r:id="rId9" action="ppaction://hlinksldjump"/>
            </a:rPr>
            <a:t>9 Matriz de Insumo-Producto</a:t>
          </a:r>
          <a:endParaRPr lang="es-MX" sz="1600" dirty="0"/>
        </a:p>
      </dgm:t>
    </dgm:pt>
    <dgm:pt modelId="{A5953714-5DF8-4529-85D9-AA1B8DC6B7AF}" type="parTrans" cxnId="{C394C322-4F9C-4599-8229-F7DE664AD467}">
      <dgm:prSet/>
      <dgm:spPr/>
      <dgm:t>
        <a:bodyPr/>
        <a:lstStyle/>
        <a:p>
          <a:endParaRPr lang="es-MX"/>
        </a:p>
      </dgm:t>
    </dgm:pt>
    <dgm:pt modelId="{F564870B-A0E4-4CCB-BFA2-ADBFFC1FB62A}" type="sibTrans" cxnId="{C394C322-4F9C-4599-8229-F7DE664AD467}">
      <dgm:prSet/>
      <dgm:spPr/>
      <dgm:t>
        <a:bodyPr/>
        <a:lstStyle/>
        <a:p>
          <a:endParaRPr lang="es-MX"/>
        </a:p>
      </dgm:t>
    </dgm:pt>
    <dgm:pt modelId="{D989B7BC-2C4D-4F0E-81D8-2CCB1D48C2DE}">
      <dgm:prSet custT="1"/>
      <dgm:spPr/>
      <dgm:t>
        <a:bodyPr/>
        <a:lstStyle/>
        <a:p>
          <a:r>
            <a:rPr lang="es-MX" sz="1600" dirty="0" smtClean="0">
              <a:hlinkClick xmlns:r="http://schemas.openxmlformats.org/officeDocument/2006/relationships" r:id="rId10" action="ppaction://hlinksldjump"/>
            </a:rPr>
            <a:t>10 Cuenta satélite de las instituciones sin fines de lucro de México</a:t>
          </a:r>
          <a:endParaRPr lang="es-MX" sz="1600" dirty="0"/>
        </a:p>
      </dgm:t>
    </dgm:pt>
    <dgm:pt modelId="{7F7FF300-A8F4-4487-8EC4-DA47C1E05B82}" type="parTrans" cxnId="{C8AD86D5-5447-435A-843D-EF26E9447F46}">
      <dgm:prSet/>
      <dgm:spPr/>
      <dgm:t>
        <a:bodyPr/>
        <a:lstStyle/>
        <a:p>
          <a:endParaRPr lang="es-MX"/>
        </a:p>
      </dgm:t>
    </dgm:pt>
    <dgm:pt modelId="{A1A9914B-FA7B-4E80-B16E-D2048316BEBB}" type="sibTrans" cxnId="{C8AD86D5-5447-435A-843D-EF26E9447F46}">
      <dgm:prSet/>
      <dgm:spPr/>
      <dgm:t>
        <a:bodyPr/>
        <a:lstStyle/>
        <a:p>
          <a:endParaRPr lang="es-MX"/>
        </a:p>
      </dgm:t>
    </dgm:pt>
    <dgm:pt modelId="{10B94C15-81AE-4ED5-B0C4-732D531D607A}">
      <dgm:prSet custT="1"/>
      <dgm:spPr/>
      <dgm:t>
        <a:bodyPr/>
        <a:lstStyle/>
        <a:p>
          <a:r>
            <a:rPr lang="es-MX" sz="1600" dirty="0" smtClean="0">
              <a:hlinkClick xmlns:r="http://schemas.openxmlformats.org/officeDocument/2006/relationships" r:id="rId11" action="ppaction://hlinksldjump"/>
            </a:rPr>
            <a:t>11 Cuenta satélite del trabajo no remunerado de los hogares de México</a:t>
          </a:r>
          <a:endParaRPr lang="es-MX" sz="1600" dirty="0"/>
        </a:p>
      </dgm:t>
    </dgm:pt>
    <dgm:pt modelId="{6469F0A5-3F10-46EC-B663-5ADF437EB222}" type="parTrans" cxnId="{631C155A-1B97-4E35-A4AA-1B855042046C}">
      <dgm:prSet/>
      <dgm:spPr/>
      <dgm:t>
        <a:bodyPr/>
        <a:lstStyle/>
        <a:p>
          <a:endParaRPr lang="es-MX"/>
        </a:p>
      </dgm:t>
    </dgm:pt>
    <dgm:pt modelId="{993FF47C-0B86-4484-9200-93CB8BDE2101}" type="sibTrans" cxnId="{631C155A-1B97-4E35-A4AA-1B855042046C}">
      <dgm:prSet/>
      <dgm:spPr/>
      <dgm:t>
        <a:bodyPr/>
        <a:lstStyle/>
        <a:p>
          <a:endParaRPr lang="es-MX"/>
        </a:p>
      </dgm:t>
    </dgm:pt>
    <dgm:pt modelId="{FCFC36F0-E2F8-4740-B284-09AC1FD78A2F}">
      <dgm:prSet custT="1"/>
      <dgm:spPr/>
      <dgm:t>
        <a:bodyPr/>
        <a:lstStyle/>
        <a:p>
          <a:r>
            <a:rPr lang="es-MX" sz="1600" dirty="0" smtClean="0">
              <a:hlinkClick xmlns:r="http://schemas.openxmlformats.org/officeDocument/2006/relationships" r:id="rId12" action="ppaction://hlinksldjump"/>
            </a:rPr>
            <a:t>12 Cuenta satélite del sector salud de México (CSSSM)</a:t>
          </a:r>
          <a:endParaRPr lang="es-MX" sz="1600" dirty="0"/>
        </a:p>
      </dgm:t>
    </dgm:pt>
    <dgm:pt modelId="{7798418A-4016-4A7F-A982-CE1782392B7C}" type="parTrans" cxnId="{099CAB0F-7B08-467D-8C95-10F5BF52DB9D}">
      <dgm:prSet/>
      <dgm:spPr/>
      <dgm:t>
        <a:bodyPr/>
        <a:lstStyle/>
        <a:p>
          <a:endParaRPr lang="es-MX"/>
        </a:p>
      </dgm:t>
    </dgm:pt>
    <dgm:pt modelId="{28869EE4-1740-48E8-B0DB-E2600F34ABD2}" type="sibTrans" cxnId="{099CAB0F-7B08-467D-8C95-10F5BF52DB9D}">
      <dgm:prSet/>
      <dgm:spPr/>
      <dgm:t>
        <a:bodyPr/>
        <a:lstStyle/>
        <a:p>
          <a:endParaRPr lang="es-MX"/>
        </a:p>
      </dgm:t>
    </dgm:pt>
    <dgm:pt modelId="{EE4EFB25-1131-485F-846F-52BBC975E46F}" type="pres">
      <dgm:prSet presAssocID="{914AB8CB-7746-430C-88B8-03CA538FB355}" presName="linear" presStyleCnt="0">
        <dgm:presLayoutVars>
          <dgm:dir/>
          <dgm:animLvl val="lvl"/>
          <dgm:resizeHandles val="exact"/>
        </dgm:presLayoutVars>
      </dgm:prSet>
      <dgm:spPr/>
      <dgm:t>
        <a:bodyPr/>
        <a:lstStyle/>
        <a:p>
          <a:endParaRPr lang="es-MX"/>
        </a:p>
      </dgm:t>
    </dgm:pt>
    <dgm:pt modelId="{2A644E15-31F6-4E7B-8168-FB5C321BEE5B}" type="pres">
      <dgm:prSet presAssocID="{BEE2E063-F17D-4580-A734-A9B29FE4BC8F}" presName="parentLin" presStyleCnt="0"/>
      <dgm:spPr/>
    </dgm:pt>
    <dgm:pt modelId="{F0C620FB-82C4-46DA-8C1E-D2D1EEE8D0DA}" type="pres">
      <dgm:prSet presAssocID="{BEE2E063-F17D-4580-A734-A9B29FE4BC8F}" presName="parentLeftMargin" presStyleLbl="node1" presStyleIdx="0" presStyleCnt="12"/>
      <dgm:spPr/>
      <dgm:t>
        <a:bodyPr/>
        <a:lstStyle/>
        <a:p>
          <a:endParaRPr lang="es-MX"/>
        </a:p>
      </dgm:t>
    </dgm:pt>
    <dgm:pt modelId="{6B685398-6F03-4C95-9827-15316089FB25}" type="pres">
      <dgm:prSet presAssocID="{BEE2E063-F17D-4580-A734-A9B29FE4BC8F}" presName="parentText" presStyleLbl="node1" presStyleIdx="0" presStyleCnt="12" custScaleX="142997" custScaleY="225825">
        <dgm:presLayoutVars>
          <dgm:chMax val="0"/>
          <dgm:bulletEnabled val="1"/>
        </dgm:presLayoutVars>
      </dgm:prSet>
      <dgm:spPr/>
      <dgm:t>
        <a:bodyPr/>
        <a:lstStyle/>
        <a:p>
          <a:endParaRPr lang="es-MX"/>
        </a:p>
      </dgm:t>
    </dgm:pt>
    <dgm:pt modelId="{4478F707-C8DB-4D62-A1D3-45A9D48AC22D}" type="pres">
      <dgm:prSet presAssocID="{BEE2E063-F17D-4580-A734-A9B29FE4BC8F}" presName="negativeSpace" presStyleCnt="0"/>
      <dgm:spPr/>
    </dgm:pt>
    <dgm:pt modelId="{EA824216-4A36-443A-AFD6-FF6F016BFBB7}" type="pres">
      <dgm:prSet presAssocID="{BEE2E063-F17D-4580-A734-A9B29FE4BC8F}" presName="childText" presStyleLbl="conFgAcc1" presStyleIdx="0" presStyleCnt="12">
        <dgm:presLayoutVars>
          <dgm:bulletEnabled val="1"/>
        </dgm:presLayoutVars>
      </dgm:prSet>
      <dgm:spPr/>
    </dgm:pt>
    <dgm:pt modelId="{59FBB7DA-FF1F-427B-9CF8-EDDF05845830}" type="pres">
      <dgm:prSet presAssocID="{0F4C9DE6-E72E-4DC9-BCD3-E2569BA02719}" presName="spaceBetweenRectangles" presStyleCnt="0"/>
      <dgm:spPr/>
    </dgm:pt>
    <dgm:pt modelId="{5364FBDA-8A42-4AA0-BB05-92A66722873B}" type="pres">
      <dgm:prSet presAssocID="{476734BA-7E8D-40B7-9553-0B1CC92E8787}" presName="parentLin" presStyleCnt="0"/>
      <dgm:spPr/>
    </dgm:pt>
    <dgm:pt modelId="{0B6DCE34-C221-4A3E-A5AD-40BAF160835B}" type="pres">
      <dgm:prSet presAssocID="{476734BA-7E8D-40B7-9553-0B1CC92E8787}" presName="parentLeftMargin" presStyleLbl="node1" presStyleIdx="0" presStyleCnt="12"/>
      <dgm:spPr/>
      <dgm:t>
        <a:bodyPr/>
        <a:lstStyle/>
        <a:p>
          <a:endParaRPr lang="es-MX"/>
        </a:p>
      </dgm:t>
    </dgm:pt>
    <dgm:pt modelId="{0382D60D-E9C1-4C94-A872-34C7D6C496D1}" type="pres">
      <dgm:prSet presAssocID="{476734BA-7E8D-40B7-9553-0B1CC92E8787}" presName="parentText" presStyleLbl="node1" presStyleIdx="1" presStyleCnt="12" custScaleX="142997" custScaleY="235440">
        <dgm:presLayoutVars>
          <dgm:chMax val="0"/>
          <dgm:bulletEnabled val="1"/>
        </dgm:presLayoutVars>
      </dgm:prSet>
      <dgm:spPr/>
      <dgm:t>
        <a:bodyPr/>
        <a:lstStyle/>
        <a:p>
          <a:endParaRPr lang="es-MX"/>
        </a:p>
      </dgm:t>
    </dgm:pt>
    <dgm:pt modelId="{56489F4E-A365-487F-B33E-FAF3CE1A9445}" type="pres">
      <dgm:prSet presAssocID="{476734BA-7E8D-40B7-9553-0B1CC92E8787}" presName="negativeSpace" presStyleCnt="0"/>
      <dgm:spPr/>
    </dgm:pt>
    <dgm:pt modelId="{F3BC157D-3305-4631-BA9A-8FDC6070CA3E}" type="pres">
      <dgm:prSet presAssocID="{476734BA-7E8D-40B7-9553-0B1CC92E8787}" presName="childText" presStyleLbl="conFgAcc1" presStyleIdx="1" presStyleCnt="12">
        <dgm:presLayoutVars>
          <dgm:bulletEnabled val="1"/>
        </dgm:presLayoutVars>
      </dgm:prSet>
      <dgm:spPr/>
    </dgm:pt>
    <dgm:pt modelId="{7F36ACD4-75C7-41E0-BD10-A1B9ACE0F164}" type="pres">
      <dgm:prSet presAssocID="{C591F5C3-A51E-4580-9DE5-0E5652A8EC84}" presName="spaceBetweenRectangles" presStyleCnt="0"/>
      <dgm:spPr/>
    </dgm:pt>
    <dgm:pt modelId="{59F2182C-59B5-4A67-8756-5132B2196BE4}" type="pres">
      <dgm:prSet presAssocID="{D9858AD9-5C95-4DF7-B7E2-4BCFFD45A296}" presName="parentLin" presStyleCnt="0"/>
      <dgm:spPr/>
    </dgm:pt>
    <dgm:pt modelId="{8D29E9D4-1CB5-4852-BAA2-11B8759391E3}" type="pres">
      <dgm:prSet presAssocID="{D9858AD9-5C95-4DF7-B7E2-4BCFFD45A296}" presName="parentLeftMargin" presStyleLbl="node1" presStyleIdx="1" presStyleCnt="12"/>
      <dgm:spPr/>
      <dgm:t>
        <a:bodyPr/>
        <a:lstStyle/>
        <a:p>
          <a:endParaRPr lang="es-MX"/>
        </a:p>
      </dgm:t>
    </dgm:pt>
    <dgm:pt modelId="{E2223B80-08A2-4B91-9F2F-760B55B71BDF}" type="pres">
      <dgm:prSet presAssocID="{D9858AD9-5C95-4DF7-B7E2-4BCFFD45A296}" presName="parentText" presStyleLbl="node1" presStyleIdx="2" presStyleCnt="12" custScaleX="142997" custScaleY="288627">
        <dgm:presLayoutVars>
          <dgm:chMax val="0"/>
          <dgm:bulletEnabled val="1"/>
        </dgm:presLayoutVars>
      </dgm:prSet>
      <dgm:spPr/>
      <dgm:t>
        <a:bodyPr/>
        <a:lstStyle/>
        <a:p>
          <a:endParaRPr lang="es-MX"/>
        </a:p>
      </dgm:t>
    </dgm:pt>
    <dgm:pt modelId="{3368D19A-2D13-4796-8D80-992D899A3FE3}" type="pres">
      <dgm:prSet presAssocID="{D9858AD9-5C95-4DF7-B7E2-4BCFFD45A296}" presName="negativeSpace" presStyleCnt="0"/>
      <dgm:spPr/>
    </dgm:pt>
    <dgm:pt modelId="{9121765F-8305-442B-A14E-F99DBE6C9074}" type="pres">
      <dgm:prSet presAssocID="{D9858AD9-5C95-4DF7-B7E2-4BCFFD45A296}" presName="childText" presStyleLbl="conFgAcc1" presStyleIdx="2" presStyleCnt="12">
        <dgm:presLayoutVars>
          <dgm:bulletEnabled val="1"/>
        </dgm:presLayoutVars>
      </dgm:prSet>
      <dgm:spPr/>
      <dgm:t>
        <a:bodyPr/>
        <a:lstStyle/>
        <a:p>
          <a:endParaRPr lang="es-MX"/>
        </a:p>
      </dgm:t>
    </dgm:pt>
    <dgm:pt modelId="{2B583E0D-DEDB-4425-A039-0EABCE384C7B}" type="pres">
      <dgm:prSet presAssocID="{1347A95D-C531-41E3-AFF0-2043A33A8499}" presName="spaceBetweenRectangles" presStyleCnt="0"/>
      <dgm:spPr/>
    </dgm:pt>
    <dgm:pt modelId="{AE012562-C313-4B8F-B588-1EF3C4F5A587}" type="pres">
      <dgm:prSet presAssocID="{69CABA09-3F6D-47A8-A1D9-FF66E46D4C5A}" presName="parentLin" presStyleCnt="0"/>
      <dgm:spPr/>
    </dgm:pt>
    <dgm:pt modelId="{8998E87D-8EDF-4265-96A7-165177C6828C}" type="pres">
      <dgm:prSet presAssocID="{69CABA09-3F6D-47A8-A1D9-FF66E46D4C5A}" presName="parentLeftMargin" presStyleLbl="node1" presStyleIdx="2" presStyleCnt="12"/>
      <dgm:spPr/>
      <dgm:t>
        <a:bodyPr/>
        <a:lstStyle/>
        <a:p>
          <a:endParaRPr lang="es-MX"/>
        </a:p>
      </dgm:t>
    </dgm:pt>
    <dgm:pt modelId="{60075310-554A-4F58-817F-F398ED0978F8}" type="pres">
      <dgm:prSet presAssocID="{69CABA09-3F6D-47A8-A1D9-FF66E46D4C5A}" presName="parentText" presStyleLbl="node1" presStyleIdx="3" presStyleCnt="12" custScaleX="142997" custScaleY="426808">
        <dgm:presLayoutVars>
          <dgm:chMax val="0"/>
          <dgm:bulletEnabled val="1"/>
        </dgm:presLayoutVars>
      </dgm:prSet>
      <dgm:spPr/>
      <dgm:t>
        <a:bodyPr/>
        <a:lstStyle/>
        <a:p>
          <a:endParaRPr lang="es-MX"/>
        </a:p>
      </dgm:t>
    </dgm:pt>
    <dgm:pt modelId="{6ABC258F-C7E6-43D7-B67E-10F9A3EE13DD}" type="pres">
      <dgm:prSet presAssocID="{69CABA09-3F6D-47A8-A1D9-FF66E46D4C5A}" presName="negativeSpace" presStyleCnt="0"/>
      <dgm:spPr/>
    </dgm:pt>
    <dgm:pt modelId="{C522ACB7-1762-403D-A127-2F4ADF518BA4}" type="pres">
      <dgm:prSet presAssocID="{69CABA09-3F6D-47A8-A1D9-FF66E46D4C5A}" presName="childText" presStyleLbl="conFgAcc1" presStyleIdx="3" presStyleCnt="12">
        <dgm:presLayoutVars>
          <dgm:bulletEnabled val="1"/>
        </dgm:presLayoutVars>
      </dgm:prSet>
      <dgm:spPr/>
    </dgm:pt>
    <dgm:pt modelId="{5CB3573B-1CB8-4480-BBA9-0149E27F7905}" type="pres">
      <dgm:prSet presAssocID="{6B8CDC03-7859-45FE-9D47-F11B7242ED6F}" presName="spaceBetweenRectangles" presStyleCnt="0"/>
      <dgm:spPr/>
    </dgm:pt>
    <dgm:pt modelId="{3DA93751-AD1C-408E-870B-91DB472ECDBE}" type="pres">
      <dgm:prSet presAssocID="{B9562569-B1A6-4B09-ADDF-5F7C49B4E3EF}" presName="parentLin" presStyleCnt="0"/>
      <dgm:spPr/>
    </dgm:pt>
    <dgm:pt modelId="{DB5FCA5A-2C89-4026-A311-BB03D94D125A}" type="pres">
      <dgm:prSet presAssocID="{B9562569-B1A6-4B09-ADDF-5F7C49B4E3EF}" presName="parentLeftMargin" presStyleLbl="node1" presStyleIdx="3" presStyleCnt="12"/>
      <dgm:spPr/>
      <dgm:t>
        <a:bodyPr/>
        <a:lstStyle/>
        <a:p>
          <a:endParaRPr lang="es-MX"/>
        </a:p>
      </dgm:t>
    </dgm:pt>
    <dgm:pt modelId="{6F8AF811-D8F9-4C26-850D-1C85562CD75E}" type="pres">
      <dgm:prSet presAssocID="{B9562569-B1A6-4B09-ADDF-5F7C49B4E3EF}" presName="parentText" presStyleLbl="node1" presStyleIdx="4" presStyleCnt="12" custScaleX="142857" custScaleY="248156">
        <dgm:presLayoutVars>
          <dgm:chMax val="0"/>
          <dgm:bulletEnabled val="1"/>
        </dgm:presLayoutVars>
      </dgm:prSet>
      <dgm:spPr/>
      <dgm:t>
        <a:bodyPr/>
        <a:lstStyle/>
        <a:p>
          <a:endParaRPr lang="es-MX"/>
        </a:p>
      </dgm:t>
    </dgm:pt>
    <dgm:pt modelId="{375B4837-E43D-49DB-A797-FED7B2744400}" type="pres">
      <dgm:prSet presAssocID="{B9562569-B1A6-4B09-ADDF-5F7C49B4E3EF}" presName="negativeSpace" presStyleCnt="0"/>
      <dgm:spPr/>
    </dgm:pt>
    <dgm:pt modelId="{B268C83B-783B-4B5F-B487-25F7534399A2}" type="pres">
      <dgm:prSet presAssocID="{B9562569-B1A6-4B09-ADDF-5F7C49B4E3EF}" presName="childText" presStyleLbl="conFgAcc1" presStyleIdx="4" presStyleCnt="12">
        <dgm:presLayoutVars>
          <dgm:bulletEnabled val="1"/>
        </dgm:presLayoutVars>
      </dgm:prSet>
      <dgm:spPr/>
    </dgm:pt>
    <dgm:pt modelId="{CC79B715-3952-42E3-BF3F-3ADCEE5C88FD}" type="pres">
      <dgm:prSet presAssocID="{4F2673E9-B61A-4837-A80E-E1C0875ED325}" presName="spaceBetweenRectangles" presStyleCnt="0"/>
      <dgm:spPr/>
    </dgm:pt>
    <dgm:pt modelId="{026ACA2B-7B27-4E7E-8BAA-8DE6DAC9BAC2}" type="pres">
      <dgm:prSet presAssocID="{467923A0-DBCF-4C0F-A514-AE0D6B8525FD}" presName="parentLin" presStyleCnt="0"/>
      <dgm:spPr/>
    </dgm:pt>
    <dgm:pt modelId="{79243B60-4F41-45D6-8D79-7241D0D512C1}" type="pres">
      <dgm:prSet presAssocID="{467923A0-DBCF-4C0F-A514-AE0D6B8525FD}" presName="parentLeftMargin" presStyleLbl="node1" presStyleIdx="4" presStyleCnt="12"/>
      <dgm:spPr/>
      <dgm:t>
        <a:bodyPr/>
        <a:lstStyle/>
        <a:p>
          <a:endParaRPr lang="es-MX"/>
        </a:p>
      </dgm:t>
    </dgm:pt>
    <dgm:pt modelId="{392E0A1B-418C-4866-9065-32C025F16D16}" type="pres">
      <dgm:prSet presAssocID="{467923A0-DBCF-4C0F-A514-AE0D6B8525FD}" presName="parentText" presStyleLbl="node1" presStyleIdx="5" presStyleCnt="12" custScaleX="142857" custScaleY="280542">
        <dgm:presLayoutVars>
          <dgm:chMax val="0"/>
          <dgm:bulletEnabled val="1"/>
        </dgm:presLayoutVars>
      </dgm:prSet>
      <dgm:spPr/>
      <dgm:t>
        <a:bodyPr/>
        <a:lstStyle/>
        <a:p>
          <a:endParaRPr lang="es-MX"/>
        </a:p>
      </dgm:t>
    </dgm:pt>
    <dgm:pt modelId="{9893BDDC-9CC8-4182-B307-C2DB83EC581D}" type="pres">
      <dgm:prSet presAssocID="{467923A0-DBCF-4C0F-A514-AE0D6B8525FD}" presName="negativeSpace" presStyleCnt="0"/>
      <dgm:spPr/>
    </dgm:pt>
    <dgm:pt modelId="{74DB249E-8112-4D34-8DB0-3712D676D234}" type="pres">
      <dgm:prSet presAssocID="{467923A0-DBCF-4C0F-A514-AE0D6B8525FD}" presName="childText" presStyleLbl="conFgAcc1" presStyleIdx="5" presStyleCnt="12">
        <dgm:presLayoutVars>
          <dgm:bulletEnabled val="1"/>
        </dgm:presLayoutVars>
      </dgm:prSet>
      <dgm:spPr/>
    </dgm:pt>
    <dgm:pt modelId="{89B2C513-B182-448B-905D-1AFD2CE2C424}" type="pres">
      <dgm:prSet presAssocID="{F580612D-C1B0-4225-A7C9-3E904B063DFC}" presName="spaceBetweenRectangles" presStyleCnt="0"/>
      <dgm:spPr/>
    </dgm:pt>
    <dgm:pt modelId="{3E79C5CE-DD06-4B28-A9DC-18C291AE82C8}" type="pres">
      <dgm:prSet presAssocID="{5099881E-DD03-4FB7-B03B-094B872035BB}" presName="parentLin" presStyleCnt="0"/>
      <dgm:spPr/>
    </dgm:pt>
    <dgm:pt modelId="{40D537E2-9C18-4FF0-865D-3533FC2ADB63}" type="pres">
      <dgm:prSet presAssocID="{5099881E-DD03-4FB7-B03B-094B872035BB}" presName="parentLeftMargin" presStyleLbl="node1" presStyleIdx="5" presStyleCnt="12"/>
      <dgm:spPr/>
      <dgm:t>
        <a:bodyPr/>
        <a:lstStyle/>
        <a:p>
          <a:endParaRPr lang="es-MX"/>
        </a:p>
      </dgm:t>
    </dgm:pt>
    <dgm:pt modelId="{C7BB00DA-183B-4CD4-851C-AD8181761CC8}" type="pres">
      <dgm:prSet presAssocID="{5099881E-DD03-4FB7-B03B-094B872035BB}" presName="parentText" presStyleLbl="node1" presStyleIdx="6" presStyleCnt="12" custScaleX="142857" custScaleY="280542">
        <dgm:presLayoutVars>
          <dgm:chMax val="0"/>
          <dgm:bulletEnabled val="1"/>
        </dgm:presLayoutVars>
      </dgm:prSet>
      <dgm:spPr/>
      <dgm:t>
        <a:bodyPr/>
        <a:lstStyle/>
        <a:p>
          <a:endParaRPr lang="es-MX"/>
        </a:p>
      </dgm:t>
    </dgm:pt>
    <dgm:pt modelId="{4A6C100E-F277-47FB-9307-7D456DB54B45}" type="pres">
      <dgm:prSet presAssocID="{5099881E-DD03-4FB7-B03B-094B872035BB}" presName="negativeSpace" presStyleCnt="0"/>
      <dgm:spPr/>
    </dgm:pt>
    <dgm:pt modelId="{8519F0C7-E7F2-4D0B-BB0C-36B944A6BC10}" type="pres">
      <dgm:prSet presAssocID="{5099881E-DD03-4FB7-B03B-094B872035BB}" presName="childText" presStyleLbl="conFgAcc1" presStyleIdx="6" presStyleCnt="12">
        <dgm:presLayoutVars>
          <dgm:bulletEnabled val="1"/>
        </dgm:presLayoutVars>
      </dgm:prSet>
      <dgm:spPr/>
    </dgm:pt>
    <dgm:pt modelId="{0DFC058D-D897-42AC-ADD1-FF734C49D4E7}" type="pres">
      <dgm:prSet presAssocID="{F180972C-2B21-4C0B-9DB6-38036AE6B539}" presName="spaceBetweenRectangles" presStyleCnt="0"/>
      <dgm:spPr/>
    </dgm:pt>
    <dgm:pt modelId="{24C0E49D-2507-4511-B927-FE0A7AD082A4}" type="pres">
      <dgm:prSet presAssocID="{B5DF6AFC-7F01-4029-A947-2C5069009EF5}" presName="parentLin" presStyleCnt="0"/>
      <dgm:spPr/>
    </dgm:pt>
    <dgm:pt modelId="{CA002427-0EA4-43E2-A4E6-81388954A587}" type="pres">
      <dgm:prSet presAssocID="{B5DF6AFC-7F01-4029-A947-2C5069009EF5}" presName="parentLeftMargin" presStyleLbl="node1" presStyleIdx="6" presStyleCnt="12"/>
      <dgm:spPr/>
      <dgm:t>
        <a:bodyPr/>
        <a:lstStyle/>
        <a:p>
          <a:endParaRPr lang="es-MX"/>
        </a:p>
      </dgm:t>
    </dgm:pt>
    <dgm:pt modelId="{CEE067D2-155F-4F8C-BA2F-C2F465914A44}" type="pres">
      <dgm:prSet presAssocID="{B5DF6AFC-7F01-4029-A947-2C5069009EF5}" presName="parentText" presStyleLbl="node1" presStyleIdx="7" presStyleCnt="12" custScaleX="142857" custScaleY="296756">
        <dgm:presLayoutVars>
          <dgm:chMax val="0"/>
          <dgm:bulletEnabled val="1"/>
        </dgm:presLayoutVars>
      </dgm:prSet>
      <dgm:spPr/>
      <dgm:t>
        <a:bodyPr/>
        <a:lstStyle/>
        <a:p>
          <a:endParaRPr lang="es-MX"/>
        </a:p>
      </dgm:t>
    </dgm:pt>
    <dgm:pt modelId="{45BB6B19-8BAC-4D91-BFDF-C84F5E1FEE5E}" type="pres">
      <dgm:prSet presAssocID="{B5DF6AFC-7F01-4029-A947-2C5069009EF5}" presName="negativeSpace" presStyleCnt="0"/>
      <dgm:spPr/>
    </dgm:pt>
    <dgm:pt modelId="{D152CDB3-C3C8-465E-9097-FD1CA90092AD}" type="pres">
      <dgm:prSet presAssocID="{B5DF6AFC-7F01-4029-A947-2C5069009EF5}" presName="childText" presStyleLbl="conFgAcc1" presStyleIdx="7" presStyleCnt="12">
        <dgm:presLayoutVars>
          <dgm:bulletEnabled val="1"/>
        </dgm:presLayoutVars>
      </dgm:prSet>
      <dgm:spPr/>
    </dgm:pt>
    <dgm:pt modelId="{BFDDB509-CF4D-4E97-B217-7D0FC95E2B86}" type="pres">
      <dgm:prSet presAssocID="{1E0BAB35-01FF-48C1-9194-BE146920021D}" presName="spaceBetweenRectangles" presStyleCnt="0"/>
      <dgm:spPr/>
    </dgm:pt>
    <dgm:pt modelId="{4B0FB8A6-B4E4-4D8F-968C-5F9A8FA44D68}" type="pres">
      <dgm:prSet presAssocID="{38115BED-C46F-4769-8D41-7B77717F66C3}" presName="parentLin" presStyleCnt="0"/>
      <dgm:spPr/>
    </dgm:pt>
    <dgm:pt modelId="{31A50F3C-62C5-4357-B8F2-DF701DFE5D26}" type="pres">
      <dgm:prSet presAssocID="{38115BED-C46F-4769-8D41-7B77717F66C3}" presName="parentLeftMargin" presStyleLbl="node1" presStyleIdx="7" presStyleCnt="12"/>
      <dgm:spPr/>
      <dgm:t>
        <a:bodyPr/>
        <a:lstStyle/>
        <a:p>
          <a:endParaRPr lang="es-MX"/>
        </a:p>
      </dgm:t>
    </dgm:pt>
    <dgm:pt modelId="{30319CD5-15DC-4966-9A14-AA623359BD1D}" type="pres">
      <dgm:prSet presAssocID="{38115BED-C46F-4769-8D41-7B77717F66C3}" presName="parentText" presStyleLbl="node1" presStyleIdx="8" presStyleCnt="12" custScaleX="142857" custScaleY="215400">
        <dgm:presLayoutVars>
          <dgm:chMax val="0"/>
          <dgm:bulletEnabled val="1"/>
        </dgm:presLayoutVars>
      </dgm:prSet>
      <dgm:spPr/>
      <dgm:t>
        <a:bodyPr/>
        <a:lstStyle/>
        <a:p>
          <a:endParaRPr lang="es-MX"/>
        </a:p>
      </dgm:t>
    </dgm:pt>
    <dgm:pt modelId="{EB172E21-4846-4D85-9081-884A1964B882}" type="pres">
      <dgm:prSet presAssocID="{38115BED-C46F-4769-8D41-7B77717F66C3}" presName="negativeSpace" presStyleCnt="0"/>
      <dgm:spPr/>
    </dgm:pt>
    <dgm:pt modelId="{FB1DC36D-C99E-4993-9A15-04A47A6B2421}" type="pres">
      <dgm:prSet presAssocID="{38115BED-C46F-4769-8D41-7B77717F66C3}" presName="childText" presStyleLbl="conFgAcc1" presStyleIdx="8" presStyleCnt="12">
        <dgm:presLayoutVars>
          <dgm:bulletEnabled val="1"/>
        </dgm:presLayoutVars>
      </dgm:prSet>
      <dgm:spPr/>
    </dgm:pt>
    <dgm:pt modelId="{B63AFD50-261D-44C8-953F-F7995B057413}" type="pres">
      <dgm:prSet presAssocID="{F564870B-A0E4-4CCB-BFA2-ADBFFC1FB62A}" presName="spaceBetweenRectangles" presStyleCnt="0"/>
      <dgm:spPr/>
    </dgm:pt>
    <dgm:pt modelId="{6B3408C1-127E-4331-85EC-3C05475FB681}" type="pres">
      <dgm:prSet presAssocID="{D989B7BC-2C4D-4F0E-81D8-2CCB1D48C2DE}" presName="parentLin" presStyleCnt="0"/>
      <dgm:spPr/>
    </dgm:pt>
    <dgm:pt modelId="{1DA66A10-8AC5-4166-AECE-98FDC0FBB150}" type="pres">
      <dgm:prSet presAssocID="{D989B7BC-2C4D-4F0E-81D8-2CCB1D48C2DE}" presName="parentLeftMargin" presStyleLbl="node1" presStyleIdx="8" presStyleCnt="12"/>
      <dgm:spPr/>
      <dgm:t>
        <a:bodyPr/>
        <a:lstStyle/>
        <a:p>
          <a:endParaRPr lang="es-MX"/>
        </a:p>
      </dgm:t>
    </dgm:pt>
    <dgm:pt modelId="{982540ED-BD85-4E12-A03C-7FC80326112D}" type="pres">
      <dgm:prSet presAssocID="{D989B7BC-2C4D-4F0E-81D8-2CCB1D48C2DE}" presName="parentText" presStyleLbl="node1" presStyleIdx="9" presStyleCnt="12" custScaleX="142997" custScaleY="357185">
        <dgm:presLayoutVars>
          <dgm:chMax val="0"/>
          <dgm:bulletEnabled val="1"/>
        </dgm:presLayoutVars>
      </dgm:prSet>
      <dgm:spPr/>
      <dgm:t>
        <a:bodyPr/>
        <a:lstStyle/>
        <a:p>
          <a:endParaRPr lang="es-MX"/>
        </a:p>
      </dgm:t>
    </dgm:pt>
    <dgm:pt modelId="{C7B49689-F708-4F83-9FFC-8C0441D70C92}" type="pres">
      <dgm:prSet presAssocID="{D989B7BC-2C4D-4F0E-81D8-2CCB1D48C2DE}" presName="negativeSpace" presStyleCnt="0"/>
      <dgm:spPr/>
    </dgm:pt>
    <dgm:pt modelId="{F12DA4F0-5519-4232-9F91-C9E417AD638B}" type="pres">
      <dgm:prSet presAssocID="{D989B7BC-2C4D-4F0E-81D8-2CCB1D48C2DE}" presName="childText" presStyleLbl="conFgAcc1" presStyleIdx="9" presStyleCnt="12">
        <dgm:presLayoutVars>
          <dgm:bulletEnabled val="1"/>
        </dgm:presLayoutVars>
      </dgm:prSet>
      <dgm:spPr/>
    </dgm:pt>
    <dgm:pt modelId="{2CE484E2-4118-4614-A6CC-4658BCA1F877}" type="pres">
      <dgm:prSet presAssocID="{A1A9914B-FA7B-4E80-B16E-D2048316BEBB}" presName="spaceBetweenRectangles" presStyleCnt="0"/>
      <dgm:spPr/>
    </dgm:pt>
    <dgm:pt modelId="{C919BDC4-2428-4D36-90F6-C12AED836F1B}" type="pres">
      <dgm:prSet presAssocID="{10B94C15-81AE-4ED5-B0C4-732D531D607A}" presName="parentLin" presStyleCnt="0"/>
      <dgm:spPr/>
    </dgm:pt>
    <dgm:pt modelId="{B74B406A-A2DD-4288-849A-8107B5BD3CB4}" type="pres">
      <dgm:prSet presAssocID="{10B94C15-81AE-4ED5-B0C4-732D531D607A}" presName="parentLeftMargin" presStyleLbl="node1" presStyleIdx="9" presStyleCnt="12"/>
      <dgm:spPr/>
      <dgm:t>
        <a:bodyPr/>
        <a:lstStyle/>
        <a:p>
          <a:endParaRPr lang="es-MX"/>
        </a:p>
      </dgm:t>
    </dgm:pt>
    <dgm:pt modelId="{27291D85-FCC9-45BF-BC39-5D8169994CFA}" type="pres">
      <dgm:prSet presAssocID="{10B94C15-81AE-4ED5-B0C4-732D531D607A}" presName="parentText" presStyleLbl="node1" presStyleIdx="10" presStyleCnt="12" custScaleX="142857" custScaleY="392715">
        <dgm:presLayoutVars>
          <dgm:chMax val="0"/>
          <dgm:bulletEnabled val="1"/>
        </dgm:presLayoutVars>
      </dgm:prSet>
      <dgm:spPr/>
      <dgm:t>
        <a:bodyPr/>
        <a:lstStyle/>
        <a:p>
          <a:endParaRPr lang="es-MX"/>
        </a:p>
      </dgm:t>
    </dgm:pt>
    <dgm:pt modelId="{DFD5C014-ED48-4C32-AB13-88935AAEFA1E}" type="pres">
      <dgm:prSet presAssocID="{10B94C15-81AE-4ED5-B0C4-732D531D607A}" presName="negativeSpace" presStyleCnt="0"/>
      <dgm:spPr/>
    </dgm:pt>
    <dgm:pt modelId="{31D9CC5A-21FD-4C9E-A162-A2FB89E9AD21}" type="pres">
      <dgm:prSet presAssocID="{10B94C15-81AE-4ED5-B0C4-732D531D607A}" presName="childText" presStyleLbl="conFgAcc1" presStyleIdx="10" presStyleCnt="12">
        <dgm:presLayoutVars>
          <dgm:bulletEnabled val="1"/>
        </dgm:presLayoutVars>
      </dgm:prSet>
      <dgm:spPr/>
    </dgm:pt>
    <dgm:pt modelId="{0AE07D7E-1AB0-41EB-9C0A-B57CA5A9482B}" type="pres">
      <dgm:prSet presAssocID="{993FF47C-0B86-4484-9200-93CB8BDE2101}" presName="spaceBetweenRectangles" presStyleCnt="0"/>
      <dgm:spPr/>
    </dgm:pt>
    <dgm:pt modelId="{DA1DF233-D340-4C8C-B4B7-C88ED756039D}" type="pres">
      <dgm:prSet presAssocID="{FCFC36F0-E2F8-4740-B284-09AC1FD78A2F}" presName="parentLin" presStyleCnt="0"/>
      <dgm:spPr/>
    </dgm:pt>
    <dgm:pt modelId="{E1F59A80-3002-46D5-B680-52FAA5DD6117}" type="pres">
      <dgm:prSet presAssocID="{FCFC36F0-E2F8-4740-B284-09AC1FD78A2F}" presName="parentLeftMargin" presStyleLbl="node1" presStyleIdx="10" presStyleCnt="12"/>
      <dgm:spPr/>
      <dgm:t>
        <a:bodyPr/>
        <a:lstStyle/>
        <a:p>
          <a:endParaRPr lang="es-MX"/>
        </a:p>
      </dgm:t>
    </dgm:pt>
    <dgm:pt modelId="{134FD8C1-441A-4B2F-B68B-AD14801B2171}" type="pres">
      <dgm:prSet presAssocID="{FCFC36F0-E2F8-4740-B284-09AC1FD78A2F}" presName="parentText" presStyleLbl="node1" presStyleIdx="11" presStyleCnt="12" custScaleX="142857" custScaleY="280541">
        <dgm:presLayoutVars>
          <dgm:chMax val="0"/>
          <dgm:bulletEnabled val="1"/>
        </dgm:presLayoutVars>
      </dgm:prSet>
      <dgm:spPr/>
      <dgm:t>
        <a:bodyPr/>
        <a:lstStyle/>
        <a:p>
          <a:endParaRPr lang="es-MX"/>
        </a:p>
      </dgm:t>
    </dgm:pt>
    <dgm:pt modelId="{D8BC1896-A9B8-4B36-9F0F-F38B245A7A1D}" type="pres">
      <dgm:prSet presAssocID="{FCFC36F0-E2F8-4740-B284-09AC1FD78A2F}" presName="negativeSpace" presStyleCnt="0"/>
      <dgm:spPr/>
    </dgm:pt>
    <dgm:pt modelId="{89FC8A5C-0B7F-4923-8B0E-E082E2026D54}" type="pres">
      <dgm:prSet presAssocID="{FCFC36F0-E2F8-4740-B284-09AC1FD78A2F}" presName="childText" presStyleLbl="conFgAcc1" presStyleIdx="11" presStyleCnt="12">
        <dgm:presLayoutVars>
          <dgm:bulletEnabled val="1"/>
        </dgm:presLayoutVars>
      </dgm:prSet>
      <dgm:spPr/>
    </dgm:pt>
  </dgm:ptLst>
  <dgm:cxnLst>
    <dgm:cxn modelId="{28EBBE16-68D6-428F-9F55-93F435914FFB}" type="presOf" srcId="{FCFC36F0-E2F8-4740-B284-09AC1FD78A2F}" destId="{134FD8C1-441A-4B2F-B68B-AD14801B2171}" srcOrd="1" destOrd="0" presId="urn:microsoft.com/office/officeart/2005/8/layout/list1"/>
    <dgm:cxn modelId="{FAFD3CBF-5EF2-4699-9750-F992880FF183}" type="presOf" srcId="{5099881E-DD03-4FB7-B03B-094B872035BB}" destId="{40D537E2-9C18-4FF0-865D-3533FC2ADB63}" srcOrd="0" destOrd="0" presId="urn:microsoft.com/office/officeart/2005/8/layout/list1"/>
    <dgm:cxn modelId="{C8AD86D5-5447-435A-843D-EF26E9447F46}" srcId="{914AB8CB-7746-430C-88B8-03CA538FB355}" destId="{D989B7BC-2C4D-4F0E-81D8-2CCB1D48C2DE}" srcOrd="9" destOrd="0" parTransId="{7F7FF300-A8F4-4487-8EC4-DA47C1E05B82}" sibTransId="{A1A9914B-FA7B-4E80-B16E-D2048316BEBB}"/>
    <dgm:cxn modelId="{389CFB57-11E1-4F83-9B9D-A3AFB9DFBA1E}" type="presOf" srcId="{38115BED-C46F-4769-8D41-7B77717F66C3}" destId="{31A50F3C-62C5-4357-B8F2-DF701DFE5D26}" srcOrd="0" destOrd="0" presId="urn:microsoft.com/office/officeart/2005/8/layout/list1"/>
    <dgm:cxn modelId="{26DF0DB8-FBBA-4AD3-83FD-0540BFBBFF07}" type="presOf" srcId="{B5DF6AFC-7F01-4029-A947-2C5069009EF5}" destId="{CA002427-0EA4-43E2-A4E6-81388954A587}" srcOrd="0" destOrd="0" presId="urn:microsoft.com/office/officeart/2005/8/layout/list1"/>
    <dgm:cxn modelId="{9B4AFC2E-D119-4B56-8E46-8B63FE23C372}" type="presOf" srcId="{467923A0-DBCF-4C0F-A514-AE0D6B8525FD}" destId="{392E0A1B-418C-4866-9065-32C025F16D16}" srcOrd="1" destOrd="0" presId="urn:microsoft.com/office/officeart/2005/8/layout/list1"/>
    <dgm:cxn modelId="{EFB2DB0B-EBCF-4999-A3F8-926591286A8A}" type="presOf" srcId="{5099881E-DD03-4FB7-B03B-094B872035BB}" destId="{C7BB00DA-183B-4CD4-851C-AD8181761CC8}" srcOrd="1" destOrd="0" presId="urn:microsoft.com/office/officeart/2005/8/layout/list1"/>
    <dgm:cxn modelId="{930D4B39-7859-4A80-A7A3-12147B262509}" type="presOf" srcId="{69CABA09-3F6D-47A8-A1D9-FF66E46D4C5A}" destId="{60075310-554A-4F58-817F-F398ED0978F8}" srcOrd="1" destOrd="0" presId="urn:microsoft.com/office/officeart/2005/8/layout/list1"/>
    <dgm:cxn modelId="{5FD0AEC2-F83B-4090-870F-CF140E460D7D}" type="presOf" srcId="{D989B7BC-2C4D-4F0E-81D8-2CCB1D48C2DE}" destId="{982540ED-BD85-4E12-A03C-7FC80326112D}" srcOrd="1" destOrd="0" presId="urn:microsoft.com/office/officeart/2005/8/layout/list1"/>
    <dgm:cxn modelId="{B841C9FF-81C8-4A1B-926A-D6590847E979}" srcId="{914AB8CB-7746-430C-88B8-03CA538FB355}" destId="{D9858AD9-5C95-4DF7-B7E2-4BCFFD45A296}" srcOrd="2" destOrd="0" parTransId="{8B86A532-C2F8-45AC-ADCD-25E3FD969FCD}" sibTransId="{1347A95D-C531-41E3-AFF0-2043A33A8499}"/>
    <dgm:cxn modelId="{142C882B-398D-4BC5-A989-919B0E6842C9}" type="presOf" srcId="{D9858AD9-5C95-4DF7-B7E2-4BCFFD45A296}" destId="{E2223B80-08A2-4B91-9F2F-760B55B71BDF}" srcOrd="1" destOrd="0" presId="urn:microsoft.com/office/officeart/2005/8/layout/list1"/>
    <dgm:cxn modelId="{631C155A-1B97-4E35-A4AA-1B855042046C}" srcId="{914AB8CB-7746-430C-88B8-03CA538FB355}" destId="{10B94C15-81AE-4ED5-B0C4-732D531D607A}" srcOrd="10" destOrd="0" parTransId="{6469F0A5-3F10-46EC-B663-5ADF437EB222}" sibTransId="{993FF47C-0B86-4484-9200-93CB8BDE2101}"/>
    <dgm:cxn modelId="{560C804A-244E-4042-BEDB-48E28582D6F7}" srcId="{914AB8CB-7746-430C-88B8-03CA538FB355}" destId="{BEE2E063-F17D-4580-A734-A9B29FE4BC8F}" srcOrd="0" destOrd="0" parTransId="{7D2A00C7-DBAA-449A-A04A-4A3866D92420}" sibTransId="{0F4C9DE6-E72E-4DC9-BCD3-E2569BA02719}"/>
    <dgm:cxn modelId="{C023C456-AA21-44D7-9603-46A2A1819CE9}" type="presOf" srcId="{BEE2E063-F17D-4580-A734-A9B29FE4BC8F}" destId="{F0C620FB-82C4-46DA-8C1E-D2D1EEE8D0DA}" srcOrd="0" destOrd="0" presId="urn:microsoft.com/office/officeart/2005/8/layout/list1"/>
    <dgm:cxn modelId="{42CCAAFD-30A6-4860-982A-FC9985E934AA}" type="presOf" srcId="{467923A0-DBCF-4C0F-A514-AE0D6B8525FD}" destId="{79243B60-4F41-45D6-8D79-7241D0D512C1}" srcOrd="0" destOrd="0" presId="urn:microsoft.com/office/officeart/2005/8/layout/list1"/>
    <dgm:cxn modelId="{CDA51E26-2DF3-46D2-BAA2-417928CFC1E0}" srcId="{914AB8CB-7746-430C-88B8-03CA538FB355}" destId="{B9562569-B1A6-4B09-ADDF-5F7C49B4E3EF}" srcOrd="4" destOrd="0" parTransId="{9335FF66-A911-466B-8D78-A3DFC32952EB}" sibTransId="{4F2673E9-B61A-4837-A80E-E1C0875ED325}"/>
    <dgm:cxn modelId="{1F801339-A31D-4A8B-84D9-C3CF47237415}" type="presOf" srcId="{69CABA09-3F6D-47A8-A1D9-FF66E46D4C5A}" destId="{8998E87D-8EDF-4265-96A7-165177C6828C}" srcOrd="0" destOrd="0" presId="urn:microsoft.com/office/officeart/2005/8/layout/list1"/>
    <dgm:cxn modelId="{71002682-B688-4BF4-B11E-BFAF797ABF0D}" srcId="{914AB8CB-7746-430C-88B8-03CA538FB355}" destId="{B5DF6AFC-7F01-4029-A947-2C5069009EF5}" srcOrd="7" destOrd="0" parTransId="{F34BBE40-5EE6-4C4F-8F9C-817C13A93109}" sibTransId="{1E0BAB35-01FF-48C1-9194-BE146920021D}"/>
    <dgm:cxn modelId="{1A374BD5-FD29-40EE-B149-9BBBC9FCA2E8}" type="presOf" srcId="{476734BA-7E8D-40B7-9553-0B1CC92E8787}" destId="{0382D60D-E9C1-4C94-A872-34C7D6C496D1}" srcOrd="1" destOrd="0" presId="urn:microsoft.com/office/officeart/2005/8/layout/list1"/>
    <dgm:cxn modelId="{592BF73D-3EF5-4BFF-91D2-D72B9240F5C3}" srcId="{914AB8CB-7746-430C-88B8-03CA538FB355}" destId="{5099881E-DD03-4FB7-B03B-094B872035BB}" srcOrd="6" destOrd="0" parTransId="{CF7001B0-D529-4B81-BF66-106BBB508EAB}" sibTransId="{F180972C-2B21-4C0B-9DB6-38036AE6B539}"/>
    <dgm:cxn modelId="{3F401123-6134-4CAB-AEF1-DA3D2950A5D2}" type="presOf" srcId="{38115BED-C46F-4769-8D41-7B77717F66C3}" destId="{30319CD5-15DC-4966-9A14-AA623359BD1D}" srcOrd="1" destOrd="0" presId="urn:microsoft.com/office/officeart/2005/8/layout/list1"/>
    <dgm:cxn modelId="{54F0E2D3-9E18-49A1-8985-65EA4B099856}" type="presOf" srcId="{10B94C15-81AE-4ED5-B0C4-732D531D607A}" destId="{B74B406A-A2DD-4288-849A-8107B5BD3CB4}" srcOrd="0" destOrd="0" presId="urn:microsoft.com/office/officeart/2005/8/layout/list1"/>
    <dgm:cxn modelId="{9542721D-BCDD-4AC0-A56B-142850A6371C}" srcId="{914AB8CB-7746-430C-88B8-03CA538FB355}" destId="{69CABA09-3F6D-47A8-A1D9-FF66E46D4C5A}" srcOrd="3" destOrd="0" parTransId="{591A59A3-A08A-474E-8B81-7342F0F49B4D}" sibTransId="{6B8CDC03-7859-45FE-9D47-F11B7242ED6F}"/>
    <dgm:cxn modelId="{D1DD8A9A-5087-4C37-BDA9-8D8D4EE54976}" type="presOf" srcId="{B9562569-B1A6-4B09-ADDF-5F7C49B4E3EF}" destId="{DB5FCA5A-2C89-4026-A311-BB03D94D125A}" srcOrd="0" destOrd="0" presId="urn:microsoft.com/office/officeart/2005/8/layout/list1"/>
    <dgm:cxn modelId="{099CAB0F-7B08-467D-8C95-10F5BF52DB9D}" srcId="{914AB8CB-7746-430C-88B8-03CA538FB355}" destId="{FCFC36F0-E2F8-4740-B284-09AC1FD78A2F}" srcOrd="11" destOrd="0" parTransId="{7798418A-4016-4A7F-A982-CE1782392B7C}" sibTransId="{28869EE4-1740-48E8-B0DB-E2600F34ABD2}"/>
    <dgm:cxn modelId="{9EC7AA9C-717B-4021-B67A-B17B0796D018}" type="presOf" srcId="{10B94C15-81AE-4ED5-B0C4-732D531D607A}" destId="{27291D85-FCC9-45BF-BC39-5D8169994CFA}" srcOrd="1" destOrd="0" presId="urn:microsoft.com/office/officeart/2005/8/layout/list1"/>
    <dgm:cxn modelId="{63E43800-BE83-4883-9087-F1A183FE6193}" srcId="{914AB8CB-7746-430C-88B8-03CA538FB355}" destId="{467923A0-DBCF-4C0F-A514-AE0D6B8525FD}" srcOrd="5" destOrd="0" parTransId="{518BF93C-726A-4D71-838C-E8E3581A0B97}" sibTransId="{F580612D-C1B0-4225-A7C9-3E904B063DFC}"/>
    <dgm:cxn modelId="{B0BC1DC0-C330-4E51-9838-EFC25C35547D}" type="presOf" srcId="{476734BA-7E8D-40B7-9553-0B1CC92E8787}" destId="{0B6DCE34-C221-4A3E-A5AD-40BAF160835B}" srcOrd="0" destOrd="0" presId="urn:microsoft.com/office/officeart/2005/8/layout/list1"/>
    <dgm:cxn modelId="{5E97B514-03BA-4303-8BF5-58242E435C88}" srcId="{914AB8CB-7746-430C-88B8-03CA538FB355}" destId="{476734BA-7E8D-40B7-9553-0B1CC92E8787}" srcOrd="1" destOrd="0" parTransId="{93C67926-A441-4B19-95D5-0349099CCA4F}" sibTransId="{C591F5C3-A51E-4580-9DE5-0E5652A8EC84}"/>
    <dgm:cxn modelId="{8F9C6AA6-74A3-49EC-8C5B-ECBD29588A30}" type="presOf" srcId="{D9858AD9-5C95-4DF7-B7E2-4BCFFD45A296}" destId="{8D29E9D4-1CB5-4852-BAA2-11B8759391E3}" srcOrd="0" destOrd="0" presId="urn:microsoft.com/office/officeart/2005/8/layout/list1"/>
    <dgm:cxn modelId="{F2086C96-3291-41CF-8A43-0ADC70994E09}" type="presOf" srcId="{D989B7BC-2C4D-4F0E-81D8-2CCB1D48C2DE}" destId="{1DA66A10-8AC5-4166-AECE-98FDC0FBB150}" srcOrd="0" destOrd="0" presId="urn:microsoft.com/office/officeart/2005/8/layout/list1"/>
    <dgm:cxn modelId="{788D4AEC-533C-49AA-8245-C1940879D61D}" type="presOf" srcId="{FCFC36F0-E2F8-4740-B284-09AC1FD78A2F}" destId="{E1F59A80-3002-46D5-B680-52FAA5DD6117}" srcOrd="0" destOrd="0" presId="urn:microsoft.com/office/officeart/2005/8/layout/list1"/>
    <dgm:cxn modelId="{9F45BAD7-0532-46E3-844B-A695B738E40A}" type="presOf" srcId="{914AB8CB-7746-430C-88B8-03CA538FB355}" destId="{EE4EFB25-1131-485F-846F-52BBC975E46F}" srcOrd="0" destOrd="0" presId="urn:microsoft.com/office/officeart/2005/8/layout/list1"/>
    <dgm:cxn modelId="{42898609-F425-404F-BA8C-CF6685DAFD28}" type="presOf" srcId="{B5DF6AFC-7F01-4029-A947-2C5069009EF5}" destId="{CEE067D2-155F-4F8C-BA2F-C2F465914A44}" srcOrd="1" destOrd="0" presId="urn:microsoft.com/office/officeart/2005/8/layout/list1"/>
    <dgm:cxn modelId="{EFE9E2BA-FE85-4C89-BDCC-6B15B47178C8}" type="presOf" srcId="{B9562569-B1A6-4B09-ADDF-5F7C49B4E3EF}" destId="{6F8AF811-D8F9-4C26-850D-1C85562CD75E}" srcOrd="1" destOrd="0" presId="urn:microsoft.com/office/officeart/2005/8/layout/list1"/>
    <dgm:cxn modelId="{0B7035C6-9F3A-4886-BA3C-D10ADB833915}" type="presOf" srcId="{BEE2E063-F17D-4580-A734-A9B29FE4BC8F}" destId="{6B685398-6F03-4C95-9827-15316089FB25}" srcOrd="1" destOrd="0" presId="urn:microsoft.com/office/officeart/2005/8/layout/list1"/>
    <dgm:cxn modelId="{C394C322-4F9C-4599-8229-F7DE664AD467}" srcId="{914AB8CB-7746-430C-88B8-03CA538FB355}" destId="{38115BED-C46F-4769-8D41-7B77717F66C3}" srcOrd="8" destOrd="0" parTransId="{A5953714-5DF8-4529-85D9-AA1B8DC6B7AF}" sibTransId="{F564870B-A0E4-4CCB-BFA2-ADBFFC1FB62A}"/>
    <dgm:cxn modelId="{D767B6A6-5830-4568-B4D7-09FAF06F575C}" type="presParOf" srcId="{EE4EFB25-1131-485F-846F-52BBC975E46F}" destId="{2A644E15-31F6-4E7B-8168-FB5C321BEE5B}" srcOrd="0" destOrd="0" presId="urn:microsoft.com/office/officeart/2005/8/layout/list1"/>
    <dgm:cxn modelId="{2AB9293A-4B9A-4A83-B60D-2E6DFBE1481D}" type="presParOf" srcId="{2A644E15-31F6-4E7B-8168-FB5C321BEE5B}" destId="{F0C620FB-82C4-46DA-8C1E-D2D1EEE8D0DA}" srcOrd="0" destOrd="0" presId="urn:microsoft.com/office/officeart/2005/8/layout/list1"/>
    <dgm:cxn modelId="{8C60DE82-5F4D-4195-BB6D-1A7249674542}" type="presParOf" srcId="{2A644E15-31F6-4E7B-8168-FB5C321BEE5B}" destId="{6B685398-6F03-4C95-9827-15316089FB25}" srcOrd="1" destOrd="0" presId="urn:microsoft.com/office/officeart/2005/8/layout/list1"/>
    <dgm:cxn modelId="{0372FE09-DD40-4968-B9C5-6AC0C197FA7D}" type="presParOf" srcId="{EE4EFB25-1131-485F-846F-52BBC975E46F}" destId="{4478F707-C8DB-4D62-A1D3-45A9D48AC22D}" srcOrd="1" destOrd="0" presId="urn:microsoft.com/office/officeart/2005/8/layout/list1"/>
    <dgm:cxn modelId="{BD3F646B-D94B-48D1-8000-EAFB07EB9DA0}" type="presParOf" srcId="{EE4EFB25-1131-485F-846F-52BBC975E46F}" destId="{EA824216-4A36-443A-AFD6-FF6F016BFBB7}" srcOrd="2" destOrd="0" presId="urn:microsoft.com/office/officeart/2005/8/layout/list1"/>
    <dgm:cxn modelId="{34946862-796C-4CAA-A864-6567176A50A7}" type="presParOf" srcId="{EE4EFB25-1131-485F-846F-52BBC975E46F}" destId="{59FBB7DA-FF1F-427B-9CF8-EDDF05845830}" srcOrd="3" destOrd="0" presId="urn:microsoft.com/office/officeart/2005/8/layout/list1"/>
    <dgm:cxn modelId="{D7DC3FD8-8EF7-4E6D-9620-681A73DD1DFE}" type="presParOf" srcId="{EE4EFB25-1131-485F-846F-52BBC975E46F}" destId="{5364FBDA-8A42-4AA0-BB05-92A66722873B}" srcOrd="4" destOrd="0" presId="urn:microsoft.com/office/officeart/2005/8/layout/list1"/>
    <dgm:cxn modelId="{2DDD7764-EDA0-4CD7-9852-174CB81117EB}" type="presParOf" srcId="{5364FBDA-8A42-4AA0-BB05-92A66722873B}" destId="{0B6DCE34-C221-4A3E-A5AD-40BAF160835B}" srcOrd="0" destOrd="0" presId="urn:microsoft.com/office/officeart/2005/8/layout/list1"/>
    <dgm:cxn modelId="{6ACB26E8-E61F-48FE-9DE2-767325C3DC62}" type="presParOf" srcId="{5364FBDA-8A42-4AA0-BB05-92A66722873B}" destId="{0382D60D-E9C1-4C94-A872-34C7D6C496D1}" srcOrd="1" destOrd="0" presId="urn:microsoft.com/office/officeart/2005/8/layout/list1"/>
    <dgm:cxn modelId="{6292E51F-0138-41B0-8F6E-6A2AC4C55F72}" type="presParOf" srcId="{EE4EFB25-1131-485F-846F-52BBC975E46F}" destId="{56489F4E-A365-487F-B33E-FAF3CE1A9445}" srcOrd="5" destOrd="0" presId="urn:microsoft.com/office/officeart/2005/8/layout/list1"/>
    <dgm:cxn modelId="{A3925ECC-6698-45BF-A070-153691681329}" type="presParOf" srcId="{EE4EFB25-1131-485F-846F-52BBC975E46F}" destId="{F3BC157D-3305-4631-BA9A-8FDC6070CA3E}" srcOrd="6" destOrd="0" presId="urn:microsoft.com/office/officeart/2005/8/layout/list1"/>
    <dgm:cxn modelId="{5CE99682-F1FA-4D43-8BD8-0F2B2E1733F7}" type="presParOf" srcId="{EE4EFB25-1131-485F-846F-52BBC975E46F}" destId="{7F36ACD4-75C7-41E0-BD10-A1B9ACE0F164}" srcOrd="7" destOrd="0" presId="urn:microsoft.com/office/officeart/2005/8/layout/list1"/>
    <dgm:cxn modelId="{6912B0FA-8B21-425D-9082-939253394356}" type="presParOf" srcId="{EE4EFB25-1131-485F-846F-52BBC975E46F}" destId="{59F2182C-59B5-4A67-8756-5132B2196BE4}" srcOrd="8" destOrd="0" presId="urn:microsoft.com/office/officeart/2005/8/layout/list1"/>
    <dgm:cxn modelId="{C0F43DC4-E71F-42E0-994B-56FC9D985428}" type="presParOf" srcId="{59F2182C-59B5-4A67-8756-5132B2196BE4}" destId="{8D29E9D4-1CB5-4852-BAA2-11B8759391E3}" srcOrd="0" destOrd="0" presId="urn:microsoft.com/office/officeart/2005/8/layout/list1"/>
    <dgm:cxn modelId="{F9570AE9-FF8C-4A54-9A50-5A3B1E2005E3}" type="presParOf" srcId="{59F2182C-59B5-4A67-8756-5132B2196BE4}" destId="{E2223B80-08A2-4B91-9F2F-760B55B71BDF}" srcOrd="1" destOrd="0" presId="urn:microsoft.com/office/officeart/2005/8/layout/list1"/>
    <dgm:cxn modelId="{A635FAE2-8BF4-4AE6-A3B5-834E8B127AB9}" type="presParOf" srcId="{EE4EFB25-1131-485F-846F-52BBC975E46F}" destId="{3368D19A-2D13-4796-8D80-992D899A3FE3}" srcOrd="9" destOrd="0" presId="urn:microsoft.com/office/officeart/2005/8/layout/list1"/>
    <dgm:cxn modelId="{049E45D6-422F-42DC-B0D4-219980796EDF}" type="presParOf" srcId="{EE4EFB25-1131-485F-846F-52BBC975E46F}" destId="{9121765F-8305-442B-A14E-F99DBE6C9074}" srcOrd="10" destOrd="0" presId="urn:microsoft.com/office/officeart/2005/8/layout/list1"/>
    <dgm:cxn modelId="{F87CBA4F-BEDF-4D95-8734-A07DF3F15974}" type="presParOf" srcId="{EE4EFB25-1131-485F-846F-52BBC975E46F}" destId="{2B583E0D-DEDB-4425-A039-0EABCE384C7B}" srcOrd="11" destOrd="0" presId="urn:microsoft.com/office/officeart/2005/8/layout/list1"/>
    <dgm:cxn modelId="{0C1D1837-2F68-40C6-A366-81A632D3CEFC}" type="presParOf" srcId="{EE4EFB25-1131-485F-846F-52BBC975E46F}" destId="{AE012562-C313-4B8F-B588-1EF3C4F5A587}" srcOrd="12" destOrd="0" presId="urn:microsoft.com/office/officeart/2005/8/layout/list1"/>
    <dgm:cxn modelId="{1E3EC409-0A83-4B36-AAAA-BEC8E4ACDB4D}" type="presParOf" srcId="{AE012562-C313-4B8F-B588-1EF3C4F5A587}" destId="{8998E87D-8EDF-4265-96A7-165177C6828C}" srcOrd="0" destOrd="0" presId="urn:microsoft.com/office/officeart/2005/8/layout/list1"/>
    <dgm:cxn modelId="{4AD49A93-327A-4A9F-AE44-6B4EB4A7554D}" type="presParOf" srcId="{AE012562-C313-4B8F-B588-1EF3C4F5A587}" destId="{60075310-554A-4F58-817F-F398ED0978F8}" srcOrd="1" destOrd="0" presId="urn:microsoft.com/office/officeart/2005/8/layout/list1"/>
    <dgm:cxn modelId="{3898FB71-659E-451B-B3E2-F0AB4A7A2D41}" type="presParOf" srcId="{EE4EFB25-1131-485F-846F-52BBC975E46F}" destId="{6ABC258F-C7E6-43D7-B67E-10F9A3EE13DD}" srcOrd="13" destOrd="0" presId="urn:microsoft.com/office/officeart/2005/8/layout/list1"/>
    <dgm:cxn modelId="{0B0116D1-A3C5-4D51-9011-269BBC168112}" type="presParOf" srcId="{EE4EFB25-1131-485F-846F-52BBC975E46F}" destId="{C522ACB7-1762-403D-A127-2F4ADF518BA4}" srcOrd="14" destOrd="0" presId="urn:microsoft.com/office/officeart/2005/8/layout/list1"/>
    <dgm:cxn modelId="{5036AB05-5028-480C-A262-BBF1D935950F}" type="presParOf" srcId="{EE4EFB25-1131-485F-846F-52BBC975E46F}" destId="{5CB3573B-1CB8-4480-BBA9-0149E27F7905}" srcOrd="15" destOrd="0" presId="urn:microsoft.com/office/officeart/2005/8/layout/list1"/>
    <dgm:cxn modelId="{DDB99B69-139B-49B9-B807-469D7BBA82B7}" type="presParOf" srcId="{EE4EFB25-1131-485F-846F-52BBC975E46F}" destId="{3DA93751-AD1C-408E-870B-91DB472ECDBE}" srcOrd="16" destOrd="0" presId="urn:microsoft.com/office/officeart/2005/8/layout/list1"/>
    <dgm:cxn modelId="{631E76DC-FEC6-4D35-9761-A2D9249C8DFA}" type="presParOf" srcId="{3DA93751-AD1C-408E-870B-91DB472ECDBE}" destId="{DB5FCA5A-2C89-4026-A311-BB03D94D125A}" srcOrd="0" destOrd="0" presId="urn:microsoft.com/office/officeart/2005/8/layout/list1"/>
    <dgm:cxn modelId="{01D457C8-E6D4-4D18-9986-8E6AE761D1A5}" type="presParOf" srcId="{3DA93751-AD1C-408E-870B-91DB472ECDBE}" destId="{6F8AF811-D8F9-4C26-850D-1C85562CD75E}" srcOrd="1" destOrd="0" presId="urn:microsoft.com/office/officeart/2005/8/layout/list1"/>
    <dgm:cxn modelId="{56EA12F5-3FB7-49BB-8ACA-AF22EA05D0BB}" type="presParOf" srcId="{EE4EFB25-1131-485F-846F-52BBC975E46F}" destId="{375B4837-E43D-49DB-A797-FED7B2744400}" srcOrd="17" destOrd="0" presId="urn:microsoft.com/office/officeart/2005/8/layout/list1"/>
    <dgm:cxn modelId="{E42A995B-FFA1-4B63-AA34-BFD148D15173}" type="presParOf" srcId="{EE4EFB25-1131-485F-846F-52BBC975E46F}" destId="{B268C83B-783B-4B5F-B487-25F7534399A2}" srcOrd="18" destOrd="0" presId="urn:microsoft.com/office/officeart/2005/8/layout/list1"/>
    <dgm:cxn modelId="{DFE47EA6-E5FF-4345-84B9-93E6B683AD5E}" type="presParOf" srcId="{EE4EFB25-1131-485F-846F-52BBC975E46F}" destId="{CC79B715-3952-42E3-BF3F-3ADCEE5C88FD}" srcOrd="19" destOrd="0" presId="urn:microsoft.com/office/officeart/2005/8/layout/list1"/>
    <dgm:cxn modelId="{EE259603-D40A-4960-8A01-F1ED19AF2198}" type="presParOf" srcId="{EE4EFB25-1131-485F-846F-52BBC975E46F}" destId="{026ACA2B-7B27-4E7E-8BAA-8DE6DAC9BAC2}" srcOrd="20" destOrd="0" presId="urn:microsoft.com/office/officeart/2005/8/layout/list1"/>
    <dgm:cxn modelId="{B8115175-4254-401B-ABEC-F9EA9AC986C8}" type="presParOf" srcId="{026ACA2B-7B27-4E7E-8BAA-8DE6DAC9BAC2}" destId="{79243B60-4F41-45D6-8D79-7241D0D512C1}" srcOrd="0" destOrd="0" presId="urn:microsoft.com/office/officeart/2005/8/layout/list1"/>
    <dgm:cxn modelId="{8FF75F23-D379-4E6E-B232-68508782F283}" type="presParOf" srcId="{026ACA2B-7B27-4E7E-8BAA-8DE6DAC9BAC2}" destId="{392E0A1B-418C-4866-9065-32C025F16D16}" srcOrd="1" destOrd="0" presId="urn:microsoft.com/office/officeart/2005/8/layout/list1"/>
    <dgm:cxn modelId="{FADBAD4F-38E8-4FEE-8966-1BB6299AAE22}" type="presParOf" srcId="{EE4EFB25-1131-485F-846F-52BBC975E46F}" destId="{9893BDDC-9CC8-4182-B307-C2DB83EC581D}" srcOrd="21" destOrd="0" presId="urn:microsoft.com/office/officeart/2005/8/layout/list1"/>
    <dgm:cxn modelId="{A2739347-2DAE-487F-AA19-D3178B7B2EAD}" type="presParOf" srcId="{EE4EFB25-1131-485F-846F-52BBC975E46F}" destId="{74DB249E-8112-4D34-8DB0-3712D676D234}" srcOrd="22" destOrd="0" presId="urn:microsoft.com/office/officeart/2005/8/layout/list1"/>
    <dgm:cxn modelId="{837FBB99-8FF2-4ABE-B370-00123165E0FF}" type="presParOf" srcId="{EE4EFB25-1131-485F-846F-52BBC975E46F}" destId="{89B2C513-B182-448B-905D-1AFD2CE2C424}" srcOrd="23" destOrd="0" presId="urn:microsoft.com/office/officeart/2005/8/layout/list1"/>
    <dgm:cxn modelId="{558BCCFC-C609-4E2D-A1CC-E52A8AAFA585}" type="presParOf" srcId="{EE4EFB25-1131-485F-846F-52BBC975E46F}" destId="{3E79C5CE-DD06-4B28-A9DC-18C291AE82C8}" srcOrd="24" destOrd="0" presId="urn:microsoft.com/office/officeart/2005/8/layout/list1"/>
    <dgm:cxn modelId="{B04AE1B0-F984-4C6D-96E3-E66153935817}" type="presParOf" srcId="{3E79C5CE-DD06-4B28-A9DC-18C291AE82C8}" destId="{40D537E2-9C18-4FF0-865D-3533FC2ADB63}" srcOrd="0" destOrd="0" presId="urn:microsoft.com/office/officeart/2005/8/layout/list1"/>
    <dgm:cxn modelId="{7731357F-B8A9-495C-B5C1-4C1AE12EC6E9}" type="presParOf" srcId="{3E79C5CE-DD06-4B28-A9DC-18C291AE82C8}" destId="{C7BB00DA-183B-4CD4-851C-AD8181761CC8}" srcOrd="1" destOrd="0" presId="urn:microsoft.com/office/officeart/2005/8/layout/list1"/>
    <dgm:cxn modelId="{508183B7-F938-44FD-8C09-2B2EE2292A2E}" type="presParOf" srcId="{EE4EFB25-1131-485F-846F-52BBC975E46F}" destId="{4A6C100E-F277-47FB-9307-7D456DB54B45}" srcOrd="25" destOrd="0" presId="urn:microsoft.com/office/officeart/2005/8/layout/list1"/>
    <dgm:cxn modelId="{AD6CD69E-2095-4F8B-A1D7-05026C469826}" type="presParOf" srcId="{EE4EFB25-1131-485F-846F-52BBC975E46F}" destId="{8519F0C7-E7F2-4D0B-BB0C-36B944A6BC10}" srcOrd="26" destOrd="0" presId="urn:microsoft.com/office/officeart/2005/8/layout/list1"/>
    <dgm:cxn modelId="{786C2F64-7728-4951-AB2C-8967CC7C63EF}" type="presParOf" srcId="{EE4EFB25-1131-485F-846F-52BBC975E46F}" destId="{0DFC058D-D897-42AC-ADD1-FF734C49D4E7}" srcOrd="27" destOrd="0" presId="urn:microsoft.com/office/officeart/2005/8/layout/list1"/>
    <dgm:cxn modelId="{38BA7775-7921-44AB-8B25-8C39CA0A3F15}" type="presParOf" srcId="{EE4EFB25-1131-485F-846F-52BBC975E46F}" destId="{24C0E49D-2507-4511-B927-FE0A7AD082A4}" srcOrd="28" destOrd="0" presId="urn:microsoft.com/office/officeart/2005/8/layout/list1"/>
    <dgm:cxn modelId="{BC3E86BF-1D1B-4AB7-AACF-B4CE75EDB87E}" type="presParOf" srcId="{24C0E49D-2507-4511-B927-FE0A7AD082A4}" destId="{CA002427-0EA4-43E2-A4E6-81388954A587}" srcOrd="0" destOrd="0" presId="urn:microsoft.com/office/officeart/2005/8/layout/list1"/>
    <dgm:cxn modelId="{B495D5CE-3850-4F4F-B5B4-23F44AE0F5A9}" type="presParOf" srcId="{24C0E49D-2507-4511-B927-FE0A7AD082A4}" destId="{CEE067D2-155F-4F8C-BA2F-C2F465914A44}" srcOrd="1" destOrd="0" presId="urn:microsoft.com/office/officeart/2005/8/layout/list1"/>
    <dgm:cxn modelId="{E4A9D424-1744-40E5-A3F0-3414BC6395E9}" type="presParOf" srcId="{EE4EFB25-1131-485F-846F-52BBC975E46F}" destId="{45BB6B19-8BAC-4D91-BFDF-C84F5E1FEE5E}" srcOrd="29" destOrd="0" presId="urn:microsoft.com/office/officeart/2005/8/layout/list1"/>
    <dgm:cxn modelId="{EA29253F-1B2E-44B9-A193-D9533EDD271E}" type="presParOf" srcId="{EE4EFB25-1131-485F-846F-52BBC975E46F}" destId="{D152CDB3-C3C8-465E-9097-FD1CA90092AD}" srcOrd="30" destOrd="0" presId="urn:microsoft.com/office/officeart/2005/8/layout/list1"/>
    <dgm:cxn modelId="{4180B7BE-9A4E-4B77-9E27-A4F04B29C51B}" type="presParOf" srcId="{EE4EFB25-1131-485F-846F-52BBC975E46F}" destId="{BFDDB509-CF4D-4E97-B217-7D0FC95E2B86}" srcOrd="31" destOrd="0" presId="urn:microsoft.com/office/officeart/2005/8/layout/list1"/>
    <dgm:cxn modelId="{68D046E6-FB2A-4F74-8C70-7928F9AE8493}" type="presParOf" srcId="{EE4EFB25-1131-485F-846F-52BBC975E46F}" destId="{4B0FB8A6-B4E4-4D8F-968C-5F9A8FA44D68}" srcOrd="32" destOrd="0" presId="urn:microsoft.com/office/officeart/2005/8/layout/list1"/>
    <dgm:cxn modelId="{CEC1323E-985E-428C-9720-56E434947577}" type="presParOf" srcId="{4B0FB8A6-B4E4-4D8F-968C-5F9A8FA44D68}" destId="{31A50F3C-62C5-4357-B8F2-DF701DFE5D26}" srcOrd="0" destOrd="0" presId="urn:microsoft.com/office/officeart/2005/8/layout/list1"/>
    <dgm:cxn modelId="{42238648-16CE-4E40-880B-CD0C4D3E160E}" type="presParOf" srcId="{4B0FB8A6-B4E4-4D8F-968C-5F9A8FA44D68}" destId="{30319CD5-15DC-4966-9A14-AA623359BD1D}" srcOrd="1" destOrd="0" presId="urn:microsoft.com/office/officeart/2005/8/layout/list1"/>
    <dgm:cxn modelId="{D4401240-447E-4C2E-AC5F-E8F7AE0A22A3}" type="presParOf" srcId="{EE4EFB25-1131-485F-846F-52BBC975E46F}" destId="{EB172E21-4846-4D85-9081-884A1964B882}" srcOrd="33" destOrd="0" presId="urn:microsoft.com/office/officeart/2005/8/layout/list1"/>
    <dgm:cxn modelId="{33FD820E-B50D-4252-BC20-0F1AE3F05C1B}" type="presParOf" srcId="{EE4EFB25-1131-485F-846F-52BBC975E46F}" destId="{FB1DC36D-C99E-4993-9A15-04A47A6B2421}" srcOrd="34" destOrd="0" presId="urn:microsoft.com/office/officeart/2005/8/layout/list1"/>
    <dgm:cxn modelId="{E5C414DC-35C8-491C-AF0C-3068CF8091B7}" type="presParOf" srcId="{EE4EFB25-1131-485F-846F-52BBC975E46F}" destId="{B63AFD50-261D-44C8-953F-F7995B057413}" srcOrd="35" destOrd="0" presId="urn:microsoft.com/office/officeart/2005/8/layout/list1"/>
    <dgm:cxn modelId="{0C3A9402-6AAC-48B9-9FC1-1D690CAE1398}" type="presParOf" srcId="{EE4EFB25-1131-485F-846F-52BBC975E46F}" destId="{6B3408C1-127E-4331-85EC-3C05475FB681}" srcOrd="36" destOrd="0" presId="urn:microsoft.com/office/officeart/2005/8/layout/list1"/>
    <dgm:cxn modelId="{4052BD8F-128E-4CEA-A2F7-9DA68E14F9B4}" type="presParOf" srcId="{6B3408C1-127E-4331-85EC-3C05475FB681}" destId="{1DA66A10-8AC5-4166-AECE-98FDC0FBB150}" srcOrd="0" destOrd="0" presId="urn:microsoft.com/office/officeart/2005/8/layout/list1"/>
    <dgm:cxn modelId="{1D5B06BE-998D-47F4-A16F-74D6720D1645}" type="presParOf" srcId="{6B3408C1-127E-4331-85EC-3C05475FB681}" destId="{982540ED-BD85-4E12-A03C-7FC80326112D}" srcOrd="1" destOrd="0" presId="urn:microsoft.com/office/officeart/2005/8/layout/list1"/>
    <dgm:cxn modelId="{AA878BBD-89F5-40F1-97CA-95715312F975}" type="presParOf" srcId="{EE4EFB25-1131-485F-846F-52BBC975E46F}" destId="{C7B49689-F708-4F83-9FFC-8C0441D70C92}" srcOrd="37" destOrd="0" presId="urn:microsoft.com/office/officeart/2005/8/layout/list1"/>
    <dgm:cxn modelId="{9E42320E-BFFD-4DBD-9762-B0591614FB4D}" type="presParOf" srcId="{EE4EFB25-1131-485F-846F-52BBC975E46F}" destId="{F12DA4F0-5519-4232-9F91-C9E417AD638B}" srcOrd="38" destOrd="0" presId="urn:microsoft.com/office/officeart/2005/8/layout/list1"/>
    <dgm:cxn modelId="{B9BC9428-B911-4014-B198-AE10E3F82F49}" type="presParOf" srcId="{EE4EFB25-1131-485F-846F-52BBC975E46F}" destId="{2CE484E2-4118-4614-A6CC-4658BCA1F877}" srcOrd="39" destOrd="0" presId="urn:microsoft.com/office/officeart/2005/8/layout/list1"/>
    <dgm:cxn modelId="{54A23F74-0397-4663-98B8-32DC69A63166}" type="presParOf" srcId="{EE4EFB25-1131-485F-846F-52BBC975E46F}" destId="{C919BDC4-2428-4D36-90F6-C12AED836F1B}" srcOrd="40" destOrd="0" presId="urn:microsoft.com/office/officeart/2005/8/layout/list1"/>
    <dgm:cxn modelId="{9909B8F8-5099-4623-94AF-E156334A1C2A}" type="presParOf" srcId="{C919BDC4-2428-4D36-90F6-C12AED836F1B}" destId="{B74B406A-A2DD-4288-849A-8107B5BD3CB4}" srcOrd="0" destOrd="0" presId="urn:microsoft.com/office/officeart/2005/8/layout/list1"/>
    <dgm:cxn modelId="{F43B45D3-85BB-40C5-B7FE-D2D0643905EA}" type="presParOf" srcId="{C919BDC4-2428-4D36-90F6-C12AED836F1B}" destId="{27291D85-FCC9-45BF-BC39-5D8169994CFA}" srcOrd="1" destOrd="0" presId="urn:microsoft.com/office/officeart/2005/8/layout/list1"/>
    <dgm:cxn modelId="{38B70140-5302-4DDD-B777-C0661F2BD7F2}" type="presParOf" srcId="{EE4EFB25-1131-485F-846F-52BBC975E46F}" destId="{DFD5C014-ED48-4C32-AB13-88935AAEFA1E}" srcOrd="41" destOrd="0" presId="urn:microsoft.com/office/officeart/2005/8/layout/list1"/>
    <dgm:cxn modelId="{6CBC3A9E-3DF2-4C76-A899-BD4F9383151B}" type="presParOf" srcId="{EE4EFB25-1131-485F-846F-52BBC975E46F}" destId="{31D9CC5A-21FD-4C9E-A162-A2FB89E9AD21}" srcOrd="42" destOrd="0" presId="urn:microsoft.com/office/officeart/2005/8/layout/list1"/>
    <dgm:cxn modelId="{FB06A0DE-D23F-435D-B489-0D1D7FD6A963}" type="presParOf" srcId="{EE4EFB25-1131-485F-846F-52BBC975E46F}" destId="{0AE07D7E-1AB0-41EB-9C0A-B57CA5A9482B}" srcOrd="43" destOrd="0" presId="urn:microsoft.com/office/officeart/2005/8/layout/list1"/>
    <dgm:cxn modelId="{1CCB09A8-69ED-47E0-97FE-4B7DF30F614F}" type="presParOf" srcId="{EE4EFB25-1131-485F-846F-52BBC975E46F}" destId="{DA1DF233-D340-4C8C-B4B7-C88ED756039D}" srcOrd="44" destOrd="0" presId="urn:microsoft.com/office/officeart/2005/8/layout/list1"/>
    <dgm:cxn modelId="{34E28619-0DF0-4433-9D4B-E342934F23CD}" type="presParOf" srcId="{DA1DF233-D340-4C8C-B4B7-C88ED756039D}" destId="{E1F59A80-3002-46D5-B680-52FAA5DD6117}" srcOrd="0" destOrd="0" presId="urn:microsoft.com/office/officeart/2005/8/layout/list1"/>
    <dgm:cxn modelId="{246271FF-211A-4FB6-8570-1AA2081FD581}" type="presParOf" srcId="{DA1DF233-D340-4C8C-B4B7-C88ED756039D}" destId="{134FD8C1-441A-4B2F-B68B-AD14801B2171}" srcOrd="1" destOrd="0" presId="urn:microsoft.com/office/officeart/2005/8/layout/list1"/>
    <dgm:cxn modelId="{33004771-BEC9-44B7-97DD-33AC62F96879}" type="presParOf" srcId="{EE4EFB25-1131-485F-846F-52BBC975E46F}" destId="{D8BC1896-A9B8-4B36-9F0F-F38B245A7A1D}" srcOrd="45" destOrd="0" presId="urn:microsoft.com/office/officeart/2005/8/layout/list1"/>
    <dgm:cxn modelId="{65186BAC-AE6B-4285-B72C-D4D7965D2495}" type="presParOf" srcId="{EE4EFB25-1131-485F-846F-52BBC975E46F}" destId="{89FC8A5C-0B7F-4923-8B0E-E082E2026D54}" srcOrd="4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6BE35F-C88A-465F-B2EB-6E05F530D71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F12C25B6-B9D3-4B57-AD41-3181911388FF}">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000" dirty="0" smtClean="0">
              <a:hlinkClick xmlns:r="http://schemas.openxmlformats.org/officeDocument/2006/relationships" r:id="rId1" action="ppaction://hlinksldjump"/>
            </a:rPr>
            <a:t>Cálculos Nacionales</a:t>
          </a:r>
          <a:r>
            <a:rPr lang="es-MX" sz="2000" dirty="0" smtClean="0"/>
            <a:t> </a:t>
          </a:r>
        </a:p>
        <a:p>
          <a:pPr defTabSz="2133600">
            <a:lnSpc>
              <a:spcPct val="90000"/>
            </a:lnSpc>
            <a:spcBef>
              <a:spcPct val="0"/>
            </a:spcBef>
            <a:spcAft>
              <a:spcPct val="35000"/>
            </a:spcAft>
          </a:pPr>
          <a:endParaRPr lang="es-MX" dirty="0"/>
        </a:p>
      </dgm:t>
    </dgm:pt>
    <dgm:pt modelId="{F9293770-8487-4A58-80BE-7D58AA957466}" type="parTrans" cxnId="{C236C679-780F-4FD2-9E1B-9595C8E449FA}">
      <dgm:prSet/>
      <dgm:spPr/>
      <dgm:t>
        <a:bodyPr/>
        <a:lstStyle/>
        <a:p>
          <a:endParaRPr lang="es-MX"/>
        </a:p>
      </dgm:t>
    </dgm:pt>
    <dgm:pt modelId="{691B1383-D025-4267-91F1-E4A97E432E32}" type="sibTrans" cxnId="{C236C679-780F-4FD2-9E1B-9595C8E449FA}">
      <dgm:prSet/>
      <dgm:spPr/>
      <dgm:t>
        <a:bodyPr/>
        <a:lstStyle/>
        <a:p>
          <a:endParaRPr lang="es-MX"/>
        </a:p>
      </dgm:t>
    </dgm:pt>
    <dgm:pt modelId="{B34C5AA5-784D-4582-89CB-F945BBF2505B}">
      <dgm:prSet phldrT="[Texto]"/>
      <dgm:spPr/>
      <dgm:t>
        <a:bodyPr/>
        <a:lstStyle/>
        <a:p>
          <a:pPr marL="285750" indent="0" defTabSz="1822450">
            <a:lnSpc>
              <a:spcPct val="90000"/>
            </a:lnSpc>
            <a:spcBef>
              <a:spcPct val="0"/>
            </a:spcBef>
            <a:spcAft>
              <a:spcPct val="15000"/>
            </a:spcAft>
          </a:pPr>
          <a:r>
            <a:rPr lang="es-MX" dirty="0" smtClean="0"/>
            <a:t> Cálculos nacionales de frecuencia trimestral</a:t>
          </a:r>
          <a:endParaRPr lang="es-MX" dirty="0"/>
        </a:p>
      </dgm:t>
    </dgm:pt>
    <dgm:pt modelId="{911AF8E1-E7EC-4359-BF76-7E6114929B9E}" type="parTrans" cxnId="{20BAD0A7-06D5-4295-960E-A990CF180189}">
      <dgm:prSet/>
      <dgm:spPr/>
      <dgm:t>
        <a:bodyPr/>
        <a:lstStyle/>
        <a:p>
          <a:endParaRPr lang="es-MX"/>
        </a:p>
      </dgm:t>
    </dgm:pt>
    <dgm:pt modelId="{E7A7A189-F680-45FF-9E63-ED1575C45DAA}" type="sibTrans" cxnId="{20BAD0A7-06D5-4295-960E-A990CF180189}">
      <dgm:prSet/>
      <dgm:spPr/>
      <dgm:t>
        <a:bodyPr/>
        <a:lstStyle/>
        <a:p>
          <a:endParaRPr lang="es-MX"/>
        </a:p>
      </dgm:t>
    </dgm:pt>
    <dgm:pt modelId="{421E63B4-F2A9-4E2E-9703-F28AC8A309F7}">
      <dgm:prSet phldrT="[Texto]" custT="1"/>
      <dgm:spPr/>
      <dgm:t>
        <a:bodyPr/>
        <a:lstStyle/>
        <a:p>
          <a:r>
            <a:rPr lang="es-MX" sz="2000" dirty="0" smtClean="0">
              <a:hlinkClick xmlns:r="http://schemas.openxmlformats.org/officeDocument/2006/relationships" r:id="rId2" action="ppaction://hlinksldjump"/>
            </a:rPr>
            <a:t>Cálculos </a:t>
          </a:r>
        </a:p>
        <a:p>
          <a:r>
            <a:rPr lang="es-MX" sz="2000" dirty="0" smtClean="0">
              <a:hlinkClick xmlns:r="http://schemas.openxmlformats.org/officeDocument/2006/relationships" r:id="rId2" action="ppaction://hlinksldjump"/>
            </a:rPr>
            <a:t>Estatales</a:t>
          </a:r>
          <a:endParaRPr lang="es-MX" sz="2000" dirty="0"/>
        </a:p>
      </dgm:t>
    </dgm:pt>
    <dgm:pt modelId="{486C3D55-26AE-4561-8CC9-7F47CF8F9D0A}" type="parTrans" cxnId="{D9C54EB0-7D41-4BB3-A5C9-6C67DD34D9A9}">
      <dgm:prSet/>
      <dgm:spPr/>
      <dgm:t>
        <a:bodyPr/>
        <a:lstStyle/>
        <a:p>
          <a:endParaRPr lang="es-MX"/>
        </a:p>
      </dgm:t>
    </dgm:pt>
    <dgm:pt modelId="{DCE51F09-10D8-4A48-B402-88BDD839A89D}" type="sibTrans" cxnId="{D9C54EB0-7D41-4BB3-A5C9-6C67DD34D9A9}">
      <dgm:prSet/>
      <dgm:spPr/>
      <dgm:t>
        <a:bodyPr/>
        <a:lstStyle/>
        <a:p>
          <a:endParaRPr lang="es-MX"/>
        </a:p>
      </dgm:t>
    </dgm:pt>
    <dgm:pt modelId="{9A2867D9-339D-418A-9F5B-EB58A7978AD3}">
      <dgm:prSet phldrT="[Texto]" custT="1"/>
      <dgm:spPr/>
      <dgm:t>
        <a:bodyPr/>
        <a:lstStyle/>
        <a:p>
          <a:pPr marL="285750" marR="0" lvl="1" indent="0" defTabSz="1822450" eaLnBrk="1" fontAlgn="auto" latinLnBrk="0" hangingPunct="1">
            <a:lnSpc>
              <a:spcPct val="90000"/>
            </a:lnSpc>
            <a:spcBef>
              <a:spcPct val="0"/>
            </a:spcBef>
            <a:spcAft>
              <a:spcPct val="15000"/>
            </a:spcAft>
            <a:buClrTx/>
            <a:buSzTx/>
            <a:buFontTx/>
            <a:buNone/>
            <a:tabLst/>
            <a:defRPr/>
          </a:pPr>
          <a:r>
            <a:rPr lang="es-MX" sz="1800" dirty="0" smtClean="0"/>
            <a:t> Indicador Estatal Mensual Manufacturero</a:t>
          </a:r>
          <a:endParaRPr lang="es-MX" sz="1800" dirty="0"/>
        </a:p>
      </dgm:t>
    </dgm:pt>
    <dgm:pt modelId="{364D2860-9FDA-4FC2-A600-DC796157BC34}" type="parTrans" cxnId="{084A6A9B-0809-494A-AEAB-0767748E7CBE}">
      <dgm:prSet/>
      <dgm:spPr/>
      <dgm:t>
        <a:bodyPr/>
        <a:lstStyle/>
        <a:p>
          <a:endParaRPr lang="es-MX"/>
        </a:p>
      </dgm:t>
    </dgm:pt>
    <dgm:pt modelId="{8CFE1C35-9D86-4811-A0FA-FDBA8AF88802}" type="sibTrans" cxnId="{084A6A9B-0809-494A-AEAB-0767748E7CBE}">
      <dgm:prSet/>
      <dgm:spPr/>
      <dgm:t>
        <a:bodyPr/>
        <a:lstStyle/>
        <a:p>
          <a:endParaRPr lang="es-MX"/>
        </a:p>
      </dgm:t>
    </dgm:pt>
    <dgm:pt modelId="{BCBED3B5-2CFD-4B72-B3A2-635CE60230F6}">
      <dgm:prSet phldrT="[Texto]" custT="1"/>
      <dgm:spPr/>
      <dgm:t>
        <a:bodyPr/>
        <a:lstStyle/>
        <a:p>
          <a:pPr marL="285750" marR="0" lvl="1" indent="0" defTabSz="1822450" eaLnBrk="1" fontAlgn="auto" latinLnBrk="0" hangingPunct="1">
            <a:lnSpc>
              <a:spcPct val="90000"/>
            </a:lnSpc>
            <a:spcBef>
              <a:spcPct val="0"/>
            </a:spcBef>
            <a:spcAft>
              <a:spcPct val="15000"/>
            </a:spcAft>
            <a:buClrTx/>
            <a:buSzTx/>
            <a:buFontTx/>
            <a:buNone/>
            <a:tabLst/>
            <a:defRPr/>
          </a:pPr>
          <a:r>
            <a:rPr lang="es-MX" sz="1800" dirty="0" smtClean="0"/>
            <a:t> Indicador Estatal Mensual de la Electricidad</a:t>
          </a:r>
          <a:endParaRPr lang="es-MX" sz="1800" dirty="0"/>
        </a:p>
      </dgm:t>
    </dgm:pt>
    <dgm:pt modelId="{4071BFB8-68B3-4493-96A1-1B524611CB5D}" type="parTrans" cxnId="{5B0ED81A-BF51-401F-9332-B10230247FF6}">
      <dgm:prSet/>
      <dgm:spPr/>
      <dgm:t>
        <a:bodyPr/>
        <a:lstStyle/>
        <a:p>
          <a:endParaRPr lang="es-MX"/>
        </a:p>
      </dgm:t>
    </dgm:pt>
    <dgm:pt modelId="{F7A2BD61-0805-4B6F-9A09-A12A1CA63B6B}" type="sibTrans" cxnId="{5B0ED81A-BF51-401F-9332-B10230247FF6}">
      <dgm:prSet/>
      <dgm:spPr/>
      <dgm:t>
        <a:bodyPr/>
        <a:lstStyle/>
        <a:p>
          <a:endParaRPr lang="es-MX"/>
        </a:p>
      </dgm:t>
    </dgm:pt>
    <dgm:pt modelId="{CC8EB823-14D6-4A08-B3F7-790E2D0AA6DE}">
      <dgm:prSet phldrT="[Texto]" custT="1"/>
      <dgm:spPr/>
      <dgm:t>
        <a:bodyPr/>
        <a:lstStyle/>
        <a:p>
          <a:pPr marL="285750" marR="0" lvl="1" indent="0" defTabSz="1822450" eaLnBrk="1" fontAlgn="auto" latinLnBrk="0" hangingPunct="1">
            <a:lnSpc>
              <a:spcPct val="90000"/>
            </a:lnSpc>
            <a:spcBef>
              <a:spcPct val="0"/>
            </a:spcBef>
            <a:spcAft>
              <a:spcPct val="15000"/>
            </a:spcAft>
            <a:buClrTx/>
            <a:buSzTx/>
            <a:buFontTx/>
            <a:buNone/>
            <a:tabLst/>
            <a:defRPr/>
          </a:pPr>
          <a:r>
            <a:rPr lang="es-MX" sz="1800" dirty="0" smtClean="0"/>
            <a:t> Indicador Trimestral de la Actividad Económica Estatal</a:t>
          </a:r>
          <a:endParaRPr lang="es-MX" sz="1800" dirty="0"/>
        </a:p>
      </dgm:t>
    </dgm:pt>
    <dgm:pt modelId="{5775E5DB-E680-434B-8FD7-F39713D32C42}" type="parTrans" cxnId="{B3CD0B34-1B7F-4150-B19F-8C942A2B5B96}">
      <dgm:prSet/>
      <dgm:spPr/>
      <dgm:t>
        <a:bodyPr/>
        <a:lstStyle/>
        <a:p>
          <a:endParaRPr lang="es-MX"/>
        </a:p>
      </dgm:t>
    </dgm:pt>
    <dgm:pt modelId="{EDCCDF06-94DE-4CD9-9332-2AFF74926F90}" type="sibTrans" cxnId="{B3CD0B34-1B7F-4150-B19F-8C942A2B5B96}">
      <dgm:prSet/>
      <dgm:spPr/>
      <dgm:t>
        <a:bodyPr/>
        <a:lstStyle/>
        <a:p>
          <a:endParaRPr lang="es-MX"/>
        </a:p>
      </dgm:t>
    </dgm:pt>
    <dgm:pt modelId="{0C77FA36-39BC-4767-9D9A-F9D27C681C5F}">
      <dgm:prSet phldrT="[Texto]"/>
      <dgm:spPr/>
      <dgm:t>
        <a:bodyPr/>
        <a:lstStyle/>
        <a:p>
          <a:pPr marL="285750" marR="0" lvl="1" indent="0" defTabSz="1822450" eaLnBrk="1" fontAlgn="auto" latinLnBrk="0" hangingPunct="1">
            <a:lnSpc>
              <a:spcPct val="90000"/>
            </a:lnSpc>
            <a:spcBef>
              <a:spcPct val="0"/>
            </a:spcBef>
            <a:spcAft>
              <a:spcPct val="15000"/>
            </a:spcAft>
            <a:buClrTx/>
            <a:buSzTx/>
            <a:buFontTx/>
            <a:buNone/>
            <a:tabLst/>
            <a:defRPr/>
          </a:pPr>
          <a:r>
            <a:rPr lang="es-MX" sz="1800" dirty="0" smtClean="0"/>
            <a:t> Cálculos nacionales de frecuencia mensual</a:t>
          </a:r>
        </a:p>
        <a:p>
          <a:pPr marL="285750" indent="0" defTabSz="1822450">
            <a:lnSpc>
              <a:spcPct val="90000"/>
            </a:lnSpc>
            <a:spcBef>
              <a:spcPct val="0"/>
            </a:spcBef>
            <a:spcAft>
              <a:spcPct val="15000"/>
            </a:spcAft>
          </a:pPr>
          <a:endParaRPr lang="es-MX" dirty="0"/>
        </a:p>
      </dgm:t>
    </dgm:pt>
    <dgm:pt modelId="{F63EF9F5-1D03-4578-9437-8BC8F7C88E96}" type="parTrans" cxnId="{1798566C-1EFE-46E2-9347-12A4882A8E01}">
      <dgm:prSet/>
      <dgm:spPr/>
      <dgm:t>
        <a:bodyPr/>
        <a:lstStyle/>
        <a:p>
          <a:endParaRPr lang="es-MX"/>
        </a:p>
      </dgm:t>
    </dgm:pt>
    <dgm:pt modelId="{7B304FDE-1371-4677-AFE7-4472A8F398FE}" type="sibTrans" cxnId="{1798566C-1EFE-46E2-9347-12A4882A8E01}">
      <dgm:prSet/>
      <dgm:spPr/>
      <dgm:t>
        <a:bodyPr/>
        <a:lstStyle/>
        <a:p>
          <a:endParaRPr lang="es-MX"/>
        </a:p>
      </dgm:t>
    </dgm:pt>
    <dgm:pt modelId="{F339D8E9-1862-49BB-AAB7-72C5FEE9E409}" type="pres">
      <dgm:prSet presAssocID="{9A6BE35F-C88A-465F-B2EB-6E05F530D71C}" presName="Name0" presStyleCnt="0">
        <dgm:presLayoutVars>
          <dgm:dir/>
          <dgm:animLvl val="lvl"/>
          <dgm:resizeHandles val="exact"/>
        </dgm:presLayoutVars>
      </dgm:prSet>
      <dgm:spPr/>
      <dgm:t>
        <a:bodyPr/>
        <a:lstStyle/>
        <a:p>
          <a:endParaRPr lang="es-MX"/>
        </a:p>
      </dgm:t>
    </dgm:pt>
    <dgm:pt modelId="{8A73EAF8-11E3-42A4-8A63-E84E15821FB7}" type="pres">
      <dgm:prSet presAssocID="{F12C25B6-B9D3-4B57-AD41-3181911388FF}" presName="linNode" presStyleCnt="0"/>
      <dgm:spPr/>
    </dgm:pt>
    <dgm:pt modelId="{830D7F61-EFAB-4288-9674-5B4364A29AA2}" type="pres">
      <dgm:prSet presAssocID="{F12C25B6-B9D3-4B57-AD41-3181911388FF}" presName="parentText" presStyleLbl="node1" presStyleIdx="0" presStyleCnt="2" custScaleX="80460">
        <dgm:presLayoutVars>
          <dgm:chMax val="1"/>
          <dgm:bulletEnabled val="1"/>
        </dgm:presLayoutVars>
      </dgm:prSet>
      <dgm:spPr/>
      <dgm:t>
        <a:bodyPr/>
        <a:lstStyle/>
        <a:p>
          <a:endParaRPr lang="es-MX"/>
        </a:p>
      </dgm:t>
    </dgm:pt>
    <dgm:pt modelId="{4D406E3B-955B-4859-B731-BA0AA903874B}" type="pres">
      <dgm:prSet presAssocID="{F12C25B6-B9D3-4B57-AD41-3181911388FF}" presName="descendantText" presStyleLbl="alignAccFollowNode1" presStyleIdx="0" presStyleCnt="2">
        <dgm:presLayoutVars>
          <dgm:bulletEnabled val="1"/>
        </dgm:presLayoutVars>
      </dgm:prSet>
      <dgm:spPr/>
      <dgm:t>
        <a:bodyPr/>
        <a:lstStyle/>
        <a:p>
          <a:endParaRPr lang="es-MX"/>
        </a:p>
      </dgm:t>
    </dgm:pt>
    <dgm:pt modelId="{22C91B83-549B-46E1-BC9E-F6C717038D7B}" type="pres">
      <dgm:prSet presAssocID="{691B1383-D025-4267-91F1-E4A97E432E32}" presName="sp" presStyleCnt="0"/>
      <dgm:spPr/>
    </dgm:pt>
    <dgm:pt modelId="{432DC988-D577-44EC-80AE-9AA489EA08E0}" type="pres">
      <dgm:prSet presAssocID="{421E63B4-F2A9-4E2E-9703-F28AC8A309F7}" presName="linNode" presStyleCnt="0"/>
      <dgm:spPr/>
    </dgm:pt>
    <dgm:pt modelId="{F3CF9EFA-40CC-4D6E-A7F2-B9812E1CBC94}" type="pres">
      <dgm:prSet presAssocID="{421E63B4-F2A9-4E2E-9703-F28AC8A309F7}" presName="parentText" presStyleLbl="node1" presStyleIdx="1" presStyleCnt="2" custScaleX="77848">
        <dgm:presLayoutVars>
          <dgm:chMax val="1"/>
          <dgm:bulletEnabled val="1"/>
        </dgm:presLayoutVars>
      </dgm:prSet>
      <dgm:spPr/>
      <dgm:t>
        <a:bodyPr/>
        <a:lstStyle/>
        <a:p>
          <a:endParaRPr lang="es-MX"/>
        </a:p>
      </dgm:t>
    </dgm:pt>
    <dgm:pt modelId="{0F268EAE-4126-4BBF-9489-05A6F31A4AE7}" type="pres">
      <dgm:prSet presAssocID="{421E63B4-F2A9-4E2E-9703-F28AC8A309F7}" presName="descendantText" presStyleLbl="alignAccFollowNode1" presStyleIdx="1" presStyleCnt="2">
        <dgm:presLayoutVars>
          <dgm:bulletEnabled val="1"/>
        </dgm:presLayoutVars>
      </dgm:prSet>
      <dgm:spPr/>
      <dgm:t>
        <a:bodyPr/>
        <a:lstStyle/>
        <a:p>
          <a:endParaRPr lang="es-MX"/>
        </a:p>
      </dgm:t>
    </dgm:pt>
  </dgm:ptLst>
  <dgm:cxnLst>
    <dgm:cxn modelId="{885FA964-5252-462E-939D-F069141E19F4}" type="presOf" srcId="{0C77FA36-39BC-4767-9D9A-F9D27C681C5F}" destId="{4D406E3B-955B-4859-B731-BA0AA903874B}" srcOrd="0" destOrd="1" presId="urn:microsoft.com/office/officeart/2005/8/layout/vList5"/>
    <dgm:cxn modelId="{D966E142-467E-4994-8656-E80E399B69E6}" type="presOf" srcId="{F12C25B6-B9D3-4B57-AD41-3181911388FF}" destId="{830D7F61-EFAB-4288-9674-5B4364A29AA2}" srcOrd="0" destOrd="0" presId="urn:microsoft.com/office/officeart/2005/8/layout/vList5"/>
    <dgm:cxn modelId="{B3CD0B34-1B7F-4150-B19F-8C942A2B5B96}" srcId="{421E63B4-F2A9-4E2E-9703-F28AC8A309F7}" destId="{CC8EB823-14D6-4A08-B3F7-790E2D0AA6DE}" srcOrd="2" destOrd="0" parTransId="{5775E5DB-E680-434B-8FD7-F39713D32C42}" sibTransId="{EDCCDF06-94DE-4CD9-9332-2AFF74926F90}"/>
    <dgm:cxn modelId="{D9C54EB0-7D41-4BB3-A5C9-6C67DD34D9A9}" srcId="{9A6BE35F-C88A-465F-B2EB-6E05F530D71C}" destId="{421E63B4-F2A9-4E2E-9703-F28AC8A309F7}" srcOrd="1" destOrd="0" parTransId="{486C3D55-26AE-4561-8CC9-7F47CF8F9D0A}" sibTransId="{DCE51F09-10D8-4A48-B402-88BDD839A89D}"/>
    <dgm:cxn modelId="{A6BD957F-64B0-4879-B568-23ACCD9B6B81}" type="presOf" srcId="{CC8EB823-14D6-4A08-B3F7-790E2D0AA6DE}" destId="{0F268EAE-4126-4BBF-9489-05A6F31A4AE7}" srcOrd="0" destOrd="2" presId="urn:microsoft.com/office/officeart/2005/8/layout/vList5"/>
    <dgm:cxn modelId="{20BAD0A7-06D5-4295-960E-A990CF180189}" srcId="{F12C25B6-B9D3-4B57-AD41-3181911388FF}" destId="{B34C5AA5-784D-4582-89CB-F945BBF2505B}" srcOrd="0" destOrd="0" parTransId="{911AF8E1-E7EC-4359-BF76-7E6114929B9E}" sibTransId="{E7A7A189-F680-45FF-9E63-ED1575C45DAA}"/>
    <dgm:cxn modelId="{EB40B7A3-4A31-4BBF-8410-FA972440943F}" type="presOf" srcId="{9A2867D9-339D-418A-9F5B-EB58A7978AD3}" destId="{0F268EAE-4126-4BBF-9489-05A6F31A4AE7}" srcOrd="0" destOrd="0" presId="urn:microsoft.com/office/officeart/2005/8/layout/vList5"/>
    <dgm:cxn modelId="{084A6A9B-0809-494A-AEAB-0767748E7CBE}" srcId="{421E63B4-F2A9-4E2E-9703-F28AC8A309F7}" destId="{9A2867D9-339D-418A-9F5B-EB58A7978AD3}" srcOrd="0" destOrd="0" parTransId="{364D2860-9FDA-4FC2-A600-DC796157BC34}" sibTransId="{8CFE1C35-9D86-4811-A0FA-FDBA8AF88802}"/>
    <dgm:cxn modelId="{C236C679-780F-4FD2-9E1B-9595C8E449FA}" srcId="{9A6BE35F-C88A-465F-B2EB-6E05F530D71C}" destId="{F12C25B6-B9D3-4B57-AD41-3181911388FF}" srcOrd="0" destOrd="0" parTransId="{F9293770-8487-4A58-80BE-7D58AA957466}" sibTransId="{691B1383-D025-4267-91F1-E4A97E432E32}"/>
    <dgm:cxn modelId="{5B0ED81A-BF51-401F-9332-B10230247FF6}" srcId="{421E63B4-F2A9-4E2E-9703-F28AC8A309F7}" destId="{BCBED3B5-2CFD-4B72-B3A2-635CE60230F6}" srcOrd="1" destOrd="0" parTransId="{4071BFB8-68B3-4493-96A1-1B524611CB5D}" sibTransId="{F7A2BD61-0805-4B6F-9A09-A12A1CA63B6B}"/>
    <dgm:cxn modelId="{D0E0AEAD-A008-407A-A33A-18C6F864E6F2}" type="presOf" srcId="{421E63B4-F2A9-4E2E-9703-F28AC8A309F7}" destId="{F3CF9EFA-40CC-4D6E-A7F2-B9812E1CBC94}" srcOrd="0" destOrd="0" presId="urn:microsoft.com/office/officeart/2005/8/layout/vList5"/>
    <dgm:cxn modelId="{92717070-511F-422A-8FCE-4A074ED25826}" type="presOf" srcId="{B34C5AA5-784D-4582-89CB-F945BBF2505B}" destId="{4D406E3B-955B-4859-B731-BA0AA903874B}" srcOrd="0" destOrd="0" presId="urn:microsoft.com/office/officeart/2005/8/layout/vList5"/>
    <dgm:cxn modelId="{1798566C-1EFE-46E2-9347-12A4882A8E01}" srcId="{F12C25B6-B9D3-4B57-AD41-3181911388FF}" destId="{0C77FA36-39BC-4767-9D9A-F9D27C681C5F}" srcOrd="1" destOrd="0" parTransId="{F63EF9F5-1D03-4578-9437-8BC8F7C88E96}" sibTransId="{7B304FDE-1371-4677-AFE7-4472A8F398FE}"/>
    <dgm:cxn modelId="{98D7F01F-100C-4443-A842-527DC3FCFBD1}" type="presOf" srcId="{9A6BE35F-C88A-465F-B2EB-6E05F530D71C}" destId="{F339D8E9-1862-49BB-AAB7-72C5FEE9E409}" srcOrd="0" destOrd="0" presId="urn:microsoft.com/office/officeart/2005/8/layout/vList5"/>
    <dgm:cxn modelId="{30B4145B-FB7A-4589-95E3-17D6005363F6}" type="presOf" srcId="{BCBED3B5-2CFD-4B72-B3A2-635CE60230F6}" destId="{0F268EAE-4126-4BBF-9489-05A6F31A4AE7}" srcOrd="0" destOrd="1" presId="urn:microsoft.com/office/officeart/2005/8/layout/vList5"/>
    <dgm:cxn modelId="{E1D54001-A6CC-48FF-A7D6-4D300C832785}" type="presParOf" srcId="{F339D8E9-1862-49BB-AAB7-72C5FEE9E409}" destId="{8A73EAF8-11E3-42A4-8A63-E84E15821FB7}" srcOrd="0" destOrd="0" presId="urn:microsoft.com/office/officeart/2005/8/layout/vList5"/>
    <dgm:cxn modelId="{3189886A-9450-4970-9DA5-13DC77D135B1}" type="presParOf" srcId="{8A73EAF8-11E3-42A4-8A63-E84E15821FB7}" destId="{830D7F61-EFAB-4288-9674-5B4364A29AA2}" srcOrd="0" destOrd="0" presId="urn:microsoft.com/office/officeart/2005/8/layout/vList5"/>
    <dgm:cxn modelId="{4F5FDB00-097F-4D7B-A99D-42608AFB5951}" type="presParOf" srcId="{8A73EAF8-11E3-42A4-8A63-E84E15821FB7}" destId="{4D406E3B-955B-4859-B731-BA0AA903874B}" srcOrd="1" destOrd="0" presId="urn:microsoft.com/office/officeart/2005/8/layout/vList5"/>
    <dgm:cxn modelId="{B4954B2F-1780-41E3-9362-BE6E686C71E9}" type="presParOf" srcId="{F339D8E9-1862-49BB-AAB7-72C5FEE9E409}" destId="{22C91B83-549B-46E1-BC9E-F6C717038D7B}" srcOrd="1" destOrd="0" presId="urn:microsoft.com/office/officeart/2005/8/layout/vList5"/>
    <dgm:cxn modelId="{A4A96781-BE22-4342-AB46-A81238E14EAC}" type="presParOf" srcId="{F339D8E9-1862-49BB-AAB7-72C5FEE9E409}" destId="{432DC988-D577-44EC-80AE-9AA489EA08E0}" srcOrd="2" destOrd="0" presId="urn:microsoft.com/office/officeart/2005/8/layout/vList5"/>
    <dgm:cxn modelId="{EB2EE5BC-8242-4F89-8FC2-E61F763EA7F2}" type="presParOf" srcId="{432DC988-D577-44EC-80AE-9AA489EA08E0}" destId="{F3CF9EFA-40CC-4D6E-A7F2-B9812E1CBC94}" srcOrd="0" destOrd="0" presId="urn:microsoft.com/office/officeart/2005/8/layout/vList5"/>
    <dgm:cxn modelId="{5E274447-21C7-4F8A-9432-A6072BB39CE3}" type="presParOf" srcId="{432DC988-D577-44EC-80AE-9AA489EA08E0}" destId="{0F268EAE-4126-4BBF-9489-05A6F31A4AE7}"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BAA79DB-293C-4698-85DC-80476E89207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7133E0CB-37D7-4B71-B67B-AF3B77D70588}">
      <dgm:prSet phldrT="[Texto]"/>
      <dgm:spPr/>
      <dgm:t>
        <a:bodyPr/>
        <a:lstStyle/>
        <a:p>
          <a:r>
            <a:rPr lang="es-MX" b="1" i="0" dirty="0" smtClean="0">
              <a:solidFill>
                <a:schemeClr val="tx1"/>
              </a:solidFill>
            </a:rPr>
            <a:t>Cálculos Nacionales de Frecuencia Trimestral</a:t>
          </a:r>
          <a:endParaRPr lang="es-MX" dirty="0">
            <a:solidFill>
              <a:schemeClr val="tx1"/>
            </a:solidFill>
          </a:endParaRPr>
        </a:p>
      </dgm:t>
    </dgm:pt>
    <dgm:pt modelId="{988A9D69-0A45-4524-BA57-91E80BC2C0E8}" type="parTrans" cxnId="{C7A43A3A-FAB0-47A5-9791-CF950758FA48}">
      <dgm:prSet/>
      <dgm:spPr/>
      <dgm:t>
        <a:bodyPr/>
        <a:lstStyle/>
        <a:p>
          <a:endParaRPr lang="es-MX"/>
        </a:p>
      </dgm:t>
    </dgm:pt>
    <dgm:pt modelId="{B3B09EF9-FBE4-473B-BF41-00EFD8CF3EAF}" type="sibTrans" cxnId="{C7A43A3A-FAB0-47A5-9791-CF950758FA48}">
      <dgm:prSet/>
      <dgm:spPr/>
      <dgm:t>
        <a:bodyPr/>
        <a:lstStyle/>
        <a:p>
          <a:endParaRPr lang="es-MX"/>
        </a:p>
      </dgm:t>
    </dgm:pt>
    <dgm:pt modelId="{959C3EF5-0E3A-4A41-BBA3-C355CC6D9A51}">
      <dgm:prSet phldrT="[Texto]"/>
      <dgm:spPr/>
      <dgm:t>
        <a:bodyPr/>
        <a:lstStyle/>
        <a:p>
          <a:pPr algn="l"/>
          <a:r>
            <a:rPr lang="es-MX" b="0" i="0" dirty="0" smtClean="0"/>
            <a:t>Los cálculos generados de esta información son indicadores producidos de manera trimestral.</a:t>
          </a:r>
          <a:endParaRPr lang="es-MX" dirty="0"/>
        </a:p>
      </dgm:t>
    </dgm:pt>
    <dgm:pt modelId="{9F7CBC21-AFE3-41EC-9E88-10368C0EB36E}" type="parTrans" cxnId="{B1AB636A-DB03-4CD4-95A2-08FEE4EB7ADC}">
      <dgm:prSet/>
      <dgm:spPr/>
      <dgm:t>
        <a:bodyPr/>
        <a:lstStyle/>
        <a:p>
          <a:endParaRPr lang="es-MX"/>
        </a:p>
      </dgm:t>
    </dgm:pt>
    <dgm:pt modelId="{ACD27D7C-425F-470C-B6E9-DA4CDE43DA27}" type="sibTrans" cxnId="{B1AB636A-DB03-4CD4-95A2-08FEE4EB7ADC}">
      <dgm:prSet/>
      <dgm:spPr/>
      <dgm:t>
        <a:bodyPr/>
        <a:lstStyle/>
        <a:p>
          <a:endParaRPr lang="es-MX"/>
        </a:p>
      </dgm:t>
    </dgm:pt>
    <dgm:pt modelId="{8E417D7A-05E8-4165-8193-F4801BDB524F}">
      <dgm:prSet phldrT="[Texto]"/>
      <dgm:spPr/>
      <dgm:t>
        <a:bodyPr/>
        <a:lstStyle/>
        <a:p>
          <a:r>
            <a:rPr lang="es-MX" dirty="0" smtClean="0">
              <a:solidFill>
                <a:schemeClr val="tx1"/>
              </a:solidFill>
            </a:rPr>
            <a:t>Cálculos Nacionales de Frecuencia Mensual</a:t>
          </a:r>
          <a:endParaRPr lang="es-MX" dirty="0">
            <a:solidFill>
              <a:schemeClr val="tx1"/>
            </a:solidFill>
          </a:endParaRPr>
        </a:p>
      </dgm:t>
    </dgm:pt>
    <dgm:pt modelId="{D2FF5055-C394-4448-9C42-8A4072E04CF3}" type="parTrans" cxnId="{75862E89-FB87-4C78-BB1F-94AC334F861B}">
      <dgm:prSet/>
      <dgm:spPr/>
      <dgm:t>
        <a:bodyPr/>
        <a:lstStyle/>
        <a:p>
          <a:endParaRPr lang="es-MX"/>
        </a:p>
      </dgm:t>
    </dgm:pt>
    <dgm:pt modelId="{63942AD5-45B4-42B1-A81E-C3737269A201}" type="sibTrans" cxnId="{75862E89-FB87-4C78-BB1F-94AC334F861B}">
      <dgm:prSet/>
      <dgm:spPr/>
      <dgm:t>
        <a:bodyPr/>
        <a:lstStyle/>
        <a:p>
          <a:endParaRPr lang="es-MX"/>
        </a:p>
      </dgm:t>
    </dgm:pt>
    <dgm:pt modelId="{3FC14001-83E2-44C9-A590-BE250861E97C}">
      <dgm:prSet phldrT="[Texto]"/>
      <dgm:spPr/>
      <dgm:t>
        <a:bodyPr/>
        <a:lstStyle/>
        <a:p>
          <a:pPr algn="just"/>
          <a:r>
            <a:rPr lang="es-MX" dirty="0" smtClean="0"/>
            <a:t>Los cálculos generados de esta información son indicadores producidos de manera mensual.</a:t>
          </a:r>
          <a:endParaRPr lang="es-MX" dirty="0"/>
        </a:p>
      </dgm:t>
    </dgm:pt>
    <dgm:pt modelId="{4E94AE13-133D-4207-A373-A97BD43A7C88}" type="parTrans" cxnId="{B8A68516-013E-478B-B794-0464080E5E99}">
      <dgm:prSet/>
      <dgm:spPr/>
      <dgm:t>
        <a:bodyPr/>
        <a:lstStyle/>
        <a:p>
          <a:endParaRPr lang="es-MX"/>
        </a:p>
      </dgm:t>
    </dgm:pt>
    <dgm:pt modelId="{41E9DF42-A486-401A-84A6-248CB83D36F5}" type="sibTrans" cxnId="{B8A68516-013E-478B-B794-0464080E5E99}">
      <dgm:prSet/>
      <dgm:spPr/>
      <dgm:t>
        <a:bodyPr/>
        <a:lstStyle/>
        <a:p>
          <a:endParaRPr lang="es-MX"/>
        </a:p>
      </dgm:t>
    </dgm:pt>
    <dgm:pt modelId="{D2F57743-DE9C-47C1-B271-12C39214C2CD}">
      <dgm:prSet phldrT="[Texto]"/>
      <dgm:spPr/>
      <dgm:t>
        <a:bodyPr/>
        <a:lstStyle/>
        <a:p>
          <a:pPr algn="l"/>
          <a:r>
            <a:rPr lang="es-MX" b="0" i="0" dirty="0" smtClean="0"/>
            <a:t>Son útiles para la comprensión del desempeño de la economía nacional en el corto plazo y apoyan de manera oportuna la toma de decisiones.</a:t>
          </a:r>
          <a:endParaRPr lang="es-MX" dirty="0"/>
        </a:p>
      </dgm:t>
    </dgm:pt>
    <dgm:pt modelId="{9EBC499D-B1CF-4C91-B5C8-6268C0A16B69}" type="parTrans" cxnId="{3F7E70A1-669A-4FE1-B974-AB7BAFAC2CFD}">
      <dgm:prSet/>
      <dgm:spPr/>
      <dgm:t>
        <a:bodyPr/>
        <a:lstStyle/>
        <a:p>
          <a:endParaRPr lang="es-MX"/>
        </a:p>
      </dgm:t>
    </dgm:pt>
    <dgm:pt modelId="{299C06B6-3036-4830-A687-1FF0AADDF93D}" type="sibTrans" cxnId="{3F7E70A1-669A-4FE1-B974-AB7BAFAC2CFD}">
      <dgm:prSet/>
      <dgm:spPr/>
      <dgm:t>
        <a:bodyPr/>
        <a:lstStyle/>
        <a:p>
          <a:endParaRPr lang="es-MX"/>
        </a:p>
      </dgm:t>
    </dgm:pt>
    <dgm:pt modelId="{A3D951B3-65C0-4CA8-8B09-649A33FAF54C}">
      <dgm:prSet phldrT="[Texto]"/>
      <dgm:spPr/>
      <dgm:t>
        <a:bodyPr/>
        <a:lstStyle/>
        <a:p>
          <a:pPr algn="just"/>
          <a:r>
            <a:rPr lang="es-MX" dirty="0" smtClean="0"/>
            <a:t> Son útiles para la comprensión de la economía nacional y apoyan de manera oportuna la toma de decisiones</a:t>
          </a:r>
          <a:endParaRPr lang="es-MX" dirty="0"/>
        </a:p>
      </dgm:t>
    </dgm:pt>
    <dgm:pt modelId="{DD738358-179E-4632-A782-49F61B08A401}" type="parTrans" cxnId="{4AC52C08-7852-4679-8B64-C77A8E110249}">
      <dgm:prSet/>
      <dgm:spPr/>
      <dgm:t>
        <a:bodyPr/>
        <a:lstStyle/>
        <a:p>
          <a:endParaRPr lang="es-MX"/>
        </a:p>
      </dgm:t>
    </dgm:pt>
    <dgm:pt modelId="{D2017A24-FB8F-465B-A85E-56A7EC852214}" type="sibTrans" cxnId="{4AC52C08-7852-4679-8B64-C77A8E110249}">
      <dgm:prSet/>
      <dgm:spPr/>
      <dgm:t>
        <a:bodyPr/>
        <a:lstStyle/>
        <a:p>
          <a:endParaRPr lang="es-MX"/>
        </a:p>
      </dgm:t>
    </dgm:pt>
    <dgm:pt modelId="{4B2EBC42-716A-4BE1-A0F3-B71C011C0FF2}" type="pres">
      <dgm:prSet presAssocID="{EBAA79DB-293C-4698-85DC-80476E892072}" presName="Name0" presStyleCnt="0">
        <dgm:presLayoutVars>
          <dgm:dir/>
          <dgm:animLvl val="lvl"/>
          <dgm:resizeHandles val="exact"/>
        </dgm:presLayoutVars>
      </dgm:prSet>
      <dgm:spPr/>
      <dgm:t>
        <a:bodyPr/>
        <a:lstStyle/>
        <a:p>
          <a:endParaRPr lang="es-MX"/>
        </a:p>
      </dgm:t>
    </dgm:pt>
    <dgm:pt modelId="{051C4B66-F5DC-49D9-AF7A-61405CCFEB0C}" type="pres">
      <dgm:prSet presAssocID="{7133E0CB-37D7-4B71-B67B-AF3B77D70588}" presName="composite" presStyleCnt="0"/>
      <dgm:spPr/>
    </dgm:pt>
    <dgm:pt modelId="{D40F2C67-9ED2-4408-AF58-9928ABA4952D}" type="pres">
      <dgm:prSet presAssocID="{7133E0CB-37D7-4B71-B67B-AF3B77D70588}" presName="parTx" presStyleLbl="alignNode1" presStyleIdx="0" presStyleCnt="2">
        <dgm:presLayoutVars>
          <dgm:chMax val="0"/>
          <dgm:chPref val="0"/>
          <dgm:bulletEnabled val="1"/>
        </dgm:presLayoutVars>
      </dgm:prSet>
      <dgm:spPr/>
      <dgm:t>
        <a:bodyPr/>
        <a:lstStyle/>
        <a:p>
          <a:endParaRPr lang="es-MX"/>
        </a:p>
      </dgm:t>
    </dgm:pt>
    <dgm:pt modelId="{5E4116C3-D200-4A34-9938-C7BB9BD6594B}" type="pres">
      <dgm:prSet presAssocID="{7133E0CB-37D7-4B71-B67B-AF3B77D70588}" presName="desTx" presStyleLbl="alignAccFollowNode1" presStyleIdx="0" presStyleCnt="2">
        <dgm:presLayoutVars>
          <dgm:bulletEnabled val="1"/>
        </dgm:presLayoutVars>
      </dgm:prSet>
      <dgm:spPr/>
      <dgm:t>
        <a:bodyPr/>
        <a:lstStyle/>
        <a:p>
          <a:endParaRPr lang="es-MX"/>
        </a:p>
      </dgm:t>
    </dgm:pt>
    <dgm:pt modelId="{80EF6270-DD4A-49C7-BDC2-A39B328C560E}" type="pres">
      <dgm:prSet presAssocID="{B3B09EF9-FBE4-473B-BF41-00EFD8CF3EAF}" presName="space" presStyleCnt="0"/>
      <dgm:spPr/>
    </dgm:pt>
    <dgm:pt modelId="{44EDAA3F-72E4-4268-B0D4-91FEC76DC3F9}" type="pres">
      <dgm:prSet presAssocID="{8E417D7A-05E8-4165-8193-F4801BDB524F}" presName="composite" presStyleCnt="0"/>
      <dgm:spPr/>
    </dgm:pt>
    <dgm:pt modelId="{0FCE30BE-FCCD-4E9A-B8B7-B1D2A62633A0}" type="pres">
      <dgm:prSet presAssocID="{8E417D7A-05E8-4165-8193-F4801BDB524F}" presName="parTx" presStyleLbl="alignNode1" presStyleIdx="1" presStyleCnt="2">
        <dgm:presLayoutVars>
          <dgm:chMax val="0"/>
          <dgm:chPref val="0"/>
          <dgm:bulletEnabled val="1"/>
        </dgm:presLayoutVars>
      </dgm:prSet>
      <dgm:spPr/>
      <dgm:t>
        <a:bodyPr/>
        <a:lstStyle/>
        <a:p>
          <a:endParaRPr lang="es-MX"/>
        </a:p>
      </dgm:t>
    </dgm:pt>
    <dgm:pt modelId="{36780CA1-47D5-4A2F-B1AA-E5BB71FC8E6C}" type="pres">
      <dgm:prSet presAssocID="{8E417D7A-05E8-4165-8193-F4801BDB524F}" presName="desTx" presStyleLbl="alignAccFollowNode1" presStyleIdx="1" presStyleCnt="2">
        <dgm:presLayoutVars>
          <dgm:bulletEnabled val="1"/>
        </dgm:presLayoutVars>
      </dgm:prSet>
      <dgm:spPr/>
      <dgm:t>
        <a:bodyPr/>
        <a:lstStyle/>
        <a:p>
          <a:endParaRPr lang="es-MX"/>
        </a:p>
      </dgm:t>
    </dgm:pt>
  </dgm:ptLst>
  <dgm:cxnLst>
    <dgm:cxn modelId="{AA908D7D-CD90-4E1B-9AA4-E541D6A0E0CA}" type="presOf" srcId="{EBAA79DB-293C-4698-85DC-80476E892072}" destId="{4B2EBC42-716A-4BE1-A0F3-B71C011C0FF2}" srcOrd="0" destOrd="0" presId="urn:microsoft.com/office/officeart/2005/8/layout/hList1"/>
    <dgm:cxn modelId="{3F7E70A1-669A-4FE1-B974-AB7BAFAC2CFD}" srcId="{7133E0CB-37D7-4B71-B67B-AF3B77D70588}" destId="{D2F57743-DE9C-47C1-B271-12C39214C2CD}" srcOrd="1" destOrd="0" parTransId="{9EBC499D-B1CF-4C91-B5C8-6268C0A16B69}" sibTransId="{299C06B6-3036-4830-A687-1FF0AADDF93D}"/>
    <dgm:cxn modelId="{B8A68516-013E-478B-B794-0464080E5E99}" srcId="{8E417D7A-05E8-4165-8193-F4801BDB524F}" destId="{3FC14001-83E2-44C9-A590-BE250861E97C}" srcOrd="0" destOrd="0" parTransId="{4E94AE13-133D-4207-A373-A97BD43A7C88}" sibTransId="{41E9DF42-A486-401A-84A6-248CB83D36F5}"/>
    <dgm:cxn modelId="{47D19AEE-D5CF-4986-B2BA-827EA238E5A1}" type="presOf" srcId="{8E417D7A-05E8-4165-8193-F4801BDB524F}" destId="{0FCE30BE-FCCD-4E9A-B8B7-B1D2A62633A0}" srcOrd="0" destOrd="0" presId="urn:microsoft.com/office/officeart/2005/8/layout/hList1"/>
    <dgm:cxn modelId="{4AC52C08-7852-4679-8B64-C77A8E110249}" srcId="{8E417D7A-05E8-4165-8193-F4801BDB524F}" destId="{A3D951B3-65C0-4CA8-8B09-649A33FAF54C}" srcOrd="1" destOrd="0" parTransId="{DD738358-179E-4632-A782-49F61B08A401}" sibTransId="{D2017A24-FB8F-465B-A85E-56A7EC852214}"/>
    <dgm:cxn modelId="{75862E89-FB87-4C78-BB1F-94AC334F861B}" srcId="{EBAA79DB-293C-4698-85DC-80476E892072}" destId="{8E417D7A-05E8-4165-8193-F4801BDB524F}" srcOrd="1" destOrd="0" parTransId="{D2FF5055-C394-4448-9C42-8A4072E04CF3}" sibTransId="{63942AD5-45B4-42B1-A81E-C3737269A201}"/>
    <dgm:cxn modelId="{F19968B4-CD8F-401A-99D3-B94444B0CCEF}" type="presOf" srcId="{A3D951B3-65C0-4CA8-8B09-649A33FAF54C}" destId="{36780CA1-47D5-4A2F-B1AA-E5BB71FC8E6C}" srcOrd="0" destOrd="1" presId="urn:microsoft.com/office/officeart/2005/8/layout/hList1"/>
    <dgm:cxn modelId="{77476CE6-8AFA-43AD-ACFB-0339279B4119}" type="presOf" srcId="{959C3EF5-0E3A-4A41-BBA3-C355CC6D9A51}" destId="{5E4116C3-D200-4A34-9938-C7BB9BD6594B}" srcOrd="0" destOrd="0" presId="urn:microsoft.com/office/officeart/2005/8/layout/hList1"/>
    <dgm:cxn modelId="{0F6CFADF-2D83-42B3-96D0-CABB38E215D1}" type="presOf" srcId="{3FC14001-83E2-44C9-A590-BE250861E97C}" destId="{36780CA1-47D5-4A2F-B1AA-E5BB71FC8E6C}" srcOrd="0" destOrd="0" presId="urn:microsoft.com/office/officeart/2005/8/layout/hList1"/>
    <dgm:cxn modelId="{ADD623F6-BDF4-4A85-B530-E981F843209D}" type="presOf" srcId="{7133E0CB-37D7-4B71-B67B-AF3B77D70588}" destId="{D40F2C67-9ED2-4408-AF58-9928ABA4952D}" srcOrd="0" destOrd="0" presId="urn:microsoft.com/office/officeart/2005/8/layout/hList1"/>
    <dgm:cxn modelId="{B1AB636A-DB03-4CD4-95A2-08FEE4EB7ADC}" srcId="{7133E0CB-37D7-4B71-B67B-AF3B77D70588}" destId="{959C3EF5-0E3A-4A41-BBA3-C355CC6D9A51}" srcOrd="0" destOrd="0" parTransId="{9F7CBC21-AFE3-41EC-9E88-10368C0EB36E}" sibTransId="{ACD27D7C-425F-470C-B6E9-DA4CDE43DA27}"/>
    <dgm:cxn modelId="{C7A43A3A-FAB0-47A5-9791-CF950758FA48}" srcId="{EBAA79DB-293C-4698-85DC-80476E892072}" destId="{7133E0CB-37D7-4B71-B67B-AF3B77D70588}" srcOrd="0" destOrd="0" parTransId="{988A9D69-0A45-4524-BA57-91E80BC2C0E8}" sibTransId="{B3B09EF9-FBE4-473B-BF41-00EFD8CF3EAF}"/>
    <dgm:cxn modelId="{A4A262D3-4433-4EED-AE9A-21CBADD2EE6D}" type="presOf" srcId="{D2F57743-DE9C-47C1-B271-12C39214C2CD}" destId="{5E4116C3-D200-4A34-9938-C7BB9BD6594B}" srcOrd="0" destOrd="1" presId="urn:microsoft.com/office/officeart/2005/8/layout/hList1"/>
    <dgm:cxn modelId="{82CC7F8F-3B49-433E-B0DD-515E7291B51C}" type="presParOf" srcId="{4B2EBC42-716A-4BE1-A0F3-B71C011C0FF2}" destId="{051C4B66-F5DC-49D9-AF7A-61405CCFEB0C}" srcOrd="0" destOrd="0" presId="urn:microsoft.com/office/officeart/2005/8/layout/hList1"/>
    <dgm:cxn modelId="{2D32B553-82AA-444C-A06D-719FFB141540}" type="presParOf" srcId="{051C4B66-F5DC-49D9-AF7A-61405CCFEB0C}" destId="{D40F2C67-9ED2-4408-AF58-9928ABA4952D}" srcOrd="0" destOrd="0" presId="urn:microsoft.com/office/officeart/2005/8/layout/hList1"/>
    <dgm:cxn modelId="{19EC66B8-1F6D-4CA5-82F3-1BEF70964E7E}" type="presParOf" srcId="{051C4B66-F5DC-49D9-AF7A-61405CCFEB0C}" destId="{5E4116C3-D200-4A34-9938-C7BB9BD6594B}" srcOrd="1" destOrd="0" presId="urn:microsoft.com/office/officeart/2005/8/layout/hList1"/>
    <dgm:cxn modelId="{399A22C6-D0DB-401D-9149-B79824D71F62}" type="presParOf" srcId="{4B2EBC42-716A-4BE1-A0F3-B71C011C0FF2}" destId="{80EF6270-DD4A-49C7-BDC2-A39B328C560E}" srcOrd="1" destOrd="0" presId="urn:microsoft.com/office/officeart/2005/8/layout/hList1"/>
    <dgm:cxn modelId="{91B8438D-54D1-410C-92BB-6DC298E04DB0}" type="presParOf" srcId="{4B2EBC42-716A-4BE1-A0F3-B71C011C0FF2}" destId="{44EDAA3F-72E4-4268-B0D4-91FEC76DC3F9}" srcOrd="2" destOrd="0" presId="urn:microsoft.com/office/officeart/2005/8/layout/hList1"/>
    <dgm:cxn modelId="{A777E32A-2F84-420F-816C-A42C3AA6B27F}" type="presParOf" srcId="{44EDAA3F-72E4-4268-B0D4-91FEC76DC3F9}" destId="{0FCE30BE-FCCD-4E9A-B8B7-B1D2A62633A0}" srcOrd="0" destOrd="0" presId="urn:microsoft.com/office/officeart/2005/8/layout/hList1"/>
    <dgm:cxn modelId="{C8C1E188-9BD8-4CD4-8AD9-19C5B1D5EEAB}" type="presParOf" srcId="{44EDAA3F-72E4-4268-B0D4-91FEC76DC3F9}" destId="{36780CA1-47D5-4A2F-B1AA-E5BB71FC8E6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DE3CC-8560-4269-BB6B-71B21BD87E47}">
      <dsp:nvSpPr>
        <dsp:cNvPr id="0" name=""/>
        <dsp:cNvSpPr/>
      </dsp:nvSpPr>
      <dsp:spPr>
        <a:xfrm rot="5400000">
          <a:off x="-77531" y="105239"/>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 </a:t>
          </a:r>
          <a:endParaRPr lang="es-MX" sz="1800" kern="1200" dirty="0"/>
        </a:p>
      </dsp:txBody>
      <dsp:txXfrm rot="-5400000">
        <a:off x="0" y="208614"/>
        <a:ext cx="361812" cy="155062"/>
      </dsp:txXfrm>
    </dsp:sp>
    <dsp:sp modelId="{7A0E8C24-4764-4CEE-9137-31DB30DF07B7}">
      <dsp:nvSpPr>
        <dsp:cNvPr id="0" name=""/>
        <dsp:cNvSpPr/>
      </dsp:nvSpPr>
      <dsp:spPr>
        <a:xfrm rot="5400000">
          <a:off x="2873566" y="-2503633"/>
          <a:ext cx="375319"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ts val="0"/>
            </a:spcAft>
            <a:buChar char="••"/>
          </a:pPr>
          <a:r>
            <a:rPr lang="es-MX" sz="1600" kern="1200" dirty="0" smtClean="0">
              <a:solidFill>
                <a:schemeClr val="tx1"/>
              </a:solidFill>
              <a:hlinkClick xmlns:r="http://schemas.openxmlformats.org/officeDocument/2006/relationships" r:id="" action="ppaction://hlinksldjump"/>
            </a:rPr>
            <a:t>Presentación</a:t>
          </a:r>
          <a:endParaRPr lang="es-MX" sz="1600" kern="1200" dirty="0" smtClean="0">
            <a:solidFill>
              <a:schemeClr val="tx1"/>
            </a:solidFill>
          </a:endParaRPr>
        </a:p>
      </dsp:txBody>
      <dsp:txXfrm rot="-5400000">
        <a:off x="361812" y="26443"/>
        <a:ext cx="5380505" cy="338675"/>
      </dsp:txXfrm>
    </dsp:sp>
    <dsp:sp modelId="{CF667068-A4EB-4CB7-B7C2-F93DE9C8F444}">
      <dsp:nvSpPr>
        <dsp:cNvPr id="0" name=""/>
        <dsp:cNvSpPr/>
      </dsp:nvSpPr>
      <dsp:spPr>
        <a:xfrm rot="5400000">
          <a:off x="-77531" y="573576"/>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C</a:t>
          </a:r>
          <a:endParaRPr lang="es-MX" sz="1600" b="1" kern="1200" dirty="0"/>
        </a:p>
      </dsp:txBody>
      <dsp:txXfrm rot="-5400000">
        <a:off x="0" y="676951"/>
        <a:ext cx="361812" cy="155062"/>
      </dsp:txXfrm>
    </dsp:sp>
    <dsp:sp modelId="{40788975-F07E-4354-B625-2DBF4E180962}">
      <dsp:nvSpPr>
        <dsp:cNvPr id="0" name=""/>
        <dsp:cNvSpPr/>
      </dsp:nvSpPr>
      <dsp:spPr>
        <a:xfrm rot="5400000">
          <a:off x="2893241" y="-2035384"/>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285750" lvl="1" indent="0" algn="l" defTabSz="1600200">
            <a:lnSpc>
              <a:spcPct val="90000"/>
            </a:lnSpc>
            <a:spcBef>
              <a:spcPct val="0"/>
            </a:spcBef>
            <a:spcAft>
              <a:spcPct val="15000"/>
            </a:spcAft>
            <a:buChar char="••"/>
          </a:pPr>
          <a:endParaRPr lang="es-MX" sz="16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MX" sz="1600" b="0" kern="1200" dirty="0" smtClean="0">
              <a:hlinkClick xmlns:r="http://schemas.openxmlformats.org/officeDocument/2006/relationships" r:id="" action="ppaction://hlinksldjump"/>
            </a:rPr>
            <a:t> Objetivo</a:t>
          </a:r>
          <a:endParaRPr lang="es-MX" sz="1600" b="0" kern="1200" dirty="0" smtClean="0"/>
        </a:p>
        <a:p>
          <a:pPr marL="285750" lvl="1" indent="0" algn="l" defTabSz="1600200">
            <a:lnSpc>
              <a:spcPct val="90000"/>
            </a:lnSpc>
            <a:spcBef>
              <a:spcPct val="0"/>
            </a:spcBef>
            <a:spcAft>
              <a:spcPct val="15000"/>
            </a:spcAft>
            <a:buChar char="••"/>
          </a:pPr>
          <a:endParaRPr lang="es-MX" sz="1600" kern="1200" dirty="0"/>
        </a:p>
      </dsp:txBody>
      <dsp:txXfrm rot="-5400000">
        <a:off x="361812" y="512446"/>
        <a:ext cx="5382426" cy="303166"/>
      </dsp:txXfrm>
    </dsp:sp>
    <dsp:sp modelId="{E6FB6042-F925-4DB9-B3B3-7AF7B794C09A}">
      <dsp:nvSpPr>
        <dsp:cNvPr id="0" name=""/>
        <dsp:cNvSpPr/>
      </dsp:nvSpPr>
      <dsp:spPr>
        <a:xfrm rot="5400000">
          <a:off x="-77531" y="1041912"/>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o</a:t>
          </a:r>
          <a:endParaRPr lang="es-MX" sz="1600" b="1" kern="1200" dirty="0"/>
        </a:p>
      </dsp:txBody>
      <dsp:txXfrm rot="-5400000">
        <a:off x="0" y="1145287"/>
        <a:ext cx="361812" cy="155062"/>
      </dsp:txXfrm>
    </dsp:sp>
    <dsp:sp modelId="{ACD79639-29FD-43B1-AB94-E50DC27D4107}">
      <dsp:nvSpPr>
        <dsp:cNvPr id="0" name=""/>
        <dsp:cNvSpPr/>
      </dsp:nvSpPr>
      <dsp:spPr>
        <a:xfrm rot="5400000">
          <a:off x="2893241" y="-1567047"/>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Cuentas Nacionales</a:t>
          </a:r>
          <a:endParaRPr lang="es-MX" sz="1600" kern="1200" dirty="0"/>
        </a:p>
      </dsp:txBody>
      <dsp:txXfrm rot="-5400000">
        <a:off x="361812" y="980783"/>
        <a:ext cx="5382426" cy="303166"/>
      </dsp:txXfrm>
    </dsp:sp>
    <dsp:sp modelId="{D56CBFF6-7CD3-4994-A173-B97F0ED4813A}">
      <dsp:nvSpPr>
        <dsp:cNvPr id="0" name=""/>
        <dsp:cNvSpPr/>
      </dsp:nvSpPr>
      <dsp:spPr>
        <a:xfrm rot="5400000">
          <a:off x="-77531" y="1510249"/>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n</a:t>
          </a:r>
          <a:endParaRPr lang="es-MX" sz="1600" b="1" kern="1200" dirty="0"/>
        </a:p>
      </dsp:txBody>
      <dsp:txXfrm rot="-5400000">
        <a:off x="0" y="1613624"/>
        <a:ext cx="361812" cy="155062"/>
      </dsp:txXfrm>
    </dsp:sp>
    <dsp:sp modelId="{35813D67-7B46-4D72-A687-5D700B6405E5}">
      <dsp:nvSpPr>
        <dsp:cNvPr id="0" name=""/>
        <dsp:cNvSpPr/>
      </dsp:nvSpPr>
      <dsp:spPr>
        <a:xfrm rot="5400000">
          <a:off x="2893241" y="-1098711"/>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Funciones</a:t>
          </a:r>
          <a:endParaRPr lang="es-MX" sz="1600" kern="1200" dirty="0"/>
        </a:p>
      </dsp:txBody>
      <dsp:txXfrm rot="-5400000">
        <a:off x="361812" y="1449119"/>
        <a:ext cx="5382426" cy="303166"/>
      </dsp:txXfrm>
    </dsp:sp>
    <dsp:sp modelId="{F6180597-C457-4989-B537-7E31C9FD2D70}">
      <dsp:nvSpPr>
        <dsp:cNvPr id="0" name=""/>
        <dsp:cNvSpPr/>
      </dsp:nvSpPr>
      <dsp:spPr>
        <a:xfrm rot="5400000">
          <a:off x="-77531" y="1978586"/>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t</a:t>
          </a:r>
          <a:endParaRPr lang="es-MX" sz="1600" b="1" kern="1200" dirty="0"/>
        </a:p>
      </dsp:txBody>
      <dsp:txXfrm rot="-5400000">
        <a:off x="0" y="2081961"/>
        <a:ext cx="361812" cy="155062"/>
      </dsp:txXfrm>
    </dsp:sp>
    <dsp:sp modelId="{C03DCED1-29F4-46CA-8766-86F2F13544E9}">
      <dsp:nvSpPr>
        <dsp:cNvPr id="0" name=""/>
        <dsp:cNvSpPr/>
      </dsp:nvSpPr>
      <dsp:spPr>
        <a:xfrm rot="5400000">
          <a:off x="2893241" y="-630374"/>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Antecedentes</a:t>
          </a:r>
          <a:endParaRPr lang="es-MX" sz="1600" kern="1200" dirty="0"/>
        </a:p>
      </dsp:txBody>
      <dsp:txXfrm rot="-5400000">
        <a:off x="361812" y="1917456"/>
        <a:ext cx="5382426" cy="303166"/>
      </dsp:txXfrm>
    </dsp:sp>
    <dsp:sp modelId="{7903F47C-BDF4-4928-9686-BEACA126ECC6}">
      <dsp:nvSpPr>
        <dsp:cNvPr id="0" name=""/>
        <dsp:cNvSpPr/>
      </dsp:nvSpPr>
      <dsp:spPr>
        <a:xfrm rot="5400000">
          <a:off x="-77531" y="2446923"/>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e</a:t>
          </a:r>
          <a:endParaRPr lang="es-MX" sz="1600" b="1" kern="1200" dirty="0"/>
        </a:p>
      </dsp:txBody>
      <dsp:txXfrm rot="-5400000">
        <a:off x="0" y="2550298"/>
        <a:ext cx="361812" cy="155062"/>
      </dsp:txXfrm>
    </dsp:sp>
    <dsp:sp modelId="{A4FF0870-4A65-477A-B879-5D63A7D62E6B}">
      <dsp:nvSpPr>
        <dsp:cNvPr id="0" name=""/>
        <dsp:cNvSpPr/>
      </dsp:nvSpPr>
      <dsp:spPr>
        <a:xfrm rot="5400000">
          <a:off x="2893241" y="-162037"/>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Clasificación</a:t>
          </a:r>
          <a:endParaRPr lang="es-MX" sz="1600" kern="1200" dirty="0"/>
        </a:p>
      </dsp:txBody>
      <dsp:txXfrm rot="-5400000">
        <a:off x="361812" y="2385793"/>
        <a:ext cx="5382426" cy="303166"/>
      </dsp:txXfrm>
    </dsp:sp>
    <dsp:sp modelId="{5D2CA79F-BBA9-4DB5-80AC-2F1C2B0D85D6}">
      <dsp:nvSpPr>
        <dsp:cNvPr id="0" name=""/>
        <dsp:cNvSpPr/>
      </dsp:nvSpPr>
      <dsp:spPr>
        <a:xfrm rot="5400000">
          <a:off x="-77531" y="2915259"/>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n</a:t>
          </a:r>
          <a:endParaRPr lang="es-MX" sz="1600" b="1" kern="1200" dirty="0"/>
        </a:p>
      </dsp:txBody>
      <dsp:txXfrm rot="-5400000">
        <a:off x="0" y="3018634"/>
        <a:ext cx="361812" cy="155062"/>
      </dsp:txXfrm>
    </dsp:sp>
    <dsp:sp modelId="{8191B817-11B9-4C61-AFC2-8BF67AE8C339}">
      <dsp:nvSpPr>
        <dsp:cNvPr id="0" name=""/>
        <dsp:cNvSpPr/>
      </dsp:nvSpPr>
      <dsp:spPr>
        <a:xfrm rot="5400000">
          <a:off x="2893241" y="306298"/>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Conclusiones</a:t>
          </a:r>
          <a:endParaRPr lang="es-MX" sz="1600" kern="1200" dirty="0"/>
        </a:p>
      </dsp:txBody>
      <dsp:txXfrm rot="-5400000">
        <a:off x="361812" y="2854129"/>
        <a:ext cx="5382426" cy="303166"/>
      </dsp:txXfrm>
    </dsp:sp>
    <dsp:sp modelId="{35518049-833D-475F-BA64-47B3D4006D2E}">
      <dsp:nvSpPr>
        <dsp:cNvPr id="0" name=""/>
        <dsp:cNvSpPr/>
      </dsp:nvSpPr>
      <dsp:spPr>
        <a:xfrm rot="5400000">
          <a:off x="-77531" y="3383596"/>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i</a:t>
          </a:r>
          <a:endParaRPr lang="es-MX" sz="1600" b="1" kern="1200" dirty="0"/>
        </a:p>
      </dsp:txBody>
      <dsp:txXfrm rot="-5400000">
        <a:off x="0" y="3486971"/>
        <a:ext cx="361812" cy="155062"/>
      </dsp:txXfrm>
    </dsp:sp>
    <dsp:sp modelId="{403160FE-9CE9-4608-8758-147BD6096067}">
      <dsp:nvSpPr>
        <dsp:cNvPr id="0" name=""/>
        <dsp:cNvSpPr/>
      </dsp:nvSpPr>
      <dsp:spPr>
        <a:xfrm rot="5400000">
          <a:off x="2893241" y="774635"/>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Actividades</a:t>
          </a:r>
          <a:endParaRPr lang="es-MX" sz="1600" kern="1200" dirty="0"/>
        </a:p>
      </dsp:txBody>
      <dsp:txXfrm rot="-5400000">
        <a:off x="361812" y="3322466"/>
        <a:ext cx="5382426" cy="303166"/>
      </dsp:txXfrm>
    </dsp:sp>
    <dsp:sp modelId="{43C2572C-D49E-4615-A919-29CBB3ACD34A}">
      <dsp:nvSpPr>
        <dsp:cNvPr id="0" name=""/>
        <dsp:cNvSpPr/>
      </dsp:nvSpPr>
      <dsp:spPr>
        <a:xfrm rot="5400000">
          <a:off x="-77531" y="3851933"/>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d</a:t>
          </a:r>
          <a:endParaRPr lang="es-MX" sz="1600" b="1" kern="1200" dirty="0"/>
        </a:p>
      </dsp:txBody>
      <dsp:txXfrm rot="-5400000">
        <a:off x="0" y="3955308"/>
        <a:ext cx="361812" cy="155062"/>
      </dsp:txXfrm>
    </dsp:sp>
    <dsp:sp modelId="{559D23C9-F9D4-4E47-8AEA-0BD6680AC962}">
      <dsp:nvSpPr>
        <dsp:cNvPr id="0" name=""/>
        <dsp:cNvSpPr/>
      </dsp:nvSpPr>
      <dsp:spPr>
        <a:xfrm rot="5400000">
          <a:off x="2893241" y="1242972"/>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Anexos</a:t>
          </a:r>
          <a:endParaRPr lang="es-MX" sz="1600" kern="1200" dirty="0"/>
        </a:p>
      </dsp:txBody>
      <dsp:txXfrm rot="-5400000">
        <a:off x="361812" y="3790803"/>
        <a:ext cx="5382426" cy="303166"/>
      </dsp:txXfrm>
    </dsp:sp>
    <dsp:sp modelId="{F8DF19AD-DBD9-40D3-9544-6DF16A1DC6A4}">
      <dsp:nvSpPr>
        <dsp:cNvPr id="0" name=""/>
        <dsp:cNvSpPr/>
      </dsp:nvSpPr>
      <dsp:spPr>
        <a:xfrm rot="5400000">
          <a:off x="-77531" y="4320270"/>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o</a:t>
          </a:r>
          <a:endParaRPr lang="es-MX" sz="1600" b="1" kern="1200" dirty="0"/>
        </a:p>
      </dsp:txBody>
      <dsp:txXfrm rot="-5400000">
        <a:off x="0" y="4423645"/>
        <a:ext cx="361812" cy="155062"/>
      </dsp:txXfrm>
    </dsp:sp>
    <dsp:sp modelId="{B1F6034E-F41D-47DD-B69B-70B6A46DC498}">
      <dsp:nvSpPr>
        <dsp:cNvPr id="0" name=""/>
        <dsp:cNvSpPr/>
      </dsp:nvSpPr>
      <dsp:spPr>
        <a:xfrm rot="5400000">
          <a:off x="2893241" y="1711309"/>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Sitios Web</a:t>
          </a:r>
          <a:r>
            <a:rPr lang="es-MX" sz="1600" kern="1200" dirty="0" smtClean="0"/>
            <a:t>	</a:t>
          </a:r>
          <a:endParaRPr lang="es-MX" sz="1600" kern="1200" dirty="0"/>
        </a:p>
      </dsp:txBody>
      <dsp:txXfrm rot="-5400000">
        <a:off x="361812" y="4259140"/>
        <a:ext cx="5382426" cy="303166"/>
      </dsp:txXfrm>
    </dsp:sp>
    <dsp:sp modelId="{212CE343-EEC3-45A0-940C-B71B62A16FE1}">
      <dsp:nvSpPr>
        <dsp:cNvPr id="0" name=""/>
        <dsp:cNvSpPr/>
      </dsp:nvSpPr>
      <dsp:spPr>
        <a:xfrm rot="5400000">
          <a:off x="-77531" y="4788606"/>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s-MX" sz="1600" kern="1200" dirty="0"/>
        </a:p>
      </dsp:txBody>
      <dsp:txXfrm rot="-5400000">
        <a:off x="0" y="4891981"/>
        <a:ext cx="361812" cy="155062"/>
      </dsp:txXfrm>
    </dsp:sp>
    <dsp:sp modelId="{2597F6F0-6EFC-4B5D-B738-87BDC668A217}">
      <dsp:nvSpPr>
        <dsp:cNvPr id="0" name=""/>
        <dsp:cNvSpPr/>
      </dsp:nvSpPr>
      <dsp:spPr>
        <a:xfrm rot="5400000">
          <a:off x="2893241" y="2179645"/>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Créditos</a:t>
          </a:r>
          <a:endParaRPr lang="es-MX" sz="1600" kern="1200" dirty="0"/>
        </a:p>
      </dsp:txBody>
      <dsp:txXfrm rot="-5400000">
        <a:off x="361812" y="4727476"/>
        <a:ext cx="5382426" cy="303166"/>
      </dsp:txXfrm>
    </dsp:sp>
    <dsp:sp modelId="{E7C13B57-5070-4486-944F-F510AD52B494}">
      <dsp:nvSpPr>
        <dsp:cNvPr id="0" name=""/>
        <dsp:cNvSpPr/>
      </dsp:nvSpPr>
      <dsp:spPr>
        <a:xfrm rot="5400000">
          <a:off x="-77531" y="5256943"/>
          <a:ext cx="516874" cy="361812"/>
        </a:xfrm>
        <a:prstGeom prst="chevron">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s-MX" sz="1600" kern="1200" dirty="0"/>
        </a:p>
      </dsp:txBody>
      <dsp:txXfrm rot="-5400000">
        <a:off x="0" y="5360318"/>
        <a:ext cx="361812" cy="155062"/>
      </dsp:txXfrm>
    </dsp:sp>
    <dsp:sp modelId="{92DB2441-EE43-4EF9-8D79-F059F7F37EBB}">
      <dsp:nvSpPr>
        <dsp:cNvPr id="0" name=""/>
        <dsp:cNvSpPr/>
      </dsp:nvSpPr>
      <dsp:spPr>
        <a:xfrm rot="5400000">
          <a:off x="2893241" y="2647982"/>
          <a:ext cx="335968" cy="5398827"/>
        </a:xfrm>
        <a:prstGeom prst="round2Same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hlinkClick xmlns:r="http://schemas.openxmlformats.org/officeDocument/2006/relationships" r:id="" action="ppaction://hlinksldjump"/>
            </a:rPr>
            <a:t>Recomendaciones</a:t>
          </a:r>
          <a:endParaRPr lang="es-MX" sz="1600" kern="1200" dirty="0"/>
        </a:p>
      </dsp:txBody>
      <dsp:txXfrm rot="-5400000">
        <a:off x="361812" y="5195813"/>
        <a:ext cx="5382426" cy="3031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50C5AC-86C9-4496-92A9-48012001E02A}" type="datetimeFigureOut">
              <a:rPr lang="es-MX" smtClean="0"/>
              <a:pPr/>
              <a:t>22/09/2015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98A9F-E59E-4BEA-B14F-B6129C7AC21A}" type="slidenum">
              <a:rPr lang="es-MX" smtClean="0"/>
              <a:pPr/>
              <a:t>‹Nº›</a:t>
            </a:fld>
            <a:endParaRPr lang="es-MX"/>
          </a:p>
        </p:txBody>
      </p:sp>
    </p:spTree>
    <p:extLst>
      <p:ext uri="{BB962C8B-B14F-4D97-AF65-F5344CB8AC3E}">
        <p14:creationId xmlns:p14="http://schemas.microsoft.com/office/powerpoint/2010/main" val="1760268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E398A9F-E59E-4BEA-B14F-B6129C7AC21A}" type="slidenum">
              <a:rPr lang="es-MX" smtClean="0"/>
              <a:pPr/>
              <a:t>12</a:t>
            </a:fld>
            <a:endParaRPr lang="es-MX"/>
          </a:p>
        </p:txBody>
      </p:sp>
    </p:spTree>
    <p:extLst>
      <p:ext uri="{BB962C8B-B14F-4D97-AF65-F5344CB8AC3E}">
        <p14:creationId xmlns:p14="http://schemas.microsoft.com/office/powerpoint/2010/main" val="2839340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4584A85-AED9-422F-AE55-48828375A4BC}"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124297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29B7EF-8F2C-48FE-9B18-B4811BD2C60A}"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935547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DE2DFC8-CE3E-4299-B130-AC6A6027F3B7}"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20AB23B-9BF0-489E-A8C2-70A75979535F}" type="slidenum">
              <a:rPr lang="en-US" smtClean="0"/>
              <a:pPr/>
              <a:t>‹Nº›</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68340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8DE1BE6-09CF-4754-969E-DF212C1C9E29}"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2588953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8B0E2F4-6541-48BF-85BB-D749FEC2673D}"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20AB23B-9BF0-489E-A8C2-70A75979535F}" type="slidenum">
              <a:rPr lang="en-US" smtClean="0"/>
              <a:pPr/>
              <a:t>‹Nº›</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2544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B40FB70-71F8-49E5-9273-49E85FA8DCC0}"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704929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577862D-D034-44EE-9CC0-E0E17E614BD5}"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1022347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B3C0693-C6A7-41D9-B897-C16A01E5FDE0}"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795171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D8B8716-4ABF-4D8A-B177-B958E03FF2A5}"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225097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1C95D2D-A51D-4DEF-8CBC-02DA7547FC8B}" type="datetime1">
              <a:rPr lang="en-US" smtClean="0"/>
              <a:t>9/22/2015</a:t>
            </a:fld>
            <a:endParaRPr lang="en-US"/>
          </a:p>
        </p:txBody>
      </p:sp>
      <p:sp>
        <p:nvSpPr>
          <p:cNvPr id="5" name="Footer Placeholder 4"/>
          <p:cNvSpPr>
            <a:spLocks noGrp="1"/>
          </p:cNvSpPr>
          <p:nvPr>
            <p:ph type="ftr" sz="quarter" idx="11"/>
          </p:nvPr>
        </p:nvSpPr>
        <p:spPr/>
        <p:txBody>
          <a:bodyPr/>
          <a:lstStyle/>
          <a:p>
            <a:r>
              <a:rPr lang="en-US" smtClean="0"/>
              <a:t>INEGI 2015</a:t>
            </a:r>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80952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D4FCD6C-ECAF-4E0B-97C6-E37F44E9F45E}"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911073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F2CE5EF-FF0E-4BC5-ABD1-1E7CD7547828}" type="datetime1">
              <a:rPr lang="en-US" smtClean="0"/>
              <a:t>9/22/2015</a:t>
            </a:fld>
            <a:endParaRPr lang="en-US"/>
          </a:p>
        </p:txBody>
      </p:sp>
      <p:sp>
        <p:nvSpPr>
          <p:cNvPr id="8" name="Footer Placeholder 7"/>
          <p:cNvSpPr>
            <a:spLocks noGrp="1"/>
          </p:cNvSpPr>
          <p:nvPr>
            <p:ph type="ftr" sz="quarter" idx="11"/>
          </p:nvPr>
        </p:nvSpPr>
        <p:spPr/>
        <p:txBody>
          <a:bodyPr/>
          <a:lstStyle/>
          <a:p>
            <a:r>
              <a:rPr lang="en-US" smtClean="0"/>
              <a:t>INEGI 2015</a:t>
            </a:r>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1010240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DC463BD-69CC-44DD-930D-51B715089372}" type="datetime1">
              <a:rPr lang="en-US" smtClean="0"/>
              <a:t>9/22/2015</a:t>
            </a:fld>
            <a:endParaRPr lang="en-US"/>
          </a:p>
        </p:txBody>
      </p:sp>
      <p:sp>
        <p:nvSpPr>
          <p:cNvPr id="4" name="Footer Placeholder 3"/>
          <p:cNvSpPr>
            <a:spLocks noGrp="1"/>
          </p:cNvSpPr>
          <p:nvPr>
            <p:ph type="ftr" sz="quarter" idx="11"/>
          </p:nvPr>
        </p:nvSpPr>
        <p:spPr/>
        <p:txBody>
          <a:bodyPr/>
          <a:lstStyle/>
          <a:p>
            <a:r>
              <a:rPr lang="en-US" smtClean="0"/>
              <a:t>INEGI 2015</a:t>
            </a:r>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2486654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62EB1-D5B9-4626-98A1-0C325C9800BC}" type="datetime1">
              <a:rPr lang="en-US" smtClean="0"/>
              <a:t>9/22/2015</a:t>
            </a:fld>
            <a:endParaRPr lang="en-US"/>
          </a:p>
        </p:txBody>
      </p:sp>
      <p:sp>
        <p:nvSpPr>
          <p:cNvPr id="3" name="Footer Placeholder 2"/>
          <p:cNvSpPr>
            <a:spLocks noGrp="1"/>
          </p:cNvSpPr>
          <p:nvPr>
            <p:ph type="ftr" sz="quarter" idx="11"/>
          </p:nvPr>
        </p:nvSpPr>
        <p:spPr/>
        <p:txBody>
          <a:bodyPr/>
          <a:lstStyle/>
          <a:p>
            <a:r>
              <a:rPr lang="en-US" smtClean="0"/>
              <a:t>INEGI 2015</a:t>
            </a:r>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133100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B328A-2326-4985-BB61-8238D154AF5F}"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330083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21BADA-0E64-4A32-8937-1582CE3905A4}" type="datetime1">
              <a:rPr lang="en-US" smtClean="0"/>
              <a:t>9/22/2015</a:t>
            </a:fld>
            <a:endParaRPr lang="en-US"/>
          </a:p>
        </p:txBody>
      </p:sp>
      <p:sp>
        <p:nvSpPr>
          <p:cNvPr id="6" name="Footer Placeholder 5"/>
          <p:cNvSpPr>
            <a:spLocks noGrp="1"/>
          </p:cNvSpPr>
          <p:nvPr>
            <p:ph type="ftr" sz="quarter" idx="11"/>
          </p:nvPr>
        </p:nvSpPr>
        <p:spPr/>
        <p:txBody>
          <a:bodyPr/>
          <a:lstStyle/>
          <a:p>
            <a:r>
              <a:rPr lang="en-US" smtClean="0"/>
              <a:t>INEGI 2015</a:t>
            </a:r>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20AB23B-9BF0-489E-A8C2-70A75979535F}" type="slidenum">
              <a:rPr lang="en-US" smtClean="0"/>
              <a:pPr/>
              <a:t>‹Nº›</a:t>
            </a:fld>
            <a:endParaRPr lang="en-US"/>
          </a:p>
        </p:txBody>
      </p:sp>
    </p:spTree>
    <p:extLst>
      <p:ext uri="{BB962C8B-B14F-4D97-AF65-F5344CB8AC3E}">
        <p14:creationId xmlns:p14="http://schemas.microsoft.com/office/powerpoint/2010/main" val="4291797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8315685-3D7D-4F47-B0DA-A60B2D89C97E}" type="datetime1">
              <a:rPr lang="en-US" smtClean="0"/>
              <a:t>9/22/2015</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INEGI 2015</a:t>
            </a:r>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520AB23B-9BF0-489E-A8C2-70A75979535F}" type="slidenum">
              <a:rPr lang="en-US" smtClean="0"/>
              <a:pPr/>
              <a:t>‹Nº›</a:t>
            </a:fld>
            <a:endParaRPr lang="en-US"/>
          </a:p>
        </p:txBody>
      </p:sp>
    </p:spTree>
    <p:extLst>
      <p:ext uri="{BB962C8B-B14F-4D97-AF65-F5344CB8AC3E}">
        <p14:creationId xmlns:p14="http://schemas.microsoft.com/office/powerpoint/2010/main" val="54214653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com.mx/imgres?imgurl=http://genuaemex9398.files.wordpress.com/2008/05/escudo1.jpg&amp;imgrefurl=http://genuaemex9398.wordpress.com/2008/05/&amp;usg=__VZMYz7aEDr5NFuMNRU8oTWp3FGU=&amp;h=138&amp;w=155&amp;sz=8&amp;hl=es&amp;start=12&amp;itbs=1&amp;tbnid=UWOGy1sZkc0cfM:&amp;tbnh=86&amp;tbnw=97&amp;prev=/images?q=uaem+escudo&amp;hl=es&amp;sa=G&amp;gbv=2&amp;tbs=isch:1" TargetMode="Externa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slide" Target="slide3.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3.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diagramLayout" Target="../diagrams/layout6.xml"/><Relationship Id="rId7" Type="http://schemas.openxmlformats.org/officeDocument/2006/relationships/slide" Target="slide3.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7.png"/><Relationship Id="rId7" Type="http://schemas.openxmlformats.org/officeDocument/2006/relationships/diagramColors" Target="../diagrams/colors7.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slide" Target="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16.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inegicomunicadocambioaniobase.pdf" TargetMode="External"/><Relationship Id="rId3" Type="http://schemas.openxmlformats.org/officeDocument/2006/relationships/hyperlink" Target="actividad%201%20alumno.docx" TargetMode="External"/><Relationship Id="rId7" Type="http://schemas.openxmlformats.org/officeDocument/2006/relationships/hyperlink" Target="Historia%20del%20sistema%20de%20cuentas%20nacionales.pdf" TargetMode="External"/><Relationship Id="rId2" Type="http://schemas.openxmlformats.org/officeDocument/2006/relationships/hyperlink" Target="ABC%20de%20las%20Cuentas%20Nacionales.pdf" TargetMode="External"/><Relationship Id="rId1" Type="http://schemas.openxmlformats.org/officeDocument/2006/relationships/slideLayout" Target="../slideLayouts/slideLayout2.xml"/><Relationship Id="rId6" Type="http://schemas.openxmlformats.org/officeDocument/2006/relationships/hyperlink" Target="SCNM_fuentes_y_metodologias.pdf" TargetMode="External"/><Relationship Id="rId5" Type="http://schemas.openxmlformats.org/officeDocument/2006/relationships/hyperlink" Target="actividad%203%20alumno.docx" TargetMode="External"/><Relationship Id="rId4" Type="http://schemas.openxmlformats.org/officeDocument/2006/relationships/hyperlink" Target="actividad%202%20alumno.docx" TargetMode="External"/><Relationship Id="rId9" Type="http://schemas.openxmlformats.org/officeDocument/2006/relationships/slide" Target="slide3.xml"/></Relationships>
</file>

<file path=ppt/slides/_rels/slide39.xml.rels><?xml version="1.0" encoding="UTF-8" standalone="yes"?>
<Relationships xmlns="http://schemas.openxmlformats.org/package/2006/relationships"><Relationship Id="rId3" Type="http://schemas.openxmlformats.org/officeDocument/2006/relationships/hyperlink" Target="http://eleconomista.com.mx/estados/2014/11/27/cae-gasto-14-estados-maquinaria-equipo?cx_Unoticias=Nota01" TargetMode="External"/><Relationship Id="rId2" Type="http://schemas.openxmlformats.org/officeDocument/2006/relationships/hyperlink" Target="http://www.altonivel.com.mx/49251-cuenta-publica-2013-tiene-inconsistencias-por-50-mil-md.html" TargetMode="Externa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hyperlink" Target="http://www.eluniversal.com.mx/finanzas-cartera/2015/impreso/ven-a-pemex-como-mecanismo-de-ajuste-116730.html" TargetMode="Externa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200.23.8.5/est/contenidos/espanol/proyectos/metadatos/derivada/scnmsa_41.asp?c=4610#Objetivo%20general" TargetMode="External"/><Relationship Id="rId2" Type="http://schemas.openxmlformats.org/officeDocument/2006/relationships/hyperlink" Target="http://www.inegi.org.mx/est/contenidos/proyectos/scn/" TargetMode="Externa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41.xml.rels><?xml version="1.0" encoding="UTF-8" standalone="yes"?>
<Relationships xmlns="http://schemas.openxmlformats.org/package/2006/relationships"><Relationship Id="rId3" Type="http://schemas.openxmlformats.org/officeDocument/2006/relationships/hyperlink" Target="mailto:dgutierrezl@uaemex.mx" TargetMode="External"/><Relationship Id="rId2" Type="http://schemas.openxmlformats.org/officeDocument/2006/relationships/slide" Target="slide3.xml"/><Relationship Id="rId1" Type="http://schemas.openxmlformats.org/officeDocument/2006/relationships/slideLayout" Target="../slideLayouts/slideLayout6.xml"/><Relationship Id="rId4" Type="http://schemas.openxmlformats.org/officeDocument/2006/relationships/hyperlink" Target="mailto:delia.guli@gmail.com" TargetMode="External"/></Relationships>
</file>

<file path=ppt/slides/_rels/slide4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programa%20planeaci&#243;n%202015.pdf" TargetMode="External"/><Relationship Id="rId2" Type="http://schemas.openxmlformats.org/officeDocument/2006/relationships/slide" Target="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pfUWOGy1sZkc0cfM:" descr="Descripción: http://t2.gstatic.com/images?q=tbn:UWOGy1sZkc0cfM:http://genuaemex9398.files.wordpress.com/2008/05/escudo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416" y="260648"/>
            <a:ext cx="1410072" cy="11521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agen 1" descr="G:\facultad de ciencias politicas.jpg"/>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416" y="5013176"/>
            <a:ext cx="1307976" cy="1191072"/>
          </a:xfrm>
          <a:prstGeom prst="rect">
            <a:avLst/>
          </a:prstGeom>
          <a:noFill/>
          <a:extLst>
            <a:ext uri="{909E8E84-426E-40dd-AFC4-6F175D3DCCD1}">
              <a14:hiddenFill xmlns="" xmlns:a14="http://schemas.microsoft.com/office/drawing/2010/main">
                <a:solidFill>
                  <a:srgbClr val="FFFFFF"/>
                </a:solidFill>
              </a14:hiddenFill>
            </a:ext>
          </a:extLst>
        </p:spPr>
      </p:pic>
      <p:sp>
        <p:nvSpPr>
          <p:cNvPr id="7" name="6 CuadroTexto"/>
          <p:cNvSpPr txBox="1"/>
          <p:nvPr/>
        </p:nvSpPr>
        <p:spPr>
          <a:xfrm>
            <a:off x="1763688" y="1556792"/>
            <a:ext cx="6192688" cy="3524042"/>
          </a:xfrm>
          <a:prstGeom prst="rect">
            <a:avLst/>
          </a:prstGeom>
          <a:noFill/>
        </p:spPr>
        <p:txBody>
          <a:bodyPr wrap="square" rtlCol="0">
            <a:spAutoFit/>
          </a:bodyPr>
          <a:lstStyle/>
          <a:p>
            <a:pPr lvl="0" algn="ctr" fontAlgn="base">
              <a:spcBef>
                <a:spcPct val="0"/>
              </a:spcBef>
              <a:spcAft>
                <a:spcPts val="1000"/>
              </a:spcAft>
            </a:pPr>
            <a:r>
              <a:rPr lang="es-MX" sz="3600" b="1" dirty="0" smtClean="0">
                <a:latin typeface="Constantia" pitchFamily="18" charset="0"/>
                <a:cs typeface="Arial" pitchFamily="34" charset="0"/>
              </a:rPr>
              <a:t>U</a:t>
            </a:r>
            <a:r>
              <a:rPr lang="es-MX" sz="3600" dirty="0" smtClean="0">
                <a:latin typeface="Constantia" pitchFamily="18" charset="0"/>
                <a:cs typeface="Arial" pitchFamily="34" charset="0"/>
              </a:rPr>
              <a:t>niversidad </a:t>
            </a:r>
            <a:r>
              <a:rPr lang="es-MX" sz="3600" b="1" dirty="0" smtClean="0">
                <a:latin typeface="Constantia" pitchFamily="18" charset="0"/>
                <a:cs typeface="Arial" pitchFamily="34" charset="0"/>
              </a:rPr>
              <a:t>A</a:t>
            </a:r>
            <a:r>
              <a:rPr lang="es-MX" sz="3600" dirty="0" smtClean="0">
                <a:latin typeface="Constantia" pitchFamily="18" charset="0"/>
                <a:cs typeface="Arial" pitchFamily="34" charset="0"/>
              </a:rPr>
              <a:t>utónoma del </a:t>
            </a:r>
            <a:r>
              <a:rPr lang="es-MX" sz="3600" b="1" dirty="0" smtClean="0">
                <a:latin typeface="Constantia" pitchFamily="18" charset="0"/>
                <a:cs typeface="Arial" pitchFamily="34" charset="0"/>
              </a:rPr>
              <a:t>E</a:t>
            </a:r>
            <a:r>
              <a:rPr lang="es-MX" sz="3600" dirty="0" smtClean="0">
                <a:latin typeface="Constantia" pitchFamily="18" charset="0"/>
                <a:cs typeface="Arial" pitchFamily="34" charset="0"/>
              </a:rPr>
              <a:t>stado de </a:t>
            </a:r>
            <a:r>
              <a:rPr lang="es-MX" sz="3600" b="1" dirty="0" smtClean="0">
                <a:latin typeface="Constantia" pitchFamily="18" charset="0"/>
                <a:cs typeface="Arial" pitchFamily="34" charset="0"/>
              </a:rPr>
              <a:t>M</a:t>
            </a:r>
            <a:r>
              <a:rPr lang="es-MX" sz="3600" dirty="0" smtClean="0">
                <a:latin typeface="Constantia" pitchFamily="18" charset="0"/>
                <a:cs typeface="Arial" pitchFamily="34" charset="0"/>
              </a:rPr>
              <a:t>éxico</a:t>
            </a:r>
          </a:p>
          <a:p>
            <a:pPr lvl="0" algn="ctr" fontAlgn="base">
              <a:spcBef>
                <a:spcPct val="0"/>
              </a:spcBef>
              <a:spcAft>
                <a:spcPts val="1000"/>
              </a:spcAft>
            </a:pPr>
            <a:endParaRPr lang="es-MX" sz="3600" dirty="0">
              <a:latin typeface="Constantia" pitchFamily="18" charset="0"/>
              <a:cs typeface="Arial" pitchFamily="34" charset="0"/>
            </a:endParaRPr>
          </a:p>
          <a:p>
            <a:pPr lvl="0" algn="ctr" fontAlgn="base">
              <a:spcBef>
                <a:spcPct val="0"/>
              </a:spcBef>
              <a:spcAft>
                <a:spcPts val="1000"/>
              </a:spcAft>
            </a:pPr>
            <a:r>
              <a:rPr lang="es-MX" sz="3600" b="1" dirty="0" smtClean="0">
                <a:latin typeface="Constantia" pitchFamily="18" charset="0"/>
                <a:cs typeface="Arial" pitchFamily="34" charset="0"/>
              </a:rPr>
              <a:t>F</a:t>
            </a:r>
            <a:r>
              <a:rPr lang="es-MX" sz="3600" dirty="0" smtClean="0">
                <a:latin typeface="Constantia" pitchFamily="18" charset="0"/>
                <a:cs typeface="Arial" pitchFamily="34" charset="0"/>
              </a:rPr>
              <a:t>acultad de </a:t>
            </a:r>
            <a:r>
              <a:rPr lang="es-MX" sz="3600" b="1" dirty="0" smtClean="0">
                <a:latin typeface="Constantia" pitchFamily="18" charset="0"/>
                <a:cs typeface="Arial" pitchFamily="34" charset="0"/>
              </a:rPr>
              <a:t>C</a:t>
            </a:r>
            <a:r>
              <a:rPr lang="es-MX" sz="3600" dirty="0" smtClean="0">
                <a:latin typeface="Constantia" pitchFamily="18" charset="0"/>
                <a:cs typeface="Arial" pitchFamily="34" charset="0"/>
              </a:rPr>
              <a:t>iencias </a:t>
            </a:r>
            <a:r>
              <a:rPr lang="es-MX" sz="3600" b="1" dirty="0" smtClean="0">
                <a:latin typeface="Constantia" pitchFamily="18" charset="0"/>
                <a:cs typeface="Arial" pitchFamily="34" charset="0"/>
              </a:rPr>
              <a:t>P</a:t>
            </a:r>
            <a:r>
              <a:rPr lang="es-MX" sz="3600" dirty="0" smtClean="0">
                <a:latin typeface="Constantia" pitchFamily="18" charset="0"/>
                <a:cs typeface="Arial" pitchFamily="34" charset="0"/>
              </a:rPr>
              <a:t>olíticas y </a:t>
            </a:r>
            <a:r>
              <a:rPr lang="es-MX" sz="3600" b="1" dirty="0" smtClean="0">
                <a:latin typeface="Constantia" pitchFamily="18" charset="0"/>
                <a:cs typeface="Arial" pitchFamily="34" charset="0"/>
              </a:rPr>
              <a:t>S</a:t>
            </a:r>
            <a:r>
              <a:rPr lang="es-MX" sz="3600" dirty="0" smtClean="0">
                <a:latin typeface="Constantia" pitchFamily="18" charset="0"/>
                <a:cs typeface="Arial" pitchFamily="34" charset="0"/>
              </a:rPr>
              <a:t>ociales.</a:t>
            </a:r>
            <a:endParaRPr lang="es-MX" sz="3600" dirty="0" smtClean="0">
              <a:latin typeface="Arial" pitchFamily="34" charset="0"/>
              <a:cs typeface="Arial" pitchFamily="34" charset="0"/>
            </a:endParaRPr>
          </a:p>
          <a:p>
            <a:endParaRPr lang="es-MX" dirty="0"/>
          </a:p>
        </p:txBody>
      </p:sp>
      <p:sp>
        <p:nvSpPr>
          <p:cNvPr id="2" name="Marcador de pie de página 1"/>
          <p:cNvSpPr>
            <a:spLocks noGrp="1"/>
          </p:cNvSpPr>
          <p:nvPr>
            <p:ph type="ftr" sz="quarter" idx="1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1669692900"/>
              </p:ext>
            </p:extLst>
          </p:nvPr>
        </p:nvGraphicFramePr>
        <p:xfrm>
          <a:off x="1443333" y="548680"/>
          <a:ext cx="7305131"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nda 2"/>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7"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7" action="ppaction://hlinksldjump"/>
              </a:rPr>
              <a:t>ontenido</a:t>
            </a:r>
            <a:endParaRPr lang="es-MX" sz="800" dirty="0"/>
          </a:p>
        </p:txBody>
      </p:sp>
      <p:sp>
        <p:nvSpPr>
          <p:cNvPr id="2" name="Marcador de pie de página 1"/>
          <p:cNvSpPr>
            <a:spLocks noGrp="1"/>
          </p:cNvSpPr>
          <p:nvPr>
            <p:ph type="ftr" sz="quarter" idx="11"/>
          </p:nvPr>
        </p:nvSpPr>
        <p:spPr/>
        <p:txBody>
          <a:bodyPr/>
          <a:lstStyle/>
          <a:p>
            <a:r>
              <a:rPr lang="en-US" smtClean="0"/>
              <a:t>INEGI 2015</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223850006"/>
              </p:ext>
            </p:extLst>
          </p:nvPr>
        </p:nvGraphicFramePr>
        <p:xfrm>
          <a:off x="1187624" y="1340768"/>
          <a:ext cx="748883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a:xfrm>
            <a:off x="1547664" y="188640"/>
            <a:ext cx="7344816" cy="648072"/>
          </a:xfrm>
        </p:spPr>
        <p:txBody>
          <a:bodyPr>
            <a:noAutofit/>
          </a:bodyPr>
          <a:lstStyle/>
          <a:p>
            <a:r>
              <a:rPr lang="es-MX" sz="3200" dirty="0" smtClean="0"/>
              <a:t>Función de las Cuentas Nacionales</a:t>
            </a:r>
            <a:endParaRPr lang="es-MX" sz="3200" dirty="0"/>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7"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7" action="ppaction://hlinksldjump"/>
              </a:rPr>
              <a:t>ontenido</a:t>
            </a:r>
            <a:endParaRPr lang="es-MX" sz="800" dirty="0"/>
          </a:p>
        </p:txBody>
      </p:sp>
      <p:sp>
        <p:nvSpPr>
          <p:cNvPr id="3" name="Marcador de pie de página 2"/>
          <p:cNvSpPr>
            <a:spLocks noGrp="1"/>
          </p:cNvSpPr>
          <p:nvPr>
            <p:ph type="ftr" sz="quarter" idx="11"/>
          </p:nvPr>
        </p:nvSpPr>
        <p:spPr/>
        <p:txBody>
          <a:bodyPr/>
          <a:lstStyle/>
          <a:p>
            <a:r>
              <a:rPr lang="en-US" smtClean="0"/>
              <a:t>INEGI 2015</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9672" y="1052736"/>
            <a:ext cx="6840760" cy="5805264"/>
          </a:xfrm>
        </p:spPr>
        <p:txBody>
          <a:bodyPr>
            <a:noAutofit/>
          </a:bodyPr>
          <a:lstStyle/>
          <a:p>
            <a:pPr algn="just"/>
            <a:r>
              <a:rPr lang="es-MX" sz="2000" dirty="0" smtClean="0"/>
              <a:t>El Sistema </a:t>
            </a:r>
            <a:r>
              <a:rPr lang="es-MX" sz="2000" dirty="0"/>
              <a:t>de Cuentas Nacionales de México para la serie 1970-1978</a:t>
            </a:r>
            <a:r>
              <a:rPr lang="es-MX" sz="2000" dirty="0" smtClean="0"/>
              <a:t>, </a:t>
            </a:r>
            <a:r>
              <a:rPr lang="es-MX" sz="2000" dirty="0"/>
              <a:t>constituyeron el punto de partida de la Contabilidad Nacional en el INEGI</a:t>
            </a:r>
            <a:r>
              <a:rPr lang="es-MX" sz="2000" dirty="0" smtClean="0"/>
              <a:t>.</a:t>
            </a:r>
          </a:p>
          <a:p>
            <a:pPr algn="just"/>
            <a:r>
              <a:rPr lang="es-MX" sz="2000" dirty="0" smtClean="0"/>
              <a:t>Se </a:t>
            </a:r>
            <a:r>
              <a:rPr lang="es-MX" sz="2000" dirty="0"/>
              <a:t>han realizado cuatro cambios de año base 1970, 1980, 1993 y 2003 los cuales han permitido mantener actualizada la estructura productiva del país. </a:t>
            </a:r>
            <a:endParaRPr lang="es-MX" sz="2000" dirty="0" smtClean="0"/>
          </a:p>
          <a:p>
            <a:pPr algn="just"/>
            <a:r>
              <a:rPr lang="es-MX" sz="2000" dirty="0" smtClean="0"/>
              <a:t>Permanentemente </a:t>
            </a:r>
            <a:r>
              <a:rPr lang="es-MX" sz="2000" dirty="0"/>
              <a:t>se han elaborado cuentas de bienes y </a:t>
            </a:r>
            <a:r>
              <a:rPr lang="es-MX" sz="2000" dirty="0" smtClean="0"/>
              <a:t>servicios.</a:t>
            </a:r>
          </a:p>
          <a:p>
            <a:pPr algn="just"/>
            <a:r>
              <a:rPr lang="es-MX" sz="2000" dirty="0" smtClean="0"/>
              <a:t>También </a:t>
            </a:r>
            <a:r>
              <a:rPr lang="es-MX" sz="2000" dirty="0"/>
              <a:t>se desarrollaron otros cálculos anuales referidos al sector público, las entidades federativas, el medio ambiente y el turismo de México</a:t>
            </a:r>
            <a:r>
              <a:rPr lang="es-MX" sz="2000" dirty="0" smtClean="0"/>
              <a:t>.</a:t>
            </a:r>
          </a:p>
          <a:p>
            <a:pPr algn="just"/>
            <a:r>
              <a:rPr lang="es-MX" sz="2000" dirty="0"/>
              <a:t>En 1980 se iniciaron los productos de corto plazo del SCNM, mismos que actualmente se ofrecen para el total nacional y por entidad federativa. </a:t>
            </a:r>
          </a:p>
        </p:txBody>
      </p:sp>
      <p:sp>
        <p:nvSpPr>
          <p:cNvPr id="2" name="Rectángulo 1"/>
          <p:cNvSpPr/>
          <p:nvPr/>
        </p:nvSpPr>
        <p:spPr>
          <a:xfrm>
            <a:off x="-68997" y="772309"/>
            <a:ext cx="1428577" cy="338554"/>
          </a:xfrm>
          <a:prstGeom prst="rect">
            <a:avLst/>
          </a:prstGeom>
        </p:spPr>
        <p:txBody>
          <a:bodyPr wrap="square">
            <a:spAutoFit/>
          </a:bodyPr>
          <a:lstStyle/>
          <a:p>
            <a:pPr algn="ctr"/>
            <a:r>
              <a:rPr lang="es-MX" sz="1600" dirty="0">
                <a:latin typeface="Constantia" panose="02030602050306030303" pitchFamily="18" charset="0"/>
              </a:rPr>
              <a:t>Antecedentes</a:t>
            </a:r>
          </a:p>
        </p:txBody>
      </p:sp>
      <p:sp>
        <p:nvSpPr>
          <p:cNvPr id="4" name="Marcador de pie de página 3"/>
          <p:cNvSpPr>
            <a:spLocks noGrp="1"/>
          </p:cNvSpPr>
          <p:nvPr>
            <p:ph type="ftr" sz="quarter" idx="11"/>
          </p:nvPr>
        </p:nvSpPr>
        <p:spPr>
          <a:xfrm>
            <a:off x="2915816" y="6165304"/>
            <a:ext cx="5716488" cy="365125"/>
          </a:xfrm>
        </p:spPr>
        <p:txBody>
          <a:bodyPr/>
          <a:lstStyle/>
          <a:p>
            <a:pPr algn="r"/>
            <a:r>
              <a:rPr lang="en-US" dirty="0" smtClean="0"/>
              <a:t>INEGI 2015</a:t>
            </a:r>
            <a:endParaRPr lang="en-US" dirty="0"/>
          </a:p>
        </p:txBody>
      </p:sp>
    </p:spTree>
    <p:extLst>
      <p:ext uri="{BB962C8B-B14F-4D97-AF65-F5344CB8AC3E}">
        <p14:creationId xmlns:p14="http://schemas.microsoft.com/office/powerpoint/2010/main" val="4232481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79712" y="476672"/>
            <a:ext cx="6624736" cy="3960440"/>
          </a:xfrm>
        </p:spPr>
        <p:txBody>
          <a:bodyPr>
            <a:normAutofit/>
          </a:bodyPr>
          <a:lstStyle/>
          <a:p>
            <a:pPr marL="0" indent="0" algn="just">
              <a:buNone/>
            </a:pPr>
            <a:r>
              <a:rPr lang="es-MX" dirty="0" smtClean="0"/>
              <a:t/>
            </a:r>
            <a:br>
              <a:rPr lang="es-MX" dirty="0" smtClean="0"/>
            </a:br>
            <a:r>
              <a:rPr lang="es-MX" sz="2400" dirty="0" smtClean="0"/>
              <a:t>Desde 1981 se ha cumplido la encomienda de divulgar los resultados cuantitativos de las variables macroeconómicas y las metodologías utilizadas en los cálculos, a fin de aportarle a la sociedad mexicana los elementos para el análisis económico, la toma de decisiones y la formulación de la política económica.</a:t>
            </a:r>
          </a:p>
          <a:p>
            <a:endParaRPr lang="es-MX" dirty="0"/>
          </a:p>
        </p:txBody>
      </p:sp>
      <p:pic>
        <p:nvPicPr>
          <p:cNvPr id="402434" name="Picture 2" descr="Thumbnail"/>
          <p:cNvPicPr>
            <a:picLocks noChangeAspect="1" noChangeArrowheads="1"/>
          </p:cNvPicPr>
          <p:nvPr/>
        </p:nvPicPr>
        <p:blipFill>
          <a:blip r:embed="rId2" cstate="print"/>
          <a:srcRect/>
          <a:stretch>
            <a:fillRect/>
          </a:stretch>
        </p:blipFill>
        <p:spPr bwMode="auto">
          <a:xfrm>
            <a:off x="4355976" y="5013176"/>
            <a:ext cx="2123728" cy="1406970"/>
          </a:xfrm>
          <a:prstGeom prst="rect">
            <a:avLst/>
          </a:prstGeom>
          <a:noFill/>
        </p:spPr>
      </p:pic>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3"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3" action="ppaction://hlinksldjump"/>
              </a:rPr>
              <a:t>ontenido</a:t>
            </a:r>
            <a:endParaRPr lang="es-MX" sz="800" dirty="0"/>
          </a:p>
        </p:txBody>
      </p:sp>
      <p:sp>
        <p:nvSpPr>
          <p:cNvPr id="5" name="Rectángulo 4"/>
          <p:cNvSpPr/>
          <p:nvPr/>
        </p:nvSpPr>
        <p:spPr>
          <a:xfrm>
            <a:off x="-68997" y="772309"/>
            <a:ext cx="1428577" cy="338554"/>
          </a:xfrm>
          <a:prstGeom prst="rect">
            <a:avLst/>
          </a:prstGeom>
        </p:spPr>
        <p:txBody>
          <a:bodyPr wrap="square">
            <a:spAutoFit/>
          </a:bodyPr>
          <a:lstStyle/>
          <a:p>
            <a:pPr algn="ctr"/>
            <a:r>
              <a:rPr lang="es-MX" sz="1600" dirty="0">
                <a:latin typeface="Constantia" panose="02030602050306030303" pitchFamily="18" charset="0"/>
              </a:rPr>
              <a:t>Antecedentes</a:t>
            </a:r>
          </a:p>
        </p:txBody>
      </p:sp>
      <p:sp>
        <p:nvSpPr>
          <p:cNvPr id="2" name="Marcador de pie de página 1"/>
          <p:cNvSpPr>
            <a:spLocks noGrp="1"/>
          </p:cNvSpPr>
          <p:nvPr>
            <p:ph type="ftr" sz="quarter" idx="11"/>
          </p:nvPr>
        </p:nvSpPr>
        <p:spPr/>
        <p:txBody>
          <a:bodyPr/>
          <a:lstStyle/>
          <a:p>
            <a:r>
              <a:rPr lang="en-US" smtClean="0"/>
              <a:t>INEGI 2015</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02362302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68997" y="772309"/>
            <a:ext cx="1428577" cy="338554"/>
          </a:xfrm>
          <a:prstGeom prst="rect">
            <a:avLst/>
          </a:prstGeom>
        </p:spPr>
        <p:txBody>
          <a:bodyPr wrap="square">
            <a:spAutoFit/>
          </a:bodyPr>
          <a:lstStyle/>
          <a:p>
            <a:pPr algn="ctr"/>
            <a:r>
              <a:rPr lang="es-MX" sz="1600" dirty="0" smtClean="0">
                <a:latin typeface="Constantia" panose="02030602050306030303" pitchFamily="18" charset="0"/>
              </a:rPr>
              <a:t>Clasificación</a:t>
            </a:r>
            <a:endParaRPr lang="es-MX" sz="1600" dirty="0">
              <a:latin typeface="Constantia" panose="02030602050306030303" pitchFamily="18" charset="0"/>
            </a:endParaRPr>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7"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7" action="ppaction://hlinksldjump"/>
              </a:rPr>
              <a:t>ontenido</a:t>
            </a:r>
            <a:endParaRPr lang="es-MX" sz="800" dirty="0"/>
          </a:p>
        </p:txBody>
      </p:sp>
      <p:sp>
        <p:nvSpPr>
          <p:cNvPr id="2" name="Marcador de pie de página 1"/>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363290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709605298"/>
              </p:ext>
            </p:extLst>
          </p:nvPr>
        </p:nvGraphicFramePr>
        <p:xfrm>
          <a:off x="1524000" y="188640"/>
          <a:ext cx="6936432"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7"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7" action="ppaction://hlinksldjump"/>
              </a:rPr>
              <a:t>ontenido</a:t>
            </a:r>
            <a:endParaRPr lang="es-MX" sz="800" dirty="0"/>
          </a:p>
        </p:txBody>
      </p:sp>
      <p:sp>
        <p:nvSpPr>
          <p:cNvPr id="5" name="Rectángulo 4"/>
          <p:cNvSpPr/>
          <p:nvPr/>
        </p:nvSpPr>
        <p:spPr>
          <a:xfrm>
            <a:off x="-68997" y="772309"/>
            <a:ext cx="1428577" cy="338554"/>
          </a:xfrm>
          <a:prstGeom prst="rect">
            <a:avLst/>
          </a:prstGeom>
        </p:spPr>
        <p:txBody>
          <a:bodyPr wrap="square">
            <a:spAutoFit/>
          </a:bodyPr>
          <a:lstStyle/>
          <a:p>
            <a:pPr algn="ctr"/>
            <a:r>
              <a:rPr lang="es-MX" sz="1600" dirty="0" smtClean="0">
                <a:latin typeface="Constantia" panose="02030602050306030303" pitchFamily="18" charset="0"/>
              </a:rPr>
              <a:t>Clasificación</a:t>
            </a:r>
            <a:endParaRPr lang="es-MX" sz="1600" dirty="0">
              <a:latin typeface="Constantia" panose="02030602050306030303" pitchFamily="18" charset="0"/>
            </a:endParaRPr>
          </a:p>
        </p:txBody>
      </p:sp>
      <p:sp>
        <p:nvSpPr>
          <p:cNvPr id="6" name="Flecha curvada hacia la izquierda 5">
            <a:hlinkClick r:id="rId8" action="ppaction://hlinksldjump"/>
          </p:cNvPr>
          <p:cNvSpPr/>
          <p:nvPr/>
        </p:nvSpPr>
        <p:spPr>
          <a:xfrm>
            <a:off x="8748464" y="5805264"/>
            <a:ext cx="216024" cy="2880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 name="Marcador de pie de página 1"/>
          <p:cNvSpPr>
            <a:spLocks noGrp="1"/>
          </p:cNvSpPr>
          <p:nvPr>
            <p:ph type="ftr" sz="quarter" idx="11"/>
          </p:nvPr>
        </p:nvSpPr>
        <p:spPr>
          <a:xfrm>
            <a:off x="1907704" y="6410151"/>
            <a:ext cx="5716488" cy="365125"/>
          </a:xfrm>
        </p:spPr>
        <p:txBody>
          <a:bodyPr/>
          <a:lstStyle/>
          <a:p>
            <a:r>
              <a:rPr lang="en-US" dirty="0" smtClean="0"/>
              <a:t>INEGI 2015</a:t>
            </a:r>
            <a:endParaRPr lang="en-US" dirty="0"/>
          </a:p>
        </p:txBody>
      </p:sp>
    </p:spTree>
    <p:extLst>
      <p:ext uri="{BB962C8B-B14F-4D97-AF65-F5344CB8AC3E}">
        <p14:creationId xmlns:p14="http://schemas.microsoft.com/office/powerpoint/2010/main" val="18747885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2415" y="404664"/>
            <a:ext cx="6248400" cy="1143000"/>
          </a:xfrm>
        </p:spPr>
        <p:txBody>
          <a:bodyPr>
            <a:noAutofit/>
          </a:bodyPr>
          <a:lstStyle/>
          <a:p>
            <a:pPr algn="ctr"/>
            <a:r>
              <a:rPr lang="es-MX" dirty="0" smtClean="0"/>
              <a:t>Cuentas Corto Plazo</a:t>
            </a:r>
            <a:endParaRPr lang="es-MX" dirty="0"/>
          </a:p>
        </p:txBody>
      </p:sp>
      <p:pic>
        <p:nvPicPr>
          <p:cNvPr id="399362" name="Picture 2" descr="Thumbnail"/>
          <p:cNvPicPr>
            <a:picLocks noChangeAspect="1" noChangeArrowheads="1"/>
          </p:cNvPicPr>
          <p:nvPr/>
        </p:nvPicPr>
        <p:blipFill>
          <a:blip r:embed="rId2" cstate="print"/>
          <a:srcRect/>
          <a:stretch>
            <a:fillRect/>
          </a:stretch>
        </p:blipFill>
        <p:spPr bwMode="auto">
          <a:xfrm>
            <a:off x="395536" y="4941168"/>
            <a:ext cx="1171575" cy="1524001"/>
          </a:xfrm>
          <a:prstGeom prst="rect">
            <a:avLst/>
          </a:prstGeom>
          <a:noFill/>
        </p:spPr>
      </p:pic>
      <p:pic>
        <p:nvPicPr>
          <p:cNvPr id="1025" name="Picture 1" descr="Cue_pun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4300" cy="11430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68997" y="772309"/>
            <a:ext cx="1428577" cy="338554"/>
          </a:xfrm>
          <a:prstGeom prst="rect">
            <a:avLst/>
          </a:prstGeom>
        </p:spPr>
        <p:txBody>
          <a:bodyPr wrap="square">
            <a:spAutoFit/>
          </a:bodyPr>
          <a:lstStyle/>
          <a:p>
            <a:pPr algn="ctr"/>
            <a:r>
              <a:rPr lang="es-MX" sz="1600" dirty="0" smtClean="0">
                <a:latin typeface="Constantia" panose="02030602050306030303" pitchFamily="18" charset="0"/>
              </a:rPr>
              <a:t>Clasificación</a:t>
            </a:r>
            <a:endParaRPr lang="es-MX" sz="1600" dirty="0">
              <a:latin typeface="Constantia" panose="02030602050306030303" pitchFamily="18" charset="0"/>
            </a:endParaRPr>
          </a:p>
        </p:txBody>
      </p:sp>
      <p:graphicFrame>
        <p:nvGraphicFramePr>
          <p:cNvPr id="7" name="Diagrama 6"/>
          <p:cNvGraphicFramePr/>
          <p:nvPr>
            <p:extLst>
              <p:ext uri="{D42A27DB-BD31-4B8C-83A1-F6EECF244321}">
                <p14:modId xmlns:p14="http://schemas.microsoft.com/office/powerpoint/2010/main" val="3996786878"/>
              </p:ext>
            </p:extLst>
          </p:nvPr>
        </p:nvGraphicFramePr>
        <p:xfrm>
          <a:off x="1835696" y="1844824"/>
          <a:ext cx="6768752" cy="4536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Flecha curvada hacia la izquierda 7">
            <a:hlinkClick r:id="rId9" action="ppaction://hlinksldjump"/>
          </p:cNvPr>
          <p:cNvSpPr/>
          <p:nvPr/>
        </p:nvSpPr>
        <p:spPr>
          <a:xfrm>
            <a:off x="8748464" y="5805264"/>
            <a:ext cx="216024" cy="2880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 name="Marcador de pie de página 2"/>
          <p:cNvSpPr>
            <a:spLocks noGrp="1"/>
          </p:cNvSpPr>
          <p:nvPr>
            <p:ph type="ftr" sz="quarter" idx="11"/>
          </p:nvPr>
        </p:nvSpPr>
        <p:spPr/>
        <p:txBody>
          <a:bodyPr/>
          <a:lstStyle/>
          <a:p>
            <a:pPr algn="r"/>
            <a:r>
              <a:rPr lang="en-US" dirty="0" smtClean="0"/>
              <a:t>INEGI 2015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1680" y="1412776"/>
            <a:ext cx="6552728" cy="5219447"/>
          </a:xfrm>
        </p:spPr>
        <p:txBody>
          <a:bodyPr>
            <a:normAutofit lnSpcReduction="10000"/>
          </a:bodyPr>
          <a:lstStyle/>
          <a:p>
            <a:pPr lvl="0" algn="just"/>
            <a:r>
              <a:rPr lang="es-MX" sz="2800" dirty="0"/>
              <a:t>En el Sistema de Cuentas Nacionales de México (SCNM), las Cuentas de Bienes y Servicios contienen una cuenta llamada de </a:t>
            </a:r>
            <a:r>
              <a:rPr lang="es-MX" sz="2800" i="1" dirty="0"/>
              <a:t>Oferta y utilización de bienes y servicios</a:t>
            </a:r>
            <a:r>
              <a:rPr lang="es-MX" sz="2800" dirty="0"/>
              <a:t> a la que también se le denomina "</a:t>
            </a:r>
            <a:r>
              <a:rPr lang="es-MX" sz="2800" b="1" dirty="0"/>
              <a:t>Cuenta 0</a:t>
            </a:r>
            <a:r>
              <a:rPr lang="es-MX" sz="2800" dirty="0"/>
              <a:t>", por la importancia que reviste dentro del mismo Sistema, enlazando las transacciones con bienes y servicios que tienen lugar entre los sectores de actividad y las unidades </a:t>
            </a:r>
            <a:r>
              <a:rPr lang="es-MX" sz="2800" dirty="0" smtClean="0"/>
              <a:t>institucionales.</a:t>
            </a:r>
            <a:endParaRPr lang="es-MX" sz="2800" dirty="0"/>
          </a:p>
          <a:p>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a:latin typeface="Constantia" panose="02030602050306030303" pitchFamily="18" charset="0"/>
              </a:rPr>
              <a:t>1</a:t>
            </a:r>
          </a:p>
        </p:txBody>
      </p:sp>
      <p:sp>
        <p:nvSpPr>
          <p:cNvPr id="5" name="Título 1"/>
          <p:cNvSpPr>
            <a:spLocks noGrp="1"/>
          </p:cNvSpPr>
          <p:nvPr>
            <p:ph type="title"/>
          </p:nvPr>
        </p:nvSpPr>
        <p:spPr>
          <a:xfrm>
            <a:off x="323528" y="0"/>
            <a:ext cx="8712968" cy="332656"/>
          </a:xfr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s-MX" sz="1600" i="1" dirty="0" smtClean="0"/>
              <a:t>Cuentas de bienes y servicios</a:t>
            </a:r>
            <a:endParaRPr lang="es-MX" sz="1600" i="1" dirty="0"/>
          </a:p>
        </p:txBody>
      </p:sp>
      <p:sp>
        <p:nvSpPr>
          <p:cNvPr id="2" name="Marcador de pie de página 1"/>
          <p:cNvSpPr>
            <a:spLocks noGrp="1"/>
          </p:cNvSpPr>
          <p:nvPr>
            <p:ph type="ftr" sz="quarter" idx="11"/>
          </p:nvPr>
        </p:nvSpPr>
        <p:spPr>
          <a:xfrm>
            <a:off x="1907704" y="6273973"/>
            <a:ext cx="5716488" cy="365125"/>
          </a:xfrm>
        </p:spPr>
        <p:txBody>
          <a:bodyPr/>
          <a:lstStyle/>
          <a:p>
            <a:r>
              <a:rPr lang="en-US" dirty="0" smtClean="0"/>
              <a:t>INEGI 2015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1680" y="1412776"/>
            <a:ext cx="6914728" cy="4104456"/>
          </a:xfrm>
        </p:spPr>
        <p:txBody>
          <a:bodyPr>
            <a:normAutofit/>
          </a:bodyPr>
          <a:lstStyle/>
          <a:p>
            <a:pPr lvl="0" algn="just"/>
            <a:r>
              <a:rPr lang="es-MX" sz="2800" dirty="0"/>
              <a:t>Las Cuentas de Bienes y Servicios explican que la </a:t>
            </a:r>
            <a:r>
              <a:rPr lang="es-MX" sz="2800" dirty="0" smtClean="0"/>
              <a:t>oferta </a:t>
            </a:r>
            <a:r>
              <a:rPr lang="es-MX" sz="2800" dirty="0"/>
              <a:t>total de bienes y servicios se origina en el mercado nacional e internacional, incluyendo los impuestos que gravan a los productos y los subsidios que estimulan al consumo y a la producción de un bien o un servicio. </a:t>
            </a:r>
            <a:endParaRPr lang="es-MX" sz="2800" dirty="0" smtClean="0"/>
          </a:p>
        </p:txBody>
      </p:sp>
      <p:sp>
        <p:nvSpPr>
          <p:cNvPr id="6" name="Rectángulo 5"/>
          <p:cNvSpPr/>
          <p:nvPr/>
        </p:nvSpPr>
        <p:spPr>
          <a:xfrm>
            <a:off x="-68997" y="739258"/>
            <a:ext cx="1435089" cy="461665"/>
          </a:xfrm>
          <a:prstGeom prst="rect">
            <a:avLst/>
          </a:prstGeom>
        </p:spPr>
        <p:txBody>
          <a:bodyPr wrap="square">
            <a:spAutoFit/>
          </a:bodyPr>
          <a:lstStyle/>
          <a:p>
            <a:pPr algn="ctr"/>
            <a:r>
              <a:rPr lang="es-MX" sz="2400" dirty="0">
                <a:latin typeface="Constantia" panose="02030602050306030303" pitchFamily="18" charset="0"/>
              </a:rPr>
              <a:t>1</a:t>
            </a:r>
          </a:p>
        </p:txBody>
      </p:sp>
      <p:sp>
        <p:nvSpPr>
          <p:cNvPr id="7" name="Título 1"/>
          <p:cNvSpPr>
            <a:spLocks noGrp="1"/>
          </p:cNvSpPr>
          <p:nvPr>
            <p:ph type="title"/>
          </p:nvPr>
        </p:nvSpPr>
        <p:spPr>
          <a:xfrm>
            <a:off x="323528" y="0"/>
            <a:ext cx="8712968" cy="332656"/>
          </a:xfr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s-MX" sz="1600" i="1" dirty="0" smtClean="0"/>
              <a:t>Cuentas de bienes y servicios</a:t>
            </a:r>
            <a:endParaRPr lang="es-MX" sz="1600" i="1" dirty="0"/>
          </a:p>
        </p:txBody>
      </p:sp>
      <p:sp>
        <p:nvSpPr>
          <p:cNvPr id="2" name="Marcador de pie de página 1"/>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2180532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3728" y="1484784"/>
            <a:ext cx="6338664" cy="4752528"/>
          </a:xfrm>
        </p:spPr>
        <p:txBody>
          <a:bodyPr>
            <a:normAutofit lnSpcReduction="10000"/>
          </a:bodyPr>
          <a:lstStyle/>
          <a:p>
            <a:pPr lvl="0" algn="just"/>
            <a:r>
              <a:rPr lang="es-MX" sz="2800" dirty="0" smtClean="0"/>
              <a:t>Su </a:t>
            </a:r>
            <a:r>
              <a:rPr lang="es-MX" sz="2800" dirty="0"/>
              <a:t>contrapartida es la utilización de tales bienes y servicios, que pueden destinarse a la demanda intermedia de las actividades productoras, y a la demanda final, que está integrada por el consumo de los hogares, el consumo del gobierno general, la formación bruta de capital y las exportaciones al resto del </a:t>
            </a:r>
            <a:r>
              <a:rPr lang="es-MX" sz="2800" dirty="0" smtClean="0"/>
              <a:t>mundo.</a:t>
            </a:r>
            <a:endParaRPr lang="es-MX" sz="2800" dirty="0"/>
          </a:p>
          <a:p>
            <a:pPr marL="0" indent="0">
              <a:buNone/>
            </a:pPr>
            <a:endParaRPr lang="es-MX" dirty="0"/>
          </a:p>
        </p:txBody>
      </p:sp>
      <p:sp>
        <p:nvSpPr>
          <p:cNvPr id="6" name="Rectángulo 5"/>
          <p:cNvSpPr/>
          <p:nvPr/>
        </p:nvSpPr>
        <p:spPr>
          <a:xfrm>
            <a:off x="-68997" y="739258"/>
            <a:ext cx="1435089" cy="461665"/>
          </a:xfrm>
          <a:prstGeom prst="rect">
            <a:avLst/>
          </a:prstGeom>
        </p:spPr>
        <p:txBody>
          <a:bodyPr wrap="square">
            <a:spAutoFit/>
          </a:bodyPr>
          <a:lstStyle/>
          <a:p>
            <a:pPr algn="ctr"/>
            <a:r>
              <a:rPr lang="es-MX" sz="2400" dirty="0">
                <a:latin typeface="Constantia" panose="02030602050306030303" pitchFamily="18" charset="0"/>
              </a:rPr>
              <a:t>1</a:t>
            </a:r>
          </a:p>
        </p:txBody>
      </p:sp>
      <p:sp>
        <p:nvSpPr>
          <p:cNvPr id="7" name="Título 1"/>
          <p:cNvSpPr>
            <a:spLocks noGrp="1"/>
          </p:cNvSpPr>
          <p:nvPr>
            <p:ph type="title"/>
          </p:nvPr>
        </p:nvSpPr>
        <p:spPr>
          <a:xfrm>
            <a:off x="323528" y="0"/>
            <a:ext cx="8712968" cy="332656"/>
          </a:xfr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s-MX" sz="1600" i="1" dirty="0" smtClean="0"/>
              <a:t>Cuentas de bienes y servicios</a:t>
            </a:r>
            <a:endParaRPr lang="es-MX" sz="1600" i="1" dirty="0"/>
          </a:p>
        </p:txBody>
      </p:sp>
      <p:sp>
        <p:nvSpPr>
          <p:cNvPr id="2" name="Flecha izquierda 1">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pie de página 3"/>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29528719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1196752"/>
            <a:ext cx="6624736" cy="4248472"/>
          </a:xfrm>
        </p:spPr>
        <p:txBody>
          <a:bodyPr>
            <a:normAutofit/>
          </a:bodyPr>
          <a:lstStyle/>
          <a:p>
            <a:pPr algn="r"/>
            <a:r>
              <a:rPr lang="es-MX" dirty="0" smtClean="0">
                <a:latin typeface="Constantia" panose="02030602050306030303" pitchFamily="18" charset="0"/>
              </a:rPr>
              <a:t>Unidad de Aprendizaje:</a:t>
            </a:r>
            <a:br>
              <a:rPr lang="es-MX" dirty="0" smtClean="0">
                <a:latin typeface="Constantia" panose="02030602050306030303" pitchFamily="18" charset="0"/>
              </a:rPr>
            </a:br>
            <a:r>
              <a:rPr lang="es-MX" dirty="0" smtClean="0">
                <a:latin typeface="Constantia" panose="02030602050306030303" pitchFamily="18" charset="0"/>
              </a:rPr>
              <a:t/>
            </a:r>
            <a:br>
              <a:rPr lang="es-MX" dirty="0" smtClean="0">
                <a:latin typeface="Constantia" panose="02030602050306030303" pitchFamily="18" charset="0"/>
              </a:rPr>
            </a:br>
            <a:r>
              <a:rPr lang="es-MX" dirty="0" smtClean="0">
                <a:latin typeface="Constantia" panose="02030602050306030303" pitchFamily="18" charset="0"/>
              </a:rPr>
              <a:t>Planeación</a:t>
            </a:r>
            <a:endParaRPr lang="es-MX" dirty="0">
              <a:latin typeface="Constantia" panose="02030602050306030303" pitchFamily="18" charset="0"/>
            </a:endParaRPr>
          </a:p>
        </p:txBody>
      </p:sp>
      <p:pic>
        <p:nvPicPr>
          <p:cNvPr id="5" name="ipfUWOGy1sZkc0cfM:" descr="Descripción: http://t2.gstatic.com/images?q=tbn:UWOGy1sZkc0cfM:http://genuaemex9398.files.wordpress.com/2008/05/escud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055" y="313018"/>
            <a:ext cx="1374698" cy="10473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agen 1" descr="G:\facultad de ciencias politicas.jpg"/>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5517232"/>
            <a:ext cx="1307976" cy="119107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Marcador de pie de página 2"/>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312376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616" y="1200923"/>
            <a:ext cx="7344815" cy="5112568"/>
          </a:xfrm>
        </p:spPr>
        <p:txBody>
          <a:bodyPr>
            <a:normAutofit fontScale="77500" lnSpcReduction="20000"/>
          </a:bodyPr>
          <a:lstStyle/>
          <a:p>
            <a:pPr marL="0" indent="0" algn="just">
              <a:buNone/>
            </a:pPr>
            <a:r>
              <a:rPr lang="es-MX" sz="2900" dirty="0"/>
              <a:t>Las Cuentas por Sectores Institucionales brindan los resultados de cada uno de ellos a precios corrientes de cada año y por periodo, correspondientes a las siguientes cuentas</a:t>
            </a:r>
            <a:r>
              <a:rPr lang="es-MX" sz="2900" dirty="0" smtClean="0"/>
              <a:t>:</a:t>
            </a:r>
          </a:p>
          <a:p>
            <a:pPr marL="0" indent="0" algn="just">
              <a:buNone/>
            </a:pPr>
            <a:r>
              <a:rPr lang="es-MX" dirty="0"/>
              <a:t/>
            </a:r>
            <a:br>
              <a:rPr lang="es-MX" dirty="0"/>
            </a:br>
            <a:r>
              <a:rPr lang="es-MX" dirty="0"/>
              <a:t/>
            </a:r>
            <a:br>
              <a:rPr lang="es-MX" dirty="0"/>
            </a:br>
            <a:r>
              <a:rPr lang="es-MX" sz="2900" dirty="0" smtClean="0"/>
              <a:t>Cuenta </a:t>
            </a:r>
            <a:r>
              <a:rPr lang="es-MX" sz="2900" dirty="0"/>
              <a:t>de </a:t>
            </a:r>
            <a:r>
              <a:rPr lang="es-MX" sz="2900" dirty="0" smtClean="0"/>
              <a:t>producción </a:t>
            </a:r>
            <a:r>
              <a:rPr lang="es-MX" sz="2900" dirty="0"/>
              <a:t>(de bienes y servicios con el exterior)</a:t>
            </a:r>
          </a:p>
          <a:p>
            <a:pPr lvl="1">
              <a:buFont typeface="Arial" panose="020B0604020202020204" pitchFamily="34" charset="0"/>
              <a:buChar char="•"/>
            </a:pPr>
            <a:r>
              <a:rPr lang="es-MX" sz="2700" dirty="0" smtClean="0"/>
              <a:t>Cuenta </a:t>
            </a:r>
            <a:r>
              <a:rPr lang="es-MX" sz="2700" dirty="0"/>
              <a:t>de generación del ingreso</a:t>
            </a:r>
          </a:p>
          <a:p>
            <a:pPr lvl="1">
              <a:buFont typeface="Arial" panose="020B0604020202020204" pitchFamily="34" charset="0"/>
              <a:buChar char="•"/>
            </a:pPr>
            <a:r>
              <a:rPr lang="es-MX" sz="2700" dirty="0" smtClean="0"/>
              <a:t>Cuenta </a:t>
            </a:r>
            <a:r>
              <a:rPr lang="es-MX" sz="2700" dirty="0"/>
              <a:t>de asignación del ingreso primario</a:t>
            </a:r>
          </a:p>
          <a:p>
            <a:pPr lvl="1">
              <a:buFont typeface="Arial" panose="020B0604020202020204" pitchFamily="34" charset="0"/>
              <a:buChar char="•"/>
            </a:pPr>
            <a:r>
              <a:rPr lang="es-MX" sz="2700" dirty="0" smtClean="0"/>
              <a:t>Cuenta </a:t>
            </a:r>
            <a:r>
              <a:rPr lang="es-MX" sz="2700" dirty="0"/>
              <a:t>de redistribución secundaria del ingreso</a:t>
            </a:r>
          </a:p>
          <a:p>
            <a:pPr lvl="1">
              <a:buFont typeface="Arial" panose="020B0604020202020204" pitchFamily="34" charset="0"/>
              <a:buChar char="•"/>
            </a:pPr>
            <a:r>
              <a:rPr lang="es-MX" sz="2700" dirty="0" smtClean="0"/>
              <a:t>Cuenta </a:t>
            </a:r>
            <a:r>
              <a:rPr lang="es-MX" sz="2700" dirty="0"/>
              <a:t>de redistribución del ingreso en especie</a:t>
            </a:r>
          </a:p>
          <a:p>
            <a:pPr lvl="1">
              <a:buFont typeface="Arial" panose="020B0604020202020204" pitchFamily="34" charset="0"/>
              <a:buChar char="•"/>
            </a:pPr>
            <a:r>
              <a:rPr lang="es-MX" sz="2700" dirty="0" smtClean="0"/>
              <a:t>Cuenta </a:t>
            </a:r>
            <a:r>
              <a:rPr lang="es-MX" sz="2700" dirty="0"/>
              <a:t>de utilización del ingreso</a:t>
            </a:r>
          </a:p>
          <a:p>
            <a:pPr lvl="1">
              <a:buFont typeface="Arial" panose="020B0604020202020204" pitchFamily="34" charset="0"/>
              <a:buChar char="•"/>
            </a:pPr>
            <a:r>
              <a:rPr lang="es-MX" sz="2700" dirty="0" smtClean="0"/>
              <a:t>Cuenta </a:t>
            </a:r>
            <a:r>
              <a:rPr lang="es-MX" sz="2700" dirty="0"/>
              <a:t>de Acumulación de capital (no financiero)</a:t>
            </a:r>
          </a:p>
          <a:p>
            <a:pPr lvl="1">
              <a:buFont typeface="Arial" panose="020B0604020202020204" pitchFamily="34" charset="0"/>
              <a:buChar char="•"/>
            </a:pPr>
            <a:r>
              <a:rPr lang="es-MX" sz="2700" dirty="0" smtClean="0"/>
              <a:t>Cuenta </a:t>
            </a:r>
            <a:r>
              <a:rPr lang="es-MX" sz="2700" dirty="0"/>
              <a:t>financiera</a:t>
            </a:r>
          </a:p>
          <a:p>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2</a:t>
            </a:r>
            <a:endParaRPr lang="es-MX" sz="2400" dirty="0">
              <a:latin typeface="Constantia" panose="02030602050306030303" pitchFamily="18" charset="0"/>
            </a:endParaRPr>
          </a:p>
        </p:txBody>
      </p:sp>
      <p:sp>
        <p:nvSpPr>
          <p:cNvPr id="6" name="Título 1"/>
          <p:cNvSpPr>
            <a:spLocks noGrp="1"/>
          </p:cNvSpPr>
          <p:nvPr>
            <p:ph type="title"/>
          </p:nvPr>
        </p:nvSpPr>
        <p:spPr>
          <a:xfrm>
            <a:off x="323528" y="0"/>
            <a:ext cx="8712968" cy="332656"/>
          </a:xfr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s-MX" sz="1600" i="1" dirty="0" smtClean="0"/>
              <a:t>Cuentas por sectores institucionales</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26290167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7604" y="1268760"/>
            <a:ext cx="7344815" cy="4824536"/>
          </a:xfrm>
        </p:spPr>
        <p:txBody>
          <a:bodyPr>
            <a:normAutofit fontScale="85000" lnSpcReduction="10000"/>
          </a:bodyPr>
          <a:lstStyle/>
          <a:p>
            <a:pPr algn="just"/>
            <a:r>
              <a:rPr lang="es-MX" sz="2400" dirty="0"/>
              <a:t>Los Indicadores Macroeconómicos del Sector Público ofrecen información de las Cuentas de Producción del Gobierno general en sus tres niveles: Federal, Estatal, Municipal y de las Instituciones de Seguridad Social, más las empresas públicas y organismos descentralizados y desconcentrados, incluyendo el número de puestos de trabajo remunerados. </a:t>
            </a:r>
          </a:p>
          <a:p>
            <a:pPr algn="just"/>
            <a:r>
              <a:rPr lang="es-MX" sz="2400" dirty="0" smtClean="0"/>
              <a:t>En </a:t>
            </a:r>
            <a:r>
              <a:rPr lang="es-MX" sz="2400" dirty="0"/>
              <a:t>un apartado especial, se desglosa la actividad de </a:t>
            </a:r>
            <a:r>
              <a:rPr lang="es-MX" sz="2400" dirty="0" smtClean="0"/>
              <a:t>Construcción </a:t>
            </a:r>
            <a:r>
              <a:rPr lang="es-MX" sz="2400" dirty="0"/>
              <a:t>que genera el gasto público, por tipos </a:t>
            </a:r>
            <a:r>
              <a:rPr lang="es-MX" sz="2400" dirty="0" smtClean="0"/>
              <a:t>de </a:t>
            </a:r>
            <a:r>
              <a:rPr lang="es-MX" sz="2400" dirty="0"/>
              <a:t>obras.</a:t>
            </a:r>
          </a:p>
          <a:p>
            <a:pPr algn="just"/>
            <a:r>
              <a:rPr lang="es-MX" sz="2400" dirty="0"/>
              <a:t>Tales estadísticas pueden ser relacionadas y comparadas con los respectivos agregados macroeconómicos nacionales, permitiendo la evaluación de las políticas que define el gobierno, tanto en términos monetarios como fiscales.</a:t>
            </a:r>
          </a:p>
          <a:p>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3</a:t>
            </a:r>
            <a:endParaRPr lang="es-MX" sz="2400" dirty="0">
              <a:latin typeface="Constantia" panose="02030602050306030303" pitchFamily="18" charset="0"/>
            </a:endParaRPr>
          </a:p>
        </p:txBody>
      </p:sp>
      <p:sp>
        <p:nvSpPr>
          <p:cNvPr id="6" name="Título 1"/>
          <p:cNvSpPr>
            <a:spLocks noGrp="1"/>
          </p:cNvSpPr>
          <p:nvPr>
            <p:ph type="title"/>
          </p:nvPr>
        </p:nvSpPr>
        <p:spPr>
          <a:xfrm>
            <a:off x="323528" y="0"/>
            <a:ext cx="8712968" cy="332656"/>
          </a:xfr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s-MX" sz="1600" i="1" dirty="0" smtClean="0"/>
              <a:t>Indicadores macroeconómicos del sector público</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15356603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608" y="1222332"/>
            <a:ext cx="7416824" cy="4535760"/>
          </a:xfrm>
        </p:spPr>
        <p:txBody>
          <a:bodyPr>
            <a:normAutofit/>
          </a:bodyPr>
          <a:lstStyle/>
          <a:p>
            <a:pPr algn="just"/>
            <a:r>
              <a:rPr lang="es-MX" dirty="0"/>
              <a:t>El rubro Gobiernos Estatales, Cuentas Corrientes y de Acumulación de Capital y Cuentas de Producción por Finalidad brinda abundante información sobre las cuentas de los gobiernos estatales y del Distrito Federal.</a:t>
            </a:r>
          </a:p>
          <a:p>
            <a:pPr algn="just"/>
            <a:r>
              <a:rPr lang="es-MX" dirty="0"/>
              <a:t>Para la obtención de los valores a precios corrientes en las cuentas de los gobiernos estatales, se realiza un análisis y clasificación detallada de las transacciones económicas (corrientes y de capital) en que participan estas entidades con otros agentes económicos, en acuerdo con los lineamientos de la contabilidad nacional.</a:t>
            </a:r>
          </a:p>
          <a:p>
            <a:pPr algn="just"/>
            <a:r>
              <a:rPr lang="es-MX" dirty="0"/>
              <a:t>Los valores a precios constantes se elaboran sólo para el total de las entidades federativas, utilizando índices de volumen físico e índices de precios, extrapolando el valor agregado y deflactando los valores corrientes del consumo intermedio.</a:t>
            </a:r>
          </a:p>
          <a:p>
            <a:pPr algn="just"/>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4</a:t>
            </a:r>
            <a:endParaRPr lang="es-MX" sz="2400" dirty="0">
              <a:latin typeface="Constantia" panose="02030602050306030303" pitchFamily="18" charset="0"/>
            </a:endParaRPr>
          </a:p>
        </p:txBody>
      </p:sp>
      <p:sp>
        <p:nvSpPr>
          <p:cNvPr id="6" name="Título 1"/>
          <p:cNvSpPr txBox="1">
            <a:spLocks/>
          </p:cNvSpPr>
          <p:nvPr/>
        </p:nvSpPr>
        <p:spPr>
          <a:xfrm>
            <a:off x="323528" y="-33051"/>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200" dirty="0" smtClean="0"/>
              <a:t>Gobiernos </a:t>
            </a:r>
            <a:r>
              <a:rPr lang="es-MX" sz="1200" dirty="0"/>
              <a:t>Estatales, Cuentas Corrientes y de Acumulación de Capital y Cuentas de Producción por </a:t>
            </a:r>
            <a:r>
              <a:rPr lang="es-MX" sz="1200" dirty="0" smtClean="0"/>
              <a:t>Finalidad</a:t>
            </a:r>
            <a:endParaRPr lang="es-MX" sz="12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39000002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66092" y="1484785"/>
            <a:ext cx="7382372" cy="4176464"/>
          </a:xfrm>
        </p:spPr>
        <p:txBody>
          <a:bodyPr>
            <a:normAutofit/>
          </a:bodyPr>
          <a:lstStyle/>
          <a:p>
            <a:pPr algn="just"/>
            <a:r>
              <a:rPr lang="es-MX" dirty="0"/>
              <a:t>En la Cuenta Satélite del Subsector Informal de los Hogares se brinda información sobre el conjunto de unidades económicas dedicadas a la producción de bienes o servicios con la finalidad primordial de generar empleo e ingreso para las personas implicadas. </a:t>
            </a:r>
            <a:endParaRPr lang="es-MX" dirty="0" smtClean="0"/>
          </a:p>
          <a:p>
            <a:pPr algn="just"/>
            <a:r>
              <a:rPr lang="es-MX" dirty="0" smtClean="0"/>
              <a:t>En </a:t>
            </a:r>
            <a:r>
              <a:rPr lang="es-MX" dirty="0"/>
              <a:t>el caso de México, este subsector abarca a los hogares de empleadores (quienes perciben ingresos mixtos y tienen asalariados en forma permanente, pero sin mediar contrato por escrito ni prestaciones de Ley) y a los trabajadores por cuenta propia (que perciben ingresos mixtos y, ocasionalmente, utilizan ayuda de familiares o emplean asalariados en los mismo términos que los anteriores hogares</a:t>
            </a:r>
            <a:r>
              <a:rPr lang="es-MX" dirty="0" smtClean="0"/>
              <a:t>).</a:t>
            </a:r>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5</a:t>
            </a:r>
            <a:endParaRPr lang="es-MX" sz="2400" dirty="0">
              <a:latin typeface="Constantia" panose="02030602050306030303" pitchFamily="18" charset="0"/>
            </a:endParaRPr>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del subsector informal de los hogares</a:t>
            </a:r>
            <a:endParaRPr lang="es-MX" sz="1600" i="1" dirty="0"/>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90464" y="1484784"/>
            <a:ext cx="7313984" cy="4209331"/>
          </a:xfrm>
        </p:spPr>
        <p:txBody>
          <a:bodyPr>
            <a:normAutofit/>
          </a:bodyPr>
          <a:lstStyle/>
          <a:p>
            <a:pPr algn="just"/>
            <a:r>
              <a:rPr lang="es-MX" sz="2000" dirty="0" smtClean="0"/>
              <a:t>Para </a:t>
            </a:r>
            <a:r>
              <a:rPr lang="es-MX" sz="2000" dirty="0"/>
              <a:t>efectuar la medición del Subsector Informal, que se ubica dentro del Sector Institucional de Hogares, se acudió a información recopilada por la Encuesta Nacional de </a:t>
            </a:r>
            <a:r>
              <a:rPr lang="es-MX" sz="2000" dirty="0" err="1" smtClean="0"/>
              <a:t>Micronegocios</a:t>
            </a:r>
            <a:r>
              <a:rPr lang="es-MX" sz="2000" dirty="0" smtClean="0"/>
              <a:t> </a:t>
            </a:r>
            <a:r>
              <a:rPr lang="es-MX" sz="2000" dirty="0"/>
              <a:t>(ENAMIN) que el INEGI levantó cada dos años hasta 1992</a:t>
            </a:r>
            <a:r>
              <a:rPr lang="es-MX" sz="2000" dirty="0" smtClean="0"/>
              <a:t>.</a:t>
            </a:r>
          </a:p>
          <a:p>
            <a:pPr algn="just"/>
            <a:r>
              <a:rPr lang="es-MX" sz="2000" dirty="0" smtClean="0"/>
              <a:t>La </a:t>
            </a:r>
            <a:r>
              <a:rPr lang="es-MX" sz="2000" dirty="0"/>
              <a:t>información se complementa además con datos directos del Sistema de Cuentas de Bienes y Servicios. </a:t>
            </a:r>
            <a:endParaRPr lang="es-MX" sz="2000" dirty="0" smtClean="0"/>
          </a:p>
          <a:p>
            <a:pPr algn="just"/>
            <a:r>
              <a:rPr lang="es-MX" sz="2000" dirty="0" smtClean="0"/>
              <a:t>Es </a:t>
            </a:r>
            <a:r>
              <a:rPr lang="es-MX" sz="2000" dirty="0"/>
              <a:t>importante señalar que estos estudios se han retomado a partir de la base 2003 y en fecha próxima </a:t>
            </a:r>
            <a:r>
              <a:rPr lang="es-MX" sz="2000" dirty="0" smtClean="0"/>
              <a:t>se ofrecerá </a:t>
            </a:r>
            <a:r>
              <a:rPr lang="es-MX" sz="2000" dirty="0"/>
              <a:t>una serie 2003-2010.</a:t>
            </a:r>
          </a:p>
          <a:p>
            <a:endParaRPr lang="es-MX" sz="2000"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5</a:t>
            </a:r>
            <a:endParaRPr lang="es-MX" sz="2400" dirty="0">
              <a:latin typeface="Constantia" panose="02030602050306030303" pitchFamily="18" charset="0"/>
            </a:endParaRPr>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del subsector informal de los hogares</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22515595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616" y="1412776"/>
            <a:ext cx="7560839" cy="4752528"/>
          </a:xfrm>
        </p:spPr>
        <p:txBody>
          <a:bodyPr>
            <a:noAutofit/>
          </a:bodyPr>
          <a:lstStyle/>
          <a:p>
            <a:pPr algn="just"/>
            <a:r>
              <a:rPr lang="es-MX" sz="2000" dirty="0"/>
              <a:t>El Producto Interno Bruto por Entidad Federativa es otro rubro del Sistema de Cuentas Nacionales de México (SCNM</a:t>
            </a:r>
            <a:r>
              <a:rPr lang="es-MX" sz="2000" dirty="0" smtClean="0"/>
              <a:t>).</a:t>
            </a:r>
          </a:p>
          <a:p>
            <a:pPr algn="just"/>
            <a:r>
              <a:rPr lang="es-MX" sz="2000" dirty="0" smtClean="0"/>
              <a:t>Presenta </a:t>
            </a:r>
            <a:r>
              <a:rPr lang="es-MX" sz="2000" dirty="0"/>
              <a:t>datos en valores corrientes y constantes, por división industrial y gran división de actividad económica, en respuesta a la creciente demanda de información regional oportuna que permita conocer anualmente el comportamiento y desarrollo de las actividades económicas en cada entidad federativa del país.</a:t>
            </a:r>
          </a:p>
          <a:p>
            <a:pPr algn="just"/>
            <a:r>
              <a:rPr lang="es-MX" sz="2000" dirty="0"/>
              <a:t>Cabe mencionar que para evitar confusiones se considerarán como sinónimos el Valor Agregado Bruto y el Producto Interno Bruto, en valores básicos, tal y como sucede en otros países</a:t>
            </a:r>
            <a:r>
              <a:rPr lang="es-MX" sz="2000" dirty="0" smtClean="0"/>
              <a:t>.</a:t>
            </a:r>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6</a:t>
            </a:r>
            <a:endParaRPr lang="es-MX" sz="2400" dirty="0">
              <a:latin typeface="Constantia" panose="02030602050306030303" pitchFamily="18" charset="0"/>
            </a:endParaRPr>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Producto Interno Bruto por Entidad Federativa</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8589979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624" y="1340768"/>
            <a:ext cx="7560840" cy="4536504"/>
          </a:xfrm>
        </p:spPr>
        <p:txBody>
          <a:bodyPr>
            <a:normAutofit/>
          </a:bodyPr>
          <a:lstStyle/>
          <a:p>
            <a:pPr algn="just"/>
            <a:r>
              <a:rPr lang="es-MX" dirty="0"/>
              <a:t>El desarrollo alcanzado por el Sistema de Cuentas Nacionales de México ha sido un factor fundamental para la actualización de la contabilidad del medio ambiente, dando así continuidad a las investigaciones relativas al tema en cuestión, con el fin de generar resultados recurrentes del Producto Interno Neto Ecológico (PINE) o ajustado ambientalmente, con periodicidad anual</a:t>
            </a:r>
            <a:r>
              <a:rPr lang="es-MX" dirty="0" smtClean="0"/>
              <a:t>.</a:t>
            </a:r>
          </a:p>
          <a:p>
            <a:pPr marL="0" indent="0" algn="just">
              <a:buNone/>
            </a:pPr>
            <a:endParaRPr lang="es-MX" dirty="0"/>
          </a:p>
          <a:p>
            <a:pPr algn="just"/>
            <a:r>
              <a:rPr lang="es-MX" dirty="0"/>
              <a:t>El Sistema de Cuentas Económicas y Ecológicas introduce los elementos conceptuales y las partidas correspondientes a una cobertura ampliada de los activos económicos no financieros, lo cual implica la expansión de la frontera de los mismos, para incluir a los recursos naturales y el </a:t>
            </a:r>
            <a:r>
              <a:rPr lang="es-MX" dirty="0" smtClean="0"/>
              <a:t>ambiente.</a:t>
            </a:r>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7</a:t>
            </a:r>
            <a:endParaRPr lang="es-MX" sz="2400" dirty="0">
              <a:latin typeface="Constantia" panose="02030602050306030303" pitchFamily="18" charset="0"/>
            </a:endParaRPr>
          </a:p>
        </p:txBody>
      </p:sp>
      <p:sp>
        <p:nvSpPr>
          <p:cNvPr id="6"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económicas y ecológicas de México</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4262811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9887" y="1340768"/>
            <a:ext cx="7976569" cy="4608512"/>
          </a:xfrm>
        </p:spPr>
        <p:txBody>
          <a:bodyPr>
            <a:noAutofit/>
          </a:bodyPr>
          <a:lstStyle/>
          <a:p>
            <a:pPr algn="just"/>
            <a:r>
              <a:rPr lang="es-MX" sz="2000" dirty="0"/>
              <a:t>El turismo está relacionado con los bienes y servicios que demandan los turistas; las unidades económicas que los generan y suministran; también comprende al conjunto de unidades institucionales que participan en las transacciones y que se encuentran localizadas en un lugar determinado, que para efectos de la CST se denomina zona turística, ya que en dicha ubicación los oferentes de bienes y servicios mantienen una estrecha relación con los turistas.</a:t>
            </a:r>
          </a:p>
          <a:p>
            <a:pPr algn="just"/>
            <a:r>
              <a:rPr lang="es-MX" sz="2000" dirty="0"/>
              <a:t>En los últimos años, a nivel mundial se han realizado intentos por obtener una visión más completa del turismo, abarcando la oferta y demanda de la denominada industria turística, con la finalidad de registrar los datos obtenidos dentro del ámbito de la contabilidad nacional.</a:t>
            </a:r>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8</a:t>
            </a:r>
            <a:endParaRPr lang="es-MX" sz="2400" dirty="0">
              <a:latin typeface="Constantia" panose="02030602050306030303" pitchFamily="18" charset="0"/>
            </a:endParaRPr>
          </a:p>
        </p:txBody>
      </p:sp>
      <p:sp>
        <p:nvSpPr>
          <p:cNvPr id="6"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del Turismo (CST) de México</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37382504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1340768"/>
            <a:ext cx="8208912" cy="4608512"/>
          </a:xfrm>
        </p:spPr>
        <p:txBody>
          <a:bodyPr>
            <a:normAutofit fontScale="92500"/>
          </a:bodyPr>
          <a:lstStyle/>
          <a:p>
            <a:pPr algn="just"/>
            <a:r>
              <a:rPr lang="es-MX" sz="2200" dirty="0"/>
              <a:t>La Matriz Insumo-Producto refleja el origen y destino de las transacciones o corrientes económicas intersectoriales, en función de los niveles de producción nacional de cada sector de actividad, más sus importaciones de </a:t>
            </a:r>
            <a:r>
              <a:rPr lang="es-MX" sz="2200" dirty="0" smtClean="0"/>
              <a:t>bienes.</a:t>
            </a:r>
          </a:p>
          <a:p>
            <a:pPr algn="just"/>
            <a:r>
              <a:rPr lang="es-MX" sz="2200" dirty="0" smtClean="0"/>
              <a:t>En </a:t>
            </a:r>
            <a:r>
              <a:rPr lang="es-MX" sz="2200" dirty="0"/>
              <a:t>particular, para obtener la Matriz Simétrica de Insumo-Producto del año 2003 se partió de la elaboración de cuadros detallados de oferta y utilización para ese mismo año, con los que se diseñó una nueva base para los cálculos del Sistema de Cuentas Nacionales de México, que posee una mayor cobertura derivada del uso del nuevo codificador de actividades denominado SCIAN 2002, el cual sirvió de punto de partida para realizar los cálculos de las series anuales de todo el sistema de Cuentas de Bienes y Servicios.</a:t>
            </a:r>
          </a:p>
          <a:p>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9</a:t>
            </a:r>
            <a:endParaRPr lang="es-MX" sz="2400" dirty="0">
              <a:latin typeface="Constantia" panose="02030602050306030303" pitchFamily="18" charset="0"/>
            </a:endParaRPr>
          </a:p>
        </p:txBody>
      </p:sp>
      <p:sp>
        <p:nvSpPr>
          <p:cNvPr id="6"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Matriz de Insumo - Producto </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5243244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991" y="1412776"/>
            <a:ext cx="8208912" cy="3816424"/>
          </a:xfrm>
        </p:spPr>
        <p:txBody>
          <a:bodyPr>
            <a:normAutofit/>
          </a:bodyPr>
          <a:lstStyle/>
          <a:p>
            <a:pPr algn="just"/>
            <a:r>
              <a:rPr lang="es-MX" dirty="0" smtClean="0"/>
              <a:t>En México, el sector formado por las instituciones no lucrativas es de importancia por la movilización de recursos financieros, materiales y humanos dirigidos por las organizaciones de la sociedad civil. </a:t>
            </a:r>
          </a:p>
          <a:p>
            <a:pPr algn="just"/>
            <a:r>
              <a:rPr lang="es-MX" dirty="0" smtClean="0"/>
              <a:t>Por esta razón, el INEGI considera primordial la generación de un estudio como la Cuenta satélite de las instituciones sin fines de lucro de México.</a:t>
            </a:r>
          </a:p>
          <a:p>
            <a:pPr algn="just"/>
            <a:r>
              <a:rPr lang="es-MX" dirty="0" smtClean="0"/>
              <a:t>La Cuenta satélite de las instituciones sin fines de lucro tiene por objetivo dar a conocer la dimensión, participación e impacto económico de las actividades realizadas por las organizaciones no lucrativas; enriqueciendo de esta forma la base informativa sobre la que se sustenta el conocimiento de este tipo de organizaciones en el país.</a:t>
            </a:r>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10</a:t>
            </a:r>
            <a:endParaRPr lang="es-MX" sz="2400" dirty="0">
              <a:latin typeface="Constantia" panose="02030602050306030303" pitchFamily="18" charset="0"/>
            </a:endParaRPr>
          </a:p>
        </p:txBody>
      </p:sp>
      <p:sp>
        <p:nvSpPr>
          <p:cNvPr id="6"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 las instituciones sin fines de lucro de México</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3952565257"/>
              </p:ext>
            </p:extLst>
          </p:nvPr>
        </p:nvGraphicFramePr>
        <p:xfrm>
          <a:off x="2195736" y="404664"/>
          <a:ext cx="5760640" cy="5704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otón de acción: Inicio 5">
            <a:hlinkClick r:id="" action="ppaction://hlinkshowjump?jump=firstslide" highlightClick="1"/>
          </p:cNvPr>
          <p:cNvSpPr/>
          <p:nvPr/>
        </p:nvSpPr>
        <p:spPr>
          <a:xfrm>
            <a:off x="8604448" y="6237312"/>
            <a:ext cx="321083" cy="321639"/>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043004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3548" y="1484784"/>
            <a:ext cx="8352927" cy="4392488"/>
          </a:xfrm>
        </p:spPr>
        <p:txBody>
          <a:bodyPr>
            <a:normAutofit/>
          </a:bodyPr>
          <a:lstStyle/>
          <a:p>
            <a:pPr algn="just"/>
            <a:r>
              <a:rPr lang="es-MX" dirty="0" smtClean="0"/>
              <a:t>La Cuenta satélite del trabajo no remunerado de los hogares de México (CSTNRHM) tiene el propósito de dar a conocer los cálculos económicos de las actividades productivas no remuneradas que se realizan en los hogares en beneficio de sus integrantes, con el fin de dimensionar su aportación al desarrollo de las familias con respecto del total de la economía nacional.</a:t>
            </a:r>
          </a:p>
          <a:p>
            <a:pPr algn="just"/>
            <a:r>
              <a:rPr lang="es-MX" dirty="0" smtClean="0"/>
              <a:t>La Ley del Sistema Nacional de Información Estadística y Geográfica (LSNIEG) considera información de interés nacional los temas o indicadores sobre empleo y trabajo, así como aquellos que resultan necesarios para sustentar el diseño y la evaluación de las políticas públicas de alcance nacional, razón por la cual el INEGI presenta la CSTNRHM, con el fin de facilitar el análisis integral del Sector Institucional de los Hogares y con perspectiva de género.</a:t>
            </a:r>
            <a:endParaRPr lang="es-MX" dirty="0"/>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11</a:t>
            </a:r>
            <a:endParaRPr lang="es-MX" sz="2400" dirty="0">
              <a:latin typeface="Constantia" panose="02030602050306030303" pitchFamily="18" charset="0"/>
            </a:endParaRPr>
          </a:p>
        </p:txBody>
      </p:sp>
      <p:sp>
        <p:nvSpPr>
          <p:cNvPr id="6"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del Trabajo no remunerado de los hogares de México</a:t>
            </a:r>
            <a:endParaRPr lang="es-MX" sz="1600" i="1" dirty="0"/>
          </a:p>
        </p:txBody>
      </p:sp>
      <p:sp>
        <p:nvSpPr>
          <p:cNvPr id="5" name="Flecha izquierda 4">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1" y="1340768"/>
            <a:ext cx="8424935" cy="4464496"/>
          </a:xfrm>
        </p:spPr>
        <p:txBody>
          <a:bodyPr>
            <a:normAutofit/>
          </a:bodyPr>
          <a:lstStyle/>
          <a:p>
            <a:pPr algn="just"/>
            <a:r>
              <a:rPr lang="es-MX" dirty="0" smtClean="0"/>
              <a:t>La Cuenta satélite del sector salud de México (CSSSM) 2008 tiene el propósito de dar a conocer la participación económica del conjunto de actividades que directa e indirectamente participan en la elaboración de bienes y servicios dedicados a la prevención, el mantenimiento y la rehabilitación de la salud humana.</a:t>
            </a:r>
          </a:p>
          <a:p>
            <a:pPr algn="just"/>
            <a:r>
              <a:rPr lang="es-MX" dirty="0" smtClean="0"/>
              <a:t> También comprende las unidades institucionales del gobierno que tienen la responsabilidad de la regulación y normatividad de las actividades para preservar la salud y la vida de la población.</a:t>
            </a:r>
          </a:p>
          <a:p>
            <a:pPr algn="just"/>
            <a:r>
              <a:rPr lang="es-MX" dirty="0" smtClean="0"/>
              <a:t>La Ley del Sistema Nacional de Información Estadística y Geográfica (LSNIEG) considera Información de Interés Nacional los temas o indicadores sobre salud, así como aquellos que resultan necesarios para sustentar el diseño y la evaluación de las políticas públicas de alcance nacional, razón por la cual el INEGI presenta la CSSSM, con el fin de facilitar el análisis integral del sector salud</a:t>
            </a:r>
            <a:r>
              <a:rPr lang="es-MX" dirty="0"/>
              <a:t>.</a:t>
            </a:r>
          </a:p>
        </p:txBody>
      </p:sp>
      <p:sp>
        <p:nvSpPr>
          <p:cNvPr id="4" name="Rectángulo 3"/>
          <p:cNvSpPr/>
          <p:nvPr/>
        </p:nvSpPr>
        <p:spPr>
          <a:xfrm>
            <a:off x="-68997" y="739258"/>
            <a:ext cx="1435089" cy="461665"/>
          </a:xfrm>
          <a:prstGeom prst="rect">
            <a:avLst/>
          </a:prstGeom>
        </p:spPr>
        <p:txBody>
          <a:bodyPr wrap="square">
            <a:spAutoFit/>
          </a:bodyPr>
          <a:lstStyle/>
          <a:p>
            <a:pPr algn="ctr"/>
            <a:r>
              <a:rPr lang="es-MX" sz="2400" dirty="0" smtClean="0">
                <a:latin typeface="Constantia" panose="02030602050306030303" pitchFamily="18" charset="0"/>
              </a:rPr>
              <a:t>12</a:t>
            </a:r>
            <a:endParaRPr lang="es-MX" sz="2400" dirty="0">
              <a:latin typeface="Constantia" panose="02030602050306030303" pitchFamily="18" charset="0"/>
            </a:endParaRPr>
          </a:p>
        </p:txBody>
      </p:sp>
      <p:sp>
        <p:nvSpPr>
          <p:cNvPr id="5"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Cuentas satélite del  sector salud de México (CSSSM)</a:t>
            </a:r>
            <a:endParaRPr lang="es-MX" sz="1600" i="1" dirty="0"/>
          </a:p>
        </p:txBody>
      </p:sp>
      <p:sp>
        <p:nvSpPr>
          <p:cNvPr id="6" name="Flecha izquierda 5">
            <a:hlinkClick r:id="rId2" action="ppaction://hlinksldjump"/>
          </p:cNvPr>
          <p:cNvSpPr/>
          <p:nvPr/>
        </p:nvSpPr>
        <p:spPr>
          <a:xfrm>
            <a:off x="8748464" y="6453336"/>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972129372"/>
              </p:ext>
            </p:extLst>
          </p:nvPr>
        </p:nvGraphicFramePr>
        <p:xfrm>
          <a:off x="587149" y="1268760"/>
          <a:ext cx="8363272" cy="5145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Cálculos Nacionales</a:t>
            </a:r>
            <a:endParaRPr lang="es-MX" sz="1600" i="1" dirty="0"/>
          </a:p>
        </p:txBody>
      </p:sp>
      <p:sp>
        <p:nvSpPr>
          <p:cNvPr id="6" name="Flecha curvada hacia la izquierda 5">
            <a:hlinkClick r:id="rId7" action="ppaction://hlinksldjump"/>
          </p:cNvPr>
          <p:cNvSpPr/>
          <p:nvPr/>
        </p:nvSpPr>
        <p:spPr>
          <a:xfrm>
            <a:off x="8748464" y="5805264"/>
            <a:ext cx="216024" cy="2880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 name="Marcador de pie de página 1"/>
          <p:cNvSpPr>
            <a:spLocks noGrp="1"/>
          </p:cNvSpPr>
          <p:nvPr>
            <p:ph type="ftr" sz="quarter" idx="11"/>
          </p:nvPr>
        </p:nvSpPr>
        <p:spPr/>
        <p:txBody>
          <a:bodyPr/>
          <a:lstStyle/>
          <a:p>
            <a:r>
              <a:rPr lang="en-US" smtClean="0"/>
              <a:t>INEGI 2015</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67944" y="350603"/>
            <a:ext cx="4938952" cy="414101"/>
          </a:xfrm>
        </p:spPr>
        <p:txBody>
          <a:bodyPr/>
          <a:lstStyle/>
          <a:p>
            <a:pPr marL="0" lvl="0" indent="0">
              <a:buNone/>
            </a:pPr>
            <a:r>
              <a:rPr lang="es-MX" dirty="0"/>
              <a:t>Indicador Estatal Mensual Manufacturero</a:t>
            </a:r>
          </a:p>
          <a:p>
            <a:endParaRPr lang="es-MX" dirty="0"/>
          </a:p>
        </p:txBody>
      </p:sp>
      <p:sp>
        <p:nvSpPr>
          <p:cNvPr id="6" name="Rectángulo 5"/>
          <p:cNvSpPr/>
          <p:nvPr/>
        </p:nvSpPr>
        <p:spPr>
          <a:xfrm>
            <a:off x="1043607" y="1268760"/>
            <a:ext cx="7936007" cy="482453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2400" b="0" i="0" kern="1200" dirty="0" smtClean="0"/>
              <a:t>Este indicador brinda información desde el año 2003 sobre el índice de volumen físico de la producción manufacturera para las 32 entidades federativas, permitiendo conocer la evolución, en el corto plazo, del sector manufacturero.</a:t>
            </a:r>
            <a:r>
              <a:rPr lang="es-MX" sz="2400" kern="1200" dirty="0" smtClean="0"/>
              <a:t/>
            </a:r>
            <a:br>
              <a:rPr lang="es-MX" sz="2400" kern="1200" dirty="0" smtClean="0"/>
            </a:br>
            <a:r>
              <a:rPr lang="es-MX" sz="2400" kern="1200" dirty="0" smtClean="0"/>
              <a:t/>
            </a:r>
            <a:br>
              <a:rPr lang="es-MX" sz="2400" kern="1200" dirty="0" smtClean="0"/>
            </a:br>
            <a:r>
              <a:rPr lang="es-MX" sz="2400" b="0" i="0" kern="1200" dirty="0" smtClean="0"/>
              <a:t>Esta información pretende contribuir al fortalecimiento del estudio de la economía regional y está dirigida a funcionarios responsables de la toma de decisiones en materia económica de los estados, así como a empresarios, estudiosos del tema y al público en general, interesados en el acontecer económico de las Entidades Federativas.</a:t>
            </a:r>
            <a:endParaRPr lang="es-MX" sz="2400" kern="1200" dirty="0"/>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Cálculos Estatales</a:t>
            </a:r>
          </a:p>
          <a:p>
            <a:pPr algn="ctr"/>
            <a:endParaRPr lang="es-MX" sz="1600" i="1" dirty="0"/>
          </a:p>
        </p:txBody>
      </p:sp>
      <p:sp>
        <p:nvSpPr>
          <p:cNvPr id="2" name="Marcador de pie de página 1"/>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2703941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67944" y="350603"/>
            <a:ext cx="4938952" cy="414101"/>
          </a:xfrm>
        </p:spPr>
        <p:txBody>
          <a:bodyPr>
            <a:normAutofit fontScale="92500"/>
          </a:bodyPr>
          <a:lstStyle/>
          <a:p>
            <a:pPr marL="0" lvl="0" indent="0">
              <a:buNone/>
            </a:pPr>
            <a:r>
              <a:rPr lang="es-MX" dirty="0"/>
              <a:t>Indicador Estatal Mensual </a:t>
            </a:r>
            <a:r>
              <a:rPr lang="es-MX" dirty="0" smtClean="0"/>
              <a:t>de la Electricidad</a:t>
            </a:r>
            <a:endParaRPr lang="es-MX" dirty="0"/>
          </a:p>
          <a:p>
            <a:endParaRPr lang="es-MX" dirty="0"/>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Cálculos Estatales</a:t>
            </a:r>
          </a:p>
          <a:p>
            <a:pPr algn="ctr"/>
            <a:endParaRPr lang="es-MX" sz="1600" i="1" dirty="0"/>
          </a:p>
        </p:txBody>
      </p:sp>
      <p:sp>
        <p:nvSpPr>
          <p:cNvPr id="9" name="Rectángulo 8"/>
          <p:cNvSpPr/>
          <p:nvPr/>
        </p:nvSpPr>
        <p:spPr>
          <a:xfrm>
            <a:off x="1115616" y="1268760"/>
            <a:ext cx="7704856" cy="4824536"/>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0" lvl="1" algn="l" defTabSz="488950">
              <a:lnSpc>
                <a:spcPct val="90000"/>
              </a:lnSpc>
              <a:spcBef>
                <a:spcPct val="0"/>
              </a:spcBef>
              <a:spcAft>
                <a:spcPct val="15000"/>
              </a:spcAft>
            </a:pPr>
            <a:r>
              <a:rPr lang="es-MX" sz="2000" b="0" i="0" kern="1200" dirty="0" smtClean="0"/>
              <a:t>Con el cambio del año base de 2003, este apartado brinda información sobre los cálculos de los índices de volumen físico de la producción y la distribución de electricidad para las 32 entidades federativas del país, como una respuesta a la creciente demanda de información estatal.</a:t>
            </a:r>
          </a:p>
          <a:p>
            <a:pPr marL="0" lvl="1" algn="l" defTabSz="488950">
              <a:lnSpc>
                <a:spcPct val="90000"/>
              </a:lnSpc>
              <a:spcBef>
                <a:spcPct val="0"/>
              </a:spcBef>
              <a:spcAft>
                <a:spcPct val="15000"/>
              </a:spcAft>
            </a:pPr>
            <a:endParaRPr lang="es-MX" sz="2000" b="0" i="0" kern="1200" dirty="0" smtClean="0"/>
          </a:p>
          <a:p>
            <a:pPr marL="0" lvl="1" algn="just" defTabSz="488950">
              <a:lnSpc>
                <a:spcPct val="90000"/>
              </a:lnSpc>
              <a:spcBef>
                <a:spcPct val="0"/>
              </a:spcBef>
              <a:spcAft>
                <a:spcPct val="15000"/>
              </a:spcAft>
            </a:pPr>
            <a:r>
              <a:rPr lang="es-MX" sz="2000" b="0" i="0" kern="1200" dirty="0" smtClean="0"/>
              <a:t>Los datos aquí incluidos permitirán conocer la evolución en el corto plazo del sector eléctrico de los estados en sus dos facetas, como productor y también como consumidor. </a:t>
            </a:r>
            <a:r>
              <a:rPr lang="es-MX" sz="2000" kern="1200" dirty="0" smtClean="0"/>
              <a:t/>
            </a:r>
            <a:br>
              <a:rPr lang="es-MX" sz="2000" kern="1200" dirty="0" smtClean="0"/>
            </a:br>
            <a:r>
              <a:rPr lang="es-MX" sz="2000" kern="1200" dirty="0" smtClean="0"/>
              <a:t/>
            </a:r>
            <a:br>
              <a:rPr lang="es-MX" sz="2000" kern="1200" dirty="0" smtClean="0"/>
            </a:br>
            <a:r>
              <a:rPr lang="es-MX" sz="2000" b="0" i="0" kern="1200" dirty="0" smtClean="0"/>
              <a:t>Esta información contribuye al fortalecimiento del estudio de la economía regional y está dirigida a funcionarios responsables de la toma de decisiones en materia económica de los Estados, así como a empresarios, investigadores y al público en general, interesados en el acontecer económico de las Entidades Federativas.</a:t>
            </a:r>
            <a:endParaRPr lang="es-MX" sz="2000" kern="1200" dirty="0"/>
          </a:p>
        </p:txBody>
      </p:sp>
      <p:sp>
        <p:nvSpPr>
          <p:cNvPr id="2" name="Marcador de pie de página 1"/>
          <p:cNvSpPr>
            <a:spLocks noGrp="1"/>
          </p:cNvSpPr>
          <p:nvPr>
            <p:ph type="ftr" sz="quarter" idx="11"/>
          </p:nvPr>
        </p:nvSpPr>
        <p:spPr/>
        <p:txBody>
          <a:bodyPr/>
          <a:lstStyle/>
          <a:p>
            <a:r>
              <a:rPr lang="en-US" smtClean="0"/>
              <a:t>INEGI 2015</a:t>
            </a:r>
            <a:endParaRPr lang="en-US"/>
          </a:p>
        </p:txBody>
      </p:sp>
    </p:spTree>
    <p:extLst>
      <p:ext uri="{BB962C8B-B14F-4D97-AF65-F5344CB8AC3E}">
        <p14:creationId xmlns:p14="http://schemas.microsoft.com/office/powerpoint/2010/main" val="1353798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35148" y="476672"/>
            <a:ext cx="5082968" cy="414101"/>
          </a:xfrm>
        </p:spPr>
        <p:txBody>
          <a:bodyPr>
            <a:normAutofit fontScale="70000" lnSpcReduction="20000"/>
          </a:bodyPr>
          <a:lstStyle/>
          <a:p>
            <a:pPr marL="0" lvl="0" indent="0">
              <a:buNone/>
            </a:pPr>
            <a:r>
              <a:rPr lang="es-MX" dirty="0" smtClean="0"/>
              <a:t>Indicador </a:t>
            </a:r>
            <a:r>
              <a:rPr lang="es-MX" dirty="0"/>
              <a:t>Estatal Mensual </a:t>
            </a:r>
            <a:r>
              <a:rPr lang="es-MX" dirty="0" smtClean="0"/>
              <a:t>de la Actividad </a:t>
            </a:r>
            <a:r>
              <a:rPr lang="es-MX" dirty="0"/>
              <a:t>E</a:t>
            </a:r>
            <a:r>
              <a:rPr lang="es-MX" dirty="0" smtClean="0"/>
              <a:t>conómica Estatal</a:t>
            </a:r>
            <a:endParaRPr lang="es-MX" dirty="0"/>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Cálculos Estatales</a:t>
            </a:r>
          </a:p>
          <a:p>
            <a:pPr algn="ctr"/>
            <a:endParaRPr lang="es-MX" sz="1600" i="1" dirty="0"/>
          </a:p>
        </p:txBody>
      </p:sp>
      <p:sp>
        <p:nvSpPr>
          <p:cNvPr id="8" name="Rectángulo 7"/>
          <p:cNvSpPr/>
          <p:nvPr/>
        </p:nvSpPr>
        <p:spPr>
          <a:xfrm>
            <a:off x="1043608" y="1628800"/>
            <a:ext cx="7560840" cy="468052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0" lvl="1" algn="l" defTabSz="488950">
              <a:lnSpc>
                <a:spcPct val="90000"/>
              </a:lnSpc>
              <a:spcBef>
                <a:spcPct val="0"/>
              </a:spcBef>
              <a:spcAft>
                <a:spcPct val="15000"/>
              </a:spcAft>
            </a:pPr>
            <a:r>
              <a:rPr lang="es-MX" sz="2400" kern="1200" dirty="0" smtClean="0"/>
              <a:t>Brinda información sobre los cálculos de los índices de la actividad económica de las 32 entidades federativas del país, en los cuales se encuentra representado el desempeño económico de cada entidad, clasificado en tres grandes sectores productivos. </a:t>
            </a:r>
          </a:p>
          <a:p>
            <a:pPr marL="0" lvl="1" algn="l" defTabSz="488950">
              <a:lnSpc>
                <a:spcPct val="90000"/>
              </a:lnSpc>
              <a:spcBef>
                <a:spcPct val="0"/>
              </a:spcBef>
              <a:spcAft>
                <a:spcPct val="15000"/>
              </a:spcAft>
            </a:pPr>
            <a:endParaRPr lang="es-MX" sz="2400" kern="1200" dirty="0" smtClean="0"/>
          </a:p>
          <a:p>
            <a:pPr marL="0" lvl="1" algn="l" defTabSz="488950">
              <a:lnSpc>
                <a:spcPct val="90000"/>
              </a:lnSpc>
              <a:spcBef>
                <a:spcPct val="0"/>
              </a:spcBef>
              <a:spcAft>
                <a:spcPct val="15000"/>
              </a:spcAft>
            </a:pPr>
            <a:r>
              <a:rPr lang="es-MX" sz="2400" kern="1200" dirty="0" smtClean="0"/>
              <a:t>Se elabora a partir de los indicadores de volumen físico que se pueden derivar de las encuestas mensuales del Instituto y de los registros administrativos y contables de corte mensual que se compilan regularmente para los sectores primario y terciario de la economía. </a:t>
            </a:r>
          </a:p>
          <a:p>
            <a:pPr marL="0" lvl="1" algn="l" defTabSz="488950">
              <a:lnSpc>
                <a:spcPct val="90000"/>
              </a:lnSpc>
              <a:spcBef>
                <a:spcPct val="0"/>
              </a:spcBef>
              <a:spcAft>
                <a:spcPct val="15000"/>
              </a:spcAft>
            </a:pPr>
            <a:endParaRPr lang="es-MX" sz="2000" kern="1200" dirty="0" smtClean="0"/>
          </a:p>
        </p:txBody>
      </p:sp>
      <p:sp>
        <p:nvSpPr>
          <p:cNvPr id="2" name="Marcador de pie de página 1"/>
          <p:cNvSpPr>
            <a:spLocks noGrp="1"/>
          </p:cNvSpPr>
          <p:nvPr>
            <p:ph type="ftr" sz="quarter" idx="11"/>
          </p:nvPr>
        </p:nvSpPr>
        <p:spPr>
          <a:xfrm>
            <a:off x="3291408" y="6484479"/>
            <a:ext cx="5716488" cy="365125"/>
          </a:xfrm>
        </p:spPr>
        <p:txBody>
          <a:bodyPr/>
          <a:lstStyle/>
          <a:p>
            <a:pPr algn="r"/>
            <a:r>
              <a:rPr lang="en-US" dirty="0" smtClean="0"/>
              <a:t>INEGI 2015</a:t>
            </a:r>
            <a:endParaRPr lang="en-US" dirty="0"/>
          </a:p>
        </p:txBody>
      </p:sp>
    </p:spTree>
    <p:extLst>
      <p:ext uri="{BB962C8B-B14F-4D97-AF65-F5344CB8AC3E}">
        <p14:creationId xmlns:p14="http://schemas.microsoft.com/office/powerpoint/2010/main" val="3007465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35148" y="476672"/>
            <a:ext cx="5082968" cy="414101"/>
          </a:xfrm>
        </p:spPr>
        <p:txBody>
          <a:bodyPr>
            <a:normAutofit fontScale="70000" lnSpcReduction="20000"/>
          </a:bodyPr>
          <a:lstStyle/>
          <a:p>
            <a:pPr marL="0" lvl="0" indent="0">
              <a:buNone/>
            </a:pPr>
            <a:r>
              <a:rPr lang="es-MX" dirty="0" smtClean="0"/>
              <a:t>Indicador </a:t>
            </a:r>
            <a:r>
              <a:rPr lang="es-MX" dirty="0"/>
              <a:t>Estatal Mensual </a:t>
            </a:r>
            <a:r>
              <a:rPr lang="es-MX" dirty="0" smtClean="0"/>
              <a:t>de la Actividad </a:t>
            </a:r>
            <a:r>
              <a:rPr lang="es-MX" dirty="0"/>
              <a:t>E</a:t>
            </a:r>
            <a:r>
              <a:rPr lang="es-MX" dirty="0" smtClean="0"/>
              <a:t>conómica Estatal</a:t>
            </a:r>
            <a:endParaRPr lang="es-MX" dirty="0"/>
          </a:p>
        </p:txBody>
      </p:sp>
      <p:sp>
        <p:nvSpPr>
          <p:cNvPr id="7" name="Título 1"/>
          <p:cNvSpPr txBox="1">
            <a:spLocks/>
          </p:cNvSpPr>
          <p:nvPr/>
        </p:nvSpPr>
        <p:spPr>
          <a:xfrm>
            <a:off x="323528" y="0"/>
            <a:ext cx="8712968" cy="332656"/>
          </a:xfrm>
          <a:prstGeom prst="rect">
            <a:avLst/>
          </a:prstGeom>
          <a:solidFill>
            <a:schemeClr val="bg1">
              <a:lumMod val="85000"/>
            </a:schemeClr>
          </a:solidFill>
          <a:effectLst>
            <a:softEdge rad="12700"/>
          </a:effectLst>
          <a:scene3d>
            <a:camera prst="obliqueBottomLeft"/>
            <a:lightRig rig="threePt" dir="t"/>
          </a:scene3d>
          <a:sp3d>
            <a:bevelT w="139700" prst="cross"/>
          </a:sp3d>
        </p:spPr>
        <p:style>
          <a:lnRef idx="2">
            <a:schemeClr val="dk1"/>
          </a:lnRef>
          <a:fillRef idx="1">
            <a:schemeClr val="lt1"/>
          </a:fillRef>
          <a:effectRef idx="0">
            <a:schemeClr val="dk1"/>
          </a:effectRef>
          <a:fontRef idx="minor">
            <a:schemeClr val="dk1"/>
          </a:fontRef>
        </p:style>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dk1"/>
                </a:solidFill>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algn="ctr"/>
            <a:r>
              <a:rPr lang="es-MX" sz="1600" i="1" dirty="0" smtClean="0"/>
              <a:t>Cálculos Estatales</a:t>
            </a:r>
          </a:p>
          <a:p>
            <a:pPr algn="ctr"/>
            <a:endParaRPr lang="es-MX" sz="1600" i="1" dirty="0"/>
          </a:p>
        </p:txBody>
      </p:sp>
      <p:sp>
        <p:nvSpPr>
          <p:cNvPr id="8" name="Rectángulo 7"/>
          <p:cNvSpPr/>
          <p:nvPr/>
        </p:nvSpPr>
        <p:spPr>
          <a:xfrm>
            <a:off x="1259632" y="1772816"/>
            <a:ext cx="7416824" cy="4464496"/>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0" lvl="1" algn="l" defTabSz="488950">
              <a:lnSpc>
                <a:spcPct val="90000"/>
              </a:lnSpc>
              <a:spcBef>
                <a:spcPct val="0"/>
              </a:spcBef>
              <a:spcAft>
                <a:spcPct val="15000"/>
              </a:spcAft>
            </a:pPr>
            <a:endParaRPr lang="es-MX" sz="2000" kern="1200" dirty="0" smtClean="0"/>
          </a:p>
          <a:p>
            <a:pPr marL="0" lvl="1" algn="l" defTabSz="488950">
              <a:lnSpc>
                <a:spcPct val="90000"/>
              </a:lnSpc>
              <a:spcBef>
                <a:spcPct val="0"/>
              </a:spcBef>
              <a:spcAft>
                <a:spcPct val="15000"/>
              </a:spcAft>
            </a:pPr>
            <a:r>
              <a:rPr lang="es-MX" sz="2800" kern="1200" dirty="0" smtClean="0"/>
              <a:t>Atiende la demanda de información a nivel estatal y contribuye al estudio del desempeño de la economía regional.</a:t>
            </a:r>
            <a:br>
              <a:rPr lang="es-MX" sz="2800" kern="1200" dirty="0" smtClean="0"/>
            </a:br>
            <a:r>
              <a:rPr lang="es-MX" sz="2800" kern="1200" dirty="0" smtClean="0"/>
              <a:t/>
            </a:r>
            <a:br>
              <a:rPr lang="es-MX" sz="2800" kern="1200" dirty="0" smtClean="0"/>
            </a:br>
            <a:r>
              <a:rPr lang="es-MX" sz="2800" kern="1200" dirty="0" smtClean="0"/>
              <a:t>Su información está dirigida a los responsables de la tomas de decisiones económicas y a los estudios del tema y público en general interesados en el desarrollo económico a nivel de entidad federativa.</a:t>
            </a:r>
            <a:endParaRPr lang="es-MX" sz="2800" kern="1200" dirty="0"/>
          </a:p>
        </p:txBody>
      </p:sp>
      <p:sp>
        <p:nvSpPr>
          <p:cNvPr id="10" name="Onda 9"/>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2"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2" action="ppaction://hlinksldjump"/>
              </a:rPr>
              <a:t>ontenido</a:t>
            </a:r>
            <a:endParaRPr lang="es-MX" sz="800" dirty="0"/>
          </a:p>
        </p:txBody>
      </p:sp>
      <p:sp>
        <p:nvSpPr>
          <p:cNvPr id="2" name="Marcador de pie de página 1"/>
          <p:cNvSpPr>
            <a:spLocks noGrp="1"/>
          </p:cNvSpPr>
          <p:nvPr>
            <p:ph type="ftr" sz="quarter" idx="11"/>
          </p:nvPr>
        </p:nvSpPr>
        <p:spPr>
          <a:xfrm>
            <a:off x="1475656" y="6198765"/>
            <a:ext cx="5716488" cy="365125"/>
          </a:xfrm>
        </p:spPr>
        <p:txBody>
          <a:bodyPr/>
          <a:lstStyle/>
          <a:p>
            <a:r>
              <a:rPr lang="en-US" dirty="0" smtClean="0"/>
              <a:t>INEGI 2015</a:t>
            </a:r>
            <a:endParaRPr lang="en-US" dirty="0"/>
          </a:p>
        </p:txBody>
      </p:sp>
    </p:spTree>
    <p:extLst>
      <p:ext uri="{BB962C8B-B14F-4D97-AF65-F5344CB8AC3E}">
        <p14:creationId xmlns:p14="http://schemas.microsoft.com/office/powerpoint/2010/main" val="959073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a:xfrm>
            <a:off x="1115616" y="1628800"/>
            <a:ext cx="7560840" cy="4608512"/>
          </a:xfrm>
        </p:spPr>
        <p:txBody>
          <a:bodyPr>
            <a:normAutofit/>
          </a:bodyPr>
          <a:lstStyle/>
          <a:p>
            <a:r>
              <a:rPr lang="es-MX" sz="2400" dirty="0" smtClean="0"/>
              <a:t>Las cuentas nacionales son un </a:t>
            </a:r>
            <a:r>
              <a:rPr lang="es-MX" sz="2400" dirty="0"/>
              <a:t>registro </a:t>
            </a:r>
            <a:r>
              <a:rPr lang="es-MX" sz="2400" dirty="0" smtClean="0"/>
              <a:t>numérico, </a:t>
            </a:r>
            <a:r>
              <a:rPr lang="es-MX" sz="2400" dirty="0"/>
              <a:t>que describe las características y el resultado de un sistema </a:t>
            </a:r>
            <a:r>
              <a:rPr lang="es-MX" sz="2400" dirty="0" smtClean="0"/>
              <a:t>económico, </a:t>
            </a:r>
            <a:r>
              <a:rPr lang="es-MX" sz="2400" dirty="0"/>
              <a:t>a través de un conjunto de cuentas, que ofrecen una representación numérica sistemática de la actividad económica </a:t>
            </a:r>
            <a:r>
              <a:rPr lang="es-MX" sz="2400" dirty="0" smtClean="0"/>
              <a:t>realizada, </a:t>
            </a:r>
            <a:r>
              <a:rPr lang="es-MX" sz="2400" dirty="0"/>
              <a:t>durante un periodo determinado. </a:t>
            </a:r>
            <a:endParaRPr lang="es-MX" sz="2400" dirty="0" smtClean="0"/>
          </a:p>
          <a:p>
            <a:r>
              <a:rPr lang="es-MX" sz="2400" dirty="0" smtClean="0"/>
              <a:t>Constituye </a:t>
            </a:r>
            <a:r>
              <a:rPr lang="es-MX" sz="2400" dirty="0"/>
              <a:t>un instrumento para obtener la representación cuantificada de la economía de un país, a partir del registro de los flujos y fondos originados entre sus unidades económicas, y entre éstas y el exterior</a:t>
            </a:r>
            <a:r>
              <a:rPr lang="es-MX" dirty="0"/>
              <a:t>. </a:t>
            </a:r>
          </a:p>
        </p:txBody>
      </p:sp>
      <p:sp>
        <p:nvSpPr>
          <p:cNvPr id="5" name="Onda 4"/>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2"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2" action="ppaction://hlinksldjump"/>
              </a:rPr>
              <a:t>ontenido</a:t>
            </a:r>
            <a:endParaRPr lang="es-MX" sz="800" dirty="0"/>
          </a:p>
        </p:txBody>
      </p:sp>
      <p:sp>
        <p:nvSpPr>
          <p:cNvPr id="4" name="Marcador de pie de página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317993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Actividades</a:t>
            </a:r>
            <a:endParaRPr lang="es-MX" dirty="0"/>
          </a:p>
        </p:txBody>
      </p:sp>
      <p:sp>
        <p:nvSpPr>
          <p:cNvPr id="3" name="Marcador de contenido 2"/>
          <p:cNvSpPr>
            <a:spLocks noGrp="1"/>
          </p:cNvSpPr>
          <p:nvPr>
            <p:ph idx="1"/>
          </p:nvPr>
        </p:nvSpPr>
        <p:spPr>
          <a:xfrm>
            <a:off x="1724431" y="1700808"/>
            <a:ext cx="6591985" cy="3777622"/>
          </a:xfrm>
        </p:spPr>
        <p:txBody>
          <a:bodyPr>
            <a:normAutofit/>
          </a:bodyPr>
          <a:lstStyle/>
          <a:p>
            <a:endParaRPr lang="es-MX" dirty="0" smtClean="0">
              <a:hlinkClick r:id="rId2" action="ppaction://hlinkfile"/>
            </a:endParaRPr>
          </a:p>
          <a:p>
            <a:r>
              <a:rPr lang="es-MX" dirty="0" smtClean="0">
                <a:hlinkClick r:id="rId3" action="ppaction://hlinkfile"/>
              </a:rPr>
              <a:t>Actividad 1</a:t>
            </a:r>
            <a:r>
              <a:rPr lang="es-MX" dirty="0" smtClean="0"/>
              <a:t> </a:t>
            </a:r>
          </a:p>
          <a:p>
            <a:r>
              <a:rPr lang="es-MX" dirty="0" smtClean="0">
                <a:hlinkClick r:id="rId4" action="ppaction://hlinkfile"/>
              </a:rPr>
              <a:t>Actividad 2</a:t>
            </a:r>
            <a:endParaRPr lang="es-MX" dirty="0" smtClean="0"/>
          </a:p>
          <a:p>
            <a:r>
              <a:rPr lang="es-MX" dirty="0" smtClean="0">
                <a:hlinkClick r:id="rId5" action="ppaction://hlinkfile"/>
              </a:rPr>
              <a:t>Actividad 3</a:t>
            </a:r>
            <a:endParaRPr lang="es-MX" dirty="0" smtClean="0"/>
          </a:p>
          <a:p>
            <a:r>
              <a:rPr lang="es-MX" dirty="0" smtClean="0">
                <a:hlinkClick r:id="rId6" action="ppaction://hlinkfile"/>
              </a:rPr>
              <a:t>Actividad 4  </a:t>
            </a:r>
            <a:r>
              <a:rPr lang="es-MX" dirty="0" smtClean="0"/>
              <a:t>(Revisar y analizar glosario de términos)</a:t>
            </a:r>
          </a:p>
          <a:p>
            <a:r>
              <a:rPr lang="es-MX" dirty="0" smtClean="0">
                <a:hlinkClick r:id="rId7" action="ppaction://hlinkfile"/>
              </a:rPr>
              <a:t>Lectura 1</a:t>
            </a:r>
            <a:r>
              <a:rPr lang="es-MX" dirty="0" smtClean="0"/>
              <a:t> (Realizar lectura y elaborar reporte y              					comentar en clase)</a:t>
            </a:r>
          </a:p>
          <a:p>
            <a:r>
              <a:rPr lang="es-MX" dirty="0" smtClean="0">
                <a:hlinkClick r:id="rId2" action="ppaction://hlinkfile"/>
              </a:rPr>
              <a:t>Lectura 2 </a:t>
            </a:r>
            <a:r>
              <a:rPr lang="es-MX" dirty="0" smtClean="0"/>
              <a:t>(Realizar lectura y elaborar reporte y 						comentar en clase)</a:t>
            </a:r>
          </a:p>
          <a:p>
            <a:r>
              <a:rPr lang="es-MX" dirty="0" smtClean="0">
                <a:hlinkClick r:id="rId8" action="ppaction://hlinkfile"/>
              </a:rPr>
              <a:t>Lectura 3  </a:t>
            </a:r>
            <a:r>
              <a:rPr lang="es-MX" dirty="0" smtClean="0"/>
              <a:t>( Para discusión en clase)</a:t>
            </a:r>
            <a:endParaRPr lang="es-MX" dirty="0"/>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9"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9" action="ppaction://hlinksldjump"/>
              </a:rPr>
              <a:t>ontenido</a:t>
            </a:r>
            <a:endParaRPr lang="es-MX" sz="800" dirty="0"/>
          </a:p>
        </p:txBody>
      </p:sp>
      <p:sp>
        <p:nvSpPr>
          <p:cNvPr id="5" name="Marcador de pie de página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437196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Anexos</a:t>
            </a:r>
            <a:endParaRPr lang="es-MX" dirty="0"/>
          </a:p>
        </p:txBody>
      </p:sp>
      <p:sp>
        <p:nvSpPr>
          <p:cNvPr id="3" name="Marcador de contenido 2"/>
          <p:cNvSpPr>
            <a:spLocks noGrp="1"/>
          </p:cNvSpPr>
          <p:nvPr>
            <p:ph idx="1"/>
          </p:nvPr>
        </p:nvSpPr>
        <p:spPr/>
        <p:txBody>
          <a:bodyPr/>
          <a:lstStyle/>
          <a:p>
            <a:pPr marL="0" indent="0">
              <a:buNone/>
            </a:pPr>
            <a:endParaRPr lang="es-MX" dirty="0" smtClean="0"/>
          </a:p>
          <a:p>
            <a:pPr marL="0" indent="0">
              <a:buNone/>
            </a:pPr>
            <a:r>
              <a:rPr lang="es-MX" sz="2400" dirty="0" smtClean="0"/>
              <a:t>Noticias: </a:t>
            </a:r>
          </a:p>
          <a:p>
            <a:endParaRPr lang="es-MX" dirty="0" smtClean="0"/>
          </a:p>
          <a:p>
            <a:pPr>
              <a:buFont typeface="+mj-lt"/>
              <a:buAutoNum type="arabicPeriod"/>
            </a:pPr>
            <a:r>
              <a:rPr lang="es-MX" dirty="0" smtClean="0">
                <a:hlinkClick r:id="rId2"/>
              </a:rPr>
              <a:t>Alto nivel</a:t>
            </a:r>
            <a:r>
              <a:rPr lang="es-MX" dirty="0" smtClean="0"/>
              <a:t> </a:t>
            </a:r>
          </a:p>
          <a:p>
            <a:pPr>
              <a:buFont typeface="+mj-lt"/>
              <a:buAutoNum type="arabicPeriod"/>
            </a:pPr>
            <a:r>
              <a:rPr lang="es-MX" dirty="0" smtClean="0">
                <a:hlinkClick r:id="rId3"/>
              </a:rPr>
              <a:t>El Economista</a:t>
            </a:r>
            <a:r>
              <a:rPr lang="es-MX" dirty="0" smtClean="0"/>
              <a:t> </a:t>
            </a:r>
          </a:p>
          <a:p>
            <a:pPr>
              <a:buFont typeface="+mj-lt"/>
              <a:buAutoNum type="arabicPeriod"/>
            </a:pPr>
            <a:r>
              <a:rPr lang="es-MX" dirty="0" smtClean="0">
                <a:hlinkClick r:id="rId4"/>
              </a:rPr>
              <a:t>El Universal</a:t>
            </a:r>
            <a:endParaRPr lang="es-MX" dirty="0" smtClean="0"/>
          </a:p>
          <a:p>
            <a:pPr marL="0" indent="0">
              <a:buNone/>
            </a:pPr>
            <a:endParaRPr lang="es-MX" dirty="0"/>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5"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5" action="ppaction://hlinksldjump"/>
              </a:rPr>
              <a:t>ontenido</a:t>
            </a:r>
            <a:endParaRPr lang="es-MX" sz="800" dirty="0"/>
          </a:p>
        </p:txBody>
      </p:sp>
      <p:sp>
        <p:nvSpPr>
          <p:cNvPr id="5" name="Marcador de pie de página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414163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71601" y="1196752"/>
            <a:ext cx="7562799" cy="5539978"/>
          </a:xfrm>
          <a:prstGeom prst="rect">
            <a:avLst/>
          </a:prstGeom>
          <a:noFill/>
        </p:spPr>
        <p:txBody>
          <a:bodyPr wrap="square" rtlCol="0">
            <a:spAutoFit/>
          </a:bodyPr>
          <a:lstStyle/>
          <a:p>
            <a:pPr algn="just"/>
            <a:r>
              <a:rPr lang="es-MX" sz="2400" dirty="0" smtClean="0"/>
              <a:t>La planeación es una disciplina indispensable en la formación de los profesionistas de todos los campos de la actividad humana.  </a:t>
            </a:r>
          </a:p>
          <a:p>
            <a:pPr algn="just"/>
            <a:endParaRPr lang="es-MX" sz="2400" dirty="0" smtClean="0"/>
          </a:p>
          <a:p>
            <a:pPr algn="just"/>
            <a:r>
              <a:rPr lang="es-MX" sz="2400" dirty="0" smtClean="0"/>
              <a:t>Es un instrumento útil para guiar por  periodos determinados de tiempo el conjunto de acciones  de gobierno. </a:t>
            </a:r>
          </a:p>
          <a:p>
            <a:pPr algn="just"/>
            <a:endParaRPr lang="es-MX" sz="2400" dirty="0" smtClean="0"/>
          </a:p>
          <a:p>
            <a:pPr algn="just"/>
            <a:r>
              <a:rPr lang="es-MX" sz="2400" dirty="0" smtClean="0"/>
              <a:t>Se incluye en el plan de estudios de la Lic. En Ciencias Políticas y Administración Pública. En el núcleo integral en las áreas de acentuación de: Gestión y Políticas públicas. </a:t>
            </a:r>
          </a:p>
          <a:p>
            <a:pPr algn="just"/>
            <a:endParaRPr lang="es-MX" sz="2400" dirty="0"/>
          </a:p>
          <a:p>
            <a:pPr algn="just"/>
            <a:r>
              <a:rPr lang="es-MX" sz="2400" dirty="0" smtClean="0"/>
              <a:t>Con 8 créditos y clave de </a:t>
            </a:r>
            <a:r>
              <a:rPr lang="es-MX" sz="2400" smtClean="0"/>
              <a:t>registro </a:t>
            </a:r>
            <a:r>
              <a:rPr lang="es-MX" sz="2400" smtClean="0"/>
              <a:t>L42867.</a:t>
            </a:r>
            <a:endParaRPr lang="es-MX" sz="2400" dirty="0" smtClean="0"/>
          </a:p>
          <a:p>
            <a:endParaRPr lang="es-MX" dirty="0" smtClean="0"/>
          </a:p>
        </p:txBody>
      </p:sp>
      <p:sp>
        <p:nvSpPr>
          <p:cNvPr id="3" name="Rectángulo 2"/>
          <p:cNvSpPr/>
          <p:nvPr/>
        </p:nvSpPr>
        <p:spPr>
          <a:xfrm>
            <a:off x="0" y="819790"/>
            <a:ext cx="1187624" cy="276999"/>
          </a:xfrm>
          <a:prstGeom prst="rect">
            <a:avLst/>
          </a:prstGeom>
        </p:spPr>
        <p:txBody>
          <a:bodyPr wrap="square">
            <a:spAutoFit/>
          </a:bodyPr>
          <a:lstStyle/>
          <a:p>
            <a:pPr algn="ctr"/>
            <a:r>
              <a:rPr lang="es-MX" sz="1200" b="1" dirty="0">
                <a:latin typeface="Constantia" panose="02030602050306030303" pitchFamily="18" charset="0"/>
              </a:rPr>
              <a:t>Presentación</a:t>
            </a:r>
          </a:p>
        </p:txBody>
      </p:sp>
      <p:sp>
        <p:nvSpPr>
          <p:cNvPr id="7" name="Onda 6"/>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2"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2" action="ppaction://hlinksldjump"/>
              </a:rPr>
              <a:t>ontenido</a:t>
            </a:r>
            <a:endParaRPr lang="es-MX" sz="800" dirty="0"/>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endParaRPr lang="es-MX" dirty="0" smtClean="0"/>
          </a:p>
          <a:p>
            <a:endParaRPr lang="es-MX" dirty="0"/>
          </a:p>
          <a:p>
            <a:r>
              <a:rPr lang="es-MX" dirty="0">
                <a:hlinkClick r:id="rId2"/>
              </a:rPr>
              <a:t>http://www.inegi.org.mx/est/contenidos/proyectos/scn</a:t>
            </a:r>
            <a:r>
              <a:rPr lang="es-MX" dirty="0" smtClean="0">
                <a:hlinkClick r:id="rId2"/>
              </a:rPr>
              <a:t>/</a:t>
            </a:r>
            <a:endParaRPr lang="es-MX" dirty="0" smtClean="0"/>
          </a:p>
          <a:p>
            <a:r>
              <a:rPr lang="es-MX" dirty="0" smtClean="0">
                <a:hlinkClick r:id="rId3"/>
              </a:rPr>
              <a:t>http</a:t>
            </a:r>
            <a:r>
              <a:rPr lang="es-MX" dirty="0">
                <a:hlinkClick r:id="rId3"/>
              </a:rPr>
              <a:t>://</a:t>
            </a:r>
            <a:r>
              <a:rPr lang="es-MX" dirty="0" smtClean="0">
                <a:hlinkClick r:id="rId3"/>
              </a:rPr>
              <a:t>200.23.8.5/est/contenidos/espanol/proyectos/metadatos/derivada/scnmsa_41.asp?c=4610#Objetivo%20general</a:t>
            </a:r>
            <a:endParaRPr lang="es-MX" dirty="0" smtClean="0"/>
          </a:p>
          <a:p>
            <a:endParaRPr lang="es-MX" dirty="0"/>
          </a:p>
        </p:txBody>
      </p:sp>
      <p:sp>
        <p:nvSpPr>
          <p:cNvPr id="5" name="1 Título"/>
          <p:cNvSpPr txBox="1">
            <a:spLocks/>
          </p:cNvSpPr>
          <p:nvPr/>
        </p:nvSpPr>
        <p:spPr>
          <a:xfrm>
            <a:off x="1547664" y="332656"/>
            <a:ext cx="7427168" cy="1143000"/>
          </a:xfrm>
          <a:prstGeom prst="rect">
            <a:avLst/>
          </a:prstGeom>
        </p:spPr>
        <p:txBody>
          <a:bodyPr vert="horz" lIns="91440" tIns="45720" rIns="91440" bIns="45720" rtlCol="0" anchor="ctr">
            <a:normAutofit fontScale="975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s-ES" sz="4400" cap="small" spc="200" noProof="0" dirty="0" smtClean="0">
                <a:latin typeface="+mj-lt"/>
                <a:ea typeface="+mj-ea"/>
                <a:cs typeface="+mj-cs"/>
              </a:rPr>
              <a:t>Sitios web</a:t>
            </a:r>
            <a:endParaRPr kumimoji="0" lang="es-ES" sz="4400" b="0" i="0" u="none" strike="noStrike" kern="1200" cap="small" spc="200" normalizeH="0" baseline="0" noProof="0" dirty="0">
              <a:ln>
                <a:noFill/>
              </a:ln>
              <a:solidFill>
                <a:schemeClr val="tx1"/>
              </a:solidFill>
              <a:effectLst/>
              <a:uLnTx/>
              <a:uFillTx/>
              <a:latin typeface="+mj-lt"/>
              <a:ea typeface="+mj-ea"/>
              <a:cs typeface="+mj-cs"/>
            </a:endParaRPr>
          </a:p>
        </p:txBody>
      </p:sp>
      <p:sp>
        <p:nvSpPr>
          <p:cNvPr id="7" name="Onda 6"/>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4"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4" action="ppaction://hlinksldjump"/>
              </a:rPr>
              <a:t>ontenido</a:t>
            </a:r>
            <a:endParaRPr lang="es-MX" sz="800" dirty="0"/>
          </a:p>
        </p:txBody>
      </p:sp>
      <p:sp>
        <p:nvSpPr>
          <p:cNvPr id="2" name="Marcador de pie de página 1"/>
          <p:cNvSpPr>
            <a:spLocks noGrp="1"/>
          </p:cNvSpPr>
          <p:nvPr>
            <p:ph type="ftr" sz="quarter" idx="11"/>
          </p:nvPr>
        </p:nvSpPr>
        <p:spPr/>
        <p:txBody>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Créditos</a:t>
            </a:r>
            <a:endParaRPr lang="es-MX" dirty="0"/>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2"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2" action="ppaction://hlinksldjump"/>
              </a:rPr>
              <a:t>ontenido</a:t>
            </a:r>
            <a:endParaRPr lang="es-MX" sz="800" dirty="0"/>
          </a:p>
        </p:txBody>
      </p:sp>
      <p:sp>
        <p:nvSpPr>
          <p:cNvPr id="3" name="CuadroTexto 2"/>
          <p:cNvSpPr txBox="1"/>
          <p:nvPr/>
        </p:nvSpPr>
        <p:spPr>
          <a:xfrm>
            <a:off x="2699792" y="2996952"/>
            <a:ext cx="5616624" cy="3570208"/>
          </a:xfrm>
          <a:prstGeom prst="rect">
            <a:avLst/>
          </a:prstGeom>
          <a:noFill/>
        </p:spPr>
        <p:txBody>
          <a:bodyPr wrap="square" rtlCol="0">
            <a:spAutoFit/>
          </a:bodyPr>
          <a:lstStyle/>
          <a:p>
            <a:pPr algn="just"/>
            <a:r>
              <a:rPr lang="es-MX" sz="2800" dirty="0" smtClean="0">
                <a:latin typeface="Aparajita" panose="020B0604020202020204" pitchFamily="34" charset="0"/>
                <a:cs typeface="Aparajita" panose="020B0604020202020204" pitchFamily="34" charset="0"/>
              </a:rPr>
              <a:t>Material didáctico elaborado por la Dra.  En GAP Delia Gutiérrez Linares. Profesora de Tiempo Completo de la Facultad de Ciencias Políticas y Sociales.</a:t>
            </a:r>
          </a:p>
          <a:p>
            <a:pPr algn="just"/>
            <a:endParaRPr lang="es-MX" sz="2800" dirty="0" smtClean="0">
              <a:latin typeface="Aparajita" panose="020B0604020202020204" pitchFamily="34" charset="0"/>
              <a:cs typeface="Aparajita" panose="020B0604020202020204" pitchFamily="34" charset="0"/>
            </a:endParaRPr>
          </a:p>
          <a:p>
            <a:r>
              <a:rPr lang="es-MX" sz="2800" dirty="0" smtClean="0">
                <a:latin typeface="Aparajita" panose="020B0604020202020204" pitchFamily="34" charset="0"/>
                <a:cs typeface="Aparajita" panose="020B0604020202020204" pitchFamily="34" charset="0"/>
              </a:rPr>
              <a:t>Datos de contacto: </a:t>
            </a:r>
          </a:p>
          <a:p>
            <a:r>
              <a:rPr lang="es-MX" sz="2000" dirty="0" smtClean="0">
                <a:latin typeface="Aparajita" panose="020B0604020202020204" pitchFamily="34" charset="0"/>
                <a:cs typeface="Aparajita" panose="020B0604020202020204" pitchFamily="34" charset="0"/>
              </a:rPr>
              <a:t>Email: </a:t>
            </a:r>
            <a:r>
              <a:rPr lang="es-MX" sz="2000" dirty="0" smtClean="0">
                <a:latin typeface="Aparajita" panose="020B0604020202020204" pitchFamily="34" charset="0"/>
                <a:cs typeface="Aparajita" panose="020B0604020202020204" pitchFamily="34" charset="0"/>
                <a:hlinkClick r:id="rId3"/>
              </a:rPr>
              <a:t>dgutierrezl@uaemex.mx</a:t>
            </a:r>
            <a:endParaRPr lang="es-MX" sz="2000" dirty="0" smtClean="0">
              <a:latin typeface="Aparajita" panose="020B0604020202020204" pitchFamily="34" charset="0"/>
              <a:cs typeface="Aparajita" panose="020B0604020202020204" pitchFamily="34" charset="0"/>
            </a:endParaRPr>
          </a:p>
          <a:p>
            <a:r>
              <a:rPr lang="es-MX" sz="2000" dirty="0">
                <a:latin typeface="Aparajita" panose="020B0604020202020204" pitchFamily="34" charset="0"/>
                <a:cs typeface="Aparajita" panose="020B0604020202020204" pitchFamily="34" charset="0"/>
              </a:rPr>
              <a:t> </a:t>
            </a:r>
            <a:r>
              <a:rPr lang="es-MX" sz="2000" dirty="0" smtClean="0">
                <a:latin typeface="Aparajita" panose="020B0604020202020204" pitchFamily="34" charset="0"/>
                <a:cs typeface="Aparajita" panose="020B0604020202020204" pitchFamily="34" charset="0"/>
              </a:rPr>
              <a:t>           </a:t>
            </a:r>
            <a:r>
              <a:rPr lang="es-MX" sz="2000" dirty="0" smtClean="0">
                <a:latin typeface="Aparajita" panose="020B0604020202020204" pitchFamily="34" charset="0"/>
                <a:cs typeface="Aparajita" panose="020B0604020202020204" pitchFamily="34" charset="0"/>
                <a:hlinkClick r:id="rId4"/>
              </a:rPr>
              <a:t>delia.guli@gmail.com</a:t>
            </a:r>
            <a:endParaRPr lang="es-MX" sz="2000" dirty="0" smtClean="0">
              <a:latin typeface="Aparajita" panose="020B0604020202020204" pitchFamily="34" charset="0"/>
              <a:cs typeface="Aparajita" panose="020B0604020202020204" pitchFamily="34" charset="0"/>
            </a:endParaRPr>
          </a:p>
          <a:p>
            <a:endParaRPr lang="es-MX" dirty="0">
              <a:latin typeface="Aparajita" panose="020B0604020202020204" pitchFamily="34" charset="0"/>
              <a:cs typeface="Aparajita" panose="020B0604020202020204" pitchFamily="34" charset="0"/>
            </a:endParaRPr>
          </a:p>
        </p:txBody>
      </p:sp>
      <p:sp>
        <p:nvSpPr>
          <p:cNvPr id="5" name="Marcador de pie de página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46441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4767" y="2852936"/>
            <a:ext cx="1944216" cy="1794311"/>
          </a:xfrm>
          <a:prstGeom prst="rect">
            <a:avLst/>
          </a:prstGeom>
        </p:spPr>
      </p:pic>
      <p:sp>
        <p:nvSpPr>
          <p:cNvPr id="2" name="Título 1"/>
          <p:cNvSpPr>
            <a:spLocks noGrp="1"/>
          </p:cNvSpPr>
          <p:nvPr>
            <p:ph type="title"/>
          </p:nvPr>
        </p:nvSpPr>
        <p:spPr/>
        <p:txBody>
          <a:bodyPr/>
          <a:lstStyle/>
          <a:p>
            <a:r>
              <a:rPr lang="es-MX" dirty="0" smtClean="0"/>
              <a:t>Recomendaciones</a:t>
            </a:r>
            <a:endParaRPr lang="es-MX" dirty="0"/>
          </a:p>
        </p:txBody>
      </p:sp>
      <p:sp>
        <p:nvSpPr>
          <p:cNvPr id="4" name="Onda 3"/>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3"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3" action="ppaction://hlinksldjump"/>
              </a:rPr>
              <a:t>ontenido</a:t>
            </a:r>
            <a:endParaRPr lang="es-MX" sz="800" dirty="0"/>
          </a:p>
        </p:txBody>
      </p:sp>
      <p:sp>
        <p:nvSpPr>
          <p:cNvPr id="3" name="CuadroTexto 2"/>
          <p:cNvSpPr txBox="1"/>
          <p:nvPr/>
        </p:nvSpPr>
        <p:spPr>
          <a:xfrm>
            <a:off x="1043608" y="1874566"/>
            <a:ext cx="5400600" cy="3970318"/>
          </a:xfrm>
          <a:prstGeom prst="rect">
            <a:avLst/>
          </a:prstGeom>
          <a:noFill/>
        </p:spPr>
        <p:txBody>
          <a:bodyPr wrap="square" rtlCol="0">
            <a:spAutoFit/>
          </a:bodyPr>
          <a:lstStyle/>
          <a:p>
            <a:r>
              <a:rPr lang="es-MX" sz="2800" dirty="0" smtClean="0"/>
              <a:t>Para un adecuado funcionamiento del material didáctico se recomienda contar con un equipo de computo con los siguientes programas: Procesador de textos, Power Point, Adobe, reproductor multimedia y conexión a Internet.</a:t>
            </a:r>
            <a:endParaRPr lang="es-MX" sz="2800" dirty="0"/>
          </a:p>
        </p:txBody>
      </p:sp>
      <p:sp>
        <p:nvSpPr>
          <p:cNvPr id="6" name="Marcador de pie de página 5"/>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6241005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854542" y="970344"/>
            <a:ext cx="6461873" cy="923330"/>
          </a:xfrm>
          <a:prstGeom prst="rect">
            <a:avLst/>
          </a:prstGeom>
          <a:noFill/>
        </p:spPr>
        <p:txBody>
          <a:bodyPr wrap="square" rtlCol="0">
            <a:spAutoFit/>
          </a:bodyPr>
          <a:lstStyle/>
          <a:p>
            <a:r>
              <a:rPr lang="es-ES" b="1" smtClean="0"/>
              <a:t>Unidad III</a:t>
            </a:r>
            <a:endParaRPr lang="es-ES" b="1" dirty="0" smtClean="0"/>
          </a:p>
          <a:p>
            <a:r>
              <a:rPr lang="es-ES" b="1" dirty="0" smtClean="0"/>
              <a:t>Módulo: Planeación Gubernamental</a:t>
            </a:r>
          </a:p>
          <a:p>
            <a:r>
              <a:rPr lang="es-ES" b="1" dirty="0" smtClean="0"/>
              <a:t>tema: Cuentas Nacionales</a:t>
            </a:r>
            <a:endParaRPr lang="es-MX" dirty="0"/>
          </a:p>
        </p:txBody>
      </p:sp>
      <p:sp>
        <p:nvSpPr>
          <p:cNvPr id="7" name="6 CuadroTexto"/>
          <p:cNvSpPr txBox="1"/>
          <p:nvPr/>
        </p:nvSpPr>
        <p:spPr>
          <a:xfrm>
            <a:off x="1854542" y="2708920"/>
            <a:ext cx="6840760" cy="1754326"/>
          </a:xfrm>
          <a:prstGeom prst="rect">
            <a:avLst/>
          </a:prstGeom>
          <a:noFill/>
        </p:spPr>
        <p:txBody>
          <a:bodyPr wrap="square" rtlCol="0">
            <a:spAutoFit/>
          </a:bodyPr>
          <a:lstStyle/>
          <a:p>
            <a:r>
              <a:rPr lang="es-ES" b="1" dirty="0" smtClean="0"/>
              <a:t>Objetivo del tema:</a:t>
            </a:r>
          </a:p>
          <a:p>
            <a:endParaRPr lang="es-ES" b="1" dirty="0"/>
          </a:p>
          <a:p>
            <a:endParaRPr lang="es-MX" dirty="0" smtClean="0"/>
          </a:p>
          <a:p>
            <a:r>
              <a:rPr lang="es-ES" b="1" dirty="0" smtClean="0"/>
              <a:t>Estudiar, conocer y analizar  la planeación gubernamental  en especial el tema de la cuentas nacionales y su aplicación en la Administración Pública.</a:t>
            </a:r>
            <a:endParaRPr lang="es-MX" dirty="0"/>
          </a:p>
        </p:txBody>
      </p:sp>
      <p:sp>
        <p:nvSpPr>
          <p:cNvPr id="8" name="Onda 7"/>
          <p:cNvSpPr/>
          <p:nvPr/>
        </p:nvSpPr>
        <p:spPr>
          <a:xfrm>
            <a:off x="8316416" y="6381328"/>
            <a:ext cx="720080" cy="211386"/>
          </a:xfrm>
          <a:prstGeom prst="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800" dirty="0">
                <a:ln w="0"/>
                <a:solidFill>
                  <a:schemeClr val="tx1"/>
                </a:solidFill>
                <a:effectLst>
                  <a:outerShdw blurRad="38100" dist="19050" dir="2700000" algn="tl" rotWithShape="0">
                    <a:schemeClr val="dk1">
                      <a:alpha val="40000"/>
                    </a:schemeClr>
                  </a:outerShdw>
                </a:effectLst>
                <a:hlinkClick r:id="rId2" action="ppaction://hlinksldjump"/>
              </a:rPr>
              <a:t>C</a:t>
            </a:r>
            <a:r>
              <a:rPr lang="es-MX" sz="800" dirty="0" smtClean="0">
                <a:ln w="0"/>
                <a:solidFill>
                  <a:schemeClr val="tx1"/>
                </a:solidFill>
                <a:effectLst>
                  <a:outerShdw blurRad="38100" dist="19050" dir="2700000" algn="tl" rotWithShape="0">
                    <a:schemeClr val="dk1">
                      <a:alpha val="40000"/>
                    </a:schemeClr>
                  </a:outerShdw>
                </a:effectLst>
                <a:hlinkClick r:id="rId2" action="ppaction://hlinksldjump"/>
              </a:rPr>
              <a:t>ontenido</a:t>
            </a:r>
            <a:endParaRPr lang="es-MX" sz="800" dirty="0"/>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pic>
        <p:nvPicPr>
          <p:cNvPr id="9" name="Imagen 8">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13264" y="5321707"/>
            <a:ext cx="1370829" cy="769284"/>
          </a:xfrm>
          <a:prstGeom prst="rect">
            <a:avLst/>
          </a:prstGeom>
        </p:spPr>
      </p:pic>
      <p:sp>
        <p:nvSpPr>
          <p:cNvPr id="10" name="CuadroTexto 9"/>
          <p:cNvSpPr txBox="1"/>
          <p:nvPr/>
        </p:nvSpPr>
        <p:spPr>
          <a:xfrm>
            <a:off x="6973488" y="4530437"/>
            <a:ext cx="1850834" cy="646331"/>
          </a:xfrm>
          <a:prstGeom prst="rect">
            <a:avLst/>
          </a:prstGeom>
          <a:noFill/>
        </p:spPr>
        <p:txBody>
          <a:bodyPr wrap="square" rtlCol="0">
            <a:spAutoFit/>
          </a:bodyPr>
          <a:lstStyle/>
          <a:p>
            <a:pPr algn="ctr"/>
            <a:r>
              <a:rPr lang="es-MX" dirty="0" smtClean="0"/>
              <a:t>Programa de estudios</a:t>
            </a:r>
            <a:endParaRPr lang="es-MX"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2051720" y="2204864"/>
            <a:ext cx="6491147" cy="1579240"/>
          </a:xfrm>
          <a:prstGeom prst="rect">
            <a:avLst/>
          </a:prstGeom>
        </p:spPr>
        <p:txBody>
          <a:bodyPr vert="horz" lIns="91440" tIns="45720" rIns="91440" bIns="45720" rtlCol="0" anchor="b" anchorCtr="0">
            <a:noAutofit/>
          </a:bodyPr>
          <a:lstStyle/>
          <a:p>
            <a:pPr lvl="0" algn="ctr">
              <a:spcBef>
                <a:spcPct val="0"/>
              </a:spcBef>
            </a:pPr>
            <a:r>
              <a:rPr lang="es-MX" sz="3600" dirty="0" smtClean="0"/>
              <a:t>Las Cuentas </a:t>
            </a:r>
            <a:r>
              <a:rPr lang="es-MX" sz="3600" dirty="0"/>
              <a:t>N</a:t>
            </a:r>
            <a:r>
              <a:rPr lang="es-MX" sz="3600" dirty="0" smtClean="0"/>
              <a:t>acionales</a:t>
            </a:r>
            <a:endParaRPr kumimoji="0" lang="es-ES" sz="3600" b="0" i="0" u="none" strike="noStrike" kern="1200" cap="small" spc="200" normalizeH="0" baseline="0" noProof="0" dirty="0" smtClean="0">
              <a:ln>
                <a:noFill/>
              </a:ln>
              <a:solidFill>
                <a:schemeClr val="tx1"/>
              </a:solidFill>
              <a:effectLst/>
              <a:uLnTx/>
              <a:uFillTx/>
              <a:latin typeface="+mj-lt"/>
              <a:ea typeface="+mj-ea"/>
              <a:cs typeface="+mj-cs"/>
            </a:endParaRPr>
          </a:p>
        </p:txBody>
      </p:sp>
      <p:sp>
        <p:nvSpPr>
          <p:cNvPr id="9" name="8 Rectángulo"/>
          <p:cNvSpPr/>
          <p:nvPr/>
        </p:nvSpPr>
        <p:spPr>
          <a:xfrm>
            <a:off x="2393147" y="917104"/>
            <a:ext cx="2165978" cy="923330"/>
          </a:xfrm>
          <a:prstGeom prst="rect">
            <a:avLst/>
          </a:prstGeom>
          <a:noFill/>
        </p:spPr>
        <p:txBody>
          <a:bodyPr wrap="none" lIns="91440" tIns="45720" rIns="91440" bIns="45720">
            <a:spAutoFit/>
          </a:bodyPr>
          <a:lstStyle/>
          <a:p>
            <a:pPr algn="ct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Tema </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 name="Marcador de pie de página 1"/>
          <p:cNvSpPr>
            <a:spLocks noGrp="1"/>
          </p:cNvSpPr>
          <p:nvPr>
            <p:ph type="ftr" sz="quarter" idx="11"/>
          </p:nvPr>
        </p:nvSpPr>
        <p:spPr/>
        <p:txBody>
          <a:bodyPr/>
          <a:lstStyle/>
          <a:p>
            <a:pPr algn="r"/>
            <a:r>
              <a:rPr lang="en-US" smtClean="0"/>
              <a:t>INEGI 2015</a:t>
            </a:r>
            <a:endParaRPr lang="en-US"/>
          </a:p>
        </p:txBody>
      </p:sp>
    </p:spTree>
    <p:extLst>
      <p:ext uri="{BB962C8B-B14F-4D97-AF65-F5344CB8AC3E}">
        <p14:creationId xmlns:p14="http://schemas.microsoft.com/office/powerpoint/2010/main" val="1848426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normAutofit/>
          </a:bodyPr>
          <a:lstStyle/>
          <a:p>
            <a:r>
              <a:rPr lang="es-MX" sz="3200" dirty="0" smtClean="0"/>
              <a:t>¿Qué es una </a:t>
            </a:r>
            <a:r>
              <a:rPr lang="es-MX" sz="3200" dirty="0"/>
              <a:t>C</a:t>
            </a:r>
            <a:r>
              <a:rPr lang="es-MX" sz="3200" dirty="0" smtClean="0"/>
              <a:t>uenta Nacional?</a:t>
            </a:r>
            <a:endParaRPr lang="es-MX" sz="3200" dirty="0"/>
          </a:p>
        </p:txBody>
      </p:sp>
      <p:sp>
        <p:nvSpPr>
          <p:cNvPr id="3" name="2 Marcador de contenido"/>
          <p:cNvSpPr>
            <a:spLocks noGrp="1"/>
          </p:cNvSpPr>
          <p:nvPr>
            <p:ph idx="1"/>
          </p:nvPr>
        </p:nvSpPr>
        <p:spPr>
          <a:xfrm>
            <a:off x="1547664" y="1340768"/>
            <a:ext cx="7128792" cy="5400600"/>
          </a:xfrm>
        </p:spPr>
        <p:txBody>
          <a:bodyPr>
            <a:normAutofit/>
          </a:bodyPr>
          <a:lstStyle/>
          <a:p>
            <a:r>
              <a:rPr lang="es-MX" sz="2800" dirty="0" smtClean="0"/>
              <a:t>Son un registro contable de las transacciones realizadas por los distintos sectores de la economía en el cual se brinda una perspectiva global del sistema económico. </a:t>
            </a:r>
            <a:endParaRPr lang="es-MX" sz="2800" dirty="0"/>
          </a:p>
        </p:txBody>
      </p:sp>
      <p:graphicFrame>
        <p:nvGraphicFramePr>
          <p:cNvPr id="6" name="5 Diagrama"/>
          <p:cNvGraphicFramePr/>
          <p:nvPr>
            <p:extLst>
              <p:ext uri="{D42A27DB-BD31-4B8C-83A1-F6EECF244321}">
                <p14:modId xmlns:p14="http://schemas.microsoft.com/office/powerpoint/2010/main" val="2485993971"/>
              </p:ext>
            </p:extLst>
          </p:nvPr>
        </p:nvGraphicFramePr>
        <p:xfrm>
          <a:off x="1547664" y="3068960"/>
          <a:ext cx="712879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pie de página 3"/>
          <p:cNvSpPr>
            <a:spLocks noGrp="1"/>
          </p:cNvSpPr>
          <p:nvPr>
            <p:ph type="ftr" sz="quarter" idx="11"/>
          </p:nvPr>
        </p:nvSpPr>
        <p:spPr/>
        <p:txBody>
          <a:bodyPr/>
          <a:lstStyle/>
          <a:p>
            <a:pPr algn="r"/>
            <a:r>
              <a:rPr lang="en-US" dirty="0" smtClean="0"/>
              <a:t>INEGI 2015</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13624" y="224937"/>
            <a:ext cx="6554688" cy="788666"/>
          </a:xfrm>
        </p:spPr>
        <p:txBody>
          <a:bodyPr/>
          <a:lstStyle/>
          <a:p>
            <a:r>
              <a:rPr lang="es-MX" dirty="0" smtClean="0"/>
              <a:t>Así…</a:t>
            </a:r>
            <a:endParaRPr lang="es-MX" dirty="0"/>
          </a:p>
        </p:txBody>
      </p:sp>
      <p:sp>
        <p:nvSpPr>
          <p:cNvPr id="3" name="2 Marcador de contenido"/>
          <p:cNvSpPr>
            <a:spLocks noGrp="1"/>
          </p:cNvSpPr>
          <p:nvPr>
            <p:ph idx="1"/>
          </p:nvPr>
        </p:nvSpPr>
        <p:spPr>
          <a:xfrm>
            <a:off x="2411759" y="1551951"/>
            <a:ext cx="6456553" cy="3101186"/>
          </a:xfrm>
        </p:spPr>
        <p:txBody>
          <a:bodyPr>
            <a:normAutofit fontScale="92500" lnSpcReduction="20000"/>
          </a:bodyPr>
          <a:lstStyle/>
          <a:p>
            <a:pPr marL="0" indent="0">
              <a:buNone/>
            </a:pPr>
            <a:r>
              <a:rPr lang="es-MX" dirty="0" smtClean="0"/>
              <a:t>El Sistema de Cuentas Nacionales de México (SCNM) es un esquema de organización de la información estadística sobre aspectos macroeconómicos del país</a:t>
            </a:r>
            <a:r>
              <a:rPr lang="es-MX" dirty="0"/>
              <a:t> </a:t>
            </a:r>
            <a:r>
              <a:rPr lang="es-MX" dirty="0" smtClean="0"/>
              <a:t>(INEGI,2015)</a:t>
            </a:r>
          </a:p>
          <a:p>
            <a:r>
              <a:rPr lang="es-MX" dirty="0" smtClean="0"/>
              <a:t>La producción</a:t>
            </a:r>
          </a:p>
          <a:p>
            <a:r>
              <a:rPr lang="es-MX" dirty="0" smtClean="0"/>
              <a:t>El consumo</a:t>
            </a:r>
          </a:p>
          <a:p>
            <a:r>
              <a:rPr lang="es-MX" dirty="0"/>
              <a:t>E</a:t>
            </a:r>
            <a:r>
              <a:rPr lang="es-MX" dirty="0" smtClean="0"/>
              <a:t>l ahorro</a:t>
            </a:r>
          </a:p>
          <a:p>
            <a:r>
              <a:rPr lang="es-MX" dirty="0"/>
              <a:t>L</a:t>
            </a:r>
            <a:r>
              <a:rPr lang="es-MX" dirty="0" smtClean="0"/>
              <a:t>a inversión por sectores de actividad económica </a:t>
            </a:r>
          </a:p>
          <a:p>
            <a:r>
              <a:rPr lang="es-MX" dirty="0"/>
              <a:t>L</a:t>
            </a:r>
            <a:r>
              <a:rPr lang="es-MX" dirty="0" smtClean="0"/>
              <a:t>as distribuciones primarias y secundarias del ingreso</a:t>
            </a:r>
          </a:p>
          <a:p>
            <a:r>
              <a:rPr lang="es-MX" dirty="0"/>
              <a:t>A</a:t>
            </a:r>
            <a:r>
              <a:rPr lang="es-MX" dirty="0" smtClean="0"/>
              <a:t>sí como las transacciones financieras y las relaciones económicas con el exterior, por sectores institucionales.</a:t>
            </a:r>
            <a:endParaRPr lang="es-MX" dirty="0"/>
          </a:p>
        </p:txBody>
      </p:sp>
      <p:pic>
        <p:nvPicPr>
          <p:cNvPr id="1026" name="Picture 2" descr="cuentas+nacionales.jpg (230×295)"/>
          <p:cNvPicPr>
            <a:picLocks noChangeAspect="1" noChangeArrowheads="1"/>
          </p:cNvPicPr>
          <p:nvPr/>
        </p:nvPicPr>
        <p:blipFill>
          <a:blip r:embed="rId2" cstate="print"/>
          <a:srcRect/>
          <a:stretch>
            <a:fillRect/>
          </a:stretch>
        </p:blipFill>
        <p:spPr bwMode="auto">
          <a:xfrm>
            <a:off x="4283968" y="4653137"/>
            <a:ext cx="1763688" cy="1909503"/>
          </a:xfrm>
          <a:prstGeom prst="rect">
            <a:avLst/>
          </a:prstGeom>
          <a:noFill/>
        </p:spPr>
      </p:pic>
      <p:sp>
        <p:nvSpPr>
          <p:cNvPr id="4" name="Marcador de pie de página 3"/>
          <p:cNvSpPr>
            <a:spLocks noGrp="1"/>
          </p:cNvSpPr>
          <p:nvPr>
            <p:ph type="ftr" sz="quarter" idx="11"/>
          </p:nvPr>
        </p:nvSpPr>
        <p:spPr/>
        <p:txBody>
          <a:bodyPr/>
          <a:lstStyle/>
          <a:p>
            <a:pPr algn="r"/>
            <a:r>
              <a:rPr lang="en-US" dirty="0" smtClean="0"/>
              <a:t>INEGI 2015</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619672" y="1700808"/>
            <a:ext cx="6591300" cy="3778250"/>
          </a:xfrm>
        </p:spPr>
        <p:txBody>
          <a:bodyPr/>
          <a:lstStyle/>
          <a:p>
            <a:pPr marL="0" indent="0" algn="ctr">
              <a:buNone/>
            </a:pPr>
            <a:r>
              <a:rPr lang="es-MX" sz="2800" b="1" dirty="0" smtClean="0"/>
              <a:t>Objetivo de las </a:t>
            </a:r>
            <a:r>
              <a:rPr lang="es-MX" sz="2800" b="1" dirty="0"/>
              <a:t>C</a:t>
            </a:r>
            <a:r>
              <a:rPr lang="es-MX" sz="2800" b="1" dirty="0" smtClean="0"/>
              <a:t>uentas </a:t>
            </a:r>
            <a:r>
              <a:rPr lang="es-MX" sz="2800" b="1" dirty="0"/>
              <a:t>N</a:t>
            </a:r>
            <a:r>
              <a:rPr lang="es-MX" sz="2800" b="1" dirty="0" smtClean="0"/>
              <a:t>acionales:</a:t>
            </a:r>
          </a:p>
          <a:p>
            <a:pPr marL="0" indent="0" algn="ctr">
              <a:buNone/>
            </a:pPr>
            <a:endParaRPr lang="es-MX" dirty="0" smtClean="0"/>
          </a:p>
          <a:p>
            <a:pPr marL="0" indent="0" algn="ctr">
              <a:buNone/>
            </a:pPr>
            <a:r>
              <a:rPr lang="es-MX" sz="2400" dirty="0" smtClean="0"/>
              <a:t>“Generar </a:t>
            </a:r>
            <a:r>
              <a:rPr lang="es-MX" sz="2400" dirty="0"/>
              <a:t>estadística derivada referente a las transacciones económicas que tienen lugar durante un periodo determinado (un año), entre los distintos agentes económicos residentes en el país y sus interrelaciones con el resto del </a:t>
            </a:r>
            <a:r>
              <a:rPr lang="es-MX" sz="2400" dirty="0" smtClean="0"/>
              <a:t>mundo” (INEGI, 2015)</a:t>
            </a:r>
            <a:endParaRPr lang="es-MX" sz="2400" dirty="0"/>
          </a:p>
        </p:txBody>
      </p:sp>
      <p:sp>
        <p:nvSpPr>
          <p:cNvPr id="2" name="Marcador de pie de página 1"/>
          <p:cNvSpPr>
            <a:spLocks noGrp="1"/>
          </p:cNvSpPr>
          <p:nvPr>
            <p:ph type="ftr" sz="quarter" idx="11"/>
          </p:nvPr>
        </p:nvSpPr>
        <p:spPr/>
        <p:txBody>
          <a:bodyPr/>
          <a:lstStyle/>
          <a:p>
            <a:pPr algn="r"/>
            <a:r>
              <a:rPr lang="en-US" dirty="0" smtClean="0"/>
              <a:t>INEGI 2015</a:t>
            </a:r>
            <a:endParaRPr lang="en-US" dirty="0"/>
          </a:p>
        </p:txBody>
      </p:sp>
    </p:spTree>
    <p:extLst>
      <p:ext uri="{BB962C8B-B14F-4D97-AF65-F5344CB8AC3E}">
        <p14:creationId xmlns:p14="http://schemas.microsoft.com/office/powerpoint/2010/main" val="3918200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1058</TotalTime>
  <Words>2945</Words>
  <Application>Microsoft Office PowerPoint</Application>
  <PresentationFormat>Presentación en pantalla (4:3)</PresentationFormat>
  <Paragraphs>279</Paragraphs>
  <Slides>42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42</vt:i4>
      </vt:variant>
    </vt:vector>
  </HeadingPairs>
  <TitlesOfParts>
    <vt:vector size="49" baseType="lpstr">
      <vt:lpstr>Aparajita</vt:lpstr>
      <vt:lpstr>Arial</vt:lpstr>
      <vt:lpstr>Calibri</vt:lpstr>
      <vt:lpstr>Century Gothic</vt:lpstr>
      <vt:lpstr>Constantia</vt:lpstr>
      <vt:lpstr>Wingdings 3</vt:lpstr>
      <vt:lpstr>Espiral</vt:lpstr>
      <vt:lpstr>Presentación de PowerPoint</vt:lpstr>
      <vt:lpstr>Unidad de Aprendizaje:  Planeación</vt:lpstr>
      <vt:lpstr>Presentación de PowerPoint</vt:lpstr>
      <vt:lpstr>Presentación de PowerPoint</vt:lpstr>
      <vt:lpstr>Presentación de PowerPoint</vt:lpstr>
      <vt:lpstr>Presentación de PowerPoint</vt:lpstr>
      <vt:lpstr>¿Qué es una Cuenta Nacional?</vt:lpstr>
      <vt:lpstr>Así…</vt:lpstr>
      <vt:lpstr>Presentación de PowerPoint</vt:lpstr>
      <vt:lpstr>Presentación de PowerPoint</vt:lpstr>
      <vt:lpstr>Función de las Cuentas Nacionales</vt:lpstr>
      <vt:lpstr>Presentación de PowerPoint</vt:lpstr>
      <vt:lpstr>Presentación de PowerPoint</vt:lpstr>
      <vt:lpstr>Presentación de PowerPoint</vt:lpstr>
      <vt:lpstr>Presentación de PowerPoint</vt:lpstr>
      <vt:lpstr>Cuentas Corto Plazo</vt:lpstr>
      <vt:lpstr>Cuentas de bienes y servicios</vt:lpstr>
      <vt:lpstr>Cuentas de bienes y servicios</vt:lpstr>
      <vt:lpstr>Cuentas de bienes y servicios</vt:lpstr>
      <vt:lpstr>Cuentas por sectores institucionales</vt:lpstr>
      <vt:lpstr>Indicadores macroeconómicos del sector público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Actividades</vt:lpstr>
      <vt:lpstr>Anexos</vt:lpstr>
      <vt:lpstr>Presentación de PowerPoint</vt:lpstr>
      <vt:lpstr>Créditos</vt:lpstr>
      <vt:lpstr>Recomendaciones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NACIONAL DE PLANEACIÓN DEMOCRÁTICA</dc:title>
  <dc:creator>DELIA GUTIERREZ LINARES</dc:creator>
  <cp:lastModifiedBy>USUARIO</cp:lastModifiedBy>
  <cp:revision>140</cp:revision>
  <cp:lastPrinted>2015-03-20T18:53:08Z</cp:lastPrinted>
  <dcterms:created xsi:type="dcterms:W3CDTF">2012-07-02T18:31:36Z</dcterms:created>
  <dcterms:modified xsi:type="dcterms:W3CDTF">2015-09-22T14:47:38Z</dcterms:modified>
</cp:coreProperties>
</file>