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7" r:id="rId1"/>
  </p:sldMasterIdLst>
  <p:sldIdLst>
    <p:sldId id="308" r:id="rId2"/>
    <p:sldId id="310" r:id="rId3"/>
    <p:sldId id="313" r:id="rId4"/>
    <p:sldId id="257" r:id="rId5"/>
    <p:sldId id="306" r:id="rId6"/>
    <p:sldId id="312" r:id="rId7"/>
    <p:sldId id="256" r:id="rId8"/>
    <p:sldId id="290" r:id="rId9"/>
    <p:sldId id="258" r:id="rId10"/>
    <p:sldId id="294" r:id="rId11"/>
    <p:sldId id="284" r:id="rId12"/>
    <p:sldId id="260" r:id="rId13"/>
    <p:sldId id="295" r:id="rId14"/>
    <p:sldId id="286" r:id="rId15"/>
    <p:sldId id="296" r:id="rId16"/>
    <p:sldId id="285" r:id="rId17"/>
    <p:sldId id="291" r:id="rId18"/>
    <p:sldId id="297" r:id="rId19"/>
    <p:sldId id="280" r:id="rId20"/>
    <p:sldId id="293" r:id="rId21"/>
    <p:sldId id="298" r:id="rId22"/>
    <p:sldId id="278" r:id="rId23"/>
    <p:sldId id="287" r:id="rId24"/>
    <p:sldId id="279" r:id="rId25"/>
    <p:sldId id="288" r:id="rId26"/>
    <p:sldId id="289" r:id="rId27"/>
    <p:sldId id="292" r:id="rId28"/>
    <p:sldId id="299" r:id="rId29"/>
    <p:sldId id="300" r:id="rId30"/>
    <p:sldId id="281" r:id="rId31"/>
    <p:sldId id="301" r:id="rId32"/>
    <p:sldId id="302" r:id="rId33"/>
    <p:sldId id="304" r:id="rId34"/>
    <p:sldId id="303" r:id="rId35"/>
    <p:sldId id="259" r:id="rId36"/>
    <p:sldId id="305" r:id="rId37"/>
    <p:sldId id="314" r:id="rId3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4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6.xml"/><Relationship Id="rId2" Type="http://schemas.openxmlformats.org/officeDocument/2006/relationships/slide" Target="../slides/slide25.xml"/><Relationship Id="rId1" Type="http://schemas.openxmlformats.org/officeDocument/2006/relationships/slide" Target="../slides/slide24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hyperlink" Target="WEBQUEST.pdf" TargetMode="External"/><Relationship Id="rId2" Type="http://schemas.openxmlformats.org/officeDocument/2006/relationships/hyperlink" Target="https://www.schoology.com/course/157133162/materials" TargetMode="External"/><Relationship Id="rId1" Type="http://schemas.openxmlformats.org/officeDocument/2006/relationships/hyperlink" Target="045-051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1FCC32-6A18-4582-87AC-8D9942122FAC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42964A4-1473-4E7E-AECE-80705F7318F1}">
      <dgm:prSet phldrT="[Texto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>
              <a:solidFill>
                <a:schemeClr val="tx1"/>
              </a:solidFill>
              <a:latin typeface="Century" panose="02040604050505020304" pitchFamily="18" charset="0"/>
              <a:cs typeface="Consolas" panose="020B0609020204030204" pitchFamily="49" charset="0"/>
            </a:rPr>
            <a:t>El profesor debe sugerir un tema de exploración y apuntar a algunos sitios de la Web donde el alumno ira a buscar la información que necesita. </a:t>
          </a:r>
        </a:p>
        <a:p>
          <a:r>
            <a:rPr lang="es-MX" sz="1800" dirty="0" smtClean="0">
              <a:latin typeface="Century" panose="02040604050505020304" pitchFamily="18" charset="0"/>
              <a:cs typeface="Consolas" panose="020B0609020204030204" pitchFamily="49" charset="0"/>
            </a:rPr>
            <a:t>	</a:t>
          </a:r>
          <a:r>
            <a:rPr lang="es-MX" sz="1700" dirty="0" smtClean="0">
              <a:latin typeface="Century" panose="02040604050505020304" pitchFamily="18" charset="0"/>
              <a:cs typeface="Consolas" panose="020B0609020204030204" pitchFamily="49" charset="0"/>
            </a:rPr>
            <a:t>Investigando en la web se incorpora a los estudiantes en tareas efectivas, 	estimula a la colaboración y discusión.</a:t>
          </a:r>
          <a:endParaRPr lang="es-MX" sz="1700" dirty="0">
            <a:latin typeface="Century" panose="02040604050505020304" pitchFamily="18" charset="0"/>
          </a:endParaRPr>
        </a:p>
      </dgm:t>
    </dgm:pt>
    <dgm:pt modelId="{DCDA0970-3795-47C1-8895-9D6593C66193}" type="parTrans" cxnId="{53DCA0D0-6F36-448F-8420-7CE9FD19F804}">
      <dgm:prSet/>
      <dgm:spPr/>
      <dgm:t>
        <a:bodyPr/>
        <a:lstStyle/>
        <a:p>
          <a:endParaRPr lang="es-MX"/>
        </a:p>
      </dgm:t>
    </dgm:pt>
    <dgm:pt modelId="{35346B5D-AED1-428C-BFA2-8050FC43F909}" type="sibTrans" cxnId="{53DCA0D0-6F36-448F-8420-7CE9FD19F804}">
      <dgm:prSet/>
      <dgm:spPr/>
      <dgm:t>
        <a:bodyPr/>
        <a:lstStyle/>
        <a:p>
          <a:endParaRPr lang="es-MX"/>
        </a:p>
      </dgm:t>
    </dgm:pt>
    <dgm:pt modelId="{E50B8AE2-AA43-4220-ACD4-81DD66EE8E7B}">
      <dgm:prSet phldrT="[Texto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dirty="0" smtClean="0">
              <a:solidFill>
                <a:schemeClr val="tx1"/>
              </a:solidFill>
              <a:latin typeface="Century" panose="02040604050505020304" pitchFamily="18" charset="0"/>
              <a:cs typeface="Consolas" panose="020B0609020204030204" pitchFamily="49" charset="0"/>
            </a:rPr>
            <a:t>Los alumnos Buscan la información se la apropian, interpretan y explotan las especificidades asignadas.</a:t>
          </a:r>
        </a:p>
        <a:p>
          <a:pPr marL="57150" marR="0" indent="0" algn="just" defTabSz="4445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endParaRPr lang="es-MX" sz="1800" dirty="0" smtClean="0">
            <a:latin typeface="Century" panose="02040604050505020304" pitchFamily="18" charset="0"/>
            <a:cs typeface="Consolas" panose="020B0609020204030204" pitchFamily="49" charset="0"/>
          </a:endParaRPr>
        </a:p>
        <a:p>
          <a:pPr marL="57150" marR="0" indent="0" algn="l" defTabSz="4445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s-MX" sz="1800" dirty="0" smtClean="0">
              <a:latin typeface="Century" panose="02040604050505020304" pitchFamily="18" charset="0"/>
              <a:cs typeface="Consolas" panose="020B0609020204030204" pitchFamily="49" charset="0"/>
            </a:rPr>
            <a:t>	Investigar en la Web es sencillo y de simple aplicación.</a:t>
          </a:r>
        </a:p>
      </dgm:t>
    </dgm:pt>
    <dgm:pt modelId="{FB1FCE94-7F95-41ED-9E63-E2C590FAEEF8}" type="parTrans" cxnId="{98CA1311-EF83-408D-ABDE-6ADAB6F0E83D}">
      <dgm:prSet/>
      <dgm:spPr/>
      <dgm:t>
        <a:bodyPr/>
        <a:lstStyle/>
        <a:p>
          <a:endParaRPr lang="es-MX"/>
        </a:p>
      </dgm:t>
    </dgm:pt>
    <dgm:pt modelId="{F779A6B5-191A-4119-A4F8-4D5759F12148}" type="sibTrans" cxnId="{98CA1311-EF83-408D-ABDE-6ADAB6F0E83D}">
      <dgm:prSet/>
      <dgm:spPr/>
      <dgm:t>
        <a:bodyPr/>
        <a:lstStyle/>
        <a:p>
          <a:endParaRPr lang="es-MX"/>
        </a:p>
      </dgm:t>
    </dgm:pt>
    <dgm:pt modelId="{92748F56-7B51-4A14-96E3-55BA18C98234}">
      <dgm:prSet phldrT="[Texto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dirty="0" smtClean="0">
              <a:solidFill>
                <a:schemeClr val="tx1"/>
              </a:solidFill>
              <a:latin typeface="Century" panose="02040604050505020304" pitchFamily="18" charset="0"/>
              <a:cs typeface="Consolas" panose="020B0609020204030204" pitchFamily="49" charset="0"/>
            </a:rPr>
            <a:t>En el último estado de total autonomía, los estudiantes pueden proponer temas de interés al profesor que pasa a elegir entre ellos lo que sea más conveniente para el aprendizaje personal y del grupo.</a:t>
          </a: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800" dirty="0" smtClean="0">
            <a:solidFill>
              <a:schemeClr val="tx1"/>
            </a:solidFill>
            <a:latin typeface="Century" panose="02040604050505020304" pitchFamily="18" charset="0"/>
          </a:endParaRPr>
        </a:p>
        <a:p>
          <a:pPr marL="57150" marR="0" indent="0" algn="just" defTabSz="4445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s-MX" sz="1800" dirty="0" smtClean="0">
              <a:latin typeface="Century" panose="02040604050505020304" pitchFamily="18" charset="0"/>
              <a:cs typeface="Consolas" panose="020B0609020204030204" pitchFamily="49" charset="0"/>
            </a:rPr>
            <a:t>Familiarizándose con la web y los mecanismos de búsqueda. Se aprende a desarrollar estrategias de optimización de su saber a través de la comunicación, búsqueda y procesamiento de información, pasan a proponer los temas y los alumnos van a buscar solo las soluciones</a:t>
          </a:r>
          <a:endParaRPr lang="es-MX" sz="1800" dirty="0" smtClean="0">
            <a:latin typeface="Century" panose="02040604050505020304" pitchFamily="18" charset="0"/>
          </a:endParaRPr>
        </a:p>
        <a:p>
          <a:pPr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dirty="0">
            <a:latin typeface="Century" panose="02040604050505020304" pitchFamily="18" charset="0"/>
          </a:endParaRPr>
        </a:p>
      </dgm:t>
    </dgm:pt>
    <dgm:pt modelId="{D2BF6B09-DE08-47A2-81E7-27928787E992}" type="parTrans" cxnId="{FD8203B0-4A92-41A8-9A3D-80C16F16E085}">
      <dgm:prSet/>
      <dgm:spPr/>
      <dgm:t>
        <a:bodyPr/>
        <a:lstStyle/>
        <a:p>
          <a:endParaRPr lang="es-MX"/>
        </a:p>
      </dgm:t>
    </dgm:pt>
    <dgm:pt modelId="{C4402872-726B-4F7E-A131-B253F6439BA3}" type="sibTrans" cxnId="{FD8203B0-4A92-41A8-9A3D-80C16F16E085}">
      <dgm:prSet/>
      <dgm:spPr/>
      <dgm:t>
        <a:bodyPr/>
        <a:lstStyle/>
        <a:p>
          <a:endParaRPr lang="es-MX"/>
        </a:p>
      </dgm:t>
    </dgm:pt>
    <dgm:pt modelId="{7B17BD3B-AF48-4CE1-80F6-A937651B519C}">
      <dgm:prSet phldrT="[Texto]" phldr="1"/>
      <dgm:spPr/>
      <dgm:t>
        <a:bodyPr/>
        <a:lstStyle/>
        <a:p>
          <a:pPr marL="57150" indent="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MX" sz="1100" dirty="0"/>
        </a:p>
      </dgm:t>
    </dgm:pt>
    <dgm:pt modelId="{84A995AE-7977-4A1B-A813-FB1952EA3DAA}" type="parTrans" cxnId="{278DFE10-9E17-4830-B41D-FC9515A8157B}">
      <dgm:prSet/>
      <dgm:spPr/>
      <dgm:t>
        <a:bodyPr/>
        <a:lstStyle/>
        <a:p>
          <a:endParaRPr lang="es-MX"/>
        </a:p>
      </dgm:t>
    </dgm:pt>
    <dgm:pt modelId="{54423ABB-B20E-4C49-A30D-0E19C229A88A}" type="sibTrans" cxnId="{278DFE10-9E17-4830-B41D-FC9515A8157B}">
      <dgm:prSet/>
      <dgm:spPr/>
      <dgm:t>
        <a:bodyPr/>
        <a:lstStyle/>
        <a:p>
          <a:endParaRPr lang="es-MX"/>
        </a:p>
      </dgm:t>
    </dgm:pt>
    <dgm:pt modelId="{131838EC-42AA-48FE-9A83-23AFAFCCC393}" type="pres">
      <dgm:prSet presAssocID="{511FCC32-6A18-4582-87AC-8D9942122FA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D7B4A11-4874-402B-8F36-BBB32742F015}" type="pres">
      <dgm:prSet presAssocID="{B42964A4-1473-4E7E-AECE-80705F7318F1}" presName="comp" presStyleCnt="0"/>
      <dgm:spPr/>
    </dgm:pt>
    <dgm:pt modelId="{7BD24757-496E-466D-BC75-E81F86245087}" type="pres">
      <dgm:prSet presAssocID="{B42964A4-1473-4E7E-AECE-80705F7318F1}" presName="box" presStyleLbl="node1" presStyleIdx="0" presStyleCnt="3"/>
      <dgm:spPr/>
      <dgm:t>
        <a:bodyPr/>
        <a:lstStyle/>
        <a:p>
          <a:endParaRPr lang="es-MX"/>
        </a:p>
      </dgm:t>
    </dgm:pt>
    <dgm:pt modelId="{32988A8C-0308-49E8-B9B1-704EADDB052F}" type="pres">
      <dgm:prSet presAssocID="{B42964A4-1473-4E7E-AECE-80705F7318F1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  <dgm:t>
        <a:bodyPr/>
        <a:lstStyle/>
        <a:p>
          <a:endParaRPr lang="es-MX"/>
        </a:p>
      </dgm:t>
    </dgm:pt>
    <dgm:pt modelId="{1B7512F5-256C-43DE-A1CA-1A5D296FD3DE}" type="pres">
      <dgm:prSet presAssocID="{B42964A4-1473-4E7E-AECE-80705F7318F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417C1A-64F1-4EC7-A173-20A65BE63F38}" type="pres">
      <dgm:prSet presAssocID="{35346B5D-AED1-428C-BFA2-8050FC43F909}" presName="spacer" presStyleCnt="0"/>
      <dgm:spPr/>
    </dgm:pt>
    <dgm:pt modelId="{68432990-9E6C-4599-8433-45D061520BE9}" type="pres">
      <dgm:prSet presAssocID="{E50B8AE2-AA43-4220-ACD4-81DD66EE8E7B}" presName="comp" presStyleCnt="0"/>
      <dgm:spPr/>
    </dgm:pt>
    <dgm:pt modelId="{983E64BA-39C7-435B-93CF-66CEC739B7CE}" type="pres">
      <dgm:prSet presAssocID="{E50B8AE2-AA43-4220-ACD4-81DD66EE8E7B}" presName="box" presStyleLbl="node1" presStyleIdx="1" presStyleCnt="3"/>
      <dgm:spPr/>
      <dgm:t>
        <a:bodyPr/>
        <a:lstStyle/>
        <a:p>
          <a:endParaRPr lang="es-MX"/>
        </a:p>
      </dgm:t>
    </dgm:pt>
    <dgm:pt modelId="{E222AD41-3A90-4AAE-AF6B-39EB67A70250}" type="pres">
      <dgm:prSet presAssocID="{E50B8AE2-AA43-4220-ACD4-81DD66EE8E7B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es-MX"/>
        </a:p>
      </dgm:t>
    </dgm:pt>
    <dgm:pt modelId="{8AE344ED-24F2-4C6E-B524-7C8D01AE6DE8}" type="pres">
      <dgm:prSet presAssocID="{E50B8AE2-AA43-4220-ACD4-81DD66EE8E7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953114-4A4F-4ACC-8D39-163D3726C410}" type="pres">
      <dgm:prSet presAssocID="{F779A6B5-191A-4119-A4F8-4D5759F12148}" presName="spacer" presStyleCnt="0"/>
      <dgm:spPr/>
    </dgm:pt>
    <dgm:pt modelId="{7F368204-549D-491F-9281-4369234967EC}" type="pres">
      <dgm:prSet presAssocID="{92748F56-7B51-4A14-96E3-55BA18C98234}" presName="comp" presStyleCnt="0"/>
      <dgm:spPr/>
    </dgm:pt>
    <dgm:pt modelId="{654C83A7-C467-4DD6-847B-3942F2A495E8}" type="pres">
      <dgm:prSet presAssocID="{92748F56-7B51-4A14-96E3-55BA18C98234}" presName="box" presStyleLbl="node1" presStyleIdx="2" presStyleCnt="3" custScaleY="130660"/>
      <dgm:spPr/>
      <dgm:t>
        <a:bodyPr/>
        <a:lstStyle/>
        <a:p>
          <a:endParaRPr lang="es-MX"/>
        </a:p>
      </dgm:t>
    </dgm:pt>
    <dgm:pt modelId="{4362F060-C7E0-431F-9483-8C9C976F593E}" type="pres">
      <dgm:prSet presAssocID="{92748F56-7B51-4A14-96E3-55BA18C98234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  <dgm:t>
        <a:bodyPr/>
        <a:lstStyle/>
        <a:p>
          <a:endParaRPr lang="es-MX"/>
        </a:p>
      </dgm:t>
    </dgm:pt>
    <dgm:pt modelId="{866B299D-E47E-4E2E-8D59-D2E0BF3E8594}" type="pres">
      <dgm:prSet presAssocID="{92748F56-7B51-4A14-96E3-55BA18C9823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E281AD9-03DC-40A7-9221-9F6E0C72B93A}" type="presOf" srcId="{B42964A4-1473-4E7E-AECE-80705F7318F1}" destId="{1B7512F5-256C-43DE-A1CA-1A5D296FD3DE}" srcOrd="1" destOrd="0" presId="urn:microsoft.com/office/officeart/2005/8/layout/vList4"/>
    <dgm:cxn modelId="{98CA1311-EF83-408D-ABDE-6ADAB6F0E83D}" srcId="{511FCC32-6A18-4582-87AC-8D9942122FAC}" destId="{E50B8AE2-AA43-4220-ACD4-81DD66EE8E7B}" srcOrd="1" destOrd="0" parTransId="{FB1FCE94-7F95-41ED-9E63-E2C590FAEEF8}" sibTransId="{F779A6B5-191A-4119-A4F8-4D5759F12148}"/>
    <dgm:cxn modelId="{AC5FCF24-2033-4482-A119-F9681F6FD303}" type="presOf" srcId="{92748F56-7B51-4A14-96E3-55BA18C98234}" destId="{866B299D-E47E-4E2E-8D59-D2E0BF3E8594}" srcOrd="1" destOrd="0" presId="urn:microsoft.com/office/officeart/2005/8/layout/vList4"/>
    <dgm:cxn modelId="{535C6DE1-38EB-49F0-B065-804B810AC7A8}" type="presOf" srcId="{E50B8AE2-AA43-4220-ACD4-81DD66EE8E7B}" destId="{8AE344ED-24F2-4C6E-B524-7C8D01AE6DE8}" srcOrd="1" destOrd="0" presId="urn:microsoft.com/office/officeart/2005/8/layout/vList4"/>
    <dgm:cxn modelId="{278DFE10-9E17-4830-B41D-FC9515A8157B}" srcId="{92748F56-7B51-4A14-96E3-55BA18C98234}" destId="{7B17BD3B-AF48-4CE1-80F6-A937651B519C}" srcOrd="0" destOrd="0" parTransId="{84A995AE-7977-4A1B-A813-FB1952EA3DAA}" sibTransId="{54423ABB-B20E-4C49-A30D-0E19C229A88A}"/>
    <dgm:cxn modelId="{53DCA0D0-6F36-448F-8420-7CE9FD19F804}" srcId="{511FCC32-6A18-4582-87AC-8D9942122FAC}" destId="{B42964A4-1473-4E7E-AECE-80705F7318F1}" srcOrd="0" destOrd="0" parTransId="{DCDA0970-3795-47C1-8895-9D6593C66193}" sibTransId="{35346B5D-AED1-428C-BFA2-8050FC43F909}"/>
    <dgm:cxn modelId="{A9AF51C3-036F-4DBE-9FA0-718DB26A590B}" type="presOf" srcId="{92748F56-7B51-4A14-96E3-55BA18C98234}" destId="{654C83A7-C467-4DD6-847B-3942F2A495E8}" srcOrd="0" destOrd="0" presId="urn:microsoft.com/office/officeart/2005/8/layout/vList4"/>
    <dgm:cxn modelId="{0C0AC5E0-2E6A-4D0B-B2B1-3310779BC98B}" type="presOf" srcId="{7B17BD3B-AF48-4CE1-80F6-A937651B519C}" destId="{654C83A7-C467-4DD6-847B-3942F2A495E8}" srcOrd="0" destOrd="1" presId="urn:microsoft.com/office/officeart/2005/8/layout/vList4"/>
    <dgm:cxn modelId="{10B414FF-17FC-4F9F-9753-E6B36EC9AE61}" type="presOf" srcId="{511FCC32-6A18-4582-87AC-8D9942122FAC}" destId="{131838EC-42AA-48FE-9A83-23AFAFCCC393}" srcOrd="0" destOrd="0" presId="urn:microsoft.com/office/officeart/2005/8/layout/vList4"/>
    <dgm:cxn modelId="{4AF96CC1-5166-42B8-AC8D-FA1D28DA7CB0}" type="presOf" srcId="{E50B8AE2-AA43-4220-ACD4-81DD66EE8E7B}" destId="{983E64BA-39C7-435B-93CF-66CEC739B7CE}" srcOrd="0" destOrd="0" presId="urn:microsoft.com/office/officeart/2005/8/layout/vList4"/>
    <dgm:cxn modelId="{94DFAA9B-D2D3-486F-8AE5-DE2C9BDBC8DA}" type="presOf" srcId="{7B17BD3B-AF48-4CE1-80F6-A937651B519C}" destId="{866B299D-E47E-4E2E-8D59-D2E0BF3E8594}" srcOrd="1" destOrd="1" presId="urn:microsoft.com/office/officeart/2005/8/layout/vList4"/>
    <dgm:cxn modelId="{C2C6C5F9-745C-4020-9252-1854E4BBBF9F}" type="presOf" srcId="{B42964A4-1473-4E7E-AECE-80705F7318F1}" destId="{7BD24757-496E-466D-BC75-E81F86245087}" srcOrd="0" destOrd="0" presId="urn:microsoft.com/office/officeart/2005/8/layout/vList4"/>
    <dgm:cxn modelId="{FD8203B0-4A92-41A8-9A3D-80C16F16E085}" srcId="{511FCC32-6A18-4582-87AC-8D9942122FAC}" destId="{92748F56-7B51-4A14-96E3-55BA18C98234}" srcOrd="2" destOrd="0" parTransId="{D2BF6B09-DE08-47A2-81E7-27928787E992}" sibTransId="{C4402872-726B-4F7E-A131-B253F6439BA3}"/>
    <dgm:cxn modelId="{919B4D81-AC03-4260-A76C-6991D466C526}" type="presParOf" srcId="{131838EC-42AA-48FE-9A83-23AFAFCCC393}" destId="{8D7B4A11-4874-402B-8F36-BBB32742F015}" srcOrd="0" destOrd="0" presId="urn:microsoft.com/office/officeart/2005/8/layout/vList4"/>
    <dgm:cxn modelId="{DCB5989D-4FD6-4FF7-953E-67FD869F7D67}" type="presParOf" srcId="{8D7B4A11-4874-402B-8F36-BBB32742F015}" destId="{7BD24757-496E-466D-BC75-E81F86245087}" srcOrd="0" destOrd="0" presId="urn:microsoft.com/office/officeart/2005/8/layout/vList4"/>
    <dgm:cxn modelId="{F4804936-BF5D-485F-9574-A9989428E188}" type="presParOf" srcId="{8D7B4A11-4874-402B-8F36-BBB32742F015}" destId="{32988A8C-0308-49E8-B9B1-704EADDB052F}" srcOrd="1" destOrd="0" presId="urn:microsoft.com/office/officeart/2005/8/layout/vList4"/>
    <dgm:cxn modelId="{EF7851DC-66DC-48A5-A0DC-66E733C3598F}" type="presParOf" srcId="{8D7B4A11-4874-402B-8F36-BBB32742F015}" destId="{1B7512F5-256C-43DE-A1CA-1A5D296FD3DE}" srcOrd="2" destOrd="0" presId="urn:microsoft.com/office/officeart/2005/8/layout/vList4"/>
    <dgm:cxn modelId="{F6917457-5B62-4234-8E63-C85E7C5C7718}" type="presParOf" srcId="{131838EC-42AA-48FE-9A83-23AFAFCCC393}" destId="{FF417C1A-64F1-4EC7-A173-20A65BE63F38}" srcOrd="1" destOrd="0" presId="urn:microsoft.com/office/officeart/2005/8/layout/vList4"/>
    <dgm:cxn modelId="{7DA6E490-BAFC-4A1A-8979-894946ADA740}" type="presParOf" srcId="{131838EC-42AA-48FE-9A83-23AFAFCCC393}" destId="{68432990-9E6C-4599-8433-45D061520BE9}" srcOrd="2" destOrd="0" presId="urn:microsoft.com/office/officeart/2005/8/layout/vList4"/>
    <dgm:cxn modelId="{07601120-B4DA-4974-80A7-FF0997CD225A}" type="presParOf" srcId="{68432990-9E6C-4599-8433-45D061520BE9}" destId="{983E64BA-39C7-435B-93CF-66CEC739B7CE}" srcOrd="0" destOrd="0" presId="urn:microsoft.com/office/officeart/2005/8/layout/vList4"/>
    <dgm:cxn modelId="{89597794-6363-44C5-A03D-180C0A1EC182}" type="presParOf" srcId="{68432990-9E6C-4599-8433-45D061520BE9}" destId="{E222AD41-3A90-4AAE-AF6B-39EB67A70250}" srcOrd="1" destOrd="0" presId="urn:microsoft.com/office/officeart/2005/8/layout/vList4"/>
    <dgm:cxn modelId="{DD3E9554-1CF1-40E0-9BF8-660EBE4D7E33}" type="presParOf" srcId="{68432990-9E6C-4599-8433-45D061520BE9}" destId="{8AE344ED-24F2-4C6E-B524-7C8D01AE6DE8}" srcOrd="2" destOrd="0" presId="urn:microsoft.com/office/officeart/2005/8/layout/vList4"/>
    <dgm:cxn modelId="{0067167F-AA3F-4446-A707-43A99BBDA3DC}" type="presParOf" srcId="{131838EC-42AA-48FE-9A83-23AFAFCCC393}" destId="{7C953114-4A4F-4ACC-8D39-163D3726C410}" srcOrd="3" destOrd="0" presId="urn:microsoft.com/office/officeart/2005/8/layout/vList4"/>
    <dgm:cxn modelId="{B37C68E6-5D9C-40A2-9189-E76D1E6475AF}" type="presParOf" srcId="{131838EC-42AA-48FE-9A83-23AFAFCCC393}" destId="{7F368204-549D-491F-9281-4369234967EC}" srcOrd="4" destOrd="0" presId="urn:microsoft.com/office/officeart/2005/8/layout/vList4"/>
    <dgm:cxn modelId="{EA323732-B54E-408C-A766-D67F512C69C1}" type="presParOf" srcId="{7F368204-549D-491F-9281-4369234967EC}" destId="{654C83A7-C467-4DD6-847B-3942F2A495E8}" srcOrd="0" destOrd="0" presId="urn:microsoft.com/office/officeart/2005/8/layout/vList4"/>
    <dgm:cxn modelId="{A5F67889-E496-4142-A72F-25DE45143096}" type="presParOf" srcId="{7F368204-549D-491F-9281-4369234967EC}" destId="{4362F060-C7E0-431F-9483-8C9C976F593E}" srcOrd="1" destOrd="0" presId="urn:microsoft.com/office/officeart/2005/8/layout/vList4"/>
    <dgm:cxn modelId="{C291AC1E-F731-4FAB-9F23-396A31FADA8E}" type="presParOf" srcId="{7F368204-549D-491F-9281-4369234967EC}" destId="{866B299D-E47E-4E2E-8D59-D2E0BF3E859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7BB0CE-5DF5-44A1-B72F-0A70AB4CF3EE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6067B56-CE60-4001-A862-51C5AEF0368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INTRODUCCIÓN</a:t>
          </a:r>
          <a:endParaRPr lang="es-MX" dirty="0">
            <a:solidFill>
              <a:schemeClr val="tx1"/>
            </a:solidFill>
          </a:endParaRPr>
        </a:p>
      </dgm:t>
    </dgm:pt>
    <dgm:pt modelId="{8BECA1C6-C7C8-4DFA-94B8-7007EAAE38E8}" type="parTrans" cxnId="{41BF9ADC-2472-45B1-99AC-22FED1E79B4E}">
      <dgm:prSet/>
      <dgm:spPr/>
      <dgm:t>
        <a:bodyPr/>
        <a:lstStyle/>
        <a:p>
          <a:endParaRPr lang="es-MX"/>
        </a:p>
      </dgm:t>
    </dgm:pt>
    <dgm:pt modelId="{493FE81C-03FE-446C-BD8C-EBC4E27AFDF0}" type="sibTrans" cxnId="{41BF9ADC-2472-45B1-99AC-22FED1E79B4E}">
      <dgm:prSet/>
      <dgm:spPr/>
      <dgm:t>
        <a:bodyPr/>
        <a:lstStyle/>
        <a:p>
          <a:endParaRPr lang="es-MX"/>
        </a:p>
      </dgm:t>
    </dgm:pt>
    <dgm:pt modelId="{8ED5A010-FD43-41EA-AD61-D3D4C6DB56C9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TAREA</a:t>
          </a:r>
          <a:endParaRPr lang="es-MX" dirty="0">
            <a:solidFill>
              <a:schemeClr val="tx1"/>
            </a:solidFill>
          </a:endParaRPr>
        </a:p>
      </dgm:t>
    </dgm:pt>
    <dgm:pt modelId="{2B18396E-CD98-4519-8A04-221E10AAB4F9}" type="parTrans" cxnId="{2453B0FE-F28C-40B6-B6DD-2910FA1E3A13}">
      <dgm:prSet/>
      <dgm:spPr/>
      <dgm:t>
        <a:bodyPr/>
        <a:lstStyle/>
        <a:p>
          <a:endParaRPr lang="es-MX"/>
        </a:p>
      </dgm:t>
    </dgm:pt>
    <dgm:pt modelId="{D5B4B0EB-6D74-467E-9892-182D5BC89B9A}" type="sibTrans" cxnId="{2453B0FE-F28C-40B6-B6DD-2910FA1E3A13}">
      <dgm:prSet/>
      <dgm:spPr/>
      <dgm:t>
        <a:bodyPr/>
        <a:lstStyle/>
        <a:p>
          <a:endParaRPr lang="es-MX"/>
        </a:p>
      </dgm:t>
    </dgm:pt>
    <dgm:pt modelId="{2BFFE5C9-4EA1-4C05-8656-02954E214154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PROCESOS</a:t>
          </a:r>
        </a:p>
      </dgm:t>
    </dgm:pt>
    <dgm:pt modelId="{DCFA9FB5-36DD-4C3E-86B8-4A78259E6BB7}" type="parTrans" cxnId="{65A410B0-F5E3-46F5-9744-E13AE88E8027}">
      <dgm:prSet/>
      <dgm:spPr/>
      <dgm:t>
        <a:bodyPr/>
        <a:lstStyle/>
        <a:p>
          <a:endParaRPr lang="es-MX"/>
        </a:p>
      </dgm:t>
    </dgm:pt>
    <dgm:pt modelId="{B8A7CC5F-B783-44B1-A1C9-3A41F6F1DF34}" type="sibTrans" cxnId="{65A410B0-F5E3-46F5-9744-E13AE88E8027}">
      <dgm:prSet/>
      <dgm:spPr/>
      <dgm:t>
        <a:bodyPr/>
        <a:lstStyle/>
        <a:p>
          <a:endParaRPr lang="es-MX"/>
        </a:p>
      </dgm:t>
    </dgm:pt>
    <dgm:pt modelId="{8C3A8461-F868-456F-AABC-5ED220C6ADD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RECURSOS</a:t>
          </a:r>
        </a:p>
      </dgm:t>
    </dgm:pt>
    <dgm:pt modelId="{449DFAC6-0CC2-4067-921E-5117F4AC06A8}" type="parTrans" cxnId="{3DC0F226-F5E6-4946-91A8-3A2162B3EB7D}">
      <dgm:prSet/>
      <dgm:spPr/>
      <dgm:t>
        <a:bodyPr/>
        <a:lstStyle/>
        <a:p>
          <a:endParaRPr lang="es-MX"/>
        </a:p>
      </dgm:t>
    </dgm:pt>
    <dgm:pt modelId="{BB8784C8-1B90-46E5-A56E-FA187CF0ACC6}" type="sibTrans" cxnId="{3DC0F226-F5E6-4946-91A8-3A2162B3EB7D}">
      <dgm:prSet/>
      <dgm:spPr/>
      <dgm:t>
        <a:bodyPr/>
        <a:lstStyle/>
        <a:p>
          <a:endParaRPr lang="es-MX"/>
        </a:p>
      </dgm:t>
    </dgm:pt>
    <dgm:pt modelId="{807DCD3B-CFC6-489B-A34F-F03B20D151E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EVALUACION</a:t>
          </a:r>
        </a:p>
      </dgm:t>
    </dgm:pt>
    <dgm:pt modelId="{2F3A241B-FAF3-4AC5-A5E1-E3C2484DD467}" type="parTrans" cxnId="{B84409FE-E0D2-4DA0-B391-192C6DCA603A}">
      <dgm:prSet/>
      <dgm:spPr/>
      <dgm:t>
        <a:bodyPr/>
        <a:lstStyle/>
        <a:p>
          <a:endParaRPr lang="es-MX"/>
        </a:p>
      </dgm:t>
    </dgm:pt>
    <dgm:pt modelId="{DBC50B73-5075-4151-8CF1-DE6B858B2ABA}" type="sibTrans" cxnId="{B84409FE-E0D2-4DA0-B391-192C6DCA603A}">
      <dgm:prSet/>
      <dgm:spPr/>
      <dgm:t>
        <a:bodyPr/>
        <a:lstStyle/>
        <a:p>
          <a:endParaRPr lang="es-MX"/>
        </a:p>
      </dgm:t>
    </dgm:pt>
    <dgm:pt modelId="{AD67B5EE-7278-4397-BC15-500EE900A5B5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CONCLUSIONES</a:t>
          </a:r>
        </a:p>
      </dgm:t>
    </dgm:pt>
    <dgm:pt modelId="{519E9B9A-3216-4A53-8123-04EEAFB2F251}" type="parTrans" cxnId="{408D310B-EF16-4840-BEC0-8C29A2F73475}">
      <dgm:prSet/>
      <dgm:spPr/>
      <dgm:t>
        <a:bodyPr/>
        <a:lstStyle/>
        <a:p>
          <a:endParaRPr lang="es-MX"/>
        </a:p>
      </dgm:t>
    </dgm:pt>
    <dgm:pt modelId="{4C563D39-EB26-43DB-81C8-3E1CAA21E4A5}" type="sibTrans" cxnId="{408D310B-EF16-4840-BEC0-8C29A2F73475}">
      <dgm:prSet/>
      <dgm:spPr/>
      <dgm:t>
        <a:bodyPr/>
        <a:lstStyle/>
        <a:p>
          <a:endParaRPr lang="es-MX"/>
        </a:p>
      </dgm:t>
    </dgm:pt>
    <dgm:pt modelId="{AC8A67E8-AC88-497F-AAF1-4EF6FE1B943B}" type="pres">
      <dgm:prSet presAssocID="{1F7BB0CE-5DF5-44A1-B72F-0A70AB4CF3E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68BB69C-9870-415C-98A4-80849DE0DBAC}" type="pres">
      <dgm:prSet presAssocID="{C6067B56-CE60-4001-A862-51C5AEF03681}" presName="composite" presStyleCnt="0"/>
      <dgm:spPr/>
    </dgm:pt>
    <dgm:pt modelId="{EB7E8E40-BB55-4489-A954-A8FE16E99E0D}" type="pres">
      <dgm:prSet presAssocID="{C6067B56-CE60-4001-A862-51C5AEF03681}" presName="bentUpArrow1" presStyleLbl="alignImgPlace1" presStyleIdx="0" presStyleCnt="5"/>
      <dgm:spPr/>
    </dgm:pt>
    <dgm:pt modelId="{734DF8E5-F7A4-4DD7-A44C-70D1A3164614}" type="pres">
      <dgm:prSet presAssocID="{C6067B56-CE60-4001-A862-51C5AEF03681}" presName="ParentText" presStyleLbl="node1" presStyleIdx="0" presStyleCnt="6" custScaleX="33098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181B59-2C77-4AD9-85A1-C359CB092C5A}" type="pres">
      <dgm:prSet presAssocID="{C6067B56-CE60-4001-A862-51C5AEF03681}" presName="Child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22F8E6AD-B0A5-475F-A392-F2EEFBBB6E17}" type="pres">
      <dgm:prSet presAssocID="{493FE81C-03FE-446C-BD8C-EBC4E27AFDF0}" presName="sibTrans" presStyleCnt="0"/>
      <dgm:spPr/>
    </dgm:pt>
    <dgm:pt modelId="{C9C9BC41-CB10-454F-AC3C-68A5C5F5B506}" type="pres">
      <dgm:prSet presAssocID="{8ED5A010-FD43-41EA-AD61-D3D4C6DB56C9}" presName="composite" presStyleCnt="0"/>
      <dgm:spPr/>
    </dgm:pt>
    <dgm:pt modelId="{7AD72ED9-9DC8-42FA-9D89-6AEE2835C333}" type="pres">
      <dgm:prSet presAssocID="{8ED5A010-FD43-41EA-AD61-D3D4C6DB56C9}" presName="bentUpArrow1" presStyleLbl="alignImgPlace1" presStyleIdx="1" presStyleCnt="5"/>
      <dgm:spPr/>
    </dgm:pt>
    <dgm:pt modelId="{08A1C0BE-B0B2-43E1-A92F-0A18C166942D}" type="pres">
      <dgm:prSet presAssocID="{8ED5A010-FD43-41EA-AD61-D3D4C6DB56C9}" presName="ParentText" presStyleLbl="node1" presStyleIdx="1" presStyleCnt="6" custScaleX="308364" custScaleY="8743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0AFCDE-4BE3-4F46-A557-0E44772FF218}" type="pres">
      <dgm:prSet presAssocID="{8ED5A010-FD43-41EA-AD61-D3D4C6DB56C9}" presName="Child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BD95B3D1-1E16-4576-AF53-9824121446C9}" type="pres">
      <dgm:prSet presAssocID="{D5B4B0EB-6D74-467E-9892-182D5BC89B9A}" presName="sibTrans" presStyleCnt="0"/>
      <dgm:spPr/>
    </dgm:pt>
    <dgm:pt modelId="{AD382192-D528-4DBB-93A9-0ABD6F8A277E}" type="pres">
      <dgm:prSet presAssocID="{2BFFE5C9-4EA1-4C05-8656-02954E214154}" presName="composite" presStyleCnt="0"/>
      <dgm:spPr/>
    </dgm:pt>
    <dgm:pt modelId="{E74D55AD-EFAF-42B0-BC5D-BB8077D2E638}" type="pres">
      <dgm:prSet presAssocID="{2BFFE5C9-4EA1-4C05-8656-02954E214154}" presName="bentUpArrow1" presStyleLbl="alignImgPlace1" presStyleIdx="2" presStyleCnt="5"/>
      <dgm:spPr/>
    </dgm:pt>
    <dgm:pt modelId="{4DB10E3B-4716-45B7-AD25-3EDDE8CFCD60}" type="pres">
      <dgm:prSet presAssocID="{2BFFE5C9-4EA1-4C05-8656-02954E214154}" presName="ParentText" presStyleLbl="node1" presStyleIdx="2" presStyleCnt="6" custScaleX="349740" custScaleY="934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A634F8-A423-416B-BFA5-CBE5D129F07A}" type="pres">
      <dgm:prSet presAssocID="{2BFFE5C9-4EA1-4C05-8656-02954E214154}" presName="Child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2171A549-76A7-4E7D-A722-05513780BEBF}" type="pres">
      <dgm:prSet presAssocID="{B8A7CC5F-B783-44B1-A1C9-3A41F6F1DF34}" presName="sibTrans" presStyleCnt="0"/>
      <dgm:spPr/>
    </dgm:pt>
    <dgm:pt modelId="{124A94F5-B0E1-44A5-9D10-F2C6FDFB327F}" type="pres">
      <dgm:prSet presAssocID="{8C3A8461-F868-456F-AABC-5ED220C6ADD1}" presName="composite" presStyleCnt="0"/>
      <dgm:spPr/>
    </dgm:pt>
    <dgm:pt modelId="{3672F466-2D61-4319-9022-B612C7DCE443}" type="pres">
      <dgm:prSet presAssocID="{8C3A8461-F868-456F-AABC-5ED220C6ADD1}" presName="bentUpArrow1" presStyleLbl="alignImgPlace1" presStyleIdx="3" presStyleCnt="5"/>
      <dgm:spPr/>
    </dgm:pt>
    <dgm:pt modelId="{C2B87E73-AB21-4D03-96DE-F958F994242E}" type="pres">
      <dgm:prSet presAssocID="{8C3A8461-F868-456F-AABC-5ED220C6ADD1}" presName="ParentText" presStyleLbl="node1" presStyleIdx="3" presStyleCnt="6" custScaleX="338759" custScaleY="8161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E0CB75-B925-491A-B3AE-4260532CCFF7}" type="pres">
      <dgm:prSet presAssocID="{8C3A8461-F868-456F-AABC-5ED220C6ADD1}" presName="Child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6C1B902A-0B95-4C34-B2D1-CA4DF34874F3}" type="pres">
      <dgm:prSet presAssocID="{BB8784C8-1B90-46E5-A56E-FA187CF0ACC6}" presName="sibTrans" presStyleCnt="0"/>
      <dgm:spPr/>
    </dgm:pt>
    <dgm:pt modelId="{D696B667-B426-441F-A299-4083B9DB0580}" type="pres">
      <dgm:prSet presAssocID="{807DCD3B-CFC6-489B-A34F-F03B20D151EA}" presName="composite" presStyleCnt="0"/>
      <dgm:spPr/>
    </dgm:pt>
    <dgm:pt modelId="{65CA5509-3C33-4AB9-930E-B51E6F140F95}" type="pres">
      <dgm:prSet presAssocID="{807DCD3B-CFC6-489B-A34F-F03B20D151EA}" presName="bentUpArrow1" presStyleLbl="alignImgPlace1" presStyleIdx="4" presStyleCnt="5"/>
      <dgm:spPr/>
    </dgm:pt>
    <dgm:pt modelId="{1B6C7AB8-9414-4D16-A5B6-594B0C06138E}" type="pres">
      <dgm:prSet presAssocID="{807DCD3B-CFC6-489B-A34F-F03B20D151EA}" presName="ParentText" presStyleLbl="node1" presStyleIdx="4" presStyleCnt="6" custScaleX="296593" custScaleY="8925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30309D-61D7-4A72-93E2-64BE23264673}" type="pres">
      <dgm:prSet presAssocID="{807DCD3B-CFC6-489B-A34F-F03B20D151EA}" presName="ChildText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D6EEDB87-E54C-4996-B81A-F1DCBE0795D3}" type="pres">
      <dgm:prSet presAssocID="{DBC50B73-5075-4151-8CF1-DE6B858B2ABA}" presName="sibTrans" presStyleCnt="0"/>
      <dgm:spPr/>
    </dgm:pt>
    <dgm:pt modelId="{AA980057-804B-4243-92B9-0E410FCF4CA5}" type="pres">
      <dgm:prSet presAssocID="{AD67B5EE-7278-4397-BC15-500EE900A5B5}" presName="composite" presStyleCnt="0"/>
      <dgm:spPr/>
    </dgm:pt>
    <dgm:pt modelId="{ABA45B3F-DAE7-49F9-8F6F-8E3ED43B2A71}" type="pres">
      <dgm:prSet presAssocID="{AD67B5EE-7278-4397-BC15-500EE900A5B5}" presName="ParentText" presStyleLbl="node1" presStyleIdx="5" presStyleCnt="6" custScaleX="2633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DC0F226-F5E6-4946-91A8-3A2162B3EB7D}" srcId="{1F7BB0CE-5DF5-44A1-B72F-0A70AB4CF3EE}" destId="{8C3A8461-F868-456F-AABC-5ED220C6ADD1}" srcOrd="3" destOrd="0" parTransId="{449DFAC6-0CC2-4067-921E-5117F4AC06A8}" sibTransId="{BB8784C8-1B90-46E5-A56E-FA187CF0ACC6}"/>
    <dgm:cxn modelId="{408D310B-EF16-4840-BEC0-8C29A2F73475}" srcId="{1F7BB0CE-5DF5-44A1-B72F-0A70AB4CF3EE}" destId="{AD67B5EE-7278-4397-BC15-500EE900A5B5}" srcOrd="5" destOrd="0" parTransId="{519E9B9A-3216-4A53-8123-04EEAFB2F251}" sibTransId="{4C563D39-EB26-43DB-81C8-3E1CAA21E4A5}"/>
    <dgm:cxn modelId="{2453B0FE-F28C-40B6-B6DD-2910FA1E3A13}" srcId="{1F7BB0CE-5DF5-44A1-B72F-0A70AB4CF3EE}" destId="{8ED5A010-FD43-41EA-AD61-D3D4C6DB56C9}" srcOrd="1" destOrd="0" parTransId="{2B18396E-CD98-4519-8A04-221E10AAB4F9}" sibTransId="{D5B4B0EB-6D74-467E-9892-182D5BC89B9A}"/>
    <dgm:cxn modelId="{2D700882-07F3-4DD2-81B2-31A878288927}" type="presOf" srcId="{AD67B5EE-7278-4397-BC15-500EE900A5B5}" destId="{ABA45B3F-DAE7-49F9-8F6F-8E3ED43B2A71}" srcOrd="0" destOrd="0" presId="urn:microsoft.com/office/officeart/2005/8/layout/StepDownProcess"/>
    <dgm:cxn modelId="{B6FA7E2D-EA95-4107-B2BC-F0D587501E53}" type="presOf" srcId="{C6067B56-CE60-4001-A862-51C5AEF03681}" destId="{734DF8E5-F7A4-4DD7-A44C-70D1A3164614}" srcOrd="0" destOrd="0" presId="urn:microsoft.com/office/officeart/2005/8/layout/StepDownProcess"/>
    <dgm:cxn modelId="{B84409FE-E0D2-4DA0-B391-192C6DCA603A}" srcId="{1F7BB0CE-5DF5-44A1-B72F-0A70AB4CF3EE}" destId="{807DCD3B-CFC6-489B-A34F-F03B20D151EA}" srcOrd="4" destOrd="0" parTransId="{2F3A241B-FAF3-4AC5-A5E1-E3C2484DD467}" sibTransId="{DBC50B73-5075-4151-8CF1-DE6B858B2ABA}"/>
    <dgm:cxn modelId="{723774B7-80AA-475E-AACB-249A175F8283}" type="presOf" srcId="{8C3A8461-F868-456F-AABC-5ED220C6ADD1}" destId="{C2B87E73-AB21-4D03-96DE-F958F994242E}" srcOrd="0" destOrd="0" presId="urn:microsoft.com/office/officeart/2005/8/layout/StepDownProcess"/>
    <dgm:cxn modelId="{5B62E1B8-E999-411B-B3DE-610F47FA8259}" type="presOf" srcId="{8ED5A010-FD43-41EA-AD61-D3D4C6DB56C9}" destId="{08A1C0BE-B0B2-43E1-A92F-0A18C166942D}" srcOrd="0" destOrd="0" presId="urn:microsoft.com/office/officeart/2005/8/layout/StepDownProcess"/>
    <dgm:cxn modelId="{4CA0D9E0-49CB-4CAB-9C5D-CF864CCEF105}" type="presOf" srcId="{2BFFE5C9-4EA1-4C05-8656-02954E214154}" destId="{4DB10E3B-4716-45B7-AD25-3EDDE8CFCD60}" srcOrd="0" destOrd="0" presId="urn:microsoft.com/office/officeart/2005/8/layout/StepDownProcess"/>
    <dgm:cxn modelId="{41BF9ADC-2472-45B1-99AC-22FED1E79B4E}" srcId="{1F7BB0CE-5DF5-44A1-B72F-0A70AB4CF3EE}" destId="{C6067B56-CE60-4001-A862-51C5AEF03681}" srcOrd="0" destOrd="0" parTransId="{8BECA1C6-C7C8-4DFA-94B8-7007EAAE38E8}" sibTransId="{493FE81C-03FE-446C-BD8C-EBC4E27AFDF0}"/>
    <dgm:cxn modelId="{65A410B0-F5E3-46F5-9744-E13AE88E8027}" srcId="{1F7BB0CE-5DF5-44A1-B72F-0A70AB4CF3EE}" destId="{2BFFE5C9-4EA1-4C05-8656-02954E214154}" srcOrd="2" destOrd="0" parTransId="{DCFA9FB5-36DD-4C3E-86B8-4A78259E6BB7}" sibTransId="{B8A7CC5F-B783-44B1-A1C9-3A41F6F1DF34}"/>
    <dgm:cxn modelId="{A6037859-E692-409A-BD1C-0F909C6A3FA6}" type="presOf" srcId="{1F7BB0CE-5DF5-44A1-B72F-0A70AB4CF3EE}" destId="{AC8A67E8-AC88-497F-AAF1-4EF6FE1B943B}" srcOrd="0" destOrd="0" presId="urn:microsoft.com/office/officeart/2005/8/layout/StepDownProcess"/>
    <dgm:cxn modelId="{A3F42A87-26FC-4ACA-99FF-28F4B53B88B9}" type="presOf" srcId="{807DCD3B-CFC6-489B-A34F-F03B20D151EA}" destId="{1B6C7AB8-9414-4D16-A5B6-594B0C06138E}" srcOrd="0" destOrd="0" presId="urn:microsoft.com/office/officeart/2005/8/layout/StepDownProcess"/>
    <dgm:cxn modelId="{01B5F668-7D01-4CFE-AE06-CC0DC54DB812}" type="presParOf" srcId="{AC8A67E8-AC88-497F-AAF1-4EF6FE1B943B}" destId="{368BB69C-9870-415C-98A4-80849DE0DBAC}" srcOrd="0" destOrd="0" presId="urn:microsoft.com/office/officeart/2005/8/layout/StepDownProcess"/>
    <dgm:cxn modelId="{1021F67D-CF2D-4567-A93E-86EBEB216E10}" type="presParOf" srcId="{368BB69C-9870-415C-98A4-80849DE0DBAC}" destId="{EB7E8E40-BB55-4489-A954-A8FE16E99E0D}" srcOrd="0" destOrd="0" presId="urn:microsoft.com/office/officeart/2005/8/layout/StepDownProcess"/>
    <dgm:cxn modelId="{4E16D2C0-D8F8-45C1-A816-6A1B797D82DD}" type="presParOf" srcId="{368BB69C-9870-415C-98A4-80849DE0DBAC}" destId="{734DF8E5-F7A4-4DD7-A44C-70D1A3164614}" srcOrd="1" destOrd="0" presId="urn:microsoft.com/office/officeart/2005/8/layout/StepDownProcess"/>
    <dgm:cxn modelId="{CF6DE2B3-CF81-4F68-9C93-F13DC39F8133}" type="presParOf" srcId="{368BB69C-9870-415C-98A4-80849DE0DBAC}" destId="{11181B59-2C77-4AD9-85A1-C359CB092C5A}" srcOrd="2" destOrd="0" presId="urn:microsoft.com/office/officeart/2005/8/layout/StepDownProcess"/>
    <dgm:cxn modelId="{FA8EF74D-978C-492C-B980-252DB1E243FB}" type="presParOf" srcId="{AC8A67E8-AC88-497F-AAF1-4EF6FE1B943B}" destId="{22F8E6AD-B0A5-475F-A392-F2EEFBBB6E17}" srcOrd="1" destOrd="0" presId="urn:microsoft.com/office/officeart/2005/8/layout/StepDownProcess"/>
    <dgm:cxn modelId="{9D33CDD6-7086-48C3-8573-BBBE415DC46C}" type="presParOf" srcId="{AC8A67E8-AC88-497F-AAF1-4EF6FE1B943B}" destId="{C9C9BC41-CB10-454F-AC3C-68A5C5F5B506}" srcOrd="2" destOrd="0" presId="urn:microsoft.com/office/officeart/2005/8/layout/StepDownProcess"/>
    <dgm:cxn modelId="{69C7BD66-5B88-4334-BA5B-5725B87237D4}" type="presParOf" srcId="{C9C9BC41-CB10-454F-AC3C-68A5C5F5B506}" destId="{7AD72ED9-9DC8-42FA-9D89-6AEE2835C333}" srcOrd="0" destOrd="0" presId="urn:microsoft.com/office/officeart/2005/8/layout/StepDownProcess"/>
    <dgm:cxn modelId="{928A5D08-FA7D-40E9-9688-78563010B610}" type="presParOf" srcId="{C9C9BC41-CB10-454F-AC3C-68A5C5F5B506}" destId="{08A1C0BE-B0B2-43E1-A92F-0A18C166942D}" srcOrd="1" destOrd="0" presId="urn:microsoft.com/office/officeart/2005/8/layout/StepDownProcess"/>
    <dgm:cxn modelId="{AD40AEC7-338F-4945-9510-45B6CDFA7C74}" type="presParOf" srcId="{C9C9BC41-CB10-454F-AC3C-68A5C5F5B506}" destId="{B00AFCDE-4BE3-4F46-A557-0E44772FF218}" srcOrd="2" destOrd="0" presId="urn:microsoft.com/office/officeart/2005/8/layout/StepDownProcess"/>
    <dgm:cxn modelId="{4CE246A8-1255-49AB-88E6-D3B24384AB08}" type="presParOf" srcId="{AC8A67E8-AC88-497F-AAF1-4EF6FE1B943B}" destId="{BD95B3D1-1E16-4576-AF53-9824121446C9}" srcOrd="3" destOrd="0" presId="urn:microsoft.com/office/officeart/2005/8/layout/StepDownProcess"/>
    <dgm:cxn modelId="{574911E9-11E0-4FB0-A9AF-CAA44D11574A}" type="presParOf" srcId="{AC8A67E8-AC88-497F-AAF1-4EF6FE1B943B}" destId="{AD382192-D528-4DBB-93A9-0ABD6F8A277E}" srcOrd="4" destOrd="0" presId="urn:microsoft.com/office/officeart/2005/8/layout/StepDownProcess"/>
    <dgm:cxn modelId="{19B4A093-497A-4352-BBE8-7C34D50803AC}" type="presParOf" srcId="{AD382192-D528-4DBB-93A9-0ABD6F8A277E}" destId="{E74D55AD-EFAF-42B0-BC5D-BB8077D2E638}" srcOrd="0" destOrd="0" presId="urn:microsoft.com/office/officeart/2005/8/layout/StepDownProcess"/>
    <dgm:cxn modelId="{1192CF03-C05F-4FC6-B611-0265DCC4F319}" type="presParOf" srcId="{AD382192-D528-4DBB-93A9-0ABD6F8A277E}" destId="{4DB10E3B-4716-45B7-AD25-3EDDE8CFCD60}" srcOrd="1" destOrd="0" presId="urn:microsoft.com/office/officeart/2005/8/layout/StepDownProcess"/>
    <dgm:cxn modelId="{6A384F06-4420-46B7-95EB-5F72A8B92955}" type="presParOf" srcId="{AD382192-D528-4DBB-93A9-0ABD6F8A277E}" destId="{33A634F8-A423-416B-BFA5-CBE5D129F07A}" srcOrd="2" destOrd="0" presId="urn:microsoft.com/office/officeart/2005/8/layout/StepDownProcess"/>
    <dgm:cxn modelId="{3E190802-559C-41D3-9198-6BD15104B40C}" type="presParOf" srcId="{AC8A67E8-AC88-497F-AAF1-4EF6FE1B943B}" destId="{2171A549-76A7-4E7D-A722-05513780BEBF}" srcOrd="5" destOrd="0" presId="urn:microsoft.com/office/officeart/2005/8/layout/StepDownProcess"/>
    <dgm:cxn modelId="{7B378FEF-C824-4A2A-83C4-5C02EC0C546D}" type="presParOf" srcId="{AC8A67E8-AC88-497F-AAF1-4EF6FE1B943B}" destId="{124A94F5-B0E1-44A5-9D10-F2C6FDFB327F}" srcOrd="6" destOrd="0" presId="urn:microsoft.com/office/officeart/2005/8/layout/StepDownProcess"/>
    <dgm:cxn modelId="{D707C3D2-4C77-4788-9B59-7FEE344E265A}" type="presParOf" srcId="{124A94F5-B0E1-44A5-9D10-F2C6FDFB327F}" destId="{3672F466-2D61-4319-9022-B612C7DCE443}" srcOrd="0" destOrd="0" presId="urn:microsoft.com/office/officeart/2005/8/layout/StepDownProcess"/>
    <dgm:cxn modelId="{24A30DA1-C353-4F58-9919-F8D791D315C0}" type="presParOf" srcId="{124A94F5-B0E1-44A5-9D10-F2C6FDFB327F}" destId="{C2B87E73-AB21-4D03-96DE-F958F994242E}" srcOrd="1" destOrd="0" presId="urn:microsoft.com/office/officeart/2005/8/layout/StepDownProcess"/>
    <dgm:cxn modelId="{F0D0B739-FBD6-42CA-9710-B9CD1871E953}" type="presParOf" srcId="{124A94F5-B0E1-44A5-9D10-F2C6FDFB327F}" destId="{F2E0CB75-B925-491A-B3AE-4260532CCFF7}" srcOrd="2" destOrd="0" presId="urn:microsoft.com/office/officeart/2005/8/layout/StepDownProcess"/>
    <dgm:cxn modelId="{AE441A78-0DB0-49D4-BE3B-0CB7CF24208B}" type="presParOf" srcId="{AC8A67E8-AC88-497F-AAF1-4EF6FE1B943B}" destId="{6C1B902A-0B95-4C34-B2D1-CA4DF34874F3}" srcOrd="7" destOrd="0" presId="urn:microsoft.com/office/officeart/2005/8/layout/StepDownProcess"/>
    <dgm:cxn modelId="{8708BA61-43EC-417B-8AAA-D78BC3944250}" type="presParOf" srcId="{AC8A67E8-AC88-497F-AAF1-4EF6FE1B943B}" destId="{D696B667-B426-441F-A299-4083B9DB0580}" srcOrd="8" destOrd="0" presId="urn:microsoft.com/office/officeart/2005/8/layout/StepDownProcess"/>
    <dgm:cxn modelId="{ABD52489-44AC-4CFE-876C-B518661608D7}" type="presParOf" srcId="{D696B667-B426-441F-A299-4083B9DB0580}" destId="{65CA5509-3C33-4AB9-930E-B51E6F140F95}" srcOrd="0" destOrd="0" presId="urn:microsoft.com/office/officeart/2005/8/layout/StepDownProcess"/>
    <dgm:cxn modelId="{918A1671-DA9A-498C-949D-E5FF7B1129B8}" type="presParOf" srcId="{D696B667-B426-441F-A299-4083B9DB0580}" destId="{1B6C7AB8-9414-4D16-A5B6-594B0C06138E}" srcOrd="1" destOrd="0" presId="urn:microsoft.com/office/officeart/2005/8/layout/StepDownProcess"/>
    <dgm:cxn modelId="{4E810102-9203-4B35-B247-1DDB8BE9F3CB}" type="presParOf" srcId="{D696B667-B426-441F-A299-4083B9DB0580}" destId="{6F30309D-61D7-4A72-93E2-64BE23264673}" srcOrd="2" destOrd="0" presId="urn:microsoft.com/office/officeart/2005/8/layout/StepDownProcess"/>
    <dgm:cxn modelId="{5D1B4212-C76D-4573-8452-F961A1B14F38}" type="presParOf" srcId="{AC8A67E8-AC88-497F-AAF1-4EF6FE1B943B}" destId="{D6EEDB87-E54C-4996-B81A-F1DCBE0795D3}" srcOrd="9" destOrd="0" presId="urn:microsoft.com/office/officeart/2005/8/layout/StepDownProcess"/>
    <dgm:cxn modelId="{A3B08D47-D0E0-4F11-AAC9-6D4CAD2A7081}" type="presParOf" srcId="{AC8A67E8-AC88-497F-AAF1-4EF6FE1B943B}" destId="{AA980057-804B-4243-92B9-0E410FCF4CA5}" srcOrd="10" destOrd="0" presId="urn:microsoft.com/office/officeart/2005/8/layout/StepDownProcess"/>
    <dgm:cxn modelId="{4ECE6C8D-0CC2-4A22-A5D9-DF4410193E7D}" type="presParOf" srcId="{AA980057-804B-4243-92B9-0E410FCF4CA5}" destId="{ABA45B3F-DAE7-49F9-8F6F-8E3ED43B2A71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936099-8113-4758-B3EF-FB8A1888CED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6276930-AE59-4FEC-805B-882063A699A9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hlinkClick xmlns:r="http://schemas.openxmlformats.org/officeDocument/2006/relationships" r:id="rId1" action="ppaction://hlinksldjump"/>
            </a:rPr>
            <a:t>Corta duración</a:t>
          </a:r>
          <a:endParaRPr lang="es-MX" dirty="0">
            <a:solidFill>
              <a:schemeClr val="tx1"/>
            </a:solidFill>
          </a:endParaRPr>
        </a:p>
      </dgm:t>
    </dgm:pt>
    <dgm:pt modelId="{BBD488FB-5055-4A4A-80A5-DF92AC934526}" type="parTrans" cxnId="{DF7CD354-7FEE-468B-81B9-502682BF4D05}">
      <dgm:prSet/>
      <dgm:spPr/>
      <dgm:t>
        <a:bodyPr/>
        <a:lstStyle/>
        <a:p>
          <a:endParaRPr lang="es-MX"/>
        </a:p>
      </dgm:t>
    </dgm:pt>
    <dgm:pt modelId="{8991334B-89FF-4C1C-8E61-453D63BA265A}" type="sibTrans" cxnId="{DF7CD354-7FEE-468B-81B9-502682BF4D05}">
      <dgm:prSet/>
      <dgm:spPr/>
      <dgm:t>
        <a:bodyPr/>
        <a:lstStyle/>
        <a:p>
          <a:endParaRPr lang="es-MX"/>
        </a:p>
      </dgm:t>
    </dgm:pt>
    <dgm:pt modelId="{E57CF40C-5BEC-4289-A880-E8A94D9AB3C5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hlinkClick xmlns:r="http://schemas.openxmlformats.org/officeDocument/2006/relationships" r:id="rId2" action="ppaction://hlinksldjump"/>
            </a:rPr>
            <a:t>Larga duración</a:t>
          </a:r>
          <a:endParaRPr lang="es-MX" dirty="0">
            <a:solidFill>
              <a:schemeClr val="tx1"/>
            </a:solidFill>
          </a:endParaRPr>
        </a:p>
      </dgm:t>
    </dgm:pt>
    <dgm:pt modelId="{63CE2F63-022C-431D-99F9-77C7B33F32EC}" type="parTrans" cxnId="{FA82E168-1A75-4112-AF69-732F7AD76631}">
      <dgm:prSet/>
      <dgm:spPr/>
      <dgm:t>
        <a:bodyPr/>
        <a:lstStyle/>
        <a:p>
          <a:endParaRPr lang="es-MX"/>
        </a:p>
      </dgm:t>
    </dgm:pt>
    <dgm:pt modelId="{0721A3EB-BBCC-43AE-AFB6-8318F346DE15}" type="sibTrans" cxnId="{FA82E168-1A75-4112-AF69-732F7AD76631}">
      <dgm:prSet/>
      <dgm:spPr/>
      <dgm:t>
        <a:bodyPr/>
        <a:lstStyle/>
        <a:p>
          <a:endParaRPr lang="es-MX"/>
        </a:p>
      </dgm:t>
    </dgm:pt>
    <dgm:pt modelId="{82EAF68E-9954-4A28-9786-8E010CF5B531}">
      <dgm:prSet phldrT="[Texto]"/>
      <dgm:spPr/>
      <dgm:t>
        <a:bodyPr/>
        <a:lstStyle/>
        <a:p>
          <a:r>
            <a:rPr lang="es-MX" dirty="0" err="1" smtClean="0">
              <a:solidFill>
                <a:schemeClr val="tx1"/>
              </a:solidFill>
              <a:hlinkClick xmlns:r="http://schemas.openxmlformats.org/officeDocument/2006/relationships" r:id="rId3" action="ppaction://hlinksldjump"/>
            </a:rPr>
            <a:t>MiniQuest</a:t>
          </a:r>
          <a:endParaRPr lang="es-MX" dirty="0">
            <a:solidFill>
              <a:schemeClr val="tx1"/>
            </a:solidFill>
          </a:endParaRPr>
        </a:p>
      </dgm:t>
    </dgm:pt>
    <dgm:pt modelId="{871D5E6F-D0C8-476E-9D8F-60BD0303DDC4}" type="parTrans" cxnId="{FEDBDEA6-DBC7-48E8-A36A-242B5021D57E}">
      <dgm:prSet/>
      <dgm:spPr/>
      <dgm:t>
        <a:bodyPr/>
        <a:lstStyle/>
        <a:p>
          <a:endParaRPr lang="es-MX"/>
        </a:p>
      </dgm:t>
    </dgm:pt>
    <dgm:pt modelId="{DF0118BF-EAD7-40F0-9252-7671D5FF1C7A}" type="sibTrans" cxnId="{FEDBDEA6-DBC7-48E8-A36A-242B5021D57E}">
      <dgm:prSet/>
      <dgm:spPr/>
      <dgm:t>
        <a:bodyPr/>
        <a:lstStyle/>
        <a:p>
          <a:endParaRPr lang="es-MX"/>
        </a:p>
      </dgm:t>
    </dgm:pt>
    <dgm:pt modelId="{3262E64E-A581-4984-B53B-DC9C1EA8AA44}" type="pres">
      <dgm:prSet presAssocID="{AC936099-8113-4758-B3EF-FB8A1888CED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6CD79C26-EA7C-488C-8F81-97B4A89257EB}" type="pres">
      <dgm:prSet presAssocID="{AC936099-8113-4758-B3EF-FB8A1888CEDC}" presName="Name1" presStyleCnt="0"/>
      <dgm:spPr/>
    </dgm:pt>
    <dgm:pt modelId="{0519F07F-D706-4BF3-86FE-005A6AD3A837}" type="pres">
      <dgm:prSet presAssocID="{AC936099-8113-4758-B3EF-FB8A1888CEDC}" presName="cycle" presStyleCnt="0"/>
      <dgm:spPr/>
    </dgm:pt>
    <dgm:pt modelId="{4DE0E55C-D982-4CCF-9D70-4DEFB5DFAB73}" type="pres">
      <dgm:prSet presAssocID="{AC936099-8113-4758-B3EF-FB8A1888CEDC}" presName="srcNode" presStyleLbl="node1" presStyleIdx="0" presStyleCnt="3"/>
      <dgm:spPr/>
    </dgm:pt>
    <dgm:pt modelId="{F6F53842-25E3-437D-B8BB-429405D1E6F4}" type="pres">
      <dgm:prSet presAssocID="{AC936099-8113-4758-B3EF-FB8A1888CEDC}" presName="conn" presStyleLbl="parChTrans1D2" presStyleIdx="0" presStyleCnt="1"/>
      <dgm:spPr/>
      <dgm:t>
        <a:bodyPr/>
        <a:lstStyle/>
        <a:p>
          <a:endParaRPr lang="es-MX"/>
        </a:p>
      </dgm:t>
    </dgm:pt>
    <dgm:pt modelId="{7DB79679-D71A-46E4-A9CD-A1CF8AA3F1F8}" type="pres">
      <dgm:prSet presAssocID="{AC936099-8113-4758-B3EF-FB8A1888CEDC}" presName="extraNode" presStyleLbl="node1" presStyleIdx="0" presStyleCnt="3"/>
      <dgm:spPr/>
    </dgm:pt>
    <dgm:pt modelId="{15D056CD-8970-4A9A-BBB4-3B6020F57AAD}" type="pres">
      <dgm:prSet presAssocID="{AC936099-8113-4758-B3EF-FB8A1888CEDC}" presName="dstNode" presStyleLbl="node1" presStyleIdx="0" presStyleCnt="3"/>
      <dgm:spPr/>
    </dgm:pt>
    <dgm:pt modelId="{CFF07220-D1D5-4836-982A-33BFCECCADD7}" type="pres">
      <dgm:prSet presAssocID="{E6276930-AE59-4FEC-805B-882063A699A9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C031C2-3537-44DF-98AD-96E8A3B5820D}" type="pres">
      <dgm:prSet presAssocID="{E6276930-AE59-4FEC-805B-882063A699A9}" presName="accent_1" presStyleCnt="0"/>
      <dgm:spPr/>
    </dgm:pt>
    <dgm:pt modelId="{80CDC6FE-8EC9-4C8C-AF45-E137855ADE37}" type="pres">
      <dgm:prSet presAssocID="{E6276930-AE59-4FEC-805B-882063A699A9}" presName="accentRepeatNode" presStyleLbl="solidFgAcc1" presStyleIdx="0" presStyleCnt="3"/>
      <dgm:spPr/>
    </dgm:pt>
    <dgm:pt modelId="{D94B7161-5A10-4EA2-9FA7-235DF80BCBD0}" type="pres">
      <dgm:prSet presAssocID="{E57CF40C-5BEC-4289-A880-E8A94D9AB3C5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409F6D-1E3A-4E99-9F9B-7263B6193691}" type="pres">
      <dgm:prSet presAssocID="{E57CF40C-5BEC-4289-A880-E8A94D9AB3C5}" presName="accent_2" presStyleCnt="0"/>
      <dgm:spPr/>
    </dgm:pt>
    <dgm:pt modelId="{A484C4EE-6FC1-4371-8061-55A407110540}" type="pres">
      <dgm:prSet presAssocID="{E57CF40C-5BEC-4289-A880-E8A94D9AB3C5}" presName="accentRepeatNode" presStyleLbl="solidFgAcc1" presStyleIdx="1" presStyleCnt="3"/>
      <dgm:spPr/>
    </dgm:pt>
    <dgm:pt modelId="{F0CB9F83-8F11-4180-B324-B63A63EE85B8}" type="pres">
      <dgm:prSet presAssocID="{82EAF68E-9954-4A28-9786-8E010CF5B531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E63C5D-8C85-4AF6-988E-D88184E4A3B5}" type="pres">
      <dgm:prSet presAssocID="{82EAF68E-9954-4A28-9786-8E010CF5B531}" presName="accent_3" presStyleCnt="0"/>
      <dgm:spPr/>
    </dgm:pt>
    <dgm:pt modelId="{2652131F-792C-45BD-A04F-419F3A94203A}" type="pres">
      <dgm:prSet presAssocID="{82EAF68E-9954-4A28-9786-8E010CF5B531}" presName="accentRepeatNode" presStyleLbl="solidFgAcc1" presStyleIdx="2" presStyleCnt="3"/>
      <dgm:spPr/>
    </dgm:pt>
  </dgm:ptLst>
  <dgm:cxnLst>
    <dgm:cxn modelId="{DF7CD354-7FEE-468B-81B9-502682BF4D05}" srcId="{AC936099-8113-4758-B3EF-FB8A1888CEDC}" destId="{E6276930-AE59-4FEC-805B-882063A699A9}" srcOrd="0" destOrd="0" parTransId="{BBD488FB-5055-4A4A-80A5-DF92AC934526}" sibTransId="{8991334B-89FF-4C1C-8E61-453D63BA265A}"/>
    <dgm:cxn modelId="{58C55D4D-ACE0-4150-9360-70E4ED4BB277}" type="presOf" srcId="{E57CF40C-5BEC-4289-A880-E8A94D9AB3C5}" destId="{D94B7161-5A10-4EA2-9FA7-235DF80BCBD0}" srcOrd="0" destOrd="0" presId="urn:microsoft.com/office/officeart/2008/layout/VerticalCurvedList"/>
    <dgm:cxn modelId="{FA82E168-1A75-4112-AF69-732F7AD76631}" srcId="{AC936099-8113-4758-B3EF-FB8A1888CEDC}" destId="{E57CF40C-5BEC-4289-A880-E8A94D9AB3C5}" srcOrd="1" destOrd="0" parTransId="{63CE2F63-022C-431D-99F9-77C7B33F32EC}" sibTransId="{0721A3EB-BBCC-43AE-AFB6-8318F346DE15}"/>
    <dgm:cxn modelId="{FEDBDEA6-DBC7-48E8-A36A-242B5021D57E}" srcId="{AC936099-8113-4758-B3EF-FB8A1888CEDC}" destId="{82EAF68E-9954-4A28-9786-8E010CF5B531}" srcOrd="2" destOrd="0" parTransId="{871D5E6F-D0C8-476E-9D8F-60BD0303DDC4}" sibTransId="{DF0118BF-EAD7-40F0-9252-7671D5FF1C7A}"/>
    <dgm:cxn modelId="{E57426B7-73EC-48BB-A044-15794C087573}" type="presOf" srcId="{E6276930-AE59-4FEC-805B-882063A699A9}" destId="{CFF07220-D1D5-4836-982A-33BFCECCADD7}" srcOrd="0" destOrd="0" presId="urn:microsoft.com/office/officeart/2008/layout/VerticalCurvedList"/>
    <dgm:cxn modelId="{06A15F36-01A3-4D32-BCC4-4BF92D161C52}" type="presOf" srcId="{82EAF68E-9954-4A28-9786-8E010CF5B531}" destId="{F0CB9F83-8F11-4180-B324-B63A63EE85B8}" srcOrd="0" destOrd="0" presId="urn:microsoft.com/office/officeart/2008/layout/VerticalCurvedList"/>
    <dgm:cxn modelId="{622B8E9D-887D-4A05-9E12-63671FAF8D8B}" type="presOf" srcId="{AC936099-8113-4758-B3EF-FB8A1888CEDC}" destId="{3262E64E-A581-4984-B53B-DC9C1EA8AA44}" srcOrd="0" destOrd="0" presId="urn:microsoft.com/office/officeart/2008/layout/VerticalCurvedList"/>
    <dgm:cxn modelId="{B7A99BBE-C132-414E-80BD-59F3CF594A59}" type="presOf" srcId="{8991334B-89FF-4C1C-8E61-453D63BA265A}" destId="{F6F53842-25E3-437D-B8BB-429405D1E6F4}" srcOrd="0" destOrd="0" presId="urn:microsoft.com/office/officeart/2008/layout/VerticalCurvedList"/>
    <dgm:cxn modelId="{B6F5EC0B-884C-40CF-9BE5-9D97F5A5C532}" type="presParOf" srcId="{3262E64E-A581-4984-B53B-DC9C1EA8AA44}" destId="{6CD79C26-EA7C-488C-8F81-97B4A89257EB}" srcOrd="0" destOrd="0" presId="urn:microsoft.com/office/officeart/2008/layout/VerticalCurvedList"/>
    <dgm:cxn modelId="{0FAD3745-CD57-45E2-AFDA-0CE6C544868D}" type="presParOf" srcId="{6CD79C26-EA7C-488C-8F81-97B4A89257EB}" destId="{0519F07F-D706-4BF3-86FE-005A6AD3A837}" srcOrd="0" destOrd="0" presId="urn:microsoft.com/office/officeart/2008/layout/VerticalCurvedList"/>
    <dgm:cxn modelId="{BBF879D7-E593-46A5-AC4E-0FE2ECC2F874}" type="presParOf" srcId="{0519F07F-D706-4BF3-86FE-005A6AD3A837}" destId="{4DE0E55C-D982-4CCF-9D70-4DEFB5DFAB73}" srcOrd="0" destOrd="0" presId="urn:microsoft.com/office/officeart/2008/layout/VerticalCurvedList"/>
    <dgm:cxn modelId="{C0FDEE3A-099E-447F-92D8-A83F8757F300}" type="presParOf" srcId="{0519F07F-D706-4BF3-86FE-005A6AD3A837}" destId="{F6F53842-25E3-437D-B8BB-429405D1E6F4}" srcOrd="1" destOrd="0" presId="urn:microsoft.com/office/officeart/2008/layout/VerticalCurvedList"/>
    <dgm:cxn modelId="{DF946BD1-5F09-43FE-9665-EE9DE18A6D31}" type="presParOf" srcId="{0519F07F-D706-4BF3-86FE-005A6AD3A837}" destId="{7DB79679-D71A-46E4-A9CD-A1CF8AA3F1F8}" srcOrd="2" destOrd="0" presId="urn:microsoft.com/office/officeart/2008/layout/VerticalCurvedList"/>
    <dgm:cxn modelId="{AB075A3B-6832-40FC-BCEC-FE5B18C34EBB}" type="presParOf" srcId="{0519F07F-D706-4BF3-86FE-005A6AD3A837}" destId="{15D056CD-8970-4A9A-BBB4-3B6020F57AAD}" srcOrd="3" destOrd="0" presId="urn:microsoft.com/office/officeart/2008/layout/VerticalCurvedList"/>
    <dgm:cxn modelId="{2C4E87B0-1AE7-49A7-9A96-FC1A9858BF73}" type="presParOf" srcId="{6CD79C26-EA7C-488C-8F81-97B4A89257EB}" destId="{CFF07220-D1D5-4836-982A-33BFCECCADD7}" srcOrd="1" destOrd="0" presId="urn:microsoft.com/office/officeart/2008/layout/VerticalCurvedList"/>
    <dgm:cxn modelId="{20A1AF14-0540-4355-A531-890A6934EEE2}" type="presParOf" srcId="{6CD79C26-EA7C-488C-8F81-97B4A89257EB}" destId="{F3C031C2-3537-44DF-98AD-96E8A3B5820D}" srcOrd="2" destOrd="0" presId="urn:microsoft.com/office/officeart/2008/layout/VerticalCurvedList"/>
    <dgm:cxn modelId="{377FF5C5-237E-4A99-9728-114C164B8AF1}" type="presParOf" srcId="{F3C031C2-3537-44DF-98AD-96E8A3B5820D}" destId="{80CDC6FE-8EC9-4C8C-AF45-E137855ADE37}" srcOrd="0" destOrd="0" presId="urn:microsoft.com/office/officeart/2008/layout/VerticalCurvedList"/>
    <dgm:cxn modelId="{10C2F1BD-97CF-494F-BB53-2654ABDEFA73}" type="presParOf" srcId="{6CD79C26-EA7C-488C-8F81-97B4A89257EB}" destId="{D94B7161-5A10-4EA2-9FA7-235DF80BCBD0}" srcOrd="3" destOrd="0" presId="urn:microsoft.com/office/officeart/2008/layout/VerticalCurvedList"/>
    <dgm:cxn modelId="{4D3E341F-87EA-4E98-A5BC-4FC398D9C77A}" type="presParOf" srcId="{6CD79C26-EA7C-488C-8F81-97B4A89257EB}" destId="{6B409F6D-1E3A-4E99-9F9B-7263B6193691}" srcOrd="4" destOrd="0" presId="urn:microsoft.com/office/officeart/2008/layout/VerticalCurvedList"/>
    <dgm:cxn modelId="{368DB59D-5353-41B3-BFD2-52D5F2CCDDB4}" type="presParOf" srcId="{6B409F6D-1E3A-4E99-9F9B-7263B6193691}" destId="{A484C4EE-6FC1-4371-8061-55A407110540}" srcOrd="0" destOrd="0" presId="urn:microsoft.com/office/officeart/2008/layout/VerticalCurvedList"/>
    <dgm:cxn modelId="{D4A0DD8F-587F-4470-9973-8230859DB58E}" type="presParOf" srcId="{6CD79C26-EA7C-488C-8F81-97B4A89257EB}" destId="{F0CB9F83-8F11-4180-B324-B63A63EE85B8}" srcOrd="5" destOrd="0" presId="urn:microsoft.com/office/officeart/2008/layout/VerticalCurvedList"/>
    <dgm:cxn modelId="{5DF14A13-EF2A-4167-B41A-E4F686B1FB9B}" type="presParOf" srcId="{6CD79C26-EA7C-488C-8F81-97B4A89257EB}" destId="{2EE63C5D-8C85-4AF6-988E-D88184E4A3B5}" srcOrd="6" destOrd="0" presId="urn:microsoft.com/office/officeart/2008/layout/VerticalCurvedList"/>
    <dgm:cxn modelId="{90326925-2C48-4DF9-BB22-DC18B1878851}" type="presParOf" srcId="{2EE63C5D-8C85-4AF6-988E-D88184E4A3B5}" destId="{2652131F-792C-45BD-A04F-419F3A94203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C70873-CBF9-4CEA-AFB2-BC229C5E8BA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724099A-C0A6-47CF-A562-052275B9BC67}">
      <dgm:prSet phldrT="[Texto]" custT="1"/>
      <dgm:spPr/>
      <dgm:t>
        <a:bodyPr/>
        <a:lstStyle/>
        <a:p>
          <a:r>
            <a:rPr lang="es-MX" sz="2800" dirty="0" smtClean="0"/>
            <a:t>Lecturas</a:t>
          </a:r>
          <a:endParaRPr lang="es-MX" sz="2800" dirty="0"/>
        </a:p>
      </dgm:t>
    </dgm:pt>
    <dgm:pt modelId="{7CEF8F32-0DE1-4992-8837-ADED63B25464}" type="parTrans" cxnId="{743328F9-7F7A-42AC-BE59-AC11FFF644BD}">
      <dgm:prSet/>
      <dgm:spPr/>
      <dgm:t>
        <a:bodyPr/>
        <a:lstStyle/>
        <a:p>
          <a:endParaRPr lang="es-MX"/>
        </a:p>
      </dgm:t>
    </dgm:pt>
    <dgm:pt modelId="{C65F1B12-3C1D-4AEE-A6A2-FEB85330D172}" type="sibTrans" cxnId="{743328F9-7F7A-42AC-BE59-AC11FFF644BD}">
      <dgm:prSet/>
      <dgm:spPr/>
      <dgm:t>
        <a:bodyPr/>
        <a:lstStyle/>
        <a:p>
          <a:endParaRPr lang="es-MX"/>
        </a:p>
      </dgm:t>
    </dgm:pt>
    <dgm:pt modelId="{2B694DE7-694B-4833-B631-37B3FB97C63D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1" action="ppaction://hlinkfile"/>
            </a:rPr>
            <a:t>Una nueva visión del trabajo en grupo</a:t>
          </a:r>
          <a:endParaRPr lang="es-MX" dirty="0"/>
        </a:p>
      </dgm:t>
    </dgm:pt>
    <dgm:pt modelId="{3ADA318A-E96D-412F-9D61-5E448E6DD308}" type="parTrans" cxnId="{D81A23A8-7989-4A60-80CA-0F66B1B6C0B0}">
      <dgm:prSet/>
      <dgm:spPr/>
      <dgm:t>
        <a:bodyPr/>
        <a:lstStyle/>
        <a:p>
          <a:endParaRPr lang="es-MX"/>
        </a:p>
      </dgm:t>
    </dgm:pt>
    <dgm:pt modelId="{D21BB47E-40CC-42A3-8246-943E4BEE6BDF}" type="sibTrans" cxnId="{D81A23A8-7989-4A60-80CA-0F66B1B6C0B0}">
      <dgm:prSet/>
      <dgm:spPr/>
      <dgm:t>
        <a:bodyPr/>
        <a:lstStyle/>
        <a:p>
          <a:endParaRPr lang="es-MX"/>
        </a:p>
      </dgm:t>
    </dgm:pt>
    <dgm:pt modelId="{85C46062-FD40-4406-A763-07E643BBA460}">
      <dgm:prSet phldrT="[Texto]" phldr="1"/>
      <dgm:spPr/>
      <dgm:t>
        <a:bodyPr/>
        <a:lstStyle/>
        <a:p>
          <a:endParaRPr lang="es-MX" dirty="0"/>
        </a:p>
      </dgm:t>
    </dgm:pt>
    <dgm:pt modelId="{E0026525-AE57-44A3-BED7-3D1B858B98BF}" type="parTrans" cxnId="{C870FEE6-71B6-4FB1-A94E-93F580BB0893}">
      <dgm:prSet/>
      <dgm:spPr/>
      <dgm:t>
        <a:bodyPr/>
        <a:lstStyle/>
        <a:p>
          <a:endParaRPr lang="es-MX"/>
        </a:p>
      </dgm:t>
    </dgm:pt>
    <dgm:pt modelId="{0A8D16BE-CF10-4346-87AB-9E76C193BCDB}" type="sibTrans" cxnId="{C870FEE6-71B6-4FB1-A94E-93F580BB0893}">
      <dgm:prSet/>
      <dgm:spPr/>
      <dgm:t>
        <a:bodyPr/>
        <a:lstStyle/>
        <a:p>
          <a:endParaRPr lang="es-MX"/>
        </a:p>
      </dgm:t>
    </dgm:pt>
    <dgm:pt modelId="{711FACAF-2B4C-41A3-8ABA-1922251301A0}">
      <dgm:prSet phldrT="[Texto]" phldr="1"/>
      <dgm:spPr/>
      <dgm:t>
        <a:bodyPr/>
        <a:lstStyle/>
        <a:p>
          <a:endParaRPr lang="es-MX" dirty="0"/>
        </a:p>
      </dgm:t>
    </dgm:pt>
    <dgm:pt modelId="{F3E3E645-7E9D-445C-BD9A-37DFF3FB6D32}" type="parTrans" cxnId="{D5CC740C-4F0E-468F-B310-4136FA593D79}">
      <dgm:prSet/>
      <dgm:spPr/>
      <dgm:t>
        <a:bodyPr/>
        <a:lstStyle/>
        <a:p>
          <a:endParaRPr lang="es-MX"/>
        </a:p>
      </dgm:t>
    </dgm:pt>
    <dgm:pt modelId="{9D91E1AB-43F6-4A83-9F6B-6416F7AC5FFC}" type="sibTrans" cxnId="{D5CC740C-4F0E-468F-B310-4136FA593D79}">
      <dgm:prSet/>
      <dgm:spPr/>
      <dgm:t>
        <a:bodyPr/>
        <a:lstStyle/>
        <a:p>
          <a:endParaRPr lang="es-MX"/>
        </a:p>
      </dgm:t>
    </dgm:pt>
    <dgm:pt modelId="{240F179F-5D66-4FFA-A66F-292A0D41F066}">
      <dgm:prSet phldrT="[Texto]" phldr="1"/>
      <dgm:spPr/>
      <dgm:t>
        <a:bodyPr/>
        <a:lstStyle/>
        <a:p>
          <a:endParaRPr lang="es-MX"/>
        </a:p>
      </dgm:t>
    </dgm:pt>
    <dgm:pt modelId="{7F5221C0-F8C6-4F25-A6BE-A4DCBB3550DE}" type="parTrans" cxnId="{707888B7-A916-4A9B-89FA-7FE7FF38844C}">
      <dgm:prSet/>
      <dgm:spPr/>
      <dgm:t>
        <a:bodyPr/>
        <a:lstStyle/>
        <a:p>
          <a:endParaRPr lang="es-MX"/>
        </a:p>
      </dgm:t>
    </dgm:pt>
    <dgm:pt modelId="{964F754A-6C92-4805-8047-9999FC4AE9E2}" type="sibTrans" cxnId="{707888B7-A916-4A9B-89FA-7FE7FF38844C}">
      <dgm:prSet/>
      <dgm:spPr/>
      <dgm:t>
        <a:bodyPr/>
        <a:lstStyle/>
        <a:p>
          <a:endParaRPr lang="es-MX"/>
        </a:p>
      </dgm:t>
    </dgm:pt>
    <dgm:pt modelId="{720F5C8F-E129-4500-890A-6885DAD39C56}">
      <dgm:prSet phldrT="[Texto]" custT="1"/>
      <dgm:spPr/>
      <dgm:t>
        <a:bodyPr/>
        <a:lstStyle/>
        <a:p>
          <a:r>
            <a:rPr lang="es-MX" sz="3200" dirty="0" smtClean="0"/>
            <a:t>Tareas</a:t>
          </a:r>
          <a:endParaRPr lang="es-MX" sz="3200" dirty="0"/>
        </a:p>
      </dgm:t>
    </dgm:pt>
    <dgm:pt modelId="{FE993F61-B802-4ED1-A609-E0AF345313B0}" type="parTrans" cxnId="{EE0A33E8-C4F5-43D1-A77B-672C6A41AA79}">
      <dgm:prSet/>
      <dgm:spPr/>
      <dgm:t>
        <a:bodyPr/>
        <a:lstStyle/>
        <a:p>
          <a:endParaRPr lang="es-MX"/>
        </a:p>
      </dgm:t>
    </dgm:pt>
    <dgm:pt modelId="{DDE78C95-14C3-49CA-8660-2FCFA102083C}" type="sibTrans" cxnId="{EE0A33E8-C4F5-43D1-A77B-672C6A41AA79}">
      <dgm:prSet/>
      <dgm:spPr/>
      <dgm:t>
        <a:bodyPr/>
        <a:lstStyle/>
        <a:p>
          <a:endParaRPr lang="es-MX"/>
        </a:p>
      </dgm:t>
    </dgm:pt>
    <dgm:pt modelId="{6CB52AF0-8DC2-48C3-B698-4F738D04DF80}">
      <dgm:prSet phldrT="[Texto]"/>
      <dgm:spPr/>
      <dgm:t>
        <a:bodyPr/>
        <a:lstStyle/>
        <a:p>
          <a:pPr algn="l"/>
          <a:r>
            <a:rPr lang="es-MX" dirty="0" smtClean="0">
              <a:latin typeface="Century" panose="02040604050505020304" pitchFamily="18" charset="0"/>
            </a:rPr>
            <a:t>Seleccionar un tema relacionado con la licenciatura que cursa y elaborar una </a:t>
          </a:r>
          <a:r>
            <a:rPr lang="es-MX" dirty="0" err="1" smtClean="0">
              <a:latin typeface="Century" panose="02040604050505020304" pitchFamily="18" charset="0"/>
            </a:rPr>
            <a:t>MiniQuest.Una</a:t>
          </a:r>
          <a:r>
            <a:rPr lang="es-MX" dirty="0" smtClean="0">
              <a:latin typeface="Century" panose="02040604050505020304" pitchFamily="18" charset="0"/>
            </a:rPr>
            <a:t> vez concluida subirla al grupo de </a:t>
          </a:r>
          <a:r>
            <a:rPr lang="es-MX" dirty="0" err="1" smtClean="0">
              <a:latin typeface="Century" panose="02040604050505020304" pitchFamily="18" charset="0"/>
              <a:hlinkClick xmlns:r="http://schemas.openxmlformats.org/officeDocument/2006/relationships" r:id="rId2"/>
            </a:rPr>
            <a:t>Schoology</a:t>
          </a:r>
          <a:r>
            <a:rPr lang="es-MX" dirty="0" smtClean="0">
              <a:latin typeface="Century" panose="02040604050505020304" pitchFamily="18" charset="0"/>
            </a:rPr>
            <a:t>.</a:t>
          </a:r>
          <a:endParaRPr lang="es-MX" dirty="0"/>
        </a:p>
      </dgm:t>
    </dgm:pt>
    <dgm:pt modelId="{C0E4F994-7DBB-4E94-9AE9-F72937CE5381}" type="parTrans" cxnId="{6FB18F9B-A4D5-4DC5-B737-4F6E0A24E936}">
      <dgm:prSet/>
      <dgm:spPr/>
      <dgm:t>
        <a:bodyPr/>
        <a:lstStyle/>
        <a:p>
          <a:endParaRPr lang="es-MX"/>
        </a:p>
      </dgm:t>
    </dgm:pt>
    <dgm:pt modelId="{0C693424-7440-49C6-983B-6B172671B8BF}" type="sibTrans" cxnId="{6FB18F9B-A4D5-4DC5-B737-4F6E0A24E936}">
      <dgm:prSet/>
      <dgm:spPr/>
      <dgm:t>
        <a:bodyPr/>
        <a:lstStyle/>
        <a:p>
          <a:endParaRPr lang="es-MX"/>
        </a:p>
      </dgm:t>
    </dgm:pt>
    <dgm:pt modelId="{BEE66894-BF92-403D-AC13-540412CA4801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3" action="ppaction://hlinkfile"/>
            </a:rPr>
            <a:t>La investigación en Internet con las </a:t>
          </a:r>
          <a:r>
            <a:rPr lang="es-MX" dirty="0" err="1" smtClean="0">
              <a:hlinkClick xmlns:r="http://schemas.openxmlformats.org/officeDocument/2006/relationships" r:id="rId3" action="ppaction://hlinkfile"/>
            </a:rPr>
            <a:t>WebQuest</a:t>
          </a:r>
          <a:endParaRPr lang="es-MX" dirty="0"/>
        </a:p>
      </dgm:t>
    </dgm:pt>
    <dgm:pt modelId="{1B7BE9C7-BA04-4DE1-A365-E7E7325D0C8A}" type="parTrans" cxnId="{E6AB08D8-3BE1-4BCB-9FCF-DD9DFBB9D1B5}">
      <dgm:prSet/>
      <dgm:spPr/>
      <dgm:t>
        <a:bodyPr/>
        <a:lstStyle/>
        <a:p>
          <a:endParaRPr lang="es-MX"/>
        </a:p>
      </dgm:t>
    </dgm:pt>
    <dgm:pt modelId="{764B8BF5-3D59-4CBD-938A-EF265C397FF1}" type="sibTrans" cxnId="{E6AB08D8-3BE1-4BCB-9FCF-DD9DFBB9D1B5}">
      <dgm:prSet/>
      <dgm:spPr/>
      <dgm:t>
        <a:bodyPr/>
        <a:lstStyle/>
        <a:p>
          <a:endParaRPr lang="es-MX"/>
        </a:p>
      </dgm:t>
    </dgm:pt>
    <dgm:pt modelId="{2AA07CE5-53CD-482E-B01F-B8F11A56216E}" type="pres">
      <dgm:prSet presAssocID="{AEC70873-CBF9-4CEA-AFB2-BC229C5E8BA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8B798FE-9271-430B-A722-654B350EFDCD}" type="pres">
      <dgm:prSet presAssocID="{2724099A-C0A6-47CF-A562-052275B9BC67}" presName="circle1" presStyleLbl="node1" presStyleIdx="0" presStyleCnt="3"/>
      <dgm:spPr/>
    </dgm:pt>
    <dgm:pt modelId="{E7234374-566E-4141-8ECD-F864ACA5CDF5}" type="pres">
      <dgm:prSet presAssocID="{2724099A-C0A6-47CF-A562-052275B9BC67}" presName="space" presStyleCnt="0"/>
      <dgm:spPr/>
    </dgm:pt>
    <dgm:pt modelId="{0FD698EE-F80B-47AF-A76C-5C91E8417568}" type="pres">
      <dgm:prSet presAssocID="{2724099A-C0A6-47CF-A562-052275B9BC67}" presName="rect1" presStyleLbl="alignAcc1" presStyleIdx="0" presStyleCnt="3"/>
      <dgm:spPr/>
      <dgm:t>
        <a:bodyPr/>
        <a:lstStyle/>
        <a:p>
          <a:endParaRPr lang="es-MX"/>
        </a:p>
      </dgm:t>
    </dgm:pt>
    <dgm:pt modelId="{B0B15983-05A0-4355-94FF-B24546049351}" type="pres">
      <dgm:prSet presAssocID="{85C46062-FD40-4406-A763-07E643BBA460}" presName="vertSpace2" presStyleLbl="node1" presStyleIdx="0" presStyleCnt="3"/>
      <dgm:spPr/>
    </dgm:pt>
    <dgm:pt modelId="{35795781-C7B4-4F26-9DF1-B85DF00429AF}" type="pres">
      <dgm:prSet presAssocID="{85C46062-FD40-4406-A763-07E643BBA460}" presName="circle2" presStyleLbl="node1" presStyleIdx="1" presStyleCnt="3"/>
      <dgm:spPr/>
    </dgm:pt>
    <dgm:pt modelId="{0CC02347-8AE5-445C-BA79-B4EFC7E9628F}" type="pres">
      <dgm:prSet presAssocID="{85C46062-FD40-4406-A763-07E643BBA460}" presName="rect2" presStyleLbl="alignAcc1" presStyleIdx="1" presStyleCnt="3"/>
      <dgm:spPr/>
      <dgm:t>
        <a:bodyPr/>
        <a:lstStyle/>
        <a:p>
          <a:endParaRPr lang="es-MX"/>
        </a:p>
      </dgm:t>
    </dgm:pt>
    <dgm:pt modelId="{B9AE2305-924B-47F5-AB4D-12D872FCBA73}" type="pres">
      <dgm:prSet presAssocID="{720F5C8F-E129-4500-890A-6885DAD39C56}" presName="vertSpace3" presStyleLbl="node1" presStyleIdx="1" presStyleCnt="3"/>
      <dgm:spPr/>
    </dgm:pt>
    <dgm:pt modelId="{98BC48E1-F58D-4B58-9656-4E01AD225CD3}" type="pres">
      <dgm:prSet presAssocID="{720F5C8F-E129-4500-890A-6885DAD39C56}" presName="circle3" presStyleLbl="node1" presStyleIdx="2" presStyleCnt="3"/>
      <dgm:spPr/>
    </dgm:pt>
    <dgm:pt modelId="{6AC4783F-3D05-4B8E-9E21-478FAAEA8DB0}" type="pres">
      <dgm:prSet presAssocID="{720F5C8F-E129-4500-890A-6885DAD39C56}" presName="rect3" presStyleLbl="alignAcc1" presStyleIdx="2" presStyleCnt="3"/>
      <dgm:spPr/>
      <dgm:t>
        <a:bodyPr/>
        <a:lstStyle/>
        <a:p>
          <a:endParaRPr lang="es-MX"/>
        </a:p>
      </dgm:t>
    </dgm:pt>
    <dgm:pt modelId="{D4356C0D-73CB-493C-90EA-0A8F8EC01C05}" type="pres">
      <dgm:prSet presAssocID="{2724099A-C0A6-47CF-A562-052275B9BC67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CEBEBC-3447-4BB0-B2C8-1EFA6D173B03}" type="pres">
      <dgm:prSet presAssocID="{2724099A-C0A6-47CF-A562-052275B9BC67}" presName="rect1ChTx" presStyleLbl="alignAcc1" presStyleIdx="2" presStyleCnt="3" custScaleX="108800" custScaleY="71296" custLinFactNeighborX="-21744" custLinFactNeighborY="9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FFEC70-36BE-4E3C-B4FC-586C7E7FFC12}" type="pres">
      <dgm:prSet presAssocID="{85C46062-FD40-4406-A763-07E643BBA460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90CBCA-7685-4608-A800-2433F5DBDEF6}" type="pres">
      <dgm:prSet presAssocID="{85C46062-FD40-4406-A763-07E643BBA460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94CACC-789B-4AEF-8A46-965642A51954}" type="pres">
      <dgm:prSet presAssocID="{720F5C8F-E129-4500-890A-6885DAD39C56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3738E1-B416-4AAA-B333-6666F0677A7E}" type="pres">
      <dgm:prSet presAssocID="{720F5C8F-E129-4500-890A-6885DAD39C56}" presName="rect3ChTx" presStyleLbl="alignAcc1" presStyleIdx="2" presStyleCnt="3" custScaleX="121404" custScaleY="100000" custLinFactNeighborX="-16689" custLinFactNeighborY="27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43328F9-7F7A-42AC-BE59-AC11FFF644BD}" srcId="{AEC70873-CBF9-4CEA-AFB2-BC229C5E8BAA}" destId="{2724099A-C0A6-47CF-A562-052275B9BC67}" srcOrd="0" destOrd="0" parTransId="{7CEF8F32-0DE1-4992-8837-ADED63B25464}" sibTransId="{C65F1B12-3C1D-4AEE-A6A2-FEB85330D172}"/>
    <dgm:cxn modelId="{FC03AAC9-DDC6-4E34-9541-78B8C7D189F2}" type="presOf" srcId="{6CB52AF0-8DC2-48C3-B698-4F738D04DF80}" destId="{223738E1-B416-4AAA-B333-6666F0677A7E}" srcOrd="0" destOrd="0" presId="urn:microsoft.com/office/officeart/2005/8/layout/target3"/>
    <dgm:cxn modelId="{D5CC740C-4F0E-468F-B310-4136FA593D79}" srcId="{85C46062-FD40-4406-A763-07E643BBA460}" destId="{711FACAF-2B4C-41A3-8ABA-1922251301A0}" srcOrd="0" destOrd="0" parTransId="{F3E3E645-7E9D-445C-BD9A-37DFF3FB6D32}" sibTransId="{9D91E1AB-43F6-4A83-9F6B-6416F7AC5FFC}"/>
    <dgm:cxn modelId="{707888B7-A916-4A9B-89FA-7FE7FF38844C}" srcId="{85C46062-FD40-4406-A763-07E643BBA460}" destId="{240F179F-5D66-4FFA-A66F-292A0D41F066}" srcOrd="1" destOrd="0" parTransId="{7F5221C0-F8C6-4F25-A6BE-A4DCBB3550DE}" sibTransId="{964F754A-6C92-4805-8047-9999FC4AE9E2}"/>
    <dgm:cxn modelId="{514C764F-DE13-448E-8F21-179D0C3FBFF6}" type="presOf" srcId="{240F179F-5D66-4FFA-A66F-292A0D41F066}" destId="{7090CBCA-7685-4608-A800-2433F5DBDEF6}" srcOrd="0" destOrd="1" presId="urn:microsoft.com/office/officeart/2005/8/layout/target3"/>
    <dgm:cxn modelId="{AA541202-159D-4E00-A21D-C234084275AA}" type="presOf" srcId="{2B694DE7-694B-4833-B631-37B3FB97C63D}" destId="{7ACEBEBC-3447-4BB0-B2C8-1EFA6D173B03}" srcOrd="0" destOrd="0" presId="urn:microsoft.com/office/officeart/2005/8/layout/target3"/>
    <dgm:cxn modelId="{924A3A68-F41D-42EC-A592-EEF254BE30B6}" type="presOf" srcId="{720F5C8F-E129-4500-890A-6885DAD39C56}" destId="{6AC4783F-3D05-4B8E-9E21-478FAAEA8DB0}" srcOrd="0" destOrd="0" presId="urn:microsoft.com/office/officeart/2005/8/layout/target3"/>
    <dgm:cxn modelId="{6194B027-911F-489E-9423-A9BFCCE8ECD6}" type="presOf" srcId="{711FACAF-2B4C-41A3-8ABA-1922251301A0}" destId="{7090CBCA-7685-4608-A800-2433F5DBDEF6}" srcOrd="0" destOrd="0" presId="urn:microsoft.com/office/officeart/2005/8/layout/target3"/>
    <dgm:cxn modelId="{56E4C76D-C88F-45F0-860C-F243F3DC3950}" type="presOf" srcId="{720F5C8F-E129-4500-890A-6885DAD39C56}" destId="{9994CACC-789B-4AEF-8A46-965642A51954}" srcOrd="1" destOrd="0" presId="urn:microsoft.com/office/officeart/2005/8/layout/target3"/>
    <dgm:cxn modelId="{D81A23A8-7989-4A60-80CA-0F66B1B6C0B0}" srcId="{2724099A-C0A6-47CF-A562-052275B9BC67}" destId="{2B694DE7-694B-4833-B631-37B3FB97C63D}" srcOrd="0" destOrd="0" parTransId="{3ADA318A-E96D-412F-9D61-5E448E6DD308}" sibTransId="{D21BB47E-40CC-42A3-8246-943E4BEE6BDF}"/>
    <dgm:cxn modelId="{B8F9C421-C230-4AD7-93EC-2AB707403FAD}" type="presOf" srcId="{85C46062-FD40-4406-A763-07E643BBA460}" destId="{2AFFEC70-36BE-4E3C-B4FC-586C7E7FFC12}" srcOrd="1" destOrd="0" presId="urn:microsoft.com/office/officeart/2005/8/layout/target3"/>
    <dgm:cxn modelId="{EE0A33E8-C4F5-43D1-A77B-672C6A41AA79}" srcId="{AEC70873-CBF9-4CEA-AFB2-BC229C5E8BAA}" destId="{720F5C8F-E129-4500-890A-6885DAD39C56}" srcOrd="2" destOrd="0" parTransId="{FE993F61-B802-4ED1-A609-E0AF345313B0}" sibTransId="{DDE78C95-14C3-49CA-8660-2FCFA102083C}"/>
    <dgm:cxn modelId="{C04E80DD-84A7-4461-8BD8-29780590D6AA}" type="presOf" srcId="{85C46062-FD40-4406-A763-07E643BBA460}" destId="{0CC02347-8AE5-445C-BA79-B4EFC7E9628F}" srcOrd="0" destOrd="0" presId="urn:microsoft.com/office/officeart/2005/8/layout/target3"/>
    <dgm:cxn modelId="{C870FEE6-71B6-4FB1-A94E-93F580BB0893}" srcId="{AEC70873-CBF9-4CEA-AFB2-BC229C5E8BAA}" destId="{85C46062-FD40-4406-A763-07E643BBA460}" srcOrd="1" destOrd="0" parTransId="{E0026525-AE57-44A3-BED7-3D1B858B98BF}" sibTransId="{0A8D16BE-CF10-4346-87AB-9E76C193BCDB}"/>
    <dgm:cxn modelId="{E6AB08D8-3BE1-4BCB-9FCF-DD9DFBB9D1B5}" srcId="{2724099A-C0A6-47CF-A562-052275B9BC67}" destId="{BEE66894-BF92-403D-AC13-540412CA4801}" srcOrd="1" destOrd="0" parTransId="{1B7BE9C7-BA04-4DE1-A365-E7E7325D0C8A}" sibTransId="{764B8BF5-3D59-4CBD-938A-EF265C397FF1}"/>
    <dgm:cxn modelId="{6FB18F9B-A4D5-4DC5-B737-4F6E0A24E936}" srcId="{720F5C8F-E129-4500-890A-6885DAD39C56}" destId="{6CB52AF0-8DC2-48C3-B698-4F738D04DF80}" srcOrd="0" destOrd="0" parTransId="{C0E4F994-7DBB-4E94-9AE9-F72937CE5381}" sibTransId="{0C693424-7440-49C6-983B-6B172671B8BF}"/>
    <dgm:cxn modelId="{D3E84FDD-C10A-4B92-B182-5CCF9386C799}" type="presOf" srcId="{2724099A-C0A6-47CF-A562-052275B9BC67}" destId="{D4356C0D-73CB-493C-90EA-0A8F8EC01C05}" srcOrd="1" destOrd="0" presId="urn:microsoft.com/office/officeart/2005/8/layout/target3"/>
    <dgm:cxn modelId="{10E47909-6112-4253-B6A5-02B4E4E273EE}" type="presOf" srcId="{AEC70873-CBF9-4CEA-AFB2-BC229C5E8BAA}" destId="{2AA07CE5-53CD-482E-B01F-B8F11A56216E}" srcOrd="0" destOrd="0" presId="urn:microsoft.com/office/officeart/2005/8/layout/target3"/>
    <dgm:cxn modelId="{3B706D6D-1F88-4CA9-BC9F-C46D291D4F18}" type="presOf" srcId="{BEE66894-BF92-403D-AC13-540412CA4801}" destId="{7ACEBEBC-3447-4BB0-B2C8-1EFA6D173B03}" srcOrd="0" destOrd="1" presId="urn:microsoft.com/office/officeart/2005/8/layout/target3"/>
    <dgm:cxn modelId="{3B7FD580-AD3F-48FB-BECA-773C55198793}" type="presOf" srcId="{2724099A-C0A6-47CF-A562-052275B9BC67}" destId="{0FD698EE-F80B-47AF-A76C-5C91E8417568}" srcOrd="0" destOrd="0" presId="urn:microsoft.com/office/officeart/2005/8/layout/target3"/>
    <dgm:cxn modelId="{C07BD477-DEA9-46B8-86A0-27F6DCB417D4}" type="presParOf" srcId="{2AA07CE5-53CD-482E-B01F-B8F11A56216E}" destId="{28B798FE-9271-430B-A722-654B350EFDCD}" srcOrd="0" destOrd="0" presId="urn:microsoft.com/office/officeart/2005/8/layout/target3"/>
    <dgm:cxn modelId="{1024A35A-CCF1-4CFA-87C4-AE1F71767DA0}" type="presParOf" srcId="{2AA07CE5-53CD-482E-B01F-B8F11A56216E}" destId="{E7234374-566E-4141-8ECD-F864ACA5CDF5}" srcOrd="1" destOrd="0" presId="urn:microsoft.com/office/officeart/2005/8/layout/target3"/>
    <dgm:cxn modelId="{C114E0D1-BA53-4070-B60C-9FEA748A9EF9}" type="presParOf" srcId="{2AA07CE5-53CD-482E-B01F-B8F11A56216E}" destId="{0FD698EE-F80B-47AF-A76C-5C91E8417568}" srcOrd="2" destOrd="0" presId="urn:microsoft.com/office/officeart/2005/8/layout/target3"/>
    <dgm:cxn modelId="{6B1EE054-24C3-4500-A18E-F9B2654DA824}" type="presParOf" srcId="{2AA07CE5-53CD-482E-B01F-B8F11A56216E}" destId="{B0B15983-05A0-4355-94FF-B24546049351}" srcOrd="3" destOrd="0" presId="urn:microsoft.com/office/officeart/2005/8/layout/target3"/>
    <dgm:cxn modelId="{CC0631EA-2555-4B6A-B13F-C130D9437D7F}" type="presParOf" srcId="{2AA07CE5-53CD-482E-B01F-B8F11A56216E}" destId="{35795781-C7B4-4F26-9DF1-B85DF00429AF}" srcOrd="4" destOrd="0" presId="urn:microsoft.com/office/officeart/2005/8/layout/target3"/>
    <dgm:cxn modelId="{EAA150E9-B401-4EC0-B5FF-0C731B705D75}" type="presParOf" srcId="{2AA07CE5-53CD-482E-B01F-B8F11A56216E}" destId="{0CC02347-8AE5-445C-BA79-B4EFC7E9628F}" srcOrd="5" destOrd="0" presId="urn:microsoft.com/office/officeart/2005/8/layout/target3"/>
    <dgm:cxn modelId="{A73C1946-1477-4A01-9CAF-FD05B82080E3}" type="presParOf" srcId="{2AA07CE5-53CD-482E-B01F-B8F11A56216E}" destId="{B9AE2305-924B-47F5-AB4D-12D872FCBA73}" srcOrd="6" destOrd="0" presId="urn:microsoft.com/office/officeart/2005/8/layout/target3"/>
    <dgm:cxn modelId="{C77CF208-31BD-4CF5-BE35-EA59CF12EE74}" type="presParOf" srcId="{2AA07CE5-53CD-482E-B01F-B8F11A56216E}" destId="{98BC48E1-F58D-4B58-9656-4E01AD225CD3}" srcOrd="7" destOrd="0" presId="urn:microsoft.com/office/officeart/2005/8/layout/target3"/>
    <dgm:cxn modelId="{E3548037-EAF6-4263-AC36-B4F644F9A951}" type="presParOf" srcId="{2AA07CE5-53CD-482E-B01F-B8F11A56216E}" destId="{6AC4783F-3D05-4B8E-9E21-478FAAEA8DB0}" srcOrd="8" destOrd="0" presId="urn:microsoft.com/office/officeart/2005/8/layout/target3"/>
    <dgm:cxn modelId="{5BED7637-3F2F-49A6-983E-6EEA62C5EB36}" type="presParOf" srcId="{2AA07CE5-53CD-482E-B01F-B8F11A56216E}" destId="{D4356C0D-73CB-493C-90EA-0A8F8EC01C05}" srcOrd="9" destOrd="0" presId="urn:microsoft.com/office/officeart/2005/8/layout/target3"/>
    <dgm:cxn modelId="{A071BD64-CAC5-4315-A9A3-0BA9256CBE22}" type="presParOf" srcId="{2AA07CE5-53CD-482E-B01F-B8F11A56216E}" destId="{7ACEBEBC-3447-4BB0-B2C8-1EFA6D173B03}" srcOrd="10" destOrd="0" presId="urn:microsoft.com/office/officeart/2005/8/layout/target3"/>
    <dgm:cxn modelId="{F467C9BD-D6E9-40C5-A06D-217D17FCFFB5}" type="presParOf" srcId="{2AA07CE5-53CD-482E-B01F-B8F11A56216E}" destId="{2AFFEC70-36BE-4E3C-B4FC-586C7E7FFC12}" srcOrd="11" destOrd="0" presId="urn:microsoft.com/office/officeart/2005/8/layout/target3"/>
    <dgm:cxn modelId="{0FC2225D-5A38-4187-92DF-4BBE3E71AAC4}" type="presParOf" srcId="{2AA07CE5-53CD-482E-B01F-B8F11A56216E}" destId="{7090CBCA-7685-4608-A800-2433F5DBDEF6}" srcOrd="12" destOrd="0" presId="urn:microsoft.com/office/officeart/2005/8/layout/target3"/>
    <dgm:cxn modelId="{259607F8-32FF-4CF6-8F50-26474D392A5C}" type="presParOf" srcId="{2AA07CE5-53CD-482E-B01F-B8F11A56216E}" destId="{9994CACC-789B-4AEF-8A46-965642A51954}" srcOrd="13" destOrd="0" presId="urn:microsoft.com/office/officeart/2005/8/layout/target3"/>
    <dgm:cxn modelId="{8072B9DB-EB0F-405B-8B0D-E5784526A1B0}" type="presParOf" srcId="{2AA07CE5-53CD-482E-B01F-B8F11A56216E}" destId="{223738E1-B416-4AAA-B333-6666F0677A7E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33905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797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7090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5197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6147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04922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8309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284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6840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0210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18996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4252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0294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09244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1724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1918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6F796-EAED-4AFA-B687-46FF7722621F}" type="datetimeFigureOut">
              <a:rPr lang="es-MX" smtClean="0"/>
              <a:t>22/09/2015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DDC8770-0DD2-4BCC-B57A-98C661F7DDF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0611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8" r:id="rId1"/>
    <p:sldLayoutId id="2147484369" r:id="rId2"/>
    <p:sldLayoutId id="2147484370" r:id="rId3"/>
    <p:sldLayoutId id="2147484371" r:id="rId4"/>
    <p:sldLayoutId id="2147484372" r:id="rId5"/>
    <p:sldLayoutId id="2147484373" r:id="rId6"/>
    <p:sldLayoutId id="2147484374" r:id="rId7"/>
    <p:sldLayoutId id="2147484375" r:id="rId8"/>
    <p:sldLayoutId id="2147484376" r:id="rId9"/>
    <p:sldLayoutId id="2147484377" r:id="rId10"/>
    <p:sldLayoutId id="2147484378" r:id="rId11"/>
    <p:sldLayoutId id="2147484379" r:id="rId12"/>
    <p:sldLayoutId id="2147484380" r:id="rId13"/>
    <p:sldLayoutId id="2147484381" r:id="rId14"/>
    <p:sldLayoutId id="2147484382" r:id="rId15"/>
    <p:sldLayoutId id="21474843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.mx/imgres?imgurl=http://genuaemex9398.files.wordpress.com/2008/05/escudo1.jpg&amp;imgrefurl=http://genuaemex9398.wordpress.com/2008/05/&amp;usg=__VZMYz7aEDr5NFuMNRU8oTWp3FGU=&amp;h=138&amp;w=155&amp;sz=8&amp;hl=es&amp;start=12&amp;itbs=1&amp;tbnid=UWOGy1sZkc0cfM:&amp;tbnh=86&amp;tbnw=97&amp;prev=/images?q=uaem+escudo&amp;hl=es&amp;sa=G&amp;gbv=2&amp;tbs=isch:1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4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4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webquestcreator2.com/majwq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www.webquestceys.com/majwq/inicio" TargetMode="Externa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aulaintercultural.org/tag/webques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://www.juntadeandalucia.es/averroes/recursos_informaticos/andared02/webquests_musicales/" TargetMode="External"/><Relationship Id="rId4" Type="http://schemas.openxmlformats.org/officeDocument/2006/relationships/slide" Target="slide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://manual-webquest.blogspot.mx/2006/08/cmo-crear-una-webquest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www.ecured.cu/index.php/Webquest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docente2punto0.blogspot.com.ar/2012/03/trabajo-con-webquest.html" TargetMode="External"/><Relationship Id="rId7" Type="http://schemas.openxmlformats.org/officeDocument/2006/relationships/slide" Target="slide4.xml"/><Relationship Id="rId2" Type="http://schemas.openxmlformats.org/officeDocument/2006/relationships/hyperlink" Target="http://www.aula21.net/tercera/introduccion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quest.org/" TargetMode="External"/><Relationship Id="rId5" Type="http://schemas.openxmlformats.org/officeDocument/2006/relationships/hyperlink" Target="http://platea.pntic.mec.es/~erodri1/QUE%20ES.htm" TargetMode="External"/><Relationship Id="rId4" Type="http://schemas.openxmlformats.org/officeDocument/2006/relationships/hyperlink" Target="https://manarea.webs.ull.es/materiales/webquest/componentes.htm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mailto:dgutierrezl@uaemex.mx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slide" Target="slide33.xml"/><Relationship Id="rId18" Type="http://schemas.openxmlformats.org/officeDocument/2006/relationships/image" Target="../media/image3.png"/><Relationship Id="rId3" Type="http://schemas.openxmlformats.org/officeDocument/2006/relationships/slide" Target="slide8.xml"/><Relationship Id="rId7" Type="http://schemas.openxmlformats.org/officeDocument/2006/relationships/slide" Target="slide20.xml"/><Relationship Id="rId12" Type="http://schemas.openxmlformats.org/officeDocument/2006/relationships/slide" Target="slide32.xml"/><Relationship Id="rId17" Type="http://schemas.openxmlformats.org/officeDocument/2006/relationships/slide" Target="slide4.xml"/><Relationship Id="rId2" Type="http://schemas.openxmlformats.org/officeDocument/2006/relationships/slide" Target="slide5.xml"/><Relationship Id="rId16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slide" Target="slide31.xml"/><Relationship Id="rId5" Type="http://schemas.openxmlformats.org/officeDocument/2006/relationships/slide" Target="slide12.xml"/><Relationship Id="rId15" Type="http://schemas.openxmlformats.org/officeDocument/2006/relationships/slide" Target="slide35.xml"/><Relationship Id="rId10" Type="http://schemas.openxmlformats.org/officeDocument/2006/relationships/slide" Target="slide30.xml"/><Relationship Id="rId4" Type="http://schemas.openxmlformats.org/officeDocument/2006/relationships/slide" Target="slide9.xml"/><Relationship Id="rId9" Type="http://schemas.openxmlformats.org/officeDocument/2006/relationships/slide" Target="slide28.xml"/><Relationship Id="rId14" Type="http://schemas.openxmlformats.org/officeDocument/2006/relationships/slide" Target="slide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omputacion_competencias%202015B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pfUWOGy1sZkc0cfM:" descr="Descripción: http://t2.gstatic.com/images?q=tbn:UWOGy1sZkc0cfM:http://genuaemex9398.files.wordpress.com/2008/05/escudo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416" y="260648"/>
            <a:ext cx="1410072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1" descr="G:\facultad de ciencias politicas.jp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416" y="5013176"/>
            <a:ext cx="1307976" cy="1191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287688" y="1556792"/>
            <a:ext cx="6192688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s-MX" sz="3600" b="1" dirty="0">
                <a:latin typeface="Constantia" pitchFamily="18" charset="0"/>
                <a:cs typeface="Arial" pitchFamily="34" charset="0"/>
              </a:rPr>
              <a:t>U</a:t>
            </a:r>
            <a:r>
              <a:rPr lang="es-MX" sz="3600" dirty="0">
                <a:latin typeface="Constantia" pitchFamily="18" charset="0"/>
                <a:cs typeface="Arial" pitchFamily="34" charset="0"/>
              </a:rPr>
              <a:t>niversidad </a:t>
            </a:r>
            <a:r>
              <a:rPr lang="es-MX" sz="3600" b="1" dirty="0">
                <a:latin typeface="Constantia" pitchFamily="18" charset="0"/>
                <a:cs typeface="Arial" pitchFamily="34" charset="0"/>
              </a:rPr>
              <a:t>A</a:t>
            </a:r>
            <a:r>
              <a:rPr lang="es-MX" sz="3600" dirty="0">
                <a:latin typeface="Constantia" pitchFamily="18" charset="0"/>
                <a:cs typeface="Arial" pitchFamily="34" charset="0"/>
              </a:rPr>
              <a:t>utónoma del </a:t>
            </a:r>
            <a:r>
              <a:rPr lang="es-MX" sz="3600" b="1" dirty="0">
                <a:latin typeface="Constantia" pitchFamily="18" charset="0"/>
                <a:cs typeface="Arial" pitchFamily="34" charset="0"/>
              </a:rPr>
              <a:t>E</a:t>
            </a:r>
            <a:r>
              <a:rPr lang="es-MX" sz="3600" dirty="0">
                <a:latin typeface="Constantia" pitchFamily="18" charset="0"/>
                <a:cs typeface="Arial" pitchFamily="34" charset="0"/>
              </a:rPr>
              <a:t>stado de </a:t>
            </a:r>
            <a:r>
              <a:rPr lang="es-MX" sz="3600" b="1" dirty="0">
                <a:latin typeface="Constantia" pitchFamily="18" charset="0"/>
                <a:cs typeface="Arial" pitchFamily="34" charset="0"/>
              </a:rPr>
              <a:t>M</a:t>
            </a:r>
            <a:r>
              <a:rPr lang="es-MX" sz="3600" dirty="0">
                <a:latin typeface="Constantia" pitchFamily="18" charset="0"/>
                <a:cs typeface="Arial" pitchFamily="34" charset="0"/>
              </a:rPr>
              <a:t>éxico</a:t>
            </a:r>
          </a:p>
          <a:p>
            <a:pPr algn="ctr" fontAlgn="base">
              <a:spcBef>
                <a:spcPct val="0"/>
              </a:spcBef>
              <a:spcAft>
                <a:spcPts val="1000"/>
              </a:spcAft>
            </a:pPr>
            <a:endParaRPr lang="es-MX" sz="3600" dirty="0">
              <a:latin typeface="Constantia" pitchFamily="18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s-MX" sz="3600" b="1" dirty="0">
                <a:latin typeface="Constantia" pitchFamily="18" charset="0"/>
                <a:cs typeface="Arial" pitchFamily="34" charset="0"/>
              </a:rPr>
              <a:t>F</a:t>
            </a:r>
            <a:r>
              <a:rPr lang="es-MX" sz="3600" dirty="0">
                <a:latin typeface="Constantia" pitchFamily="18" charset="0"/>
                <a:cs typeface="Arial" pitchFamily="34" charset="0"/>
              </a:rPr>
              <a:t>acultad de </a:t>
            </a:r>
            <a:r>
              <a:rPr lang="es-MX" sz="3600" b="1" dirty="0">
                <a:latin typeface="Constantia" pitchFamily="18" charset="0"/>
                <a:cs typeface="Arial" pitchFamily="34" charset="0"/>
              </a:rPr>
              <a:t>C</a:t>
            </a:r>
            <a:r>
              <a:rPr lang="es-MX" sz="3600" dirty="0">
                <a:latin typeface="Constantia" pitchFamily="18" charset="0"/>
                <a:cs typeface="Arial" pitchFamily="34" charset="0"/>
              </a:rPr>
              <a:t>iencias </a:t>
            </a:r>
            <a:r>
              <a:rPr lang="es-MX" sz="3600" b="1" dirty="0">
                <a:latin typeface="Constantia" pitchFamily="18" charset="0"/>
                <a:cs typeface="Arial" pitchFamily="34" charset="0"/>
              </a:rPr>
              <a:t>P</a:t>
            </a:r>
            <a:r>
              <a:rPr lang="es-MX" sz="3600" dirty="0">
                <a:latin typeface="Constantia" pitchFamily="18" charset="0"/>
                <a:cs typeface="Arial" pitchFamily="34" charset="0"/>
              </a:rPr>
              <a:t>olíticas y </a:t>
            </a:r>
            <a:r>
              <a:rPr lang="es-MX" sz="3600" b="1" dirty="0">
                <a:latin typeface="Constantia" pitchFamily="18" charset="0"/>
                <a:cs typeface="Arial" pitchFamily="34" charset="0"/>
              </a:rPr>
              <a:t>S</a:t>
            </a:r>
            <a:r>
              <a:rPr lang="es-MX" sz="3600" dirty="0">
                <a:latin typeface="Constantia" pitchFamily="18" charset="0"/>
                <a:cs typeface="Arial" pitchFamily="34" charset="0"/>
              </a:rPr>
              <a:t>ociales.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5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¿Qué </a:t>
            </a:r>
            <a:r>
              <a:rPr lang="es-MX" dirty="0" smtClean="0"/>
              <a:t>son?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11187" y="2474260"/>
            <a:ext cx="8442065" cy="42223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MX" sz="3200" dirty="0" smtClean="0"/>
          </a:p>
          <a:p>
            <a:pPr marL="0" indent="0" algn="just">
              <a:buNone/>
            </a:pPr>
            <a:r>
              <a:rPr lang="es-MX" sz="3200" dirty="0" smtClean="0">
                <a:latin typeface="Century" panose="02040604050505020304" pitchFamily="18" charset="0"/>
              </a:rPr>
              <a:t>Consiste </a:t>
            </a:r>
            <a:r>
              <a:rPr lang="es-MX" sz="3200" dirty="0">
                <a:latin typeface="Century" panose="02040604050505020304" pitchFamily="18" charset="0"/>
              </a:rPr>
              <a:t>en una investigación guiada, con recursos principalmente procedentes de Internet, que promueve la utilización de habilidades </a:t>
            </a:r>
            <a:r>
              <a:rPr lang="es-MX" sz="3200" dirty="0" smtClean="0">
                <a:latin typeface="Century" panose="02040604050505020304" pitchFamily="18" charset="0"/>
              </a:rPr>
              <a:t>cognitivas, trabajo </a:t>
            </a:r>
            <a:r>
              <a:rPr lang="es-MX" sz="3200" dirty="0">
                <a:latin typeface="Century" panose="02040604050505020304" pitchFamily="18" charset="0"/>
              </a:rPr>
              <a:t>cooperativo y la autonomía de los alumnos e incluye una evaluación auténtica. </a:t>
            </a: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378" y="991788"/>
            <a:ext cx="2410258" cy="1294211"/>
          </a:xfrm>
          <a:prstGeom prst="rect">
            <a:avLst/>
          </a:prstGeom>
        </p:spPr>
      </p:pic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888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¿Qué </a:t>
            </a:r>
            <a:r>
              <a:rPr lang="es-MX" dirty="0" smtClean="0"/>
              <a:t>son?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41985" y="2893109"/>
            <a:ext cx="8260651" cy="351038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Century" panose="02040604050505020304" pitchFamily="18" charset="0"/>
                <a:cs typeface="Arial" panose="020B0604020202020204" pitchFamily="34" charset="0"/>
              </a:rPr>
              <a:t>Son </a:t>
            </a:r>
            <a:r>
              <a:rPr lang="es-MX" sz="3600" dirty="0">
                <a:latin typeface="Century" panose="02040604050505020304" pitchFamily="18" charset="0"/>
                <a:cs typeface="Arial" panose="020B0604020202020204" pitchFamily="34" charset="0"/>
              </a:rPr>
              <a:t>actividades estructuradas y guiadas que </a:t>
            </a:r>
            <a:r>
              <a:rPr lang="es-MX" sz="3600" dirty="0" smtClean="0">
                <a:latin typeface="Century" panose="02040604050505020304" pitchFamily="18" charset="0"/>
                <a:cs typeface="Arial" panose="020B0604020202020204" pitchFamily="34" charset="0"/>
              </a:rPr>
              <a:t>proporcionan a </a:t>
            </a:r>
            <a:r>
              <a:rPr lang="es-MX" sz="3600" dirty="0">
                <a:latin typeface="Century" panose="02040604050505020304" pitchFamily="18" charset="0"/>
                <a:cs typeface="Arial" panose="020B0604020202020204" pitchFamily="34" charset="0"/>
              </a:rPr>
              <a:t>los alumnos una tarea bien definida, así como los recursos y las consignas que les </a:t>
            </a:r>
            <a:r>
              <a:rPr lang="es-MX" sz="3600" dirty="0" smtClean="0">
                <a:latin typeface="Century" panose="02040604050505020304" pitchFamily="18" charset="0"/>
                <a:cs typeface="Arial" panose="020B0604020202020204" pitchFamily="34" charset="0"/>
              </a:rPr>
              <a:t>permiten </a:t>
            </a:r>
            <a:r>
              <a:rPr lang="es-MX" sz="3600" dirty="0">
                <a:latin typeface="Century" panose="02040604050505020304" pitchFamily="18" charset="0"/>
                <a:cs typeface="Arial" panose="020B0604020202020204" pitchFamily="34" charset="0"/>
              </a:rPr>
              <a:t>realizarlas</a:t>
            </a:r>
            <a:r>
              <a:rPr lang="es-MX" sz="3600" dirty="0" smtClean="0">
                <a:latin typeface="Century" panose="02040604050505020304" pitchFamily="18" charset="0"/>
                <a:cs typeface="Arial" panose="020B0604020202020204" pitchFamily="34" charset="0"/>
              </a:rPr>
              <a:t>. </a:t>
            </a:r>
            <a:endParaRPr lang="es-MX" sz="3600" dirty="0">
              <a:latin typeface="Century" panose="020406040505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378" y="991788"/>
            <a:ext cx="2410258" cy="1294211"/>
          </a:xfrm>
          <a:prstGeom prst="rect">
            <a:avLst/>
          </a:prstGeom>
        </p:spPr>
      </p:pic>
      <p:sp>
        <p:nvSpPr>
          <p:cNvPr id="8" name="Botón de acción: Volver 7">
            <a:hlinkClick r:id="rId2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305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¿Cómo surgen?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2507535"/>
            <a:ext cx="7232520" cy="37776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MX" sz="2800" dirty="0" smtClean="0">
              <a:latin typeface="Century" panose="02040604050505020304" pitchFamily="18" charset="0"/>
            </a:endParaRPr>
          </a:p>
          <a:p>
            <a:pPr marL="0" indent="0" algn="just">
              <a:buNone/>
            </a:pPr>
            <a:r>
              <a:rPr lang="es-MX" sz="3200" dirty="0" smtClean="0">
                <a:latin typeface="Century" panose="02040604050505020304" pitchFamily="18" charset="0"/>
              </a:rPr>
              <a:t>El </a:t>
            </a:r>
            <a:r>
              <a:rPr lang="es-MX" sz="3200" dirty="0">
                <a:latin typeface="Century" panose="02040604050505020304" pitchFamily="18" charset="0"/>
              </a:rPr>
              <a:t>antecedente de estas actividades lo constituye el uso de retos (</a:t>
            </a:r>
            <a:r>
              <a:rPr lang="es-MX" sz="3200" dirty="0" err="1">
                <a:latin typeface="Century" panose="02040604050505020304" pitchFamily="18" charset="0"/>
              </a:rPr>
              <a:t>challenging</a:t>
            </a:r>
            <a:r>
              <a:rPr lang="es-MX" sz="3200" dirty="0">
                <a:latin typeface="Century" panose="02040604050505020304" pitchFamily="18" charset="0"/>
              </a:rPr>
              <a:t> </a:t>
            </a:r>
            <a:r>
              <a:rPr lang="es-MX" sz="3200" dirty="0" err="1">
                <a:latin typeface="Century" panose="02040604050505020304" pitchFamily="18" charset="0"/>
              </a:rPr>
              <a:t>learning</a:t>
            </a:r>
            <a:r>
              <a:rPr lang="es-MX" sz="3200" dirty="0">
                <a:latin typeface="Century" panose="02040604050505020304" pitchFamily="18" charset="0"/>
              </a:rPr>
              <a:t>) en el desarrollo de ambientes de aprendizaje basados en tecnologías de la información que aplican desde </a:t>
            </a:r>
            <a:r>
              <a:rPr lang="es-MX" sz="3200" dirty="0" smtClean="0">
                <a:latin typeface="Century" panose="02040604050505020304" pitchFamily="18" charset="0"/>
              </a:rPr>
              <a:t>1980.</a:t>
            </a:r>
            <a:endParaRPr lang="es-MX" sz="3200" dirty="0">
              <a:latin typeface="Century" panose="02040604050505020304" pitchFamily="18" charset="0"/>
            </a:endParaRP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339" y="982132"/>
            <a:ext cx="2410258" cy="1294211"/>
          </a:xfrm>
          <a:prstGeom prst="rect">
            <a:avLst/>
          </a:prstGeom>
        </p:spPr>
      </p:pic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429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¿Cómo surgen?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2467087"/>
            <a:ext cx="759828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800" dirty="0"/>
          </a:p>
          <a:p>
            <a:pPr marL="0" indent="0" algn="just">
              <a:buNone/>
            </a:pPr>
            <a:r>
              <a:rPr lang="es-MX" sz="3200" dirty="0" smtClean="0">
                <a:latin typeface="Century" panose="02040604050505020304" pitchFamily="18" charset="0"/>
              </a:rPr>
              <a:t>La </a:t>
            </a:r>
            <a:r>
              <a:rPr lang="es-MX" sz="3200" dirty="0">
                <a:latin typeface="Century" panose="02040604050505020304" pitchFamily="18" charset="0"/>
              </a:rPr>
              <a:t>idea de </a:t>
            </a:r>
            <a:r>
              <a:rPr lang="es-MX" sz="3200" dirty="0" err="1">
                <a:latin typeface="Century" panose="02040604050505020304" pitchFamily="18" charset="0"/>
              </a:rPr>
              <a:t>WebQuest</a:t>
            </a:r>
            <a:r>
              <a:rPr lang="es-MX" sz="3200" dirty="0">
                <a:latin typeface="Century" panose="02040604050505020304" pitchFamily="18" charset="0"/>
              </a:rPr>
              <a:t> fue desarrollada en 1995, en la Universidad Estatal de San Diego, desarrollado por </a:t>
            </a:r>
            <a:r>
              <a:rPr lang="en-US" sz="3200" dirty="0">
                <a:latin typeface="Century" panose="02040604050505020304" pitchFamily="18" charset="0"/>
              </a:rPr>
              <a:t>Bernie Dodge y Tom </a:t>
            </a:r>
            <a:r>
              <a:rPr lang="en-US" sz="3200" dirty="0" smtClean="0">
                <a:latin typeface="Century" panose="02040604050505020304" pitchFamily="18" charset="0"/>
              </a:rPr>
              <a:t>March.</a:t>
            </a: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339" y="982132"/>
            <a:ext cx="2410258" cy="1294211"/>
          </a:xfrm>
          <a:prstGeom prst="rect">
            <a:avLst/>
          </a:prstGeom>
        </p:spPr>
      </p:pic>
      <p:sp>
        <p:nvSpPr>
          <p:cNvPr id="6" name="Botón de acción: Volver 5">
            <a:hlinkClick r:id="rId2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914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1338" y="462745"/>
            <a:ext cx="8911687" cy="1280890"/>
          </a:xfrm>
        </p:spPr>
        <p:txBody>
          <a:bodyPr>
            <a:normAutofit/>
          </a:bodyPr>
          <a:lstStyle/>
          <a:p>
            <a:r>
              <a:rPr lang="es-MX" dirty="0"/>
              <a:t>¿</a:t>
            </a:r>
            <a:r>
              <a:rPr lang="es-MX" dirty="0" smtClean="0"/>
              <a:t>Cuáles son sus características?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94831" y="2456435"/>
            <a:ext cx="6696637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800" dirty="0" smtClean="0"/>
          </a:p>
          <a:p>
            <a:pPr marL="0" indent="0">
              <a:buNone/>
            </a:pPr>
            <a:endParaRPr lang="es-MX" sz="2800" dirty="0"/>
          </a:p>
          <a:p>
            <a:pPr marL="0" indent="0" algn="just">
              <a:buNone/>
            </a:pPr>
            <a:r>
              <a:rPr lang="es-MX" sz="3200" dirty="0" err="1" smtClean="0">
                <a:latin typeface="Century" panose="02040604050505020304" pitchFamily="18" charset="0"/>
              </a:rPr>
              <a:t>WebQuests</a:t>
            </a:r>
            <a:r>
              <a:rPr lang="es-MX" sz="3200" dirty="0" smtClean="0">
                <a:latin typeface="Century" panose="02040604050505020304" pitchFamily="18" charset="0"/>
              </a:rPr>
              <a:t> </a:t>
            </a:r>
            <a:r>
              <a:rPr lang="es-MX" sz="3200" dirty="0">
                <a:latin typeface="Century" panose="02040604050505020304" pitchFamily="18" charset="0"/>
              </a:rPr>
              <a:t>ofrecen un modelo ideal para </a:t>
            </a:r>
            <a:r>
              <a:rPr lang="es-MX" sz="3200" dirty="0" smtClean="0">
                <a:latin typeface="Century" panose="02040604050505020304" pitchFamily="18" charset="0"/>
              </a:rPr>
              <a:t>integrar</a:t>
            </a:r>
            <a:r>
              <a:rPr lang="es-MX" sz="3200" dirty="0">
                <a:latin typeface="Century" panose="02040604050505020304" pitchFamily="18" charset="0"/>
              </a:rPr>
              <a:t>  Internet en el aula. </a:t>
            </a:r>
            <a:endParaRPr lang="es-MX" sz="3200" dirty="0" smtClean="0">
              <a:latin typeface="Century" panose="02040604050505020304" pitchFamily="18" charset="0"/>
            </a:endParaRPr>
          </a:p>
          <a:p>
            <a:pPr marL="0" indent="0">
              <a:buNone/>
            </a:pPr>
            <a:endParaRPr lang="es-MX" sz="2800" dirty="0" smtClean="0"/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339" y="982132"/>
            <a:ext cx="2410258" cy="1294211"/>
          </a:xfrm>
          <a:prstGeom prst="rect">
            <a:avLst/>
          </a:prstGeom>
        </p:spPr>
      </p:pic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50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1338" y="462745"/>
            <a:ext cx="8911687" cy="1280890"/>
          </a:xfrm>
        </p:spPr>
        <p:txBody>
          <a:bodyPr>
            <a:normAutofit/>
          </a:bodyPr>
          <a:lstStyle/>
          <a:p>
            <a:r>
              <a:rPr lang="es-MX" dirty="0"/>
              <a:t>¿</a:t>
            </a:r>
            <a:r>
              <a:rPr lang="es-MX" dirty="0" smtClean="0"/>
              <a:t>Cuáles son sus características?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98955" y="2703861"/>
            <a:ext cx="7551869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800" dirty="0" smtClean="0"/>
          </a:p>
          <a:p>
            <a:pPr marL="0" indent="0" algn="just">
              <a:buNone/>
            </a:pPr>
            <a:r>
              <a:rPr lang="es-MX" sz="2800" dirty="0" smtClean="0">
                <a:latin typeface="Century" panose="02040604050505020304" pitchFamily="18" charset="0"/>
              </a:rPr>
              <a:t>Cada </a:t>
            </a:r>
            <a:r>
              <a:rPr lang="es-MX" sz="2800" dirty="0" err="1">
                <a:latin typeface="Century" panose="02040604050505020304" pitchFamily="18" charset="0"/>
              </a:rPr>
              <a:t>WebQuest</a:t>
            </a:r>
            <a:r>
              <a:rPr lang="es-MX" sz="2800" dirty="0">
                <a:latin typeface="Century" panose="02040604050505020304" pitchFamily="18" charset="0"/>
              </a:rPr>
              <a:t> tiene una tarea clara o un problema específico con una gran cantidad de enlaces que se relacionan con un tópico o con el contenido del área de estudio de un curso determinado</a:t>
            </a:r>
            <a:r>
              <a:rPr lang="es-MX" sz="2800" dirty="0"/>
              <a:t>. </a:t>
            </a: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339" y="982132"/>
            <a:ext cx="2410258" cy="1294211"/>
          </a:xfrm>
          <a:prstGeom prst="rect">
            <a:avLst/>
          </a:prstGeom>
        </p:spPr>
      </p:pic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19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4910" y="341687"/>
            <a:ext cx="8911687" cy="1280890"/>
          </a:xfrm>
        </p:spPr>
        <p:txBody>
          <a:bodyPr>
            <a:normAutofit/>
          </a:bodyPr>
          <a:lstStyle/>
          <a:p>
            <a:r>
              <a:rPr lang="es-MX" dirty="0" smtClean="0"/>
              <a:t>¿Cuáles son sus características?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12694" y="2916788"/>
            <a:ext cx="7770402" cy="35781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dirty="0">
                <a:latin typeface="Century" panose="02040604050505020304" pitchFamily="18" charset="0"/>
                <a:cs typeface="Consolas" panose="020B0609020204030204" pitchFamily="49" charset="0"/>
              </a:rPr>
              <a:t>Es un modelo que pretende rentabilizar el tiempo de los estudiantes, centrarse en el uso de la información más que en su búsqueda y reforzar los procesos intelectuales en los niveles de análisis, síntesis y evaluación</a:t>
            </a:r>
            <a:r>
              <a:rPr lang="es-MX" sz="3200" dirty="0" smtClean="0">
                <a:latin typeface="Century" panose="02040604050505020304" pitchFamily="18" charset="0"/>
                <a:cs typeface="Consolas" panose="020B0609020204030204" pitchFamily="49" charset="0"/>
              </a:rPr>
              <a:t>.</a:t>
            </a:r>
            <a:endParaRPr lang="es-MX" sz="3200" dirty="0">
              <a:latin typeface="Century" panose="02040604050505020304" pitchFamily="18" charset="0"/>
              <a:cs typeface="Consolas" panose="020B0609020204030204" pitchFamily="49" charset="0"/>
            </a:endParaRP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339" y="982132"/>
            <a:ext cx="2410258" cy="1294211"/>
          </a:xfrm>
          <a:prstGeom prst="rect">
            <a:avLst/>
          </a:prstGeom>
        </p:spPr>
      </p:pic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23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43302" y="348347"/>
            <a:ext cx="8911687" cy="1280890"/>
          </a:xfrm>
        </p:spPr>
        <p:txBody>
          <a:bodyPr>
            <a:normAutofit/>
          </a:bodyPr>
          <a:lstStyle/>
          <a:p>
            <a:r>
              <a:rPr lang="es-MX" dirty="0" smtClean="0"/>
              <a:t>¿Cuáles son sus características?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74059" y="2263022"/>
            <a:ext cx="7695099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3200" dirty="0" smtClean="0">
              <a:latin typeface="Century" panose="02040604050505020304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3200" dirty="0" smtClean="0">
                <a:latin typeface="Century" panose="02040604050505020304" pitchFamily="18" charset="0"/>
                <a:cs typeface="Arial" panose="020B0604020202020204" pitchFamily="34" charset="0"/>
              </a:rPr>
              <a:t>Los </a:t>
            </a:r>
            <a:r>
              <a:rPr lang="es-MX" sz="3200" dirty="0">
                <a:latin typeface="Century" panose="02040604050505020304" pitchFamily="18" charset="0"/>
                <a:cs typeface="Arial" panose="020B0604020202020204" pitchFamily="34" charset="0"/>
              </a:rPr>
              <a:t>alumnos </a:t>
            </a:r>
            <a:r>
              <a:rPr lang="es-MX" sz="3200" dirty="0" smtClean="0">
                <a:latin typeface="Century" panose="02040604050505020304" pitchFamily="18" charset="0"/>
                <a:cs typeface="Arial" panose="020B0604020202020204" pitchFamily="34" charset="0"/>
              </a:rPr>
              <a:t>son </a:t>
            </a:r>
            <a:r>
              <a:rPr lang="es-MX" sz="3200" dirty="0">
                <a:latin typeface="Century" panose="02040604050505020304" pitchFamily="18" charset="0"/>
                <a:cs typeface="Arial" panose="020B0604020202020204" pitchFamily="34" charset="0"/>
              </a:rPr>
              <a:t>los que realmente construyen el conocimiento que luego van a aprender. </a:t>
            </a:r>
            <a:endParaRPr lang="es-MX" sz="3200" dirty="0" smtClean="0">
              <a:latin typeface="Century" panose="020406040505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339" y="982132"/>
            <a:ext cx="2410258" cy="1294211"/>
          </a:xfrm>
          <a:prstGeom prst="rect">
            <a:avLst/>
          </a:prstGeom>
        </p:spPr>
      </p:pic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63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43302" y="348347"/>
            <a:ext cx="8911687" cy="1280890"/>
          </a:xfrm>
        </p:spPr>
        <p:txBody>
          <a:bodyPr>
            <a:normAutofit/>
          </a:bodyPr>
          <a:lstStyle/>
          <a:p>
            <a:r>
              <a:rPr lang="es-MX" dirty="0" smtClean="0"/>
              <a:t>¿Cuáles son sus características?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74059" y="2263022"/>
            <a:ext cx="7641310" cy="377762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3200" dirty="0" smtClean="0">
                <a:latin typeface="Century" panose="02040604050505020304" pitchFamily="18" charset="0"/>
                <a:cs typeface="Arial" panose="020B0604020202020204" pitchFamily="34" charset="0"/>
              </a:rPr>
              <a:t>Se </a:t>
            </a:r>
            <a:r>
              <a:rPr lang="es-MX" sz="3200" dirty="0">
                <a:latin typeface="Century" panose="02040604050505020304" pitchFamily="18" charset="0"/>
                <a:cs typeface="Arial" panose="020B0604020202020204" pitchFamily="34" charset="0"/>
              </a:rPr>
              <a:t>les organiza en grupos, se les asignan roles y tienen que elaborar un producto que va desde una presentación, o un documento, hasta una escenificación teatral o un </a:t>
            </a:r>
            <a:r>
              <a:rPr lang="es-MX" sz="3200" dirty="0" smtClean="0">
                <a:latin typeface="Century" panose="02040604050505020304" pitchFamily="18" charset="0"/>
                <a:cs typeface="Arial" panose="020B0604020202020204" pitchFamily="34" charset="0"/>
              </a:rPr>
              <a:t>guion </a:t>
            </a:r>
            <a:r>
              <a:rPr lang="es-MX" sz="3200" dirty="0">
                <a:latin typeface="Century" panose="02040604050505020304" pitchFamily="18" charset="0"/>
                <a:cs typeface="Arial" panose="020B0604020202020204" pitchFamily="34" charset="0"/>
              </a:rPr>
              <a:t>radiofónico, etc., representando lo más ajustado posible las distintas posturas de los roles. </a:t>
            </a:r>
            <a:endParaRPr lang="es-MX" sz="3200" dirty="0" smtClean="0">
              <a:latin typeface="Century" panose="020406040505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339" y="982132"/>
            <a:ext cx="2410258" cy="1294211"/>
          </a:xfrm>
          <a:prstGeom prst="rect">
            <a:avLst/>
          </a:prstGeom>
        </p:spPr>
      </p:pic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27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222124097"/>
              </p:ext>
            </p:extLst>
          </p:nvPr>
        </p:nvGraphicFramePr>
        <p:xfrm>
          <a:off x="484095" y="137162"/>
          <a:ext cx="11416553" cy="626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Botón de acción: Volver 2">
            <a:hlinkClick r:id="rId7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045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59696" y="1196752"/>
            <a:ext cx="6624736" cy="4248472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latin typeface="Constantia" panose="02030602050306030303" pitchFamily="18" charset="0"/>
              </a:rPr>
              <a:t>Unidad de Aprendizaje</a:t>
            </a:r>
            <a:br>
              <a:rPr lang="es-MX" dirty="0" smtClean="0">
                <a:latin typeface="Constantia" panose="02030602050306030303" pitchFamily="18" charset="0"/>
              </a:rPr>
            </a:br>
            <a:r>
              <a:rPr lang="es-MX" dirty="0" smtClean="0">
                <a:latin typeface="Constantia" panose="02030602050306030303" pitchFamily="18" charset="0"/>
              </a:rPr>
              <a:t>Computación</a:t>
            </a:r>
            <a:endParaRPr lang="es-MX" dirty="0">
              <a:latin typeface="Constantia" panose="02030602050306030303" pitchFamily="18" charset="0"/>
            </a:endParaRPr>
          </a:p>
        </p:txBody>
      </p:sp>
      <p:pic>
        <p:nvPicPr>
          <p:cNvPr id="5" name="ipfUWOGy1sZkc0cfM:" descr="Descripción: http://t2.gstatic.com/images?q=tbn:UWOGy1sZkc0cfM:http://genuaemex9398.files.wordpress.com/2008/05/escudo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055" y="313019"/>
            <a:ext cx="1374698" cy="1047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1" descr="G:\facultad de ciencias politicas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5517232"/>
            <a:ext cx="1307976" cy="1191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2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dirty="0" smtClean="0"/>
              <a:t>¿Cómo se integra una </a:t>
            </a:r>
            <a:r>
              <a:rPr lang="es-MX" dirty="0" err="1" smtClean="0"/>
              <a:t>WebQuest</a:t>
            </a:r>
            <a:r>
              <a:rPr lang="es-MX" dirty="0" smtClean="0"/>
              <a:t>?</a:t>
            </a:r>
            <a:r>
              <a:rPr lang="es-MX" b="1" dirty="0" smtClean="0"/>
              <a:t/>
            </a:r>
            <a:br>
              <a:rPr lang="es-MX" b="1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33657" y="1905000"/>
            <a:ext cx="7519594" cy="424927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MX" sz="2400" dirty="0">
              <a:latin typeface="Century" panose="02040604050505020304" pitchFamily="18" charset="0"/>
            </a:endParaRPr>
          </a:p>
          <a:p>
            <a:r>
              <a:rPr lang="es-MX" sz="2400" dirty="0" smtClean="0">
                <a:latin typeface="Century" panose="02040604050505020304" pitchFamily="18" charset="0"/>
              </a:rPr>
              <a:t>Un </a:t>
            </a:r>
            <a:r>
              <a:rPr lang="es-MX" sz="2400" dirty="0" err="1" smtClean="0">
                <a:latin typeface="Century" panose="02040604050505020304" pitchFamily="18" charset="0"/>
              </a:rPr>
              <a:t>WebQuest</a:t>
            </a:r>
            <a:r>
              <a:rPr lang="es-MX" sz="2400" dirty="0" smtClean="0">
                <a:latin typeface="Century" panose="02040604050505020304" pitchFamily="18" charset="0"/>
              </a:rPr>
              <a:t> se construye alrededor de una tarea atractiva que provoca procesos de pensamiento superior. </a:t>
            </a:r>
          </a:p>
          <a:p>
            <a:r>
              <a:rPr lang="es-MX" sz="2400" dirty="0" smtClean="0">
                <a:latin typeface="Century" panose="02040604050505020304" pitchFamily="18" charset="0"/>
              </a:rPr>
              <a:t>Se trata de impregnar de sentido la búsqueda de información. </a:t>
            </a:r>
          </a:p>
          <a:p>
            <a:r>
              <a:rPr lang="es-MX" sz="2400" dirty="0" smtClean="0">
                <a:latin typeface="Century" panose="02040604050505020304" pitchFamily="18" charset="0"/>
              </a:rPr>
              <a:t>El pensamiento puede ser creativo o crítico e implicar la solución de problemas, enunciación de juicios, análisis o síntesis. </a:t>
            </a:r>
          </a:p>
          <a:p>
            <a:pPr marL="0" indent="0">
              <a:buNone/>
            </a:pPr>
            <a:endParaRPr lang="es-MX" sz="2400" dirty="0" smtClean="0">
              <a:latin typeface="Century" panose="02040604050505020304" pitchFamily="18" charset="0"/>
            </a:endParaRPr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976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dirty="0"/>
              <a:t>¿Cómo se integra una </a:t>
            </a:r>
            <a:r>
              <a:rPr lang="es-MX" dirty="0" err="1" smtClean="0"/>
              <a:t>WebQuest</a:t>
            </a:r>
            <a:r>
              <a:rPr lang="es-MX" dirty="0"/>
              <a:t>?</a:t>
            </a:r>
            <a:r>
              <a:rPr lang="es-MX" b="1" dirty="0" smtClean="0"/>
              <a:t/>
            </a:r>
            <a:br>
              <a:rPr lang="es-MX" b="1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85018" y="1732878"/>
            <a:ext cx="8046719" cy="4721710"/>
          </a:xfrm>
        </p:spPr>
        <p:txBody>
          <a:bodyPr>
            <a:noAutofit/>
          </a:bodyPr>
          <a:lstStyle/>
          <a:p>
            <a:r>
              <a:rPr lang="es-MX" sz="2400" dirty="0" smtClean="0">
                <a:latin typeface="Century" panose="02040604050505020304" pitchFamily="18" charset="0"/>
              </a:rPr>
              <a:t>La tarea debe consistir en algo más que en contestar a simples preguntas o reproducir lo que hay en la pantalla.</a:t>
            </a:r>
          </a:p>
          <a:p>
            <a:r>
              <a:rPr lang="es-MX" sz="2400" dirty="0" smtClean="0">
                <a:latin typeface="Century" panose="02040604050505020304" pitchFamily="18" charset="0"/>
              </a:rPr>
              <a:t> Idealmente, se debe corresponder con algo que en la vida normal hacen los adultos fuera de la escuela. (</a:t>
            </a:r>
            <a:r>
              <a:rPr lang="es-MX" sz="2400" dirty="0" err="1" smtClean="0">
                <a:latin typeface="Century" panose="02040604050505020304" pitchFamily="18" charset="0"/>
              </a:rPr>
              <a:t>Starr</a:t>
            </a:r>
            <a:r>
              <a:rPr lang="es-MX" sz="2400" dirty="0" smtClean="0">
                <a:latin typeface="Century" panose="02040604050505020304" pitchFamily="18" charset="0"/>
              </a:rPr>
              <a:t>, 2000b:2)</a:t>
            </a:r>
          </a:p>
          <a:p>
            <a:r>
              <a:rPr lang="es-MX" sz="2400" dirty="0" smtClean="0">
                <a:latin typeface="Century" panose="02040604050505020304" pitchFamily="18" charset="0"/>
              </a:rPr>
              <a:t>Para desarrollar un </a:t>
            </a:r>
            <a:r>
              <a:rPr lang="es-MX" sz="2400" dirty="0" err="1" smtClean="0">
                <a:latin typeface="Century" panose="02040604050505020304" pitchFamily="18" charset="0"/>
              </a:rPr>
              <a:t>WebQuest</a:t>
            </a:r>
            <a:r>
              <a:rPr lang="es-MX" sz="2400" dirty="0" smtClean="0">
                <a:latin typeface="Century" panose="02040604050505020304" pitchFamily="18" charset="0"/>
              </a:rPr>
              <a:t> es necesario crear un sitio web que puede ser construido con un editor HTML de tipo visual o WYSIWYG (por ejemplo, </a:t>
            </a:r>
            <a:r>
              <a:rPr lang="es-MX" sz="2400" dirty="0" err="1" smtClean="0">
                <a:latin typeface="Century" panose="02040604050505020304" pitchFamily="18" charset="0"/>
              </a:rPr>
              <a:t>Exe</a:t>
            </a:r>
            <a:r>
              <a:rPr lang="es-MX" sz="2400" dirty="0" smtClean="0">
                <a:latin typeface="Century" panose="02040604050505020304" pitchFamily="18" charset="0"/>
              </a:rPr>
              <a:t> </a:t>
            </a:r>
            <a:r>
              <a:rPr lang="es-MX" sz="2400" dirty="0" err="1" smtClean="0">
                <a:latin typeface="Century" panose="02040604050505020304" pitchFamily="18" charset="0"/>
              </a:rPr>
              <a:t>Learning</a:t>
            </a:r>
            <a:r>
              <a:rPr lang="es-MX" sz="2400" dirty="0" smtClean="0">
                <a:latin typeface="Century" panose="02040604050505020304" pitchFamily="18" charset="0"/>
              </a:rPr>
              <a:t> o </a:t>
            </a:r>
            <a:r>
              <a:rPr lang="es-MX" sz="2400" dirty="0" err="1" smtClean="0">
                <a:latin typeface="Century" panose="02040604050505020304" pitchFamily="18" charset="0"/>
              </a:rPr>
              <a:t>Kompozer</a:t>
            </a:r>
            <a:r>
              <a:rPr lang="es-MX" sz="2400" dirty="0" smtClean="0">
                <a:latin typeface="Century" panose="02040604050505020304" pitchFamily="18" charset="0"/>
              </a:rPr>
              <a:t>), un servicio de blog o incluso un procesador de textos que pueda guardar archivos como una página web (documentos </a:t>
            </a:r>
            <a:r>
              <a:rPr lang="es-MX" sz="2400" dirty="0" err="1" smtClean="0">
                <a:latin typeface="Century" panose="02040604050505020304" pitchFamily="18" charset="0"/>
              </a:rPr>
              <a:t>html</a:t>
            </a:r>
            <a:r>
              <a:rPr lang="es-MX" sz="2400" dirty="0" smtClean="0">
                <a:latin typeface="Century" panose="02040604050505020304" pitchFamily="18" charset="0"/>
              </a:rPr>
              <a:t>).</a:t>
            </a:r>
            <a:endParaRPr lang="es-MX" sz="2400" dirty="0">
              <a:latin typeface="Century" panose="02040604050505020304" pitchFamily="18" charset="0"/>
            </a:endParaRP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833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75181" y="134470"/>
            <a:ext cx="7600278" cy="950259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¿Cómo se integra una </a:t>
            </a:r>
            <a:r>
              <a:rPr lang="es-MX" dirty="0" err="1" smtClean="0"/>
              <a:t>WebQuest</a:t>
            </a:r>
            <a:r>
              <a:rPr lang="es-MX" dirty="0"/>
              <a:t>?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75725517"/>
              </p:ext>
            </p:extLst>
          </p:nvPr>
        </p:nvGraphicFramePr>
        <p:xfrm>
          <a:off x="1640541" y="1506070"/>
          <a:ext cx="9950824" cy="4370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Botón de acción: Volver 3">
            <a:hlinkClick r:id="rId7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184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02014" y="274486"/>
            <a:ext cx="5198633" cy="1280890"/>
          </a:xfrm>
        </p:spPr>
        <p:txBody>
          <a:bodyPr/>
          <a:lstStyle/>
          <a:p>
            <a:pPr algn="ctr"/>
            <a:r>
              <a:rPr lang="es-MX" dirty="0" smtClean="0"/>
              <a:t>¿Qué Tipos de </a:t>
            </a:r>
            <a:r>
              <a:rPr lang="es-MX" dirty="0" err="1" smtClean="0"/>
              <a:t>WebQuest</a:t>
            </a:r>
            <a:r>
              <a:rPr lang="es-MX" dirty="0" smtClean="0"/>
              <a:t> existen?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8032696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Volver 5">
            <a:hlinkClick r:id="rId7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64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b="1" dirty="0" smtClean="0"/>
              <a:t>Corta duración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Objetivo:</a:t>
            </a:r>
          </a:p>
          <a:p>
            <a:pPr marL="0" indent="0">
              <a:buNone/>
            </a:pPr>
            <a:r>
              <a:rPr lang="es-MX" dirty="0" smtClean="0"/>
              <a:t>	Adquirir e integrar el conocimiento de un determinado contenido de una o 	varias materias.</a:t>
            </a:r>
          </a:p>
          <a:p>
            <a:pPr marL="0" indent="0">
              <a:buNone/>
            </a:pPr>
            <a:r>
              <a:rPr lang="es-MX" dirty="0" smtClean="0"/>
              <a:t>Duración: 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Se diseña para ser terminado de uno a tres períodos de clase.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lecha curvada hacia la izquierda 7">
            <a:hlinkClick r:id="rId2" action="ppaction://hlinksldjump"/>
          </p:cNvPr>
          <p:cNvSpPr/>
          <p:nvPr/>
        </p:nvSpPr>
        <p:spPr>
          <a:xfrm>
            <a:off x="2097742" y="6260951"/>
            <a:ext cx="279698" cy="21515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17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b="1" dirty="0" smtClean="0"/>
              <a:t>Larga duración</a:t>
            </a:r>
          </a:p>
          <a:p>
            <a:pPr marL="0" indent="0">
              <a:buNone/>
            </a:pPr>
            <a:r>
              <a:rPr lang="es-MX" dirty="0" smtClean="0"/>
              <a:t>Objetivo: 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Extender y procesar el conocimiento (deducción, inducción, clasificación, 	abstracción, entre otros).</a:t>
            </a:r>
          </a:p>
          <a:p>
            <a:pPr marL="0" indent="0">
              <a:buNone/>
            </a:pPr>
            <a:r>
              <a:rPr lang="es-MX" dirty="0" smtClean="0"/>
              <a:t>Duración: 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Entre una semana y un mes de clase.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lecha curvada hacia la izquierda 6">
            <a:hlinkClick r:id="rId2" action="ppaction://hlinksldjump"/>
          </p:cNvPr>
          <p:cNvSpPr/>
          <p:nvPr/>
        </p:nvSpPr>
        <p:spPr>
          <a:xfrm>
            <a:off x="2097742" y="6260951"/>
            <a:ext cx="279698" cy="21515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4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Objetivo: 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Iniciar </a:t>
            </a:r>
            <a:r>
              <a:rPr lang="es-MX" dirty="0"/>
              <a:t>al alumnado en la utilización de las </a:t>
            </a:r>
            <a:r>
              <a:rPr lang="es-MX" dirty="0" smtClean="0"/>
              <a:t>TIC. Es una versión de las 	</a:t>
            </a:r>
            <a:r>
              <a:rPr lang="es-MX" dirty="0" err="1" smtClean="0"/>
              <a:t>WebQuests</a:t>
            </a:r>
            <a:r>
              <a:rPr lang="es-MX" dirty="0" smtClean="0"/>
              <a:t> que se reduce a sólo tres pasos: introducción (Escenario),    	tarea y resultado (Producto).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Duración: 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Se puede llevar a cabo en 50 minutos.</a:t>
            </a:r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Botón de acción: Volver 6">
            <a:hlinkClick r:id="rId2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141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¿Qué aportan?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>
                <a:latin typeface="Century" panose="02040604050505020304" pitchFamily="18" charset="0"/>
              </a:rPr>
              <a:t>Capacidades para:</a:t>
            </a:r>
            <a:r>
              <a:rPr lang="es-MX" sz="2800" dirty="0">
                <a:latin typeface="Century" panose="02040604050505020304" pitchFamily="18" charset="0"/>
              </a:rPr>
              <a:t> </a:t>
            </a:r>
            <a:endParaRPr lang="es-MX" sz="2800" dirty="0" smtClean="0">
              <a:latin typeface="Century" panose="02040604050505020304" pitchFamily="18" charset="0"/>
            </a:endParaRPr>
          </a:p>
          <a:p>
            <a:pPr marL="0" indent="0">
              <a:buNone/>
            </a:pPr>
            <a:endParaRPr lang="es-MX" sz="2800" dirty="0">
              <a:latin typeface="Century" panose="02040604050505020304" pitchFamily="18" charset="0"/>
            </a:endParaRPr>
          </a:p>
          <a:p>
            <a:pPr algn="just"/>
            <a:r>
              <a:rPr lang="es-MX" sz="2800" dirty="0" smtClean="0">
                <a:latin typeface="Century" panose="02040604050505020304" pitchFamily="18" charset="0"/>
              </a:rPr>
              <a:t>Comparar</a:t>
            </a:r>
            <a:r>
              <a:rPr lang="es-MX" sz="2800" dirty="0">
                <a:latin typeface="Century" panose="02040604050505020304" pitchFamily="18" charset="0"/>
              </a:rPr>
              <a:t>, identificar, establecer diferencias y semejanzas </a:t>
            </a:r>
            <a:r>
              <a:rPr lang="es-MX" sz="2800" dirty="0" smtClean="0">
                <a:latin typeface="Century" panose="02040604050505020304" pitchFamily="18" charset="0"/>
              </a:rPr>
              <a:t>entre si</a:t>
            </a:r>
            <a:r>
              <a:rPr lang="es-MX" sz="2800" dirty="0">
                <a:latin typeface="Century" panose="02040604050505020304" pitchFamily="18" charset="0"/>
              </a:rPr>
              <a:t>:  </a:t>
            </a:r>
            <a:r>
              <a:rPr lang="es-MX" sz="2800" dirty="0" smtClean="0">
                <a:latin typeface="Century" panose="02040604050505020304" pitchFamily="18" charset="0"/>
              </a:rPr>
              <a:t>Identificando semejanzas </a:t>
            </a:r>
            <a:r>
              <a:rPr lang="es-MX" sz="2800" dirty="0">
                <a:latin typeface="Century" panose="02040604050505020304" pitchFamily="18" charset="0"/>
              </a:rPr>
              <a:t>y diferencias de situaciones, hechos</a:t>
            </a:r>
            <a:r>
              <a:rPr lang="es-MX" sz="2800" dirty="0" smtClean="0">
                <a:latin typeface="Century" panose="02040604050505020304" pitchFamily="18" charset="0"/>
              </a:rPr>
              <a:t>, etc.</a:t>
            </a:r>
            <a:endParaRPr lang="es-MX" sz="2800" dirty="0">
              <a:latin typeface="Century" panose="02040604050505020304" pitchFamily="18" charset="0"/>
            </a:endParaRPr>
          </a:p>
          <a:p>
            <a:r>
              <a:rPr lang="es-MX" sz="2800" dirty="0">
                <a:latin typeface="Century" panose="02040604050505020304" pitchFamily="18" charset="0"/>
              </a:rPr>
              <a:t> </a:t>
            </a:r>
            <a:r>
              <a:rPr lang="es-MX" sz="2800" dirty="0" smtClean="0">
                <a:latin typeface="Century" panose="02040604050505020304" pitchFamily="18" charset="0"/>
              </a:rPr>
              <a:t>Clasificar</a:t>
            </a:r>
            <a:r>
              <a:rPr lang="es-MX" sz="2800" dirty="0">
                <a:latin typeface="Century" panose="02040604050505020304" pitchFamily="18" charset="0"/>
              </a:rPr>
              <a:t>:  Agrupar cosas en categorías definibles </a:t>
            </a:r>
            <a:r>
              <a:rPr lang="es-MX" sz="2800" dirty="0" smtClean="0">
                <a:latin typeface="Century" panose="02040604050505020304" pitchFamily="18" charset="0"/>
              </a:rPr>
              <a:t>con </a:t>
            </a:r>
            <a:r>
              <a:rPr lang="es-MX" sz="2800" dirty="0">
                <a:latin typeface="Century" panose="02040604050505020304" pitchFamily="18" charset="0"/>
              </a:rPr>
              <a:t>base </a:t>
            </a:r>
            <a:r>
              <a:rPr lang="es-MX" sz="2800" dirty="0" smtClean="0">
                <a:latin typeface="Century" panose="02040604050505020304" pitchFamily="18" charset="0"/>
              </a:rPr>
              <a:t>a </a:t>
            </a:r>
            <a:r>
              <a:rPr lang="es-MX" sz="2800" dirty="0">
                <a:latin typeface="Century" panose="02040604050505020304" pitchFamily="18" charset="0"/>
              </a:rPr>
              <a:t>sus atributos.</a:t>
            </a:r>
          </a:p>
          <a:p>
            <a:endParaRPr lang="es-MX" dirty="0">
              <a:latin typeface="Century" panose="02040604050505020304" pitchFamily="18" charset="0"/>
            </a:endParaRP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08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¿Qué aportan?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dirty="0" smtClean="0">
                <a:latin typeface="Century" panose="02040604050505020304" pitchFamily="18" charset="0"/>
              </a:rPr>
              <a:t>Capacidades para:</a:t>
            </a:r>
            <a:r>
              <a:rPr lang="es-MX" sz="2800" dirty="0">
                <a:latin typeface="Century" panose="02040604050505020304" pitchFamily="18" charset="0"/>
              </a:rPr>
              <a:t> </a:t>
            </a:r>
            <a:endParaRPr lang="es-MX" sz="2800" dirty="0" smtClean="0">
              <a:latin typeface="Century" panose="02040604050505020304" pitchFamily="18" charset="0"/>
            </a:endParaRPr>
          </a:p>
          <a:p>
            <a:pPr marL="0" indent="0">
              <a:buNone/>
            </a:pPr>
            <a:endParaRPr lang="es-MX" sz="2800" dirty="0">
              <a:latin typeface="Century" panose="02040604050505020304" pitchFamily="18" charset="0"/>
            </a:endParaRPr>
          </a:p>
          <a:p>
            <a:r>
              <a:rPr lang="es-MX" sz="2800" dirty="0">
                <a:latin typeface="Century" panose="02040604050505020304" pitchFamily="18" charset="0"/>
              </a:rPr>
              <a:t> </a:t>
            </a:r>
            <a:r>
              <a:rPr lang="es-MX" sz="2800" dirty="0" smtClean="0">
                <a:latin typeface="Century" panose="02040604050505020304" pitchFamily="18" charset="0"/>
              </a:rPr>
              <a:t>Inducir</a:t>
            </a:r>
            <a:r>
              <a:rPr lang="es-MX" sz="2800" dirty="0">
                <a:latin typeface="Century" panose="02040604050505020304" pitchFamily="18" charset="0"/>
              </a:rPr>
              <a:t>:  </a:t>
            </a:r>
            <a:r>
              <a:rPr lang="es-MX" sz="2800" dirty="0" smtClean="0">
                <a:latin typeface="Century" panose="02040604050505020304" pitchFamily="18" charset="0"/>
              </a:rPr>
              <a:t>Generalizaciones </a:t>
            </a:r>
            <a:r>
              <a:rPr lang="es-MX" sz="2800" dirty="0">
                <a:latin typeface="Century" panose="02040604050505020304" pitchFamily="18" charset="0"/>
              </a:rPr>
              <a:t>o de principios desconocidos de observaciones o del análisis.</a:t>
            </a:r>
          </a:p>
          <a:p>
            <a:r>
              <a:rPr lang="es-MX" sz="2800" dirty="0">
                <a:latin typeface="Century" panose="02040604050505020304" pitchFamily="18" charset="0"/>
              </a:rPr>
              <a:t> </a:t>
            </a:r>
            <a:r>
              <a:rPr lang="es-MX" sz="2800" dirty="0" smtClean="0">
                <a:latin typeface="Century" panose="02040604050505020304" pitchFamily="18" charset="0"/>
              </a:rPr>
              <a:t>Deducir:</a:t>
            </a:r>
            <a:r>
              <a:rPr lang="es-MX" sz="2800" dirty="0">
                <a:latin typeface="Century" panose="02040604050505020304" pitchFamily="18" charset="0"/>
              </a:rPr>
              <a:t>  </a:t>
            </a:r>
            <a:r>
              <a:rPr lang="es-MX" sz="2800" dirty="0" smtClean="0">
                <a:latin typeface="Century" panose="02040604050505020304" pitchFamily="18" charset="0"/>
              </a:rPr>
              <a:t>Consecuencias </a:t>
            </a:r>
            <a:r>
              <a:rPr lang="es-MX" sz="2800" dirty="0">
                <a:latin typeface="Century" panose="02040604050505020304" pitchFamily="18" charset="0"/>
              </a:rPr>
              <a:t>y de condiciones sin especificar de principios y de generalizaciones dados.</a:t>
            </a:r>
          </a:p>
          <a:p>
            <a:pPr marL="0" indent="0">
              <a:buNone/>
            </a:pPr>
            <a:endParaRPr lang="es-MX" sz="2800" dirty="0">
              <a:latin typeface="Century" panose="02040604050505020304" pitchFamily="18" charset="0"/>
            </a:endParaRP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788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¿Qué aportan?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27848" y="1563444"/>
            <a:ext cx="8889197" cy="46652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dirty="0" smtClean="0">
                <a:latin typeface="Century" panose="02040604050505020304" pitchFamily="18" charset="0"/>
              </a:rPr>
              <a:t>Capacidades para:</a:t>
            </a:r>
            <a:r>
              <a:rPr lang="es-MX" sz="2800" dirty="0">
                <a:latin typeface="Century" panose="02040604050505020304" pitchFamily="18" charset="0"/>
              </a:rPr>
              <a:t> </a:t>
            </a:r>
            <a:endParaRPr lang="es-MX" sz="2800" dirty="0" smtClean="0">
              <a:latin typeface="Century" panose="02040604050505020304" pitchFamily="18" charset="0"/>
            </a:endParaRPr>
          </a:p>
          <a:p>
            <a:pPr marL="0" indent="0">
              <a:buNone/>
            </a:pPr>
            <a:endParaRPr lang="es-MX" sz="2800" dirty="0">
              <a:latin typeface="Century" panose="02040604050505020304" pitchFamily="18" charset="0"/>
            </a:endParaRPr>
          </a:p>
          <a:p>
            <a:r>
              <a:rPr lang="es-MX" sz="2800" dirty="0">
                <a:latin typeface="Century" panose="02040604050505020304" pitchFamily="18" charset="0"/>
              </a:rPr>
              <a:t> </a:t>
            </a:r>
            <a:r>
              <a:rPr lang="es-MX" sz="2800" dirty="0" smtClean="0">
                <a:latin typeface="Century" panose="02040604050505020304" pitchFamily="18" charset="0"/>
              </a:rPr>
              <a:t>Analizar </a:t>
            </a:r>
            <a:r>
              <a:rPr lang="es-MX" sz="2800" dirty="0">
                <a:latin typeface="Century" panose="02040604050505020304" pitchFamily="18" charset="0"/>
              </a:rPr>
              <a:t>errores:  Errores que identifican y de articulaciones en su propio pensamiento o en el de otro</a:t>
            </a:r>
          </a:p>
          <a:p>
            <a:r>
              <a:rPr lang="es-MX" sz="2800" dirty="0">
                <a:latin typeface="Century" panose="02040604050505020304" pitchFamily="18" charset="0"/>
              </a:rPr>
              <a:t> </a:t>
            </a:r>
            <a:r>
              <a:rPr lang="es-MX" sz="2800" dirty="0" smtClean="0">
                <a:latin typeface="Century" panose="02040604050505020304" pitchFamily="18" charset="0"/>
              </a:rPr>
              <a:t>Construir </a:t>
            </a:r>
            <a:r>
              <a:rPr lang="es-MX" sz="2800" dirty="0">
                <a:latin typeface="Century" panose="02040604050505020304" pitchFamily="18" charset="0"/>
              </a:rPr>
              <a:t>la ayuda:  Construir un sistema de la ayuda o de la prueba para una aserción</a:t>
            </a:r>
            <a:r>
              <a:rPr lang="es-MX" sz="2800" dirty="0" smtClean="0">
                <a:latin typeface="Century" panose="02040604050505020304" pitchFamily="18" charset="0"/>
              </a:rPr>
              <a:t>.</a:t>
            </a:r>
          </a:p>
          <a:p>
            <a:r>
              <a:rPr lang="es-MX" sz="2800" dirty="0" smtClean="0">
                <a:latin typeface="Century" panose="02040604050505020304" pitchFamily="18" charset="0"/>
              </a:rPr>
              <a:t> Analizar </a:t>
            </a:r>
            <a:r>
              <a:rPr lang="es-MX" sz="2800" dirty="0">
                <a:latin typeface="Century" panose="02040604050505020304" pitchFamily="18" charset="0"/>
              </a:rPr>
              <a:t>perspectivas:  Perspectivas personales </a:t>
            </a:r>
            <a:r>
              <a:rPr lang="es-MX" sz="2800" dirty="0" smtClean="0">
                <a:latin typeface="Century" panose="02040604050505020304" pitchFamily="18" charset="0"/>
              </a:rPr>
              <a:t>y </a:t>
            </a:r>
            <a:r>
              <a:rPr lang="es-MX" sz="2800" dirty="0">
                <a:latin typeface="Century" panose="02040604050505020304" pitchFamily="18" charset="0"/>
              </a:rPr>
              <a:t>de articulaciones sobre ediciones.</a:t>
            </a:r>
          </a:p>
          <a:p>
            <a:endParaRPr lang="es-MX" sz="2800" dirty="0">
              <a:latin typeface="Century" panose="02040604050505020304" pitchFamily="18" charset="0"/>
            </a:endParaRPr>
          </a:p>
        </p:txBody>
      </p:sp>
      <p:sp>
        <p:nvSpPr>
          <p:cNvPr id="4" name="Botón de acción: Volver 3">
            <a:hlinkClick r:id="rId2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51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02569" y="661498"/>
            <a:ext cx="6365217" cy="2293233"/>
          </a:xfrm>
        </p:spPr>
        <p:txBody>
          <a:bodyPr>
            <a:normAutofit/>
          </a:bodyPr>
          <a:lstStyle/>
          <a:p>
            <a:pPr algn="ctr"/>
            <a:r>
              <a:rPr lang="es-MX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nstantia" panose="02030602050306030303" pitchFamily="18" charset="0"/>
              </a:rPr>
              <a:t>TEMA</a:t>
            </a:r>
            <a:r>
              <a:rPr lang="es-MX" dirty="0" smtClean="0">
                <a:latin typeface="Constantia" panose="02030602050306030303" pitchFamily="18" charset="0"/>
              </a:rPr>
              <a:t/>
            </a:r>
            <a:br>
              <a:rPr lang="es-MX" dirty="0" smtClean="0">
                <a:latin typeface="Constantia" panose="02030602050306030303" pitchFamily="18" charset="0"/>
              </a:rPr>
            </a:br>
            <a:r>
              <a:rPr lang="es-MX" dirty="0">
                <a:latin typeface="Constantia" panose="02030602050306030303" pitchFamily="18" charset="0"/>
              </a:rPr>
              <a:t/>
            </a:r>
            <a:br>
              <a:rPr lang="es-MX" dirty="0">
                <a:latin typeface="Constantia" panose="02030602050306030303" pitchFamily="18" charset="0"/>
              </a:rPr>
            </a:br>
            <a:endParaRPr lang="es-MX" dirty="0">
              <a:latin typeface="Constantia" panose="02030602050306030303" pitchFamily="18" charset="0"/>
            </a:endParaRPr>
          </a:p>
        </p:txBody>
      </p:sp>
      <p:pic>
        <p:nvPicPr>
          <p:cNvPr id="5" name="ipfUWOGy1sZkc0cfM:" descr="Descripción: http://t2.gstatic.com/images?q=tbn:UWOGy1sZkc0cfM:http://genuaemex9398.files.wordpress.com/2008/05/escudo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055" y="313019"/>
            <a:ext cx="1374698" cy="1047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1" descr="G:\facultad de ciencias politicas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5517232"/>
            <a:ext cx="1307976" cy="1191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385293" y="3313354"/>
            <a:ext cx="536113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66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nstantia" panose="02030602050306030303" pitchFamily="18" charset="0"/>
              </a:rPr>
              <a:t>Web Quest</a:t>
            </a:r>
            <a:endParaRPr lang="es-MX" sz="66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624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¿Cuáles son sus ventajas?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599"/>
            <a:ext cx="8663287" cy="44285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200" dirty="0" smtClean="0">
                <a:latin typeface="Century" panose="02040604050505020304" pitchFamily="18" charset="0"/>
              </a:rPr>
              <a:t>Elimina </a:t>
            </a:r>
            <a:r>
              <a:rPr lang="es-MX" sz="3200" dirty="0">
                <a:latin typeface="Century" panose="02040604050505020304" pitchFamily="18" charset="0"/>
              </a:rPr>
              <a:t>el trabajo innecesario de los alumnos al investigar en la red sin una orientación. </a:t>
            </a:r>
            <a:endParaRPr lang="es-MX" sz="3200" dirty="0" smtClean="0">
              <a:latin typeface="Century" panose="02040604050505020304" pitchFamily="18" charset="0"/>
            </a:endParaRPr>
          </a:p>
          <a:p>
            <a:pPr marL="0" indent="0" algn="just">
              <a:buNone/>
            </a:pPr>
            <a:r>
              <a:rPr lang="es-MX" sz="3200" dirty="0" smtClean="0">
                <a:latin typeface="Century" panose="02040604050505020304" pitchFamily="18" charset="0"/>
              </a:rPr>
              <a:t>Se dirige la búsqueda a sitios confiables.</a:t>
            </a:r>
          </a:p>
          <a:p>
            <a:pPr marL="0" indent="0" algn="just">
              <a:buNone/>
            </a:pPr>
            <a:r>
              <a:rPr lang="es-MX" sz="3200" dirty="0" smtClean="0">
                <a:latin typeface="Century" panose="02040604050505020304" pitchFamily="18" charset="0"/>
              </a:rPr>
              <a:t>Se dirige la búsqueda a espacios diversos para tener opciones para confrontar información y desarrollar </a:t>
            </a:r>
            <a:r>
              <a:rPr lang="es-MX" sz="3200" dirty="0">
                <a:latin typeface="Century" panose="02040604050505020304" pitchFamily="18" charset="0"/>
              </a:rPr>
              <a:t>una mentalidad crítica.</a:t>
            </a:r>
          </a:p>
        </p:txBody>
      </p:sp>
      <p:sp>
        <p:nvSpPr>
          <p:cNvPr id="4" name="Botón de acción: Volver 3">
            <a:hlinkClick r:id="rId2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414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Plataformas</a:t>
            </a:r>
            <a:endParaRPr lang="es-MX" dirty="0"/>
          </a:p>
        </p:txBody>
      </p:sp>
      <p:pic>
        <p:nvPicPr>
          <p:cNvPr id="6" name="Marcador de contenido 5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71734" y="1509660"/>
            <a:ext cx="3786692" cy="213001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Right"/>
            <a:lightRig rig="threePt" dir="t"/>
          </a:scene3d>
        </p:spPr>
      </p:pic>
      <p:sp>
        <p:nvSpPr>
          <p:cNvPr id="4" name="Botón de acción: Volver 3">
            <a:hlinkClick r:id="rId4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3511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MX" dirty="0"/>
          </a:p>
        </p:txBody>
      </p:sp>
      <p:pic>
        <p:nvPicPr>
          <p:cNvPr id="8" name="Imagen 7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8281" y="3639674"/>
            <a:ext cx="3796864" cy="213573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59504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Ejemplos</a:t>
            </a:r>
            <a:endParaRPr lang="es-MX" dirty="0"/>
          </a:p>
        </p:txBody>
      </p:sp>
      <p:pic>
        <p:nvPicPr>
          <p:cNvPr id="7" name="Marcador de contenido 6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98301" y="3668358"/>
            <a:ext cx="3729111" cy="20976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Left"/>
            <a:lightRig rig="threePt" dir="t"/>
          </a:scene3d>
        </p:spPr>
      </p:pic>
      <p:sp>
        <p:nvSpPr>
          <p:cNvPr id="4" name="Botón de acción: Volver 3">
            <a:hlinkClick r:id="rId4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9212" y="1905000"/>
            <a:ext cx="3803020" cy="21391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90795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Actividades</a:t>
            </a:r>
            <a:endParaRPr lang="es-MX" dirty="0"/>
          </a:p>
        </p:txBody>
      </p:sp>
      <p:sp>
        <p:nvSpPr>
          <p:cNvPr id="4" name="Botón de acción: Volver 3">
            <a:hlinkClick r:id="rId2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497027292"/>
              </p:ext>
            </p:extLst>
          </p:nvPr>
        </p:nvGraphicFramePr>
        <p:xfrm>
          <a:off x="1353578" y="1743637"/>
          <a:ext cx="10151034" cy="4831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6238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Material de Apoyo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599"/>
            <a:ext cx="8663287" cy="44285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1600" dirty="0" smtClean="0">
                <a:latin typeface="Century" panose="02040604050505020304" pitchFamily="18" charset="0"/>
                <a:hlinkClick r:id="rId2"/>
              </a:rPr>
              <a:t>Manual para elaborar una </a:t>
            </a:r>
            <a:r>
              <a:rPr lang="es-MX" sz="1600" dirty="0" err="1" smtClean="0">
                <a:latin typeface="Century" panose="02040604050505020304" pitchFamily="18" charset="0"/>
                <a:hlinkClick r:id="rId2"/>
              </a:rPr>
              <a:t>WebQuest</a:t>
            </a:r>
            <a:endParaRPr lang="es-MX" sz="1600" dirty="0" smtClean="0">
              <a:latin typeface="Century" panose="02040604050505020304" pitchFamily="18" charset="0"/>
            </a:endParaRPr>
          </a:p>
          <a:p>
            <a:pPr marL="0" indent="0" algn="just">
              <a:buNone/>
            </a:pPr>
            <a:endParaRPr lang="es-MX" sz="3200" dirty="0">
              <a:latin typeface="Century" panose="02040604050505020304" pitchFamily="18" charset="0"/>
            </a:endParaRPr>
          </a:p>
          <a:p>
            <a:pPr marL="0" indent="0" algn="just">
              <a:buNone/>
            </a:pPr>
            <a:endParaRPr lang="es-MX" sz="3200" dirty="0">
              <a:latin typeface="Century" panose="02040604050505020304" pitchFamily="18" charset="0"/>
            </a:endParaRPr>
          </a:p>
        </p:txBody>
      </p:sp>
      <p:sp>
        <p:nvSpPr>
          <p:cNvPr id="4" name="Botón de acción: Volver 3">
            <a:hlinkClick r:id="rId3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Imagen 6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0435" y="3324113"/>
            <a:ext cx="4526373" cy="25460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27514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Mesografía</a:t>
            </a:r>
            <a:r>
              <a:rPr lang="es-MX" dirty="0" smtClean="0"/>
              <a:t>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Aula 21 disponible en</a:t>
            </a:r>
            <a:r>
              <a:rPr lang="es-MX" dirty="0" smtClean="0">
                <a:hlinkClick r:id="rId2"/>
              </a:rPr>
              <a:t>: http</a:t>
            </a:r>
            <a:r>
              <a:rPr lang="es-MX" dirty="0">
                <a:hlinkClick r:id="rId2"/>
              </a:rPr>
              <a:t>://</a:t>
            </a:r>
            <a:r>
              <a:rPr lang="es-MX" dirty="0" smtClean="0">
                <a:hlinkClick r:id="rId2"/>
              </a:rPr>
              <a:t>www.aula21.net/tercera/introduccion.htm</a:t>
            </a:r>
            <a:r>
              <a:rPr lang="es-MX" dirty="0" smtClean="0"/>
              <a:t> </a:t>
            </a:r>
          </a:p>
          <a:p>
            <a:r>
              <a:rPr lang="es-MX" dirty="0"/>
              <a:t>Docente2punto0, disponible en: </a:t>
            </a:r>
            <a:r>
              <a:rPr lang="es-MX" dirty="0">
                <a:hlinkClick r:id="rId3"/>
              </a:rPr>
              <a:t>http://</a:t>
            </a:r>
            <a:r>
              <a:rPr lang="es-MX" dirty="0" smtClean="0">
                <a:hlinkClick r:id="rId3"/>
              </a:rPr>
              <a:t>docente2punto0.blogspot.com.ar/2012/03/trabajo-con-webquest.html</a:t>
            </a:r>
            <a:endParaRPr lang="es-MX" dirty="0" smtClean="0"/>
          </a:p>
          <a:p>
            <a:r>
              <a:rPr lang="es-MX" dirty="0" err="1" smtClean="0"/>
              <a:t>Manarea.webs</a:t>
            </a:r>
            <a:r>
              <a:rPr lang="es-MX" dirty="0" smtClean="0">
                <a:hlinkClick r:id="rId4"/>
              </a:rPr>
              <a:t>, disponible en: https</a:t>
            </a:r>
            <a:r>
              <a:rPr lang="es-MX" dirty="0">
                <a:hlinkClick r:id="rId4"/>
              </a:rPr>
              <a:t>://</a:t>
            </a:r>
            <a:r>
              <a:rPr lang="es-MX" dirty="0" smtClean="0">
                <a:hlinkClick r:id="rId4"/>
              </a:rPr>
              <a:t>manarea.webs.ull.es/materiales/webquest/componentes.htm</a:t>
            </a:r>
            <a:endParaRPr lang="es-MX" dirty="0" smtClean="0"/>
          </a:p>
          <a:p>
            <a:r>
              <a:rPr lang="es-MX" dirty="0" err="1" smtClean="0"/>
              <a:t>Platea.pntic</a:t>
            </a:r>
            <a:r>
              <a:rPr lang="es-MX" dirty="0" smtClean="0"/>
              <a:t>, disponible en</a:t>
            </a:r>
            <a:r>
              <a:rPr lang="es-MX" dirty="0" smtClean="0">
                <a:hlinkClick r:id="rId5"/>
              </a:rPr>
              <a:t>: http</a:t>
            </a:r>
            <a:r>
              <a:rPr lang="es-MX" dirty="0">
                <a:hlinkClick r:id="rId5"/>
              </a:rPr>
              <a:t>://platea.pntic.mec.es/~</a:t>
            </a:r>
            <a:r>
              <a:rPr lang="es-MX" dirty="0" smtClean="0">
                <a:hlinkClick r:id="rId5"/>
              </a:rPr>
              <a:t>erodri1/QUE%20ES.htm</a:t>
            </a:r>
            <a:endParaRPr lang="es-MX" dirty="0" smtClean="0"/>
          </a:p>
          <a:p>
            <a:r>
              <a:rPr lang="es-MX" dirty="0" smtClean="0"/>
              <a:t>Webquest, disponible en: </a:t>
            </a:r>
            <a:r>
              <a:rPr lang="es-MX" dirty="0" smtClean="0">
                <a:hlinkClick r:id="rId6"/>
              </a:rPr>
              <a:t>http</a:t>
            </a:r>
            <a:r>
              <a:rPr lang="es-MX" dirty="0">
                <a:hlinkClick r:id="rId6"/>
              </a:rPr>
              <a:t>://webquest.org/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660" y="4778842"/>
            <a:ext cx="2410258" cy="1294211"/>
          </a:xfrm>
          <a:prstGeom prst="rect">
            <a:avLst/>
          </a:prstGeom>
        </p:spPr>
      </p:pic>
      <p:sp>
        <p:nvSpPr>
          <p:cNvPr id="5" name="Botón de acción: Volver 4">
            <a:hlinkClick r:id="rId7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902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Créditos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pPr marL="0" indent="0">
              <a:buNone/>
            </a:pPr>
            <a:r>
              <a:rPr lang="es-MX" sz="2400" dirty="0" smtClean="0"/>
              <a:t>Dra. Delia Gutiérrez Linares. Profesora de Tiempo Completo de la Facultad de Ciencias Políticas y Sociales de la </a:t>
            </a:r>
            <a:r>
              <a:rPr lang="es-MX" sz="2400" dirty="0" err="1" smtClean="0"/>
              <a:t>UAEMex</a:t>
            </a:r>
            <a:r>
              <a:rPr lang="es-MX" sz="2400" dirty="0" smtClean="0"/>
              <a:t>.</a:t>
            </a:r>
          </a:p>
          <a:p>
            <a:pPr marL="0" indent="0">
              <a:buNone/>
            </a:pPr>
            <a:r>
              <a:rPr lang="es-MX" sz="2400" dirty="0" smtClean="0"/>
              <a:t>Email: </a:t>
            </a:r>
            <a:r>
              <a:rPr lang="es-MX" sz="2400" dirty="0" smtClean="0">
                <a:hlinkClick r:id="rId2"/>
              </a:rPr>
              <a:t>dgutierrezl@uaemex.mx</a:t>
            </a:r>
            <a:endParaRPr lang="es-MX" sz="2400" dirty="0" smtClean="0"/>
          </a:p>
          <a:p>
            <a:pPr marL="0" indent="0">
              <a:buNone/>
            </a:pPr>
            <a:endParaRPr lang="es-MX" sz="2400" dirty="0"/>
          </a:p>
        </p:txBody>
      </p:sp>
      <p:sp>
        <p:nvSpPr>
          <p:cNvPr id="4" name="Botón de acción: Volver 3">
            <a:hlinkClick r:id="rId3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829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282149" y="353470"/>
            <a:ext cx="4545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/>
              <a:t>Recomendaciones</a:t>
            </a:r>
            <a:endParaRPr lang="es-MX" sz="3600" dirty="0"/>
          </a:p>
        </p:txBody>
      </p:sp>
      <p:sp>
        <p:nvSpPr>
          <p:cNvPr id="4" name="Rectángulo 3"/>
          <p:cNvSpPr/>
          <p:nvPr/>
        </p:nvSpPr>
        <p:spPr>
          <a:xfrm>
            <a:off x="2831335" y="2093205"/>
            <a:ext cx="63126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Para un adecuado funcionamiento del material didáctico se recomienda contar con un equipo de computo con los siguientes programas: Procesador de textos, </a:t>
            </a:r>
            <a:r>
              <a:rPr lang="es-MX" sz="2400" dirty="0" smtClean="0"/>
              <a:t>Power </a:t>
            </a:r>
            <a:r>
              <a:rPr lang="es-MX" sz="2400" dirty="0"/>
              <a:t>Point, Adobe, reproductor multimedia y conexión a Internet.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676" y="4703770"/>
            <a:ext cx="1944216" cy="1794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39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1410" y="549702"/>
            <a:ext cx="8911687" cy="1280890"/>
          </a:xfrm>
        </p:spPr>
        <p:txBody>
          <a:bodyPr/>
          <a:lstStyle/>
          <a:p>
            <a:r>
              <a:rPr lang="es-MX" dirty="0" smtClean="0">
                <a:latin typeface="Century" panose="02040604050505020304" pitchFamily="18" charset="0"/>
              </a:rPr>
              <a:t>Contenido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63302" y="1830592"/>
            <a:ext cx="8760106" cy="5027407"/>
          </a:xfrm>
        </p:spPr>
        <p:txBody>
          <a:bodyPr numCol="2">
            <a:noAutofit/>
          </a:bodyPr>
          <a:lstStyle/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2" action="ppaction://hlinksldjump"/>
              </a:rPr>
              <a:t>Presentación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  <a:hlinkClick r:id="rId3" action="ppaction://hlinksldjump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3" action="ppaction://hlinksldjump"/>
              </a:rPr>
              <a:t>Objetivo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  <a:hlinkClick r:id="rId4" action="ppaction://hlinksldjump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4" action="ppaction://hlinksldjump"/>
              </a:rPr>
              <a:t>¿Qué son?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5" action="ppaction://hlinksldjump"/>
              </a:rPr>
              <a:t>¿Cómo surgen?</a:t>
            </a: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6" action="ppaction://hlinksldjump"/>
              </a:rPr>
              <a:t>¿Cuáles son sus características?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7" action="ppaction://hlinksldjump"/>
              </a:rPr>
              <a:t>¿Cómo se integra una </a:t>
            </a:r>
            <a:r>
              <a:rPr lang="es-MX" sz="2500" b="1" dirty="0" err="1" smtClean="0">
                <a:solidFill>
                  <a:schemeClr val="tx1"/>
                </a:solidFill>
                <a:latin typeface="Century" panose="02040604050505020304" pitchFamily="18" charset="0"/>
                <a:hlinkClick r:id="rId7" action="ppaction://hlinksldjump"/>
              </a:rPr>
              <a:t>WebQuest</a:t>
            </a:r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7" action="ppaction://hlinksldjump"/>
              </a:rPr>
              <a:t>?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  <a:hlinkClick r:id="rId5" action="ppaction://hlinksldjump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8" action="ppaction://hlinksldjump"/>
              </a:rPr>
              <a:t>¿Qué tipos de </a:t>
            </a:r>
            <a:r>
              <a:rPr lang="es-MX" sz="2500" b="1" dirty="0" err="1" smtClean="0">
                <a:solidFill>
                  <a:schemeClr val="tx1"/>
                </a:solidFill>
                <a:latin typeface="Century" panose="02040604050505020304" pitchFamily="18" charset="0"/>
                <a:hlinkClick r:id="rId8" action="ppaction://hlinksldjump"/>
              </a:rPr>
              <a:t>WebQuest</a:t>
            </a:r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8" action="ppaction://hlinksldjump"/>
              </a:rPr>
              <a:t> existen?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  <a:hlinkClick r:id="rId5" action="ppaction://hlinksldjump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9" action="ppaction://hlinksldjump"/>
              </a:rPr>
              <a:t>¿Qué aportan?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  <a:hlinkClick r:id="rId5" action="ppaction://hlinksldjump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10" action="ppaction://hlinksldjump"/>
              </a:rPr>
              <a:t>¿Cuáles son sus ventajas?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11" action="ppaction://hlinksldjump"/>
              </a:rPr>
              <a:t>Plataformas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  <a:hlinkClick r:id="rId5" action="ppaction://hlinksldjump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12" action="ppaction://hlinksldjump"/>
              </a:rPr>
              <a:t>Ejemplos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13" action="ppaction://hlinksldjump"/>
              </a:rPr>
              <a:t>Actividades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14" action="ppaction://hlinksldjump"/>
              </a:rPr>
              <a:t>Material de apoyo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r>
              <a:rPr lang="es-MX" sz="2500" b="1" dirty="0" err="1" smtClean="0">
                <a:solidFill>
                  <a:schemeClr val="tx1"/>
                </a:solidFill>
                <a:latin typeface="Century" panose="02040604050505020304" pitchFamily="18" charset="0"/>
                <a:hlinkClick r:id="rId15" action="ppaction://hlinksldjump"/>
              </a:rPr>
              <a:t>Mesografía</a:t>
            </a:r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15" action="ppaction://hlinksldjump"/>
              </a:rPr>
              <a:t> </a:t>
            </a:r>
            <a:endParaRPr lang="es-MX" sz="25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r>
              <a:rPr lang="es-MX" sz="2500" b="1" dirty="0" smtClean="0">
                <a:solidFill>
                  <a:schemeClr val="tx1"/>
                </a:solidFill>
                <a:latin typeface="Century" panose="02040604050505020304" pitchFamily="18" charset="0"/>
                <a:hlinkClick r:id="rId16" action="ppaction://hlinksldjump"/>
              </a:rPr>
              <a:t>Créditos</a:t>
            </a:r>
            <a:endParaRPr lang="es-MX" sz="2500" b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pic>
        <p:nvPicPr>
          <p:cNvPr id="4" name="Imagen 3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089" y="536381"/>
            <a:ext cx="2410258" cy="1294211"/>
          </a:xfrm>
          <a:prstGeom prst="rect">
            <a:avLst/>
          </a:prstGeom>
        </p:spPr>
      </p:pic>
      <p:sp>
        <p:nvSpPr>
          <p:cNvPr id="5" name="Botón de acción: Comienzo 4">
            <a:hlinkClick r:id="" action="ppaction://hlinkshowjump?jump=firstslide" highlightClick="1"/>
          </p:cNvPr>
          <p:cNvSpPr/>
          <p:nvPr/>
        </p:nvSpPr>
        <p:spPr>
          <a:xfrm>
            <a:off x="11618259" y="6400800"/>
            <a:ext cx="301214" cy="25818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465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512" y="5156991"/>
            <a:ext cx="1370829" cy="76928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latin typeface="Century" panose="02040604050505020304" pitchFamily="18" charset="0"/>
              </a:rPr>
              <a:t>P</a:t>
            </a:r>
            <a:r>
              <a:rPr lang="es-MX" dirty="0" smtClean="0">
                <a:latin typeface="Century" panose="02040604050505020304" pitchFamily="18" charset="0"/>
              </a:rPr>
              <a:t>resentación</a:t>
            </a:r>
            <a:endParaRPr lang="es-MX" dirty="0">
              <a:latin typeface="Century" panose="020406040505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03151" y="1477383"/>
            <a:ext cx="6995851" cy="3777622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La computación  </a:t>
            </a:r>
            <a:r>
              <a:rPr lang="es-MX" dirty="0"/>
              <a:t>es una disciplina indispensable en la formación de los profesionistas de todos los campos de la actividad humana.  </a:t>
            </a:r>
            <a:r>
              <a:rPr lang="es-MX" dirty="0" smtClean="0"/>
              <a:t>Es </a:t>
            </a:r>
            <a:r>
              <a:rPr lang="es-MX" dirty="0"/>
              <a:t>un instrumento útil para </a:t>
            </a:r>
            <a:r>
              <a:rPr lang="es-MX" dirty="0" smtClean="0"/>
              <a:t>agilizar e innovar los procesos de trabajo, por ello ha sido incorporada como un tema imprescindible de estudiar en las Ciencias Sociales.</a:t>
            </a:r>
            <a:endParaRPr lang="es-MX" dirty="0"/>
          </a:p>
          <a:p>
            <a:pPr algn="just"/>
            <a:r>
              <a:rPr lang="es-MX" dirty="0" smtClean="0"/>
              <a:t>Se </a:t>
            </a:r>
            <a:r>
              <a:rPr lang="es-MX" dirty="0"/>
              <a:t>incluye en </a:t>
            </a:r>
            <a:r>
              <a:rPr lang="es-MX" dirty="0" smtClean="0"/>
              <a:t>el núcleo básico del </a:t>
            </a:r>
            <a:r>
              <a:rPr lang="es-MX" dirty="0"/>
              <a:t>plan de estudios de </a:t>
            </a:r>
            <a:r>
              <a:rPr lang="es-MX" dirty="0" smtClean="0"/>
              <a:t>las Licenciaturas en </a:t>
            </a:r>
            <a:r>
              <a:rPr lang="es-MX" dirty="0"/>
              <a:t>Ciencias Políticas y Administración </a:t>
            </a:r>
            <a:r>
              <a:rPr lang="es-MX" dirty="0" smtClean="0"/>
              <a:t>Pública, Comunicación y Sociología. </a:t>
            </a:r>
          </a:p>
          <a:p>
            <a:pPr algn="just"/>
            <a:r>
              <a:rPr lang="es-MX" dirty="0" smtClean="0"/>
              <a:t>Es una unidad de aprendizaje obligatoria, que cuenta con 4 </a:t>
            </a:r>
            <a:r>
              <a:rPr lang="es-MX" dirty="0"/>
              <a:t>créditos y </a:t>
            </a:r>
            <a:r>
              <a:rPr lang="es-MX" dirty="0" smtClean="0"/>
              <a:t>con clave </a:t>
            </a:r>
            <a:r>
              <a:rPr lang="es-MX" dirty="0"/>
              <a:t>de registro </a:t>
            </a:r>
            <a:r>
              <a:rPr lang="es-MX" dirty="0" smtClean="0"/>
              <a:t>L42883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9876512" y="4325994"/>
            <a:ext cx="12505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1200" dirty="0"/>
              <a:t>Programa de Estudios de la</a:t>
            </a:r>
          </a:p>
          <a:p>
            <a:pPr algn="r"/>
            <a:r>
              <a:rPr lang="es-MX" sz="1200" dirty="0"/>
              <a:t>Unidad de Aprendizaje</a:t>
            </a:r>
          </a:p>
        </p:txBody>
      </p:sp>
    </p:spTree>
    <p:extLst>
      <p:ext uri="{BB962C8B-B14F-4D97-AF65-F5344CB8AC3E}">
        <p14:creationId xmlns:p14="http://schemas.microsoft.com/office/powerpoint/2010/main" val="95069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378543" y="970344"/>
            <a:ext cx="6461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Unidad </a:t>
            </a:r>
            <a:r>
              <a:rPr lang="es-ES" b="1" dirty="0" smtClean="0"/>
              <a:t>3</a:t>
            </a:r>
            <a:endParaRPr lang="es-ES" b="1" dirty="0"/>
          </a:p>
          <a:p>
            <a:r>
              <a:rPr lang="es-ES" b="1" dirty="0"/>
              <a:t>Módulo: </a:t>
            </a:r>
            <a:r>
              <a:rPr lang="es-ES" b="1" dirty="0" smtClean="0"/>
              <a:t>Web 2.0 y Redes Sociales</a:t>
            </a:r>
            <a:endParaRPr lang="es-ES" b="1" dirty="0"/>
          </a:p>
          <a:p>
            <a:r>
              <a:rPr lang="es-ES" b="1" dirty="0"/>
              <a:t>tema: </a:t>
            </a:r>
            <a:r>
              <a:rPr lang="es-ES" b="1" dirty="0" err="1" smtClean="0"/>
              <a:t>WebQuest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3378542" y="2708920"/>
            <a:ext cx="68407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Objetivo del tema:</a:t>
            </a:r>
          </a:p>
          <a:p>
            <a:endParaRPr lang="es-ES" b="1" dirty="0"/>
          </a:p>
          <a:p>
            <a:endParaRPr lang="es-MX" dirty="0"/>
          </a:p>
          <a:p>
            <a:r>
              <a:rPr lang="es-ES" b="1" dirty="0" smtClean="0"/>
              <a:t>Aprender las diferentes alternativas innovadoras que ofrece la Web 2.0 en el proceso enseñanza-aprendizaje. Destacando nuevas formas de obtener el conocimiento que </a:t>
            </a:r>
            <a:r>
              <a:rPr lang="es-ES" b="1" smtClean="0"/>
              <a:t>ofrece Internet.</a:t>
            </a:r>
            <a:endParaRPr lang="es-MX" dirty="0"/>
          </a:p>
        </p:txBody>
      </p:sp>
      <p:sp>
        <p:nvSpPr>
          <p:cNvPr id="4" name="Botón de acción: Volver 3">
            <a:hlinkClick r:id="rId2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693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174" y="2104638"/>
            <a:ext cx="8965716" cy="2672741"/>
          </a:xfrm>
          <a:prstGeom prst="rect">
            <a:avLst/>
          </a:prstGeom>
        </p:spPr>
      </p:pic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760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8530" y="893051"/>
            <a:ext cx="6798501" cy="128089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Objetivo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22176" y="2556930"/>
            <a:ext cx="6984403" cy="399447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200" dirty="0" smtClean="0">
                <a:latin typeface="Century" panose="02040604050505020304" pitchFamily="18" charset="0"/>
              </a:rPr>
              <a:t>El presente material tiene por objetivo enseñar a los estudiantes el uso de </a:t>
            </a:r>
            <a:r>
              <a:rPr lang="es-MX" sz="3200" dirty="0">
                <a:latin typeface="Century" panose="02040604050505020304" pitchFamily="18" charset="0"/>
              </a:rPr>
              <a:t>las </a:t>
            </a:r>
            <a:r>
              <a:rPr lang="es-MX" sz="3200" dirty="0" err="1">
                <a:latin typeface="Century" panose="02040604050505020304" pitchFamily="18" charset="0"/>
              </a:rPr>
              <a:t>WebQuest</a:t>
            </a:r>
            <a:r>
              <a:rPr lang="es-MX" sz="3200" dirty="0">
                <a:latin typeface="Century" panose="02040604050505020304" pitchFamily="18" charset="0"/>
              </a:rPr>
              <a:t> </a:t>
            </a:r>
            <a:r>
              <a:rPr lang="es-MX" sz="3200" dirty="0" smtClean="0">
                <a:latin typeface="Century" panose="02040604050505020304" pitchFamily="18" charset="0"/>
              </a:rPr>
              <a:t>como una herramienta útil en la organización y explicación de </a:t>
            </a:r>
            <a:r>
              <a:rPr lang="es-MX" sz="3200" dirty="0">
                <a:latin typeface="Century" panose="02040604050505020304" pitchFamily="18" charset="0"/>
              </a:rPr>
              <a:t>forma innovadora </a:t>
            </a:r>
            <a:r>
              <a:rPr lang="es-MX" sz="3200" dirty="0" smtClean="0">
                <a:latin typeface="Century" panose="02040604050505020304" pitchFamily="18" charset="0"/>
              </a:rPr>
              <a:t>y educativa en la búsqueda de la información disponible en Internet.</a:t>
            </a:r>
          </a:p>
          <a:p>
            <a:pPr marL="0" indent="0" algn="just">
              <a:buNone/>
            </a:pPr>
            <a:endParaRPr lang="es-MX" sz="3600" dirty="0">
              <a:latin typeface="Century" panose="02040604050505020304" pitchFamily="18" charset="0"/>
            </a:endParaRPr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378" y="991788"/>
            <a:ext cx="2410258" cy="1294211"/>
          </a:xfrm>
          <a:prstGeom prst="rect">
            <a:avLst/>
          </a:prstGeom>
        </p:spPr>
      </p:pic>
      <p:sp>
        <p:nvSpPr>
          <p:cNvPr id="6" name="Botón de acción: Volver 5">
            <a:hlinkClick r:id="rId2" action="ppaction://hlinksldjump" highlightClick="1"/>
          </p:cNvPr>
          <p:cNvSpPr/>
          <p:nvPr/>
        </p:nvSpPr>
        <p:spPr>
          <a:xfrm>
            <a:off x="11707905" y="6403491"/>
            <a:ext cx="309283" cy="2662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190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¿Qué </a:t>
            </a:r>
            <a:r>
              <a:rPr lang="es-MX" dirty="0" smtClean="0"/>
              <a:t>son?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59074" y="2653677"/>
            <a:ext cx="6667053" cy="34128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MX" sz="3200" dirty="0" smtClean="0"/>
          </a:p>
          <a:p>
            <a:pPr marL="0" indent="0" algn="just">
              <a:buNone/>
            </a:pPr>
            <a:r>
              <a:rPr lang="es-MX" sz="3200" dirty="0" smtClean="0">
                <a:latin typeface="Century" panose="02040604050505020304" pitchFamily="18" charset="0"/>
              </a:rPr>
              <a:t>Una </a:t>
            </a:r>
            <a:r>
              <a:rPr lang="es-MX" sz="3200" dirty="0">
                <a:latin typeface="Century" panose="02040604050505020304" pitchFamily="18" charset="0"/>
              </a:rPr>
              <a:t>herramienta que forma parte de una metodología para el trabajo </a:t>
            </a:r>
            <a:r>
              <a:rPr lang="es-MX" sz="3200" dirty="0" smtClean="0">
                <a:latin typeface="Century" panose="02040604050505020304" pitchFamily="18" charset="0"/>
              </a:rPr>
              <a:t>didáctico.</a:t>
            </a:r>
          </a:p>
          <a:p>
            <a:pPr marL="0" indent="0" algn="just">
              <a:buNone/>
            </a:pPr>
            <a:endParaRPr lang="es-MX" sz="2800" dirty="0" smtClean="0"/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378" y="991788"/>
            <a:ext cx="2410258" cy="1294211"/>
          </a:xfrm>
          <a:prstGeom prst="rect">
            <a:avLst/>
          </a:prstGeom>
        </p:spPr>
      </p:pic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712388" y="6441141"/>
            <a:ext cx="295836" cy="255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400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544</TotalTime>
  <Words>1129</Words>
  <Application>Microsoft Office PowerPoint</Application>
  <PresentationFormat>Panorámica</PresentationFormat>
  <Paragraphs>152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4" baseType="lpstr">
      <vt:lpstr>Arial</vt:lpstr>
      <vt:lpstr>Century</vt:lpstr>
      <vt:lpstr>Century Gothic</vt:lpstr>
      <vt:lpstr>Consolas</vt:lpstr>
      <vt:lpstr>Constantia</vt:lpstr>
      <vt:lpstr>Wingdings 3</vt:lpstr>
      <vt:lpstr>Espiral</vt:lpstr>
      <vt:lpstr>Presentación de PowerPoint</vt:lpstr>
      <vt:lpstr>Unidad de Aprendizaje Computación</vt:lpstr>
      <vt:lpstr>TEMA  </vt:lpstr>
      <vt:lpstr>Contenido </vt:lpstr>
      <vt:lpstr>Presentación</vt:lpstr>
      <vt:lpstr>Presentación de PowerPoint</vt:lpstr>
      <vt:lpstr>Presentación de PowerPoint</vt:lpstr>
      <vt:lpstr>Objetivo </vt:lpstr>
      <vt:lpstr>¿Qué son? </vt:lpstr>
      <vt:lpstr>¿Qué son? </vt:lpstr>
      <vt:lpstr>¿Qué son? </vt:lpstr>
      <vt:lpstr>¿Cómo surgen? </vt:lpstr>
      <vt:lpstr>¿Cómo surgen? </vt:lpstr>
      <vt:lpstr>¿Cuáles son sus características? </vt:lpstr>
      <vt:lpstr>¿Cuáles son sus características? </vt:lpstr>
      <vt:lpstr>¿Cuáles son sus características? </vt:lpstr>
      <vt:lpstr>¿Cuáles son sus características? </vt:lpstr>
      <vt:lpstr>¿Cuáles son sus características? </vt:lpstr>
      <vt:lpstr>Presentación de PowerPoint</vt:lpstr>
      <vt:lpstr>¿Cómo se integra una WebQuest? </vt:lpstr>
      <vt:lpstr>¿Cómo se integra una WebQuest? </vt:lpstr>
      <vt:lpstr>¿Cómo se integra una WebQuest?</vt:lpstr>
      <vt:lpstr>¿Qué Tipos de WebQuest existen?</vt:lpstr>
      <vt:lpstr>Presentación de PowerPoint</vt:lpstr>
      <vt:lpstr>Presentación de PowerPoint</vt:lpstr>
      <vt:lpstr>Presentación de PowerPoint</vt:lpstr>
      <vt:lpstr>¿Qué aportan?</vt:lpstr>
      <vt:lpstr>¿Qué aportan?</vt:lpstr>
      <vt:lpstr>¿Qué aportan?</vt:lpstr>
      <vt:lpstr>¿Cuáles son sus ventajas?</vt:lpstr>
      <vt:lpstr>Plataformas</vt:lpstr>
      <vt:lpstr>Ejemplos</vt:lpstr>
      <vt:lpstr>Actividades</vt:lpstr>
      <vt:lpstr>Material de Apoyo</vt:lpstr>
      <vt:lpstr>Mesografía  </vt:lpstr>
      <vt:lpstr>Créditos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WebQuest</dc:title>
  <dc:creator>DELIA GUTIERREZ LINARES</dc:creator>
  <cp:lastModifiedBy>USUARIO</cp:lastModifiedBy>
  <cp:revision>53</cp:revision>
  <dcterms:created xsi:type="dcterms:W3CDTF">2015-05-14T14:17:29Z</dcterms:created>
  <dcterms:modified xsi:type="dcterms:W3CDTF">2015-09-22T14:48:13Z</dcterms:modified>
</cp:coreProperties>
</file>