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0" r:id="rId1"/>
    <p:sldMasterId id="2147484152" r:id="rId2"/>
    <p:sldMasterId id="2147484164" r:id="rId3"/>
    <p:sldMasterId id="2147484176" r:id="rId4"/>
  </p:sldMasterIdLst>
  <p:notesMasterIdLst>
    <p:notesMasterId r:id="rId56"/>
  </p:notesMasterIdLst>
  <p:sldIdLst>
    <p:sldId id="256" r:id="rId5"/>
    <p:sldId id="259" r:id="rId6"/>
    <p:sldId id="312"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90" r:id="rId34"/>
    <p:sldId id="291" r:id="rId35"/>
    <p:sldId id="292" r:id="rId36"/>
    <p:sldId id="308" r:id="rId37"/>
    <p:sldId id="316" r:id="rId38"/>
    <p:sldId id="317" r:id="rId39"/>
    <p:sldId id="318" r:id="rId40"/>
    <p:sldId id="319" r:id="rId41"/>
    <p:sldId id="302" r:id="rId42"/>
    <p:sldId id="303" r:id="rId43"/>
    <p:sldId id="304" r:id="rId44"/>
    <p:sldId id="305" r:id="rId45"/>
    <p:sldId id="306" r:id="rId46"/>
    <p:sldId id="307" r:id="rId47"/>
    <p:sldId id="297" r:id="rId48"/>
    <p:sldId id="298" r:id="rId49"/>
    <p:sldId id="299" r:id="rId50"/>
    <p:sldId id="300" r:id="rId51"/>
    <p:sldId id="313" r:id="rId52"/>
    <p:sldId id="314" r:id="rId53"/>
    <p:sldId id="315" r:id="rId54"/>
    <p:sldId id="320" r:id="rId5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56F5CD-77B5-4B56-8423-7894BDE03A34}" type="doc">
      <dgm:prSet loTypeId="urn:microsoft.com/office/officeart/2005/8/layout/radial5" loCatId="cycle" qsTypeId="urn:microsoft.com/office/officeart/2005/8/quickstyle/simple1" qsCatId="simple" csTypeId="urn:microsoft.com/office/officeart/2005/8/colors/colorful3" csCatId="colorful" phldr="1"/>
      <dgm:spPr/>
      <dgm:t>
        <a:bodyPr/>
        <a:lstStyle/>
        <a:p>
          <a:endParaRPr lang="es-MX"/>
        </a:p>
      </dgm:t>
    </dgm:pt>
    <dgm:pt modelId="{716EC664-A316-47FB-AB62-161F044DB2DD}">
      <dgm:prSet phldrT="[Texto]" custT="1"/>
      <dgm:spPr>
        <a:xfrm>
          <a:off x="2671818" y="1794097"/>
          <a:ext cx="2798703" cy="1431218"/>
        </a:xfrm>
        <a:solidFill>
          <a:srgbClr val="9CBEBD">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es-MX" sz="1800" b="1" i="0" u="none" dirty="0" smtClean="0">
              <a:solidFill>
                <a:srgbClr val="9CBEBD">
                  <a:lumMod val="75000"/>
                </a:srgbClr>
              </a:solidFill>
              <a:effectLst>
                <a:outerShdw blurRad="38100" dist="38100" dir="2700000" algn="tl">
                  <a:srgbClr val="000000">
                    <a:alpha val="43137"/>
                  </a:srgbClr>
                </a:outerShdw>
              </a:effectLst>
              <a:latin typeface="Arial" pitchFamily="34" charset="0"/>
              <a:ea typeface="+mn-ea"/>
              <a:cs typeface="Arial" pitchFamily="34" charset="0"/>
            </a:rPr>
            <a:t>CONTAMINACION DEL AIRE Y RESIDUOS</a:t>
          </a:r>
          <a:endParaRPr lang="es-MX" sz="1800" u="none" dirty="0">
            <a:solidFill>
              <a:srgbClr val="9CBEBD">
                <a:lumMod val="75000"/>
              </a:srgbClr>
            </a:solidFill>
            <a:effectLst>
              <a:outerShdw blurRad="38100" dist="38100" dir="2700000" algn="tl">
                <a:srgbClr val="000000">
                  <a:alpha val="43137"/>
                </a:srgbClr>
              </a:outerShdw>
            </a:effectLst>
            <a:latin typeface="Arial" pitchFamily="34" charset="0"/>
            <a:ea typeface="+mn-ea"/>
            <a:cs typeface="Arial" pitchFamily="34" charset="0"/>
          </a:endParaRPr>
        </a:p>
      </dgm:t>
    </dgm:pt>
    <dgm:pt modelId="{53745E5A-EADE-48F8-ACF1-3BA2A2C7490F}" type="parTrans" cxnId="{82AEFD29-B955-49FB-916C-C63EB0A5CE9F}">
      <dgm:prSet/>
      <dgm:spPr/>
      <dgm:t>
        <a:bodyPr/>
        <a:lstStyle/>
        <a:p>
          <a:endParaRPr lang="es-MX" sz="1800">
            <a:latin typeface="Arial" pitchFamily="34" charset="0"/>
            <a:cs typeface="Arial" pitchFamily="34" charset="0"/>
          </a:endParaRPr>
        </a:p>
      </dgm:t>
    </dgm:pt>
    <dgm:pt modelId="{6B07D8FD-65D0-4EA7-BC9B-152D4F6BBC32}" type="sibTrans" cxnId="{82AEFD29-B955-49FB-916C-C63EB0A5CE9F}">
      <dgm:prSet/>
      <dgm:spPr/>
      <dgm:t>
        <a:bodyPr/>
        <a:lstStyle/>
        <a:p>
          <a:endParaRPr lang="es-MX" sz="1800">
            <a:latin typeface="Arial" pitchFamily="34" charset="0"/>
            <a:cs typeface="Arial" pitchFamily="34" charset="0"/>
          </a:endParaRPr>
        </a:p>
      </dgm:t>
    </dgm:pt>
    <dgm:pt modelId="{5D136D04-C4ED-4F88-9FC3-8CB06016986E}">
      <dgm:prSet phldrT="[Texto]" custT="1"/>
      <dgm:spPr>
        <a:xfrm>
          <a:off x="2984436" y="-190594"/>
          <a:ext cx="2173465" cy="1744890"/>
        </a:xfrm>
        <a:solidFill>
          <a:srgbClr val="D2CB6C">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es-MX" sz="1800" dirty="0" smtClean="0">
              <a:solidFill>
                <a:srgbClr val="FFFFFF"/>
              </a:solidFill>
              <a:latin typeface="Arial" pitchFamily="34" charset="0"/>
              <a:ea typeface="+mn-ea"/>
              <a:cs typeface="Arial" pitchFamily="34" charset="0"/>
            </a:rPr>
            <a:t>Valle de México y Zona Metropolitana de Guadalajara </a:t>
          </a:r>
          <a:endParaRPr lang="es-MX" sz="1800" dirty="0">
            <a:solidFill>
              <a:srgbClr val="FFFFFF"/>
            </a:solidFill>
            <a:latin typeface="Arial" pitchFamily="34" charset="0"/>
            <a:ea typeface="+mn-ea"/>
            <a:cs typeface="Arial" pitchFamily="34" charset="0"/>
          </a:endParaRPr>
        </a:p>
      </dgm:t>
    </dgm:pt>
    <dgm:pt modelId="{6250A3BE-65AB-42EB-8D1E-3EB14C232F2D}" type="parTrans" cxnId="{4670681C-758A-4D84-861F-C348470C9C5B}">
      <dgm:prSet custT="1"/>
      <dgm:spPr>
        <a:xfrm rot="16200000">
          <a:off x="4007622" y="1455862"/>
          <a:ext cx="127095" cy="443862"/>
        </a:xfrm>
        <a:solidFill>
          <a:srgbClr val="D2CB6C">
            <a:hueOff val="0"/>
            <a:satOff val="0"/>
            <a:lumOff val="0"/>
            <a:alphaOff val="0"/>
          </a:srgbClr>
        </a:solidFill>
        <a:ln>
          <a:noFill/>
        </a:ln>
        <a:effectLst/>
      </dgm:spPr>
      <dgm:t>
        <a:bodyPr/>
        <a:lstStyle/>
        <a:p>
          <a:endParaRPr lang="es-MX" sz="1800">
            <a:solidFill>
              <a:srgbClr val="FFFFFF"/>
            </a:solidFill>
            <a:latin typeface="Arial" pitchFamily="34" charset="0"/>
            <a:ea typeface="+mn-ea"/>
            <a:cs typeface="Arial" pitchFamily="34" charset="0"/>
          </a:endParaRPr>
        </a:p>
      </dgm:t>
    </dgm:pt>
    <dgm:pt modelId="{10F7B9AE-8BB5-4917-A265-28692E3C85A9}" type="sibTrans" cxnId="{4670681C-758A-4D84-861F-C348470C9C5B}">
      <dgm:prSet/>
      <dgm:spPr/>
      <dgm:t>
        <a:bodyPr/>
        <a:lstStyle/>
        <a:p>
          <a:endParaRPr lang="es-MX" sz="1800">
            <a:latin typeface="Arial" pitchFamily="34" charset="0"/>
            <a:cs typeface="Arial" pitchFamily="34" charset="0"/>
          </a:endParaRPr>
        </a:p>
      </dgm:t>
    </dgm:pt>
    <dgm:pt modelId="{27E14D38-BE7C-46C0-BC2B-CEACE9B2EA36}">
      <dgm:prSet phldrT="[Texto]" custT="1"/>
      <dgm:spPr>
        <a:xfrm>
          <a:off x="5940883" y="1321573"/>
          <a:ext cx="2052004" cy="2186572"/>
        </a:xfrm>
        <a:solidFill>
          <a:srgbClr val="D2CB6C">
            <a:hueOff val="1968062"/>
            <a:satOff val="-15351"/>
            <a:lumOff val="-392"/>
            <a:alphaOff val="0"/>
          </a:srgbClr>
        </a:solidFill>
        <a:ln w="25400" cap="flat" cmpd="sng" algn="ctr">
          <a:solidFill>
            <a:srgbClr val="FFFFFF">
              <a:hueOff val="0"/>
              <a:satOff val="0"/>
              <a:lumOff val="0"/>
              <a:alphaOff val="0"/>
            </a:srgbClr>
          </a:solidFill>
          <a:prstDash val="solid"/>
        </a:ln>
        <a:effectLst/>
      </dgm:spPr>
      <dgm:t>
        <a:bodyPr/>
        <a:lstStyle/>
        <a:p>
          <a:r>
            <a:rPr lang="es-MX" sz="1800" b="0" i="0" dirty="0" smtClean="0">
              <a:solidFill>
                <a:srgbClr val="FFFFFF"/>
              </a:solidFill>
              <a:effectLst/>
              <a:latin typeface="Arial" pitchFamily="34" charset="0"/>
              <a:ea typeface="+mn-ea"/>
              <a:cs typeface="Arial" pitchFamily="34" charset="0"/>
            </a:rPr>
            <a:t>Monóxido de carbono , bióxidos de azufre y compuestos orgánicos (sustancias químicas que contienen carbono e hidrogeno)</a:t>
          </a:r>
          <a:endParaRPr lang="es-MX" sz="1800" dirty="0">
            <a:solidFill>
              <a:srgbClr val="FFFFFF"/>
            </a:solidFill>
            <a:latin typeface="Arial" pitchFamily="34" charset="0"/>
            <a:ea typeface="+mn-ea"/>
            <a:cs typeface="Arial" pitchFamily="34" charset="0"/>
          </a:endParaRPr>
        </a:p>
      </dgm:t>
    </dgm:pt>
    <dgm:pt modelId="{246E1E55-A1D9-4F05-97E3-E292D00459BC}" type="parTrans" cxnId="{54AE6303-E801-4AA0-9E28-5DC4F62C6FF0}">
      <dgm:prSet custT="1"/>
      <dgm:spPr>
        <a:xfrm rot="21487439">
          <a:off x="5571808" y="2234509"/>
          <a:ext cx="251200" cy="443862"/>
        </a:xfrm>
        <a:solidFill>
          <a:srgbClr val="D2CB6C">
            <a:hueOff val="1968062"/>
            <a:satOff val="-15351"/>
            <a:lumOff val="-392"/>
            <a:alphaOff val="0"/>
          </a:srgbClr>
        </a:solidFill>
        <a:ln>
          <a:noFill/>
        </a:ln>
        <a:effectLst/>
      </dgm:spPr>
      <dgm:t>
        <a:bodyPr/>
        <a:lstStyle/>
        <a:p>
          <a:endParaRPr lang="es-MX" sz="1800">
            <a:solidFill>
              <a:srgbClr val="FFFFFF"/>
            </a:solidFill>
            <a:latin typeface="Arial" pitchFamily="34" charset="0"/>
            <a:ea typeface="+mn-ea"/>
            <a:cs typeface="Arial" pitchFamily="34" charset="0"/>
          </a:endParaRPr>
        </a:p>
      </dgm:t>
    </dgm:pt>
    <dgm:pt modelId="{FEA7698F-7963-4B31-B8F6-8E54297FD0F4}" type="sibTrans" cxnId="{54AE6303-E801-4AA0-9E28-5DC4F62C6FF0}">
      <dgm:prSet/>
      <dgm:spPr/>
      <dgm:t>
        <a:bodyPr/>
        <a:lstStyle/>
        <a:p>
          <a:endParaRPr lang="es-MX" sz="1800">
            <a:latin typeface="Arial" pitchFamily="34" charset="0"/>
            <a:cs typeface="Arial" pitchFamily="34" charset="0"/>
          </a:endParaRPr>
        </a:p>
      </dgm:t>
    </dgm:pt>
    <dgm:pt modelId="{E7E3E49F-DBDA-4CC1-B500-2F5F8DACCAFE}">
      <dgm:prSet phldrT="[Texto]" custT="1"/>
      <dgm:spPr>
        <a:xfrm>
          <a:off x="2984436" y="3515979"/>
          <a:ext cx="2173465" cy="1643167"/>
        </a:xfrm>
        <a:solidFill>
          <a:srgbClr val="D2CB6C">
            <a:hueOff val="3936125"/>
            <a:satOff val="-30703"/>
            <a:lumOff val="-785"/>
            <a:alphaOff val="0"/>
          </a:srgbClr>
        </a:solidFill>
        <a:ln w="25400" cap="flat" cmpd="sng" algn="ctr">
          <a:solidFill>
            <a:srgbClr val="FFFFFF">
              <a:hueOff val="0"/>
              <a:satOff val="0"/>
              <a:lumOff val="0"/>
              <a:alphaOff val="0"/>
            </a:srgbClr>
          </a:solidFill>
          <a:prstDash val="solid"/>
        </a:ln>
        <a:effectLst/>
      </dgm:spPr>
      <dgm:t>
        <a:bodyPr/>
        <a:lstStyle/>
        <a:p>
          <a:r>
            <a:rPr lang="es-MX" sz="1800" b="0" i="0" dirty="0" smtClean="0">
              <a:solidFill>
                <a:srgbClr val="FFFFFF"/>
              </a:solidFill>
              <a:effectLst/>
              <a:latin typeface="Arial" pitchFamily="34" charset="0"/>
              <a:ea typeface="+mn-ea"/>
              <a:cs typeface="Arial" pitchFamily="34" charset="0"/>
            </a:rPr>
            <a:t>Petróleo crudo, 28% gas natral y un 5% de carbón. </a:t>
          </a:r>
          <a:endParaRPr lang="es-MX" sz="1800" dirty="0">
            <a:solidFill>
              <a:srgbClr val="FFFFFF"/>
            </a:solidFill>
            <a:latin typeface="Arial" pitchFamily="34" charset="0"/>
            <a:ea typeface="+mn-ea"/>
            <a:cs typeface="Arial" pitchFamily="34" charset="0"/>
          </a:endParaRPr>
        </a:p>
      </dgm:t>
    </dgm:pt>
    <dgm:pt modelId="{ED266568-49B7-4AA0-BCB1-B7FFB14D42E1}" type="parTrans" cxnId="{F5B95291-8D78-4224-8BB5-C8D793AECEC3}">
      <dgm:prSet custT="1"/>
      <dgm:spPr>
        <a:xfrm rot="5400000">
          <a:off x="3994143" y="3144356"/>
          <a:ext cx="154051" cy="443862"/>
        </a:xfrm>
        <a:solidFill>
          <a:srgbClr val="D2CB6C">
            <a:hueOff val="3936125"/>
            <a:satOff val="-30703"/>
            <a:lumOff val="-785"/>
            <a:alphaOff val="0"/>
          </a:srgbClr>
        </a:solidFill>
        <a:ln>
          <a:noFill/>
        </a:ln>
        <a:effectLst/>
      </dgm:spPr>
      <dgm:t>
        <a:bodyPr/>
        <a:lstStyle/>
        <a:p>
          <a:endParaRPr lang="es-MX" sz="1800">
            <a:solidFill>
              <a:srgbClr val="FFFFFF"/>
            </a:solidFill>
            <a:latin typeface="Arial" pitchFamily="34" charset="0"/>
            <a:ea typeface="+mn-ea"/>
            <a:cs typeface="Arial" pitchFamily="34" charset="0"/>
          </a:endParaRPr>
        </a:p>
      </dgm:t>
    </dgm:pt>
    <dgm:pt modelId="{1D164590-FAD0-46D7-BEF7-0B53659BFDD9}" type="sibTrans" cxnId="{F5B95291-8D78-4224-8BB5-C8D793AECEC3}">
      <dgm:prSet/>
      <dgm:spPr/>
      <dgm:t>
        <a:bodyPr/>
        <a:lstStyle/>
        <a:p>
          <a:endParaRPr lang="es-MX" sz="1800">
            <a:latin typeface="Arial" pitchFamily="34" charset="0"/>
            <a:cs typeface="Arial" pitchFamily="34" charset="0"/>
          </a:endParaRPr>
        </a:p>
      </dgm:t>
    </dgm:pt>
    <dgm:pt modelId="{7A00D34C-03FE-4AEA-A1AE-A8434A564474}">
      <dgm:prSet phldrT="[Texto]" custT="1"/>
      <dgm:spPr>
        <a:xfrm>
          <a:off x="0" y="1800201"/>
          <a:ext cx="2350906" cy="1576731"/>
        </a:xfrm>
        <a:solidFill>
          <a:srgbClr val="D2CB6C">
            <a:hueOff val="5904187"/>
            <a:satOff val="-46054"/>
            <a:lumOff val="-1177"/>
            <a:alphaOff val="0"/>
          </a:srgbClr>
        </a:solidFill>
        <a:ln w="25400" cap="flat" cmpd="sng" algn="ctr">
          <a:solidFill>
            <a:srgbClr val="FFFFFF">
              <a:hueOff val="0"/>
              <a:satOff val="0"/>
              <a:lumOff val="0"/>
              <a:alphaOff val="0"/>
            </a:srgbClr>
          </a:solidFill>
          <a:prstDash val="solid"/>
        </a:ln>
        <a:effectLst/>
      </dgm:spPr>
      <dgm:t>
        <a:bodyPr/>
        <a:lstStyle/>
        <a:p>
          <a:r>
            <a:rPr lang="es-MX" sz="1800" dirty="0" smtClean="0">
              <a:solidFill>
                <a:srgbClr val="FFFFFF"/>
              </a:solidFill>
              <a:latin typeface="Arial" pitchFamily="34" charset="0"/>
              <a:ea typeface="+mn-ea"/>
              <a:cs typeface="Arial" pitchFamily="34" charset="0"/>
            </a:rPr>
            <a:t>Vehículos </a:t>
          </a:r>
          <a:endParaRPr lang="es-MX" sz="1800" dirty="0">
            <a:solidFill>
              <a:srgbClr val="FFFFFF"/>
            </a:solidFill>
            <a:latin typeface="Arial" pitchFamily="34" charset="0"/>
            <a:ea typeface="+mn-ea"/>
            <a:cs typeface="Arial" pitchFamily="34" charset="0"/>
          </a:endParaRPr>
        </a:p>
      </dgm:t>
    </dgm:pt>
    <dgm:pt modelId="{02454692-46DB-451C-9E19-612FACC31A1D}" type="parTrans" cxnId="{BEC87F11-EB80-4CEC-98CB-EF183A0AF7D8}">
      <dgm:prSet custT="1"/>
      <dgm:spPr>
        <a:xfrm rot="10706401">
          <a:off x="2430871" y="2330108"/>
          <a:ext cx="171709" cy="443862"/>
        </a:xfrm>
        <a:solidFill>
          <a:srgbClr val="D2CB6C">
            <a:hueOff val="5904187"/>
            <a:satOff val="-46054"/>
            <a:lumOff val="-1177"/>
            <a:alphaOff val="0"/>
          </a:srgbClr>
        </a:solidFill>
        <a:ln>
          <a:noFill/>
        </a:ln>
        <a:effectLst/>
      </dgm:spPr>
      <dgm:t>
        <a:bodyPr/>
        <a:lstStyle/>
        <a:p>
          <a:endParaRPr lang="es-MX" sz="1800">
            <a:solidFill>
              <a:srgbClr val="FFFFFF"/>
            </a:solidFill>
            <a:latin typeface="Arial" pitchFamily="34" charset="0"/>
            <a:ea typeface="+mn-ea"/>
            <a:cs typeface="Arial" pitchFamily="34" charset="0"/>
          </a:endParaRPr>
        </a:p>
      </dgm:t>
    </dgm:pt>
    <dgm:pt modelId="{4937CB3D-2193-425B-B690-B032BCCF0D29}" type="sibTrans" cxnId="{BEC87F11-EB80-4CEC-98CB-EF183A0AF7D8}">
      <dgm:prSet/>
      <dgm:spPr/>
      <dgm:t>
        <a:bodyPr/>
        <a:lstStyle/>
        <a:p>
          <a:endParaRPr lang="es-MX" sz="1800">
            <a:latin typeface="Arial" pitchFamily="34" charset="0"/>
            <a:cs typeface="Arial" pitchFamily="34" charset="0"/>
          </a:endParaRPr>
        </a:p>
      </dgm:t>
    </dgm:pt>
    <dgm:pt modelId="{5CED6C15-2160-4296-8F2D-CBB56F7001E0}" type="pres">
      <dgm:prSet presAssocID="{DA56F5CD-77B5-4B56-8423-7894BDE03A34}" presName="Name0" presStyleCnt="0">
        <dgm:presLayoutVars>
          <dgm:chMax val="1"/>
          <dgm:dir/>
          <dgm:animLvl val="ctr"/>
          <dgm:resizeHandles val="exact"/>
        </dgm:presLayoutVars>
      </dgm:prSet>
      <dgm:spPr/>
      <dgm:t>
        <a:bodyPr/>
        <a:lstStyle/>
        <a:p>
          <a:endParaRPr lang="es-MX"/>
        </a:p>
      </dgm:t>
    </dgm:pt>
    <dgm:pt modelId="{C907C6B4-06AE-4894-A079-B6D42F645488}" type="pres">
      <dgm:prSet presAssocID="{716EC664-A316-47FB-AB62-161F044DB2DD}" presName="centerShape" presStyleLbl="node0" presStyleIdx="0" presStyleCnt="1" custScaleX="232599" custScaleY="114527"/>
      <dgm:spPr>
        <a:prstGeom prst="ellipse">
          <a:avLst/>
        </a:prstGeom>
      </dgm:spPr>
      <dgm:t>
        <a:bodyPr/>
        <a:lstStyle/>
        <a:p>
          <a:endParaRPr lang="es-MX"/>
        </a:p>
      </dgm:t>
    </dgm:pt>
    <dgm:pt modelId="{87C51DF0-4E28-48B1-A733-03D5FECA22D6}" type="pres">
      <dgm:prSet presAssocID="{6250A3BE-65AB-42EB-8D1E-3EB14C232F2D}" presName="parTrans" presStyleLbl="sibTrans2D1" presStyleIdx="0" presStyleCnt="4"/>
      <dgm:spPr>
        <a:prstGeom prst="rightArrow">
          <a:avLst>
            <a:gd name="adj1" fmla="val 60000"/>
            <a:gd name="adj2" fmla="val 50000"/>
          </a:avLst>
        </a:prstGeom>
      </dgm:spPr>
      <dgm:t>
        <a:bodyPr/>
        <a:lstStyle/>
        <a:p>
          <a:endParaRPr lang="es-MX"/>
        </a:p>
      </dgm:t>
    </dgm:pt>
    <dgm:pt modelId="{CEC8AB02-8A19-4466-8548-C684FE078C3F}" type="pres">
      <dgm:prSet presAssocID="{6250A3BE-65AB-42EB-8D1E-3EB14C232F2D}" presName="connectorText" presStyleLbl="sibTrans2D1" presStyleIdx="0" presStyleCnt="4"/>
      <dgm:spPr/>
      <dgm:t>
        <a:bodyPr/>
        <a:lstStyle/>
        <a:p>
          <a:endParaRPr lang="es-MX"/>
        </a:p>
      </dgm:t>
    </dgm:pt>
    <dgm:pt modelId="{026860F7-5576-4915-9D3B-EE6A7879ABCB}" type="pres">
      <dgm:prSet presAssocID="{5D136D04-C4ED-4F88-9FC3-8CB06016986E}" presName="node" presStyleLbl="node1" presStyleIdx="0" presStyleCnt="4" custScaleX="166488" custScaleY="133659">
        <dgm:presLayoutVars>
          <dgm:bulletEnabled val="1"/>
        </dgm:presLayoutVars>
      </dgm:prSet>
      <dgm:spPr>
        <a:prstGeom prst="ellipse">
          <a:avLst/>
        </a:prstGeom>
      </dgm:spPr>
      <dgm:t>
        <a:bodyPr/>
        <a:lstStyle/>
        <a:p>
          <a:endParaRPr lang="es-MX"/>
        </a:p>
      </dgm:t>
    </dgm:pt>
    <dgm:pt modelId="{6F65117C-8F31-483B-978E-0B6E60D83764}" type="pres">
      <dgm:prSet presAssocID="{246E1E55-A1D9-4F05-97E3-E292D00459BC}" presName="parTrans" presStyleLbl="sibTrans2D1" presStyleIdx="1" presStyleCnt="4"/>
      <dgm:spPr>
        <a:prstGeom prst="rightArrow">
          <a:avLst>
            <a:gd name="adj1" fmla="val 60000"/>
            <a:gd name="adj2" fmla="val 50000"/>
          </a:avLst>
        </a:prstGeom>
      </dgm:spPr>
      <dgm:t>
        <a:bodyPr/>
        <a:lstStyle/>
        <a:p>
          <a:endParaRPr lang="es-MX"/>
        </a:p>
      </dgm:t>
    </dgm:pt>
    <dgm:pt modelId="{5816E70D-B82E-4BE9-B5F5-44E245CC5A44}" type="pres">
      <dgm:prSet presAssocID="{246E1E55-A1D9-4F05-97E3-E292D00459BC}" presName="connectorText" presStyleLbl="sibTrans2D1" presStyleIdx="1" presStyleCnt="4"/>
      <dgm:spPr/>
      <dgm:t>
        <a:bodyPr/>
        <a:lstStyle/>
        <a:p>
          <a:endParaRPr lang="es-MX"/>
        </a:p>
      </dgm:t>
    </dgm:pt>
    <dgm:pt modelId="{91E00C77-1474-4E9C-A7C6-C01D822CCE25}" type="pres">
      <dgm:prSet presAssocID="{27E14D38-BE7C-46C0-BC2B-CEACE9B2EA36}" presName="node" presStyleLbl="node1" presStyleIdx="1" presStyleCnt="4" custScaleX="162734" custScaleY="268928" custRadScaleRad="163320" custRadScaleInc="-4046">
        <dgm:presLayoutVars>
          <dgm:bulletEnabled val="1"/>
        </dgm:presLayoutVars>
      </dgm:prSet>
      <dgm:spPr>
        <a:prstGeom prst="ellipse">
          <a:avLst/>
        </a:prstGeom>
      </dgm:spPr>
      <dgm:t>
        <a:bodyPr/>
        <a:lstStyle/>
        <a:p>
          <a:endParaRPr lang="es-MX"/>
        </a:p>
      </dgm:t>
    </dgm:pt>
    <dgm:pt modelId="{1DF7EB18-B175-421B-BCC8-6689A36B5847}" type="pres">
      <dgm:prSet presAssocID="{ED266568-49B7-4AA0-BCB1-B7FFB14D42E1}" presName="parTrans" presStyleLbl="sibTrans2D1" presStyleIdx="2" presStyleCnt="4"/>
      <dgm:spPr>
        <a:prstGeom prst="rightArrow">
          <a:avLst>
            <a:gd name="adj1" fmla="val 60000"/>
            <a:gd name="adj2" fmla="val 50000"/>
          </a:avLst>
        </a:prstGeom>
      </dgm:spPr>
      <dgm:t>
        <a:bodyPr/>
        <a:lstStyle/>
        <a:p>
          <a:endParaRPr lang="es-MX"/>
        </a:p>
      </dgm:t>
    </dgm:pt>
    <dgm:pt modelId="{2ACEA764-9160-44D2-B562-DE50DBD0B817}" type="pres">
      <dgm:prSet presAssocID="{ED266568-49B7-4AA0-BCB1-B7FFB14D42E1}" presName="connectorText" presStyleLbl="sibTrans2D1" presStyleIdx="2" presStyleCnt="4"/>
      <dgm:spPr/>
      <dgm:t>
        <a:bodyPr/>
        <a:lstStyle/>
        <a:p>
          <a:endParaRPr lang="es-MX"/>
        </a:p>
      </dgm:t>
    </dgm:pt>
    <dgm:pt modelId="{6B5BDEDC-09B0-46B8-8E33-F79CC7F0F80F}" type="pres">
      <dgm:prSet presAssocID="{E7E3E49F-DBDA-4CC1-B500-2F5F8DACCAFE}" presName="node" presStyleLbl="node1" presStyleIdx="2" presStyleCnt="4" custScaleX="214701" custScaleY="146029">
        <dgm:presLayoutVars>
          <dgm:bulletEnabled val="1"/>
        </dgm:presLayoutVars>
      </dgm:prSet>
      <dgm:spPr>
        <a:prstGeom prst="ellipse">
          <a:avLst/>
        </a:prstGeom>
      </dgm:spPr>
      <dgm:t>
        <a:bodyPr/>
        <a:lstStyle/>
        <a:p>
          <a:endParaRPr lang="es-MX"/>
        </a:p>
      </dgm:t>
    </dgm:pt>
    <dgm:pt modelId="{E45563F9-B655-42C5-BB4F-23232E31A802}" type="pres">
      <dgm:prSet presAssocID="{02454692-46DB-451C-9E19-612FACC31A1D}" presName="parTrans" presStyleLbl="sibTrans2D1" presStyleIdx="3" presStyleCnt="4"/>
      <dgm:spPr>
        <a:prstGeom prst="rightArrow">
          <a:avLst>
            <a:gd name="adj1" fmla="val 60000"/>
            <a:gd name="adj2" fmla="val 50000"/>
          </a:avLst>
        </a:prstGeom>
      </dgm:spPr>
      <dgm:t>
        <a:bodyPr/>
        <a:lstStyle/>
        <a:p>
          <a:endParaRPr lang="es-MX"/>
        </a:p>
      </dgm:t>
    </dgm:pt>
    <dgm:pt modelId="{1D3E008C-54F1-4B04-8283-E9AFB2E5D875}" type="pres">
      <dgm:prSet presAssocID="{02454692-46DB-451C-9E19-612FACC31A1D}" presName="connectorText" presStyleLbl="sibTrans2D1" presStyleIdx="3" presStyleCnt="4"/>
      <dgm:spPr/>
      <dgm:t>
        <a:bodyPr/>
        <a:lstStyle/>
        <a:p>
          <a:endParaRPr lang="es-MX"/>
        </a:p>
      </dgm:t>
    </dgm:pt>
    <dgm:pt modelId="{CEDB2A64-7EAE-419A-BBED-D3981D9C4050}" type="pres">
      <dgm:prSet presAssocID="{7A00D34C-03FE-4AEA-A1AE-A8434A564474}" presName="node" presStyleLbl="node1" presStyleIdx="3" presStyleCnt="4" custScaleX="180080" custScaleY="120778" custRadScaleRad="159939" custRadScaleInc="-3435">
        <dgm:presLayoutVars>
          <dgm:bulletEnabled val="1"/>
        </dgm:presLayoutVars>
      </dgm:prSet>
      <dgm:spPr>
        <a:prstGeom prst="ellipse">
          <a:avLst/>
        </a:prstGeom>
      </dgm:spPr>
      <dgm:t>
        <a:bodyPr/>
        <a:lstStyle/>
        <a:p>
          <a:endParaRPr lang="es-MX"/>
        </a:p>
      </dgm:t>
    </dgm:pt>
  </dgm:ptLst>
  <dgm:cxnLst>
    <dgm:cxn modelId="{54AE6303-E801-4AA0-9E28-5DC4F62C6FF0}" srcId="{716EC664-A316-47FB-AB62-161F044DB2DD}" destId="{27E14D38-BE7C-46C0-BC2B-CEACE9B2EA36}" srcOrd="1" destOrd="0" parTransId="{246E1E55-A1D9-4F05-97E3-E292D00459BC}" sibTransId="{FEA7698F-7963-4B31-B8F6-8E54297FD0F4}"/>
    <dgm:cxn modelId="{7D01FBA8-3654-48CF-A646-7E2498186A98}" type="presOf" srcId="{246E1E55-A1D9-4F05-97E3-E292D00459BC}" destId="{6F65117C-8F31-483B-978E-0B6E60D83764}" srcOrd="0" destOrd="0" presId="urn:microsoft.com/office/officeart/2005/8/layout/radial5"/>
    <dgm:cxn modelId="{B7734EB2-EC06-4D89-938F-BF1A2DC05741}" type="presOf" srcId="{02454692-46DB-451C-9E19-612FACC31A1D}" destId="{1D3E008C-54F1-4B04-8283-E9AFB2E5D875}" srcOrd="1" destOrd="0" presId="urn:microsoft.com/office/officeart/2005/8/layout/radial5"/>
    <dgm:cxn modelId="{F5B95291-8D78-4224-8BB5-C8D793AECEC3}" srcId="{716EC664-A316-47FB-AB62-161F044DB2DD}" destId="{E7E3E49F-DBDA-4CC1-B500-2F5F8DACCAFE}" srcOrd="2" destOrd="0" parTransId="{ED266568-49B7-4AA0-BCB1-B7FFB14D42E1}" sibTransId="{1D164590-FAD0-46D7-BEF7-0B53659BFDD9}"/>
    <dgm:cxn modelId="{82AEFD29-B955-49FB-916C-C63EB0A5CE9F}" srcId="{DA56F5CD-77B5-4B56-8423-7894BDE03A34}" destId="{716EC664-A316-47FB-AB62-161F044DB2DD}" srcOrd="0" destOrd="0" parTransId="{53745E5A-EADE-48F8-ACF1-3BA2A2C7490F}" sibTransId="{6B07D8FD-65D0-4EA7-BC9B-152D4F6BBC32}"/>
    <dgm:cxn modelId="{4670681C-758A-4D84-861F-C348470C9C5B}" srcId="{716EC664-A316-47FB-AB62-161F044DB2DD}" destId="{5D136D04-C4ED-4F88-9FC3-8CB06016986E}" srcOrd="0" destOrd="0" parTransId="{6250A3BE-65AB-42EB-8D1E-3EB14C232F2D}" sibTransId="{10F7B9AE-8BB5-4917-A265-28692E3C85A9}"/>
    <dgm:cxn modelId="{F02946BD-7308-4D8B-952F-B4CE2F3910A0}" type="presOf" srcId="{5D136D04-C4ED-4F88-9FC3-8CB06016986E}" destId="{026860F7-5576-4915-9D3B-EE6A7879ABCB}" srcOrd="0" destOrd="0" presId="urn:microsoft.com/office/officeart/2005/8/layout/radial5"/>
    <dgm:cxn modelId="{9F62656A-B79C-452F-BF3E-0464D74EA3BB}" type="presOf" srcId="{246E1E55-A1D9-4F05-97E3-E292D00459BC}" destId="{5816E70D-B82E-4BE9-B5F5-44E245CC5A44}" srcOrd="1" destOrd="0" presId="urn:microsoft.com/office/officeart/2005/8/layout/radial5"/>
    <dgm:cxn modelId="{A8C7B66D-1A73-466C-BBEA-B44A353090AD}" type="presOf" srcId="{DA56F5CD-77B5-4B56-8423-7894BDE03A34}" destId="{5CED6C15-2160-4296-8F2D-CBB56F7001E0}" srcOrd="0" destOrd="0" presId="urn:microsoft.com/office/officeart/2005/8/layout/radial5"/>
    <dgm:cxn modelId="{074A6164-8487-46D4-9BD7-8D983D5632FB}" type="presOf" srcId="{6250A3BE-65AB-42EB-8D1E-3EB14C232F2D}" destId="{87C51DF0-4E28-48B1-A733-03D5FECA22D6}" srcOrd="0" destOrd="0" presId="urn:microsoft.com/office/officeart/2005/8/layout/radial5"/>
    <dgm:cxn modelId="{8391C23A-F6F2-431C-8398-F150A32D9B0C}" type="presOf" srcId="{7A00D34C-03FE-4AEA-A1AE-A8434A564474}" destId="{CEDB2A64-7EAE-419A-BBED-D3981D9C4050}" srcOrd="0" destOrd="0" presId="urn:microsoft.com/office/officeart/2005/8/layout/radial5"/>
    <dgm:cxn modelId="{87985CFA-9CFE-41B9-BDEF-195BD320FE9B}" type="presOf" srcId="{6250A3BE-65AB-42EB-8D1E-3EB14C232F2D}" destId="{CEC8AB02-8A19-4466-8548-C684FE078C3F}" srcOrd="1" destOrd="0" presId="urn:microsoft.com/office/officeart/2005/8/layout/radial5"/>
    <dgm:cxn modelId="{FC29DF59-EB8E-4E6C-88D9-D7EBC0B12A58}" type="presOf" srcId="{ED266568-49B7-4AA0-BCB1-B7FFB14D42E1}" destId="{1DF7EB18-B175-421B-BCC8-6689A36B5847}" srcOrd="0" destOrd="0" presId="urn:microsoft.com/office/officeart/2005/8/layout/radial5"/>
    <dgm:cxn modelId="{5D7D777C-06DE-4B63-9AB7-BE8CA4D31553}" type="presOf" srcId="{02454692-46DB-451C-9E19-612FACC31A1D}" destId="{E45563F9-B655-42C5-BB4F-23232E31A802}" srcOrd="0" destOrd="0" presId="urn:microsoft.com/office/officeart/2005/8/layout/radial5"/>
    <dgm:cxn modelId="{BEC87F11-EB80-4CEC-98CB-EF183A0AF7D8}" srcId="{716EC664-A316-47FB-AB62-161F044DB2DD}" destId="{7A00D34C-03FE-4AEA-A1AE-A8434A564474}" srcOrd="3" destOrd="0" parTransId="{02454692-46DB-451C-9E19-612FACC31A1D}" sibTransId="{4937CB3D-2193-425B-B690-B032BCCF0D29}"/>
    <dgm:cxn modelId="{6CC4B9E0-00E4-43DE-8949-5F2844A8CDD7}" type="presOf" srcId="{716EC664-A316-47FB-AB62-161F044DB2DD}" destId="{C907C6B4-06AE-4894-A079-B6D42F645488}" srcOrd="0" destOrd="0" presId="urn:microsoft.com/office/officeart/2005/8/layout/radial5"/>
    <dgm:cxn modelId="{00F9CA57-85AA-47E3-BA21-30317A22A84E}" type="presOf" srcId="{27E14D38-BE7C-46C0-BC2B-CEACE9B2EA36}" destId="{91E00C77-1474-4E9C-A7C6-C01D822CCE25}" srcOrd="0" destOrd="0" presId="urn:microsoft.com/office/officeart/2005/8/layout/radial5"/>
    <dgm:cxn modelId="{F2A8AD65-E935-467E-BB7F-9B9D9506E958}" type="presOf" srcId="{ED266568-49B7-4AA0-BCB1-B7FFB14D42E1}" destId="{2ACEA764-9160-44D2-B562-DE50DBD0B817}" srcOrd="1" destOrd="0" presId="urn:microsoft.com/office/officeart/2005/8/layout/radial5"/>
    <dgm:cxn modelId="{6AA4F727-1184-4F2C-A566-4F91EF01C14E}" type="presOf" srcId="{E7E3E49F-DBDA-4CC1-B500-2F5F8DACCAFE}" destId="{6B5BDEDC-09B0-46B8-8E33-F79CC7F0F80F}" srcOrd="0" destOrd="0" presId="urn:microsoft.com/office/officeart/2005/8/layout/radial5"/>
    <dgm:cxn modelId="{A97DD63C-3F00-4A18-BDC9-56C3916438EF}" type="presParOf" srcId="{5CED6C15-2160-4296-8F2D-CBB56F7001E0}" destId="{C907C6B4-06AE-4894-A079-B6D42F645488}" srcOrd="0" destOrd="0" presId="urn:microsoft.com/office/officeart/2005/8/layout/radial5"/>
    <dgm:cxn modelId="{797FCDEF-3D5B-4D4A-9BAE-4E4C3B859009}" type="presParOf" srcId="{5CED6C15-2160-4296-8F2D-CBB56F7001E0}" destId="{87C51DF0-4E28-48B1-A733-03D5FECA22D6}" srcOrd="1" destOrd="0" presId="urn:microsoft.com/office/officeart/2005/8/layout/radial5"/>
    <dgm:cxn modelId="{9BF1E93B-7C97-4BC3-90AE-49196366C286}" type="presParOf" srcId="{87C51DF0-4E28-48B1-A733-03D5FECA22D6}" destId="{CEC8AB02-8A19-4466-8548-C684FE078C3F}" srcOrd="0" destOrd="0" presId="urn:microsoft.com/office/officeart/2005/8/layout/radial5"/>
    <dgm:cxn modelId="{024AC9F4-4A89-404A-A021-7016DC30421E}" type="presParOf" srcId="{5CED6C15-2160-4296-8F2D-CBB56F7001E0}" destId="{026860F7-5576-4915-9D3B-EE6A7879ABCB}" srcOrd="2" destOrd="0" presId="urn:microsoft.com/office/officeart/2005/8/layout/radial5"/>
    <dgm:cxn modelId="{5CD88823-17C2-4F31-BBD9-4C58629AEACF}" type="presParOf" srcId="{5CED6C15-2160-4296-8F2D-CBB56F7001E0}" destId="{6F65117C-8F31-483B-978E-0B6E60D83764}" srcOrd="3" destOrd="0" presId="urn:microsoft.com/office/officeart/2005/8/layout/radial5"/>
    <dgm:cxn modelId="{AC457939-FFDE-4090-8ACF-3D6755AFEB0A}" type="presParOf" srcId="{6F65117C-8F31-483B-978E-0B6E60D83764}" destId="{5816E70D-B82E-4BE9-B5F5-44E245CC5A44}" srcOrd="0" destOrd="0" presId="urn:microsoft.com/office/officeart/2005/8/layout/radial5"/>
    <dgm:cxn modelId="{26A300C3-AA88-47D8-8132-866D513C6973}" type="presParOf" srcId="{5CED6C15-2160-4296-8F2D-CBB56F7001E0}" destId="{91E00C77-1474-4E9C-A7C6-C01D822CCE25}" srcOrd="4" destOrd="0" presId="urn:microsoft.com/office/officeart/2005/8/layout/radial5"/>
    <dgm:cxn modelId="{60DF8567-1AE6-4E41-916F-77E9FC25B89D}" type="presParOf" srcId="{5CED6C15-2160-4296-8F2D-CBB56F7001E0}" destId="{1DF7EB18-B175-421B-BCC8-6689A36B5847}" srcOrd="5" destOrd="0" presId="urn:microsoft.com/office/officeart/2005/8/layout/radial5"/>
    <dgm:cxn modelId="{4DB12474-559B-40E0-B244-9E16B16E816C}" type="presParOf" srcId="{1DF7EB18-B175-421B-BCC8-6689A36B5847}" destId="{2ACEA764-9160-44D2-B562-DE50DBD0B817}" srcOrd="0" destOrd="0" presId="urn:microsoft.com/office/officeart/2005/8/layout/radial5"/>
    <dgm:cxn modelId="{A495CBB3-8419-4068-8395-8D8E01654185}" type="presParOf" srcId="{5CED6C15-2160-4296-8F2D-CBB56F7001E0}" destId="{6B5BDEDC-09B0-46B8-8E33-F79CC7F0F80F}" srcOrd="6" destOrd="0" presId="urn:microsoft.com/office/officeart/2005/8/layout/radial5"/>
    <dgm:cxn modelId="{299246AB-7D76-4E74-9ED5-64F0214B7666}" type="presParOf" srcId="{5CED6C15-2160-4296-8F2D-CBB56F7001E0}" destId="{E45563F9-B655-42C5-BB4F-23232E31A802}" srcOrd="7" destOrd="0" presId="urn:microsoft.com/office/officeart/2005/8/layout/radial5"/>
    <dgm:cxn modelId="{0A900EB7-74FA-4AD6-931A-3018DF8CB7EB}" type="presParOf" srcId="{E45563F9-B655-42C5-BB4F-23232E31A802}" destId="{1D3E008C-54F1-4B04-8283-E9AFB2E5D875}" srcOrd="0" destOrd="0" presId="urn:microsoft.com/office/officeart/2005/8/layout/radial5"/>
    <dgm:cxn modelId="{1F7E7780-D50E-4CD6-95D2-F8E75A233C6D}" type="presParOf" srcId="{5CED6C15-2160-4296-8F2D-CBB56F7001E0}" destId="{CEDB2A64-7EAE-419A-BBED-D3981D9C4050}"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B2D39D-7945-49C0-8C51-FF47C38E9667}" type="doc">
      <dgm:prSet loTypeId="urn:microsoft.com/office/officeart/2005/8/layout/cycle5" loCatId="cycle" qsTypeId="urn:microsoft.com/office/officeart/2005/8/quickstyle/simple1" qsCatId="simple" csTypeId="urn:microsoft.com/office/officeart/2005/8/colors/accent1_4" csCatId="accent1" phldr="1"/>
      <dgm:spPr/>
      <dgm:t>
        <a:bodyPr/>
        <a:lstStyle/>
        <a:p>
          <a:endParaRPr lang="es-MX"/>
        </a:p>
      </dgm:t>
    </dgm:pt>
    <dgm:pt modelId="{943406A2-C0E3-4716-8DF5-274F862C0F58}">
      <dgm:prSet phldrT="[Texto]"/>
      <dgm:spPr>
        <a:xfrm>
          <a:off x="3359666" y="3149"/>
          <a:ext cx="2082114" cy="1353374"/>
        </a:xfrm>
      </dgm:spPr>
      <dgm:t>
        <a:bodyPr/>
        <a:lstStyle/>
        <a:p>
          <a:r>
            <a:rPr lang="es-MX" b="0" i="0" smtClean="0">
              <a:effectLst/>
              <a:latin typeface="arial"/>
              <a:ea typeface="+mn-ea"/>
              <a:cs typeface="+mn-cs"/>
            </a:rPr>
            <a:t>Ahorrar el agua</a:t>
          </a:r>
          <a:endParaRPr lang="es-MX" dirty="0">
            <a:latin typeface="Perpetua"/>
            <a:ea typeface="+mn-ea"/>
            <a:cs typeface="+mn-cs"/>
          </a:endParaRPr>
        </a:p>
      </dgm:t>
    </dgm:pt>
    <dgm:pt modelId="{E6B17C9B-FC30-40A2-A56F-F00275869C66}" type="parTrans" cxnId="{03FB4151-36D0-4F6C-B239-732875EC98F7}">
      <dgm:prSet/>
      <dgm:spPr/>
      <dgm:t>
        <a:bodyPr/>
        <a:lstStyle/>
        <a:p>
          <a:endParaRPr lang="es-MX"/>
        </a:p>
      </dgm:t>
    </dgm:pt>
    <dgm:pt modelId="{0FD13D3C-A0E3-4E38-A503-7B932C026BEE}" type="sibTrans" cxnId="{03FB4151-36D0-4F6C-B239-732875EC98F7}">
      <dgm:prSet/>
      <dgm:spPr>
        <a:xfrm>
          <a:off x="2293901" y="851394"/>
          <a:ext cx="5403864" cy="5403864"/>
        </a:xfrm>
      </dgm:spPr>
      <dgm:t>
        <a:bodyPr/>
        <a:lstStyle/>
        <a:p>
          <a:endParaRPr lang="es-MX"/>
        </a:p>
      </dgm:t>
    </dgm:pt>
    <dgm:pt modelId="{8CB0D93A-0278-4D32-A363-AE444AE591E6}">
      <dgm:prSet phldrT="[Texto]"/>
      <dgm:spPr>
        <a:xfrm>
          <a:off x="6270813" y="1728194"/>
          <a:ext cx="2082114" cy="1353374"/>
        </a:xfrm>
      </dgm:spPr>
      <dgm:t>
        <a:bodyPr/>
        <a:lstStyle/>
        <a:p>
          <a:pPr algn="just"/>
          <a:r>
            <a:rPr lang="es-MX" b="0" i="0" smtClean="0">
              <a:effectLst/>
              <a:latin typeface="arial"/>
              <a:ea typeface="+mn-ea"/>
              <a:cs typeface="+mn-cs"/>
            </a:rPr>
            <a:t>Ahorrar energía </a:t>
          </a:r>
          <a:endParaRPr lang="es-MX" dirty="0">
            <a:latin typeface="Perpetua"/>
            <a:ea typeface="+mn-ea"/>
            <a:cs typeface="+mn-cs"/>
          </a:endParaRPr>
        </a:p>
      </dgm:t>
    </dgm:pt>
    <dgm:pt modelId="{78189295-3917-41E2-B096-936A5A4B53D0}" type="parTrans" cxnId="{C732302F-E591-46DB-BE76-81CF873DA77F}">
      <dgm:prSet/>
      <dgm:spPr/>
      <dgm:t>
        <a:bodyPr/>
        <a:lstStyle/>
        <a:p>
          <a:endParaRPr lang="es-MX"/>
        </a:p>
      </dgm:t>
    </dgm:pt>
    <dgm:pt modelId="{3817A5E5-0485-4CA7-99CA-9FB0A87794B7}" type="sibTrans" cxnId="{C732302F-E591-46DB-BE76-81CF873DA77F}">
      <dgm:prSet/>
      <dgm:spPr>
        <a:xfrm>
          <a:off x="2055828" y="252408"/>
          <a:ext cx="5403864" cy="5403864"/>
        </a:xfrm>
      </dgm:spPr>
      <dgm:t>
        <a:bodyPr/>
        <a:lstStyle/>
        <a:p>
          <a:endParaRPr lang="es-MX"/>
        </a:p>
      </dgm:t>
    </dgm:pt>
    <dgm:pt modelId="{9DD7F031-C6DC-4107-8B78-7ED13EC13BDA}">
      <dgm:prSet phldrT="[Texto]"/>
      <dgm:spPr>
        <a:xfrm>
          <a:off x="4947822" y="4890990"/>
          <a:ext cx="2082114" cy="1353374"/>
        </a:xfrm>
      </dgm:spPr>
      <dgm:t>
        <a:bodyPr/>
        <a:lstStyle/>
        <a:p>
          <a:pPr algn="just"/>
          <a:r>
            <a:rPr lang="es-MX" b="0" i="0" dirty="0" smtClean="0">
              <a:effectLst/>
              <a:latin typeface="arial"/>
              <a:ea typeface="+mn-ea"/>
              <a:cs typeface="+mn-cs"/>
            </a:rPr>
            <a:t>Consumiendo solo lo que se necesita sin excesos. </a:t>
          </a:r>
          <a:endParaRPr lang="es-MX" dirty="0">
            <a:latin typeface="Perpetua"/>
            <a:ea typeface="+mn-ea"/>
            <a:cs typeface="+mn-cs"/>
          </a:endParaRPr>
        </a:p>
      </dgm:t>
    </dgm:pt>
    <dgm:pt modelId="{34509A5A-6ED2-4A0F-A510-20BAE631D8F7}" type="parTrans" cxnId="{B61C1AF6-CD11-43CC-97BE-069FD4C77C24}">
      <dgm:prSet/>
      <dgm:spPr/>
      <dgm:t>
        <a:bodyPr/>
        <a:lstStyle/>
        <a:p>
          <a:endParaRPr lang="es-MX"/>
        </a:p>
      </dgm:t>
    </dgm:pt>
    <dgm:pt modelId="{65483F5D-0FCB-4816-A340-A12C16308FB2}" type="sibTrans" cxnId="{B61C1AF6-CD11-43CC-97BE-069FD4C77C24}">
      <dgm:prSet/>
      <dgm:spPr>
        <a:xfrm>
          <a:off x="1698791" y="679836"/>
          <a:ext cx="5403864" cy="5403864"/>
        </a:xfrm>
      </dgm:spPr>
      <dgm:t>
        <a:bodyPr/>
        <a:lstStyle/>
        <a:p>
          <a:endParaRPr lang="es-MX"/>
        </a:p>
      </dgm:t>
    </dgm:pt>
    <dgm:pt modelId="{6BD221C9-C119-43CA-A289-828AFCF0743F}">
      <dgm:prSet phldrT="[Texto]" custT="1"/>
      <dgm:spPr>
        <a:xfrm>
          <a:off x="1771510" y="4890990"/>
          <a:ext cx="2082114" cy="1353374"/>
        </a:xfrm>
      </dgm:spPr>
      <dgm:t>
        <a:bodyPr/>
        <a:lstStyle/>
        <a:p>
          <a:pPr algn="just"/>
          <a:r>
            <a:rPr lang="es-MX" sz="2800" b="0" i="0" smtClean="0">
              <a:effectLst/>
              <a:latin typeface="arial"/>
              <a:ea typeface="+mn-ea"/>
              <a:cs typeface="+mn-cs"/>
            </a:rPr>
            <a:t>Reducir, Reutilizar Reciclar </a:t>
          </a:r>
          <a:endParaRPr lang="es-MX" sz="2800" dirty="0">
            <a:latin typeface="Perpetua"/>
            <a:ea typeface="+mn-ea"/>
            <a:cs typeface="+mn-cs"/>
          </a:endParaRPr>
        </a:p>
      </dgm:t>
    </dgm:pt>
    <dgm:pt modelId="{1C15A475-C3F7-4300-8E8E-E5FEA7DF935E}" type="parTrans" cxnId="{3052D313-7657-4485-BF8E-E7F6ED9BB6B9}">
      <dgm:prSet/>
      <dgm:spPr/>
      <dgm:t>
        <a:bodyPr/>
        <a:lstStyle/>
        <a:p>
          <a:endParaRPr lang="es-MX"/>
        </a:p>
      </dgm:t>
    </dgm:pt>
    <dgm:pt modelId="{5F8DDB29-9F0F-4B60-B187-186A015847EF}" type="sibTrans" cxnId="{3052D313-7657-4485-BF8E-E7F6ED9BB6B9}">
      <dgm:prSet/>
      <dgm:spPr>
        <a:xfrm>
          <a:off x="1410032" y="321262"/>
          <a:ext cx="5403864" cy="5403864"/>
        </a:xfrm>
      </dgm:spPr>
      <dgm:t>
        <a:bodyPr/>
        <a:lstStyle/>
        <a:p>
          <a:endParaRPr lang="es-MX"/>
        </a:p>
      </dgm:t>
    </dgm:pt>
    <dgm:pt modelId="{A9D8A736-42DB-47FC-8A79-83F153B186EF}">
      <dgm:prSet phldrT="[Texto]" custT="1"/>
      <dgm:spPr>
        <a:xfrm>
          <a:off x="72013" y="1656188"/>
          <a:ext cx="2979151" cy="1819124"/>
        </a:xfrm>
      </dgm:spPr>
      <dgm:t>
        <a:bodyPr/>
        <a:lstStyle/>
        <a:p>
          <a:pPr algn="just"/>
          <a:r>
            <a:rPr lang="es-MX" sz="1600" b="0" i="0" smtClean="0">
              <a:effectLst/>
              <a:latin typeface="arial"/>
              <a:ea typeface="+mn-ea"/>
              <a:cs typeface="+mn-cs"/>
            </a:rPr>
            <a:t>valores principales son: compromiso, responsabilidad, productividad, creatividad, justicia, equidad, pro-actividad, solidaridad y sostenibilidad</a:t>
          </a:r>
          <a:r>
            <a:rPr lang="es-MX" sz="1400" b="0" i="0" smtClean="0">
              <a:effectLst/>
              <a:latin typeface="arial"/>
              <a:ea typeface="+mn-ea"/>
              <a:cs typeface="+mn-cs"/>
            </a:rPr>
            <a:t> </a:t>
          </a:r>
          <a:endParaRPr lang="es-MX" sz="1400" dirty="0">
            <a:latin typeface="Perpetua"/>
            <a:ea typeface="+mn-ea"/>
            <a:cs typeface="+mn-cs"/>
          </a:endParaRPr>
        </a:p>
      </dgm:t>
    </dgm:pt>
    <dgm:pt modelId="{8E279202-800E-4551-A546-ADF42A45F706}" type="parTrans" cxnId="{97585696-3F38-4720-8CF1-2A2232C86B76}">
      <dgm:prSet/>
      <dgm:spPr/>
      <dgm:t>
        <a:bodyPr/>
        <a:lstStyle/>
        <a:p>
          <a:endParaRPr lang="es-MX"/>
        </a:p>
      </dgm:t>
    </dgm:pt>
    <dgm:pt modelId="{2D3C0073-3ACF-4519-93CB-9D272784FA19}" type="sibTrans" cxnId="{97585696-3F38-4720-8CF1-2A2232C86B76}">
      <dgm:prSet/>
      <dgm:spPr>
        <a:xfrm>
          <a:off x="1253590" y="821928"/>
          <a:ext cx="5403864" cy="5403864"/>
        </a:xfrm>
      </dgm:spPr>
      <dgm:t>
        <a:bodyPr/>
        <a:lstStyle/>
        <a:p>
          <a:endParaRPr lang="es-MX"/>
        </a:p>
      </dgm:t>
    </dgm:pt>
    <dgm:pt modelId="{DE582119-DA99-4141-B70B-693E2B204210}" type="pres">
      <dgm:prSet presAssocID="{90B2D39D-7945-49C0-8C51-FF47C38E9667}" presName="cycle" presStyleCnt="0">
        <dgm:presLayoutVars>
          <dgm:dir/>
          <dgm:resizeHandles val="exact"/>
        </dgm:presLayoutVars>
      </dgm:prSet>
      <dgm:spPr/>
      <dgm:t>
        <a:bodyPr/>
        <a:lstStyle/>
        <a:p>
          <a:endParaRPr lang="es-MX"/>
        </a:p>
      </dgm:t>
    </dgm:pt>
    <dgm:pt modelId="{3A1544D6-8A6C-4616-8B8F-624DBB58FBE4}" type="pres">
      <dgm:prSet presAssocID="{943406A2-C0E3-4716-8DF5-274F862C0F58}" presName="node" presStyleLbl="node1" presStyleIdx="0" presStyleCnt="5">
        <dgm:presLayoutVars>
          <dgm:bulletEnabled val="1"/>
        </dgm:presLayoutVars>
      </dgm:prSet>
      <dgm:spPr>
        <a:prstGeom prst="roundRect">
          <a:avLst/>
        </a:prstGeom>
      </dgm:spPr>
      <dgm:t>
        <a:bodyPr/>
        <a:lstStyle/>
        <a:p>
          <a:endParaRPr lang="es-MX"/>
        </a:p>
      </dgm:t>
    </dgm:pt>
    <dgm:pt modelId="{932F52EC-5C78-4778-A82E-3D7C86E142B9}" type="pres">
      <dgm:prSet presAssocID="{943406A2-C0E3-4716-8DF5-274F862C0F58}" presName="spNode" presStyleCnt="0"/>
      <dgm:spPr/>
      <dgm:t>
        <a:bodyPr/>
        <a:lstStyle/>
        <a:p>
          <a:endParaRPr lang="es-MX"/>
        </a:p>
      </dgm:t>
    </dgm:pt>
    <dgm:pt modelId="{BFC480F6-7A76-49EF-B9C4-8A21856968C4}" type="pres">
      <dgm:prSet presAssocID="{0FD13D3C-A0E3-4E38-A503-7B932C026BEE}" presName="sibTrans" presStyleLbl="sibTrans1D1" presStyleIdx="0" presStyleCnt="5"/>
      <dgm:spPr>
        <a:custGeom>
          <a:avLst/>
          <a:gdLst/>
          <a:ahLst/>
          <a:cxnLst/>
          <a:rect l="0" t="0" r="0" b="0"/>
          <a:pathLst>
            <a:path>
              <a:moveTo>
                <a:pt x="3490227" y="117550"/>
              </a:moveTo>
              <a:arcTo wR="2701932" hR="2701932" stAng="17217775" swAng="1384909"/>
            </a:path>
          </a:pathLst>
        </a:custGeom>
      </dgm:spPr>
      <dgm:t>
        <a:bodyPr/>
        <a:lstStyle/>
        <a:p>
          <a:endParaRPr lang="es-MX"/>
        </a:p>
      </dgm:t>
    </dgm:pt>
    <dgm:pt modelId="{B130558A-D236-48E7-A0DD-9E0E72A21DC9}" type="pres">
      <dgm:prSet presAssocID="{8CB0D93A-0278-4D32-A363-AE444AE591E6}" presName="node" presStyleLbl="node1" presStyleIdx="1" presStyleCnt="5" custRadScaleRad="115962" custRadScaleInc="-695">
        <dgm:presLayoutVars>
          <dgm:bulletEnabled val="1"/>
        </dgm:presLayoutVars>
      </dgm:prSet>
      <dgm:spPr>
        <a:prstGeom prst="roundRect">
          <a:avLst/>
        </a:prstGeom>
      </dgm:spPr>
      <dgm:t>
        <a:bodyPr/>
        <a:lstStyle/>
        <a:p>
          <a:endParaRPr lang="es-MX"/>
        </a:p>
      </dgm:t>
    </dgm:pt>
    <dgm:pt modelId="{762CD1B0-5356-494D-80A7-843096A75724}" type="pres">
      <dgm:prSet presAssocID="{8CB0D93A-0278-4D32-A363-AE444AE591E6}" presName="spNode" presStyleCnt="0"/>
      <dgm:spPr/>
      <dgm:t>
        <a:bodyPr/>
        <a:lstStyle/>
        <a:p>
          <a:endParaRPr lang="es-MX"/>
        </a:p>
      </dgm:t>
    </dgm:pt>
    <dgm:pt modelId="{A7FA834F-C9F4-4722-91EA-5C2ED8C47F98}" type="pres">
      <dgm:prSet presAssocID="{3817A5E5-0485-4CA7-99CA-9FB0A87794B7}" presName="sibTrans" presStyleLbl="sibTrans1D1" presStyleIdx="1" presStyleCnt="5"/>
      <dgm:spPr>
        <a:custGeom>
          <a:avLst/>
          <a:gdLst/>
          <a:ahLst/>
          <a:cxnLst/>
          <a:rect l="0" t="0" r="0" b="0"/>
          <a:pathLst>
            <a:path>
              <a:moveTo>
                <a:pt x="5353181" y="3222812"/>
              </a:moveTo>
              <a:arcTo wR="2701932" hR="2701932" stAng="666906" swAng="1575406"/>
            </a:path>
          </a:pathLst>
        </a:custGeom>
      </dgm:spPr>
      <dgm:t>
        <a:bodyPr/>
        <a:lstStyle/>
        <a:p>
          <a:endParaRPr lang="es-MX"/>
        </a:p>
      </dgm:t>
    </dgm:pt>
    <dgm:pt modelId="{C6944F4C-0FC5-4F04-A42E-38F3AF5033F7}" type="pres">
      <dgm:prSet presAssocID="{9DD7F031-C6DC-4107-8B78-7ED13EC13BDA}" presName="node" presStyleLbl="node1" presStyleIdx="2" presStyleCnt="5">
        <dgm:presLayoutVars>
          <dgm:bulletEnabled val="1"/>
        </dgm:presLayoutVars>
      </dgm:prSet>
      <dgm:spPr>
        <a:prstGeom prst="roundRect">
          <a:avLst/>
        </a:prstGeom>
      </dgm:spPr>
      <dgm:t>
        <a:bodyPr/>
        <a:lstStyle/>
        <a:p>
          <a:endParaRPr lang="es-MX"/>
        </a:p>
      </dgm:t>
    </dgm:pt>
    <dgm:pt modelId="{4B02D397-9929-47DC-AA7A-081DE0727198}" type="pres">
      <dgm:prSet presAssocID="{9DD7F031-C6DC-4107-8B78-7ED13EC13BDA}" presName="spNode" presStyleCnt="0"/>
      <dgm:spPr/>
      <dgm:t>
        <a:bodyPr/>
        <a:lstStyle/>
        <a:p>
          <a:endParaRPr lang="es-MX"/>
        </a:p>
      </dgm:t>
    </dgm:pt>
    <dgm:pt modelId="{F7FAAA98-6198-4A45-AFC4-CEDA6DF94D6A}" type="pres">
      <dgm:prSet presAssocID="{65483F5D-0FCB-4816-A340-A12C16308FB2}" presName="sibTrans" presStyleLbl="sibTrans1D1" presStyleIdx="2" presStyleCnt="5"/>
      <dgm:spPr>
        <a:custGeom>
          <a:avLst/>
          <a:gdLst/>
          <a:ahLst/>
          <a:cxnLst/>
          <a:rect l="0" t="0" r="0" b="0"/>
          <a:pathLst>
            <a:path>
              <a:moveTo>
                <a:pt x="3033165" y="5383484"/>
              </a:moveTo>
              <a:arcTo wR="2701932" hR="2701932" stAng="4977500" swAng="845001"/>
            </a:path>
          </a:pathLst>
        </a:custGeom>
      </dgm:spPr>
      <dgm:t>
        <a:bodyPr/>
        <a:lstStyle/>
        <a:p>
          <a:endParaRPr lang="es-MX"/>
        </a:p>
      </dgm:t>
    </dgm:pt>
    <dgm:pt modelId="{EB1E264C-6963-48B4-BDAB-74119D1B1759}" type="pres">
      <dgm:prSet presAssocID="{6BD221C9-C119-43CA-A289-828AFCF0743F}" presName="node" presStyleLbl="node1" presStyleIdx="3" presStyleCnt="5">
        <dgm:presLayoutVars>
          <dgm:bulletEnabled val="1"/>
        </dgm:presLayoutVars>
      </dgm:prSet>
      <dgm:spPr>
        <a:prstGeom prst="roundRect">
          <a:avLst/>
        </a:prstGeom>
      </dgm:spPr>
      <dgm:t>
        <a:bodyPr/>
        <a:lstStyle/>
        <a:p>
          <a:endParaRPr lang="es-MX"/>
        </a:p>
      </dgm:t>
    </dgm:pt>
    <dgm:pt modelId="{A5FB6B26-3BA5-4D9E-89D5-A67BDAA82DDA}" type="pres">
      <dgm:prSet presAssocID="{6BD221C9-C119-43CA-A289-828AFCF0743F}" presName="spNode" presStyleCnt="0"/>
      <dgm:spPr/>
      <dgm:t>
        <a:bodyPr/>
        <a:lstStyle/>
        <a:p>
          <a:endParaRPr lang="es-MX"/>
        </a:p>
      </dgm:t>
    </dgm:pt>
    <dgm:pt modelId="{947D5E6A-1942-4D72-9AB9-F09F1BC69402}" type="pres">
      <dgm:prSet presAssocID="{5F8DDB29-9F0F-4B60-B187-186A015847EF}" presName="sibTrans" presStyleLbl="sibTrans1D1" presStyleIdx="3" presStyleCnt="5"/>
      <dgm:spPr>
        <a:custGeom>
          <a:avLst/>
          <a:gdLst/>
          <a:ahLst/>
          <a:cxnLst/>
          <a:rect l="0" t="0" r="0" b="0"/>
          <a:pathLst>
            <a:path>
              <a:moveTo>
                <a:pt x="544415" y="4328449"/>
              </a:moveTo>
              <a:arcTo wR="2701932" hR="2701932" stAng="8579277" swAng="1239586"/>
            </a:path>
          </a:pathLst>
        </a:custGeom>
      </dgm:spPr>
      <dgm:t>
        <a:bodyPr/>
        <a:lstStyle/>
        <a:p>
          <a:endParaRPr lang="es-MX"/>
        </a:p>
      </dgm:t>
    </dgm:pt>
    <dgm:pt modelId="{0AB741B3-4FC4-4F10-9455-18ACAB1F3968}" type="pres">
      <dgm:prSet presAssocID="{A9D8A736-42DB-47FC-8A79-83F153B186EF}" presName="node" presStyleLbl="node1" presStyleIdx="4" presStyleCnt="5" custScaleX="143083" custScaleY="134414" custRadScaleRad="109332" custRadScaleInc="-8185">
        <dgm:presLayoutVars>
          <dgm:bulletEnabled val="1"/>
        </dgm:presLayoutVars>
      </dgm:prSet>
      <dgm:spPr>
        <a:prstGeom prst="roundRect">
          <a:avLst/>
        </a:prstGeom>
      </dgm:spPr>
      <dgm:t>
        <a:bodyPr/>
        <a:lstStyle/>
        <a:p>
          <a:endParaRPr lang="es-MX"/>
        </a:p>
      </dgm:t>
    </dgm:pt>
    <dgm:pt modelId="{5F2DC6D2-7095-423B-9DF1-C5C5B5EFE486}" type="pres">
      <dgm:prSet presAssocID="{A9D8A736-42DB-47FC-8A79-83F153B186EF}" presName="spNode" presStyleCnt="0"/>
      <dgm:spPr/>
      <dgm:t>
        <a:bodyPr/>
        <a:lstStyle/>
        <a:p>
          <a:endParaRPr lang="es-MX"/>
        </a:p>
      </dgm:t>
    </dgm:pt>
    <dgm:pt modelId="{6125F372-5A7A-47EB-A99E-421C0E433BA7}" type="pres">
      <dgm:prSet presAssocID="{2D3C0073-3ACF-4519-93CB-9D272784FA19}" presName="sibTrans" presStyleLbl="sibTrans1D1" presStyleIdx="4" presStyleCnt="5"/>
      <dgm:spPr>
        <a:custGeom>
          <a:avLst/>
          <a:gdLst/>
          <a:ahLst/>
          <a:cxnLst/>
          <a:rect l="0" t="0" r="0" b="0"/>
          <a:pathLst>
            <a:path>
              <a:moveTo>
                <a:pt x="977443" y="621889"/>
              </a:moveTo>
              <a:arcTo wR="2701932" hR="2701932" stAng="13820346" swAng="1218581"/>
            </a:path>
          </a:pathLst>
        </a:custGeom>
      </dgm:spPr>
      <dgm:t>
        <a:bodyPr/>
        <a:lstStyle/>
        <a:p>
          <a:endParaRPr lang="es-MX"/>
        </a:p>
      </dgm:t>
    </dgm:pt>
  </dgm:ptLst>
  <dgm:cxnLst>
    <dgm:cxn modelId="{64CF9DC8-EE6C-476D-8A6C-FE947BB55C52}" type="presOf" srcId="{65483F5D-0FCB-4816-A340-A12C16308FB2}" destId="{F7FAAA98-6198-4A45-AFC4-CEDA6DF94D6A}" srcOrd="0" destOrd="0" presId="urn:microsoft.com/office/officeart/2005/8/layout/cycle5"/>
    <dgm:cxn modelId="{CCD38CA6-9051-4DE4-953F-74397B6A8626}" type="presOf" srcId="{5F8DDB29-9F0F-4B60-B187-186A015847EF}" destId="{947D5E6A-1942-4D72-9AB9-F09F1BC69402}" srcOrd="0" destOrd="0" presId="urn:microsoft.com/office/officeart/2005/8/layout/cycle5"/>
    <dgm:cxn modelId="{38DE08B9-4C3A-46E2-A1C6-28FC18FBFC1D}" type="presOf" srcId="{0FD13D3C-A0E3-4E38-A503-7B932C026BEE}" destId="{BFC480F6-7A76-49EF-B9C4-8A21856968C4}" srcOrd="0" destOrd="0" presId="urn:microsoft.com/office/officeart/2005/8/layout/cycle5"/>
    <dgm:cxn modelId="{B61C1AF6-CD11-43CC-97BE-069FD4C77C24}" srcId="{90B2D39D-7945-49C0-8C51-FF47C38E9667}" destId="{9DD7F031-C6DC-4107-8B78-7ED13EC13BDA}" srcOrd="2" destOrd="0" parTransId="{34509A5A-6ED2-4A0F-A510-20BAE631D8F7}" sibTransId="{65483F5D-0FCB-4816-A340-A12C16308FB2}"/>
    <dgm:cxn modelId="{3052D313-7657-4485-BF8E-E7F6ED9BB6B9}" srcId="{90B2D39D-7945-49C0-8C51-FF47C38E9667}" destId="{6BD221C9-C119-43CA-A289-828AFCF0743F}" srcOrd="3" destOrd="0" parTransId="{1C15A475-C3F7-4300-8E8E-E5FEA7DF935E}" sibTransId="{5F8DDB29-9F0F-4B60-B187-186A015847EF}"/>
    <dgm:cxn modelId="{CADDD9BF-E5E5-405A-82BB-1F89F1A6870E}" type="presOf" srcId="{2D3C0073-3ACF-4519-93CB-9D272784FA19}" destId="{6125F372-5A7A-47EB-A99E-421C0E433BA7}" srcOrd="0" destOrd="0" presId="urn:microsoft.com/office/officeart/2005/8/layout/cycle5"/>
    <dgm:cxn modelId="{84164E6B-D9D4-46D8-9620-59DAE902CF4C}" type="presOf" srcId="{3817A5E5-0485-4CA7-99CA-9FB0A87794B7}" destId="{A7FA834F-C9F4-4722-91EA-5C2ED8C47F98}" srcOrd="0" destOrd="0" presId="urn:microsoft.com/office/officeart/2005/8/layout/cycle5"/>
    <dgm:cxn modelId="{4786B313-4D8C-439D-A4D8-88E05318B6C4}" type="presOf" srcId="{6BD221C9-C119-43CA-A289-828AFCF0743F}" destId="{EB1E264C-6963-48B4-BDAB-74119D1B1759}" srcOrd="0" destOrd="0" presId="urn:microsoft.com/office/officeart/2005/8/layout/cycle5"/>
    <dgm:cxn modelId="{CE59DB1E-E4AE-42D6-96D4-F348B41B0E2D}" type="presOf" srcId="{943406A2-C0E3-4716-8DF5-274F862C0F58}" destId="{3A1544D6-8A6C-4616-8B8F-624DBB58FBE4}" srcOrd="0" destOrd="0" presId="urn:microsoft.com/office/officeart/2005/8/layout/cycle5"/>
    <dgm:cxn modelId="{928D7931-4C7C-433A-A26C-D288CD4DC4F4}" type="presOf" srcId="{90B2D39D-7945-49C0-8C51-FF47C38E9667}" destId="{DE582119-DA99-4141-B70B-693E2B204210}" srcOrd="0" destOrd="0" presId="urn:microsoft.com/office/officeart/2005/8/layout/cycle5"/>
    <dgm:cxn modelId="{C732302F-E591-46DB-BE76-81CF873DA77F}" srcId="{90B2D39D-7945-49C0-8C51-FF47C38E9667}" destId="{8CB0D93A-0278-4D32-A363-AE444AE591E6}" srcOrd="1" destOrd="0" parTransId="{78189295-3917-41E2-B096-936A5A4B53D0}" sibTransId="{3817A5E5-0485-4CA7-99CA-9FB0A87794B7}"/>
    <dgm:cxn modelId="{F49EB1BF-10A2-4821-8846-23FABF20C1BF}" type="presOf" srcId="{8CB0D93A-0278-4D32-A363-AE444AE591E6}" destId="{B130558A-D236-48E7-A0DD-9E0E72A21DC9}" srcOrd="0" destOrd="0" presId="urn:microsoft.com/office/officeart/2005/8/layout/cycle5"/>
    <dgm:cxn modelId="{97585696-3F38-4720-8CF1-2A2232C86B76}" srcId="{90B2D39D-7945-49C0-8C51-FF47C38E9667}" destId="{A9D8A736-42DB-47FC-8A79-83F153B186EF}" srcOrd="4" destOrd="0" parTransId="{8E279202-800E-4551-A546-ADF42A45F706}" sibTransId="{2D3C0073-3ACF-4519-93CB-9D272784FA19}"/>
    <dgm:cxn modelId="{03FB4151-36D0-4F6C-B239-732875EC98F7}" srcId="{90B2D39D-7945-49C0-8C51-FF47C38E9667}" destId="{943406A2-C0E3-4716-8DF5-274F862C0F58}" srcOrd="0" destOrd="0" parTransId="{E6B17C9B-FC30-40A2-A56F-F00275869C66}" sibTransId="{0FD13D3C-A0E3-4E38-A503-7B932C026BEE}"/>
    <dgm:cxn modelId="{28F8C080-F075-4201-A82B-60648B6E151E}" type="presOf" srcId="{A9D8A736-42DB-47FC-8A79-83F153B186EF}" destId="{0AB741B3-4FC4-4F10-9455-18ACAB1F3968}" srcOrd="0" destOrd="0" presId="urn:microsoft.com/office/officeart/2005/8/layout/cycle5"/>
    <dgm:cxn modelId="{9FBE0077-1E6F-40B7-AADD-817C2285FB02}" type="presOf" srcId="{9DD7F031-C6DC-4107-8B78-7ED13EC13BDA}" destId="{C6944F4C-0FC5-4F04-A42E-38F3AF5033F7}" srcOrd="0" destOrd="0" presId="urn:microsoft.com/office/officeart/2005/8/layout/cycle5"/>
    <dgm:cxn modelId="{87A91D5D-6889-4197-B01C-2E5473AA08DB}" type="presParOf" srcId="{DE582119-DA99-4141-B70B-693E2B204210}" destId="{3A1544D6-8A6C-4616-8B8F-624DBB58FBE4}" srcOrd="0" destOrd="0" presId="urn:microsoft.com/office/officeart/2005/8/layout/cycle5"/>
    <dgm:cxn modelId="{348E65BD-6E0E-4B0E-98A1-D71D8846E53E}" type="presParOf" srcId="{DE582119-DA99-4141-B70B-693E2B204210}" destId="{932F52EC-5C78-4778-A82E-3D7C86E142B9}" srcOrd="1" destOrd="0" presId="urn:microsoft.com/office/officeart/2005/8/layout/cycle5"/>
    <dgm:cxn modelId="{22124CA1-298E-4E3F-9EF0-93780E362F9E}" type="presParOf" srcId="{DE582119-DA99-4141-B70B-693E2B204210}" destId="{BFC480F6-7A76-49EF-B9C4-8A21856968C4}" srcOrd="2" destOrd="0" presId="urn:microsoft.com/office/officeart/2005/8/layout/cycle5"/>
    <dgm:cxn modelId="{B7000E63-54D0-4FA8-8E7B-A1207AE72133}" type="presParOf" srcId="{DE582119-DA99-4141-B70B-693E2B204210}" destId="{B130558A-D236-48E7-A0DD-9E0E72A21DC9}" srcOrd="3" destOrd="0" presId="urn:microsoft.com/office/officeart/2005/8/layout/cycle5"/>
    <dgm:cxn modelId="{83E6871F-DD1A-4E84-AA5C-3771AF8CF766}" type="presParOf" srcId="{DE582119-DA99-4141-B70B-693E2B204210}" destId="{762CD1B0-5356-494D-80A7-843096A75724}" srcOrd="4" destOrd="0" presId="urn:microsoft.com/office/officeart/2005/8/layout/cycle5"/>
    <dgm:cxn modelId="{6C4BC70D-FA0B-4E23-9E52-8C20FDA7DBE8}" type="presParOf" srcId="{DE582119-DA99-4141-B70B-693E2B204210}" destId="{A7FA834F-C9F4-4722-91EA-5C2ED8C47F98}" srcOrd="5" destOrd="0" presId="urn:microsoft.com/office/officeart/2005/8/layout/cycle5"/>
    <dgm:cxn modelId="{156AEF7E-5DF6-43C8-8368-378B38917E0D}" type="presParOf" srcId="{DE582119-DA99-4141-B70B-693E2B204210}" destId="{C6944F4C-0FC5-4F04-A42E-38F3AF5033F7}" srcOrd="6" destOrd="0" presId="urn:microsoft.com/office/officeart/2005/8/layout/cycle5"/>
    <dgm:cxn modelId="{E28A8697-55B7-4498-8F57-7789535002A6}" type="presParOf" srcId="{DE582119-DA99-4141-B70B-693E2B204210}" destId="{4B02D397-9929-47DC-AA7A-081DE0727198}" srcOrd="7" destOrd="0" presId="urn:microsoft.com/office/officeart/2005/8/layout/cycle5"/>
    <dgm:cxn modelId="{FCC742CE-EA46-44AA-8BA4-4AE6C59391EB}" type="presParOf" srcId="{DE582119-DA99-4141-B70B-693E2B204210}" destId="{F7FAAA98-6198-4A45-AFC4-CEDA6DF94D6A}" srcOrd="8" destOrd="0" presId="urn:microsoft.com/office/officeart/2005/8/layout/cycle5"/>
    <dgm:cxn modelId="{C3B63F3F-F440-4668-A705-A404CC4A332D}" type="presParOf" srcId="{DE582119-DA99-4141-B70B-693E2B204210}" destId="{EB1E264C-6963-48B4-BDAB-74119D1B1759}" srcOrd="9" destOrd="0" presId="urn:microsoft.com/office/officeart/2005/8/layout/cycle5"/>
    <dgm:cxn modelId="{AA314604-7C5F-4400-BDB7-BC773964A4DC}" type="presParOf" srcId="{DE582119-DA99-4141-B70B-693E2B204210}" destId="{A5FB6B26-3BA5-4D9E-89D5-A67BDAA82DDA}" srcOrd="10" destOrd="0" presId="urn:microsoft.com/office/officeart/2005/8/layout/cycle5"/>
    <dgm:cxn modelId="{F8B532C5-7A10-4482-8AAF-93B3E8C2AAE6}" type="presParOf" srcId="{DE582119-DA99-4141-B70B-693E2B204210}" destId="{947D5E6A-1942-4D72-9AB9-F09F1BC69402}" srcOrd="11" destOrd="0" presId="urn:microsoft.com/office/officeart/2005/8/layout/cycle5"/>
    <dgm:cxn modelId="{DEAF0871-118E-4419-B5F6-A9EA8DB5B08E}" type="presParOf" srcId="{DE582119-DA99-4141-B70B-693E2B204210}" destId="{0AB741B3-4FC4-4F10-9455-18ACAB1F3968}" srcOrd="12" destOrd="0" presId="urn:microsoft.com/office/officeart/2005/8/layout/cycle5"/>
    <dgm:cxn modelId="{5BF19F9D-445B-4815-B289-DC8FF310DF16}" type="presParOf" srcId="{DE582119-DA99-4141-B70B-693E2B204210}" destId="{5F2DC6D2-7095-423B-9DF1-C5C5B5EFE486}" srcOrd="13" destOrd="0" presId="urn:microsoft.com/office/officeart/2005/8/layout/cycle5"/>
    <dgm:cxn modelId="{6641F15F-5C85-4BDB-80C5-03CFC47AF4F1}" type="presParOf" srcId="{DE582119-DA99-4141-B70B-693E2B204210}" destId="{6125F372-5A7A-47EB-A99E-421C0E433BA7}"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C6B0AE-401A-48E5-A53A-C75F04396D1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C82FFDC1-7990-45A6-98F5-C861D633C9AE}">
      <dgm:prSet phldrT="[Texto]"/>
      <dgm:spPr/>
      <dgm:t>
        <a:bodyPr/>
        <a:lstStyle/>
        <a:p>
          <a:r>
            <a:rPr lang="es-MX" dirty="0" smtClean="0"/>
            <a:t>Percepción de Aciertos </a:t>
          </a:r>
          <a:endParaRPr lang="es-MX" dirty="0"/>
        </a:p>
      </dgm:t>
    </dgm:pt>
    <dgm:pt modelId="{A14BF913-903C-4C8F-91FA-F50BAA456DD3}" type="parTrans" cxnId="{3BD56B6D-A4AA-4D12-A33C-E499D6730C05}">
      <dgm:prSet/>
      <dgm:spPr/>
      <dgm:t>
        <a:bodyPr/>
        <a:lstStyle/>
        <a:p>
          <a:endParaRPr lang="es-MX"/>
        </a:p>
      </dgm:t>
    </dgm:pt>
    <dgm:pt modelId="{86FAE5BB-F751-4340-A266-32922B34458D}" type="sibTrans" cxnId="{3BD56B6D-A4AA-4D12-A33C-E499D6730C05}">
      <dgm:prSet/>
      <dgm:spPr/>
      <dgm:t>
        <a:bodyPr/>
        <a:lstStyle/>
        <a:p>
          <a:endParaRPr lang="es-MX"/>
        </a:p>
      </dgm:t>
    </dgm:pt>
    <dgm:pt modelId="{D2DFCFCE-0DCC-413A-9ABA-26B715A1A66B}">
      <dgm:prSet phldrT="[Texto]"/>
      <dgm:spPr/>
      <dgm:t>
        <a:bodyPr/>
        <a:lstStyle/>
        <a:p>
          <a:r>
            <a:rPr lang="es-MX" dirty="0" smtClean="0"/>
            <a:t>Control del Déficit Público</a:t>
          </a:r>
          <a:endParaRPr lang="es-MX" dirty="0"/>
        </a:p>
      </dgm:t>
    </dgm:pt>
    <dgm:pt modelId="{86405997-B007-4AC0-9750-B7162F23B880}" type="parTrans" cxnId="{E4A1AA8F-0DDD-4D91-AEF7-C60DB665E83D}">
      <dgm:prSet/>
      <dgm:spPr/>
      <dgm:t>
        <a:bodyPr/>
        <a:lstStyle/>
        <a:p>
          <a:endParaRPr lang="es-MX"/>
        </a:p>
      </dgm:t>
    </dgm:pt>
    <dgm:pt modelId="{92CA5CFD-C029-4C8F-BBE0-A4555802E8D1}" type="sibTrans" cxnId="{E4A1AA8F-0DDD-4D91-AEF7-C60DB665E83D}">
      <dgm:prSet/>
      <dgm:spPr/>
      <dgm:t>
        <a:bodyPr/>
        <a:lstStyle/>
        <a:p>
          <a:endParaRPr lang="es-MX"/>
        </a:p>
      </dgm:t>
    </dgm:pt>
    <dgm:pt modelId="{5EDC92E6-3202-4A41-ACF9-B423F0310534}">
      <dgm:prSet phldrT="[Texto]"/>
      <dgm:spPr/>
      <dgm:t>
        <a:bodyPr/>
        <a:lstStyle/>
        <a:p>
          <a:r>
            <a:rPr lang="es-MX" dirty="0" smtClean="0"/>
            <a:t>Incremento de las Reservas Nacionales</a:t>
          </a:r>
          <a:endParaRPr lang="es-MX" dirty="0"/>
        </a:p>
      </dgm:t>
    </dgm:pt>
    <dgm:pt modelId="{B8EA1F91-6FC1-4E37-9506-CBF4909E7AD4}" type="parTrans" cxnId="{CB2EB9B0-DBBE-450B-9E6C-E9E541E5BD74}">
      <dgm:prSet/>
      <dgm:spPr/>
      <dgm:t>
        <a:bodyPr/>
        <a:lstStyle/>
        <a:p>
          <a:endParaRPr lang="es-MX"/>
        </a:p>
      </dgm:t>
    </dgm:pt>
    <dgm:pt modelId="{A23D6F73-36E7-4670-9C93-02ACA1514E49}" type="sibTrans" cxnId="{CB2EB9B0-DBBE-450B-9E6C-E9E541E5BD74}">
      <dgm:prSet/>
      <dgm:spPr/>
      <dgm:t>
        <a:bodyPr/>
        <a:lstStyle/>
        <a:p>
          <a:endParaRPr lang="es-MX"/>
        </a:p>
      </dgm:t>
    </dgm:pt>
    <dgm:pt modelId="{110FF6B2-4E7A-4E8B-822A-33B8F1E0D960}">
      <dgm:prSet phldrT="[Texto]"/>
      <dgm:spPr/>
      <dgm:t>
        <a:bodyPr/>
        <a:lstStyle/>
        <a:p>
          <a:r>
            <a:rPr lang="es-MX" dirty="0" smtClean="0"/>
            <a:t>Incremento del gasto en desarrollo social </a:t>
          </a:r>
          <a:endParaRPr lang="es-MX" dirty="0"/>
        </a:p>
      </dgm:t>
    </dgm:pt>
    <dgm:pt modelId="{360D1C0A-F1F9-4565-A69A-51033FE52F15}" type="parTrans" cxnId="{6B93073C-5124-4FD6-83F9-99F1A7B989E7}">
      <dgm:prSet/>
      <dgm:spPr/>
      <dgm:t>
        <a:bodyPr/>
        <a:lstStyle/>
        <a:p>
          <a:endParaRPr lang="es-MX"/>
        </a:p>
      </dgm:t>
    </dgm:pt>
    <dgm:pt modelId="{7EDF1EE1-0AAB-4428-BDC5-C4BD360CCFD1}" type="sibTrans" cxnId="{6B93073C-5124-4FD6-83F9-99F1A7B989E7}">
      <dgm:prSet/>
      <dgm:spPr/>
      <dgm:t>
        <a:bodyPr/>
        <a:lstStyle/>
        <a:p>
          <a:endParaRPr lang="es-MX"/>
        </a:p>
      </dgm:t>
    </dgm:pt>
    <dgm:pt modelId="{C80039CE-4DFF-4D01-A87C-D2DB312D996E}">
      <dgm:prSet phldrT="[Texto]"/>
      <dgm:spPr/>
      <dgm:t>
        <a:bodyPr/>
        <a:lstStyle/>
        <a:p>
          <a:r>
            <a:rPr lang="es-MX" dirty="0" smtClean="0"/>
            <a:t>Control de la inflación </a:t>
          </a:r>
          <a:endParaRPr lang="es-MX" dirty="0"/>
        </a:p>
      </dgm:t>
    </dgm:pt>
    <dgm:pt modelId="{2A199C57-D4C8-47B6-98E7-E48285452153}" type="parTrans" cxnId="{4AB105F2-8E64-4A0F-BE39-410E264DA6EE}">
      <dgm:prSet/>
      <dgm:spPr/>
      <dgm:t>
        <a:bodyPr/>
        <a:lstStyle/>
        <a:p>
          <a:endParaRPr lang="es-MX"/>
        </a:p>
      </dgm:t>
    </dgm:pt>
    <dgm:pt modelId="{9D124151-F54F-4F2F-B35F-7805B9DA0646}" type="sibTrans" cxnId="{4AB105F2-8E64-4A0F-BE39-410E264DA6EE}">
      <dgm:prSet/>
      <dgm:spPr/>
      <dgm:t>
        <a:bodyPr/>
        <a:lstStyle/>
        <a:p>
          <a:endParaRPr lang="es-MX"/>
        </a:p>
      </dgm:t>
    </dgm:pt>
    <dgm:pt modelId="{D2F28893-247D-40E4-A6DE-1DA2B9FBB7DC}">
      <dgm:prSet phldrT="[Texto]"/>
      <dgm:spPr/>
      <dgm:t>
        <a:bodyPr/>
        <a:lstStyle/>
        <a:p>
          <a:r>
            <a:rPr lang="es-MX" dirty="0" smtClean="0"/>
            <a:t>Libre flotación del tipo de cambio Peso/</a:t>
          </a:r>
          <a:r>
            <a:rPr lang="es-MX" dirty="0" err="1" smtClean="0"/>
            <a:t>Dolar</a:t>
          </a:r>
          <a:endParaRPr lang="es-MX" dirty="0"/>
        </a:p>
      </dgm:t>
    </dgm:pt>
    <dgm:pt modelId="{9807E9C0-D488-4A89-A49D-37BE2C74EC76}" type="parTrans" cxnId="{86FABD26-EB58-42B7-92E7-B3603B11BDDA}">
      <dgm:prSet/>
      <dgm:spPr/>
      <dgm:t>
        <a:bodyPr/>
        <a:lstStyle/>
        <a:p>
          <a:endParaRPr lang="es-MX"/>
        </a:p>
      </dgm:t>
    </dgm:pt>
    <dgm:pt modelId="{9170349A-2CF8-402B-9954-BB0699EC4346}" type="sibTrans" cxnId="{86FABD26-EB58-42B7-92E7-B3603B11BDDA}">
      <dgm:prSet/>
      <dgm:spPr/>
      <dgm:t>
        <a:bodyPr/>
        <a:lstStyle/>
        <a:p>
          <a:endParaRPr lang="es-MX"/>
        </a:p>
      </dgm:t>
    </dgm:pt>
    <dgm:pt modelId="{C244C889-696E-40E4-927D-FD330CFDCF25}">
      <dgm:prSet/>
      <dgm:spPr/>
      <dgm:t>
        <a:bodyPr/>
        <a:lstStyle/>
        <a:p>
          <a:r>
            <a:rPr lang="es-MX" dirty="0" smtClean="0"/>
            <a:t>Disminución de la Deuda Pública Exterior</a:t>
          </a:r>
          <a:endParaRPr lang="es-MX" dirty="0"/>
        </a:p>
      </dgm:t>
    </dgm:pt>
    <dgm:pt modelId="{3EE6D2CF-677A-4469-862A-CD1F1D0B9832}" type="parTrans" cxnId="{92978E5D-E214-40DB-8852-CA70ED630163}">
      <dgm:prSet/>
      <dgm:spPr/>
      <dgm:t>
        <a:bodyPr/>
        <a:lstStyle/>
        <a:p>
          <a:endParaRPr lang="es-MX"/>
        </a:p>
      </dgm:t>
    </dgm:pt>
    <dgm:pt modelId="{3203F26D-8971-45B5-8158-5D598D97A69B}" type="sibTrans" cxnId="{92978E5D-E214-40DB-8852-CA70ED630163}">
      <dgm:prSet/>
      <dgm:spPr/>
      <dgm:t>
        <a:bodyPr/>
        <a:lstStyle/>
        <a:p>
          <a:endParaRPr lang="es-MX"/>
        </a:p>
      </dgm:t>
    </dgm:pt>
    <dgm:pt modelId="{76504DBB-16F7-4B6F-9BEE-FD7DBBC7B85C}">
      <dgm:prSet/>
      <dgm:spPr/>
      <dgm:t>
        <a:bodyPr/>
        <a:lstStyle/>
        <a:p>
          <a:r>
            <a:rPr lang="es-MX" dirty="0" smtClean="0"/>
            <a:t>de 70,000 millones de dólares en el año 2000 a 49,900 millones en 2006</a:t>
          </a:r>
          <a:endParaRPr lang="es-MX" dirty="0"/>
        </a:p>
      </dgm:t>
    </dgm:pt>
    <dgm:pt modelId="{5675D831-DE8E-4384-B619-4C4474BFE17B}" type="parTrans" cxnId="{7BB52483-8024-41E5-9FE6-3C5940A1151F}">
      <dgm:prSet/>
      <dgm:spPr/>
      <dgm:t>
        <a:bodyPr/>
        <a:lstStyle/>
        <a:p>
          <a:endParaRPr lang="es-MX"/>
        </a:p>
      </dgm:t>
    </dgm:pt>
    <dgm:pt modelId="{463EFB66-8EF4-4AF5-9C3C-4363B9BA8632}" type="sibTrans" cxnId="{7BB52483-8024-41E5-9FE6-3C5940A1151F}">
      <dgm:prSet/>
      <dgm:spPr/>
      <dgm:t>
        <a:bodyPr/>
        <a:lstStyle/>
        <a:p>
          <a:endParaRPr lang="es-MX"/>
        </a:p>
      </dgm:t>
    </dgm:pt>
    <dgm:pt modelId="{F4C53544-CED0-496C-95B3-31002FD8DFFA}">
      <dgm:prSet/>
      <dgm:spPr/>
      <dgm:t>
        <a:bodyPr/>
        <a:lstStyle/>
        <a:p>
          <a:r>
            <a:rPr lang="es-MX" dirty="0" smtClean="0"/>
            <a:t>Construcción record  de Vivienda Popular</a:t>
          </a:r>
          <a:endParaRPr lang="es-MX" dirty="0"/>
        </a:p>
      </dgm:t>
    </dgm:pt>
    <dgm:pt modelId="{E4F17F0A-E3DC-4988-9CDD-BA25850EA44D}" type="parTrans" cxnId="{423B59E0-C8DF-4141-8037-12E042100937}">
      <dgm:prSet/>
      <dgm:spPr/>
      <dgm:t>
        <a:bodyPr/>
        <a:lstStyle/>
        <a:p>
          <a:endParaRPr lang="es-MX"/>
        </a:p>
      </dgm:t>
    </dgm:pt>
    <dgm:pt modelId="{4167BD02-5661-447A-81E0-0B9668A60ADD}" type="sibTrans" cxnId="{423B59E0-C8DF-4141-8037-12E042100937}">
      <dgm:prSet/>
      <dgm:spPr/>
      <dgm:t>
        <a:bodyPr/>
        <a:lstStyle/>
        <a:p>
          <a:endParaRPr lang="es-MX"/>
        </a:p>
      </dgm:t>
    </dgm:pt>
    <dgm:pt modelId="{C22649E9-8E28-4C21-AEE5-7B9C742EE693}">
      <dgm:prSet/>
      <dgm:spPr/>
      <dgm:t>
        <a:bodyPr/>
        <a:lstStyle/>
        <a:p>
          <a:r>
            <a:rPr lang="es-MX" dirty="0" smtClean="0"/>
            <a:t>Transparencia y acceso a la información </a:t>
          </a:r>
          <a:endParaRPr lang="es-MX" dirty="0"/>
        </a:p>
      </dgm:t>
    </dgm:pt>
    <dgm:pt modelId="{2C0025A0-52BB-4008-8E27-573DD07B711D}" type="parTrans" cxnId="{0BD4500A-062F-433C-A31E-B34BF60B9838}">
      <dgm:prSet/>
      <dgm:spPr/>
      <dgm:t>
        <a:bodyPr/>
        <a:lstStyle/>
        <a:p>
          <a:endParaRPr lang="es-MX"/>
        </a:p>
      </dgm:t>
    </dgm:pt>
    <dgm:pt modelId="{840B107D-2299-474E-99D9-679A898F68AF}" type="sibTrans" cxnId="{0BD4500A-062F-433C-A31E-B34BF60B9838}">
      <dgm:prSet/>
      <dgm:spPr/>
      <dgm:t>
        <a:bodyPr/>
        <a:lstStyle/>
        <a:p>
          <a:endParaRPr lang="es-MX"/>
        </a:p>
      </dgm:t>
    </dgm:pt>
    <dgm:pt modelId="{2C0524E0-76E9-432C-B063-0FF4AAC729B4}">
      <dgm:prSet/>
      <dgm:spPr/>
      <dgm:t>
        <a:bodyPr/>
        <a:lstStyle/>
        <a:p>
          <a:r>
            <a:rPr lang="es-MX" smtClean="0"/>
            <a:t>Apertura Democrática</a:t>
          </a:r>
          <a:endParaRPr lang="es-MX"/>
        </a:p>
      </dgm:t>
    </dgm:pt>
    <dgm:pt modelId="{7034F419-12E0-491D-B18F-A434408BD9A3}" type="parTrans" cxnId="{008ED9EC-6CB3-469F-B5FD-52229F5DB77E}">
      <dgm:prSet/>
      <dgm:spPr/>
      <dgm:t>
        <a:bodyPr/>
        <a:lstStyle/>
        <a:p>
          <a:endParaRPr lang="es-MX"/>
        </a:p>
      </dgm:t>
    </dgm:pt>
    <dgm:pt modelId="{B80AE573-ADFC-45A4-BF1C-BC652D4B73F4}" type="sibTrans" cxnId="{008ED9EC-6CB3-469F-B5FD-52229F5DB77E}">
      <dgm:prSet/>
      <dgm:spPr/>
      <dgm:t>
        <a:bodyPr/>
        <a:lstStyle/>
        <a:p>
          <a:endParaRPr lang="es-MX"/>
        </a:p>
      </dgm:t>
    </dgm:pt>
    <dgm:pt modelId="{6188B856-8C79-4D4F-AAC0-591B53D3B981}" type="pres">
      <dgm:prSet presAssocID="{41C6B0AE-401A-48E5-A53A-C75F04396D13}" presName="hierChild1" presStyleCnt="0">
        <dgm:presLayoutVars>
          <dgm:chPref val="1"/>
          <dgm:dir/>
          <dgm:animOne val="branch"/>
          <dgm:animLvl val="lvl"/>
          <dgm:resizeHandles/>
        </dgm:presLayoutVars>
      </dgm:prSet>
      <dgm:spPr/>
      <dgm:t>
        <a:bodyPr/>
        <a:lstStyle/>
        <a:p>
          <a:endParaRPr lang="es-MX"/>
        </a:p>
      </dgm:t>
    </dgm:pt>
    <dgm:pt modelId="{A448FB62-4D58-4CCB-B46E-FA8796D9A7C1}" type="pres">
      <dgm:prSet presAssocID="{C82FFDC1-7990-45A6-98F5-C861D633C9AE}" presName="hierRoot1" presStyleCnt="0"/>
      <dgm:spPr/>
    </dgm:pt>
    <dgm:pt modelId="{B700ACB3-7CFA-4C54-AAC9-17E7BC7E884D}" type="pres">
      <dgm:prSet presAssocID="{C82FFDC1-7990-45A6-98F5-C861D633C9AE}" presName="composite" presStyleCnt="0"/>
      <dgm:spPr/>
    </dgm:pt>
    <dgm:pt modelId="{AB686487-BCE1-4093-BD8C-540385F597DD}" type="pres">
      <dgm:prSet presAssocID="{C82FFDC1-7990-45A6-98F5-C861D633C9AE}" presName="background" presStyleLbl="node0" presStyleIdx="0" presStyleCnt="2"/>
      <dgm:spPr/>
    </dgm:pt>
    <dgm:pt modelId="{ACA2A87F-8C28-48AD-B6CE-0F9B82E05DFF}" type="pres">
      <dgm:prSet presAssocID="{C82FFDC1-7990-45A6-98F5-C861D633C9AE}" presName="text" presStyleLbl="fgAcc0" presStyleIdx="0" presStyleCnt="2">
        <dgm:presLayoutVars>
          <dgm:chPref val="3"/>
        </dgm:presLayoutVars>
      </dgm:prSet>
      <dgm:spPr/>
      <dgm:t>
        <a:bodyPr/>
        <a:lstStyle/>
        <a:p>
          <a:endParaRPr lang="es-MX"/>
        </a:p>
      </dgm:t>
    </dgm:pt>
    <dgm:pt modelId="{1426141C-70EC-4F71-960D-A8D07ED3768E}" type="pres">
      <dgm:prSet presAssocID="{C82FFDC1-7990-45A6-98F5-C861D633C9AE}" presName="hierChild2" presStyleCnt="0"/>
      <dgm:spPr/>
    </dgm:pt>
    <dgm:pt modelId="{77C83F8E-363A-4395-B30C-E006504C41F0}" type="pres">
      <dgm:prSet presAssocID="{86405997-B007-4AC0-9750-B7162F23B880}" presName="Name10" presStyleLbl="parChTrans1D2" presStyleIdx="0" presStyleCnt="4"/>
      <dgm:spPr/>
      <dgm:t>
        <a:bodyPr/>
        <a:lstStyle/>
        <a:p>
          <a:endParaRPr lang="es-MX"/>
        </a:p>
      </dgm:t>
    </dgm:pt>
    <dgm:pt modelId="{AAD2216C-1E04-42A8-847F-2B63FE39AF11}" type="pres">
      <dgm:prSet presAssocID="{D2DFCFCE-0DCC-413A-9ABA-26B715A1A66B}" presName="hierRoot2" presStyleCnt="0"/>
      <dgm:spPr/>
    </dgm:pt>
    <dgm:pt modelId="{E794A9DE-D514-4C46-A5D8-1B62E09F4AC6}" type="pres">
      <dgm:prSet presAssocID="{D2DFCFCE-0DCC-413A-9ABA-26B715A1A66B}" presName="composite2" presStyleCnt="0"/>
      <dgm:spPr/>
    </dgm:pt>
    <dgm:pt modelId="{3872427F-7BEF-4634-A718-17273D4A543C}" type="pres">
      <dgm:prSet presAssocID="{D2DFCFCE-0DCC-413A-9ABA-26B715A1A66B}" presName="background2" presStyleLbl="node2" presStyleIdx="0" presStyleCnt="4"/>
      <dgm:spPr/>
    </dgm:pt>
    <dgm:pt modelId="{27C059DB-CAAD-40C3-BB0A-CF177C5B01CC}" type="pres">
      <dgm:prSet presAssocID="{D2DFCFCE-0DCC-413A-9ABA-26B715A1A66B}" presName="text2" presStyleLbl="fgAcc2" presStyleIdx="0" presStyleCnt="4">
        <dgm:presLayoutVars>
          <dgm:chPref val="3"/>
        </dgm:presLayoutVars>
      </dgm:prSet>
      <dgm:spPr/>
      <dgm:t>
        <a:bodyPr/>
        <a:lstStyle/>
        <a:p>
          <a:endParaRPr lang="es-MX"/>
        </a:p>
      </dgm:t>
    </dgm:pt>
    <dgm:pt modelId="{3237DE18-5472-4E08-86FD-6E04F3D04EA2}" type="pres">
      <dgm:prSet presAssocID="{D2DFCFCE-0DCC-413A-9ABA-26B715A1A66B}" presName="hierChild3" presStyleCnt="0"/>
      <dgm:spPr/>
    </dgm:pt>
    <dgm:pt modelId="{9DDFE580-049A-4548-BC37-A17F618BF50C}" type="pres">
      <dgm:prSet presAssocID="{B8EA1F91-6FC1-4E37-9506-CBF4909E7AD4}" presName="Name17" presStyleLbl="parChTrans1D3" presStyleIdx="0" presStyleCnt="4"/>
      <dgm:spPr/>
      <dgm:t>
        <a:bodyPr/>
        <a:lstStyle/>
        <a:p>
          <a:endParaRPr lang="es-MX"/>
        </a:p>
      </dgm:t>
    </dgm:pt>
    <dgm:pt modelId="{9FD32777-E7FA-4789-BD7C-6BE4070021AB}" type="pres">
      <dgm:prSet presAssocID="{5EDC92E6-3202-4A41-ACF9-B423F0310534}" presName="hierRoot3" presStyleCnt="0"/>
      <dgm:spPr/>
    </dgm:pt>
    <dgm:pt modelId="{213549BD-FF09-4714-B9FA-1C06C26D6366}" type="pres">
      <dgm:prSet presAssocID="{5EDC92E6-3202-4A41-ACF9-B423F0310534}" presName="composite3" presStyleCnt="0"/>
      <dgm:spPr/>
    </dgm:pt>
    <dgm:pt modelId="{EAE9ABE8-C4ED-420F-A6DB-357793DBF591}" type="pres">
      <dgm:prSet presAssocID="{5EDC92E6-3202-4A41-ACF9-B423F0310534}" presName="background3" presStyleLbl="node3" presStyleIdx="0" presStyleCnt="4"/>
      <dgm:spPr/>
    </dgm:pt>
    <dgm:pt modelId="{7531B9B7-3AC7-4987-B3BB-B8122A37D8A9}" type="pres">
      <dgm:prSet presAssocID="{5EDC92E6-3202-4A41-ACF9-B423F0310534}" presName="text3" presStyleLbl="fgAcc3" presStyleIdx="0" presStyleCnt="4">
        <dgm:presLayoutVars>
          <dgm:chPref val="3"/>
        </dgm:presLayoutVars>
      </dgm:prSet>
      <dgm:spPr/>
      <dgm:t>
        <a:bodyPr/>
        <a:lstStyle/>
        <a:p>
          <a:endParaRPr lang="es-MX"/>
        </a:p>
      </dgm:t>
    </dgm:pt>
    <dgm:pt modelId="{B6E9AAB5-DC4C-41D7-AF0E-D82FFF86DC4A}" type="pres">
      <dgm:prSet presAssocID="{5EDC92E6-3202-4A41-ACF9-B423F0310534}" presName="hierChild4" presStyleCnt="0"/>
      <dgm:spPr/>
    </dgm:pt>
    <dgm:pt modelId="{F3FEF35B-376E-4F00-9523-11FE2FCF4F21}" type="pres">
      <dgm:prSet presAssocID="{360D1C0A-F1F9-4565-A69A-51033FE52F15}" presName="Name17" presStyleLbl="parChTrans1D3" presStyleIdx="1" presStyleCnt="4"/>
      <dgm:spPr/>
      <dgm:t>
        <a:bodyPr/>
        <a:lstStyle/>
        <a:p>
          <a:endParaRPr lang="es-MX"/>
        </a:p>
      </dgm:t>
    </dgm:pt>
    <dgm:pt modelId="{9AF4DEE2-4BA7-484D-93F7-C3262FF2FF42}" type="pres">
      <dgm:prSet presAssocID="{110FF6B2-4E7A-4E8B-822A-33B8F1E0D960}" presName="hierRoot3" presStyleCnt="0"/>
      <dgm:spPr/>
    </dgm:pt>
    <dgm:pt modelId="{FA36C290-551B-4BD2-B696-2CE9882604C7}" type="pres">
      <dgm:prSet presAssocID="{110FF6B2-4E7A-4E8B-822A-33B8F1E0D960}" presName="composite3" presStyleCnt="0"/>
      <dgm:spPr/>
    </dgm:pt>
    <dgm:pt modelId="{1F135C40-D0EB-481C-8D23-59928A93C576}" type="pres">
      <dgm:prSet presAssocID="{110FF6B2-4E7A-4E8B-822A-33B8F1E0D960}" presName="background3" presStyleLbl="node3" presStyleIdx="1" presStyleCnt="4"/>
      <dgm:spPr/>
    </dgm:pt>
    <dgm:pt modelId="{838BFCC5-0715-4F8E-8628-3C3E538E340D}" type="pres">
      <dgm:prSet presAssocID="{110FF6B2-4E7A-4E8B-822A-33B8F1E0D960}" presName="text3" presStyleLbl="fgAcc3" presStyleIdx="1" presStyleCnt="4">
        <dgm:presLayoutVars>
          <dgm:chPref val="3"/>
        </dgm:presLayoutVars>
      </dgm:prSet>
      <dgm:spPr/>
      <dgm:t>
        <a:bodyPr/>
        <a:lstStyle/>
        <a:p>
          <a:endParaRPr lang="es-MX"/>
        </a:p>
      </dgm:t>
    </dgm:pt>
    <dgm:pt modelId="{E2F83B79-F754-4FD5-9366-7244A283366A}" type="pres">
      <dgm:prSet presAssocID="{110FF6B2-4E7A-4E8B-822A-33B8F1E0D960}" presName="hierChild4" presStyleCnt="0"/>
      <dgm:spPr/>
    </dgm:pt>
    <dgm:pt modelId="{689FF7BC-BAB8-44CD-BE3D-5B731FEE20A3}" type="pres">
      <dgm:prSet presAssocID="{2A199C57-D4C8-47B6-98E7-E48285452153}" presName="Name10" presStyleLbl="parChTrans1D2" presStyleIdx="1" presStyleCnt="4"/>
      <dgm:spPr/>
      <dgm:t>
        <a:bodyPr/>
        <a:lstStyle/>
        <a:p>
          <a:endParaRPr lang="es-MX"/>
        </a:p>
      </dgm:t>
    </dgm:pt>
    <dgm:pt modelId="{571742D6-92DC-4471-8B1F-6266CC4E4EAF}" type="pres">
      <dgm:prSet presAssocID="{C80039CE-4DFF-4D01-A87C-D2DB312D996E}" presName="hierRoot2" presStyleCnt="0"/>
      <dgm:spPr/>
    </dgm:pt>
    <dgm:pt modelId="{BED4F2BB-8C5A-492C-8778-DA1FF5E9D198}" type="pres">
      <dgm:prSet presAssocID="{C80039CE-4DFF-4D01-A87C-D2DB312D996E}" presName="composite2" presStyleCnt="0"/>
      <dgm:spPr/>
    </dgm:pt>
    <dgm:pt modelId="{B1F79B90-0168-4F36-B53F-FE39382B6030}" type="pres">
      <dgm:prSet presAssocID="{C80039CE-4DFF-4D01-A87C-D2DB312D996E}" presName="background2" presStyleLbl="node2" presStyleIdx="1" presStyleCnt="4"/>
      <dgm:spPr/>
    </dgm:pt>
    <dgm:pt modelId="{31DAFA97-84CF-4231-B8EF-370A8436681A}" type="pres">
      <dgm:prSet presAssocID="{C80039CE-4DFF-4D01-A87C-D2DB312D996E}" presName="text2" presStyleLbl="fgAcc2" presStyleIdx="1" presStyleCnt="4">
        <dgm:presLayoutVars>
          <dgm:chPref val="3"/>
        </dgm:presLayoutVars>
      </dgm:prSet>
      <dgm:spPr/>
      <dgm:t>
        <a:bodyPr/>
        <a:lstStyle/>
        <a:p>
          <a:endParaRPr lang="es-MX"/>
        </a:p>
      </dgm:t>
    </dgm:pt>
    <dgm:pt modelId="{268C23B7-2ECE-4432-A55E-F5742C4DB11B}" type="pres">
      <dgm:prSet presAssocID="{C80039CE-4DFF-4D01-A87C-D2DB312D996E}" presName="hierChild3" presStyleCnt="0"/>
      <dgm:spPr/>
    </dgm:pt>
    <dgm:pt modelId="{BA2F4B92-E6A0-45AB-9933-DF938FE7C985}" type="pres">
      <dgm:prSet presAssocID="{9807E9C0-D488-4A89-A49D-37BE2C74EC76}" presName="Name17" presStyleLbl="parChTrans1D3" presStyleIdx="2" presStyleCnt="4"/>
      <dgm:spPr/>
      <dgm:t>
        <a:bodyPr/>
        <a:lstStyle/>
        <a:p>
          <a:endParaRPr lang="es-MX"/>
        </a:p>
      </dgm:t>
    </dgm:pt>
    <dgm:pt modelId="{B82D8E84-814A-4289-AD67-7A88FE9D4B17}" type="pres">
      <dgm:prSet presAssocID="{D2F28893-247D-40E4-A6DE-1DA2B9FBB7DC}" presName="hierRoot3" presStyleCnt="0"/>
      <dgm:spPr/>
    </dgm:pt>
    <dgm:pt modelId="{720CD836-5E0F-49FB-A57D-5840C3C6C5B7}" type="pres">
      <dgm:prSet presAssocID="{D2F28893-247D-40E4-A6DE-1DA2B9FBB7DC}" presName="composite3" presStyleCnt="0"/>
      <dgm:spPr/>
    </dgm:pt>
    <dgm:pt modelId="{A44C1186-2372-4A0B-97E7-3A4888A92455}" type="pres">
      <dgm:prSet presAssocID="{D2F28893-247D-40E4-A6DE-1DA2B9FBB7DC}" presName="background3" presStyleLbl="node3" presStyleIdx="2" presStyleCnt="4"/>
      <dgm:spPr/>
    </dgm:pt>
    <dgm:pt modelId="{5A822DA8-18B5-46C1-A3DC-4C6896192936}" type="pres">
      <dgm:prSet presAssocID="{D2F28893-247D-40E4-A6DE-1DA2B9FBB7DC}" presName="text3" presStyleLbl="fgAcc3" presStyleIdx="2" presStyleCnt="4">
        <dgm:presLayoutVars>
          <dgm:chPref val="3"/>
        </dgm:presLayoutVars>
      </dgm:prSet>
      <dgm:spPr/>
      <dgm:t>
        <a:bodyPr/>
        <a:lstStyle/>
        <a:p>
          <a:endParaRPr lang="es-MX"/>
        </a:p>
      </dgm:t>
    </dgm:pt>
    <dgm:pt modelId="{733C6429-C19B-4790-8897-5A9709163167}" type="pres">
      <dgm:prSet presAssocID="{D2F28893-247D-40E4-A6DE-1DA2B9FBB7DC}" presName="hierChild4" presStyleCnt="0"/>
      <dgm:spPr/>
    </dgm:pt>
    <dgm:pt modelId="{BB4F17A9-FABE-4E16-9821-D608C5700F78}" type="pres">
      <dgm:prSet presAssocID="{3EE6D2CF-677A-4469-862A-CD1F1D0B9832}" presName="Name17" presStyleLbl="parChTrans1D3" presStyleIdx="3" presStyleCnt="4"/>
      <dgm:spPr/>
      <dgm:t>
        <a:bodyPr/>
        <a:lstStyle/>
        <a:p>
          <a:endParaRPr lang="es-MX"/>
        </a:p>
      </dgm:t>
    </dgm:pt>
    <dgm:pt modelId="{13900361-6E5D-41D7-BD83-DBF3E4727A59}" type="pres">
      <dgm:prSet presAssocID="{C244C889-696E-40E4-927D-FD330CFDCF25}" presName="hierRoot3" presStyleCnt="0"/>
      <dgm:spPr/>
    </dgm:pt>
    <dgm:pt modelId="{5B6D2374-ED52-41D2-8197-533278E012E0}" type="pres">
      <dgm:prSet presAssocID="{C244C889-696E-40E4-927D-FD330CFDCF25}" presName="composite3" presStyleCnt="0"/>
      <dgm:spPr/>
    </dgm:pt>
    <dgm:pt modelId="{156BF18E-19C3-4CF4-B8F5-18AD9496DBA7}" type="pres">
      <dgm:prSet presAssocID="{C244C889-696E-40E4-927D-FD330CFDCF25}" presName="background3" presStyleLbl="node3" presStyleIdx="3" presStyleCnt="4"/>
      <dgm:spPr/>
    </dgm:pt>
    <dgm:pt modelId="{66C5E09B-2E2C-4285-978A-A96FB78C758B}" type="pres">
      <dgm:prSet presAssocID="{C244C889-696E-40E4-927D-FD330CFDCF25}" presName="text3" presStyleLbl="fgAcc3" presStyleIdx="3" presStyleCnt="4">
        <dgm:presLayoutVars>
          <dgm:chPref val="3"/>
        </dgm:presLayoutVars>
      </dgm:prSet>
      <dgm:spPr/>
      <dgm:t>
        <a:bodyPr/>
        <a:lstStyle/>
        <a:p>
          <a:endParaRPr lang="es-MX"/>
        </a:p>
      </dgm:t>
    </dgm:pt>
    <dgm:pt modelId="{8560AF45-D7B2-4804-ADFA-A67992E8C5A9}" type="pres">
      <dgm:prSet presAssocID="{C244C889-696E-40E4-927D-FD330CFDCF25}" presName="hierChild4" presStyleCnt="0"/>
      <dgm:spPr/>
    </dgm:pt>
    <dgm:pt modelId="{6DEEF9FF-6A54-4163-AE8B-B10019CEE8C1}" type="pres">
      <dgm:prSet presAssocID="{5675D831-DE8E-4384-B619-4C4474BFE17B}" presName="Name23" presStyleLbl="parChTrans1D4" presStyleIdx="0" presStyleCnt="1"/>
      <dgm:spPr/>
      <dgm:t>
        <a:bodyPr/>
        <a:lstStyle/>
        <a:p>
          <a:endParaRPr lang="es-MX"/>
        </a:p>
      </dgm:t>
    </dgm:pt>
    <dgm:pt modelId="{23FC7E1D-B332-4A4F-97B7-024ED7CF1AA3}" type="pres">
      <dgm:prSet presAssocID="{76504DBB-16F7-4B6F-9BEE-FD7DBBC7B85C}" presName="hierRoot4" presStyleCnt="0"/>
      <dgm:spPr/>
    </dgm:pt>
    <dgm:pt modelId="{0B0D9C98-D372-4EDE-BBBD-8B460A491E32}" type="pres">
      <dgm:prSet presAssocID="{76504DBB-16F7-4B6F-9BEE-FD7DBBC7B85C}" presName="composite4" presStyleCnt="0"/>
      <dgm:spPr/>
    </dgm:pt>
    <dgm:pt modelId="{01BE5BCC-5A6F-476E-A02A-CA4912980E68}" type="pres">
      <dgm:prSet presAssocID="{76504DBB-16F7-4B6F-9BEE-FD7DBBC7B85C}" presName="background4" presStyleLbl="node4" presStyleIdx="0" presStyleCnt="1"/>
      <dgm:spPr/>
    </dgm:pt>
    <dgm:pt modelId="{46FD140C-C668-4E92-9557-3669E3EEA406}" type="pres">
      <dgm:prSet presAssocID="{76504DBB-16F7-4B6F-9BEE-FD7DBBC7B85C}" presName="text4" presStyleLbl="fgAcc4" presStyleIdx="0" presStyleCnt="1">
        <dgm:presLayoutVars>
          <dgm:chPref val="3"/>
        </dgm:presLayoutVars>
      </dgm:prSet>
      <dgm:spPr/>
      <dgm:t>
        <a:bodyPr/>
        <a:lstStyle/>
        <a:p>
          <a:endParaRPr lang="es-MX"/>
        </a:p>
      </dgm:t>
    </dgm:pt>
    <dgm:pt modelId="{72EB4736-CC69-4B56-B1ED-77922BC035DA}" type="pres">
      <dgm:prSet presAssocID="{76504DBB-16F7-4B6F-9BEE-FD7DBBC7B85C}" presName="hierChild5" presStyleCnt="0"/>
      <dgm:spPr/>
    </dgm:pt>
    <dgm:pt modelId="{83B62E19-0B1F-41CE-A751-3BFF3741901F}" type="pres">
      <dgm:prSet presAssocID="{E4F17F0A-E3DC-4988-9CDD-BA25850EA44D}" presName="Name10" presStyleLbl="parChTrans1D2" presStyleIdx="2" presStyleCnt="4"/>
      <dgm:spPr/>
      <dgm:t>
        <a:bodyPr/>
        <a:lstStyle/>
        <a:p>
          <a:endParaRPr lang="es-MX"/>
        </a:p>
      </dgm:t>
    </dgm:pt>
    <dgm:pt modelId="{6BC8A2D1-04A8-4DE0-AB90-B639267AD560}" type="pres">
      <dgm:prSet presAssocID="{F4C53544-CED0-496C-95B3-31002FD8DFFA}" presName="hierRoot2" presStyleCnt="0"/>
      <dgm:spPr/>
    </dgm:pt>
    <dgm:pt modelId="{AB421852-FD57-4694-BB3B-172BAE96BFAB}" type="pres">
      <dgm:prSet presAssocID="{F4C53544-CED0-496C-95B3-31002FD8DFFA}" presName="composite2" presStyleCnt="0"/>
      <dgm:spPr/>
    </dgm:pt>
    <dgm:pt modelId="{8F5A9453-6C9B-45E1-AAF6-32FCF6938CE9}" type="pres">
      <dgm:prSet presAssocID="{F4C53544-CED0-496C-95B3-31002FD8DFFA}" presName="background2" presStyleLbl="node2" presStyleIdx="2" presStyleCnt="4"/>
      <dgm:spPr/>
    </dgm:pt>
    <dgm:pt modelId="{AFAC1DF0-B75C-415A-9F89-4EF9D4D3FC77}" type="pres">
      <dgm:prSet presAssocID="{F4C53544-CED0-496C-95B3-31002FD8DFFA}" presName="text2" presStyleLbl="fgAcc2" presStyleIdx="2" presStyleCnt="4" custLinFactNeighborX="-1728" custLinFactNeighborY="1030">
        <dgm:presLayoutVars>
          <dgm:chPref val="3"/>
        </dgm:presLayoutVars>
      </dgm:prSet>
      <dgm:spPr/>
      <dgm:t>
        <a:bodyPr/>
        <a:lstStyle/>
        <a:p>
          <a:endParaRPr lang="es-MX"/>
        </a:p>
      </dgm:t>
    </dgm:pt>
    <dgm:pt modelId="{DA49B0C8-5D72-46EE-B3E4-FC591F381AA8}" type="pres">
      <dgm:prSet presAssocID="{F4C53544-CED0-496C-95B3-31002FD8DFFA}" presName="hierChild3" presStyleCnt="0"/>
      <dgm:spPr/>
    </dgm:pt>
    <dgm:pt modelId="{C07E0DB0-D5CB-4874-A1DF-458DC72A92A7}" type="pres">
      <dgm:prSet presAssocID="{2C0025A0-52BB-4008-8E27-573DD07B711D}" presName="Name10" presStyleLbl="parChTrans1D2" presStyleIdx="3" presStyleCnt="4"/>
      <dgm:spPr/>
      <dgm:t>
        <a:bodyPr/>
        <a:lstStyle/>
        <a:p>
          <a:endParaRPr lang="es-MX"/>
        </a:p>
      </dgm:t>
    </dgm:pt>
    <dgm:pt modelId="{352E5F8E-1411-4D1E-BCB1-FA554E2D7AA3}" type="pres">
      <dgm:prSet presAssocID="{C22649E9-8E28-4C21-AEE5-7B9C742EE693}" presName="hierRoot2" presStyleCnt="0"/>
      <dgm:spPr/>
    </dgm:pt>
    <dgm:pt modelId="{41FCEB77-250E-47DD-ABAE-405D1AAD895B}" type="pres">
      <dgm:prSet presAssocID="{C22649E9-8E28-4C21-AEE5-7B9C742EE693}" presName="composite2" presStyleCnt="0"/>
      <dgm:spPr/>
    </dgm:pt>
    <dgm:pt modelId="{E28A527E-F547-4DA3-9FA4-B62FC3272A4E}" type="pres">
      <dgm:prSet presAssocID="{C22649E9-8E28-4C21-AEE5-7B9C742EE693}" presName="background2" presStyleLbl="node2" presStyleIdx="3" presStyleCnt="4"/>
      <dgm:spPr/>
    </dgm:pt>
    <dgm:pt modelId="{D09568E7-3B6D-445F-BFD7-C4D0A09762A4}" type="pres">
      <dgm:prSet presAssocID="{C22649E9-8E28-4C21-AEE5-7B9C742EE693}" presName="text2" presStyleLbl="fgAcc2" presStyleIdx="3" presStyleCnt="4">
        <dgm:presLayoutVars>
          <dgm:chPref val="3"/>
        </dgm:presLayoutVars>
      </dgm:prSet>
      <dgm:spPr/>
      <dgm:t>
        <a:bodyPr/>
        <a:lstStyle/>
        <a:p>
          <a:endParaRPr lang="es-MX"/>
        </a:p>
      </dgm:t>
    </dgm:pt>
    <dgm:pt modelId="{3C942D39-156E-4F80-9215-A322A2B64093}" type="pres">
      <dgm:prSet presAssocID="{C22649E9-8E28-4C21-AEE5-7B9C742EE693}" presName="hierChild3" presStyleCnt="0"/>
      <dgm:spPr/>
    </dgm:pt>
    <dgm:pt modelId="{1745C95F-2A8E-45F9-91E9-C0008C4F1A7E}" type="pres">
      <dgm:prSet presAssocID="{2C0524E0-76E9-432C-B063-0FF4AAC729B4}" presName="hierRoot1" presStyleCnt="0"/>
      <dgm:spPr/>
    </dgm:pt>
    <dgm:pt modelId="{537B1A2B-FE15-414C-9D23-C9DF22B2A49C}" type="pres">
      <dgm:prSet presAssocID="{2C0524E0-76E9-432C-B063-0FF4AAC729B4}" presName="composite" presStyleCnt="0"/>
      <dgm:spPr/>
    </dgm:pt>
    <dgm:pt modelId="{2BB16A72-2433-4E94-891E-9C4B2A9B673F}" type="pres">
      <dgm:prSet presAssocID="{2C0524E0-76E9-432C-B063-0FF4AAC729B4}" presName="background" presStyleLbl="node0" presStyleIdx="1" presStyleCnt="2"/>
      <dgm:spPr/>
    </dgm:pt>
    <dgm:pt modelId="{B45D7531-BEA2-484D-BE53-36B0FB7116D9}" type="pres">
      <dgm:prSet presAssocID="{2C0524E0-76E9-432C-B063-0FF4AAC729B4}" presName="text" presStyleLbl="fgAcc0" presStyleIdx="1" presStyleCnt="2" custLinFactNeighborX="1937" custLinFactNeighborY="-13125">
        <dgm:presLayoutVars>
          <dgm:chPref val="3"/>
        </dgm:presLayoutVars>
      </dgm:prSet>
      <dgm:spPr/>
      <dgm:t>
        <a:bodyPr/>
        <a:lstStyle/>
        <a:p>
          <a:endParaRPr lang="es-MX"/>
        </a:p>
      </dgm:t>
    </dgm:pt>
    <dgm:pt modelId="{14CC60FF-F9FF-4AE3-8989-B1EBA869281E}" type="pres">
      <dgm:prSet presAssocID="{2C0524E0-76E9-432C-B063-0FF4AAC729B4}" presName="hierChild2" presStyleCnt="0"/>
      <dgm:spPr/>
    </dgm:pt>
  </dgm:ptLst>
  <dgm:cxnLst>
    <dgm:cxn modelId="{3BD56B6D-A4AA-4D12-A33C-E499D6730C05}" srcId="{41C6B0AE-401A-48E5-A53A-C75F04396D13}" destId="{C82FFDC1-7990-45A6-98F5-C861D633C9AE}" srcOrd="0" destOrd="0" parTransId="{A14BF913-903C-4C8F-91FA-F50BAA456DD3}" sibTransId="{86FAE5BB-F751-4340-A266-32922B34458D}"/>
    <dgm:cxn modelId="{6B93073C-5124-4FD6-83F9-99F1A7B989E7}" srcId="{D2DFCFCE-0DCC-413A-9ABA-26B715A1A66B}" destId="{110FF6B2-4E7A-4E8B-822A-33B8F1E0D960}" srcOrd="1" destOrd="0" parTransId="{360D1C0A-F1F9-4565-A69A-51033FE52F15}" sibTransId="{7EDF1EE1-0AAB-4428-BDC5-C4BD360CCFD1}"/>
    <dgm:cxn modelId="{0DBD8500-C538-42F9-89B0-17A16428AE0A}" type="presOf" srcId="{D2DFCFCE-0DCC-413A-9ABA-26B715A1A66B}" destId="{27C059DB-CAAD-40C3-BB0A-CF177C5B01CC}" srcOrd="0" destOrd="0" presId="urn:microsoft.com/office/officeart/2005/8/layout/hierarchy1"/>
    <dgm:cxn modelId="{BC07932E-0148-4EC2-98AC-A1B0843D1905}" type="presOf" srcId="{110FF6B2-4E7A-4E8B-822A-33B8F1E0D960}" destId="{838BFCC5-0715-4F8E-8628-3C3E538E340D}" srcOrd="0" destOrd="0" presId="urn:microsoft.com/office/officeart/2005/8/layout/hierarchy1"/>
    <dgm:cxn modelId="{765E6713-65DB-48A8-80F5-FD01E4D932D0}" type="presOf" srcId="{2A199C57-D4C8-47B6-98E7-E48285452153}" destId="{689FF7BC-BAB8-44CD-BE3D-5B731FEE20A3}" srcOrd="0" destOrd="0" presId="urn:microsoft.com/office/officeart/2005/8/layout/hierarchy1"/>
    <dgm:cxn modelId="{AE725CFB-26ED-4A88-9630-F83F86B308DA}" type="presOf" srcId="{5EDC92E6-3202-4A41-ACF9-B423F0310534}" destId="{7531B9B7-3AC7-4987-B3BB-B8122A37D8A9}" srcOrd="0" destOrd="0" presId="urn:microsoft.com/office/officeart/2005/8/layout/hierarchy1"/>
    <dgm:cxn modelId="{07F191DE-C5A3-4735-B568-5427FD39512E}" type="presOf" srcId="{B8EA1F91-6FC1-4E37-9506-CBF4909E7AD4}" destId="{9DDFE580-049A-4548-BC37-A17F618BF50C}" srcOrd="0" destOrd="0" presId="urn:microsoft.com/office/officeart/2005/8/layout/hierarchy1"/>
    <dgm:cxn modelId="{B3B75876-CDCC-46FE-9412-6C96ACC13885}" type="presOf" srcId="{C82FFDC1-7990-45A6-98F5-C861D633C9AE}" destId="{ACA2A87F-8C28-48AD-B6CE-0F9B82E05DFF}" srcOrd="0" destOrd="0" presId="urn:microsoft.com/office/officeart/2005/8/layout/hierarchy1"/>
    <dgm:cxn modelId="{4AB105F2-8E64-4A0F-BE39-410E264DA6EE}" srcId="{C82FFDC1-7990-45A6-98F5-C861D633C9AE}" destId="{C80039CE-4DFF-4D01-A87C-D2DB312D996E}" srcOrd="1" destOrd="0" parTransId="{2A199C57-D4C8-47B6-98E7-E48285452153}" sibTransId="{9D124151-F54F-4F2F-B35F-7805B9DA0646}"/>
    <dgm:cxn modelId="{008ED9EC-6CB3-469F-B5FD-52229F5DB77E}" srcId="{41C6B0AE-401A-48E5-A53A-C75F04396D13}" destId="{2C0524E0-76E9-432C-B063-0FF4AAC729B4}" srcOrd="1" destOrd="0" parTransId="{7034F419-12E0-491D-B18F-A434408BD9A3}" sibTransId="{B80AE573-ADFC-45A4-BF1C-BC652D4B73F4}"/>
    <dgm:cxn modelId="{86FABD26-EB58-42B7-92E7-B3603B11BDDA}" srcId="{C80039CE-4DFF-4D01-A87C-D2DB312D996E}" destId="{D2F28893-247D-40E4-A6DE-1DA2B9FBB7DC}" srcOrd="0" destOrd="0" parTransId="{9807E9C0-D488-4A89-A49D-37BE2C74EC76}" sibTransId="{9170349A-2CF8-402B-9954-BB0699EC4346}"/>
    <dgm:cxn modelId="{B7DD7A0D-C3E4-4230-90EE-C0F7499FC06E}" type="presOf" srcId="{E4F17F0A-E3DC-4988-9CDD-BA25850EA44D}" destId="{83B62E19-0B1F-41CE-A751-3BFF3741901F}" srcOrd="0" destOrd="0" presId="urn:microsoft.com/office/officeart/2005/8/layout/hierarchy1"/>
    <dgm:cxn modelId="{7BB52483-8024-41E5-9FE6-3C5940A1151F}" srcId="{C244C889-696E-40E4-927D-FD330CFDCF25}" destId="{76504DBB-16F7-4B6F-9BEE-FD7DBBC7B85C}" srcOrd="0" destOrd="0" parTransId="{5675D831-DE8E-4384-B619-4C4474BFE17B}" sibTransId="{463EFB66-8EF4-4AF5-9C3C-4363B9BA8632}"/>
    <dgm:cxn modelId="{E4A1AA8F-0DDD-4D91-AEF7-C60DB665E83D}" srcId="{C82FFDC1-7990-45A6-98F5-C861D633C9AE}" destId="{D2DFCFCE-0DCC-413A-9ABA-26B715A1A66B}" srcOrd="0" destOrd="0" parTransId="{86405997-B007-4AC0-9750-B7162F23B880}" sibTransId="{92CA5CFD-C029-4C8F-BBE0-A4555802E8D1}"/>
    <dgm:cxn modelId="{92978E5D-E214-40DB-8852-CA70ED630163}" srcId="{C80039CE-4DFF-4D01-A87C-D2DB312D996E}" destId="{C244C889-696E-40E4-927D-FD330CFDCF25}" srcOrd="1" destOrd="0" parTransId="{3EE6D2CF-677A-4469-862A-CD1F1D0B9832}" sibTransId="{3203F26D-8971-45B5-8158-5D598D97A69B}"/>
    <dgm:cxn modelId="{9F64BDE9-23F0-4FE1-B57D-48D5D363024E}" type="presOf" srcId="{C80039CE-4DFF-4D01-A87C-D2DB312D996E}" destId="{31DAFA97-84CF-4231-B8EF-370A8436681A}" srcOrd="0" destOrd="0" presId="urn:microsoft.com/office/officeart/2005/8/layout/hierarchy1"/>
    <dgm:cxn modelId="{FCC3466A-EB3A-4441-83BB-5DB70706EA89}" type="presOf" srcId="{360D1C0A-F1F9-4565-A69A-51033FE52F15}" destId="{F3FEF35B-376E-4F00-9523-11FE2FCF4F21}" srcOrd="0" destOrd="0" presId="urn:microsoft.com/office/officeart/2005/8/layout/hierarchy1"/>
    <dgm:cxn modelId="{F0227D2C-D885-42A7-AA6D-31A01C303A37}" type="presOf" srcId="{D2F28893-247D-40E4-A6DE-1DA2B9FBB7DC}" destId="{5A822DA8-18B5-46C1-A3DC-4C6896192936}" srcOrd="0" destOrd="0" presId="urn:microsoft.com/office/officeart/2005/8/layout/hierarchy1"/>
    <dgm:cxn modelId="{CAA19ACC-C0A4-4696-B1F9-326E9BB2540E}" type="presOf" srcId="{5675D831-DE8E-4384-B619-4C4474BFE17B}" destId="{6DEEF9FF-6A54-4163-AE8B-B10019CEE8C1}" srcOrd="0" destOrd="0" presId="urn:microsoft.com/office/officeart/2005/8/layout/hierarchy1"/>
    <dgm:cxn modelId="{E2992E22-2F20-467E-ACBA-1D70F38D2B93}" type="presOf" srcId="{86405997-B007-4AC0-9750-B7162F23B880}" destId="{77C83F8E-363A-4395-B30C-E006504C41F0}" srcOrd="0" destOrd="0" presId="urn:microsoft.com/office/officeart/2005/8/layout/hierarchy1"/>
    <dgm:cxn modelId="{85F36807-0097-4C7F-B0E2-4CF755A52F3D}" type="presOf" srcId="{F4C53544-CED0-496C-95B3-31002FD8DFFA}" destId="{AFAC1DF0-B75C-415A-9F89-4EF9D4D3FC77}" srcOrd="0" destOrd="0" presId="urn:microsoft.com/office/officeart/2005/8/layout/hierarchy1"/>
    <dgm:cxn modelId="{D2B28315-2418-45BE-8C4C-6199E4BE806E}" type="presOf" srcId="{C22649E9-8E28-4C21-AEE5-7B9C742EE693}" destId="{D09568E7-3B6D-445F-BFD7-C4D0A09762A4}" srcOrd="0" destOrd="0" presId="urn:microsoft.com/office/officeart/2005/8/layout/hierarchy1"/>
    <dgm:cxn modelId="{359A4EFC-B84C-4C9E-BCD1-9339F230FDE3}" type="presOf" srcId="{2C0524E0-76E9-432C-B063-0FF4AAC729B4}" destId="{B45D7531-BEA2-484D-BE53-36B0FB7116D9}" srcOrd="0" destOrd="0" presId="urn:microsoft.com/office/officeart/2005/8/layout/hierarchy1"/>
    <dgm:cxn modelId="{6785E11E-DA62-4636-9376-6D2CA5C59FD0}" type="presOf" srcId="{76504DBB-16F7-4B6F-9BEE-FD7DBBC7B85C}" destId="{46FD140C-C668-4E92-9557-3669E3EEA406}" srcOrd="0" destOrd="0" presId="urn:microsoft.com/office/officeart/2005/8/layout/hierarchy1"/>
    <dgm:cxn modelId="{31AC9600-66A1-4A42-B47E-7B5EC6ACD6C0}" type="presOf" srcId="{2C0025A0-52BB-4008-8E27-573DD07B711D}" destId="{C07E0DB0-D5CB-4874-A1DF-458DC72A92A7}" srcOrd="0" destOrd="0" presId="urn:microsoft.com/office/officeart/2005/8/layout/hierarchy1"/>
    <dgm:cxn modelId="{CB2EB9B0-DBBE-450B-9E6C-E9E541E5BD74}" srcId="{D2DFCFCE-0DCC-413A-9ABA-26B715A1A66B}" destId="{5EDC92E6-3202-4A41-ACF9-B423F0310534}" srcOrd="0" destOrd="0" parTransId="{B8EA1F91-6FC1-4E37-9506-CBF4909E7AD4}" sibTransId="{A23D6F73-36E7-4670-9C93-02ACA1514E49}"/>
    <dgm:cxn modelId="{CFB6D4A4-AE91-43C4-8DA2-7E7EFAA2EDDD}" type="presOf" srcId="{41C6B0AE-401A-48E5-A53A-C75F04396D13}" destId="{6188B856-8C79-4D4F-AAC0-591B53D3B981}" srcOrd="0" destOrd="0" presId="urn:microsoft.com/office/officeart/2005/8/layout/hierarchy1"/>
    <dgm:cxn modelId="{0BD4500A-062F-433C-A31E-B34BF60B9838}" srcId="{C82FFDC1-7990-45A6-98F5-C861D633C9AE}" destId="{C22649E9-8E28-4C21-AEE5-7B9C742EE693}" srcOrd="3" destOrd="0" parTransId="{2C0025A0-52BB-4008-8E27-573DD07B711D}" sibTransId="{840B107D-2299-474E-99D9-679A898F68AF}"/>
    <dgm:cxn modelId="{39BB1A94-E273-4220-B7F1-17076E3945FA}" type="presOf" srcId="{C244C889-696E-40E4-927D-FD330CFDCF25}" destId="{66C5E09B-2E2C-4285-978A-A96FB78C758B}" srcOrd="0" destOrd="0" presId="urn:microsoft.com/office/officeart/2005/8/layout/hierarchy1"/>
    <dgm:cxn modelId="{485ACECF-C69F-4E3E-8B69-E1F0E64020F7}" type="presOf" srcId="{9807E9C0-D488-4A89-A49D-37BE2C74EC76}" destId="{BA2F4B92-E6A0-45AB-9933-DF938FE7C985}" srcOrd="0" destOrd="0" presId="urn:microsoft.com/office/officeart/2005/8/layout/hierarchy1"/>
    <dgm:cxn modelId="{423B59E0-C8DF-4141-8037-12E042100937}" srcId="{C82FFDC1-7990-45A6-98F5-C861D633C9AE}" destId="{F4C53544-CED0-496C-95B3-31002FD8DFFA}" srcOrd="2" destOrd="0" parTransId="{E4F17F0A-E3DC-4988-9CDD-BA25850EA44D}" sibTransId="{4167BD02-5661-447A-81E0-0B9668A60ADD}"/>
    <dgm:cxn modelId="{461D576D-60D2-4D96-9247-5D9B3DDB01EF}" type="presOf" srcId="{3EE6D2CF-677A-4469-862A-CD1F1D0B9832}" destId="{BB4F17A9-FABE-4E16-9821-D608C5700F78}" srcOrd="0" destOrd="0" presId="urn:microsoft.com/office/officeart/2005/8/layout/hierarchy1"/>
    <dgm:cxn modelId="{65BA8E75-A5FA-4129-94CD-BCC5196898E8}" type="presParOf" srcId="{6188B856-8C79-4D4F-AAC0-591B53D3B981}" destId="{A448FB62-4D58-4CCB-B46E-FA8796D9A7C1}" srcOrd="0" destOrd="0" presId="urn:microsoft.com/office/officeart/2005/8/layout/hierarchy1"/>
    <dgm:cxn modelId="{105AFC51-7D02-4A22-BF09-191F7368CAF7}" type="presParOf" srcId="{A448FB62-4D58-4CCB-B46E-FA8796D9A7C1}" destId="{B700ACB3-7CFA-4C54-AAC9-17E7BC7E884D}" srcOrd="0" destOrd="0" presId="urn:microsoft.com/office/officeart/2005/8/layout/hierarchy1"/>
    <dgm:cxn modelId="{3227CA0E-1FA0-4CD5-86F6-F855E12805F5}" type="presParOf" srcId="{B700ACB3-7CFA-4C54-AAC9-17E7BC7E884D}" destId="{AB686487-BCE1-4093-BD8C-540385F597DD}" srcOrd="0" destOrd="0" presId="urn:microsoft.com/office/officeart/2005/8/layout/hierarchy1"/>
    <dgm:cxn modelId="{348AB4F3-5842-48AC-8312-F033FB44A191}" type="presParOf" srcId="{B700ACB3-7CFA-4C54-AAC9-17E7BC7E884D}" destId="{ACA2A87F-8C28-48AD-B6CE-0F9B82E05DFF}" srcOrd="1" destOrd="0" presId="urn:microsoft.com/office/officeart/2005/8/layout/hierarchy1"/>
    <dgm:cxn modelId="{58A9DF1A-2D49-4BB3-820D-0BE47190A080}" type="presParOf" srcId="{A448FB62-4D58-4CCB-B46E-FA8796D9A7C1}" destId="{1426141C-70EC-4F71-960D-A8D07ED3768E}" srcOrd="1" destOrd="0" presId="urn:microsoft.com/office/officeart/2005/8/layout/hierarchy1"/>
    <dgm:cxn modelId="{7518D5A9-8F9F-4F61-9DCE-AE1BB963855A}" type="presParOf" srcId="{1426141C-70EC-4F71-960D-A8D07ED3768E}" destId="{77C83F8E-363A-4395-B30C-E006504C41F0}" srcOrd="0" destOrd="0" presId="urn:microsoft.com/office/officeart/2005/8/layout/hierarchy1"/>
    <dgm:cxn modelId="{0EF37E3B-9FE5-4654-B8E1-1002F7BBAA51}" type="presParOf" srcId="{1426141C-70EC-4F71-960D-A8D07ED3768E}" destId="{AAD2216C-1E04-42A8-847F-2B63FE39AF11}" srcOrd="1" destOrd="0" presId="urn:microsoft.com/office/officeart/2005/8/layout/hierarchy1"/>
    <dgm:cxn modelId="{219BBED6-4C19-48FF-AAE7-B4B3A025BA71}" type="presParOf" srcId="{AAD2216C-1E04-42A8-847F-2B63FE39AF11}" destId="{E794A9DE-D514-4C46-A5D8-1B62E09F4AC6}" srcOrd="0" destOrd="0" presId="urn:microsoft.com/office/officeart/2005/8/layout/hierarchy1"/>
    <dgm:cxn modelId="{874659A2-6CD4-4607-98AA-63C2EDB63448}" type="presParOf" srcId="{E794A9DE-D514-4C46-A5D8-1B62E09F4AC6}" destId="{3872427F-7BEF-4634-A718-17273D4A543C}" srcOrd="0" destOrd="0" presId="urn:microsoft.com/office/officeart/2005/8/layout/hierarchy1"/>
    <dgm:cxn modelId="{8E108968-79C9-4B7E-BC74-EC0915F14C32}" type="presParOf" srcId="{E794A9DE-D514-4C46-A5D8-1B62E09F4AC6}" destId="{27C059DB-CAAD-40C3-BB0A-CF177C5B01CC}" srcOrd="1" destOrd="0" presId="urn:microsoft.com/office/officeart/2005/8/layout/hierarchy1"/>
    <dgm:cxn modelId="{BD9A068A-7E7B-46C5-A6D3-67487C1D00DA}" type="presParOf" srcId="{AAD2216C-1E04-42A8-847F-2B63FE39AF11}" destId="{3237DE18-5472-4E08-86FD-6E04F3D04EA2}" srcOrd="1" destOrd="0" presId="urn:microsoft.com/office/officeart/2005/8/layout/hierarchy1"/>
    <dgm:cxn modelId="{4335077F-ACC5-48CD-B1A1-2CA63DD9E735}" type="presParOf" srcId="{3237DE18-5472-4E08-86FD-6E04F3D04EA2}" destId="{9DDFE580-049A-4548-BC37-A17F618BF50C}" srcOrd="0" destOrd="0" presId="urn:microsoft.com/office/officeart/2005/8/layout/hierarchy1"/>
    <dgm:cxn modelId="{CD4A25FD-1244-4556-8B6E-49312EAEC226}" type="presParOf" srcId="{3237DE18-5472-4E08-86FD-6E04F3D04EA2}" destId="{9FD32777-E7FA-4789-BD7C-6BE4070021AB}" srcOrd="1" destOrd="0" presId="urn:microsoft.com/office/officeart/2005/8/layout/hierarchy1"/>
    <dgm:cxn modelId="{1E467AE1-5989-4CAF-AD90-8FA83EE71CA2}" type="presParOf" srcId="{9FD32777-E7FA-4789-BD7C-6BE4070021AB}" destId="{213549BD-FF09-4714-B9FA-1C06C26D6366}" srcOrd="0" destOrd="0" presId="urn:microsoft.com/office/officeart/2005/8/layout/hierarchy1"/>
    <dgm:cxn modelId="{5B53D9A3-65C1-492A-A45F-26F654E70EF0}" type="presParOf" srcId="{213549BD-FF09-4714-B9FA-1C06C26D6366}" destId="{EAE9ABE8-C4ED-420F-A6DB-357793DBF591}" srcOrd="0" destOrd="0" presId="urn:microsoft.com/office/officeart/2005/8/layout/hierarchy1"/>
    <dgm:cxn modelId="{B28FEDBE-AFD3-4686-BA22-FA746BDD5799}" type="presParOf" srcId="{213549BD-FF09-4714-B9FA-1C06C26D6366}" destId="{7531B9B7-3AC7-4987-B3BB-B8122A37D8A9}" srcOrd="1" destOrd="0" presId="urn:microsoft.com/office/officeart/2005/8/layout/hierarchy1"/>
    <dgm:cxn modelId="{C21503A2-3992-4B80-A699-8AC2DA929FA8}" type="presParOf" srcId="{9FD32777-E7FA-4789-BD7C-6BE4070021AB}" destId="{B6E9AAB5-DC4C-41D7-AF0E-D82FFF86DC4A}" srcOrd="1" destOrd="0" presId="urn:microsoft.com/office/officeart/2005/8/layout/hierarchy1"/>
    <dgm:cxn modelId="{9E1B65FF-7D89-4D8D-9BBD-8436AC73788C}" type="presParOf" srcId="{3237DE18-5472-4E08-86FD-6E04F3D04EA2}" destId="{F3FEF35B-376E-4F00-9523-11FE2FCF4F21}" srcOrd="2" destOrd="0" presId="urn:microsoft.com/office/officeart/2005/8/layout/hierarchy1"/>
    <dgm:cxn modelId="{ECEBC76E-42CF-4989-B700-F05640865242}" type="presParOf" srcId="{3237DE18-5472-4E08-86FD-6E04F3D04EA2}" destId="{9AF4DEE2-4BA7-484D-93F7-C3262FF2FF42}" srcOrd="3" destOrd="0" presId="urn:microsoft.com/office/officeart/2005/8/layout/hierarchy1"/>
    <dgm:cxn modelId="{3DEC01F9-2B21-4735-9437-95D28F3D5A25}" type="presParOf" srcId="{9AF4DEE2-4BA7-484D-93F7-C3262FF2FF42}" destId="{FA36C290-551B-4BD2-B696-2CE9882604C7}" srcOrd="0" destOrd="0" presId="urn:microsoft.com/office/officeart/2005/8/layout/hierarchy1"/>
    <dgm:cxn modelId="{AB221B64-04D7-4C52-907D-E80DB0FF903A}" type="presParOf" srcId="{FA36C290-551B-4BD2-B696-2CE9882604C7}" destId="{1F135C40-D0EB-481C-8D23-59928A93C576}" srcOrd="0" destOrd="0" presId="urn:microsoft.com/office/officeart/2005/8/layout/hierarchy1"/>
    <dgm:cxn modelId="{B6BE20D2-B620-45C7-8AF4-AD9449175D66}" type="presParOf" srcId="{FA36C290-551B-4BD2-B696-2CE9882604C7}" destId="{838BFCC5-0715-4F8E-8628-3C3E538E340D}" srcOrd="1" destOrd="0" presId="urn:microsoft.com/office/officeart/2005/8/layout/hierarchy1"/>
    <dgm:cxn modelId="{614C5AB6-A650-4913-8A44-0BD0448A3B22}" type="presParOf" srcId="{9AF4DEE2-4BA7-484D-93F7-C3262FF2FF42}" destId="{E2F83B79-F754-4FD5-9366-7244A283366A}" srcOrd="1" destOrd="0" presId="urn:microsoft.com/office/officeart/2005/8/layout/hierarchy1"/>
    <dgm:cxn modelId="{6909AA1E-1EB5-45FA-92D0-302899FB2C85}" type="presParOf" srcId="{1426141C-70EC-4F71-960D-A8D07ED3768E}" destId="{689FF7BC-BAB8-44CD-BE3D-5B731FEE20A3}" srcOrd="2" destOrd="0" presId="urn:microsoft.com/office/officeart/2005/8/layout/hierarchy1"/>
    <dgm:cxn modelId="{C3979D59-A841-4331-869F-C902D0C28B94}" type="presParOf" srcId="{1426141C-70EC-4F71-960D-A8D07ED3768E}" destId="{571742D6-92DC-4471-8B1F-6266CC4E4EAF}" srcOrd="3" destOrd="0" presId="urn:microsoft.com/office/officeart/2005/8/layout/hierarchy1"/>
    <dgm:cxn modelId="{55C1C446-9F2B-45B2-8CB1-5E7E9643EC6A}" type="presParOf" srcId="{571742D6-92DC-4471-8B1F-6266CC4E4EAF}" destId="{BED4F2BB-8C5A-492C-8778-DA1FF5E9D198}" srcOrd="0" destOrd="0" presId="urn:microsoft.com/office/officeart/2005/8/layout/hierarchy1"/>
    <dgm:cxn modelId="{98BF062E-DD32-4A84-92B9-5674441247A2}" type="presParOf" srcId="{BED4F2BB-8C5A-492C-8778-DA1FF5E9D198}" destId="{B1F79B90-0168-4F36-B53F-FE39382B6030}" srcOrd="0" destOrd="0" presId="urn:microsoft.com/office/officeart/2005/8/layout/hierarchy1"/>
    <dgm:cxn modelId="{730CB77A-FFE3-419F-A10B-6B7F18476925}" type="presParOf" srcId="{BED4F2BB-8C5A-492C-8778-DA1FF5E9D198}" destId="{31DAFA97-84CF-4231-B8EF-370A8436681A}" srcOrd="1" destOrd="0" presId="urn:microsoft.com/office/officeart/2005/8/layout/hierarchy1"/>
    <dgm:cxn modelId="{C755305F-0D72-4382-B355-CBF0C1E265AC}" type="presParOf" srcId="{571742D6-92DC-4471-8B1F-6266CC4E4EAF}" destId="{268C23B7-2ECE-4432-A55E-F5742C4DB11B}" srcOrd="1" destOrd="0" presId="urn:microsoft.com/office/officeart/2005/8/layout/hierarchy1"/>
    <dgm:cxn modelId="{0ED33D36-45ED-4FD2-9B55-6481D643C489}" type="presParOf" srcId="{268C23B7-2ECE-4432-A55E-F5742C4DB11B}" destId="{BA2F4B92-E6A0-45AB-9933-DF938FE7C985}" srcOrd="0" destOrd="0" presId="urn:microsoft.com/office/officeart/2005/8/layout/hierarchy1"/>
    <dgm:cxn modelId="{ED4184AA-F165-4014-B5CB-D7D38E6D5DA5}" type="presParOf" srcId="{268C23B7-2ECE-4432-A55E-F5742C4DB11B}" destId="{B82D8E84-814A-4289-AD67-7A88FE9D4B17}" srcOrd="1" destOrd="0" presId="urn:microsoft.com/office/officeart/2005/8/layout/hierarchy1"/>
    <dgm:cxn modelId="{4CA7F7D0-6F12-41B4-850B-AAF5F1585929}" type="presParOf" srcId="{B82D8E84-814A-4289-AD67-7A88FE9D4B17}" destId="{720CD836-5E0F-49FB-A57D-5840C3C6C5B7}" srcOrd="0" destOrd="0" presId="urn:microsoft.com/office/officeart/2005/8/layout/hierarchy1"/>
    <dgm:cxn modelId="{2FF4674E-E962-44E9-8360-40758DAE5F9A}" type="presParOf" srcId="{720CD836-5E0F-49FB-A57D-5840C3C6C5B7}" destId="{A44C1186-2372-4A0B-97E7-3A4888A92455}" srcOrd="0" destOrd="0" presId="urn:microsoft.com/office/officeart/2005/8/layout/hierarchy1"/>
    <dgm:cxn modelId="{D03BF4D4-A80D-4E20-AB78-F00917BD808E}" type="presParOf" srcId="{720CD836-5E0F-49FB-A57D-5840C3C6C5B7}" destId="{5A822DA8-18B5-46C1-A3DC-4C6896192936}" srcOrd="1" destOrd="0" presId="urn:microsoft.com/office/officeart/2005/8/layout/hierarchy1"/>
    <dgm:cxn modelId="{003E7F93-107E-4DB9-BA7D-0C0A335E36D8}" type="presParOf" srcId="{B82D8E84-814A-4289-AD67-7A88FE9D4B17}" destId="{733C6429-C19B-4790-8897-5A9709163167}" srcOrd="1" destOrd="0" presId="urn:microsoft.com/office/officeart/2005/8/layout/hierarchy1"/>
    <dgm:cxn modelId="{DD495ED9-6C1A-44AB-BE8A-CF3ABC79D449}" type="presParOf" srcId="{268C23B7-2ECE-4432-A55E-F5742C4DB11B}" destId="{BB4F17A9-FABE-4E16-9821-D608C5700F78}" srcOrd="2" destOrd="0" presId="urn:microsoft.com/office/officeart/2005/8/layout/hierarchy1"/>
    <dgm:cxn modelId="{59B49771-60B6-4E52-9B95-BE792FCCCC7D}" type="presParOf" srcId="{268C23B7-2ECE-4432-A55E-F5742C4DB11B}" destId="{13900361-6E5D-41D7-BD83-DBF3E4727A59}" srcOrd="3" destOrd="0" presId="urn:microsoft.com/office/officeart/2005/8/layout/hierarchy1"/>
    <dgm:cxn modelId="{356707A4-0BAC-47E6-82D2-49356227EC55}" type="presParOf" srcId="{13900361-6E5D-41D7-BD83-DBF3E4727A59}" destId="{5B6D2374-ED52-41D2-8197-533278E012E0}" srcOrd="0" destOrd="0" presId="urn:microsoft.com/office/officeart/2005/8/layout/hierarchy1"/>
    <dgm:cxn modelId="{14F3EE4C-5B3A-48EC-A1EB-902AFFBBAF18}" type="presParOf" srcId="{5B6D2374-ED52-41D2-8197-533278E012E0}" destId="{156BF18E-19C3-4CF4-B8F5-18AD9496DBA7}" srcOrd="0" destOrd="0" presId="urn:microsoft.com/office/officeart/2005/8/layout/hierarchy1"/>
    <dgm:cxn modelId="{987D4419-1FB1-42A8-83AA-4F28978C55A2}" type="presParOf" srcId="{5B6D2374-ED52-41D2-8197-533278E012E0}" destId="{66C5E09B-2E2C-4285-978A-A96FB78C758B}" srcOrd="1" destOrd="0" presId="urn:microsoft.com/office/officeart/2005/8/layout/hierarchy1"/>
    <dgm:cxn modelId="{8B320B57-921F-44B6-97D6-F20914F4C657}" type="presParOf" srcId="{13900361-6E5D-41D7-BD83-DBF3E4727A59}" destId="{8560AF45-D7B2-4804-ADFA-A67992E8C5A9}" srcOrd="1" destOrd="0" presId="urn:microsoft.com/office/officeart/2005/8/layout/hierarchy1"/>
    <dgm:cxn modelId="{07599C59-30D9-4FB5-9140-8E82AF727607}" type="presParOf" srcId="{8560AF45-D7B2-4804-ADFA-A67992E8C5A9}" destId="{6DEEF9FF-6A54-4163-AE8B-B10019CEE8C1}" srcOrd="0" destOrd="0" presId="urn:microsoft.com/office/officeart/2005/8/layout/hierarchy1"/>
    <dgm:cxn modelId="{A3D45151-4A1F-4CEB-8EDE-2B212B06417A}" type="presParOf" srcId="{8560AF45-D7B2-4804-ADFA-A67992E8C5A9}" destId="{23FC7E1D-B332-4A4F-97B7-024ED7CF1AA3}" srcOrd="1" destOrd="0" presId="urn:microsoft.com/office/officeart/2005/8/layout/hierarchy1"/>
    <dgm:cxn modelId="{9FD01099-84EC-4E09-8D19-E7664F46A8FA}" type="presParOf" srcId="{23FC7E1D-B332-4A4F-97B7-024ED7CF1AA3}" destId="{0B0D9C98-D372-4EDE-BBBD-8B460A491E32}" srcOrd="0" destOrd="0" presId="urn:microsoft.com/office/officeart/2005/8/layout/hierarchy1"/>
    <dgm:cxn modelId="{05CB1A3B-8B74-416B-8318-B8A085888BA2}" type="presParOf" srcId="{0B0D9C98-D372-4EDE-BBBD-8B460A491E32}" destId="{01BE5BCC-5A6F-476E-A02A-CA4912980E68}" srcOrd="0" destOrd="0" presId="urn:microsoft.com/office/officeart/2005/8/layout/hierarchy1"/>
    <dgm:cxn modelId="{53F9102E-EC5D-4B9E-9D0C-8B45FA08662D}" type="presParOf" srcId="{0B0D9C98-D372-4EDE-BBBD-8B460A491E32}" destId="{46FD140C-C668-4E92-9557-3669E3EEA406}" srcOrd="1" destOrd="0" presId="urn:microsoft.com/office/officeart/2005/8/layout/hierarchy1"/>
    <dgm:cxn modelId="{E22D0655-1DF8-490D-8687-0B667CE19FD9}" type="presParOf" srcId="{23FC7E1D-B332-4A4F-97B7-024ED7CF1AA3}" destId="{72EB4736-CC69-4B56-B1ED-77922BC035DA}" srcOrd="1" destOrd="0" presId="urn:microsoft.com/office/officeart/2005/8/layout/hierarchy1"/>
    <dgm:cxn modelId="{C66438DE-F37E-4860-ADA1-90C82061CCD2}" type="presParOf" srcId="{1426141C-70EC-4F71-960D-A8D07ED3768E}" destId="{83B62E19-0B1F-41CE-A751-3BFF3741901F}" srcOrd="4" destOrd="0" presId="urn:microsoft.com/office/officeart/2005/8/layout/hierarchy1"/>
    <dgm:cxn modelId="{E2ABDC4A-D20B-4A3A-8D08-F9C47C3C5800}" type="presParOf" srcId="{1426141C-70EC-4F71-960D-A8D07ED3768E}" destId="{6BC8A2D1-04A8-4DE0-AB90-B639267AD560}" srcOrd="5" destOrd="0" presId="urn:microsoft.com/office/officeart/2005/8/layout/hierarchy1"/>
    <dgm:cxn modelId="{6166F365-E20B-4BFF-8CA9-F5BB5041A2A5}" type="presParOf" srcId="{6BC8A2D1-04A8-4DE0-AB90-B639267AD560}" destId="{AB421852-FD57-4694-BB3B-172BAE96BFAB}" srcOrd="0" destOrd="0" presId="urn:microsoft.com/office/officeart/2005/8/layout/hierarchy1"/>
    <dgm:cxn modelId="{010D59A5-2725-4E68-82AD-54E516F5C3B0}" type="presParOf" srcId="{AB421852-FD57-4694-BB3B-172BAE96BFAB}" destId="{8F5A9453-6C9B-45E1-AAF6-32FCF6938CE9}" srcOrd="0" destOrd="0" presId="urn:microsoft.com/office/officeart/2005/8/layout/hierarchy1"/>
    <dgm:cxn modelId="{ADE09059-DDB7-488C-9E3D-72936B45AB1D}" type="presParOf" srcId="{AB421852-FD57-4694-BB3B-172BAE96BFAB}" destId="{AFAC1DF0-B75C-415A-9F89-4EF9D4D3FC77}" srcOrd="1" destOrd="0" presId="urn:microsoft.com/office/officeart/2005/8/layout/hierarchy1"/>
    <dgm:cxn modelId="{CFBB9D9A-D8BA-4017-9F10-59A668A73A75}" type="presParOf" srcId="{6BC8A2D1-04A8-4DE0-AB90-B639267AD560}" destId="{DA49B0C8-5D72-46EE-B3E4-FC591F381AA8}" srcOrd="1" destOrd="0" presId="urn:microsoft.com/office/officeart/2005/8/layout/hierarchy1"/>
    <dgm:cxn modelId="{4D29E584-6352-4EE4-AE9B-74C27C28D552}" type="presParOf" srcId="{1426141C-70EC-4F71-960D-A8D07ED3768E}" destId="{C07E0DB0-D5CB-4874-A1DF-458DC72A92A7}" srcOrd="6" destOrd="0" presId="urn:microsoft.com/office/officeart/2005/8/layout/hierarchy1"/>
    <dgm:cxn modelId="{E2C9C3A5-82D1-4BA0-88CF-8AAA663E2024}" type="presParOf" srcId="{1426141C-70EC-4F71-960D-A8D07ED3768E}" destId="{352E5F8E-1411-4D1E-BCB1-FA554E2D7AA3}" srcOrd="7" destOrd="0" presId="urn:microsoft.com/office/officeart/2005/8/layout/hierarchy1"/>
    <dgm:cxn modelId="{BC05F199-5452-4D70-8ADF-00963D8EBF1D}" type="presParOf" srcId="{352E5F8E-1411-4D1E-BCB1-FA554E2D7AA3}" destId="{41FCEB77-250E-47DD-ABAE-405D1AAD895B}" srcOrd="0" destOrd="0" presId="urn:microsoft.com/office/officeart/2005/8/layout/hierarchy1"/>
    <dgm:cxn modelId="{DBF587B0-3BA5-414C-ADE3-FE893FAC426C}" type="presParOf" srcId="{41FCEB77-250E-47DD-ABAE-405D1AAD895B}" destId="{E28A527E-F547-4DA3-9FA4-B62FC3272A4E}" srcOrd="0" destOrd="0" presId="urn:microsoft.com/office/officeart/2005/8/layout/hierarchy1"/>
    <dgm:cxn modelId="{3B117177-1247-4C50-B360-626DF82B86EC}" type="presParOf" srcId="{41FCEB77-250E-47DD-ABAE-405D1AAD895B}" destId="{D09568E7-3B6D-445F-BFD7-C4D0A09762A4}" srcOrd="1" destOrd="0" presId="urn:microsoft.com/office/officeart/2005/8/layout/hierarchy1"/>
    <dgm:cxn modelId="{3D2B7BB7-0DDE-4E7D-9082-A0E35AFF2C1E}" type="presParOf" srcId="{352E5F8E-1411-4D1E-BCB1-FA554E2D7AA3}" destId="{3C942D39-156E-4F80-9215-A322A2B64093}" srcOrd="1" destOrd="0" presId="urn:microsoft.com/office/officeart/2005/8/layout/hierarchy1"/>
    <dgm:cxn modelId="{8CA5EEE8-BBE3-410F-B7A9-F83151B02BF4}" type="presParOf" srcId="{6188B856-8C79-4D4F-AAC0-591B53D3B981}" destId="{1745C95F-2A8E-45F9-91E9-C0008C4F1A7E}" srcOrd="1" destOrd="0" presId="urn:microsoft.com/office/officeart/2005/8/layout/hierarchy1"/>
    <dgm:cxn modelId="{72173C36-D8B8-4830-9003-2070309A79E2}" type="presParOf" srcId="{1745C95F-2A8E-45F9-91E9-C0008C4F1A7E}" destId="{537B1A2B-FE15-414C-9D23-C9DF22B2A49C}" srcOrd="0" destOrd="0" presId="urn:microsoft.com/office/officeart/2005/8/layout/hierarchy1"/>
    <dgm:cxn modelId="{92AE065D-6978-45AB-AFE0-65F8B8E26A18}" type="presParOf" srcId="{537B1A2B-FE15-414C-9D23-C9DF22B2A49C}" destId="{2BB16A72-2433-4E94-891E-9C4B2A9B673F}" srcOrd="0" destOrd="0" presId="urn:microsoft.com/office/officeart/2005/8/layout/hierarchy1"/>
    <dgm:cxn modelId="{54F88F97-77DE-4D9A-B42C-4A9E00B74067}" type="presParOf" srcId="{537B1A2B-FE15-414C-9D23-C9DF22B2A49C}" destId="{B45D7531-BEA2-484D-BE53-36B0FB7116D9}" srcOrd="1" destOrd="0" presId="urn:microsoft.com/office/officeart/2005/8/layout/hierarchy1"/>
    <dgm:cxn modelId="{A4B17B20-1817-436B-BE40-CA97E705ACCD}" type="presParOf" srcId="{1745C95F-2A8E-45F9-91E9-C0008C4F1A7E}" destId="{14CC60FF-F9FF-4AE3-8989-B1EBA869281E}"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E63051-D88E-4926-A7C2-290658F3DFF8}" type="doc">
      <dgm:prSet loTypeId="urn:microsoft.com/office/officeart/2011/layout/HexagonRadial" loCatId="officeonline" qsTypeId="urn:microsoft.com/office/officeart/2005/8/quickstyle/simple1" qsCatId="simple" csTypeId="urn:microsoft.com/office/officeart/2005/8/colors/accent1_2" csCatId="accent1" phldr="1"/>
      <dgm:spPr/>
      <dgm:t>
        <a:bodyPr/>
        <a:lstStyle/>
        <a:p>
          <a:endParaRPr lang="es-MX"/>
        </a:p>
      </dgm:t>
    </dgm:pt>
    <dgm:pt modelId="{1BBD5898-5BD8-473C-B49A-1D7AA3448ACC}">
      <dgm:prSet phldrT="[Texto]"/>
      <dgm:spPr/>
      <dgm:t>
        <a:bodyPr/>
        <a:lstStyle/>
        <a:p>
          <a:r>
            <a:rPr lang="es-MX" dirty="0" smtClean="0"/>
            <a:t>Felipe Calderón</a:t>
          </a:r>
          <a:endParaRPr lang="es-MX" dirty="0"/>
        </a:p>
      </dgm:t>
    </dgm:pt>
    <dgm:pt modelId="{BF811352-F8E9-4069-A94B-39023D8B7503}" type="parTrans" cxnId="{8C16D266-5E58-459B-9EF2-6C2C04FCED35}">
      <dgm:prSet/>
      <dgm:spPr/>
      <dgm:t>
        <a:bodyPr/>
        <a:lstStyle/>
        <a:p>
          <a:endParaRPr lang="es-MX"/>
        </a:p>
      </dgm:t>
    </dgm:pt>
    <dgm:pt modelId="{0977D43C-13B2-4B0C-9841-09BB8A55222F}" type="sibTrans" cxnId="{8C16D266-5E58-459B-9EF2-6C2C04FCED35}">
      <dgm:prSet/>
      <dgm:spPr/>
      <dgm:t>
        <a:bodyPr/>
        <a:lstStyle/>
        <a:p>
          <a:endParaRPr lang="es-MX"/>
        </a:p>
      </dgm:t>
    </dgm:pt>
    <dgm:pt modelId="{779D4E5F-CC48-4412-83EB-692CB8B07B7A}">
      <dgm:prSet phldrT="[Texto]"/>
      <dgm:spPr/>
      <dgm:t>
        <a:bodyPr/>
        <a:lstStyle/>
        <a:p>
          <a:r>
            <a:rPr lang="es-MX" dirty="0" smtClean="0"/>
            <a:t>Lucha Contra el Narcotráfico</a:t>
          </a:r>
          <a:endParaRPr lang="es-MX" dirty="0"/>
        </a:p>
      </dgm:t>
    </dgm:pt>
    <dgm:pt modelId="{370CC1D2-9C67-4B7A-9290-BD2211EB0DC4}" type="parTrans" cxnId="{91803136-8444-40D3-9110-78632C10165A}">
      <dgm:prSet/>
      <dgm:spPr/>
      <dgm:t>
        <a:bodyPr/>
        <a:lstStyle/>
        <a:p>
          <a:endParaRPr lang="es-MX"/>
        </a:p>
      </dgm:t>
    </dgm:pt>
    <dgm:pt modelId="{0D1DEB3C-4485-4C6F-8746-3B10AF588B79}" type="sibTrans" cxnId="{91803136-8444-40D3-9110-78632C10165A}">
      <dgm:prSet/>
      <dgm:spPr/>
      <dgm:t>
        <a:bodyPr/>
        <a:lstStyle/>
        <a:p>
          <a:endParaRPr lang="es-MX"/>
        </a:p>
      </dgm:t>
    </dgm:pt>
    <dgm:pt modelId="{55A5A6C1-E82D-47AD-BBFD-89BF08D3163B}">
      <dgm:prSet phldrT="[Texto]"/>
      <dgm:spPr/>
      <dgm:t>
        <a:bodyPr/>
        <a:lstStyle/>
        <a:p>
          <a:r>
            <a:rPr lang="es-MX" dirty="0" smtClean="0"/>
            <a:t>Freno a sus Reformas Estructurales</a:t>
          </a:r>
          <a:endParaRPr lang="es-MX" dirty="0"/>
        </a:p>
      </dgm:t>
    </dgm:pt>
    <dgm:pt modelId="{1FB1BCAE-B84A-43DF-ADFA-97C63258945C}" type="parTrans" cxnId="{D9A7F676-C784-4633-8733-66FE40BF33B3}">
      <dgm:prSet/>
      <dgm:spPr/>
      <dgm:t>
        <a:bodyPr/>
        <a:lstStyle/>
        <a:p>
          <a:endParaRPr lang="es-MX"/>
        </a:p>
      </dgm:t>
    </dgm:pt>
    <dgm:pt modelId="{D75997B5-E517-4ED0-B8E8-28B6A4C69764}" type="sibTrans" cxnId="{D9A7F676-C784-4633-8733-66FE40BF33B3}">
      <dgm:prSet/>
      <dgm:spPr/>
      <dgm:t>
        <a:bodyPr/>
        <a:lstStyle/>
        <a:p>
          <a:endParaRPr lang="es-MX"/>
        </a:p>
      </dgm:t>
    </dgm:pt>
    <dgm:pt modelId="{39B9C4B6-E74D-4A95-89D8-828748581AE5}">
      <dgm:prSet phldrT="[Texto]"/>
      <dgm:spPr/>
      <dgm:t>
        <a:bodyPr/>
        <a:lstStyle/>
        <a:p>
          <a:r>
            <a:rPr lang="es-MX" dirty="0" smtClean="0"/>
            <a:t>Lidiar con la crisis mundial</a:t>
          </a:r>
          <a:endParaRPr lang="es-MX" dirty="0"/>
        </a:p>
      </dgm:t>
    </dgm:pt>
    <dgm:pt modelId="{9ADCF8F1-6E71-4A85-8A9D-9A7919021E2E}" type="parTrans" cxnId="{2EC13FC4-1AC7-4352-91BA-26C15C2A51D0}">
      <dgm:prSet/>
      <dgm:spPr/>
      <dgm:t>
        <a:bodyPr/>
        <a:lstStyle/>
        <a:p>
          <a:endParaRPr lang="es-MX"/>
        </a:p>
      </dgm:t>
    </dgm:pt>
    <dgm:pt modelId="{A387D8F3-75EB-49B4-9D93-F3AACBB5130E}" type="sibTrans" cxnId="{2EC13FC4-1AC7-4352-91BA-26C15C2A51D0}">
      <dgm:prSet/>
      <dgm:spPr/>
      <dgm:t>
        <a:bodyPr/>
        <a:lstStyle/>
        <a:p>
          <a:endParaRPr lang="es-MX"/>
        </a:p>
      </dgm:t>
    </dgm:pt>
    <dgm:pt modelId="{35606E6B-5797-4C08-85AF-237344AC76A0}">
      <dgm:prSet phldrT="[Texto]"/>
      <dgm:spPr/>
      <dgm:t>
        <a:bodyPr/>
        <a:lstStyle/>
        <a:p>
          <a:r>
            <a:rPr lang="es-MX" dirty="0" smtClean="0"/>
            <a:t>Desaparición de luz y Fuerza del Centro</a:t>
          </a:r>
          <a:endParaRPr lang="es-MX" dirty="0"/>
        </a:p>
      </dgm:t>
    </dgm:pt>
    <dgm:pt modelId="{8D9A9ED7-E80B-49EC-A798-5BCA78300D60}" type="parTrans" cxnId="{62A9F700-2023-406B-8AA1-C19E8E6EEFC3}">
      <dgm:prSet/>
      <dgm:spPr/>
      <dgm:t>
        <a:bodyPr/>
        <a:lstStyle/>
        <a:p>
          <a:endParaRPr lang="es-MX"/>
        </a:p>
      </dgm:t>
    </dgm:pt>
    <dgm:pt modelId="{3FDFB832-2726-4F66-B42D-BC8A58223B72}" type="sibTrans" cxnId="{62A9F700-2023-406B-8AA1-C19E8E6EEFC3}">
      <dgm:prSet/>
      <dgm:spPr/>
      <dgm:t>
        <a:bodyPr/>
        <a:lstStyle/>
        <a:p>
          <a:endParaRPr lang="es-MX"/>
        </a:p>
      </dgm:t>
    </dgm:pt>
    <dgm:pt modelId="{4285AA64-C6B2-4BA8-BC5D-C2A2130F1925}">
      <dgm:prSet phldrT="[Texto]"/>
      <dgm:spPr/>
      <dgm:t>
        <a:bodyPr/>
        <a:lstStyle/>
        <a:p>
          <a:r>
            <a:rPr lang="es-MX" dirty="0" smtClean="0"/>
            <a:t>Baja Inflación</a:t>
          </a:r>
          <a:endParaRPr lang="es-MX" dirty="0"/>
        </a:p>
      </dgm:t>
    </dgm:pt>
    <dgm:pt modelId="{BA5D1C49-28CB-4FE1-A001-CDD16F21EAE0}" type="parTrans" cxnId="{E9D09B74-9CB2-4CF9-ADAB-C040F8713A20}">
      <dgm:prSet/>
      <dgm:spPr/>
      <dgm:t>
        <a:bodyPr/>
        <a:lstStyle/>
        <a:p>
          <a:endParaRPr lang="es-MX"/>
        </a:p>
      </dgm:t>
    </dgm:pt>
    <dgm:pt modelId="{CCC130DA-E8B5-4FC2-AAEF-4018C5608440}" type="sibTrans" cxnId="{E9D09B74-9CB2-4CF9-ADAB-C040F8713A20}">
      <dgm:prSet/>
      <dgm:spPr/>
      <dgm:t>
        <a:bodyPr/>
        <a:lstStyle/>
        <a:p>
          <a:endParaRPr lang="es-MX"/>
        </a:p>
      </dgm:t>
    </dgm:pt>
    <dgm:pt modelId="{8C135E63-3DC1-4426-ACC6-33C5F2DDFF8D}">
      <dgm:prSet phldrT="[Texto]"/>
      <dgm:spPr/>
      <dgm:t>
        <a:bodyPr/>
        <a:lstStyle/>
        <a:p>
          <a:r>
            <a:rPr lang="es-MX" dirty="0" smtClean="0"/>
            <a:t>Macroeconomía</a:t>
          </a:r>
          <a:endParaRPr lang="es-MX" dirty="0"/>
        </a:p>
      </dgm:t>
    </dgm:pt>
    <dgm:pt modelId="{D0B1DDC3-35B6-41A8-8ADD-D431ECAC2D1E}" type="parTrans" cxnId="{EC14EFAE-ED9F-42CF-B23A-E4ED8C30874D}">
      <dgm:prSet/>
      <dgm:spPr/>
      <dgm:t>
        <a:bodyPr/>
        <a:lstStyle/>
        <a:p>
          <a:endParaRPr lang="es-MX"/>
        </a:p>
      </dgm:t>
    </dgm:pt>
    <dgm:pt modelId="{30C86D68-A913-4478-BA9C-0364A7BACBAF}" type="sibTrans" cxnId="{EC14EFAE-ED9F-42CF-B23A-E4ED8C30874D}">
      <dgm:prSet/>
      <dgm:spPr/>
      <dgm:t>
        <a:bodyPr/>
        <a:lstStyle/>
        <a:p>
          <a:endParaRPr lang="es-MX"/>
        </a:p>
      </dgm:t>
    </dgm:pt>
    <dgm:pt modelId="{891E8061-D13F-4877-9503-A84F79AF04F9}" type="pres">
      <dgm:prSet presAssocID="{C2E63051-D88E-4926-A7C2-290658F3DFF8}" presName="Name0" presStyleCnt="0">
        <dgm:presLayoutVars>
          <dgm:chMax val="1"/>
          <dgm:chPref val="1"/>
          <dgm:dir/>
          <dgm:animOne val="branch"/>
          <dgm:animLvl val="lvl"/>
        </dgm:presLayoutVars>
      </dgm:prSet>
      <dgm:spPr/>
      <dgm:t>
        <a:bodyPr/>
        <a:lstStyle/>
        <a:p>
          <a:endParaRPr lang="es-MX"/>
        </a:p>
      </dgm:t>
    </dgm:pt>
    <dgm:pt modelId="{37BD4873-E7AF-4E48-9D1F-4C5F03646B52}" type="pres">
      <dgm:prSet presAssocID="{1BBD5898-5BD8-473C-B49A-1D7AA3448ACC}" presName="Parent" presStyleLbl="node0" presStyleIdx="0" presStyleCnt="1">
        <dgm:presLayoutVars>
          <dgm:chMax val="6"/>
          <dgm:chPref val="6"/>
        </dgm:presLayoutVars>
      </dgm:prSet>
      <dgm:spPr/>
      <dgm:t>
        <a:bodyPr/>
        <a:lstStyle/>
        <a:p>
          <a:endParaRPr lang="es-MX"/>
        </a:p>
      </dgm:t>
    </dgm:pt>
    <dgm:pt modelId="{B9C07A95-5D16-4BE0-B3F7-999C6036CE2E}" type="pres">
      <dgm:prSet presAssocID="{779D4E5F-CC48-4412-83EB-692CB8B07B7A}" presName="Accent1" presStyleCnt="0"/>
      <dgm:spPr/>
    </dgm:pt>
    <dgm:pt modelId="{0740C5DD-1177-4EA2-907C-CFD568ACBB49}" type="pres">
      <dgm:prSet presAssocID="{779D4E5F-CC48-4412-83EB-692CB8B07B7A}" presName="Accent" presStyleLbl="bgShp" presStyleIdx="0" presStyleCnt="6"/>
      <dgm:spPr/>
    </dgm:pt>
    <dgm:pt modelId="{DAA1CD8A-9AE3-40BE-94AC-EB3FFDA6FB12}" type="pres">
      <dgm:prSet presAssocID="{779D4E5F-CC48-4412-83EB-692CB8B07B7A}" presName="Child1" presStyleLbl="node1" presStyleIdx="0" presStyleCnt="6">
        <dgm:presLayoutVars>
          <dgm:chMax val="0"/>
          <dgm:chPref val="0"/>
          <dgm:bulletEnabled val="1"/>
        </dgm:presLayoutVars>
      </dgm:prSet>
      <dgm:spPr/>
      <dgm:t>
        <a:bodyPr/>
        <a:lstStyle/>
        <a:p>
          <a:endParaRPr lang="es-MX"/>
        </a:p>
      </dgm:t>
    </dgm:pt>
    <dgm:pt modelId="{FFE0D870-5130-4A14-B293-CC377D67852A}" type="pres">
      <dgm:prSet presAssocID="{55A5A6C1-E82D-47AD-BBFD-89BF08D3163B}" presName="Accent2" presStyleCnt="0"/>
      <dgm:spPr/>
    </dgm:pt>
    <dgm:pt modelId="{CDBC7DBE-E441-457C-B5CD-DD7404CE5889}" type="pres">
      <dgm:prSet presAssocID="{55A5A6C1-E82D-47AD-BBFD-89BF08D3163B}" presName="Accent" presStyleLbl="bgShp" presStyleIdx="1" presStyleCnt="6"/>
      <dgm:spPr/>
    </dgm:pt>
    <dgm:pt modelId="{63904A0F-E694-4C6B-86EC-8A63C3A425D3}" type="pres">
      <dgm:prSet presAssocID="{55A5A6C1-E82D-47AD-BBFD-89BF08D3163B}" presName="Child2" presStyleLbl="node1" presStyleIdx="1" presStyleCnt="6">
        <dgm:presLayoutVars>
          <dgm:chMax val="0"/>
          <dgm:chPref val="0"/>
          <dgm:bulletEnabled val="1"/>
        </dgm:presLayoutVars>
      </dgm:prSet>
      <dgm:spPr/>
      <dgm:t>
        <a:bodyPr/>
        <a:lstStyle/>
        <a:p>
          <a:endParaRPr lang="es-MX"/>
        </a:p>
      </dgm:t>
    </dgm:pt>
    <dgm:pt modelId="{875872BF-876E-41EA-AA45-A99160A5DC56}" type="pres">
      <dgm:prSet presAssocID="{39B9C4B6-E74D-4A95-89D8-828748581AE5}" presName="Accent3" presStyleCnt="0"/>
      <dgm:spPr/>
    </dgm:pt>
    <dgm:pt modelId="{BE65B798-6812-4E59-B16B-3D93384B5533}" type="pres">
      <dgm:prSet presAssocID="{39B9C4B6-E74D-4A95-89D8-828748581AE5}" presName="Accent" presStyleLbl="bgShp" presStyleIdx="2" presStyleCnt="6"/>
      <dgm:spPr/>
    </dgm:pt>
    <dgm:pt modelId="{8A57FF79-3053-499E-9B6A-33EC0E6F53BF}" type="pres">
      <dgm:prSet presAssocID="{39B9C4B6-E74D-4A95-89D8-828748581AE5}" presName="Child3" presStyleLbl="node1" presStyleIdx="2" presStyleCnt="6">
        <dgm:presLayoutVars>
          <dgm:chMax val="0"/>
          <dgm:chPref val="0"/>
          <dgm:bulletEnabled val="1"/>
        </dgm:presLayoutVars>
      </dgm:prSet>
      <dgm:spPr/>
      <dgm:t>
        <a:bodyPr/>
        <a:lstStyle/>
        <a:p>
          <a:endParaRPr lang="es-MX"/>
        </a:p>
      </dgm:t>
    </dgm:pt>
    <dgm:pt modelId="{542864FD-F804-40FA-B3DE-890532684197}" type="pres">
      <dgm:prSet presAssocID="{35606E6B-5797-4C08-85AF-237344AC76A0}" presName="Accent4" presStyleCnt="0"/>
      <dgm:spPr/>
    </dgm:pt>
    <dgm:pt modelId="{220E7799-648F-4A3E-B843-823A9EA2124C}" type="pres">
      <dgm:prSet presAssocID="{35606E6B-5797-4C08-85AF-237344AC76A0}" presName="Accent" presStyleLbl="bgShp" presStyleIdx="3" presStyleCnt="6"/>
      <dgm:spPr/>
    </dgm:pt>
    <dgm:pt modelId="{B5D02DF8-64F6-4C49-9D48-1438A5DD2AA3}" type="pres">
      <dgm:prSet presAssocID="{35606E6B-5797-4C08-85AF-237344AC76A0}" presName="Child4" presStyleLbl="node1" presStyleIdx="3" presStyleCnt="6">
        <dgm:presLayoutVars>
          <dgm:chMax val="0"/>
          <dgm:chPref val="0"/>
          <dgm:bulletEnabled val="1"/>
        </dgm:presLayoutVars>
      </dgm:prSet>
      <dgm:spPr/>
      <dgm:t>
        <a:bodyPr/>
        <a:lstStyle/>
        <a:p>
          <a:endParaRPr lang="es-MX"/>
        </a:p>
      </dgm:t>
    </dgm:pt>
    <dgm:pt modelId="{124B52D0-D0B1-4080-8395-3AF52C959637}" type="pres">
      <dgm:prSet presAssocID="{4285AA64-C6B2-4BA8-BC5D-C2A2130F1925}" presName="Accent5" presStyleCnt="0"/>
      <dgm:spPr/>
    </dgm:pt>
    <dgm:pt modelId="{5060D855-6F8B-41FA-81AB-89560D07E4FD}" type="pres">
      <dgm:prSet presAssocID="{4285AA64-C6B2-4BA8-BC5D-C2A2130F1925}" presName="Accent" presStyleLbl="bgShp" presStyleIdx="4" presStyleCnt="6"/>
      <dgm:spPr/>
    </dgm:pt>
    <dgm:pt modelId="{00B49ECC-89BF-4006-8D52-160A99433BB9}" type="pres">
      <dgm:prSet presAssocID="{4285AA64-C6B2-4BA8-BC5D-C2A2130F1925}" presName="Child5" presStyleLbl="node1" presStyleIdx="4" presStyleCnt="6">
        <dgm:presLayoutVars>
          <dgm:chMax val="0"/>
          <dgm:chPref val="0"/>
          <dgm:bulletEnabled val="1"/>
        </dgm:presLayoutVars>
      </dgm:prSet>
      <dgm:spPr/>
      <dgm:t>
        <a:bodyPr/>
        <a:lstStyle/>
        <a:p>
          <a:endParaRPr lang="es-MX"/>
        </a:p>
      </dgm:t>
    </dgm:pt>
    <dgm:pt modelId="{6893792D-C0B4-4E5D-BF0E-5AAE5989D8A5}" type="pres">
      <dgm:prSet presAssocID="{8C135E63-3DC1-4426-ACC6-33C5F2DDFF8D}" presName="Accent6" presStyleCnt="0"/>
      <dgm:spPr/>
    </dgm:pt>
    <dgm:pt modelId="{29839656-42F9-4D52-A8FF-6D1E21248B55}" type="pres">
      <dgm:prSet presAssocID="{8C135E63-3DC1-4426-ACC6-33C5F2DDFF8D}" presName="Accent" presStyleLbl="bgShp" presStyleIdx="5" presStyleCnt="6"/>
      <dgm:spPr/>
    </dgm:pt>
    <dgm:pt modelId="{AD7DBB92-FBCD-43E1-B1C6-9895CD950D4C}" type="pres">
      <dgm:prSet presAssocID="{8C135E63-3DC1-4426-ACC6-33C5F2DDFF8D}" presName="Child6" presStyleLbl="node1" presStyleIdx="5" presStyleCnt="6">
        <dgm:presLayoutVars>
          <dgm:chMax val="0"/>
          <dgm:chPref val="0"/>
          <dgm:bulletEnabled val="1"/>
        </dgm:presLayoutVars>
      </dgm:prSet>
      <dgm:spPr/>
      <dgm:t>
        <a:bodyPr/>
        <a:lstStyle/>
        <a:p>
          <a:endParaRPr lang="es-MX"/>
        </a:p>
      </dgm:t>
    </dgm:pt>
  </dgm:ptLst>
  <dgm:cxnLst>
    <dgm:cxn modelId="{62A9F700-2023-406B-8AA1-C19E8E6EEFC3}" srcId="{1BBD5898-5BD8-473C-B49A-1D7AA3448ACC}" destId="{35606E6B-5797-4C08-85AF-237344AC76A0}" srcOrd="3" destOrd="0" parTransId="{8D9A9ED7-E80B-49EC-A798-5BCA78300D60}" sibTransId="{3FDFB832-2726-4F66-B42D-BC8A58223B72}"/>
    <dgm:cxn modelId="{2EC13FC4-1AC7-4352-91BA-26C15C2A51D0}" srcId="{1BBD5898-5BD8-473C-B49A-1D7AA3448ACC}" destId="{39B9C4B6-E74D-4A95-89D8-828748581AE5}" srcOrd="2" destOrd="0" parTransId="{9ADCF8F1-6E71-4A85-8A9D-9A7919021E2E}" sibTransId="{A387D8F3-75EB-49B4-9D93-F3AACBB5130E}"/>
    <dgm:cxn modelId="{D9044FA1-F653-4756-9BC8-2B3B3F341B53}" type="presOf" srcId="{39B9C4B6-E74D-4A95-89D8-828748581AE5}" destId="{8A57FF79-3053-499E-9B6A-33EC0E6F53BF}" srcOrd="0" destOrd="0" presId="urn:microsoft.com/office/officeart/2011/layout/HexagonRadial"/>
    <dgm:cxn modelId="{138A46E1-76FD-42A5-B284-1D8E9A7B7375}" type="presOf" srcId="{35606E6B-5797-4C08-85AF-237344AC76A0}" destId="{B5D02DF8-64F6-4C49-9D48-1438A5DD2AA3}" srcOrd="0" destOrd="0" presId="urn:microsoft.com/office/officeart/2011/layout/HexagonRadial"/>
    <dgm:cxn modelId="{D9A7F676-C784-4633-8733-66FE40BF33B3}" srcId="{1BBD5898-5BD8-473C-B49A-1D7AA3448ACC}" destId="{55A5A6C1-E82D-47AD-BBFD-89BF08D3163B}" srcOrd="1" destOrd="0" parTransId="{1FB1BCAE-B84A-43DF-ADFA-97C63258945C}" sibTransId="{D75997B5-E517-4ED0-B8E8-28B6A4C69764}"/>
    <dgm:cxn modelId="{E9D09B74-9CB2-4CF9-ADAB-C040F8713A20}" srcId="{1BBD5898-5BD8-473C-B49A-1D7AA3448ACC}" destId="{4285AA64-C6B2-4BA8-BC5D-C2A2130F1925}" srcOrd="4" destOrd="0" parTransId="{BA5D1C49-28CB-4FE1-A001-CDD16F21EAE0}" sibTransId="{CCC130DA-E8B5-4FC2-AAEF-4018C5608440}"/>
    <dgm:cxn modelId="{8C16D266-5E58-459B-9EF2-6C2C04FCED35}" srcId="{C2E63051-D88E-4926-A7C2-290658F3DFF8}" destId="{1BBD5898-5BD8-473C-B49A-1D7AA3448ACC}" srcOrd="0" destOrd="0" parTransId="{BF811352-F8E9-4069-A94B-39023D8B7503}" sibTransId="{0977D43C-13B2-4B0C-9841-09BB8A55222F}"/>
    <dgm:cxn modelId="{A657BE3A-C57A-48E7-8773-C241F5C02401}" type="presOf" srcId="{C2E63051-D88E-4926-A7C2-290658F3DFF8}" destId="{891E8061-D13F-4877-9503-A84F79AF04F9}" srcOrd="0" destOrd="0" presId="urn:microsoft.com/office/officeart/2011/layout/HexagonRadial"/>
    <dgm:cxn modelId="{6E940EDC-6E8E-4F46-A7F3-A29F71E41447}" type="presOf" srcId="{55A5A6C1-E82D-47AD-BBFD-89BF08D3163B}" destId="{63904A0F-E694-4C6B-86EC-8A63C3A425D3}" srcOrd="0" destOrd="0" presId="urn:microsoft.com/office/officeart/2011/layout/HexagonRadial"/>
    <dgm:cxn modelId="{D433CAD4-014E-4525-A146-E4D4115B4BDB}" type="presOf" srcId="{8C135E63-3DC1-4426-ACC6-33C5F2DDFF8D}" destId="{AD7DBB92-FBCD-43E1-B1C6-9895CD950D4C}" srcOrd="0" destOrd="0" presId="urn:microsoft.com/office/officeart/2011/layout/HexagonRadial"/>
    <dgm:cxn modelId="{20A31649-E94C-4F45-AA33-38EA9D59972B}" type="presOf" srcId="{779D4E5F-CC48-4412-83EB-692CB8B07B7A}" destId="{DAA1CD8A-9AE3-40BE-94AC-EB3FFDA6FB12}" srcOrd="0" destOrd="0" presId="urn:microsoft.com/office/officeart/2011/layout/HexagonRadial"/>
    <dgm:cxn modelId="{0624BA8E-F0DF-495D-83CB-E9D1C3D34DCF}" type="presOf" srcId="{4285AA64-C6B2-4BA8-BC5D-C2A2130F1925}" destId="{00B49ECC-89BF-4006-8D52-160A99433BB9}" srcOrd="0" destOrd="0" presId="urn:microsoft.com/office/officeart/2011/layout/HexagonRadial"/>
    <dgm:cxn modelId="{EC14EFAE-ED9F-42CF-B23A-E4ED8C30874D}" srcId="{1BBD5898-5BD8-473C-B49A-1D7AA3448ACC}" destId="{8C135E63-3DC1-4426-ACC6-33C5F2DDFF8D}" srcOrd="5" destOrd="0" parTransId="{D0B1DDC3-35B6-41A8-8ADD-D431ECAC2D1E}" sibTransId="{30C86D68-A913-4478-BA9C-0364A7BACBAF}"/>
    <dgm:cxn modelId="{91803136-8444-40D3-9110-78632C10165A}" srcId="{1BBD5898-5BD8-473C-B49A-1D7AA3448ACC}" destId="{779D4E5F-CC48-4412-83EB-692CB8B07B7A}" srcOrd="0" destOrd="0" parTransId="{370CC1D2-9C67-4B7A-9290-BD2211EB0DC4}" sibTransId="{0D1DEB3C-4485-4C6F-8746-3B10AF588B79}"/>
    <dgm:cxn modelId="{935CC14A-42FC-4CD2-86FD-9D596DE52E76}" type="presOf" srcId="{1BBD5898-5BD8-473C-B49A-1D7AA3448ACC}" destId="{37BD4873-E7AF-4E48-9D1F-4C5F03646B52}" srcOrd="0" destOrd="0" presId="urn:microsoft.com/office/officeart/2011/layout/HexagonRadial"/>
    <dgm:cxn modelId="{AAB3C0AD-71BE-4C0E-A49C-8223E4157689}" type="presParOf" srcId="{891E8061-D13F-4877-9503-A84F79AF04F9}" destId="{37BD4873-E7AF-4E48-9D1F-4C5F03646B52}" srcOrd="0" destOrd="0" presId="urn:microsoft.com/office/officeart/2011/layout/HexagonRadial"/>
    <dgm:cxn modelId="{A4C9F7F0-D520-4875-B473-E1DA2BD25D6D}" type="presParOf" srcId="{891E8061-D13F-4877-9503-A84F79AF04F9}" destId="{B9C07A95-5D16-4BE0-B3F7-999C6036CE2E}" srcOrd="1" destOrd="0" presId="urn:microsoft.com/office/officeart/2011/layout/HexagonRadial"/>
    <dgm:cxn modelId="{B546422A-45C1-4A4F-B6EA-86FCCCD4605D}" type="presParOf" srcId="{B9C07A95-5D16-4BE0-B3F7-999C6036CE2E}" destId="{0740C5DD-1177-4EA2-907C-CFD568ACBB49}" srcOrd="0" destOrd="0" presId="urn:microsoft.com/office/officeart/2011/layout/HexagonRadial"/>
    <dgm:cxn modelId="{504B90D7-7779-4541-A760-B6C7E99FB1C2}" type="presParOf" srcId="{891E8061-D13F-4877-9503-A84F79AF04F9}" destId="{DAA1CD8A-9AE3-40BE-94AC-EB3FFDA6FB12}" srcOrd="2" destOrd="0" presId="urn:microsoft.com/office/officeart/2011/layout/HexagonRadial"/>
    <dgm:cxn modelId="{4EB70583-4C2C-4A15-A22A-2147A0CC778F}" type="presParOf" srcId="{891E8061-D13F-4877-9503-A84F79AF04F9}" destId="{FFE0D870-5130-4A14-B293-CC377D67852A}" srcOrd="3" destOrd="0" presId="urn:microsoft.com/office/officeart/2011/layout/HexagonRadial"/>
    <dgm:cxn modelId="{50814C4A-4BED-4643-82E3-33D0AF1A4EB9}" type="presParOf" srcId="{FFE0D870-5130-4A14-B293-CC377D67852A}" destId="{CDBC7DBE-E441-457C-B5CD-DD7404CE5889}" srcOrd="0" destOrd="0" presId="urn:microsoft.com/office/officeart/2011/layout/HexagonRadial"/>
    <dgm:cxn modelId="{D439AB93-FA66-4EF8-B120-A408BBD49DFB}" type="presParOf" srcId="{891E8061-D13F-4877-9503-A84F79AF04F9}" destId="{63904A0F-E694-4C6B-86EC-8A63C3A425D3}" srcOrd="4" destOrd="0" presId="urn:microsoft.com/office/officeart/2011/layout/HexagonRadial"/>
    <dgm:cxn modelId="{7B66B5B7-EE58-451A-A5D6-B68010F9CD46}" type="presParOf" srcId="{891E8061-D13F-4877-9503-A84F79AF04F9}" destId="{875872BF-876E-41EA-AA45-A99160A5DC56}" srcOrd="5" destOrd="0" presId="urn:microsoft.com/office/officeart/2011/layout/HexagonRadial"/>
    <dgm:cxn modelId="{9667E5D9-ADBB-4F5C-A30E-C0AF1EED02B0}" type="presParOf" srcId="{875872BF-876E-41EA-AA45-A99160A5DC56}" destId="{BE65B798-6812-4E59-B16B-3D93384B5533}" srcOrd="0" destOrd="0" presId="urn:microsoft.com/office/officeart/2011/layout/HexagonRadial"/>
    <dgm:cxn modelId="{D6197D20-FC8B-4BDD-A204-8A37CD914609}" type="presParOf" srcId="{891E8061-D13F-4877-9503-A84F79AF04F9}" destId="{8A57FF79-3053-499E-9B6A-33EC0E6F53BF}" srcOrd="6" destOrd="0" presId="urn:microsoft.com/office/officeart/2011/layout/HexagonRadial"/>
    <dgm:cxn modelId="{1E6092FF-DD56-4592-AF58-2846BA46FDCE}" type="presParOf" srcId="{891E8061-D13F-4877-9503-A84F79AF04F9}" destId="{542864FD-F804-40FA-B3DE-890532684197}" srcOrd="7" destOrd="0" presId="urn:microsoft.com/office/officeart/2011/layout/HexagonRadial"/>
    <dgm:cxn modelId="{84180D03-4935-437E-A080-BF852A474E21}" type="presParOf" srcId="{542864FD-F804-40FA-B3DE-890532684197}" destId="{220E7799-648F-4A3E-B843-823A9EA2124C}" srcOrd="0" destOrd="0" presId="urn:microsoft.com/office/officeart/2011/layout/HexagonRadial"/>
    <dgm:cxn modelId="{B8AB9B87-9B5A-4C7F-B783-556D8727CBAA}" type="presParOf" srcId="{891E8061-D13F-4877-9503-A84F79AF04F9}" destId="{B5D02DF8-64F6-4C49-9D48-1438A5DD2AA3}" srcOrd="8" destOrd="0" presId="urn:microsoft.com/office/officeart/2011/layout/HexagonRadial"/>
    <dgm:cxn modelId="{C0F399DE-F177-438F-B061-2B6A93F7A7DF}" type="presParOf" srcId="{891E8061-D13F-4877-9503-A84F79AF04F9}" destId="{124B52D0-D0B1-4080-8395-3AF52C959637}" srcOrd="9" destOrd="0" presId="urn:microsoft.com/office/officeart/2011/layout/HexagonRadial"/>
    <dgm:cxn modelId="{42A9E06E-B412-4474-8607-8E846BAF0BDC}" type="presParOf" srcId="{124B52D0-D0B1-4080-8395-3AF52C959637}" destId="{5060D855-6F8B-41FA-81AB-89560D07E4FD}" srcOrd="0" destOrd="0" presId="urn:microsoft.com/office/officeart/2011/layout/HexagonRadial"/>
    <dgm:cxn modelId="{18E6A6B2-7DB5-4947-A197-BC6C53783C9A}" type="presParOf" srcId="{891E8061-D13F-4877-9503-A84F79AF04F9}" destId="{00B49ECC-89BF-4006-8D52-160A99433BB9}" srcOrd="10" destOrd="0" presId="urn:microsoft.com/office/officeart/2011/layout/HexagonRadial"/>
    <dgm:cxn modelId="{95D1D639-7A93-48C6-AA06-7E3FD55266B4}" type="presParOf" srcId="{891E8061-D13F-4877-9503-A84F79AF04F9}" destId="{6893792D-C0B4-4E5D-BF0E-5AAE5989D8A5}" srcOrd="11" destOrd="0" presId="urn:microsoft.com/office/officeart/2011/layout/HexagonRadial"/>
    <dgm:cxn modelId="{2F632390-5715-4027-A104-B27F0643EC94}" type="presParOf" srcId="{6893792D-C0B4-4E5D-BF0E-5AAE5989D8A5}" destId="{29839656-42F9-4D52-A8FF-6D1E21248B55}" srcOrd="0" destOrd="0" presId="urn:microsoft.com/office/officeart/2011/layout/HexagonRadial"/>
    <dgm:cxn modelId="{61C968AE-D5C8-4C5E-970F-5989E1810BB0}" type="presParOf" srcId="{891E8061-D13F-4877-9503-A84F79AF04F9}" destId="{AD7DBB92-FBCD-43E1-B1C6-9895CD950D4C}"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07C6B4-06AE-4894-A079-B6D42F645488}">
      <dsp:nvSpPr>
        <dsp:cNvPr id="0" name=""/>
        <dsp:cNvSpPr/>
      </dsp:nvSpPr>
      <dsp:spPr>
        <a:xfrm>
          <a:off x="2664297" y="1760107"/>
          <a:ext cx="2777518" cy="1367593"/>
        </a:xfrm>
        <a:prstGeom prst="ellipse">
          <a:avLst/>
        </a:prstGeom>
        <a:solidFill>
          <a:srgbClr val="9CBEBD">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i="0" u="none" kern="1200" dirty="0" smtClean="0">
              <a:solidFill>
                <a:srgbClr val="9CBEBD">
                  <a:lumMod val="75000"/>
                </a:srgbClr>
              </a:solidFill>
              <a:effectLst>
                <a:outerShdw blurRad="38100" dist="38100" dir="2700000" algn="tl">
                  <a:srgbClr val="000000">
                    <a:alpha val="43137"/>
                  </a:srgbClr>
                </a:outerShdw>
              </a:effectLst>
              <a:latin typeface="Arial" pitchFamily="34" charset="0"/>
              <a:ea typeface="+mn-ea"/>
              <a:cs typeface="Arial" pitchFamily="34" charset="0"/>
            </a:rPr>
            <a:t>CONTAMINACION DEL AIRE Y RESIDUOS</a:t>
          </a:r>
          <a:endParaRPr lang="es-MX" sz="1800" u="none" kern="1200" dirty="0">
            <a:solidFill>
              <a:srgbClr val="9CBEBD">
                <a:lumMod val="75000"/>
              </a:srgbClr>
            </a:solidFill>
            <a:effectLst>
              <a:outerShdw blurRad="38100" dist="38100" dir="2700000" algn="tl">
                <a:srgbClr val="000000">
                  <a:alpha val="43137"/>
                </a:srgbClr>
              </a:outerShdw>
            </a:effectLst>
            <a:latin typeface="Arial" pitchFamily="34" charset="0"/>
            <a:ea typeface="+mn-ea"/>
            <a:cs typeface="Arial" pitchFamily="34" charset="0"/>
          </a:endParaRPr>
        </a:p>
      </dsp:txBody>
      <dsp:txXfrm>
        <a:off x="3071055" y="1960386"/>
        <a:ext cx="1964002" cy="967035"/>
      </dsp:txXfrm>
    </dsp:sp>
    <dsp:sp modelId="{87C51DF0-4E28-48B1-A733-03D5FECA22D6}">
      <dsp:nvSpPr>
        <dsp:cNvPr id="0" name=""/>
        <dsp:cNvSpPr/>
      </dsp:nvSpPr>
      <dsp:spPr>
        <a:xfrm rot="16200000">
          <a:off x="3981078" y="1406442"/>
          <a:ext cx="143955" cy="443862"/>
        </a:xfrm>
        <a:prstGeom prst="rightArrow">
          <a:avLst>
            <a:gd name="adj1" fmla="val 60000"/>
            <a:gd name="adj2" fmla="val 50000"/>
          </a:avLst>
        </a:prstGeom>
        <a:solidFill>
          <a:srgbClr val="D2CB6C">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solidFill>
              <a:srgbClr val="FFFFFF"/>
            </a:solidFill>
            <a:latin typeface="Arial" pitchFamily="34" charset="0"/>
            <a:ea typeface="+mn-ea"/>
            <a:cs typeface="Arial" pitchFamily="34" charset="0"/>
          </a:endParaRPr>
        </a:p>
      </dsp:txBody>
      <dsp:txXfrm>
        <a:off x="4002671" y="1516807"/>
        <a:ext cx="100769" cy="266318"/>
      </dsp:txXfrm>
    </dsp:sp>
    <dsp:sp modelId="{026860F7-5576-4915-9D3B-EE6A7879ABCB}">
      <dsp:nvSpPr>
        <dsp:cNvPr id="0" name=""/>
        <dsp:cNvSpPr/>
      </dsp:nvSpPr>
      <dsp:spPr>
        <a:xfrm>
          <a:off x="2966323" y="-256397"/>
          <a:ext cx="2173465" cy="1744890"/>
        </a:xfrm>
        <a:prstGeom prst="ellipse">
          <a:avLst/>
        </a:prstGeom>
        <a:solidFill>
          <a:srgbClr val="D2CB6C">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solidFill>
                <a:srgbClr val="FFFFFF"/>
              </a:solidFill>
              <a:latin typeface="Arial" pitchFamily="34" charset="0"/>
              <a:ea typeface="+mn-ea"/>
              <a:cs typeface="Arial" pitchFamily="34" charset="0"/>
            </a:rPr>
            <a:t>Valle de México y Zona Metropolitana de Guadalajara </a:t>
          </a:r>
          <a:endParaRPr lang="es-MX" sz="1800" kern="1200" dirty="0">
            <a:solidFill>
              <a:srgbClr val="FFFFFF"/>
            </a:solidFill>
            <a:latin typeface="Arial" pitchFamily="34" charset="0"/>
            <a:ea typeface="+mn-ea"/>
            <a:cs typeface="Arial" pitchFamily="34" charset="0"/>
          </a:endParaRPr>
        </a:p>
      </dsp:txBody>
      <dsp:txXfrm>
        <a:off x="3284620" y="-864"/>
        <a:ext cx="1536871" cy="1233824"/>
      </dsp:txXfrm>
    </dsp:sp>
    <dsp:sp modelId="{6F65117C-8F31-483B-978E-0B6E60D83764}">
      <dsp:nvSpPr>
        <dsp:cNvPr id="0" name=""/>
        <dsp:cNvSpPr/>
      </dsp:nvSpPr>
      <dsp:spPr>
        <a:xfrm rot="21486731">
          <a:off x="5533236" y="2169427"/>
          <a:ext cx="227985" cy="443862"/>
        </a:xfrm>
        <a:prstGeom prst="rightArrow">
          <a:avLst>
            <a:gd name="adj1" fmla="val 60000"/>
            <a:gd name="adj2" fmla="val 50000"/>
          </a:avLst>
        </a:prstGeom>
        <a:solidFill>
          <a:srgbClr val="D2CB6C">
            <a:hueOff val="1968062"/>
            <a:satOff val="-15351"/>
            <a:lumOff val="-392"/>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solidFill>
              <a:srgbClr val="FFFFFF"/>
            </a:solidFill>
            <a:latin typeface="Arial" pitchFamily="34" charset="0"/>
            <a:ea typeface="+mn-ea"/>
            <a:cs typeface="Arial" pitchFamily="34" charset="0"/>
          </a:endParaRPr>
        </a:p>
      </dsp:txBody>
      <dsp:txXfrm>
        <a:off x="5533255" y="2259326"/>
        <a:ext cx="159590" cy="266318"/>
      </dsp:txXfrm>
    </dsp:sp>
    <dsp:sp modelId="{91E00C77-1474-4E9C-A7C6-C01D822CCE25}">
      <dsp:nvSpPr>
        <dsp:cNvPr id="0" name=""/>
        <dsp:cNvSpPr/>
      </dsp:nvSpPr>
      <dsp:spPr>
        <a:xfrm>
          <a:off x="5868429" y="593657"/>
          <a:ext cx="2124458" cy="3510798"/>
        </a:xfrm>
        <a:prstGeom prst="ellipse">
          <a:avLst/>
        </a:prstGeom>
        <a:solidFill>
          <a:srgbClr val="D2CB6C">
            <a:hueOff val="1968062"/>
            <a:satOff val="-15351"/>
            <a:lumOff val="-392"/>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0" i="0" kern="1200" dirty="0" smtClean="0">
              <a:solidFill>
                <a:srgbClr val="FFFFFF"/>
              </a:solidFill>
              <a:effectLst/>
              <a:latin typeface="Arial" pitchFamily="34" charset="0"/>
              <a:ea typeface="+mn-ea"/>
              <a:cs typeface="Arial" pitchFamily="34" charset="0"/>
            </a:rPr>
            <a:t>Monóxido de carbono , bióxidos de azufre y compuestos orgánicos (sustancias químicas que contienen carbono e hidrogeno)</a:t>
          </a:r>
          <a:endParaRPr lang="es-MX" sz="1800" kern="1200" dirty="0">
            <a:solidFill>
              <a:srgbClr val="FFFFFF"/>
            </a:solidFill>
            <a:latin typeface="Arial" pitchFamily="34" charset="0"/>
            <a:ea typeface="+mn-ea"/>
            <a:cs typeface="Arial" pitchFamily="34" charset="0"/>
          </a:endParaRPr>
        </a:p>
      </dsp:txBody>
      <dsp:txXfrm>
        <a:off x="6179549" y="1107801"/>
        <a:ext cx="1502218" cy="2482510"/>
      </dsp:txXfrm>
    </dsp:sp>
    <dsp:sp modelId="{1DF7EB18-B175-421B-BCC8-6689A36B5847}">
      <dsp:nvSpPr>
        <dsp:cNvPr id="0" name=""/>
        <dsp:cNvSpPr/>
      </dsp:nvSpPr>
      <dsp:spPr>
        <a:xfrm rot="5400000">
          <a:off x="4002475" y="2998341"/>
          <a:ext cx="101161" cy="443862"/>
        </a:xfrm>
        <a:prstGeom prst="rightArrow">
          <a:avLst>
            <a:gd name="adj1" fmla="val 60000"/>
            <a:gd name="adj2" fmla="val 50000"/>
          </a:avLst>
        </a:prstGeom>
        <a:solidFill>
          <a:srgbClr val="D2CB6C">
            <a:hueOff val="3936125"/>
            <a:satOff val="-30703"/>
            <a:lumOff val="-785"/>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solidFill>
              <a:srgbClr val="FFFFFF"/>
            </a:solidFill>
            <a:latin typeface="Arial" pitchFamily="34" charset="0"/>
            <a:ea typeface="+mn-ea"/>
            <a:cs typeface="Arial" pitchFamily="34" charset="0"/>
          </a:endParaRPr>
        </a:p>
      </dsp:txBody>
      <dsp:txXfrm>
        <a:off x="4017649" y="3071939"/>
        <a:ext cx="70813" cy="266318"/>
      </dsp:txXfrm>
    </dsp:sp>
    <dsp:sp modelId="{6B5BDEDC-09B0-46B8-8E33-F79CC7F0F80F}">
      <dsp:nvSpPr>
        <dsp:cNvPr id="0" name=""/>
        <dsp:cNvSpPr/>
      </dsp:nvSpPr>
      <dsp:spPr>
        <a:xfrm>
          <a:off x="2651617" y="3318571"/>
          <a:ext cx="2802876" cy="1906377"/>
        </a:xfrm>
        <a:prstGeom prst="ellipse">
          <a:avLst/>
        </a:prstGeom>
        <a:solidFill>
          <a:srgbClr val="D2CB6C">
            <a:hueOff val="3936125"/>
            <a:satOff val="-30703"/>
            <a:lumOff val="-785"/>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0" i="0" kern="1200" dirty="0" smtClean="0">
              <a:solidFill>
                <a:srgbClr val="FFFFFF"/>
              </a:solidFill>
              <a:effectLst/>
              <a:latin typeface="Arial" pitchFamily="34" charset="0"/>
              <a:ea typeface="+mn-ea"/>
              <a:cs typeface="Arial" pitchFamily="34" charset="0"/>
            </a:rPr>
            <a:t>Petróleo crudo, 28% gas natral y un 5% de carbón. </a:t>
          </a:r>
          <a:endParaRPr lang="es-MX" sz="1800" kern="1200" dirty="0">
            <a:solidFill>
              <a:srgbClr val="FFFFFF"/>
            </a:solidFill>
            <a:latin typeface="Arial" pitchFamily="34" charset="0"/>
            <a:ea typeface="+mn-ea"/>
            <a:cs typeface="Arial" pitchFamily="34" charset="0"/>
          </a:endParaRPr>
        </a:p>
      </dsp:txBody>
      <dsp:txXfrm>
        <a:off x="3062089" y="3597753"/>
        <a:ext cx="1981932" cy="1348013"/>
      </dsp:txXfrm>
    </dsp:sp>
    <dsp:sp modelId="{E45563F9-B655-42C5-BB4F-23232E31A802}">
      <dsp:nvSpPr>
        <dsp:cNvPr id="0" name=""/>
        <dsp:cNvSpPr/>
      </dsp:nvSpPr>
      <dsp:spPr>
        <a:xfrm rot="10705812">
          <a:off x="2429024" y="2264179"/>
          <a:ext cx="167816" cy="443862"/>
        </a:xfrm>
        <a:prstGeom prst="rightArrow">
          <a:avLst>
            <a:gd name="adj1" fmla="val 60000"/>
            <a:gd name="adj2" fmla="val 50000"/>
          </a:avLst>
        </a:prstGeom>
        <a:solidFill>
          <a:srgbClr val="D2CB6C">
            <a:hueOff val="5904187"/>
            <a:satOff val="-46054"/>
            <a:lumOff val="-1177"/>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solidFill>
              <a:srgbClr val="FFFFFF"/>
            </a:solidFill>
            <a:latin typeface="Arial" pitchFamily="34" charset="0"/>
            <a:ea typeface="+mn-ea"/>
            <a:cs typeface="Arial" pitchFamily="34" charset="0"/>
          </a:endParaRPr>
        </a:p>
      </dsp:txBody>
      <dsp:txXfrm rot="10800000">
        <a:off x="2479360" y="2352261"/>
        <a:ext cx="117471" cy="266318"/>
      </dsp:txXfrm>
    </dsp:sp>
    <dsp:sp modelId="{CEDB2A64-7EAE-419A-BBED-D3981D9C4050}">
      <dsp:nvSpPr>
        <dsp:cNvPr id="0" name=""/>
        <dsp:cNvSpPr/>
      </dsp:nvSpPr>
      <dsp:spPr>
        <a:xfrm>
          <a:off x="0" y="1734398"/>
          <a:ext cx="2350906" cy="1576731"/>
        </a:xfrm>
        <a:prstGeom prst="ellipse">
          <a:avLst/>
        </a:prstGeom>
        <a:solidFill>
          <a:srgbClr val="D2CB6C">
            <a:hueOff val="5904187"/>
            <a:satOff val="-46054"/>
            <a:lumOff val="-1177"/>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solidFill>
                <a:srgbClr val="FFFFFF"/>
              </a:solidFill>
              <a:latin typeface="Arial" pitchFamily="34" charset="0"/>
              <a:ea typeface="+mn-ea"/>
              <a:cs typeface="Arial" pitchFamily="34" charset="0"/>
            </a:rPr>
            <a:t>Vehículos </a:t>
          </a:r>
          <a:endParaRPr lang="es-MX" sz="1800" kern="1200" dirty="0">
            <a:solidFill>
              <a:srgbClr val="FFFFFF"/>
            </a:solidFill>
            <a:latin typeface="Arial" pitchFamily="34" charset="0"/>
            <a:ea typeface="+mn-ea"/>
            <a:cs typeface="Arial" pitchFamily="34" charset="0"/>
          </a:endParaRPr>
        </a:p>
      </dsp:txBody>
      <dsp:txXfrm>
        <a:off x="344282" y="1965305"/>
        <a:ext cx="1662342" cy="11149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1544D6-8A6C-4616-8B8F-624DBB58FBE4}">
      <dsp:nvSpPr>
        <dsp:cNvPr id="0" name=""/>
        <dsp:cNvSpPr/>
      </dsp:nvSpPr>
      <dsp:spPr>
        <a:xfrm>
          <a:off x="3359666" y="3149"/>
          <a:ext cx="2082114" cy="1353374"/>
        </a:xfrm>
        <a:prstGeom prst="round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0" i="0" kern="1200" smtClean="0">
              <a:effectLst/>
              <a:latin typeface="arial"/>
              <a:ea typeface="+mn-ea"/>
              <a:cs typeface="+mn-cs"/>
            </a:rPr>
            <a:t>Ahorrar el agua</a:t>
          </a:r>
          <a:endParaRPr lang="es-MX" sz="1900" kern="1200" dirty="0">
            <a:latin typeface="Perpetua"/>
            <a:ea typeface="+mn-ea"/>
            <a:cs typeface="+mn-cs"/>
          </a:endParaRPr>
        </a:p>
      </dsp:txBody>
      <dsp:txXfrm>
        <a:off x="3425732" y="69215"/>
        <a:ext cx="1949982" cy="1221242"/>
      </dsp:txXfrm>
    </dsp:sp>
    <dsp:sp modelId="{BFC480F6-7A76-49EF-B9C4-8A21856968C4}">
      <dsp:nvSpPr>
        <dsp:cNvPr id="0" name=""/>
        <dsp:cNvSpPr/>
      </dsp:nvSpPr>
      <dsp:spPr>
        <a:xfrm>
          <a:off x="2293901" y="851394"/>
          <a:ext cx="5403864" cy="5403864"/>
        </a:xfrm>
        <a:custGeom>
          <a:avLst/>
          <a:gdLst/>
          <a:ahLst/>
          <a:cxnLst/>
          <a:rect l="0" t="0" r="0" b="0"/>
          <a:pathLst>
            <a:path>
              <a:moveTo>
                <a:pt x="3490227" y="117550"/>
              </a:moveTo>
              <a:arcTo wR="2701932" hR="2701932" stAng="17217775" swAng="1384909"/>
            </a:path>
          </a:pathLst>
        </a:custGeom>
        <a:noFill/>
        <a:ln w="12700" cap="flat" cmpd="sng" algn="ctr">
          <a:solidFill>
            <a:schemeClr val="accent1">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130558A-D236-48E7-A0DD-9E0E72A21DC9}">
      <dsp:nvSpPr>
        <dsp:cNvPr id="0" name=""/>
        <dsp:cNvSpPr/>
      </dsp:nvSpPr>
      <dsp:spPr>
        <a:xfrm>
          <a:off x="6270813" y="1728194"/>
          <a:ext cx="2082114" cy="1353374"/>
        </a:xfrm>
        <a:prstGeom prst="roundRect">
          <a:avLst/>
        </a:prstGeom>
        <a:solidFill>
          <a:schemeClr val="accent1">
            <a:shade val="50000"/>
            <a:hueOff val="-16584"/>
            <a:satOff val="107"/>
            <a:lumOff val="155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lang="es-MX" sz="1900" b="0" i="0" kern="1200" smtClean="0">
              <a:effectLst/>
              <a:latin typeface="arial"/>
              <a:ea typeface="+mn-ea"/>
              <a:cs typeface="+mn-cs"/>
            </a:rPr>
            <a:t>Ahorrar energía </a:t>
          </a:r>
          <a:endParaRPr lang="es-MX" sz="1900" kern="1200" dirty="0">
            <a:latin typeface="Perpetua"/>
            <a:ea typeface="+mn-ea"/>
            <a:cs typeface="+mn-cs"/>
          </a:endParaRPr>
        </a:p>
      </dsp:txBody>
      <dsp:txXfrm>
        <a:off x="6336879" y="1794260"/>
        <a:ext cx="1949982" cy="1221242"/>
      </dsp:txXfrm>
    </dsp:sp>
    <dsp:sp modelId="{A7FA834F-C9F4-4722-91EA-5C2ED8C47F98}">
      <dsp:nvSpPr>
        <dsp:cNvPr id="0" name=""/>
        <dsp:cNvSpPr/>
      </dsp:nvSpPr>
      <dsp:spPr>
        <a:xfrm>
          <a:off x="2055828" y="252408"/>
          <a:ext cx="5403864" cy="5403864"/>
        </a:xfrm>
        <a:custGeom>
          <a:avLst/>
          <a:gdLst/>
          <a:ahLst/>
          <a:cxnLst/>
          <a:rect l="0" t="0" r="0" b="0"/>
          <a:pathLst>
            <a:path>
              <a:moveTo>
                <a:pt x="5353181" y="3222812"/>
              </a:moveTo>
              <a:arcTo wR="2701932" hR="2701932" stAng="666906" swAng="1575406"/>
            </a:path>
          </a:pathLst>
        </a:custGeom>
        <a:noFill/>
        <a:ln w="12700" cap="flat" cmpd="sng" algn="ctr">
          <a:solidFill>
            <a:schemeClr val="accent1">
              <a:shade val="90000"/>
              <a:hueOff val="-17428"/>
              <a:satOff val="-1123"/>
              <a:lumOff val="11134"/>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6944F4C-0FC5-4F04-A42E-38F3AF5033F7}">
      <dsp:nvSpPr>
        <dsp:cNvPr id="0" name=""/>
        <dsp:cNvSpPr/>
      </dsp:nvSpPr>
      <dsp:spPr>
        <a:xfrm>
          <a:off x="4947822" y="4890990"/>
          <a:ext cx="2082114" cy="1353374"/>
        </a:xfrm>
        <a:prstGeom prst="roundRect">
          <a:avLst/>
        </a:prstGeom>
        <a:solidFill>
          <a:schemeClr val="accent1">
            <a:shade val="50000"/>
            <a:hueOff val="-33169"/>
            <a:satOff val="214"/>
            <a:lumOff val="311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lang="es-MX" sz="1900" b="0" i="0" kern="1200" dirty="0" smtClean="0">
              <a:effectLst/>
              <a:latin typeface="arial"/>
              <a:ea typeface="+mn-ea"/>
              <a:cs typeface="+mn-cs"/>
            </a:rPr>
            <a:t>Consumiendo solo lo que se necesita sin excesos. </a:t>
          </a:r>
          <a:endParaRPr lang="es-MX" sz="1900" kern="1200" dirty="0">
            <a:latin typeface="Perpetua"/>
            <a:ea typeface="+mn-ea"/>
            <a:cs typeface="+mn-cs"/>
          </a:endParaRPr>
        </a:p>
      </dsp:txBody>
      <dsp:txXfrm>
        <a:off x="5013888" y="4957056"/>
        <a:ext cx="1949982" cy="1221242"/>
      </dsp:txXfrm>
    </dsp:sp>
    <dsp:sp modelId="{F7FAAA98-6198-4A45-AFC4-CEDA6DF94D6A}">
      <dsp:nvSpPr>
        <dsp:cNvPr id="0" name=""/>
        <dsp:cNvSpPr/>
      </dsp:nvSpPr>
      <dsp:spPr>
        <a:xfrm>
          <a:off x="1698791" y="679836"/>
          <a:ext cx="5403864" cy="5403864"/>
        </a:xfrm>
        <a:custGeom>
          <a:avLst/>
          <a:gdLst/>
          <a:ahLst/>
          <a:cxnLst/>
          <a:rect l="0" t="0" r="0" b="0"/>
          <a:pathLst>
            <a:path>
              <a:moveTo>
                <a:pt x="3033165" y="5383484"/>
              </a:moveTo>
              <a:arcTo wR="2701932" hR="2701932" stAng="4977500" swAng="845001"/>
            </a:path>
          </a:pathLst>
        </a:custGeom>
        <a:noFill/>
        <a:ln w="12700" cap="flat" cmpd="sng" algn="ctr">
          <a:solidFill>
            <a:schemeClr val="accent1">
              <a:shade val="90000"/>
              <a:hueOff val="-34855"/>
              <a:satOff val="-2246"/>
              <a:lumOff val="22267"/>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B1E264C-6963-48B4-BDAB-74119D1B1759}">
      <dsp:nvSpPr>
        <dsp:cNvPr id="0" name=""/>
        <dsp:cNvSpPr/>
      </dsp:nvSpPr>
      <dsp:spPr>
        <a:xfrm>
          <a:off x="1771510" y="4890990"/>
          <a:ext cx="2082114" cy="1353374"/>
        </a:xfrm>
        <a:prstGeom prst="roundRect">
          <a:avLst/>
        </a:prstGeom>
        <a:solidFill>
          <a:schemeClr val="accent1">
            <a:shade val="50000"/>
            <a:hueOff val="-33169"/>
            <a:satOff val="214"/>
            <a:lumOff val="311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es-MX" sz="2800" b="0" i="0" kern="1200" smtClean="0">
              <a:effectLst/>
              <a:latin typeface="arial"/>
              <a:ea typeface="+mn-ea"/>
              <a:cs typeface="+mn-cs"/>
            </a:rPr>
            <a:t>Reducir, Reutilizar Reciclar </a:t>
          </a:r>
          <a:endParaRPr lang="es-MX" sz="2800" kern="1200" dirty="0">
            <a:latin typeface="Perpetua"/>
            <a:ea typeface="+mn-ea"/>
            <a:cs typeface="+mn-cs"/>
          </a:endParaRPr>
        </a:p>
      </dsp:txBody>
      <dsp:txXfrm>
        <a:off x="1837576" y="4957056"/>
        <a:ext cx="1949982" cy="1221242"/>
      </dsp:txXfrm>
    </dsp:sp>
    <dsp:sp modelId="{947D5E6A-1942-4D72-9AB9-F09F1BC69402}">
      <dsp:nvSpPr>
        <dsp:cNvPr id="0" name=""/>
        <dsp:cNvSpPr/>
      </dsp:nvSpPr>
      <dsp:spPr>
        <a:xfrm>
          <a:off x="1410032" y="321262"/>
          <a:ext cx="5403864" cy="5403864"/>
        </a:xfrm>
        <a:custGeom>
          <a:avLst/>
          <a:gdLst/>
          <a:ahLst/>
          <a:cxnLst/>
          <a:rect l="0" t="0" r="0" b="0"/>
          <a:pathLst>
            <a:path>
              <a:moveTo>
                <a:pt x="544415" y="4328449"/>
              </a:moveTo>
              <a:arcTo wR="2701932" hR="2701932" stAng="8579277" swAng="1239586"/>
            </a:path>
          </a:pathLst>
        </a:custGeom>
        <a:noFill/>
        <a:ln w="12700" cap="flat" cmpd="sng" algn="ctr">
          <a:solidFill>
            <a:schemeClr val="accent1">
              <a:shade val="90000"/>
              <a:hueOff val="-34855"/>
              <a:satOff val="-2246"/>
              <a:lumOff val="22267"/>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AB741B3-4FC4-4F10-9455-18ACAB1F3968}">
      <dsp:nvSpPr>
        <dsp:cNvPr id="0" name=""/>
        <dsp:cNvSpPr/>
      </dsp:nvSpPr>
      <dsp:spPr>
        <a:xfrm>
          <a:off x="72013" y="1656188"/>
          <a:ext cx="2979151" cy="1819124"/>
        </a:xfrm>
        <a:prstGeom prst="roundRect">
          <a:avLst/>
        </a:prstGeom>
        <a:solidFill>
          <a:schemeClr val="accent1">
            <a:shade val="50000"/>
            <a:hueOff val="-16584"/>
            <a:satOff val="107"/>
            <a:lumOff val="155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b="0" i="0" kern="1200" smtClean="0">
              <a:effectLst/>
              <a:latin typeface="arial"/>
              <a:ea typeface="+mn-ea"/>
              <a:cs typeface="+mn-cs"/>
            </a:rPr>
            <a:t>valores principales son: compromiso, responsabilidad, productividad, creatividad, justicia, equidad, pro-actividad, solidaridad y sostenibilidad</a:t>
          </a:r>
          <a:r>
            <a:rPr lang="es-MX" sz="1400" b="0" i="0" kern="1200" smtClean="0">
              <a:effectLst/>
              <a:latin typeface="arial"/>
              <a:ea typeface="+mn-ea"/>
              <a:cs typeface="+mn-cs"/>
            </a:rPr>
            <a:t> </a:t>
          </a:r>
          <a:endParaRPr lang="es-MX" sz="1400" kern="1200" dirty="0">
            <a:latin typeface="Perpetua"/>
            <a:ea typeface="+mn-ea"/>
            <a:cs typeface="+mn-cs"/>
          </a:endParaRPr>
        </a:p>
      </dsp:txBody>
      <dsp:txXfrm>
        <a:off x="160815" y="1744990"/>
        <a:ext cx="2801547" cy="1641520"/>
      </dsp:txXfrm>
    </dsp:sp>
    <dsp:sp modelId="{6125F372-5A7A-47EB-A99E-421C0E433BA7}">
      <dsp:nvSpPr>
        <dsp:cNvPr id="0" name=""/>
        <dsp:cNvSpPr/>
      </dsp:nvSpPr>
      <dsp:spPr>
        <a:xfrm>
          <a:off x="1253590" y="821928"/>
          <a:ext cx="5403864" cy="5403864"/>
        </a:xfrm>
        <a:custGeom>
          <a:avLst/>
          <a:gdLst/>
          <a:ahLst/>
          <a:cxnLst/>
          <a:rect l="0" t="0" r="0" b="0"/>
          <a:pathLst>
            <a:path>
              <a:moveTo>
                <a:pt x="977443" y="621889"/>
              </a:moveTo>
              <a:arcTo wR="2701932" hR="2701932" stAng="13820346" swAng="1218581"/>
            </a:path>
          </a:pathLst>
        </a:custGeom>
        <a:noFill/>
        <a:ln w="12700" cap="flat" cmpd="sng" algn="ctr">
          <a:solidFill>
            <a:schemeClr val="accent1">
              <a:shade val="90000"/>
              <a:hueOff val="-17428"/>
              <a:satOff val="-1123"/>
              <a:lumOff val="11134"/>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7E0DB0-D5CB-4874-A1DF-458DC72A92A7}">
      <dsp:nvSpPr>
        <dsp:cNvPr id="0" name=""/>
        <dsp:cNvSpPr/>
      </dsp:nvSpPr>
      <dsp:spPr>
        <a:xfrm>
          <a:off x="4763223" y="2009708"/>
          <a:ext cx="3272932" cy="389404"/>
        </a:xfrm>
        <a:custGeom>
          <a:avLst/>
          <a:gdLst/>
          <a:ahLst/>
          <a:cxnLst/>
          <a:rect l="0" t="0" r="0" b="0"/>
          <a:pathLst>
            <a:path>
              <a:moveTo>
                <a:pt x="0" y="0"/>
              </a:moveTo>
              <a:lnTo>
                <a:pt x="0" y="265367"/>
              </a:lnTo>
              <a:lnTo>
                <a:pt x="3272932" y="265367"/>
              </a:lnTo>
              <a:lnTo>
                <a:pt x="3272932" y="3894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B62E19-0B1F-41CE-A751-3BFF3741901F}">
      <dsp:nvSpPr>
        <dsp:cNvPr id="0" name=""/>
        <dsp:cNvSpPr/>
      </dsp:nvSpPr>
      <dsp:spPr>
        <a:xfrm>
          <a:off x="4763223" y="2009708"/>
          <a:ext cx="1613329" cy="398161"/>
        </a:xfrm>
        <a:custGeom>
          <a:avLst/>
          <a:gdLst/>
          <a:ahLst/>
          <a:cxnLst/>
          <a:rect l="0" t="0" r="0" b="0"/>
          <a:pathLst>
            <a:path>
              <a:moveTo>
                <a:pt x="0" y="0"/>
              </a:moveTo>
              <a:lnTo>
                <a:pt x="0" y="274125"/>
              </a:lnTo>
              <a:lnTo>
                <a:pt x="1613329" y="274125"/>
              </a:lnTo>
              <a:lnTo>
                <a:pt x="1613329" y="3981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EEF9FF-6A54-4163-AE8B-B10019CEE8C1}">
      <dsp:nvSpPr>
        <dsp:cNvPr id="0" name=""/>
        <dsp:cNvSpPr/>
      </dsp:nvSpPr>
      <dsp:spPr>
        <a:xfrm>
          <a:off x="5535736" y="4488955"/>
          <a:ext cx="91440" cy="389404"/>
        </a:xfrm>
        <a:custGeom>
          <a:avLst/>
          <a:gdLst/>
          <a:ahLst/>
          <a:cxnLst/>
          <a:rect l="0" t="0" r="0" b="0"/>
          <a:pathLst>
            <a:path>
              <a:moveTo>
                <a:pt x="45720" y="0"/>
              </a:moveTo>
              <a:lnTo>
                <a:pt x="45720" y="38940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4F17A9-FABE-4E16-9821-D608C5700F78}">
      <dsp:nvSpPr>
        <dsp:cNvPr id="0" name=""/>
        <dsp:cNvSpPr/>
      </dsp:nvSpPr>
      <dsp:spPr>
        <a:xfrm>
          <a:off x="4763223" y="3249332"/>
          <a:ext cx="818233" cy="389404"/>
        </a:xfrm>
        <a:custGeom>
          <a:avLst/>
          <a:gdLst/>
          <a:ahLst/>
          <a:cxnLst/>
          <a:rect l="0" t="0" r="0" b="0"/>
          <a:pathLst>
            <a:path>
              <a:moveTo>
                <a:pt x="0" y="0"/>
              </a:moveTo>
              <a:lnTo>
                <a:pt x="0" y="265367"/>
              </a:lnTo>
              <a:lnTo>
                <a:pt x="818233" y="265367"/>
              </a:lnTo>
              <a:lnTo>
                <a:pt x="818233" y="38940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2F4B92-E6A0-45AB-9933-DF938FE7C985}">
      <dsp:nvSpPr>
        <dsp:cNvPr id="0" name=""/>
        <dsp:cNvSpPr/>
      </dsp:nvSpPr>
      <dsp:spPr>
        <a:xfrm>
          <a:off x="3944990" y="3249332"/>
          <a:ext cx="818233" cy="389404"/>
        </a:xfrm>
        <a:custGeom>
          <a:avLst/>
          <a:gdLst/>
          <a:ahLst/>
          <a:cxnLst/>
          <a:rect l="0" t="0" r="0" b="0"/>
          <a:pathLst>
            <a:path>
              <a:moveTo>
                <a:pt x="818233" y="0"/>
              </a:moveTo>
              <a:lnTo>
                <a:pt x="818233" y="265367"/>
              </a:lnTo>
              <a:lnTo>
                <a:pt x="0" y="265367"/>
              </a:lnTo>
              <a:lnTo>
                <a:pt x="0" y="38940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9FF7BC-BAB8-44CD-BE3D-5B731FEE20A3}">
      <dsp:nvSpPr>
        <dsp:cNvPr id="0" name=""/>
        <dsp:cNvSpPr/>
      </dsp:nvSpPr>
      <dsp:spPr>
        <a:xfrm>
          <a:off x="4717503" y="2009708"/>
          <a:ext cx="91440" cy="389404"/>
        </a:xfrm>
        <a:custGeom>
          <a:avLst/>
          <a:gdLst/>
          <a:ahLst/>
          <a:cxnLst/>
          <a:rect l="0" t="0" r="0" b="0"/>
          <a:pathLst>
            <a:path>
              <a:moveTo>
                <a:pt x="45720" y="0"/>
              </a:moveTo>
              <a:lnTo>
                <a:pt x="45720" y="3894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FEF35B-376E-4F00-9523-11FE2FCF4F21}">
      <dsp:nvSpPr>
        <dsp:cNvPr id="0" name=""/>
        <dsp:cNvSpPr/>
      </dsp:nvSpPr>
      <dsp:spPr>
        <a:xfrm>
          <a:off x="1490291" y="3249332"/>
          <a:ext cx="818233" cy="389404"/>
        </a:xfrm>
        <a:custGeom>
          <a:avLst/>
          <a:gdLst/>
          <a:ahLst/>
          <a:cxnLst/>
          <a:rect l="0" t="0" r="0" b="0"/>
          <a:pathLst>
            <a:path>
              <a:moveTo>
                <a:pt x="0" y="0"/>
              </a:moveTo>
              <a:lnTo>
                <a:pt x="0" y="265367"/>
              </a:lnTo>
              <a:lnTo>
                <a:pt x="818233" y="265367"/>
              </a:lnTo>
              <a:lnTo>
                <a:pt x="818233" y="38940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DFE580-049A-4548-BC37-A17F618BF50C}">
      <dsp:nvSpPr>
        <dsp:cNvPr id="0" name=""/>
        <dsp:cNvSpPr/>
      </dsp:nvSpPr>
      <dsp:spPr>
        <a:xfrm>
          <a:off x="672058" y="3249332"/>
          <a:ext cx="818233" cy="389404"/>
        </a:xfrm>
        <a:custGeom>
          <a:avLst/>
          <a:gdLst/>
          <a:ahLst/>
          <a:cxnLst/>
          <a:rect l="0" t="0" r="0" b="0"/>
          <a:pathLst>
            <a:path>
              <a:moveTo>
                <a:pt x="818233" y="0"/>
              </a:moveTo>
              <a:lnTo>
                <a:pt x="818233" y="265367"/>
              </a:lnTo>
              <a:lnTo>
                <a:pt x="0" y="265367"/>
              </a:lnTo>
              <a:lnTo>
                <a:pt x="0" y="38940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C83F8E-363A-4395-B30C-E006504C41F0}">
      <dsp:nvSpPr>
        <dsp:cNvPr id="0" name=""/>
        <dsp:cNvSpPr/>
      </dsp:nvSpPr>
      <dsp:spPr>
        <a:xfrm>
          <a:off x="1490291" y="2009708"/>
          <a:ext cx="3272932" cy="389404"/>
        </a:xfrm>
        <a:custGeom>
          <a:avLst/>
          <a:gdLst/>
          <a:ahLst/>
          <a:cxnLst/>
          <a:rect l="0" t="0" r="0" b="0"/>
          <a:pathLst>
            <a:path>
              <a:moveTo>
                <a:pt x="3272932" y="0"/>
              </a:moveTo>
              <a:lnTo>
                <a:pt x="3272932" y="265367"/>
              </a:lnTo>
              <a:lnTo>
                <a:pt x="0" y="265367"/>
              </a:lnTo>
              <a:lnTo>
                <a:pt x="0" y="3894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686487-BCE1-4093-BD8C-540385F597DD}">
      <dsp:nvSpPr>
        <dsp:cNvPr id="0" name=""/>
        <dsp:cNvSpPr/>
      </dsp:nvSpPr>
      <dsp:spPr>
        <a:xfrm>
          <a:off x="4093760" y="1159490"/>
          <a:ext cx="1338926" cy="8502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A2A87F-8C28-48AD-B6CE-0F9B82E05DFF}">
      <dsp:nvSpPr>
        <dsp:cNvPr id="0" name=""/>
        <dsp:cNvSpPr/>
      </dsp:nvSpPr>
      <dsp:spPr>
        <a:xfrm>
          <a:off x="4242529" y="1300821"/>
          <a:ext cx="1338926" cy="8502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Percepción de Aciertos </a:t>
          </a:r>
          <a:endParaRPr lang="es-MX" sz="1200" kern="1200" dirty="0"/>
        </a:p>
      </dsp:txBody>
      <dsp:txXfrm>
        <a:off x="4267431" y="1325723"/>
        <a:ext cx="1289122" cy="800414"/>
      </dsp:txXfrm>
    </dsp:sp>
    <dsp:sp modelId="{3872427F-7BEF-4634-A718-17273D4A543C}">
      <dsp:nvSpPr>
        <dsp:cNvPr id="0" name=""/>
        <dsp:cNvSpPr/>
      </dsp:nvSpPr>
      <dsp:spPr>
        <a:xfrm>
          <a:off x="820827" y="2399113"/>
          <a:ext cx="1338926" cy="8502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C059DB-CAAD-40C3-BB0A-CF177C5B01CC}">
      <dsp:nvSpPr>
        <dsp:cNvPr id="0" name=""/>
        <dsp:cNvSpPr/>
      </dsp:nvSpPr>
      <dsp:spPr>
        <a:xfrm>
          <a:off x="969597" y="2540444"/>
          <a:ext cx="1338926" cy="8502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Control del Déficit Público</a:t>
          </a:r>
          <a:endParaRPr lang="es-MX" sz="1200" kern="1200" dirty="0"/>
        </a:p>
      </dsp:txBody>
      <dsp:txXfrm>
        <a:off x="994499" y="2565346"/>
        <a:ext cx="1289122" cy="800414"/>
      </dsp:txXfrm>
    </dsp:sp>
    <dsp:sp modelId="{EAE9ABE8-C4ED-420F-A6DB-357793DBF591}">
      <dsp:nvSpPr>
        <dsp:cNvPr id="0" name=""/>
        <dsp:cNvSpPr/>
      </dsp:nvSpPr>
      <dsp:spPr>
        <a:xfrm>
          <a:off x="2594" y="3638736"/>
          <a:ext cx="1338926" cy="8502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31B9B7-3AC7-4987-B3BB-B8122A37D8A9}">
      <dsp:nvSpPr>
        <dsp:cNvPr id="0" name=""/>
        <dsp:cNvSpPr/>
      </dsp:nvSpPr>
      <dsp:spPr>
        <a:xfrm>
          <a:off x="151364" y="3780067"/>
          <a:ext cx="1338926" cy="8502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Incremento de las Reservas Nacionales</a:t>
          </a:r>
          <a:endParaRPr lang="es-MX" sz="1200" kern="1200" dirty="0"/>
        </a:p>
      </dsp:txBody>
      <dsp:txXfrm>
        <a:off x="176266" y="3804969"/>
        <a:ext cx="1289122" cy="800414"/>
      </dsp:txXfrm>
    </dsp:sp>
    <dsp:sp modelId="{1F135C40-D0EB-481C-8D23-59928A93C576}">
      <dsp:nvSpPr>
        <dsp:cNvPr id="0" name=""/>
        <dsp:cNvSpPr/>
      </dsp:nvSpPr>
      <dsp:spPr>
        <a:xfrm>
          <a:off x="1639061" y="3638736"/>
          <a:ext cx="1338926" cy="8502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8BFCC5-0715-4F8E-8628-3C3E538E340D}">
      <dsp:nvSpPr>
        <dsp:cNvPr id="0" name=""/>
        <dsp:cNvSpPr/>
      </dsp:nvSpPr>
      <dsp:spPr>
        <a:xfrm>
          <a:off x="1787830" y="3780067"/>
          <a:ext cx="1338926" cy="8502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Incremento del gasto en desarrollo social </a:t>
          </a:r>
          <a:endParaRPr lang="es-MX" sz="1200" kern="1200" dirty="0"/>
        </a:p>
      </dsp:txBody>
      <dsp:txXfrm>
        <a:off x="1812732" y="3804969"/>
        <a:ext cx="1289122" cy="800414"/>
      </dsp:txXfrm>
    </dsp:sp>
    <dsp:sp modelId="{B1F79B90-0168-4F36-B53F-FE39382B6030}">
      <dsp:nvSpPr>
        <dsp:cNvPr id="0" name=""/>
        <dsp:cNvSpPr/>
      </dsp:nvSpPr>
      <dsp:spPr>
        <a:xfrm>
          <a:off x="4093760" y="2399113"/>
          <a:ext cx="1338926" cy="8502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DAFA97-84CF-4231-B8EF-370A8436681A}">
      <dsp:nvSpPr>
        <dsp:cNvPr id="0" name=""/>
        <dsp:cNvSpPr/>
      </dsp:nvSpPr>
      <dsp:spPr>
        <a:xfrm>
          <a:off x="4242529" y="2540444"/>
          <a:ext cx="1338926" cy="8502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Control de la inflación </a:t>
          </a:r>
          <a:endParaRPr lang="es-MX" sz="1200" kern="1200" dirty="0"/>
        </a:p>
      </dsp:txBody>
      <dsp:txXfrm>
        <a:off x="4267431" y="2565346"/>
        <a:ext cx="1289122" cy="800414"/>
      </dsp:txXfrm>
    </dsp:sp>
    <dsp:sp modelId="{A44C1186-2372-4A0B-97E7-3A4888A92455}">
      <dsp:nvSpPr>
        <dsp:cNvPr id="0" name=""/>
        <dsp:cNvSpPr/>
      </dsp:nvSpPr>
      <dsp:spPr>
        <a:xfrm>
          <a:off x="3275527" y="3638736"/>
          <a:ext cx="1338926" cy="8502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822DA8-18B5-46C1-A3DC-4C6896192936}">
      <dsp:nvSpPr>
        <dsp:cNvPr id="0" name=""/>
        <dsp:cNvSpPr/>
      </dsp:nvSpPr>
      <dsp:spPr>
        <a:xfrm>
          <a:off x="3424296" y="3780067"/>
          <a:ext cx="1338926" cy="8502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Libre flotación del tipo de cambio Peso/</a:t>
          </a:r>
          <a:r>
            <a:rPr lang="es-MX" sz="1200" kern="1200" dirty="0" err="1" smtClean="0"/>
            <a:t>Dolar</a:t>
          </a:r>
          <a:endParaRPr lang="es-MX" sz="1200" kern="1200" dirty="0"/>
        </a:p>
      </dsp:txBody>
      <dsp:txXfrm>
        <a:off x="3449198" y="3804969"/>
        <a:ext cx="1289122" cy="800414"/>
      </dsp:txXfrm>
    </dsp:sp>
    <dsp:sp modelId="{156BF18E-19C3-4CF4-B8F5-18AD9496DBA7}">
      <dsp:nvSpPr>
        <dsp:cNvPr id="0" name=""/>
        <dsp:cNvSpPr/>
      </dsp:nvSpPr>
      <dsp:spPr>
        <a:xfrm>
          <a:off x="4911993" y="3638736"/>
          <a:ext cx="1338926" cy="8502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C5E09B-2E2C-4285-978A-A96FB78C758B}">
      <dsp:nvSpPr>
        <dsp:cNvPr id="0" name=""/>
        <dsp:cNvSpPr/>
      </dsp:nvSpPr>
      <dsp:spPr>
        <a:xfrm>
          <a:off x="5060763" y="3780067"/>
          <a:ext cx="1338926" cy="8502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Disminución de la Deuda Pública Exterior</a:t>
          </a:r>
          <a:endParaRPr lang="es-MX" sz="1200" kern="1200" dirty="0"/>
        </a:p>
      </dsp:txBody>
      <dsp:txXfrm>
        <a:off x="5085665" y="3804969"/>
        <a:ext cx="1289122" cy="800414"/>
      </dsp:txXfrm>
    </dsp:sp>
    <dsp:sp modelId="{01BE5BCC-5A6F-476E-A02A-CA4912980E68}">
      <dsp:nvSpPr>
        <dsp:cNvPr id="0" name=""/>
        <dsp:cNvSpPr/>
      </dsp:nvSpPr>
      <dsp:spPr>
        <a:xfrm>
          <a:off x="4911993" y="4878359"/>
          <a:ext cx="1338926" cy="8502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FD140C-C668-4E92-9557-3669E3EEA406}">
      <dsp:nvSpPr>
        <dsp:cNvPr id="0" name=""/>
        <dsp:cNvSpPr/>
      </dsp:nvSpPr>
      <dsp:spPr>
        <a:xfrm>
          <a:off x="5060763" y="5019691"/>
          <a:ext cx="1338926" cy="8502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de 70,000 millones de dólares en el año 2000 a 49,900 millones en 2006</a:t>
          </a:r>
          <a:endParaRPr lang="es-MX" sz="1200" kern="1200" dirty="0"/>
        </a:p>
      </dsp:txBody>
      <dsp:txXfrm>
        <a:off x="5085665" y="5044593"/>
        <a:ext cx="1289122" cy="800414"/>
      </dsp:txXfrm>
    </dsp:sp>
    <dsp:sp modelId="{8F5A9453-6C9B-45E1-AAF6-32FCF6938CE9}">
      <dsp:nvSpPr>
        <dsp:cNvPr id="0" name=""/>
        <dsp:cNvSpPr/>
      </dsp:nvSpPr>
      <dsp:spPr>
        <a:xfrm>
          <a:off x="5707089" y="2407870"/>
          <a:ext cx="1338926" cy="8502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AC1DF0-B75C-415A-9F89-4EF9D4D3FC77}">
      <dsp:nvSpPr>
        <dsp:cNvPr id="0" name=""/>
        <dsp:cNvSpPr/>
      </dsp:nvSpPr>
      <dsp:spPr>
        <a:xfrm>
          <a:off x="5855859" y="2549201"/>
          <a:ext cx="1338926" cy="8502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Construcción record  de Vivienda Popular</a:t>
          </a:r>
          <a:endParaRPr lang="es-MX" sz="1200" kern="1200" dirty="0"/>
        </a:p>
      </dsp:txBody>
      <dsp:txXfrm>
        <a:off x="5880761" y="2574103"/>
        <a:ext cx="1289122" cy="800414"/>
      </dsp:txXfrm>
    </dsp:sp>
    <dsp:sp modelId="{E28A527E-F547-4DA3-9FA4-B62FC3272A4E}">
      <dsp:nvSpPr>
        <dsp:cNvPr id="0" name=""/>
        <dsp:cNvSpPr/>
      </dsp:nvSpPr>
      <dsp:spPr>
        <a:xfrm>
          <a:off x="7366692" y="2399113"/>
          <a:ext cx="1338926" cy="8502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9568E7-3B6D-445F-BFD7-C4D0A09762A4}">
      <dsp:nvSpPr>
        <dsp:cNvPr id="0" name=""/>
        <dsp:cNvSpPr/>
      </dsp:nvSpPr>
      <dsp:spPr>
        <a:xfrm>
          <a:off x="7515462" y="2540444"/>
          <a:ext cx="1338926" cy="8502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Transparencia y acceso a la información </a:t>
          </a:r>
          <a:endParaRPr lang="es-MX" sz="1200" kern="1200" dirty="0"/>
        </a:p>
      </dsp:txBody>
      <dsp:txXfrm>
        <a:off x="7540364" y="2565346"/>
        <a:ext cx="1289122" cy="800414"/>
      </dsp:txXfrm>
    </dsp:sp>
    <dsp:sp modelId="{2BB16A72-2433-4E94-891E-9C4B2A9B673F}">
      <dsp:nvSpPr>
        <dsp:cNvPr id="0" name=""/>
        <dsp:cNvSpPr/>
      </dsp:nvSpPr>
      <dsp:spPr>
        <a:xfrm>
          <a:off x="5756161" y="1047899"/>
          <a:ext cx="1338926" cy="8502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5D7531-BEA2-484D-BE53-36B0FB7116D9}">
      <dsp:nvSpPr>
        <dsp:cNvPr id="0" name=""/>
        <dsp:cNvSpPr/>
      </dsp:nvSpPr>
      <dsp:spPr>
        <a:xfrm>
          <a:off x="5904931" y="1189230"/>
          <a:ext cx="1338926" cy="8502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Apertura Democrática</a:t>
          </a:r>
          <a:endParaRPr lang="es-MX" sz="1200" kern="1200"/>
        </a:p>
      </dsp:txBody>
      <dsp:txXfrm>
        <a:off x="5929833" y="1214132"/>
        <a:ext cx="1289122" cy="8004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D4873-E7AF-4E48-9D1F-4C5F03646B52}">
      <dsp:nvSpPr>
        <dsp:cNvPr id="0" name=""/>
        <dsp:cNvSpPr/>
      </dsp:nvSpPr>
      <dsp:spPr>
        <a:xfrm>
          <a:off x="3323241" y="1512160"/>
          <a:ext cx="1922021" cy="1662626"/>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Felipe Calderón</a:t>
          </a:r>
          <a:endParaRPr lang="es-MX" sz="1200" kern="1200" dirty="0"/>
        </a:p>
      </dsp:txBody>
      <dsp:txXfrm>
        <a:off x="3641747" y="1787680"/>
        <a:ext cx="1285009" cy="1111586"/>
      </dsp:txXfrm>
    </dsp:sp>
    <dsp:sp modelId="{CDBC7DBE-E441-457C-B5CD-DD7404CE5889}">
      <dsp:nvSpPr>
        <dsp:cNvPr id="0" name=""/>
        <dsp:cNvSpPr/>
      </dsp:nvSpPr>
      <dsp:spPr>
        <a:xfrm>
          <a:off x="4526796" y="716705"/>
          <a:ext cx="725173" cy="62483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A1CD8A-9AE3-40BE-94AC-EB3FFDA6FB12}">
      <dsp:nvSpPr>
        <dsp:cNvPr id="0" name=""/>
        <dsp:cNvSpPr/>
      </dsp:nvSpPr>
      <dsp:spPr>
        <a:xfrm>
          <a:off x="3500287" y="0"/>
          <a:ext cx="1575083" cy="1362631"/>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Lucha Contra el Narcotráfico</a:t>
          </a:r>
          <a:endParaRPr lang="es-MX" sz="1200" kern="1200" dirty="0"/>
        </a:p>
      </dsp:txBody>
      <dsp:txXfrm>
        <a:off x="3761312" y="225817"/>
        <a:ext cx="1053033" cy="910997"/>
      </dsp:txXfrm>
    </dsp:sp>
    <dsp:sp modelId="{BE65B798-6812-4E59-B16B-3D93384B5533}">
      <dsp:nvSpPr>
        <dsp:cNvPr id="0" name=""/>
        <dsp:cNvSpPr/>
      </dsp:nvSpPr>
      <dsp:spPr>
        <a:xfrm>
          <a:off x="5373129" y="1884809"/>
          <a:ext cx="725173" cy="62483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904A0F-E694-4C6B-86EC-8A63C3A425D3}">
      <dsp:nvSpPr>
        <dsp:cNvPr id="0" name=""/>
        <dsp:cNvSpPr/>
      </dsp:nvSpPr>
      <dsp:spPr>
        <a:xfrm>
          <a:off x="4944821" y="838109"/>
          <a:ext cx="1575083" cy="1362631"/>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Freno a sus Reformas Estructurales</a:t>
          </a:r>
          <a:endParaRPr lang="es-MX" sz="1200" kern="1200" dirty="0"/>
        </a:p>
      </dsp:txBody>
      <dsp:txXfrm>
        <a:off x="5205846" y="1063926"/>
        <a:ext cx="1053033" cy="910997"/>
      </dsp:txXfrm>
    </dsp:sp>
    <dsp:sp modelId="{220E7799-648F-4A3E-B843-823A9EA2124C}">
      <dsp:nvSpPr>
        <dsp:cNvPr id="0" name=""/>
        <dsp:cNvSpPr/>
      </dsp:nvSpPr>
      <dsp:spPr>
        <a:xfrm>
          <a:off x="4785212" y="3203380"/>
          <a:ext cx="725173" cy="62483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57FF79-3053-499E-9B6A-33EC0E6F53BF}">
      <dsp:nvSpPr>
        <dsp:cNvPr id="0" name=""/>
        <dsp:cNvSpPr/>
      </dsp:nvSpPr>
      <dsp:spPr>
        <a:xfrm>
          <a:off x="4944821" y="2485736"/>
          <a:ext cx="1575083" cy="1362631"/>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Lidiar con la crisis mundial</a:t>
          </a:r>
          <a:endParaRPr lang="es-MX" sz="1200" kern="1200" dirty="0"/>
        </a:p>
      </dsp:txBody>
      <dsp:txXfrm>
        <a:off x="5205846" y="2711553"/>
        <a:ext cx="1053033" cy="910997"/>
      </dsp:txXfrm>
    </dsp:sp>
    <dsp:sp modelId="{5060D855-6F8B-41FA-81AB-89560D07E4FD}">
      <dsp:nvSpPr>
        <dsp:cNvPr id="0" name=""/>
        <dsp:cNvSpPr/>
      </dsp:nvSpPr>
      <dsp:spPr>
        <a:xfrm>
          <a:off x="3326818" y="3340252"/>
          <a:ext cx="725173" cy="62483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D02DF8-64F6-4C49-9D48-1438A5DD2AA3}">
      <dsp:nvSpPr>
        <dsp:cNvPr id="0" name=""/>
        <dsp:cNvSpPr/>
      </dsp:nvSpPr>
      <dsp:spPr>
        <a:xfrm>
          <a:off x="3500287" y="3324784"/>
          <a:ext cx="1575083" cy="1362631"/>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Desaparición de luz y Fuerza del Centro</a:t>
          </a:r>
          <a:endParaRPr lang="es-MX" sz="1200" kern="1200" dirty="0"/>
        </a:p>
      </dsp:txBody>
      <dsp:txXfrm>
        <a:off x="3761312" y="3550601"/>
        <a:ext cx="1053033" cy="910997"/>
      </dsp:txXfrm>
    </dsp:sp>
    <dsp:sp modelId="{29839656-42F9-4D52-A8FF-6D1E21248B55}">
      <dsp:nvSpPr>
        <dsp:cNvPr id="0" name=""/>
        <dsp:cNvSpPr/>
      </dsp:nvSpPr>
      <dsp:spPr>
        <a:xfrm>
          <a:off x="2466625" y="2172617"/>
          <a:ext cx="725173" cy="62483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B49ECC-89BF-4006-8D52-160A99433BB9}">
      <dsp:nvSpPr>
        <dsp:cNvPr id="0" name=""/>
        <dsp:cNvSpPr/>
      </dsp:nvSpPr>
      <dsp:spPr>
        <a:xfrm>
          <a:off x="2049047" y="2486674"/>
          <a:ext cx="1575083" cy="1362631"/>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Baja Inflación</a:t>
          </a:r>
          <a:endParaRPr lang="es-MX" sz="1200" kern="1200" dirty="0"/>
        </a:p>
      </dsp:txBody>
      <dsp:txXfrm>
        <a:off x="2310072" y="2712491"/>
        <a:ext cx="1053033" cy="910997"/>
      </dsp:txXfrm>
    </dsp:sp>
    <dsp:sp modelId="{AD7DBB92-FBCD-43E1-B1C6-9895CD950D4C}">
      <dsp:nvSpPr>
        <dsp:cNvPr id="0" name=""/>
        <dsp:cNvSpPr/>
      </dsp:nvSpPr>
      <dsp:spPr>
        <a:xfrm>
          <a:off x="2049047" y="836235"/>
          <a:ext cx="1575083" cy="1362631"/>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Macroeconomía</a:t>
          </a:r>
          <a:endParaRPr lang="es-MX" sz="1200" kern="1200" dirty="0"/>
        </a:p>
      </dsp:txBody>
      <dsp:txXfrm>
        <a:off x="2310072" y="1062052"/>
        <a:ext cx="1053033" cy="910997"/>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1/layout/HexagonRadial">
  <dgm:title val="Hexágonos radiales"/>
  <dgm:desc val="Se usa para mostrar un proceso secuencial  relacionado con un tema o una idea centrales. Limitado a seis formas de Nivel 2. Funciona mejor con poco texto No aparece el texto sin utilizar, pero queda disponible si cambia entre diseño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874478-BA5E-4983-B594-75D2F90CB00B}" type="datetimeFigureOut">
              <a:rPr lang="es-MX" smtClean="0"/>
              <a:t>24/09/2015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23CD90-8C09-4BE2-BA6D-4FA3701F09D2}" type="slidenum">
              <a:rPr lang="es-MX" smtClean="0"/>
              <a:t>‹Nº›</a:t>
            </a:fld>
            <a:endParaRPr lang="es-MX"/>
          </a:p>
        </p:txBody>
      </p:sp>
    </p:spTree>
    <p:extLst>
      <p:ext uri="{BB962C8B-B14F-4D97-AF65-F5344CB8AC3E}">
        <p14:creationId xmlns:p14="http://schemas.microsoft.com/office/powerpoint/2010/main" val="1766209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1653613D-4E6A-497D-9909-DC98AE65872B}" type="slidenum">
              <a:rPr lang="es-MX" smtClean="0">
                <a:solidFill>
                  <a:prstClr val="black"/>
                </a:solidFill>
              </a:rPr>
              <a:pPr/>
              <a:t>12</a:t>
            </a:fld>
            <a:endParaRPr lang="es-MX">
              <a:solidFill>
                <a:prstClr val="black"/>
              </a:solidFill>
            </a:endParaRPr>
          </a:p>
        </p:txBody>
      </p:sp>
    </p:spTree>
    <p:extLst>
      <p:ext uri="{BB962C8B-B14F-4D97-AF65-F5344CB8AC3E}">
        <p14:creationId xmlns:p14="http://schemas.microsoft.com/office/powerpoint/2010/main" val="1209722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79B0718B-FB47-4361-A41F-D196137891FA}" type="slidenum">
              <a:rPr lang="es-MX" smtClean="0">
                <a:solidFill>
                  <a:prstClr val="black"/>
                </a:solidFill>
              </a:rPr>
              <a:pPr/>
              <a:t>39</a:t>
            </a:fld>
            <a:endParaRPr lang="es-MX">
              <a:solidFill>
                <a:prstClr val="black"/>
              </a:solidFill>
            </a:endParaRPr>
          </a:p>
        </p:txBody>
      </p:sp>
    </p:spTree>
    <p:extLst>
      <p:ext uri="{BB962C8B-B14F-4D97-AF65-F5344CB8AC3E}">
        <p14:creationId xmlns:p14="http://schemas.microsoft.com/office/powerpoint/2010/main" val="3373388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3473864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1326214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975603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467588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2464082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3901425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6" name="Footer Placeholder 5"/>
          <p:cNvSpPr>
            <a:spLocks noGrp="1"/>
          </p:cNvSpPr>
          <p:nvPr>
            <p:ph type="ftr" sz="quarter" idx="11"/>
          </p:nvPr>
        </p:nvSpPr>
        <p:spPr/>
        <p:txBody>
          <a:bodyPr/>
          <a:lstStyle/>
          <a:p>
            <a:endParaRPr lang="es-MX">
              <a:solidFill>
                <a:srgbClr val="DFDCB7"/>
              </a:solidFill>
            </a:endParaRPr>
          </a:p>
        </p:txBody>
      </p:sp>
      <p:sp>
        <p:nvSpPr>
          <p:cNvPr id="7" name="Slide Number Placeholder 6"/>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1299364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8" name="Footer Placeholder 7"/>
          <p:cNvSpPr>
            <a:spLocks noGrp="1"/>
          </p:cNvSpPr>
          <p:nvPr>
            <p:ph type="ftr" sz="quarter" idx="11"/>
          </p:nvPr>
        </p:nvSpPr>
        <p:spPr/>
        <p:txBody>
          <a:bodyPr/>
          <a:lstStyle/>
          <a:p>
            <a:endParaRPr lang="es-MX">
              <a:solidFill>
                <a:srgbClr val="DFDCB7"/>
              </a:solidFill>
            </a:endParaRPr>
          </a:p>
        </p:txBody>
      </p:sp>
      <p:sp>
        <p:nvSpPr>
          <p:cNvPr id="9" name="Slide Number Placeholder 8"/>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3859397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4" name="Footer Placeholder 3"/>
          <p:cNvSpPr>
            <a:spLocks noGrp="1"/>
          </p:cNvSpPr>
          <p:nvPr>
            <p:ph type="ftr" sz="quarter" idx="11"/>
          </p:nvPr>
        </p:nvSpPr>
        <p:spPr/>
        <p:txBody>
          <a:bodyPr/>
          <a:lstStyle/>
          <a:p>
            <a:endParaRPr lang="es-MX">
              <a:solidFill>
                <a:srgbClr val="DFDCB7"/>
              </a:solidFill>
            </a:endParaRPr>
          </a:p>
        </p:txBody>
      </p:sp>
      <p:sp>
        <p:nvSpPr>
          <p:cNvPr id="5" name="Slide Number Placeholder 4"/>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31564266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3" name="Footer Placeholder 2"/>
          <p:cNvSpPr>
            <a:spLocks noGrp="1"/>
          </p:cNvSpPr>
          <p:nvPr>
            <p:ph type="ftr" sz="quarter" idx="11"/>
          </p:nvPr>
        </p:nvSpPr>
        <p:spPr/>
        <p:txBody>
          <a:bodyPr/>
          <a:lstStyle/>
          <a:p>
            <a:endParaRPr lang="es-MX">
              <a:solidFill>
                <a:srgbClr val="DFDCB7"/>
              </a:solidFill>
            </a:endParaRPr>
          </a:p>
        </p:txBody>
      </p:sp>
      <p:sp>
        <p:nvSpPr>
          <p:cNvPr id="4" name="Slide Number Placeholder 3"/>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8052587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6" name="Footer Placeholder 5"/>
          <p:cNvSpPr>
            <a:spLocks noGrp="1"/>
          </p:cNvSpPr>
          <p:nvPr>
            <p:ph type="ftr" sz="quarter" idx="11"/>
          </p:nvPr>
        </p:nvSpPr>
        <p:spPr/>
        <p:txBody>
          <a:bodyPr/>
          <a:lstStyle/>
          <a:p>
            <a:endParaRPr lang="es-MX">
              <a:solidFill>
                <a:srgbClr val="DFDCB7"/>
              </a:solidFill>
            </a:endParaRPr>
          </a:p>
        </p:txBody>
      </p:sp>
      <p:sp>
        <p:nvSpPr>
          <p:cNvPr id="7" name="Slide Number Placeholder 6"/>
          <p:cNvSpPr>
            <a:spLocks noGrp="1"/>
          </p:cNvSpPr>
          <p:nvPr>
            <p:ph type="sldNum" sz="quarter" idx="12"/>
          </p:nvPr>
        </p:nvSpPr>
        <p:spPr/>
        <p:txBody>
          <a:bodyPr/>
          <a:lstStyle/>
          <a:p>
            <a:fld id="{742BAEDB-3153-4EB7-B0F6-CA16F8A45474}" type="slidenum">
              <a:rPr lang="es-MX" smtClean="0"/>
              <a:pPr/>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428425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5982600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9" name="Slide Number Placeholder 8"/>
          <p:cNvSpPr>
            <a:spLocks noGrp="1"/>
          </p:cNvSpPr>
          <p:nvPr>
            <p:ph type="sldNum" sz="quarter" idx="11"/>
          </p:nvPr>
        </p:nvSpPr>
        <p:spPr/>
        <p:txBody>
          <a:bodyPr/>
          <a:lstStyle/>
          <a:p>
            <a:fld id="{742BAEDB-3153-4EB7-B0F6-CA16F8A45474}"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DFDCB7"/>
              </a:solidFill>
            </a:endParaRPr>
          </a:p>
        </p:txBody>
      </p:sp>
    </p:spTree>
    <p:extLst>
      <p:ext uri="{BB962C8B-B14F-4D97-AF65-F5344CB8AC3E}">
        <p14:creationId xmlns:p14="http://schemas.microsoft.com/office/powerpoint/2010/main" val="33623520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21729806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39229116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40618849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1590601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35704096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6" name="Footer Placeholder 5"/>
          <p:cNvSpPr>
            <a:spLocks noGrp="1"/>
          </p:cNvSpPr>
          <p:nvPr>
            <p:ph type="ftr" sz="quarter" idx="11"/>
          </p:nvPr>
        </p:nvSpPr>
        <p:spPr/>
        <p:txBody>
          <a:bodyPr/>
          <a:lstStyle/>
          <a:p>
            <a:endParaRPr lang="es-MX">
              <a:solidFill>
                <a:srgbClr val="DFDCB7"/>
              </a:solidFill>
            </a:endParaRPr>
          </a:p>
        </p:txBody>
      </p:sp>
      <p:sp>
        <p:nvSpPr>
          <p:cNvPr id="7" name="Slide Number Placeholder 6"/>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20994311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8" name="Footer Placeholder 7"/>
          <p:cNvSpPr>
            <a:spLocks noGrp="1"/>
          </p:cNvSpPr>
          <p:nvPr>
            <p:ph type="ftr" sz="quarter" idx="11"/>
          </p:nvPr>
        </p:nvSpPr>
        <p:spPr/>
        <p:txBody>
          <a:bodyPr/>
          <a:lstStyle/>
          <a:p>
            <a:endParaRPr lang="es-MX">
              <a:solidFill>
                <a:srgbClr val="DFDCB7"/>
              </a:solidFill>
            </a:endParaRPr>
          </a:p>
        </p:txBody>
      </p:sp>
      <p:sp>
        <p:nvSpPr>
          <p:cNvPr id="9" name="Slide Number Placeholder 8"/>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27681925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4" name="Footer Placeholder 3"/>
          <p:cNvSpPr>
            <a:spLocks noGrp="1"/>
          </p:cNvSpPr>
          <p:nvPr>
            <p:ph type="ftr" sz="quarter" idx="11"/>
          </p:nvPr>
        </p:nvSpPr>
        <p:spPr/>
        <p:txBody>
          <a:bodyPr/>
          <a:lstStyle/>
          <a:p>
            <a:endParaRPr lang="es-MX">
              <a:solidFill>
                <a:srgbClr val="DFDCB7"/>
              </a:solidFill>
            </a:endParaRPr>
          </a:p>
        </p:txBody>
      </p:sp>
      <p:sp>
        <p:nvSpPr>
          <p:cNvPr id="5" name="Slide Number Placeholder 4"/>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18105970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3" name="Footer Placeholder 2"/>
          <p:cNvSpPr>
            <a:spLocks noGrp="1"/>
          </p:cNvSpPr>
          <p:nvPr>
            <p:ph type="ftr" sz="quarter" idx="11"/>
          </p:nvPr>
        </p:nvSpPr>
        <p:spPr/>
        <p:txBody>
          <a:bodyPr/>
          <a:lstStyle/>
          <a:p>
            <a:endParaRPr lang="es-MX">
              <a:solidFill>
                <a:srgbClr val="DFDCB7"/>
              </a:solidFill>
            </a:endParaRPr>
          </a:p>
        </p:txBody>
      </p:sp>
      <p:sp>
        <p:nvSpPr>
          <p:cNvPr id="4" name="Slide Number Placeholder 3"/>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2887991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2183894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6" name="Footer Placeholder 5"/>
          <p:cNvSpPr>
            <a:spLocks noGrp="1"/>
          </p:cNvSpPr>
          <p:nvPr>
            <p:ph type="ftr" sz="quarter" idx="11"/>
          </p:nvPr>
        </p:nvSpPr>
        <p:spPr/>
        <p:txBody>
          <a:bodyPr/>
          <a:lstStyle/>
          <a:p>
            <a:endParaRPr lang="es-MX">
              <a:solidFill>
                <a:srgbClr val="DFDCB7"/>
              </a:solidFill>
            </a:endParaRPr>
          </a:p>
        </p:txBody>
      </p:sp>
      <p:sp>
        <p:nvSpPr>
          <p:cNvPr id="7" name="Slide Number Placeholder 6"/>
          <p:cNvSpPr>
            <a:spLocks noGrp="1"/>
          </p:cNvSpPr>
          <p:nvPr>
            <p:ph type="sldNum" sz="quarter" idx="12"/>
          </p:nvPr>
        </p:nvSpPr>
        <p:spPr/>
        <p:txBody>
          <a:bodyPr/>
          <a:lstStyle/>
          <a:p>
            <a:fld id="{742BAEDB-3153-4EB7-B0F6-CA16F8A45474}" type="slidenum">
              <a:rPr lang="es-MX" smtClean="0"/>
              <a:pPr/>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12385107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9" name="Slide Number Placeholder 8"/>
          <p:cNvSpPr>
            <a:spLocks noGrp="1"/>
          </p:cNvSpPr>
          <p:nvPr>
            <p:ph type="sldNum" sz="quarter" idx="11"/>
          </p:nvPr>
        </p:nvSpPr>
        <p:spPr/>
        <p:txBody>
          <a:bodyPr/>
          <a:lstStyle/>
          <a:p>
            <a:fld id="{742BAEDB-3153-4EB7-B0F6-CA16F8A45474}"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DFDCB7"/>
              </a:solidFill>
            </a:endParaRPr>
          </a:p>
        </p:txBody>
      </p:sp>
    </p:spTree>
    <p:extLst>
      <p:ext uri="{BB962C8B-B14F-4D97-AF65-F5344CB8AC3E}">
        <p14:creationId xmlns:p14="http://schemas.microsoft.com/office/powerpoint/2010/main" val="24071848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38424354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5" name="Footer Placeholder 4"/>
          <p:cNvSpPr>
            <a:spLocks noGrp="1"/>
          </p:cNvSpPr>
          <p:nvPr>
            <p:ph type="ftr" sz="quarter" idx="11"/>
          </p:nvPr>
        </p:nvSpPr>
        <p:spPr/>
        <p:txBody>
          <a:bodyPr/>
          <a:lstStyle/>
          <a:p>
            <a:endParaRPr lang="es-MX">
              <a:solidFill>
                <a:srgbClr val="DFDCB7"/>
              </a:solidFill>
            </a:endParaRPr>
          </a:p>
        </p:txBody>
      </p:sp>
      <p:sp>
        <p:nvSpPr>
          <p:cNvPr id="6" name="Slide Number Placeholder 5"/>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38295251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22FDD45-3752-41B5-8D68-3D4CBDB9154A}" type="datetimeFigureOut">
              <a:rPr lang="es-MX" smtClean="0">
                <a:solidFill>
                  <a:prstClr val="black">
                    <a:lumMod val="75000"/>
                    <a:lumOff val="25000"/>
                    <a:alpha val="40000"/>
                  </a:prstClr>
                </a:solidFill>
              </a:rPr>
              <a:pPr/>
              <a:t>24/09/2015</a:t>
            </a:fld>
            <a:endParaRPr lang="es-MX">
              <a:solidFill>
                <a:prstClr val="black">
                  <a:lumMod val="75000"/>
                  <a:lumOff val="25000"/>
                  <a:alpha val="40000"/>
                </a:prstClr>
              </a:solidFill>
            </a:endParaRPr>
          </a:p>
        </p:txBody>
      </p:sp>
      <p:sp>
        <p:nvSpPr>
          <p:cNvPr id="5" name="Footer Placeholder 4"/>
          <p:cNvSpPr>
            <a:spLocks noGrp="1"/>
          </p:cNvSpPr>
          <p:nvPr>
            <p:ph type="ftr" sz="quarter" idx="11"/>
          </p:nvPr>
        </p:nvSpPr>
        <p:spPr/>
        <p:txBody>
          <a:bodyPr/>
          <a:lstStyle/>
          <a:p>
            <a:endParaRPr lang="es-MX">
              <a:solidFill>
                <a:prstClr val="black">
                  <a:lumMod val="75000"/>
                  <a:lumOff val="25000"/>
                  <a:alpha val="40000"/>
                </a:prstClr>
              </a:solidFill>
            </a:endParaRPr>
          </a:p>
        </p:txBody>
      </p:sp>
      <p:sp>
        <p:nvSpPr>
          <p:cNvPr id="6" name="Slide Number Placeholder 5"/>
          <p:cNvSpPr>
            <a:spLocks noGrp="1"/>
          </p:cNvSpPr>
          <p:nvPr>
            <p:ph type="sldNum" sz="quarter" idx="12"/>
          </p:nvPr>
        </p:nvSpPr>
        <p:spPr/>
        <p:txBody>
          <a:bodyPr/>
          <a:lstStyle/>
          <a:p>
            <a:fld id="{6E96E7D7-B849-470A-9CCE-C52E1DDFD0F2}" type="slidenum">
              <a:rPr lang="es-MX" smtClean="0">
                <a:solidFill>
                  <a:prstClr val="black">
                    <a:lumMod val="75000"/>
                    <a:lumOff val="25000"/>
                    <a:alpha val="40000"/>
                  </a:prstClr>
                </a:solidFill>
              </a:rPr>
              <a:pPr/>
              <a:t>‹Nº›</a:t>
            </a:fld>
            <a:endParaRPr lang="es-MX">
              <a:solidFill>
                <a:prstClr val="black">
                  <a:lumMod val="75000"/>
                  <a:lumOff val="25000"/>
                  <a:alpha val="40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22FDD45-3752-41B5-8D68-3D4CBDB9154A}" type="datetimeFigureOut">
              <a:rPr lang="es-MX" smtClean="0">
                <a:solidFill>
                  <a:prstClr val="black">
                    <a:lumMod val="75000"/>
                    <a:lumOff val="25000"/>
                    <a:alpha val="40000"/>
                  </a:prstClr>
                </a:solidFill>
              </a:rPr>
              <a:pPr/>
              <a:t>24/09/2015</a:t>
            </a:fld>
            <a:endParaRPr lang="es-MX">
              <a:solidFill>
                <a:prstClr val="black">
                  <a:lumMod val="75000"/>
                  <a:lumOff val="25000"/>
                  <a:alpha val="40000"/>
                </a:prstClr>
              </a:solidFill>
            </a:endParaRPr>
          </a:p>
        </p:txBody>
      </p:sp>
      <p:sp>
        <p:nvSpPr>
          <p:cNvPr id="5" name="Footer Placeholder 4"/>
          <p:cNvSpPr>
            <a:spLocks noGrp="1"/>
          </p:cNvSpPr>
          <p:nvPr>
            <p:ph type="ftr" sz="quarter" idx="11"/>
          </p:nvPr>
        </p:nvSpPr>
        <p:spPr/>
        <p:txBody>
          <a:bodyPr/>
          <a:lstStyle/>
          <a:p>
            <a:endParaRPr lang="es-MX">
              <a:solidFill>
                <a:prstClr val="black">
                  <a:lumMod val="75000"/>
                  <a:lumOff val="25000"/>
                  <a:alpha val="40000"/>
                </a:prstClr>
              </a:solidFill>
            </a:endParaRPr>
          </a:p>
        </p:txBody>
      </p:sp>
      <p:sp>
        <p:nvSpPr>
          <p:cNvPr id="6" name="Slide Number Placeholder 5"/>
          <p:cNvSpPr>
            <a:spLocks noGrp="1"/>
          </p:cNvSpPr>
          <p:nvPr>
            <p:ph type="sldNum" sz="quarter" idx="12"/>
          </p:nvPr>
        </p:nvSpPr>
        <p:spPr/>
        <p:txBody>
          <a:bodyPr/>
          <a:lstStyle/>
          <a:p>
            <a:fld id="{6E96E7D7-B849-470A-9CCE-C52E1DDFD0F2}" type="slidenum">
              <a:rPr lang="es-MX" smtClean="0">
                <a:solidFill>
                  <a:prstClr val="black">
                    <a:lumMod val="75000"/>
                    <a:lumOff val="25000"/>
                    <a:alpha val="40000"/>
                  </a:prstClr>
                </a:solidFill>
              </a:rPr>
              <a:pPr/>
              <a:t>‹Nº›</a:t>
            </a:fld>
            <a:endParaRPr lang="es-MX">
              <a:solidFill>
                <a:prstClr val="black">
                  <a:lumMod val="75000"/>
                  <a:lumOff val="25000"/>
                  <a:alpha val="40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22FDD45-3752-41B5-8D68-3D4CBDB9154A}" type="datetimeFigureOut">
              <a:rPr lang="es-MX" smtClean="0">
                <a:solidFill>
                  <a:prstClr val="black">
                    <a:lumMod val="75000"/>
                    <a:lumOff val="25000"/>
                    <a:alpha val="40000"/>
                  </a:prstClr>
                </a:solidFill>
              </a:rPr>
              <a:pPr/>
              <a:t>24/09/2015</a:t>
            </a:fld>
            <a:endParaRPr lang="es-MX">
              <a:solidFill>
                <a:prstClr val="black">
                  <a:lumMod val="75000"/>
                  <a:lumOff val="25000"/>
                  <a:alpha val="40000"/>
                </a:prstClr>
              </a:solidFill>
            </a:endParaRPr>
          </a:p>
        </p:txBody>
      </p:sp>
      <p:sp>
        <p:nvSpPr>
          <p:cNvPr id="5" name="Footer Placeholder 4"/>
          <p:cNvSpPr>
            <a:spLocks noGrp="1"/>
          </p:cNvSpPr>
          <p:nvPr>
            <p:ph type="ftr" sz="quarter" idx="11"/>
          </p:nvPr>
        </p:nvSpPr>
        <p:spPr/>
        <p:txBody>
          <a:bodyPr/>
          <a:lstStyle/>
          <a:p>
            <a:endParaRPr lang="es-MX">
              <a:solidFill>
                <a:prstClr val="black">
                  <a:lumMod val="75000"/>
                  <a:lumOff val="25000"/>
                  <a:alpha val="40000"/>
                </a:prstClr>
              </a:solidFill>
            </a:endParaRPr>
          </a:p>
        </p:txBody>
      </p:sp>
      <p:sp>
        <p:nvSpPr>
          <p:cNvPr id="6" name="Slide Number Placeholder 5"/>
          <p:cNvSpPr>
            <a:spLocks noGrp="1"/>
          </p:cNvSpPr>
          <p:nvPr>
            <p:ph type="sldNum" sz="quarter" idx="12"/>
          </p:nvPr>
        </p:nvSpPr>
        <p:spPr/>
        <p:txBody>
          <a:bodyPr/>
          <a:lstStyle/>
          <a:p>
            <a:fld id="{6E96E7D7-B849-470A-9CCE-C52E1DDFD0F2}" type="slidenum">
              <a:rPr lang="es-MX" smtClean="0">
                <a:solidFill>
                  <a:prstClr val="black">
                    <a:lumMod val="75000"/>
                    <a:lumOff val="25000"/>
                    <a:alpha val="40000"/>
                  </a:prstClr>
                </a:solidFill>
              </a:rPr>
              <a:pPr/>
              <a:t>‹Nº›</a:t>
            </a:fld>
            <a:endParaRPr lang="es-MX">
              <a:solidFill>
                <a:prstClr val="black">
                  <a:lumMod val="75000"/>
                  <a:lumOff val="25000"/>
                  <a:alpha val="40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22FDD45-3752-41B5-8D68-3D4CBDB9154A}" type="datetimeFigureOut">
              <a:rPr lang="es-MX" smtClean="0">
                <a:solidFill>
                  <a:prstClr val="black">
                    <a:lumMod val="75000"/>
                    <a:lumOff val="25000"/>
                    <a:alpha val="40000"/>
                  </a:prstClr>
                </a:solidFill>
              </a:rPr>
              <a:pPr/>
              <a:t>24/09/2015</a:t>
            </a:fld>
            <a:endParaRPr lang="es-MX">
              <a:solidFill>
                <a:prstClr val="black">
                  <a:lumMod val="75000"/>
                  <a:lumOff val="25000"/>
                  <a:alpha val="40000"/>
                </a:prstClr>
              </a:solidFill>
            </a:endParaRPr>
          </a:p>
        </p:txBody>
      </p:sp>
      <p:sp>
        <p:nvSpPr>
          <p:cNvPr id="6" name="Footer Placeholder 5"/>
          <p:cNvSpPr>
            <a:spLocks noGrp="1"/>
          </p:cNvSpPr>
          <p:nvPr>
            <p:ph type="ftr" sz="quarter" idx="11"/>
          </p:nvPr>
        </p:nvSpPr>
        <p:spPr/>
        <p:txBody>
          <a:bodyPr/>
          <a:lstStyle/>
          <a:p>
            <a:endParaRPr lang="es-MX">
              <a:solidFill>
                <a:prstClr val="black">
                  <a:lumMod val="75000"/>
                  <a:lumOff val="25000"/>
                  <a:alpha val="40000"/>
                </a:prstClr>
              </a:solidFill>
            </a:endParaRPr>
          </a:p>
        </p:txBody>
      </p:sp>
      <p:sp>
        <p:nvSpPr>
          <p:cNvPr id="7" name="Slide Number Placeholder 6"/>
          <p:cNvSpPr>
            <a:spLocks noGrp="1"/>
          </p:cNvSpPr>
          <p:nvPr>
            <p:ph type="sldNum" sz="quarter" idx="12"/>
          </p:nvPr>
        </p:nvSpPr>
        <p:spPr/>
        <p:txBody>
          <a:bodyPr/>
          <a:lstStyle/>
          <a:p>
            <a:fld id="{6E96E7D7-B849-470A-9CCE-C52E1DDFD0F2}" type="slidenum">
              <a:rPr lang="es-MX" smtClean="0">
                <a:solidFill>
                  <a:prstClr val="black">
                    <a:lumMod val="75000"/>
                    <a:lumOff val="25000"/>
                    <a:alpha val="40000"/>
                  </a:prstClr>
                </a:solidFill>
              </a:rPr>
              <a:pPr/>
              <a:t>‹Nº›</a:t>
            </a:fld>
            <a:endParaRPr lang="es-MX">
              <a:solidFill>
                <a:prstClr val="black">
                  <a:lumMod val="75000"/>
                  <a:lumOff val="25000"/>
                  <a:alpha val="40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322FDD45-3752-41B5-8D68-3D4CBDB9154A}" type="datetimeFigureOut">
              <a:rPr lang="es-MX" smtClean="0">
                <a:solidFill>
                  <a:prstClr val="black">
                    <a:lumMod val="75000"/>
                    <a:lumOff val="25000"/>
                    <a:alpha val="40000"/>
                  </a:prstClr>
                </a:solidFill>
              </a:rPr>
              <a:pPr/>
              <a:t>24/09/2015</a:t>
            </a:fld>
            <a:endParaRPr lang="es-MX">
              <a:solidFill>
                <a:prstClr val="black">
                  <a:lumMod val="75000"/>
                  <a:lumOff val="25000"/>
                  <a:alpha val="40000"/>
                </a:prstClr>
              </a:solidFill>
            </a:endParaRPr>
          </a:p>
        </p:txBody>
      </p:sp>
      <p:sp>
        <p:nvSpPr>
          <p:cNvPr id="8" name="Footer Placeholder 7"/>
          <p:cNvSpPr>
            <a:spLocks noGrp="1"/>
          </p:cNvSpPr>
          <p:nvPr>
            <p:ph type="ftr" sz="quarter" idx="11"/>
          </p:nvPr>
        </p:nvSpPr>
        <p:spPr/>
        <p:txBody>
          <a:bodyPr/>
          <a:lstStyle/>
          <a:p>
            <a:endParaRPr lang="es-MX">
              <a:solidFill>
                <a:prstClr val="black">
                  <a:lumMod val="75000"/>
                  <a:lumOff val="25000"/>
                  <a:alpha val="40000"/>
                </a:prstClr>
              </a:solidFill>
            </a:endParaRPr>
          </a:p>
        </p:txBody>
      </p:sp>
      <p:sp>
        <p:nvSpPr>
          <p:cNvPr id="9" name="Slide Number Placeholder 8"/>
          <p:cNvSpPr>
            <a:spLocks noGrp="1"/>
          </p:cNvSpPr>
          <p:nvPr>
            <p:ph type="sldNum" sz="quarter" idx="12"/>
          </p:nvPr>
        </p:nvSpPr>
        <p:spPr/>
        <p:txBody>
          <a:bodyPr/>
          <a:lstStyle/>
          <a:p>
            <a:fld id="{6E96E7D7-B849-470A-9CCE-C52E1DDFD0F2}" type="slidenum">
              <a:rPr lang="es-MX" smtClean="0">
                <a:solidFill>
                  <a:prstClr val="black">
                    <a:lumMod val="75000"/>
                    <a:lumOff val="25000"/>
                    <a:alpha val="40000"/>
                  </a:prstClr>
                </a:solidFill>
              </a:rPr>
              <a:pPr/>
              <a:t>‹Nº›</a:t>
            </a:fld>
            <a:endParaRPr lang="es-MX">
              <a:solidFill>
                <a:prstClr val="black">
                  <a:lumMod val="75000"/>
                  <a:lumOff val="25000"/>
                  <a:alpha val="40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22FDD45-3752-41B5-8D68-3D4CBDB9154A}" type="datetimeFigureOut">
              <a:rPr lang="es-MX" smtClean="0">
                <a:solidFill>
                  <a:prstClr val="black">
                    <a:lumMod val="75000"/>
                    <a:lumOff val="25000"/>
                    <a:alpha val="40000"/>
                  </a:prstClr>
                </a:solidFill>
              </a:rPr>
              <a:pPr/>
              <a:t>24/09/2015</a:t>
            </a:fld>
            <a:endParaRPr lang="es-MX">
              <a:solidFill>
                <a:prstClr val="black">
                  <a:lumMod val="75000"/>
                  <a:lumOff val="25000"/>
                  <a:alpha val="40000"/>
                </a:prstClr>
              </a:solidFill>
            </a:endParaRPr>
          </a:p>
        </p:txBody>
      </p:sp>
      <p:sp>
        <p:nvSpPr>
          <p:cNvPr id="4" name="Footer Placeholder 3"/>
          <p:cNvSpPr>
            <a:spLocks noGrp="1"/>
          </p:cNvSpPr>
          <p:nvPr>
            <p:ph type="ftr" sz="quarter" idx="11"/>
          </p:nvPr>
        </p:nvSpPr>
        <p:spPr/>
        <p:txBody>
          <a:bodyPr/>
          <a:lstStyle/>
          <a:p>
            <a:endParaRPr lang="es-MX">
              <a:solidFill>
                <a:prstClr val="black">
                  <a:lumMod val="75000"/>
                  <a:lumOff val="25000"/>
                  <a:alpha val="40000"/>
                </a:prstClr>
              </a:solidFill>
            </a:endParaRPr>
          </a:p>
        </p:txBody>
      </p:sp>
      <p:sp>
        <p:nvSpPr>
          <p:cNvPr id="5" name="Slide Number Placeholder 4"/>
          <p:cNvSpPr>
            <a:spLocks noGrp="1"/>
          </p:cNvSpPr>
          <p:nvPr>
            <p:ph type="sldNum" sz="quarter" idx="12"/>
          </p:nvPr>
        </p:nvSpPr>
        <p:spPr/>
        <p:txBody>
          <a:bodyPr/>
          <a:lstStyle/>
          <a:p>
            <a:fld id="{6E96E7D7-B849-470A-9CCE-C52E1DDFD0F2}" type="slidenum">
              <a:rPr lang="es-MX" smtClean="0">
                <a:solidFill>
                  <a:prstClr val="black">
                    <a:lumMod val="75000"/>
                    <a:lumOff val="25000"/>
                    <a:alpha val="40000"/>
                  </a:prstClr>
                </a:solidFill>
              </a:rPr>
              <a:pPr/>
              <a:t>‹Nº›</a:t>
            </a:fld>
            <a:endParaRPr lang="es-MX">
              <a:solidFill>
                <a:prstClr val="black">
                  <a:lumMod val="75000"/>
                  <a:lumOff val="25000"/>
                  <a:alpha val="40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6" name="Footer Placeholder 5"/>
          <p:cNvSpPr>
            <a:spLocks noGrp="1"/>
          </p:cNvSpPr>
          <p:nvPr>
            <p:ph type="ftr" sz="quarter" idx="11"/>
          </p:nvPr>
        </p:nvSpPr>
        <p:spPr/>
        <p:txBody>
          <a:bodyPr/>
          <a:lstStyle/>
          <a:p>
            <a:endParaRPr lang="es-MX">
              <a:solidFill>
                <a:srgbClr val="DFDCB7"/>
              </a:solidFill>
            </a:endParaRPr>
          </a:p>
        </p:txBody>
      </p:sp>
      <p:sp>
        <p:nvSpPr>
          <p:cNvPr id="7" name="Slide Number Placeholder 6"/>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9404593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2FDD45-3752-41B5-8D68-3D4CBDB9154A}" type="datetimeFigureOut">
              <a:rPr lang="es-MX" smtClean="0">
                <a:solidFill>
                  <a:prstClr val="black">
                    <a:lumMod val="75000"/>
                    <a:lumOff val="25000"/>
                    <a:alpha val="40000"/>
                  </a:prstClr>
                </a:solidFill>
              </a:rPr>
              <a:pPr/>
              <a:t>24/09/2015</a:t>
            </a:fld>
            <a:endParaRPr lang="es-MX">
              <a:solidFill>
                <a:prstClr val="black">
                  <a:lumMod val="75000"/>
                  <a:lumOff val="25000"/>
                  <a:alpha val="40000"/>
                </a:prstClr>
              </a:solidFill>
            </a:endParaRPr>
          </a:p>
        </p:txBody>
      </p:sp>
      <p:sp>
        <p:nvSpPr>
          <p:cNvPr id="3" name="Footer Placeholder 2"/>
          <p:cNvSpPr>
            <a:spLocks noGrp="1"/>
          </p:cNvSpPr>
          <p:nvPr>
            <p:ph type="ftr" sz="quarter" idx="11"/>
          </p:nvPr>
        </p:nvSpPr>
        <p:spPr/>
        <p:txBody>
          <a:bodyPr/>
          <a:lstStyle/>
          <a:p>
            <a:endParaRPr lang="es-MX">
              <a:solidFill>
                <a:prstClr val="black">
                  <a:lumMod val="75000"/>
                  <a:lumOff val="25000"/>
                  <a:alpha val="40000"/>
                </a:prstClr>
              </a:solidFill>
            </a:endParaRPr>
          </a:p>
        </p:txBody>
      </p:sp>
      <p:sp>
        <p:nvSpPr>
          <p:cNvPr id="4" name="Slide Number Placeholder 3"/>
          <p:cNvSpPr>
            <a:spLocks noGrp="1"/>
          </p:cNvSpPr>
          <p:nvPr>
            <p:ph type="sldNum" sz="quarter" idx="12"/>
          </p:nvPr>
        </p:nvSpPr>
        <p:spPr/>
        <p:txBody>
          <a:bodyPr/>
          <a:lstStyle/>
          <a:p>
            <a:fld id="{6E96E7D7-B849-470A-9CCE-C52E1DDFD0F2}" type="slidenum">
              <a:rPr lang="es-MX" smtClean="0">
                <a:solidFill>
                  <a:prstClr val="black">
                    <a:lumMod val="75000"/>
                    <a:lumOff val="25000"/>
                    <a:alpha val="40000"/>
                  </a:prstClr>
                </a:solidFill>
              </a:rPr>
              <a:pPr/>
              <a:t>‹Nº›</a:t>
            </a:fld>
            <a:endParaRPr lang="es-MX">
              <a:solidFill>
                <a:prstClr val="black">
                  <a:lumMod val="75000"/>
                  <a:lumOff val="25000"/>
                  <a:alpha val="40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22FDD45-3752-41B5-8D68-3D4CBDB9154A}" type="datetimeFigureOut">
              <a:rPr lang="es-MX" smtClean="0">
                <a:solidFill>
                  <a:prstClr val="black">
                    <a:lumMod val="75000"/>
                    <a:lumOff val="25000"/>
                    <a:alpha val="40000"/>
                  </a:prstClr>
                </a:solidFill>
              </a:rPr>
              <a:pPr/>
              <a:t>24/09/2015</a:t>
            </a:fld>
            <a:endParaRPr lang="es-MX">
              <a:solidFill>
                <a:prstClr val="black">
                  <a:lumMod val="75000"/>
                  <a:lumOff val="25000"/>
                  <a:alpha val="40000"/>
                </a:prstClr>
              </a:solidFill>
            </a:endParaRPr>
          </a:p>
        </p:txBody>
      </p:sp>
      <p:sp>
        <p:nvSpPr>
          <p:cNvPr id="6" name="Footer Placeholder 5"/>
          <p:cNvSpPr>
            <a:spLocks noGrp="1"/>
          </p:cNvSpPr>
          <p:nvPr>
            <p:ph type="ftr" sz="quarter" idx="11"/>
          </p:nvPr>
        </p:nvSpPr>
        <p:spPr/>
        <p:txBody>
          <a:bodyPr/>
          <a:lstStyle/>
          <a:p>
            <a:endParaRPr lang="es-MX">
              <a:solidFill>
                <a:prstClr val="black">
                  <a:lumMod val="75000"/>
                  <a:lumOff val="25000"/>
                  <a:alpha val="40000"/>
                </a:prstClr>
              </a:solidFill>
            </a:endParaRPr>
          </a:p>
        </p:txBody>
      </p:sp>
      <p:sp>
        <p:nvSpPr>
          <p:cNvPr id="7" name="Slide Number Placeholder 6"/>
          <p:cNvSpPr>
            <a:spLocks noGrp="1"/>
          </p:cNvSpPr>
          <p:nvPr>
            <p:ph type="sldNum" sz="quarter" idx="12"/>
          </p:nvPr>
        </p:nvSpPr>
        <p:spPr/>
        <p:txBody>
          <a:bodyPr/>
          <a:lstStyle/>
          <a:p>
            <a:fld id="{6E96E7D7-B849-470A-9CCE-C52E1DDFD0F2}" type="slidenum">
              <a:rPr lang="es-MX" smtClean="0">
                <a:solidFill>
                  <a:prstClr val="black">
                    <a:lumMod val="75000"/>
                    <a:lumOff val="25000"/>
                    <a:alpha val="40000"/>
                  </a:prstClr>
                </a:solidFill>
              </a:rPr>
              <a:pPr/>
              <a:t>‹Nº›</a:t>
            </a:fld>
            <a:endParaRPr lang="es-MX">
              <a:solidFill>
                <a:prstClr val="black">
                  <a:lumMod val="75000"/>
                  <a:lumOff val="25000"/>
                  <a:alpha val="40000"/>
                </a:prstClr>
              </a:solidFill>
            </a:endParaRPr>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322FDD45-3752-41B5-8D68-3D4CBDB9154A}" type="datetimeFigureOut">
              <a:rPr lang="es-MX" smtClean="0">
                <a:solidFill>
                  <a:prstClr val="black">
                    <a:lumMod val="75000"/>
                    <a:lumOff val="25000"/>
                    <a:alpha val="40000"/>
                  </a:prstClr>
                </a:solidFill>
              </a:rPr>
              <a:pPr/>
              <a:t>24/09/2015</a:t>
            </a:fld>
            <a:endParaRPr lang="es-MX">
              <a:solidFill>
                <a:prstClr val="black">
                  <a:lumMod val="75000"/>
                  <a:lumOff val="25000"/>
                  <a:alpha val="40000"/>
                </a:prstClr>
              </a:solidFill>
            </a:endParaRPr>
          </a:p>
        </p:txBody>
      </p:sp>
      <p:sp>
        <p:nvSpPr>
          <p:cNvPr id="9" name="Slide Number Placeholder 8"/>
          <p:cNvSpPr>
            <a:spLocks noGrp="1"/>
          </p:cNvSpPr>
          <p:nvPr>
            <p:ph type="sldNum" sz="quarter" idx="11"/>
          </p:nvPr>
        </p:nvSpPr>
        <p:spPr/>
        <p:txBody>
          <a:bodyPr/>
          <a:lstStyle/>
          <a:p>
            <a:fld id="{6E96E7D7-B849-470A-9CCE-C52E1DDFD0F2}" type="slidenum">
              <a:rPr lang="es-MX" smtClean="0">
                <a:solidFill>
                  <a:prstClr val="black">
                    <a:lumMod val="75000"/>
                    <a:lumOff val="25000"/>
                    <a:alpha val="40000"/>
                  </a:prstClr>
                </a:solidFill>
              </a:rPr>
              <a:pPr/>
              <a:t>‹Nº›</a:t>
            </a:fld>
            <a:endParaRPr lang="es-MX">
              <a:solidFill>
                <a:prstClr val="black">
                  <a:lumMod val="75000"/>
                  <a:lumOff val="25000"/>
                  <a:alpha val="40000"/>
                </a:prstClr>
              </a:solidFill>
            </a:endParaRPr>
          </a:p>
        </p:txBody>
      </p:sp>
      <p:sp>
        <p:nvSpPr>
          <p:cNvPr id="10" name="Footer Placeholder 9"/>
          <p:cNvSpPr>
            <a:spLocks noGrp="1"/>
          </p:cNvSpPr>
          <p:nvPr>
            <p:ph type="ftr" sz="quarter" idx="12"/>
          </p:nvPr>
        </p:nvSpPr>
        <p:spPr/>
        <p:txBody>
          <a:bodyPr/>
          <a:lstStyle/>
          <a:p>
            <a:endParaRPr lang="es-MX">
              <a:solidFill>
                <a:prstClr val="black">
                  <a:lumMod val="75000"/>
                  <a:lumOff val="25000"/>
                  <a:alpha val="40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22FDD45-3752-41B5-8D68-3D4CBDB9154A}" type="datetimeFigureOut">
              <a:rPr lang="es-MX" smtClean="0">
                <a:solidFill>
                  <a:prstClr val="black">
                    <a:lumMod val="75000"/>
                    <a:lumOff val="25000"/>
                    <a:alpha val="40000"/>
                  </a:prstClr>
                </a:solidFill>
              </a:rPr>
              <a:pPr/>
              <a:t>24/09/2015</a:t>
            </a:fld>
            <a:endParaRPr lang="es-MX">
              <a:solidFill>
                <a:prstClr val="black">
                  <a:lumMod val="75000"/>
                  <a:lumOff val="25000"/>
                  <a:alpha val="40000"/>
                </a:prstClr>
              </a:solidFill>
            </a:endParaRPr>
          </a:p>
        </p:txBody>
      </p:sp>
      <p:sp>
        <p:nvSpPr>
          <p:cNvPr id="5" name="Footer Placeholder 4"/>
          <p:cNvSpPr>
            <a:spLocks noGrp="1"/>
          </p:cNvSpPr>
          <p:nvPr>
            <p:ph type="ftr" sz="quarter" idx="11"/>
          </p:nvPr>
        </p:nvSpPr>
        <p:spPr/>
        <p:txBody>
          <a:bodyPr/>
          <a:lstStyle/>
          <a:p>
            <a:endParaRPr lang="es-MX">
              <a:solidFill>
                <a:prstClr val="black">
                  <a:lumMod val="75000"/>
                  <a:lumOff val="25000"/>
                  <a:alpha val="40000"/>
                </a:prstClr>
              </a:solidFill>
            </a:endParaRPr>
          </a:p>
        </p:txBody>
      </p:sp>
      <p:sp>
        <p:nvSpPr>
          <p:cNvPr id="6" name="Slide Number Placeholder 5"/>
          <p:cNvSpPr>
            <a:spLocks noGrp="1"/>
          </p:cNvSpPr>
          <p:nvPr>
            <p:ph type="sldNum" sz="quarter" idx="12"/>
          </p:nvPr>
        </p:nvSpPr>
        <p:spPr/>
        <p:txBody>
          <a:bodyPr/>
          <a:lstStyle/>
          <a:p>
            <a:fld id="{6E96E7D7-B849-470A-9CCE-C52E1DDFD0F2}" type="slidenum">
              <a:rPr lang="es-MX" smtClean="0">
                <a:solidFill>
                  <a:prstClr val="black">
                    <a:lumMod val="75000"/>
                    <a:lumOff val="25000"/>
                    <a:alpha val="40000"/>
                  </a:prstClr>
                </a:solidFill>
              </a:rPr>
              <a:pPr/>
              <a:t>‹Nº›</a:t>
            </a:fld>
            <a:endParaRPr lang="es-MX">
              <a:solidFill>
                <a:prstClr val="black">
                  <a:lumMod val="75000"/>
                  <a:lumOff val="25000"/>
                  <a:alpha val="40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22FDD45-3752-41B5-8D68-3D4CBDB9154A}" type="datetimeFigureOut">
              <a:rPr lang="es-MX" smtClean="0">
                <a:solidFill>
                  <a:prstClr val="black">
                    <a:lumMod val="75000"/>
                    <a:lumOff val="25000"/>
                    <a:alpha val="40000"/>
                  </a:prstClr>
                </a:solidFill>
              </a:rPr>
              <a:pPr/>
              <a:t>24/09/2015</a:t>
            </a:fld>
            <a:endParaRPr lang="es-MX">
              <a:solidFill>
                <a:prstClr val="black">
                  <a:lumMod val="75000"/>
                  <a:lumOff val="25000"/>
                  <a:alpha val="40000"/>
                </a:prstClr>
              </a:solidFill>
            </a:endParaRPr>
          </a:p>
        </p:txBody>
      </p:sp>
      <p:sp>
        <p:nvSpPr>
          <p:cNvPr id="5" name="Footer Placeholder 4"/>
          <p:cNvSpPr>
            <a:spLocks noGrp="1"/>
          </p:cNvSpPr>
          <p:nvPr>
            <p:ph type="ftr" sz="quarter" idx="11"/>
          </p:nvPr>
        </p:nvSpPr>
        <p:spPr/>
        <p:txBody>
          <a:bodyPr/>
          <a:lstStyle/>
          <a:p>
            <a:endParaRPr lang="es-MX">
              <a:solidFill>
                <a:prstClr val="black">
                  <a:lumMod val="75000"/>
                  <a:lumOff val="25000"/>
                  <a:alpha val="40000"/>
                </a:prstClr>
              </a:solidFill>
            </a:endParaRPr>
          </a:p>
        </p:txBody>
      </p:sp>
      <p:sp>
        <p:nvSpPr>
          <p:cNvPr id="6" name="Slide Number Placeholder 5"/>
          <p:cNvSpPr>
            <a:spLocks noGrp="1"/>
          </p:cNvSpPr>
          <p:nvPr>
            <p:ph type="sldNum" sz="quarter" idx="12"/>
          </p:nvPr>
        </p:nvSpPr>
        <p:spPr/>
        <p:txBody>
          <a:bodyPr/>
          <a:lstStyle/>
          <a:p>
            <a:fld id="{6E96E7D7-B849-470A-9CCE-C52E1DDFD0F2}" type="slidenum">
              <a:rPr lang="es-MX" smtClean="0">
                <a:solidFill>
                  <a:prstClr val="black">
                    <a:lumMod val="75000"/>
                    <a:lumOff val="25000"/>
                    <a:alpha val="40000"/>
                  </a:prstClr>
                </a:solidFill>
              </a:rPr>
              <a:pPr/>
              <a:t>‹Nº›</a:t>
            </a:fld>
            <a:endParaRPr lang="es-MX">
              <a:solidFill>
                <a:prstClr val="black">
                  <a:lumMod val="75000"/>
                  <a:lumOff val="25000"/>
                  <a:alpha val="40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8" name="Footer Placeholder 7"/>
          <p:cNvSpPr>
            <a:spLocks noGrp="1"/>
          </p:cNvSpPr>
          <p:nvPr>
            <p:ph type="ftr" sz="quarter" idx="11"/>
          </p:nvPr>
        </p:nvSpPr>
        <p:spPr/>
        <p:txBody>
          <a:bodyPr/>
          <a:lstStyle/>
          <a:p>
            <a:endParaRPr lang="es-MX">
              <a:solidFill>
                <a:srgbClr val="DFDCB7"/>
              </a:solidFill>
            </a:endParaRPr>
          </a:p>
        </p:txBody>
      </p:sp>
      <p:sp>
        <p:nvSpPr>
          <p:cNvPr id="9" name="Slide Number Placeholder 8"/>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4249424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4" name="Footer Placeholder 3"/>
          <p:cNvSpPr>
            <a:spLocks noGrp="1"/>
          </p:cNvSpPr>
          <p:nvPr>
            <p:ph type="ftr" sz="quarter" idx="11"/>
          </p:nvPr>
        </p:nvSpPr>
        <p:spPr/>
        <p:txBody>
          <a:bodyPr/>
          <a:lstStyle/>
          <a:p>
            <a:endParaRPr lang="es-MX">
              <a:solidFill>
                <a:srgbClr val="DFDCB7"/>
              </a:solidFill>
            </a:endParaRPr>
          </a:p>
        </p:txBody>
      </p:sp>
      <p:sp>
        <p:nvSpPr>
          <p:cNvPr id="5" name="Slide Number Placeholder 4"/>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293060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3" name="Footer Placeholder 2"/>
          <p:cNvSpPr>
            <a:spLocks noGrp="1"/>
          </p:cNvSpPr>
          <p:nvPr>
            <p:ph type="ftr" sz="quarter" idx="11"/>
          </p:nvPr>
        </p:nvSpPr>
        <p:spPr/>
        <p:txBody>
          <a:bodyPr/>
          <a:lstStyle/>
          <a:p>
            <a:endParaRPr lang="es-MX">
              <a:solidFill>
                <a:srgbClr val="DFDCB7"/>
              </a:solidFill>
            </a:endParaRPr>
          </a:p>
        </p:txBody>
      </p:sp>
      <p:sp>
        <p:nvSpPr>
          <p:cNvPr id="4" name="Slide Number Placeholder 3"/>
          <p:cNvSpPr>
            <a:spLocks noGrp="1"/>
          </p:cNvSpPr>
          <p:nvPr>
            <p:ph type="sldNum" sz="quarter" idx="12"/>
          </p:nvPr>
        </p:nvSpPr>
        <p:spPr/>
        <p:txBody>
          <a:bodyPr/>
          <a:lstStyle/>
          <a:p>
            <a:fld id="{742BAEDB-3153-4EB7-B0F6-CA16F8A45474}" type="slidenum">
              <a:rPr lang="es-MX" smtClean="0"/>
              <a:pPr/>
              <a:t>‹Nº›</a:t>
            </a:fld>
            <a:endParaRPr lang="es-MX"/>
          </a:p>
        </p:txBody>
      </p:sp>
    </p:spTree>
    <p:extLst>
      <p:ext uri="{BB962C8B-B14F-4D97-AF65-F5344CB8AC3E}">
        <p14:creationId xmlns:p14="http://schemas.microsoft.com/office/powerpoint/2010/main" val="3471499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6" name="Footer Placeholder 5"/>
          <p:cNvSpPr>
            <a:spLocks noGrp="1"/>
          </p:cNvSpPr>
          <p:nvPr>
            <p:ph type="ftr" sz="quarter" idx="11"/>
          </p:nvPr>
        </p:nvSpPr>
        <p:spPr/>
        <p:txBody>
          <a:bodyPr/>
          <a:lstStyle/>
          <a:p>
            <a:endParaRPr lang="es-MX">
              <a:solidFill>
                <a:srgbClr val="DFDCB7"/>
              </a:solidFill>
            </a:endParaRPr>
          </a:p>
        </p:txBody>
      </p:sp>
      <p:sp>
        <p:nvSpPr>
          <p:cNvPr id="7" name="Slide Number Placeholder 6"/>
          <p:cNvSpPr>
            <a:spLocks noGrp="1"/>
          </p:cNvSpPr>
          <p:nvPr>
            <p:ph type="sldNum" sz="quarter" idx="12"/>
          </p:nvPr>
        </p:nvSpPr>
        <p:spPr/>
        <p:txBody>
          <a:bodyPr/>
          <a:lstStyle/>
          <a:p>
            <a:fld id="{742BAEDB-3153-4EB7-B0F6-CA16F8A45474}" type="slidenum">
              <a:rPr lang="es-MX" smtClean="0"/>
              <a:pPr/>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1559619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3682D4CA-91E0-483A-8DA0-1F12877EED7C}" type="datetimeFigureOut">
              <a:rPr lang="es-MX" smtClean="0">
                <a:solidFill>
                  <a:srgbClr val="DFDCB7"/>
                </a:solidFill>
              </a:rPr>
              <a:pPr/>
              <a:t>24/09/2015</a:t>
            </a:fld>
            <a:endParaRPr lang="es-MX">
              <a:solidFill>
                <a:srgbClr val="DFDCB7"/>
              </a:solidFill>
            </a:endParaRPr>
          </a:p>
        </p:txBody>
      </p:sp>
      <p:sp>
        <p:nvSpPr>
          <p:cNvPr id="9" name="Slide Number Placeholder 8"/>
          <p:cNvSpPr>
            <a:spLocks noGrp="1"/>
          </p:cNvSpPr>
          <p:nvPr>
            <p:ph type="sldNum" sz="quarter" idx="11"/>
          </p:nvPr>
        </p:nvSpPr>
        <p:spPr/>
        <p:txBody>
          <a:bodyPr/>
          <a:lstStyle/>
          <a:p>
            <a:fld id="{742BAEDB-3153-4EB7-B0F6-CA16F8A45474}"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DFDCB7"/>
              </a:solidFill>
            </a:endParaRPr>
          </a:p>
        </p:txBody>
      </p:sp>
    </p:spTree>
    <p:extLst>
      <p:ext uri="{BB962C8B-B14F-4D97-AF65-F5344CB8AC3E}">
        <p14:creationId xmlns:p14="http://schemas.microsoft.com/office/powerpoint/2010/main" val="810152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42BAEDB-3153-4EB7-B0F6-CA16F8A45474}" type="slidenum">
              <a:rPr lang="es-MX" smtClean="0"/>
              <a:pPr/>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DFDCB7"/>
              </a:solidFill>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682D4CA-91E0-483A-8DA0-1F12877EED7C}" type="datetimeFigureOut">
              <a:rPr lang="es-MX" smtClean="0">
                <a:solidFill>
                  <a:srgbClr val="DFDCB7"/>
                </a:solidFill>
              </a:rPr>
              <a:pPr/>
              <a:t>24/09/2015</a:t>
            </a:fld>
            <a:endParaRPr lang="es-MX">
              <a:solidFill>
                <a:srgbClr val="DFDCB7"/>
              </a:solidFill>
            </a:endParaRPr>
          </a:p>
        </p:txBody>
      </p:sp>
    </p:spTree>
    <p:extLst>
      <p:ext uri="{BB962C8B-B14F-4D97-AF65-F5344CB8AC3E}">
        <p14:creationId xmlns:p14="http://schemas.microsoft.com/office/powerpoint/2010/main" val="4102091888"/>
      </p:ext>
    </p:extLst>
  </p:cSld>
  <p:clrMap bg1="lt1" tx1="dk1" bg2="lt2" tx2="dk2" accent1="accent1" accent2="accent2" accent3="accent3" accent4="accent4" accent5="accent5" accent6="accent6" hlink="hlink" folHlink="folHlink"/>
  <p:sldLayoutIdLst>
    <p:sldLayoutId id="2147484141"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42BAEDB-3153-4EB7-B0F6-CA16F8A45474}" type="slidenum">
              <a:rPr lang="es-MX" smtClean="0"/>
              <a:pPr/>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DFDCB7"/>
              </a:solidFill>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682D4CA-91E0-483A-8DA0-1F12877EED7C}" type="datetimeFigureOut">
              <a:rPr lang="es-MX" smtClean="0">
                <a:solidFill>
                  <a:srgbClr val="DFDCB7"/>
                </a:solidFill>
              </a:rPr>
              <a:pPr/>
              <a:t>24/09/2015</a:t>
            </a:fld>
            <a:endParaRPr lang="es-MX">
              <a:solidFill>
                <a:srgbClr val="DFDCB7"/>
              </a:solidFill>
            </a:endParaRPr>
          </a:p>
        </p:txBody>
      </p:sp>
    </p:spTree>
    <p:extLst>
      <p:ext uri="{BB962C8B-B14F-4D97-AF65-F5344CB8AC3E}">
        <p14:creationId xmlns:p14="http://schemas.microsoft.com/office/powerpoint/2010/main" val="1790609693"/>
      </p:ext>
    </p:extLst>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42BAEDB-3153-4EB7-B0F6-CA16F8A45474}" type="slidenum">
              <a:rPr lang="es-MX" smtClean="0"/>
              <a:pPr/>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DFDCB7"/>
              </a:solidFill>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682D4CA-91E0-483A-8DA0-1F12877EED7C}" type="datetimeFigureOut">
              <a:rPr lang="es-MX" smtClean="0">
                <a:solidFill>
                  <a:srgbClr val="DFDCB7"/>
                </a:solidFill>
              </a:rPr>
              <a:pPr/>
              <a:t>24/09/2015</a:t>
            </a:fld>
            <a:endParaRPr lang="es-MX">
              <a:solidFill>
                <a:srgbClr val="DFDCB7"/>
              </a:solidFill>
            </a:endParaRPr>
          </a:p>
        </p:txBody>
      </p:sp>
    </p:spTree>
    <p:extLst>
      <p:ext uri="{BB962C8B-B14F-4D97-AF65-F5344CB8AC3E}">
        <p14:creationId xmlns:p14="http://schemas.microsoft.com/office/powerpoint/2010/main" val="2858902682"/>
      </p:ext>
    </p:extLst>
  </p:cSld>
  <p:clrMap bg1="lt1" tx1="dk1" bg2="lt2" tx2="dk2" accent1="accent1" accent2="accent2" accent3="accent3" accent4="accent4" accent5="accent5" accent6="accent6" hlink="hlink" folHlink="folHlink"/>
  <p:sldLayoutIdLst>
    <p:sldLayoutId id="2147484165"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 id="2147484174" r:id="rId10"/>
    <p:sldLayoutId id="214748417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91995CE-5677-465C-97F9-FC0A250118B0}" type="slidenum">
              <a:rPr lang="es-ES" smtClean="0">
                <a:solidFill>
                  <a:prstClr val="white"/>
                </a:solidFill>
              </a:rPr>
              <a:pPr/>
              <a:t>‹Nº›</a:t>
            </a:fld>
            <a:endParaRPr lang="es-ES">
              <a:solidFill>
                <a:prstClr val="white"/>
              </a:solidFill>
            </a:endParaRPr>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ES">
              <a:solidFill>
                <a:prstClr val="white"/>
              </a:solidFill>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D5850AB-BE4E-4971-AFEF-5E850866BE9B}" type="datetimeFigureOut">
              <a:rPr lang="es-ES" smtClean="0">
                <a:solidFill>
                  <a:prstClr val="white">
                    <a:alpha val="50000"/>
                  </a:prstClr>
                </a:solidFill>
              </a:rPr>
              <a:pPr/>
              <a:t>24/09/2015</a:t>
            </a:fld>
            <a:endParaRPr lang="es-ES">
              <a:solidFill>
                <a:prstClr val="white">
                  <a:alpha val="50000"/>
                </a:prstClr>
              </a:solidFill>
            </a:endParaRPr>
          </a:p>
        </p:txBody>
      </p:sp>
    </p:spTree>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 id="2147484186" r:id="rId10"/>
    <p:sldLayoutId id="214748418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4.xml"/><Relationship Id="rId5" Type="http://schemas.openxmlformats.org/officeDocument/2006/relationships/image" Target="../media/image32.png"/><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6.png"/><Relationship Id="rId2" Type="http://schemas.openxmlformats.org/officeDocument/2006/relationships/diagramData" Target="../diagrams/data1.xml"/><Relationship Id="rId1" Type="http://schemas.openxmlformats.org/officeDocument/2006/relationships/slideLayout" Target="../slideLayouts/slideLayout2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hyperlink" Target="http://www.google.com.mx/url?sa=i&amp;rct=j&amp;q=contaminacion+de+electronicos&amp;source=images&amp;cd=&amp;cad=rja&amp;docid=8SuMEYtOyEE_NM&amp;tbnid=020x_FxRVp_pXM:&amp;ved=0CAUQjRw&amp;url=http://www.eltribuno.info/salta/153965-Con-la-chatarra-electronica-se-tiran-millones-a-la-basura.note.aspx&amp;ei=tPmcUfzYHoe29QSu6oDIAQ&amp;bvm=bv.46751780,d.dmQ&amp;psig=AFQjCNGMNLahWN-jIEB5hG2VOaa8_FZ1DQ&amp;ust=1369328364613483" TargetMode="Externa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5.xml"/></Relationships>
</file>

<file path=ppt/slides/_rels/slide4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35.xml"/><Relationship Id="rId4" Type="http://schemas.openxmlformats.org/officeDocument/2006/relationships/image" Target="../media/image56.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3" Type="http://schemas.openxmlformats.org/officeDocument/2006/relationships/hyperlink" Target="https://www.google.com.mx/webhp?sourceid=chrome-instant&amp;ion=1&amp;espv=2&amp;ie=UTF-8#q=imagen%20de%20pe%C3%B1a%20niet" TargetMode="External"/><Relationship Id="rId2" Type="http://schemas.openxmlformats.org/officeDocument/2006/relationships/hyperlink" Target="http://mexico.cnn.com/nacional/2015/09/01/presidencia-adelanta-parte-del-iii-informe-de-gobierno-de-pena-nieto" TargetMode="Externa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30.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algn="r"/>
            <a:r>
              <a:rPr lang="es-MX" sz="2800" b="1" dirty="0" smtClean="0"/>
              <a:t/>
            </a:r>
            <a:br>
              <a:rPr lang="es-MX" sz="2800" b="1" dirty="0" smtClean="0"/>
            </a:br>
            <a:r>
              <a:rPr lang="es-MX" sz="2800" b="1" dirty="0"/>
              <a:t/>
            </a:r>
            <a:br>
              <a:rPr lang="es-MX" sz="2800" b="1" dirty="0"/>
            </a:br>
            <a:r>
              <a:rPr lang="es-MX" sz="2800" b="1" dirty="0" smtClean="0"/>
              <a:t/>
            </a:r>
            <a:br>
              <a:rPr lang="es-MX" sz="2800" b="1" dirty="0" smtClean="0"/>
            </a:br>
            <a:r>
              <a:rPr lang="es-MX" sz="2400" b="1" dirty="0" smtClean="0"/>
              <a:t>Docente</a:t>
            </a:r>
            <a:r>
              <a:rPr lang="es-MX" sz="2400" b="1" dirty="0"/>
              <a:t>. Lic.  En D. Karla Patricia Sandoval Bocanegra</a:t>
            </a:r>
            <a:br>
              <a:rPr lang="es-MX" sz="2400" b="1" dirty="0"/>
            </a:br>
            <a:r>
              <a:rPr lang="es-MX" sz="2400" dirty="0" smtClean="0"/>
              <a:t>Asignatura: México ante el contexto internacional </a:t>
            </a:r>
            <a:r>
              <a:rPr lang="es-MX" sz="2400" dirty="0"/>
              <a:t/>
            </a:r>
            <a:br>
              <a:rPr lang="es-MX" sz="2400" dirty="0"/>
            </a:br>
            <a:r>
              <a:rPr lang="es-MX" sz="2400" b="1" dirty="0"/>
              <a:t>Modulo </a:t>
            </a:r>
            <a:r>
              <a:rPr lang="es-MX" sz="2400" b="1" dirty="0" smtClean="0"/>
              <a:t>IV: Prospectiva de México en el Contexto Internacional </a:t>
            </a:r>
            <a:r>
              <a:rPr lang="es-MX" sz="2400" dirty="0"/>
              <a:t/>
            </a:r>
            <a:br>
              <a:rPr lang="es-MX" sz="2400" dirty="0"/>
            </a:br>
            <a:r>
              <a:rPr lang="es-MX" sz="2400" dirty="0"/>
              <a:t>Semestre: </a:t>
            </a:r>
            <a:r>
              <a:rPr lang="es-MX" sz="2400" dirty="0" smtClean="0"/>
              <a:t>Sexto </a:t>
            </a:r>
            <a:r>
              <a:rPr lang="es-MX" sz="2400" dirty="0"/>
              <a:t/>
            </a:r>
            <a:br>
              <a:rPr lang="es-MX" sz="2400" dirty="0"/>
            </a:br>
            <a:r>
              <a:rPr lang="es-MX" sz="2400" dirty="0"/>
              <a:t>Créditos: </a:t>
            </a:r>
            <a:r>
              <a:rPr lang="es-MX" sz="2400" dirty="0" smtClean="0"/>
              <a:t>7</a:t>
            </a:r>
            <a:r>
              <a:rPr lang="es-MX" sz="2400" dirty="0"/>
              <a:t/>
            </a:r>
            <a:br>
              <a:rPr lang="es-MX" sz="2400" dirty="0"/>
            </a:br>
            <a:r>
              <a:rPr lang="es-MX" sz="2400" dirty="0"/>
              <a:t>Tipo de asignatura</a:t>
            </a:r>
            <a:br>
              <a:rPr lang="es-MX" sz="2400" dirty="0"/>
            </a:br>
            <a:r>
              <a:rPr lang="es-MX" sz="2400" dirty="0"/>
              <a:t>Obligatoria </a:t>
            </a:r>
            <a:r>
              <a:rPr lang="es-MX" sz="2800" dirty="0"/>
              <a:t/>
            </a:r>
            <a:br>
              <a:rPr lang="es-MX" sz="2800" dirty="0"/>
            </a:br>
            <a:endParaRPr lang="es-MX" sz="2800" dirty="0"/>
          </a:p>
        </p:txBody>
      </p:sp>
      <p:sp>
        <p:nvSpPr>
          <p:cNvPr id="3" name="2 Subtítulo"/>
          <p:cNvSpPr>
            <a:spLocks noGrp="1"/>
          </p:cNvSpPr>
          <p:nvPr>
            <p:ph type="subTitle" idx="1"/>
          </p:nvPr>
        </p:nvSpPr>
        <p:spPr/>
        <p:txBody>
          <a:bodyPr/>
          <a:lstStyle/>
          <a:p>
            <a:r>
              <a:rPr lang="es-MX" dirty="0"/>
              <a:t>Universidad Autónoma del estado de México. </a:t>
            </a:r>
            <a:br>
              <a:rPr lang="es-MX" dirty="0"/>
            </a:br>
            <a:r>
              <a:rPr lang="es-MX" dirty="0"/>
              <a:t>Plantel Nezahualcóyotl </a:t>
            </a:r>
          </a:p>
        </p:txBody>
      </p:sp>
    </p:spTree>
    <p:extLst>
      <p:ext uri="{BB962C8B-B14F-4D97-AF65-F5344CB8AC3E}">
        <p14:creationId xmlns:p14="http://schemas.microsoft.com/office/powerpoint/2010/main" val="37060053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7402016" cy="853988"/>
          </a:xfrm>
        </p:spPr>
        <p:txBody>
          <a:bodyPr/>
          <a:lstStyle/>
          <a:p>
            <a:r>
              <a:rPr lang="es-MX" dirty="0" smtClean="0"/>
              <a:t>Devaluación del peso </a:t>
            </a:r>
            <a:endParaRPr lang="es-MX" dirty="0"/>
          </a:p>
        </p:txBody>
      </p:sp>
      <p:sp>
        <p:nvSpPr>
          <p:cNvPr id="3" name="2 Marcador de contenido"/>
          <p:cNvSpPr>
            <a:spLocks noGrp="1"/>
          </p:cNvSpPr>
          <p:nvPr>
            <p:ph sz="half" idx="1"/>
          </p:nvPr>
        </p:nvSpPr>
        <p:spPr>
          <a:xfrm>
            <a:off x="539552" y="1412776"/>
            <a:ext cx="3566160" cy="3593592"/>
          </a:xfrm>
        </p:spPr>
        <p:txBody>
          <a:bodyPr>
            <a:normAutofit fontScale="77500" lnSpcReduction="20000"/>
          </a:bodyPr>
          <a:lstStyle/>
          <a:p>
            <a:r>
              <a:rPr lang="es-MX" dirty="0" smtClean="0"/>
              <a:t>Causas:</a:t>
            </a:r>
          </a:p>
          <a:p>
            <a:r>
              <a:rPr lang="es-MX" dirty="0" smtClean="0"/>
              <a:t>Falta de confianza en la economía local o en su estabilidad.</a:t>
            </a:r>
          </a:p>
          <a:p>
            <a:r>
              <a:rPr lang="es-MX" dirty="0" smtClean="0"/>
              <a:t>Déficit en la balanza comercial.</a:t>
            </a:r>
          </a:p>
          <a:p>
            <a:r>
              <a:rPr lang="es-MX" dirty="0" smtClean="0"/>
              <a:t>Salida de capitales especulativos ante ofertas más atractivas de inversión.</a:t>
            </a:r>
          </a:p>
          <a:p>
            <a:r>
              <a:rPr lang="es-MX" dirty="0" smtClean="0"/>
              <a:t>Decisión del Banco Central de devaluar la moneda</a:t>
            </a:r>
          </a:p>
          <a:p>
            <a:pPr>
              <a:buNone/>
            </a:pPr>
            <a:endParaRPr lang="es-MX" dirty="0"/>
          </a:p>
        </p:txBody>
      </p:sp>
      <p:sp>
        <p:nvSpPr>
          <p:cNvPr id="4" name="3 Marcador de contenido"/>
          <p:cNvSpPr>
            <a:spLocks noGrp="1"/>
          </p:cNvSpPr>
          <p:nvPr>
            <p:ph sz="half" idx="2"/>
          </p:nvPr>
        </p:nvSpPr>
        <p:spPr>
          <a:xfrm>
            <a:off x="4572000" y="1556792"/>
            <a:ext cx="3566160" cy="2016224"/>
          </a:xfrm>
        </p:spPr>
        <p:txBody>
          <a:bodyPr>
            <a:normAutofit fontScale="77500" lnSpcReduction="20000"/>
          </a:bodyPr>
          <a:lstStyle/>
          <a:p>
            <a:r>
              <a:rPr lang="es-MX" dirty="0" smtClean="0"/>
              <a:t>Consecuencias:</a:t>
            </a:r>
          </a:p>
          <a:p>
            <a:r>
              <a:rPr lang="es-MX" dirty="0" smtClean="0"/>
              <a:t> Aceleran y provocan la quiebra de las empresas.</a:t>
            </a:r>
          </a:p>
          <a:p>
            <a:r>
              <a:rPr lang="es-MX" dirty="0" smtClean="0"/>
              <a:t>El costo de la vida se vuelve mas caro. </a:t>
            </a:r>
          </a:p>
          <a:p>
            <a:endParaRPr lang="es-MX" dirty="0"/>
          </a:p>
        </p:txBody>
      </p:sp>
      <p:pic>
        <p:nvPicPr>
          <p:cNvPr id="1026" name="Picture 2" descr="http://rvmg7opinion.files.wordpress.com/2009/08/pesos.jpg?w=510"/>
          <p:cNvPicPr>
            <a:picLocks noChangeAspect="1" noChangeArrowheads="1"/>
          </p:cNvPicPr>
          <p:nvPr/>
        </p:nvPicPr>
        <p:blipFill>
          <a:blip r:embed="rId2" cstate="print"/>
          <a:srcRect/>
          <a:stretch>
            <a:fillRect/>
          </a:stretch>
        </p:blipFill>
        <p:spPr bwMode="auto">
          <a:xfrm>
            <a:off x="683568" y="4941168"/>
            <a:ext cx="2238003" cy="1684043"/>
          </a:xfrm>
          <a:prstGeom prst="rect">
            <a:avLst/>
          </a:prstGeom>
          <a:noFill/>
        </p:spPr>
      </p:pic>
      <p:pic>
        <p:nvPicPr>
          <p:cNvPr id="1030" name="Picture 6" descr="http://blogexperto.com/gif/peso_dolar.jpg"/>
          <p:cNvPicPr>
            <a:picLocks noChangeAspect="1" noChangeArrowheads="1"/>
          </p:cNvPicPr>
          <p:nvPr/>
        </p:nvPicPr>
        <p:blipFill>
          <a:blip r:embed="rId3" cstate="print"/>
          <a:srcRect/>
          <a:stretch>
            <a:fillRect/>
          </a:stretch>
        </p:blipFill>
        <p:spPr bwMode="auto">
          <a:xfrm>
            <a:off x="4716016" y="3645024"/>
            <a:ext cx="2808312" cy="2168279"/>
          </a:xfrm>
          <a:prstGeom prst="rect">
            <a:avLst/>
          </a:prstGeom>
          <a:noFill/>
        </p:spPr>
      </p:pic>
    </p:spTree>
    <p:extLst>
      <p:ext uri="{BB962C8B-B14F-4D97-AF65-F5344CB8AC3E}">
        <p14:creationId xmlns:p14="http://schemas.microsoft.com/office/powerpoint/2010/main" val="27868636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81404" y="188640"/>
            <a:ext cx="5663004" cy="1470025"/>
          </a:xfrm>
        </p:spPr>
        <p:txBody>
          <a:bodyPr/>
          <a:lstStyle/>
          <a:p>
            <a:pPr algn="r"/>
            <a:r>
              <a:rPr lang="es-MX" sz="3200" dirty="0" smtClean="0"/>
              <a:t>Desempleo mundial.</a:t>
            </a:r>
            <a:endParaRPr lang="es-MX" sz="3200" dirty="0"/>
          </a:p>
        </p:txBody>
      </p:sp>
      <p:sp>
        <p:nvSpPr>
          <p:cNvPr id="3" name="2 Subtítulo"/>
          <p:cNvSpPr>
            <a:spLocks noGrp="1"/>
          </p:cNvSpPr>
          <p:nvPr>
            <p:ph type="subTitle" idx="1"/>
          </p:nvPr>
        </p:nvSpPr>
        <p:spPr>
          <a:xfrm>
            <a:off x="1619672" y="3212976"/>
            <a:ext cx="7016824" cy="3217912"/>
          </a:xfrm>
        </p:spPr>
        <p:txBody>
          <a:bodyPr>
            <a:normAutofit/>
          </a:bodyPr>
          <a:lstStyle/>
          <a:p>
            <a:pPr algn="just"/>
            <a:r>
              <a:rPr lang="es-MX" dirty="0" smtClean="0">
                <a:solidFill>
                  <a:schemeClr val="tx1">
                    <a:lumMod val="95000"/>
                    <a:lumOff val="5000"/>
                  </a:schemeClr>
                </a:solidFill>
              </a:rPr>
              <a:t>La OIT  por </a:t>
            </a:r>
            <a:r>
              <a:rPr lang="es-MX" b="1" dirty="0" smtClean="0">
                <a:solidFill>
                  <a:schemeClr val="tx1">
                    <a:lumMod val="95000"/>
                    <a:lumOff val="5000"/>
                  </a:schemeClr>
                </a:solidFill>
              </a:rPr>
              <a:t>tercer </a:t>
            </a:r>
            <a:r>
              <a:rPr lang="es-MX" b="1" dirty="0">
                <a:solidFill>
                  <a:schemeClr val="tx1">
                    <a:lumMod val="95000"/>
                    <a:lumOff val="5000"/>
                  </a:schemeClr>
                </a:solidFill>
              </a:rPr>
              <a:t>año </a:t>
            </a:r>
            <a:r>
              <a:rPr lang="es-MX" b="1" dirty="0" smtClean="0">
                <a:solidFill>
                  <a:schemeClr val="tx1">
                    <a:lumMod val="95000"/>
                    <a:lumOff val="5000"/>
                  </a:schemeClr>
                </a:solidFill>
              </a:rPr>
              <a:t>consecutivo estima el nivel mas alto de desempleo en la historia, aunque el INEGI menciona que se han incrementado los trabajos formales </a:t>
            </a:r>
            <a:endParaRPr lang="es-MX" dirty="0" smtClean="0">
              <a:solidFill>
                <a:schemeClr val="tx1">
                  <a:lumMod val="95000"/>
                  <a:lumOff val="5000"/>
                </a:schemeClr>
              </a:solidFill>
            </a:endParaRPr>
          </a:p>
          <a:p>
            <a:pPr algn="just"/>
            <a:r>
              <a:rPr lang="es-MX" dirty="0" smtClean="0">
                <a:solidFill>
                  <a:schemeClr val="tx1">
                    <a:lumMod val="95000"/>
                    <a:lumOff val="5000"/>
                  </a:schemeClr>
                </a:solidFill>
              </a:rPr>
              <a:t>La </a:t>
            </a:r>
            <a:r>
              <a:rPr lang="es-MX" dirty="0">
                <a:solidFill>
                  <a:schemeClr val="tx1">
                    <a:lumMod val="95000"/>
                    <a:lumOff val="5000"/>
                  </a:schemeClr>
                </a:solidFill>
              </a:rPr>
              <a:t>falta de oportunidades de </a:t>
            </a:r>
            <a:r>
              <a:rPr lang="es-MX" b="1" dirty="0">
                <a:solidFill>
                  <a:schemeClr val="tx1">
                    <a:lumMod val="95000"/>
                    <a:lumOff val="5000"/>
                  </a:schemeClr>
                </a:solidFill>
              </a:rPr>
              <a:t>trabajo </a:t>
            </a:r>
            <a:r>
              <a:rPr lang="es-MX" dirty="0">
                <a:solidFill>
                  <a:schemeClr val="tx1">
                    <a:lumMod val="95000"/>
                    <a:lumOff val="5000"/>
                  </a:schemeClr>
                </a:solidFill>
              </a:rPr>
              <a:t>en las principales economías del mundo agudiza el problema de la </a:t>
            </a:r>
            <a:r>
              <a:rPr lang="es-MX" b="1" dirty="0">
                <a:solidFill>
                  <a:schemeClr val="tx1">
                    <a:lumMod val="95000"/>
                    <a:lumOff val="5000"/>
                  </a:schemeClr>
                </a:solidFill>
              </a:rPr>
              <a:t>falta de consumo</a:t>
            </a:r>
            <a:r>
              <a:rPr lang="es-MX" dirty="0">
                <a:solidFill>
                  <a:schemeClr val="tx1">
                    <a:lumMod val="95000"/>
                    <a:lumOff val="5000"/>
                  </a:schemeClr>
                </a:solidFill>
              </a:rPr>
              <a:t> y la capacidad de reproducción del capital. Actualmente el desempleo en Estados Unidos ronda 9.1%, mientras que en México alcanza 5.45 por ciento.</a:t>
            </a:r>
          </a:p>
        </p:txBody>
      </p:sp>
      <p:pic>
        <p:nvPicPr>
          <p:cNvPr id="3074" name="Picture 2" descr="http://www.cnnexpansion.com/photos/2008/01/01/la-crisis-en-la-economia-de-eu-podria-causar-desempleo-en-mexico-e-incumplimiento-de-pagos-dreamstime.2008-01-23.29231517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81" y="1045538"/>
            <a:ext cx="2625709" cy="19692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710237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14663"/>
            <a:ext cx="7315200" cy="1154097"/>
          </a:xfrm>
        </p:spPr>
        <p:txBody>
          <a:bodyPr>
            <a:normAutofit fontScale="90000"/>
          </a:bodyPr>
          <a:lstStyle/>
          <a:p>
            <a:r>
              <a:rPr lang="es-MX" dirty="0" smtClean="0"/>
              <a:t>Desempleo nacional, posibles causas. </a:t>
            </a:r>
            <a:endParaRPr lang="es-MX" dirty="0"/>
          </a:p>
        </p:txBody>
      </p:sp>
      <p:sp>
        <p:nvSpPr>
          <p:cNvPr id="3" name="2 Marcador de contenido"/>
          <p:cNvSpPr>
            <a:spLocks noGrp="1"/>
          </p:cNvSpPr>
          <p:nvPr>
            <p:ph idx="1"/>
          </p:nvPr>
        </p:nvSpPr>
        <p:spPr>
          <a:xfrm>
            <a:off x="107504" y="2204864"/>
            <a:ext cx="7387208" cy="3967385"/>
          </a:xfrm>
        </p:spPr>
        <p:txBody>
          <a:bodyPr>
            <a:normAutofit/>
          </a:bodyPr>
          <a:lstStyle/>
          <a:p>
            <a:r>
              <a:rPr lang="es-MX" dirty="0"/>
              <a:t>La explosión demográfica.</a:t>
            </a:r>
          </a:p>
          <a:p>
            <a:r>
              <a:rPr lang="es-MX" dirty="0"/>
              <a:t>Inflación</a:t>
            </a:r>
            <a:r>
              <a:rPr lang="es-MX" dirty="0" smtClean="0"/>
              <a:t>.</a:t>
            </a:r>
            <a:endParaRPr lang="es-MX" dirty="0"/>
          </a:p>
          <a:p>
            <a:r>
              <a:rPr lang="es-MX" dirty="0" smtClean="0"/>
              <a:t>La </a:t>
            </a:r>
            <a:r>
              <a:rPr lang="es-MX" dirty="0"/>
              <a:t>falta de </a:t>
            </a:r>
            <a:r>
              <a:rPr lang="es-MX" dirty="0" smtClean="0"/>
              <a:t>recursos </a:t>
            </a:r>
            <a:r>
              <a:rPr lang="es-MX" dirty="0"/>
              <a:t>para </a:t>
            </a:r>
            <a:r>
              <a:rPr lang="es-MX" dirty="0" smtClean="0"/>
              <a:t>laborar.</a:t>
            </a:r>
          </a:p>
          <a:p>
            <a:r>
              <a:rPr lang="es-MX" dirty="0" smtClean="0"/>
              <a:t>La </a:t>
            </a:r>
            <a:r>
              <a:rPr lang="es-MX" dirty="0"/>
              <a:t>falta de </a:t>
            </a:r>
            <a:r>
              <a:rPr lang="es-MX" dirty="0" smtClean="0"/>
              <a:t>inversiones y cierre de</a:t>
            </a:r>
          </a:p>
          <a:p>
            <a:pPr marL="45720" indent="0">
              <a:buNone/>
            </a:pPr>
            <a:r>
              <a:rPr lang="es-MX" dirty="0"/>
              <a:t> </a:t>
            </a:r>
            <a:r>
              <a:rPr lang="es-MX" dirty="0" smtClean="0"/>
              <a:t>   industrias.</a:t>
            </a:r>
          </a:p>
          <a:p>
            <a:r>
              <a:rPr lang="es-MX" dirty="0" smtClean="0"/>
              <a:t>La </a:t>
            </a:r>
            <a:r>
              <a:rPr lang="es-MX" dirty="0"/>
              <a:t>mala planeación financiera </a:t>
            </a:r>
            <a:endParaRPr lang="es-MX" dirty="0" smtClean="0"/>
          </a:p>
          <a:p>
            <a:pPr marL="45720" indent="0">
              <a:buNone/>
            </a:pPr>
            <a:r>
              <a:rPr lang="es-MX" dirty="0"/>
              <a:t> </a:t>
            </a:r>
            <a:r>
              <a:rPr lang="es-MX" dirty="0" smtClean="0"/>
              <a:t>   y estratégica.</a:t>
            </a:r>
          </a:p>
          <a:p>
            <a:r>
              <a:rPr lang="es-MX" dirty="0" smtClean="0"/>
              <a:t>Falta </a:t>
            </a:r>
            <a:r>
              <a:rPr lang="es-MX" dirty="0"/>
              <a:t>de </a:t>
            </a:r>
            <a:r>
              <a:rPr lang="es-MX" dirty="0" smtClean="0"/>
              <a:t>preparación. </a:t>
            </a:r>
          </a:p>
          <a:p>
            <a:r>
              <a:rPr lang="es-MX" dirty="0" smtClean="0"/>
              <a:t>Corrupción.</a:t>
            </a:r>
          </a:p>
        </p:txBody>
      </p:sp>
      <p:pic>
        <p:nvPicPr>
          <p:cNvPr id="4098" name="Picture 2" descr="http://revistatransformacion.com/wp-content/uploads/2013/01/Desempleo-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9618" y="1268760"/>
            <a:ext cx="4762500" cy="3133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0342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404664"/>
            <a:ext cx="7772400" cy="1470025"/>
          </a:xfrm>
        </p:spPr>
        <p:txBody>
          <a:bodyPr>
            <a:normAutofit fontScale="90000"/>
          </a:bodyPr>
          <a:lstStyle/>
          <a:p>
            <a:r>
              <a:rPr lang="es-MX" sz="3100" dirty="0" smtClean="0"/>
              <a:t>INSEGURIDAD EN MEXICO</a:t>
            </a:r>
            <a:r>
              <a:rPr lang="es-MX" dirty="0" smtClean="0"/>
              <a:t/>
            </a:r>
            <a:br>
              <a:rPr lang="es-MX" dirty="0" smtClean="0"/>
            </a:br>
            <a:endParaRPr lang="es-MX" dirty="0"/>
          </a:p>
        </p:txBody>
      </p:sp>
      <p:sp>
        <p:nvSpPr>
          <p:cNvPr id="3" name="2 Subtítulo"/>
          <p:cNvSpPr>
            <a:spLocks noGrp="1"/>
          </p:cNvSpPr>
          <p:nvPr>
            <p:ph type="subTitle" idx="1"/>
          </p:nvPr>
        </p:nvSpPr>
        <p:spPr>
          <a:xfrm>
            <a:off x="611560" y="1196752"/>
            <a:ext cx="7848872" cy="5328592"/>
          </a:xfrm>
        </p:spPr>
        <p:txBody>
          <a:bodyPr/>
          <a:lstStyle/>
          <a:p>
            <a:pPr algn="l"/>
            <a:r>
              <a:rPr lang="es-MX" dirty="0" smtClean="0">
                <a:solidFill>
                  <a:schemeClr val="tx1"/>
                </a:solidFill>
              </a:rPr>
              <a:t>La inseguridad es un problema que los mexicanos viven día con día. El crecimiento de la inseguridad va aumentando en secuestro, robos, asaltos y asesinatos. México es el 2º país a nivel mundial en secuestros; y como consecuencia se ha dado la migración a otros países.  </a:t>
            </a:r>
            <a:endParaRPr lang="es-MX" dirty="0">
              <a:solidFill>
                <a:schemeClr val="tx1"/>
              </a:solidFill>
            </a:endParaRPr>
          </a:p>
        </p:txBody>
      </p:sp>
      <p:pic>
        <p:nvPicPr>
          <p:cNvPr id="1026" name="Picture 2" descr="C:\Users\Jhony\Downloads\descarga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3645024"/>
            <a:ext cx="3003798" cy="208040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Jhony\Downloads\descarga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933056"/>
            <a:ext cx="2808312" cy="20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536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618719"/>
            <a:ext cx="7315200" cy="1154097"/>
          </a:xfrm>
        </p:spPr>
        <p:txBody>
          <a:bodyPr>
            <a:normAutofit fontScale="90000"/>
          </a:bodyPr>
          <a:lstStyle/>
          <a:p>
            <a:r>
              <a:rPr lang="es-MX" dirty="0" smtClean="0"/>
              <a:t>EDUCACION A NIVEL INTERNACIONAL</a:t>
            </a:r>
            <a:endParaRPr lang="es-MX" dirty="0"/>
          </a:p>
        </p:txBody>
      </p:sp>
      <p:sp>
        <p:nvSpPr>
          <p:cNvPr id="3" name="2 Marcador de contenido"/>
          <p:cNvSpPr>
            <a:spLocks noGrp="1"/>
          </p:cNvSpPr>
          <p:nvPr>
            <p:ph idx="1"/>
          </p:nvPr>
        </p:nvSpPr>
        <p:spPr>
          <a:xfrm>
            <a:off x="611560" y="2780929"/>
            <a:ext cx="7344816" cy="4077072"/>
          </a:xfrm>
        </p:spPr>
        <p:txBody>
          <a:bodyPr/>
          <a:lstStyle/>
          <a:p>
            <a:pPr marL="0" indent="0" algn="just">
              <a:buNone/>
            </a:pPr>
            <a:r>
              <a:rPr lang="es-MX" dirty="0" smtClean="0"/>
              <a:t>En algunos países podemos encontrar que la educación (escuela) es mucho mejor que la de nuestro país, esto ocasiona que muchas personas que tienen la oportunidad migren a otros países para </a:t>
            </a:r>
            <a:r>
              <a:rPr lang="es-MX" dirty="0" smtClean="0"/>
              <a:t>buscar </a:t>
            </a:r>
            <a:r>
              <a:rPr lang="es-MX" dirty="0" smtClean="0"/>
              <a:t>una </a:t>
            </a:r>
            <a:r>
              <a:rPr lang="es-MX" dirty="0" smtClean="0"/>
              <a:t>mejor educación.   </a:t>
            </a:r>
            <a:endParaRPr lang="es-MX" dirty="0"/>
          </a:p>
        </p:txBody>
      </p:sp>
      <p:pic>
        <p:nvPicPr>
          <p:cNvPr id="2050" name="Picture 2" descr="C:\Users\Jhony\Downloads\images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4229100"/>
            <a:ext cx="4173413" cy="233711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Jhony\Downloads\image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229100"/>
            <a:ext cx="3018656" cy="2183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90640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EDUCACION A NIVEL NACIONAL</a:t>
            </a:r>
            <a:endParaRPr lang="es-MX" dirty="0"/>
          </a:p>
        </p:txBody>
      </p:sp>
      <p:sp>
        <p:nvSpPr>
          <p:cNvPr id="3" name="2 Marcador de contenido"/>
          <p:cNvSpPr>
            <a:spLocks noGrp="1"/>
          </p:cNvSpPr>
          <p:nvPr>
            <p:ph idx="1"/>
          </p:nvPr>
        </p:nvSpPr>
        <p:spPr/>
        <p:txBody>
          <a:bodyPr/>
          <a:lstStyle/>
          <a:p>
            <a:pPr marL="0" indent="0" algn="just">
              <a:buNone/>
            </a:pPr>
            <a:r>
              <a:rPr lang="es-MX" dirty="0" smtClean="0"/>
              <a:t>Estudiantes de diferentes partes del país, buscan tener mas oportunidad, migran a la ciudad de México donde la educación su costo es menos elevado al de provincia.  </a:t>
            </a:r>
            <a:r>
              <a:rPr lang="es-MX" dirty="0" smtClean="0"/>
              <a:t>Pero a nivel nacional se están teniendo peores resultados ya que los sistemas de evaluación son cada vez mas mediocres; se esta regalando calificación y el conocimiento esta siendo desplazado.  </a:t>
            </a:r>
            <a:endParaRPr lang="es-MX" dirty="0"/>
          </a:p>
        </p:txBody>
      </p:sp>
      <p:pic>
        <p:nvPicPr>
          <p:cNvPr id="3074" name="Picture 2" descr="C:\Users\Jhony\Downloads\images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7000" y="3968749"/>
            <a:ext cx="3109416" cy="2064847"/>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Jhony\Downloads\images (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331056">
            <a:off x="891856" y="4564980"/>
            <a:ext cx="2438400"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00599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683568" y="332656"/>
            <a:ext cx="7315200" cy="1154097"/>
          </a:xfrm>
        </p:spPr>
        <p:txBody>
          <a:bodyPr>
            <a:normAutofit fontScale="90000"/>
          </a:bodyPr>
          <a:lstStyle/>
          <a:p>
            <a:r>
              <a:rPr lang="es-ES_tradnl" dirty="0" smtClean="0"/>
              <a:t>La falta de servicios e inseguridad ambiental</a:t>
            </a:r>
            <a:endParaRPr lang="es-ES" dirty="0"/>
          </a:p>
        </p:txBody>
      </p:sp>
      <p:sp>
        <p:nvSpPr>
          <p:cNvPr id="6" name="5 Marcador de contenido"/>
          <p:cNvSpPr>
            <a:spLocks noGrp="1"/>
          </p:cNvSpPr>
          <p:nvPr>
            <p:ph sz="half" idx="1"/>
          </p:nvPr>
        </p:nvSpPr>
        <p:spPr>
          <a:xfrm>
            <a:off x="395536" y="1556792"/>
            <a:ext cx="3960440" cy="3593592"/>
          </a:xfrm>
        </p:spPr>
        <p:txBody>
          <a:bodyPr>
            <a:noAutofit/>
          </a:bodyPr>
          <a:lstStyle/>
          <a:p>
            <a:pPr algn="just"/>
            <a:r>
              <a:rPr lang="es-ES" sz="1600" dirty="0"/>
              <a:t>La relación entre la falta de acceso a estos servicios y la pobreza es bastante </a:t>
            </a:r>
            <a:r>
              <a:rPr lang="es-ES" sz="1600" dirty="0" smtClean="0"/>
              <a:t>estrecha, de hecho, se le considera en pobreza a la familia que no tenga acceso a servicios de agua “</a:t>
            </a:r>
            <a:r>
              <a:rPr lang="es-ES" sz="1600" i="1" dirty="0" smtClean="0"/>
              <a:t>no </a:t>
            </a:r>
            <a:r>
              <a:rPr lang="es-ES" sz="1600" i="1" dirty="0"/>
              <a:t>tener agua es ser </a:t>
            </a:r>
            <a:r>
              <a:rPr lang="es-ES" sz="1600" i="1" dirty="0" smtClean="0"/>
              <a:t>pobre”.</a:t>
            </a:r>
          </a:p>
          <a:p>
            <a:pPr algn="just"/>
            <a:r>
              <a:rPr lang="es-ES" sz="1600" dirty="0" smtClean="0"/>
              <a:t>Los </a:t>
            </a:r>
            <a:r>
              <a:rPr lang="es-ES" sz="1600" dirty="0"/>
              <a:t>costos </a:t>
            </a:r>
            <a:r>
              <a:rPr lang="es-ES" sz="1600" dirty="0" smtClean="0"/>
              <a:t>que deben </a:t>
            </a:r>
            <a:r>
              <a:rPr lang="es-ES" sz="1600" dirty="0"/>
              <a:t>enfrentar las familias para abastecerse de fuentes alternativas a las redes </a:t>
            </a:r>
            <a:r>
              <a:rPr lang="es-ES" sz="1600" dirty="0" smtClean="0"/>
              <a:t>públicas </a:t>
            </a:r>
            <a:r>
              <a:rPr lang="es-ES" sz="1600" dirty="0"/>
              <a:t>representan una carga adicional sobre los escasos ingresos </a:t>
            </a:r>
            <a:r>
              <a:rPr lang="es-ES" sz="1600" dirty="0" smtClean="0"/>
              <a:t>familiares. </a:t>
            </a:r>
          </a:p>
        </p:txBody>
      </p:sp>
      <p:sp>
        <p:nvSpPr>
          <p:cNvPr id="7" name="6 Marcador de contenido"/>
          <p:cNvSpPr>
            <a:spLocks noGrp="1"/>
          </p:cNvSpPr>
          <p:nvPr>
            <p:ph sz="half" idx="2"/>
          </p:nvPr>
        </p:nvSpPr>
        <p:spPr>
          <a:xfrm>
            <a:off x="4644008" y="1397435"/>
            <a:ext cx="3888432" cy="3595687"/>
          </a:xfrm>
        </p:spPr>
        <p:txBody>
          <a:bodyPr>
            <a:normAutofit/>
          </a:bodyPr>
          <a:lstStyle/>
          <a:p>
            <a:pPr algn="just"/>
            <a:r>
              <a:rPr lang="es-ES_tradnl" sz="1800" dirty="0"/>
              <a:t>El concepto de seguridad ambiental engloba los siguientes aspectos: </a:t>
            </a:r>
            <a:r>
              <a:rPr lang="es-ES_tradnl" sz="1800" dirty="0" smtClean="0"/>
              <a:t>contaminación atmosférica</a:t>
            </a:r>
            <a:r>
              <a:rPr lang="es-ES" sz="1800" dirty="0" smtClean="0"/>
              <a:t>, </a:t>
            </a:r>
            <a:r>
              <a:rPr lang="es-ES" sz="1800" dirty="0"/>
              <a:t>la </a:t>
            </a:r>
            <a:r>
              <a:rPr lang="es-ES" sz="1800" dirty="0" smtClean="0"/>
              <a:t>deforestación, </a:t>
            </a:r>
            <a:r>
              <a:rPr lang="es-ES" sz="1800" dirty="0"/>
              <a:t>desechos sólidos, </a:t>
            </a:r>
            <a:r>
              <a:rPr lang="es-ES" sz="1800" dirty="0" smtClean="0"/>
              <a:t>áreas </a:t>
            </a:r>
            <a:r>
              <a:rPr lang="es-ES" sz="1800" dirty="0"/>
              <a:t>verdes, eventos extremos y desastres naturales</a:t>
            </a:r>
            <a:r>
              <a:rPr lang="es-ES" sz="1800" dirty="0" smtClean="0"/>
              <a:t>.</a:t>
            </a:r>
          </a:p>
          <a:p>
            <a:pPr algn="just"/>
            <a:r>
              <a:rPr lang="es-ES_tradnl" sz="1800" dirty="0" smtClean="0"/>
              <a:t>La presencia de un desastre o falla natural propicia que la gente se mueva de su lugar de residencia original, ya sea por perdidas o seguridad.</a:t>
            </a:r>
            <a:endParaRPr lang="es-ES" sz="1800" dirty="0"/>
          </a:p>
          <a:p>
            <a:endParaRPr lang="es-ES" dirty="0"/>
          </a:p>
        </p:txBody>
      </p:sp>
      <p:pic>
        <p:nvPicPr>
          <p:cNvPr id="3074" name="Picture 2" descr="http://inapcache.boston.com/universal/site_graphics/blogs/bigpicture/italy_04_08/q31_1857735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8077" y="5082659"/>
            <a:ext cx="1998484" cy="13706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6" name="Picture 4" descr="http://cdn.20minutos.es/img/2007/11/02/70277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7356" y="5683080"/>
            <a:ext cx="1524571" cy="10901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AutoShape 6" descr="data:image/jpeg;base64,/9j/4AAQSkZJRgABAQAAAQABAAD/2wCEAAkGBhISERUUExMVFRUWGBwYGBcYGRgbHBYdGBkWGhgYFxgcHCYfFxsjGxgcHy8gIygpLCwsFh8xNTAqNScrLCkBCQoKDgwOGg8PGiwkHyQsLCwsLCwsLCwsLCwsLCwsLCwsLCwsLCwsLCwsLCwsLCwsLCwsLCwsLCwsLCwsLCwsKf/AABEIALMBGQMBIgACEQEDEQH/xAAcAAABBQEBAQAAAAAAAAAAAAAFAQIDBAYABwj/xABIEAABAgQDBQUEBwUECwEBAAABAhEAAyExBBJBBSJRYXEGE4GRoQcysfAUI0JSwdHhFTNikvEkU3LSFkNUY4KToqOywtODF//EABkBAAMBAQEAAAAAAAAAAAAAAAECAwAEBf/EACMRAAICAgICAgMBAAAAAAAAAAABAhEDIRIxQVETYQQicSP/2gAMAwEAAhEDEQA/AM9h8IpYUQCQkOq1BxLmgiCeGsMxe1/hEU3Z0pSsyk71NeHjBdWFTLSiZMkzJpV7qJSwgpFwpW6WBsLRz2iyiDEy5q1pQiXfgfIPp5xcxmxp8lHeTO7ApTvZZVUsN1KidfCIsb2iypyLkpky1BSXI7xR5GjksakQD+hyZn7sIUeKcyVBuqX/AKQaoH0gitDtyNwQfNjEplN14hqeDRSkLmSkpHdKLHQE/lpEqtpSixIMvSqVDz0hR6LSkK4gnpEE2alDZgQ9HitiNqpSgqBCiCA34s9KcYtKyzEBZUyS3nYdY3Qrd6RZlqoS5Gl2oGqOEOmFiLkE3c06l4qTcZLBGZZBAo+tRZqPr4xewOH7yYJYmAE9HH8xDcKtC2FMelIYuSgGidXNbOW9Yr4F84QqYmo3SRUs7kkKbT0i4vEnDzyiYlM5AJGVMwKEs6lQknMWaz6iopFvAqRiJ4WMKO7QGM1KJwJJDFGQzJhWnm1blobi/IbV6KWNxuGlt/apZDkbqZhIPAjIw/mMJInpUAUqCgQDQ2fjw6RNtOQjvViQJaaMozEi5KnASKhIoGOrvwiphcOoJGdMvM7HKAA1WILcIWSpAdNlkqo705kDTnEakICc4xMmYf7tKjmS/VLU6+cNxc5KMqpqzKSTRSgsppwypJV4DWG4CQiYo93MzkUIloNa3O6DW8BJ1dGVXSEw2KUVEKQQn79G6NF3ZmKlmdQpIO6SBWoasRZFZ8kpCCVe7nITU1cEqFvuxXmTsZh1pE9MoLzfck2IOUlSRnAcuLPG4WrDfFhFUggsctLhX9KRS2hgXl5pJlZ3qlQIcagEU9RATaO0Jq1OVJA1ZwHY3IvxYRCJq5ZuOJBLj4QY6A5p+AnPdRBEnuAAxGcrzFySpyKBtBDkylAAhZHRRbpyMRYXbEtRyqU1CQAHHOg8aRYl4uWpjeugJYigNILkzKqKmImzXqtZ1AcnximtSn3g/Mk/iYPTMOXBBbiCNaW4CIjhnuPFqeekBZKNpAyW4q1ODwwYp6ZQ/G8EVlL5VBShxp8+UOwOx8yvq5a5irboJ82h1O/AbYOTMUbOYvYWSwzK+NYvY3BzZSwhcspLOzDWzl6RXXhlrlrZOYgGzsPHWFlJ9PQ0b7REk5r3ch/wEWvojiqS3Ng/hGanTMUM0tBmFL0YGxL0OjnnGq2F2hnYSVu4aWuaA3ezCpbc8qlEFROoaA4pdMFe0V5i8g3FIBSHCWcE6CB+0yvEzBMoghOVkjmT51NYZP2pPmla1MVFWiUps9EpSAwtb1i/kCgWSoGgUGDgHVwXFWDjj1jKVeQySRWkoCWSpRJ6NTV+MLMd3BYUATrxfkIkThZbFbndFOPvAEN610Ed3uZQSp1AByUuSHyqSObAkFtRAckTbRXVOVqzNYn5+RD/AKSOXpFqfgEplKWGLGzvqLkcibcIbk5yf+Yr/wCcG7A5UDdozJyUgpzB6Fuj20aOR2rxPdpAZYVRiHcBmoC19OkEV7VxS5iUCXIRNT9V3SZScxU92WkpKy13NLQszZwlHvJ6DKmF8yDvXuT3djQUIDRZxUfsyTf0AZ+NmT91csMAVBIS1qsFXD2oeET7MzSgSqUUgltdLOHJpGpTtibJSBhZ0pDmoPdlRLABnCiDfhFTFIzpfDicZrVKJZUmtDlL0s9a9ISU70Nwfss7FwC8RLUQQFJLZb5tSyiwgUcWqYopSFqKSRkTulb0Z0ArUARYEdYPbFScKO8xBxJVd1FABT9kZCpSiztQ6QHwXab6NMWZKzIMwVKSQSHJDqYmp4ERNOmZy4qmEMX2bXPkqM7Az5IQCtRSle8EgkhJWg5CS1yqMVtGQzKlpeWnMySsKIvRTAObuwgxtrb8yYhZmTphKqN3y1AihUcpURo7RjZeOWknLV3BDO4vXjFYK+icpWE07QRMSEq3FmygRlfknT5MX8LtBIOWhmJAZarE9Renk8ZZc5T5n1fzibCYnKrMQ9DTQvT56Q7gqEs0yZpzhTrlqBFZcwsvhUEnUhvCNBsjtcnDoCFSZqjUAy5qpajmeqyUF3cUYM0YfB7QAy01LvW1fdox5uI0HZefmxDCeoIyKUrdBHuksUuPLrE3a7GiG9jYLBOSvGokzFFyledagSXYqdj1vE0za2AEsSjPmEmu5IL3cELqwIrTQwOndmcMfrVT58zNXcly0BLU1WWbhyiGdhsKhaZuSYsgjcWUAZUJCQwTSw14c4ylG77Hr7LU2bgN1KUK3wFqK1KUoAkEE/VlIAa3URVw8xEuak/SJsoZmPdJIylJswLgOHFCeUHpScPjEOETULHvSpWREur1IAc+AJvHFS5CjNwi3mNlSXW6C2RvrBlUpKXAJNGeA8itBSQMx6XQTlJIBquXMTROjzEoBUQS4Y2jOKxBvUJG6SzhwNWYk8o3GzttbRUpKJq1rGZJIWvvDf7ID5LkePAxttsbBwxSZsyUhRTUCprYUzAHq0Tc0mOoctngi1lRJDsxsDoQ/wCEWcPhZswFSULWkqbNlLBgKKVZ2Ls9q0gp2n2CvNNxCCJbfZSSxCndn90NTLUWiDDS5qZKci0ysMplFRKsgUXBCgHzTA3ugFVqRaMk+ibg12MwWwESlBWImC9EJTMWG4laU5b0ZJOteJ4TwEhKcikAHKx1NWIu/WLWytqypQBTtMzCzFEyZMQjpkZOZPU+EL2k2lImICjPlhrZChmJD+4kqPu0c6QZwT2CL8DcDj5k5SQqYpJSQlPdpSVF3DEuKsPtaCHbdw03OFLlTQtZP1k2ZL3qe73aXy8XgTMxsrujLzKXLUQrOndKeGXMA50r6xWwuz5KgqZLVNA0QVA+6UlyoJDvwAiapIprosydnzVrysVElsqBW/pGxldgNrGUES1qlS6koVNygEmr5STatuEL2WX9UoqHu7xASpSjmD0GpYRhe1m2MVilrabiFyzM3EKUssl7ZAWFIEHbGkmkaaR2Vl4Rpc3aWC71SrZ1zVudCkUBfVQYRFMnAJbvEqVxCQAz0DimvCMCsrwq0zhLYg7mYUzMatY9DBVW1p28D3ZzGu58K0gzgns0JNWjSYbEMykr41IJ61JakDJhmpUo5QtL0yl2ez8Ik2akmWFrU5ILJY1agHi3GKSdrT15hSQzO6SUgagnysDEUtsd9bLipxIdMvISARmseNNf0iBe1d4jKoBQ+suGrQpOuhY6iLX0FS5Y7taiRe5CXBdTWSK6flA/6SwInjKKALS9UpB4GoJLPo8Il5ITiW/pC0UO8g2OlX41enEihrAr6QsEgmlHoHJcgC1Dl+HOGY7FzAEByoA5UilN3M3ildH58IbLnLWtBSkkkpo9S70dxdjX4RVQ8k2mXsRjlSk5cyWVm3A43kirj7Jr5nyo/tb/AHSf+5/niutIzJC6ORcaEh6gVar3tEv7Clf7RI/nMPVdmo0syZNWA8yZMA/vJhU3RspHnHJSpgklKxoFgzOjJmZg0Y76Uv76vMiE7xRoFK4tmP5wtfZ1cJM0u2iVKSkkUrklhMsFTjRAASaioGkT7M26uSgSgpSA/upWoVOua5jNyFLSzKW6gpL5lFqO4rQ0hZKVKb6wBQq6nPF304eXKC1qmyUotKw32hnLWoKzhxV1KJszsT01/pj1Y2ZVg1TUC/4cfONaO1UjB5ZasGJykj94udcvVglBSKilzzhV+0yVpgED/wDZZ/8AWL44NIjRkZmLmqVUKYBhu+7RqBh+sQIkK0SoVext8/hG2PtPCk5FYV0fd74geQQxiE9v5JB/sUsHSoL1q5KQ1OAMUo1Ix30dX3FdGMOmYSYw3TQcG114X1jZTPaJLyp/sctRarqYDoAmvWkUlduCo5RIloc+AfglgIxqQI2JsCZPXkBlIzCipsxCBfQqNyQR5x6L2c9lONStSsqSVoooKRlBVUsymUnpGGmbQWuYhcxpoT9heYJNXZkKSwpYGPRuzXtnOHlJlKwaMiczd0vKwKlEJCVJIYOwD2AiUqfbKfG60GdmezDF0GImSco0CiKcAACKsDDe0vYeTJcJQpagkLBDhL5inIV+6L5nLDcbWOle3RAUonCqKD7m8kKJ1z6dGeB/ab2yTcThlJkSO5IUlphWFkMXonIwNLvSFSggrFP0Guzfs/wYyzVTZcxeUqUhKyUpUWbKXDpTUVu8CNq4JeJxxw8syEyAkL7tpalUpnJDkur7Oaj2jzGftOdMJzzlqep3iATzAYekeqezeZK+ig5MswEvMLbyXYMq7ABm/hhMklXRSOOuzQ7G2GmVfeagYAN0Y0hNrzlLRlTInmtwAPN6mDeUAMNIC7e2vMlsEggF3UwbpHMVWjzvbap6nliRk4mYHLEUKQ2UE8as0YzEYKavECUQtaZbJAFciKUSzgC5pHo2K2nundGZTguAWob0LV0iCSjLJVkkhKAd4pTRydVAVAKucWjk4InNcuzDY/s9Pz5peHzoWRkyl6F23UqdNid6NJsj2N4/EygoJkoc1SqYpwwDAs410iWRtXHyEyUycMhZxClFAWkuyQNAtOWgJrpWLewfbTjpCVpmYeSrfyuHTlKRvApBOahFXHjHVCacbZBxd9BDD+wjGEDvJuHDfdK+B/h0jS4D2RLSAFTpYb7qVnRj9oaRnV+3PFEkBElNmOVRp9r7fhpAjGe2TaZKsk2WlL0IlIf1cQjcH2FRkem//wAtQZRlnETGJzboCd4F0kmqiAQCz6Rjdq7BKEju0jvEOlQVqQeVq/ERndn+0/aUyfLTMxqkoUtIUQmSkAPWvd0pEHtB7XmZiSJM9ahly94mYkhRUlP2QkFwRd+DNG/V6oapLtlXbUjOsJxCWIcgKepSQFEKHOhBiJJlAf6vicyVPW1SDBnE9spmJD4bCKyI3QpaM9BxYdKP56CF7FxM9RViJc0KIORJCkpSACWCNA9hxjn4+2Zx9WSYDayB9WMuV+dzqPkQcVhMMtW8tcwtRIZALXFXJ5wDw/Yfuf3s5VWZKd130JLtBCbsqUyQXSoW1KSW97Q9YV0umNHklsixCDKJyZkJy2S6xUEBKjS/DlA7GJUylpUEgJJCTupqrKyRqpg7t5wX/YQKCkTl5aG9XD0NXZjqNIz+JkIlsVgLYAKAJYEVDkjU5fW7mDGhHfZ209oy5kpOSswMCQGSLu1GJDXbpFDCbS7o5WzUsQ77tWBBFzwqwgph195LTLEtCUFKk5VK95Q90hrJYHx84g2lhUhSRNKsyRRSSGAZrmqizecVtdAa5bHCaJqAEoTujWouK1S7t8a0EDq8EfyJ/wAsWpPeAEy91jRJY+7R+Gh0qDEGVf3EfzJ/ON/BbFw+ylEKdgpNMprzuKDr1h2A2HMmZSFJTmJYF3LAk2FPngY0ipswOAFBiH0ooDQu3Dh5xXTtfvD7wICSpqACjVtlva7iFtsq5yRVnbG7pBKi5BCgADRqlyW0e0S4HZcwIZThBOZJDGrXbQlPHSHd+qktWaoAdqDMkbwD8/WLeGC+7DFRIOUpYtuhnHAuNWvq9Et0PHk0/szfarZgTKQtILJUxpooU9R6xmBHoe2sKV4aaFKrlKgLvk3tLfqI86UY6sEm47I5I8WOhwMNSOYiTuzXlQ0MXsShpEPkllDrFrZ2zwtRzFgA7ndHmYqzEspgQeBqH5sYHLwaqCqVuNb2ixJkqvlLA1pEezZ6kzJZSHNKM7v+j+Ueq7K2QhSUqWQqYpgWUwB1YUDDi5qKNHJmlxOvCrPOPoKpoCJYzKegcC9Kk0DmDuy+zeLkIKlySxuAQaC5URRIF6mwPhuMXKMtWV0+8Clx7oIap4ODUcYqfR14gFOQ/dOYMGBN+IMcjyWqou0CD2Mwy5hzpmIBAKGDkvotMtgDX1EbDs52flSEBICgAXCVBq8Q5L+bRLsrs/LlBzUmpu2mmthfhBWWlg4+NukK5Oqs3Em7y7PFbFrlN9bY6Mfw1jH+0ftorCBMqV+9mJKiqm4knKCH+07l9MsYFHa/EpUl8RNXT3VHMDw6GLQwymuRKU1F0em4pGADN3iKlykHUVJcVqxipJlJJUETXS2Z3IemoDF2+EUMBP8ApUlE1qKGoSQCCQoCnEa8o6dsBDk5Bo5BIqbEMb+EKu6YXsF9qEzkTJSsPmJllSgpWVYBNGAICUBlGnPVoza9jYqYomYUXKmzJfe4AU014RtUSlAlKQQpLAZwd4U93jp6xBOwmpABsQBQeOnSKKbSpGpPsyaOzK2dZyj+FlEnkx+PCJpfZ5Ns/pZ+LX8DpBuchaS4JIUki4cFx5a2iGSQnduXN68tOvpBcpApA5PZOWQypilVZkBIJfq7dGiU9nsIhQUiUpXDOtVxqyQAfLQ0guJqdOdwa0ppd4rKmjMwLFhfn86wOcvZuC8kqsQoy0ygCiXohBypd3Aowix+0llTkKzEsHJpV3IqdG/rA3FpIch36/h1EN7lS2KVZQQCqhKizGtRwhdma9BHEYpTlSFAqI3XUshn1qwPICIJmImKFZgze8CUs4dgx0P5x01Sk5SVZrp5jKL2+WgerMMuoJKajjT3ms7GFdpCtaslOHmgqSoo3vtAE0ej1b+vKKO2MGtaZctLqNSbABiA5HFqDlF8YgAklYJzNvkA0DBLOwcB4l+lB0tXixHDeq/CHiwqMWuwdhtmJyoz0VLG6Q4ZiaVveJ9p4VKkFkgnQHVi+UDV2HlFyatOR9OWul4CY7aaN0VKrg2arQ6TYWopUOZJQVMxCWy9CfXnAx08IuYraicolkJqoKUsOaFnqKgCzDUxf/aeC/uz/wAyZ/8AOKJUT0MGLxExZdBmgFO8FOBUHectmAc+HC1FeYzFHu1TEhQKSyQKk5mAO82h6x37WmkZFqUU3Aema1f+EekTyFFTJSSp6AB76U0jKCQKsvbOxRSpCTIWZlSWBzbxIANybl3FTDlY2eqZMEmXNCQsKDJUAWCQvMSAAHZweMFUYQYSRNnLUFJKQCtKHBdxlQq+VyASwc8hUZj+2CcrSwEcFC6WIcJpmu4elCWe5mox8Dr9VQS/bOeYqWQBlosEIYu1GYvQnl1izJ2fJI3Zcgg/7lBt0HzSK3ZbZip8xc5cuWO8AKTUFJBU+6DZQIN9BxjZowISl0oKi3zUxGSSeisXrYAw8tKGGSSgXYIQCevC1rw7B4xQRlKVECl2caU/wiLytjTMtAQaneU9SX4flEmA2NR1rTXRIOlInZQf3i1ANLUctbjgRR6cIkVs+VMd8pPBQQYZOSpPuMw1fz1pCS8Iua26kAatQ146kQDWD53ZzDJXnRLSFClHSPKx8OMTYRKjuhAIBcg1oR9rh05Qdwuy0g1JIHRvKpgmnBpytUDlTw5QXbFtIzMzCKlSlLWha00+rlIKj4Am3GrMIkw+OxawO6wiUJNjOmgHh7iAoiDqJSQWAURzJPhUwmBlsgO7jdJJN0EpdnYOz04xrpBBIk496rwqB/hmq+JESrwuLFTipQDXGHDesykF5qWsHjzbtl2vWZ3dySCiWGJuCrXkWoOFDATbY8Y2Zj2pGYuchXepnFKMiihGTKxKgCHL3NeUYeUVEhiXenGNTjMepRKlHeJc0p+g5RRXPFwgZvnXWO+E3GNEp/jpu7NX2b7VScLhZUmemaTmWoqQoEpzGxSpPwU19Y0crF4TEIzCbunSZLKQeRIzJ9RaMHj8f3oDtutlADZQKMGg57PdsJk4kJWfq5gKVcAaFJPiG8TEJpd+Snx6NFPwyyHQRlDMUlJQGFMpllhfWB0vEznZQHk3i5obcI2+N7OSlkFLS1u+ZDpJFXSCGAOtXtAvaex56XKFCYkV+sACtLLSxV4jSJqaJ8QCqaSCSMpJv8aAVMCsfKCZuocPZg5Ds/j6wVxm1cjInIVLf3c2+gk6Zk2JFbaRPMnKCSjJT3mYXpqQSx+MG6EaBGNUESknMMxdwC5o5Bf4dDFXDYgrcpBoNA+lR048I0StnDEJUuYhSlOxW8lIQEhIcvlcvzD1YaRSXLTKXkSgMk2FK1BK2IS1OetodNUAGoRmBIAUD/GKC7Ahy9eGj8okVs2YoZ5c5KGf6sOoZeBDlVNFc9IOo2JQqQUByC5ICeQalWo0WF4MoLzEpy6lFWvejQPkG4AhUpJzZd42YkOaM4q4L8uFYH4mYZKSSlKQ+6CS9asCTXwB/GNEVpYgq8da8rs1uMDNo9n04hICVFDEkMln4ODVoCmvJuN9AbGYBW8cxKVEKISlKhU3UHJoLU8oAnCFE05iTU0AKeug69I9Bl7ICEBBempUHN3o9A+nOKUzZKEO6iSog13kh6OwGn4xSOShHjMvjsSnugEOkNZSnL1ewZ3FNWPWBqEnMQhOZSg1UhXTKRbx9I369iyVOciWJdgGBtpXhaJZezZaKMG5AA/zEQflS6C8dnnqdhLupRQDQEmpsSC0L+wj/fH/AKo3E3YslZNCSxZ1CnIkB2iH/R5PBfmqD8ofjXoyqcKhQBPUVg32dwhXOShKigGiii+XVjo/F/OxCbE2fPXuoQVtfQDqbCPX+zuGVLlhP1aS1cgIS/CtVHmYXJJrQYxXYxew0zkCT3AElP3lAu1iGfW+Zj5xbwnY3CyyD3aCQAA6Ulh1IgmlJ1WT0YfrEiZQFfxf4xCxmMlYeUmyRXleFmzD9n58Hhk6ewcB/KsRYfaGayT5fr+MCwUKoakFuDOY5UjMKA8vhFlFTXyidJAtQRjAzD7NLkrD8h8+tOkW5aNCPPXkKxxWDQdbMDy/WFzEjdbQWJ6wtjDlTQl9OXw6wshSy+dJHUh/IOwjsNLVrXnYn8vCLAm8B6xgEJlhm8mpFbCgpVMTcAg+Ckgf+SVReywI29tRGFSucpv3Ryj7ykq3U+JmeQMbsKMz2+7Z9y+Hkq+sIZah/q30H8TeVNYG9jewBWBNxDiWzpRUGZwKuCfU9Lw9i+x6sSoYrE+4VFYSbzS9z/A/n0j1PIGEaTr9UWvjpHiHbLYYw2JWlIZBZSf8KvyLjwgCUNHoftcTlXhy10rD8gUkD1PnHncysWhdFIytCs0bKd2NK8FJxMgMrukmYgXJSGK08yzka3u8YyWjrHs3YtD7PkZtEkeAWsCFytpWgN07AXYPtuVJEmeXy0CuQs/3h+kbrHYTvCC5a4ZuHSMR2k9niisz8GoJUaql2BNyUGwf7ppw4Re7E9qFqBw08ZJyKDMCBQtlOoPzZoR09om15RPjtkL71CCMwIWq9DRKLGn2or4jZ41STpQggcmcjWNPjJWab7uYiWbGu8oW/wCXxEUpWxJjkrJAIoHsa0IsABwMKJZlZ8gB8r0pb1Ju3jDJkkZUVWTmJAS5Fq7rOXAu+kHsTs3I7Zi1XADG9LfLwHxEpBZKgQxe9Rck1Hy8FMnOCaKIoopWVCuUoBIUDwKW3ddNIIHGgoCE98QXDkBwz3B5MXDjeERq2Es70tlP7z+9q3N2pTSIpOylDOJ6ly5QQMpS60rWlqEgboLOCfHjDKKfRCpxJMDi5MtbkMqwoD5ACraqPlEgyF1qmlXBgW4gcv0ihjO7ulQAGp3ipgKAABgeLXUxiM4pigqCjYJAsQaCw824eEGikMlhQzZbgKzkNwHxLFufCIsbPSwaWaGu9U8WbWL2zSiYgkurWp919ANIXaGBA3kkB2cklg3BuPOAWTQOlmj1ToSoKL+VYcMIoiwPS34acos4fGlA919QxHKjgmOxWPYAu2rVv4GCYo/sQpHvn4vwq/xhv7P5TP50/nEOzNtBTgEsKMoXPlxIHhFv6Sfuo/mP+aGpmTNRhsOlKQAhEsGrJSOGvG5ixKloQLnqdYjM9A1D/P4CKqyFJ3szGxCSroXAYGEMWJmNS9/Af0/GJUz5i2YlA9YXDbLQK1bnTz15RdTgUiwD3FOGtdYwGysqTRicz3i3h0CwDU4BoUYKpJN+HzeJTLYOBGBZ2cOz+FK9BeIZ+ICSzX1pTq5pCy18wOlYcvDPq44Efi8ABX7skkANS5q/z4XieVJZGUECmgtxZ4cWBAB0rz58oVKjV2PLXxrACPTJLX8fxaHZW4v86REHJ91hzp+bQ6aGGsCzUO7zhHnvtQ2XOmKlKQCUBCya0GQZzTiU+bco9I2ahBLE14HVuHR4qduWRIlzLJlz5ZVYMDmS9QbEgs1WaOnFitciMszhOkin2alEYPD5ve7mW/8AInS1ouYpSG3vx/CsFdpYyShIJIdTZALkGxDfZbWBksP4xLNjUHofFkc7bPNfbPtISxhkXfOs9N1PnHmysQkhwY3Pt2R9dhf8C/8AyTHlbGOzFiUoJivO4Sa8BSdtMJtU+key+ynaSZuz0jM6pa1pUHqMyisdHCvQx4IEx6z7C8MrPiV1yZUI5FRKj5gD/qjZ8SWNghmlOez1N26QI7Rdnu/KZslkYhHurtnDEZFXcVoS7eMHSmOyEfJ9RHnRTvR0uaWzDdg9r4iZiJ8ucFEpSyjwZRAB57xZmcOeEa/6ApKQlC8rFyVV8uvH4w3Z8xGeYxAUpZejE5GRc+8zc2eCGkNK72ByUnaK6pLi3P8ApGd2xhQpiUKVXSjDU1NaaRqopT8Lql+YF/WABMzCcAsEEZlUJLGjuGDGup5UhELyghas2Z029CQATaxGhg+jAFqBQD2JJ8hp0ilj9md4rMPfTqczZaghgRWt4KCZ7E7CBXkAvUKrYiqXYagXNoELw5RmAIKhWpykAE7pq/hfSsbTDbJAqoG13seJDQ1Gy0PvISsXZaQRdy35Pr4QyZGWP0ZTZOOXJCu8YpJejboBoDW8G5W1JamBIsHcipNmH4lrxe2/sXvUpmS0FSrLRnQgED7QJIbVwC9ucYXamHKd2WnIu5SQSAQ7XsXo3KGr7JrI4aaNRjsMo5ihlJCXJG9lFRQWFbk2rAGdhVKl6lvx/h1+eMWsDthWHARiCxUCFE0BDksQ5GVm405wfwww7BScj8iHHJtOkHovGVmZ2dsyYbyQEuGBa5IdSnNXrxjSfsw/3cryiefiQQWmJBFuXJuPSKWdX30/zTPzgMewts3ZgG8oE0oLnx0esFcPLZIHjZmcu3JnbwjsmlT6fCJpcthXygCtiy2H6w+XO4V51+H4xySE1L9IapRJs3DXx6xuhexy5tWcWcjVuJ4D8ojmTqOkZh6/rCTZb3JbgP0rEasXLLpQtLi9bWoBr5wAj5D0IS3F9PXjweH4haglhzc+bXhBLZO8o14P4VEQrlPQlQA10LUDl3EBhQ6W71YcS1/EtFqWtJ91zza/jrFcyEo3wFrNmBf0JbxMLLmlQDgiv4G/CFC9kwW5YGEWXo3yIVIGlYQTADbwgGIcZL3eYr8/OkUNpJVMllCyVJN0qJI4inWvhE+08UApCStiT7tagXPh+MRYhVIrCTSoVoGYUZZiSwoR4tpGnlhIG6AkaAWHIUjOJqoNxjRJtCSlYyieVe3OUc+FVplmJ8QUH8Y8nXR4+gvaR2TXjcKBKrNlKK0JsFghlJ/xMzE6jnHgmKwq0qKFJUlYLFJBBHUGoj0Pxppwo5csXyIEiPaPYYP7NiS3+tS3gj9RHk+2MEqVNIUGJCVijAhaUqdI+6XLco9n9keE7vZoWQWmTJi6cAyLXPuesH8mX+f9FxL96N2qchLKUWTQPwcgP6vBPEmXJlKWQAEpJ68A/MsPGAmMkpXJW5pldPVxljP7QBxGG+jLUruyRZ3GUuGI0fQuKCkQwSUY7HywcnoM9jtnqmy1zp6RmUuYEjgCtSlkcHVTpLEFMTJykB/zbn6+UDMFteZKlIloCEpQkJFFOAA2pvE0sqUMylEk1J+Ab8o2acXGgYoSUrZKrr8IZlS+bMeYelH0a9eMcsdIelIakch1CITTrwihjlBGQmmYhPCpLNyMECCKAiK8+YQwKXr4WPOvzSCBDSKc/GBwEwq3cuV6vmBpwDbw6NFzDqFb08K9LgeESTMQ1DQ/GMEoTJZSQHbM5rbn8YHfsWWVhapSVZVF0uRxo4+DNycRR2ztFaMVKCgSgndUHYG7KOlgaXA5xoESKZkrKnuSX52trp+UMtOwPemYzafZ2XMmsk5ajNmzKIFDQFgQ+oYaUjL4/ZeIRMEsIdWY5ZlQopFHU9R4ax6fjfrEKSUh6gEig0d2LUr5QE2thjIlquqXdzvGXxqLBwGNYrGV9knBx3EE7NwqgAmasE6pBLngHLAdPjF2n3D5wEwePEwkyF5SMoISoM+WjKIuSC6WLFQ0MW/p07/aUf8Ad/8AhG4Mb5UenJS1STegpSjMGidKjFDFYghsqSqot/Wgi7hyMgLMeHCJjjlJejlvCEQkni3GkRbQxAQgrUQEpDqNaACpAF24QO2V2hGKCu7TNShLNMUnKF1OZKXBoGAJ58YH2AM5moxOlvloAbeUiiikA9EqJchlUULH+IcoKLQoglyS1KhkvqHHxB6Q5UlwDlCjR7PT4QrGRV2eoFghXuuCDXmK+NuWkWsQF5WTmCjQqYHLxLEimnrE8lGU0s1qebAX8YbMAJr5QDEssMLM3IejRCUGjBIFXoQa1p+Lw8qB4Fjm8Y4K9YzMjpKFgl1AjQAM3i9YZNlAkOnNwFC3OvAG94mApWGKXUD5NoBkOTLDUp6ed4pbSnYdH71aUPZ1AE9BrE2NxyZSFLXRKQ56DTn+seL7R2gudMVMUSVLJJ5VoByFoaMbGSPWtm4/CktLmSyT/Gknwcv4CCwjwuWojSkev9l9oGbhZSlXZibvlJS/izwHGgsMA9WjBe17DSvoyZp/eIWAnmFUUnmGD/8ADG3K48u9qeJmKnIlEMhs4vvFW65DUYJbxMPiVyF62ZntiqXiE4RSKLThZaFjTdKgPFq+Ij0/2ZN+zJSS+6pY676q9K+keTbUlK7ySgJOZUuWwrUqJZuriPcOzmBGHkS5QFEJA6qNSrxJJ8Ypkk+KiZxitrsubQ/crAs3A8uMC8MWg1iZicqsxAS1STo1SeEYaZ2wwwUQlain72U/C/pEoOgNNmnKqUgtLSQkDhGQ2R2ow65gSVkOQA4IBPB9PGNoDf0gSBTRWUbuYRK2NIfOlcKH5pEdT1hUMLLlEEkElzqXy8hwEOfT0jkKjnL2pxp5NeCKMnBhT8eX5xUxgzeAY6NF4ljYwlCYIUB9nr3Q/hfo0TSQGIs1aEiJcThmIUwN/wCnpAzGhVSpRCblVAzHm/nGQRcXgZr5pSkEEVBcX1cU84VKciqpLqYXcUFgddYkwmICUBlFQahJDs1IX96AoWBp5VavhDWCgFiuzuGmLSQgoyhSssvIkKJJBcMUuXYkg0MZz/ReZ/s8/wA5X+WNyJSkqCicwbLZmqHuS5oPKJe9PGKrI6ok8MW7CImlhQgk1tTgeFRpXnEqEgVNxrESVNyf5MR4jEJSa0ewJYPTy/pEWVJpzvuhPnVtdLxCkL7wh3Q1tXr9r5sIg+nBajlJIDPcA1NjZyxpfjDJ2MUCSJWYigeg8S5yjmR4awDUEQkUASzBmDUFufCHKWr7LEv06/0+ECZu015QolEuu8FKr4OKvFvCziUOfE0oNS3yYAaLcskjeYfj1hqJQIYMEJDDKdGpa0MXLSoNlcGlizEbzkFqpPrDcOuwSlki3IaDpSkY1FrIBQMPm8Kj58oiQquj+n6RYA1jGY0pURw4a/heOWgJatT8+EOWrmKw29/Xl8IDMirjtnomoVLWN1Qq1D/UGvhGDx3YSVLWAcWlJUd0LTVnZyc4EejiXyiGdKB5jUHWMm10FHm2O7MjCrSucFzpBsuUQK8FO/xD6GNrsTtDhZqRLkkIyiksjKRyA+14ExambEkKcZMub3shKAeoSQD4iMpt32fpSlS5C15kh8hYu1d0gAg8Ie0+zBTtzNWMGsoJBzIqCQQMw1Gmjc48pnz1mqi/Ekkn1g/M7V4kyDIUoKSaZlB1N91z8annAFcp6XeLQXEVlPZ21TLxcucRmEs0STwBDOxapePatgbelYpDy1KSpPvINw/DRQfXrHi/7KIJZq6P+kHez+KxGHUe5UQpYyMA5LtZxd+UNlSkrQsb8npHa/bEpGFmSs6M6k5crjMxo+V3t8XjyYy9Y9F2R7PnzLxZK1rL5QpVOJUoXJ+eV7F9gcKugSqX/hUT6KeIJqOilnmWGX5x6l2L7QqnyyiY+aW2994F2J5uPHzgJL9nfdzkZlBcrMyhVCmYtWo9Y2GzsBLkjLLSEh9Hr/iNyephZNPoLeizOFjXLrenOG5v6xZWKUinMmGoIDdPyhGBbJWLU+ecKknjEZPCEUp4NmomDwiE+EdnIhilF+MEUdNlqzO9GZiNeLvwiuZAKWUOXH8LecW3fSOAGkEALxGCB934fCB2GwpS6QpRv614W1/GNCoAU104RTmyXrrBGTKZl1661hfoiOA9YmKg7EV+N4XMn7pgmGYiasO2UBnNd41agAsfjpApWzlLnOsKzEUzVQkPUci3nwgts1KO6C6hOhKlKJZi5JuX4UNbxbQRdwa9L8+MBmT9CIwyEpSCxymjtQnhwh06QG9enPzhMSoa0ADk6t869YoY/afdLHvKSpDsAfsm4IB0Ll+F4ADl7GBIKlPRyTdhfp1MFZWBYVa1g9OAeM1JxM+fKJl5XDhYUWLkpJZnDgAAlmp4RpO9Uw6dX42HzyjUkG2yQM4Afh18ISZK+6G+bw7Cy2Dkkqs9n50tEojAsjlSDYs3zeJSKNCWIGgjlRgDQny4Q8JhjMaQ5cAJHiCG5nmYYhQudOukKtnrcwotaAN4OQYjUd6HBUOKmggA+L7N4VaitclJUbnerzIBYnnHn+3pOFE0fRgoJbed7ufderNHrQlx5x2g7MTkTlFMtS0LJUCkOz1ZTWb1h4/ZrKvZfA4aZMy4gqDsEVYKJLMSA/DUR6GnszhQzSUpIspLpI/4gXjFdluzs5U9C1IKEIUCSoM+U2AN49IWaRpMzBx2FJ1Cz1mTT/7w1XZvDf3KOtX83go0Jm0hAWB/9GJH8YHATZgHgM0XsNhQkJSHIFnJUfEmpiY6hnjk9IwbJFRTxKau9vm8WnMR5AaXMYC0VdaX9PKHMdb8odMlgQt2hShLJX+RjgjyEQJmMrlc/jEqfeNaFqQwjQ5KD+sOKYahdTCqS4Z4KFYyYxvEYla3hsxZBCbv6fnawjmYu5PJ7wxiCfKDULRS+inj/wCX5wRxaVlBKAl3oSSB1cA1gb3eJ4y/5l/5INDJkO0FFRUFEkAtewawggs5JYy0YpHmoD4R0dAkaPQI7RqPeEOQCEBgSKKUoG3IXjKbSmKBQcynzlNyaJQWFTHR0OhH2brsmHw6VG58hTRNh4CDUmrvxEdHRMZj5Zt1/OHD3j0eOjowDoUio8fhCR0AwyWHKn4w0j4t8Y6OjBEWgUh5EdHQAiBNRCpTCx0EA5do4R0dGAOF4VZp4R0dBMIbQhjo6AYih4NI6OgBYhO8IeoWjo6CASYIgSKx0dGYYkSrmJpQ3QdY6OgIaQg92HINIWOhhfA8Bi2kQcPnWEjoIBZfDR2h/wCypP8Adp8o6Oggs//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9" name="AutoShape 8" descr="data:image/jpeg;base64,/9j/4AAQSkZJRgABAQAAAQABAAD/2wCEAAkGBhISERUUExMVFRUWGBwYGBcYGRgbHBYdGBkWGhgYFxgcHCYfFxsjGxgcHy8gIygpLCwsFh8xNTAqNScrLCkBCQoKDgwOGg8PGiwkHyQsLCwsLCwsLCwsLCwsLCwsLCwsLCwsLCwsLCwsLCwsLCwsLCwsLCwsLCwsLCwsLCwsKf/AABEIALMBGQMBIgACEQEDEQH/xAAcAAABBQEBAQAAAAAAAAAAAAAFAQIDBAYABwj/xABIEAABAgQDBQUEBwUECwEBAAABAhEAAyExBBJBBSJRYXEGE4GRoQcysfAUI0JSwdHhFTNikvEkU3LSFkNUY4KToqOywtODF//EABkBAAMBAQEAAAAAAAAAAAAAAAECAwAEBf/EACMRAAICAgICAgMBAAAAAAAAAAABAhEDIRIxQVETYQQicSP/2gAMAwEAAhEDEQA/AM9h8IpYUQCQkOq1BxLmgiCeGsMxe1/hEU3Z0pSsyk71NeHjBdWFTLSiZMkzJpV7qJSwgpFwpW6WBsLRz2iyiDEy5q1pQiXfgfIPp5xcxmxp8lHeTO7ApTvZZVUsN1KidfCIsb2iypyLkpky1BSXI7xR5GjksakQD+hyZn7sIUeKcyVBuqX/AKQaoH0gitDtyNwQfNjEplN14hqeDRSkLmSkpHdKLHQE/lpEqtpSixIMvSqVDz0hR6LSkK4gnpEE2alDZgQ9HitiNqpSgqBCiCA34s9KcYtKyzEBZUyS3nYdY3Qrd6RZlqoS5Gl2oGqOEOmFiLkE3c06l4qTcZLBGZZBAo+tRZqPr4xewOH7yYJYmAE9HH8xDcKtC2FMelIYuSgGidXNbOW9Yr4F84QqYmo3SRUs7kkKbT0i4vEnDzyiYlM5AJGVMwKEs6lQknMWaz6iopFvAqRiJ4WMKO7QGM1KJwJJDFGQzJhWnm1blobi/IbV6KWNxuGlt/apZDkbqZhIPAjIw/mMJInpUAUqCgQDQ2fjw6RNtOQjvViQJaaMozEi5KnASKhIoGOrvwiphcOoJGdMvM7HKAA1WILcIWSpAdNlkqo705kDTnEakICc4xMmYf7tKjmS/VLU6+cNxc5KMqpqzKSTRSgsppwypJV4DWG4CQiYo93MzkUIloNa3O6DW8BJ1dGVXSEw2KUVEKQQn79G6NF3ZmKlmdQpIO6SBWoasRZFZ8kpCCVe7nITU1cEqFvuxXmTsZh1pE9MoLzfck2IOUlSRnAcuLPG4WrDfFhFUggsctLhX9KRS2hgXl5pJlZ3qlQIcagEU9RATaO0Jq1OVJA1ZwHY3IvxYRCJq5ZuOJBLj4QY6A5p+AnPdRBEnuAAxGcrzFySpyKBtBDkylAAhZHRRbpyMRYXbEtRyqU1CQAHHOg8aRYl4uWpjeugJYigNILkzKqKmImzXqtZ1AcnximtSn3g/Mk/iYPTMOXBBbiCNaW4CIjhnuPFqeekBZKNpAyW4q1ODwwYp6ZQ/G8EVlL5VBShxp8+UOwOx8yvq5a5irboJ82h1O/AbYOTMUbOYvYWSwzK+NYvY3BzZSwhcspLOzDWzl6RXXhlrlrZOYgGzsPHWFlJ9PQ0b7REk5r3ch/wEWvojiqS3Ng/hGanTMUM0tBmFL0YGxL0OjnnGq2F2hnYSVu4aWuaA3ezCpbc8qlEFROoaA4pdMFe0V5i8g3FIBSHCWcE6CB+0yvEzBMoghOVkjmT51NYZP2pPmla1MVFWiUps9EpSAwtb1i/kCgWSoGgUGDgHVwXFWDjj1jKVeQySRWkoCWSpRJ6NTV+MLMd3BYUATrxfkIkThZbFbndFOPvAEN610Ed3uZQSp1AByUuSHyqSObAkFtRAckTbRXVOVqzNYn5+RD/AKSOXpFqfgEplKWGLGzvqLkcibcIbk5yf+Yr/wCcG7A5UDdozJyUgpzB6Fuj20aOR2rxPdpAZYVRiHcBmoC19OkEV7VxS5iUCXIRNT9V3SZScxU92WkpKy13NLQszZwlHvJ6DKmF8yDvXuT3djQUIDRZxUfsyTf0AZ+NmT91csMAVBIS1qsFXD2oeET7MzSgSqUUgltdLOHJpGpTtibJSBhZ0pDmoPdlRLABnCiDfhFTFIzpfDicZrVKJZUmtDlL0s9a9ISU70Nwfss7FwC8RLUQQFJLZb5tSyiwgUcWqYopSFqKSRkTulb0Z0ArUARYEdYPbFScKO8xBxJVd1FABT9kZCpSiztQ6QHwXab6NMWZKzIMwVKSQSHJDqYmp4ERNOmZy4qmEMX2bXPkqM7Az5IQCtRSle8EgkhJWg5CS1yqMVtGQzKlpeWnMySsKIvRTAObuwgxtrb8yYhZmTphKqN3y1AihUcpURo7RjZeOWknLV3BDO4vXjFYK+icpWE07QRMSEq3FmygRlfknT5MX8LtBIOWhmJAZarE9Renk8ZZc5T5n1fzibCYnKrMQ9DTQvT56Q7gqEs0yZpzhTrlqBFZcwsvhUEnUhvCNBsjtcnDoCFSZqjUAy5qpajmeqyUF3cUYM0YfB7QAy01LvW1fdox5uI0HZefmxDCeoIyKUrdBHuksUuPLrE3a7GiG9jYLBOSvGokzFFyledagSXYqdj1vE0za2AEsSjPmEmu5IL3cELqwIrTQwOndmcMfrVT58zNXcly0BLU1WWbhyiGdhsKhaZuSYsgjcWUAZUJCQwTSw14c4ylG77Hr7LU2bgN1KUK3wFqK1KUoAkEE/VlIAa3URVw8xEuak/SJsoZmPdJIylJswLgOHFCeUHpScPjEOETULHvSpWREur1IAc+AJvHFS5CjNwi3mNlSXW6C2RvrBlUpKXAJNGeA8itBSQMx6XQTlJIBquXMTROjzEoBUQS4Y2jOKxBvUJG6SzhwNWYk8o3GzttbRUpKJq1rGZJIWvvDf7ID5LkePAxttsbBwxSZsyUhRTUCprYUzAHq0Tc0mOoctngi1lRJDsxsDoQ/wCEWcPhZswFSULWkqbNlLBgKKVZ2Ls9q0gp2n2CvNNxCCJbfZSSxCndn90NTLUWiDDS5qZKci0ysMplFRKsgUXBCgHzTA3ugFVqRaMk+ibg12MwWwESlBWImC9EJTMWG4laU5b0ZJOteJ4TwEhKcikAHKx1NWIu/WLWytqypQBTtMzCzFEyZMQjpkZOZPU+EL2k2lImICjPlhrZChmJD+4kqPu0c6QZwT2CL8DcDj5k5SQqYpJSQlPdpSVF3DEuKsPtaCHbdw03OFLlTQtZP1k2ZL3qe73aXy8XgTMxsrujLzKXLUQrOndKeGXMA50r6xWwuz5KgqZLVNA0QVA+6UlyoJDvwAiapIprosydnzVrysVElsqBW/pGxldgNrGUES1qlS6koVNygEmr5STatuEL2WX9UoqHu7xASpSjmD0GpYRhe1m2MVilrabiFyzM3EKUssl7ZAWFIEHbGkmkaaR2Vl4Rpc3aWC71SrZ1zVudCkUBfVQYRFMnAJbvEqVxCQAz0DimvCMCsrwq0zhLYg7mYUzMatY9DBVW1p28D3ZzGu58K0gzgns0JNWjSYbEMykr41IJ61JakDJhmpUo5QtL0yl2ez8Ik2akmWFrU5ILJY1agHi3GKSdrT15hSQzO6SUgagnysDEUtsd9bLipxIdMvISARmseNNf0iBe1d4jKoBQ+suGrQpOuhY6iLX0FS5Y7taiRe5CXBdTWSK6flA/6SwInjKKALS9UpB4GoJLPo8Il5ITiW/pC0UO8g2OlX41enEihrAr6QsEgmlHoHJcgC1Dl+HOGY7FzAEByoA5UilN3M3ildH58IbLnLWtBSkkkpo9S70dxdjX4RVQ8k2mXsRjlSk5cyWVm3A43kirj7Jr5nyo/tb/AHSf+5/niutIzJC6ORcaEh6gVar3tEv7Clf7RI/nMPVdmo0syZNWA8yZMA/vJhU3RspHnHJSpgklKxoFgzOjJmZg0Y76Uv76vMiE7xRoFK4tmP5wtfZ1cJM0u2iVKSkkUrklhMsFTjRAASaioGkT7M26uSgSgpSA/upWoVOua5jNyFLSzKW6gpL5lFqO4rQ0hZKVKb6wBQq6nPF304eXKC1qmyUotKw32hnLWoKzhxV1KJszsT01/pj1Y2ZVg1TUC/4cfONaO1UjB5ZasGJykj94udcvVglBSKilzzhV+0yVpgED/wDZZ/8AWL44NIjRkZmLmqVUKYBhu+7RqBh+sQIkK0SoVext8/hG2PtPCk5FYV0fd74geQQxiE9v5JB/sUsHSoL1q5KQ1OAMUo1Ix30dX3FdGMOmYSYw3TQcG114X1jZTPaJLyp/sctRarqYDoAmvWkUlduCo5RIloc+AfglgIxqQI2JsCZPXkBlIzCipsxCBfQqNyQR5x6L2c9lONStSsqSVoooKRlBVUsymUnpGGmbQWuYhcxpoT9heYJNXZkKSwpYGPRuzXtnOHlJlKwaMiczd0vKwKlEJCVJIYOwD2AiUqfbKfG60GdmezDF0GImSco0CiKcAACKsDDe0vYeTJcJQpagkLBDhL5inIV+6L5nLDcbWOle3RAUonCqKD7m8kKJ1z6dGeB/ab2yTcThlJkSO5IUlphWFkMXonIwNLvSFSggrFP0Guzfs/wYyzVTZcxeUqUhKyUpUWbKXDpTUVu8CNq4JeJxxw8syEyAkL7tpalUpnJDkur7Oaj2jzGftOdMJzzlqep3iATzAYekeqezeZK+ig5MswEvMLbyXYMq7ABm/hhMklXRSOOuzQ7G2GmVfeagYAN0Y0hNrzlLRlTInmtwAPN6mDeUAMNIC7e2vMlsEggF3UwbpHMVWjzvbap6nliRk4mYHLEUKQ2UE8as0YzEYKavECUQtaZbJAFciKUSzgC5pHo2K2nundGZTguAWob0LV0iCSjLJVkkhKAd4pTRydVAVAKucWjk4InNcuzDY/s9Pz5peHzoWRkyl6F23UqdNid6NJsj2N4/EygoJkoc1SqYpwwDAs410iWRtXHyEyUycMhZxClFAWkuyQNAtOWgJrpWLewfbTjpCVpmYeSrfyuHTlKRvApBOahFXHjHVCacbZBxd9BDD+wjGEDvJuHDfdK+B/h0jS4D2RLSAFTpYb7qVnRj9oaRnV+3PFEkBElNmOVRp9r7fhpAjGe2TaZKsk2WlL0IlIf1cQjcH2FRkem//wAtQZRlnETGJzboCd4F0kmqiAQCz6Rjdq7BKEju0jvEOlQVqQeVq/ERndn+0/aUyfLTMxqkoUtIUQmSkAPWvd0pEHtB7XmZiSJM9ahly94mYkhRUlP2QkFwRd+DNG/V6oapLtlXbUjOsJxCWIcgKepSQFEKHOhBiJJlAf6vicyVPW1SDBnE9spmJD4bCKyI3QpaM9BxYdKP56CF7FxM9RViJc0KIORJCkpSACWCNA9hxjn4+2Zx9WSYDayB9WMuV+dzqPkQcVhMMtW8tcwtRIZALXFXJ5wDw/Yfuf3s5VWZKd130JLtBCbsqUyQXSoW1KSW97Q9YV0umNHklsixCDKJyZkJy2S6xUEBKjS/DlA7GJUylpUEgJJCTupqrKyRqpg7t5wX/YQKCkTl5aG9XD0NXZjqNIz+JkIlsVgLYAKAJYEVDkjU5fW7mDGhHfZ209oy5kpOSswMCQGSLu1GJDXbpFDCbS7o5WzUsQ77tWBBFzwqwgph195LTLEtCUFKk5VK95Q90hrJYHx84g2lhUhSRNKsyRRSSGAZrmqizecVtdAa5bHCaJqAEoTujWouK1S7t8a0EDq8EfyJ/wAsWpPeAEy91jRJY+7R+Gh0qDEGVf3EfzJ/ON/BbFw+ylEKdgpNMprzuKDr1h2A2HMmZSFJTmJYF3LAk2FPngY0ipswOAFBiH0ooDQu3Dh5xXTtfvD7wICSpqACjVtlva7iFtsq5yRVnbG7pBKi5BCgADRqlyW0e0S4HZcwIZThBOZJDGrXbQlPHSHd+qktWaoAdqDMkbwD8/WLeGC+7DFRIOUpYtuhnHAuNWvq9Et0PHk0/szfarZgTKQtILJUxpooU9R6xmBHoe2sKV4aaFKrlKgLvk3tLfqI86UY6sEm47I5I8WOhwMNSOYiTuzXlQ0MXsShpEPkllDrFrZ2zwtRzFgA7ndHmYqzEspgQeBqH5sYHLwaqCqVuNb2ixJkqvlLA1pEezZ6kzJZSHNKM7v+j+Ueq7K2QhSUqWQqYpgWUwB1YUDDi5qKNHJmlxOvCrPOPoKpoCJYzKegcC9Kk0DmDuy+zeLkIKlySxuAQaC5URRIF6mwPhuMXKMtWV0+8Clx7oIap4ODUcYqfR14gFOQ/dOYMGBN+IMcjyWqou0CD2Mwy5hzpmIBAKGDkvotMtgDX1EbDs52flSEBICgAXCVBq8Q5L+bRLsrs/LlBzUmpu2mmthfhBWWlg4+NukK5Oqs3Em7y7PFbFrlN9bY6Mfw1jH+0ftorCBMqV+9mJKiqm4knKCH+07l9MsYFHa/EpUl8RNXT3VHMDw6GLQwymuRKU1F0em4pGADN3iKlykHUVJcVqxipJlJJUETXS2Z3IemoDF2+EUMBP8ApUlE1qKGoSQCCQoCnEa8o6dsBDk5Bo5BIqbEMb+EKu6YXsF9qEzkTJSsPmJllSgpWVYBNGAICUBlGnPVoza9jYqYomYUXKmzJfe4AU014RtUSlAlKQQpLAZwd4U93jp6xBOwmpABsQBQeOnSKKbSpGpPsyaOzK2dZyj+FlEnkx+PCJpfZ5Ns/pZ+LX8DpBuchaS4JIUki4cFx5a2iGSQnduXN68tOvpBcpApA5PZOWQypilVZkBIJfq7dGiU9nsIhQUiUpXDOtVxqyQAfLQ0guJqdOdwa0ppd4rKmjMwLFhfn86wOcvZuC8kqsQoy0ygCiXohBypd3Aowix+0llTkKzEsHJpV3IqdG/rA3FpIch36/h1EN7lS2KVZQQCqhKizGtRwhdma9BHEYpTlSFAqI3XUshn1qwPICIJmImKFZgze8CUs4dgx0P5x01Sk5SVZrp5jKL2+WgerMMuoJKajjT3ms7GFdpCtaslOHmgqSoo3vtAE0ej1b+vKKO2MGtaZctLqNSbABiA5HFqDlF8YgAklYJzNvkA0DBLOwcB4l+lB0tXixHDeq/CHiwqMWuwdhtmJyoz0VLG6Q4ZiaVveJ9p4VKkFkgnQHVi+UDV2HlFyatOR9OWul4CY7aaN0VKrg2arQ6TYWopUOZJQVMxCWy9CfXnAx08IuYraicolkJqoKUsOaFnqKgCzDUxf/aeC/uz/wAyZ/8AOKJUT0MGLxExZdBmgFO8FOBUHectmAc+HC1FeYzFHu1TEhQKSyQKk5mAO82h6x37WmkZFqUU3Aema1f+EekTyFFTJSSp6AB76U0jKCQKsvbOxRSpCTIWZlSWBzbxIANybl3FTDlY2eqZMEmXNCQsKDJUAWCQvMSAAHZweMFUYQYSRNnLUFJKQCtKHBdxlQq+VyASwc8hUZj+2CcrSwEcFC6WIcJpmu4elCWe5mox8Dr9VQS/bOeYqWQBlosEIYu1GYvQnl1izJ2fJI3Zcgg/7lBt0HzSK3ZbZip8xc5cuWO8AKTUFJBU+6DZQIN9BxjZowISl0oKi3zUxGSSeisXrYAw8tKGGSSgXYIQCevC1rw7B4xQRlKVECl2caU/wiLytjTMtAQaneU9SX4flEmA2NR1rTXRIOlInZQf3i1ANLUctbjgRR6cIkVs+VMd8pPBQQYZOSpPuMw1fz1pCS8Iua26kAatQ146kQDWD53ZzDJXnRLSFClHSPKx8OMTYRKjuhAIBcg1oR9rh05Qdwuy0g1JIHRvKpgmnBpytUDlTw5QXbFtIzMzCKlSlLWha00+rlIKj4Am3GrMIkw+OxawO6wiUJNjOmgHh7iAoiDqJSQWAURzJPhUwmBlsgO7jdJJN0EpdnYOz04xrpBBIk496rwqB/hmq+JESrwuLFTipQDXGHDesykF5qWsHjzbtl2vWZ3dySCiWGJuCrXkWoOFDATbY8Y2Zj2pGYuchXepnFKMiihGTKxKgCHL3NeUYeUVEhiXenGNTjMepRKlHeJc0p+g5RRXPFwgZvnXWO+E3GNEp/jpu7NX2b7VScLhZUmemaTmWoqQoEpzGxSpPwU19Y0crF4TEIzCbunSZLKQeRIzJ9RaMHj8f3oDtutlADZQKMGg57PdsJk4kJWfq5gKVcAaFJPiG8TEJpd+Snx6NFPwyyHQRlDMUlJQGFMpllhfWB0vEznZQHk3i5obcI2+N7OSlkFLS1u+ZDpJFXSCGAOtXtAvaex56XKFCYkV+sACtLLSxV4jSJqaJ8QCqaSCSMpJv8aAVMCsfKCZuocPZg5Ds/j6wVxm1cjInIVLf3c2+gk6Zk2JFbaRPMnKCSjJT3mYXpqQSx+MG6EaBGNUESknMMxdwC5o5Bf4dDFXDYgrcpBoNA+lR048I0StnDEJUuYhSlOxW8lIQEhIcvlcvzD1YaRSXLTKXkSgMk2FK1BK2IS1OetodNUAGoRmBIAUD/GKC7Ahy9eGj8okVs2YoZ5c5KGf6sOoZeBDlVNFc9IOo2JQqQUByC5ICeQalWo0WF4MoLzEpy6lFWvejQPkG4AhUpJzZd42YkOaM4q4L8uFYH4mYZKSSlKQ+6CS9asCTXwB/GNEVpYgq8da8rs1uMDNo9n04hICVFDEkMln4ODVoCmvJuN9AbGYBW8cxKVEKISlKhU3UHJoLU8oAnCFE05iTU0AKeug69I9Bl7ICEBBempUHN3o9A+nOKUzZKEO6iSog13kh6OwGn4xSOShHjMvjsSnugEOkNZSnL1ewZ3FNWPWBqEnMQhOZSg1UhXTKRbx9I369iyVOciWJdgGBtpXhaJZezZaKMG5AA/zEQflS6C8dnnqdhLupRQDQEmpsSC0L+wj/fH/AKo3E3YslZNCSxZ1CnIkB2iH/R5PBfmqD8ofjXoyqcKhQBPUVg32dwhXOShKigGiii+XVjo/F/OxCbE2fPXuoQVtfQDqbCPX+zuGVLlhP1aS1cgIS/CtVHmYXJJrQYxXYxew0zkCT3AElP3lAu1iGfW+Zj5xbwnY3CyyD3aCQAA6Ulh1IgmlJ1WT0YfrEiZQFfxf4xCxmMlYeUmyRXleFmzD9n58Hhk6ewcB/KsRYfaGayT5fr+MCwUKoakFuDOY5UjMKA8vhFlFTXyidJAtQRjAzD7NLkrD8h8+tOkW5aNCPPXkKxxWDQdbMDy/WFzEjdbQWJ6wtjDlTQl9OXw6wshSy+dJHUh/IOwjsNLVrXnYn8vCLAm8B6xgEJlhm8mpFbCgpVMTcAg+Ckgf+SVReywI29tRGFSucpv3Ryj7ykq3U+JmeQMbsKMz2+7Z9y+Hkq+sIZah/q30H8TeVNYG9jewBWBNxDiWzpRUGZwKuCfU9Lw9i+x6sSoYrE+4VFYSbzS9z/A/n0j1PIGEaTr9UWvjpHiHbLYYw2JWlIZBZSf8KvyLjwgCUNHoftcTlXhy10rD8gUkD1PnHncysWhdFIytCs0bKd2NK8FJxMgMrukmYgXJSGK08yzka3u8YyWjrHs3YtD7PkZtEkeAWsCFytpWgN07AXYPtuVJEmeXy0CuQs/3h+kbrHYTvCC5a4ZuHSMR2k9niisz8GoJUaql2BNyUGwf7ppw4Re7E9qFqBw08ZJyKDMCBQtlOoPzZoR09om15RPjtkL71CCMwIWq9DRKLGn2or4jZ41STpQggcmcjWNPjJWab7uYiWbGu8oW/wCXxEUpWxJjkrJAIoHsa0IsABwMKJZlZ8gB8r0pb1Ju3jDJkkZUVWTmJAS5Fq7rOXAu+kHsTs3I7Zi1XADG9LfLwHxEpBZKgQxe9Rck1Hy8FMnOCaKIoopWVCuUoBIUDwKW3ddNIIHGgoCE98QXDkBwz3B5MXDjeERq2Es70tlP7z+9q3N2pTSIpOylDOJ6ly5QQMpS60rWlqEgboLOCfHjDKKfRCpxJMDi5MtbkMqwoD5ACraqPlEgyF1qmlXBgW4gcv0ihjO7ulQAGp3ipgKAABgeLXUxiM4pigqCjYJAsQaCw824eEGikMlhQzZbgKzkNwHxLFufCIsbPSwaWaGu9U8WbWL2zSiYgkurWp919ANIXaGBA3kkB2cklg3BuPOAWTQOlmj1ToSoKL+VYcMIoiwPS34acos4fGlA919QxHKjgmOxWPYAu2rVv4GCYo/sQpHvn4vwq/xhv7P5TP50/nEOzNtBTgEsKMoXPlxIHhFv6Sfuo/mP+aGpmTNRhsOlKQAhEsGrJSOGvG5ixKloQLnqdYjM9A1D/P4CKqyFJ3szGxCSroXAYGEMWJmNS9/Af0/GJUz5i2YlA9YXDbLQK1bnTz15RdTgUiwD3FOGtdYwGysqTRicz3i3h0CwDU4BoUYKpJN+HzeJTLYOBGBZ2cOz+FK9BeIZ+ICSzX1pTq5pCy18wOlYcvDPq44Efi8ABX7skkANS5q/z4XieVJZGUECmgtxZ4cWBAB0rz58oVKjV2PLXxrACPTJLX8fxaHZW4v86REHJ91hzp+bQ6aGGsCzUO7zhHnvtQ2XOmKlKQCUBCya0GQZzTiU+bco9I2ahBLE14HVuHR4qduWRIlzLJlz5ZVYMDmS9QbEgs1WaOnFitciMszhOkin2alEYPD5ve7mW/8AInS1ouYpSG3vx/CsFdpYyShIJIdTZALkGxDfZbWBksP4xLNjUHofFkc7bPNfbPtISxhkXfOs9N1PnHmysQkhwY3Pt2R9dhf8C/8AyTHlbGOzFiUoJivO4Sa8BSdtMJtU+key+ynaSZuz0jM6pa1pUHqMyisdHCvQx4IEx6z7C8MrPiV1yZUI5FRKj5gD/qjZ8SWNghmlOez1N26QI7Rdnu/KZslkYhHurtnDEZFXcVoS7eMHSmOyEfJ9RHnRTvR0uaWzDdg9r4iZiJ8ucFEpSyjwZRAB57xZmcOeEa/6ApKQlC8rFyVV8uvH4w3Z8xGeYxAUpZejE5GRc+8zc2eCGkNK72ByUnaK6pLi3P8ApGd2xhQpiUKVXSjDU1NaaRqopT8Lql+YF/WABMzCcAsEEZlUJLGjuGDGup5UhELyghas2Z029CQATaxGhg+jAFqBQD2JJ8hp0ilj9md4rMPfTqczZaghgRWt4KCZ7E7CBXkAvUKrYiqXYagXNoELw5RmAIKhWpykAE7pq/hfSsbTDbJAqoG13seJDQ1Gy0PvISsXZaQRdy35Pr4QyZGWP0ZTZOOXJCu8YpJejboBoDW8G5W1JamBIsHcipNmH4lrxe2/sXvUpmS0FSrLRnQgED7QJIbVwC9ucYXamHKd2WnIu5SQSAQ7XsXo3KGr7JrI4aaNRjsMo5ihlJCXJG9lFRQWFbk2rAGdhVKl6lvx/h1+eMWsDthWHARiCxUCFE0BDksQ5GVm405wfwww7BScj8iHHJtOkHovGVmZ2dsyYbyQEuGBa5IdSnNXrxjSfsw/3cryiefiQQWmJBFuXJuPSKWdX30/zTPzgMewts3ZgG8oE0oLnx0esFcPLZIHjZmcu3JnbwjsmlT6fCJpcthXygCtiy2H6w+XO4V51+H4xySE1L9IapRJs3DXx6xuhexy5tWcWcjVuJ4D8ojmTqOkZh6/rCTZb3JbgP0rEasXLLpQtLi9bWoBr5wAj5D0IS3F9PXjweH4haglhzc+bXhBLZO8o14P4VEQrlPQlQA10LUDl3EBhQ6W71YcS1/EtFqWtJ91zza/jrFcyEo3wFrNmBf0JbxMLLmlQDgiv4G/CFC9kwW5YGEWXo3yIVIGlYQTADbwgGIcZL3eYr8/OkUNpJVMllCyVJN0qJI4inWvhE+08UApCStiT7tagXPh+MRYhVIrCTSoVoGYUZZiSwoR4tpGnlhIG6AkaAWHIUjOJqoNxjRJtCSlYyieVe3OUc+FVplmJ8QUH8Y8nXR4+gvaR2TXjcKBKrNlKK0JsFghlJ/xMzE6jnHgmKwq0qKFJUlYLFJBBHUGoj0Pxppwo5csXyIEiPaPYYP7NiS3+tS3gj9RHk+2MEqVNIUGJCVijAhaUqdI+6XLco9n9keE7vZoWQWmTJi6cAyLXPuesH8mX+f9FxL96N2qchLKUWTQPwcgP6vBPEmXJlKWQAEpJ68A/MsPGAmMkpXJW5pldPVxljP7QBxGG+jLUruyRZ3GUuGI0fQuKCkQwSUY7HywcnoM9jtnqmy1zp6RmUuYEjgCtSlkcHVTpLEFMTJykB/zbn6+UDMFteZKlIloCEpQkJFFOAA2pvE0sqUMylEk1J+Ab8o2acXGgYoSUrZKrr8IZlS+bMeYelH0a9eMcsdIelIakch1CITTrwihjlBGQmmYhPCpLNyMECCKAiK8+YQwKXr4WPOvzSCBDSKc/GBwEwq3cuV6vmBpwDbw6NFzDqFb08K9LgeESTMQ1DQ/GMEoTJZSQHbM5rbn8YHfsWWVhapSVZVF0uRxo4+DNycRR2ztFaMVKCgSgndUHYG7KOlgaXA5xoESKZkrKnuSX52trp+UMtOwPemYzafZ2XMmsk5ajNmzKIFDQFgQ+oYaUjL4/ZeIRMEsIdWY5ZlQopFHU9R4ax6fjfrEKSUh6gEig0d2LUr5QE2thjIlquqXdzvGXxqLBwGNYrGV9knBx3EE7NwqgAmasE6pBLngHLAdPjF2n3D5wEwePEwkyF5SMoISoM+WjKIuSC6WLFQ0MW/p07/aUf8Ad/8AhG4Mb5UenJS1STegpSjMGidKjFDFYghsqSqot/Wgi7hyMgLMeHCJjjlJejlvCEQkni3GkRbQxAQgrUQEpDqNaACpAF24QO2V2hGKCu7TNShLNMUnKF1OZKXBoGAJ58YH2AM5moxOlvloAbeUiiikA9EqJchlUULH+IcoKLQoglyS1KhkvqHHxB6Q5UlwDlCjR7PT4QrGRV2eoFghXuuCDXmK+NuWkWsQF5WTmCjQqYHLxLEimnrE8lGU0s1qebAX8YbMAJr5QDEssMLM3IejRCUGjBIFXoQa1p+Lw8qB4Fjm8Y4K9YzMjpKFgl1AjQAM3i9YZNlAkOnNwFC3OvAG94mApWGKXUD5NoBkOTLDUp6ed4pbSnYdH71aUPZ1AE9BrE2NxyZSFLXRKQ56DTn+seL7R2gudMVMUSVLJJ5VoByFoaMbGSPWtm4/CktLmSyT/Gknwcv4CCwjwuWojSkev9l9oGbhZSlXZibvlJS/izwHGgsMA9WjBe17DSvoyZp/eIWAnmFUUnmGD/8ADG3K48u9qeJmKnIlEMhs4vvFW65DUYJbxMPiVyF62ZntiqXiE4RSKLThZaFjTdKgPFq+Ij0/2ZN+zJSS+6pY676q9K+keTbUlK7ySgJOZUuWwrUqJZuriPcOzmBGHkS5QFEJA6qNSrxJJ8Ypkk+KiZxitrsubQ/crAs3A8uMC8MWg1iZicqsxAS1STo1SeEYaZ2wwwUQlain72U/C/pEoOgNNmnKqUgtLSQkDhGQ2R2ow65gSVkOQA4IBPB9PGNoDf0gSBTRWUbuYRK2NIfOlcKH5pEdT1hUMLLlEEkElzqXy8hwEOfT0jkKjnL2pxp5NeCKMnBhT8eX5xUxgzeAY6NF4ljYwlCYIUB9nr3Q/hfo0TSQGIs1aEiJcThmIUwN/wCnpAzGhVSpRCblVAzHm/nGQRcXgZr5pSkEEVBcX1cU84VKciqpLqYXcUFgddYkwmICUBlFQahJDs1IX96AoWBp5VavhDWCgFiuzuGmLSQgoyhSssvIkKJJBcMUuXYkg0MZz/ReZ/s8/wA5X+WNyJSkqCicwbLZmqHuS5oPKJe9PGKrI6ok8MW7CImlhQgk1tTgeFRpXnEqEgVNxrESVNyf5MR4jEJSa0ewJYPTy/pEWVJpzvuhPnVtdLxCkL7wh3Q1tXr9r5sIg+nBajlJIDPcA1NjZyxpfjDJ2MUCSJWYigeg8S5yjmR4awDUEQkUASzBmDUFufCHKWr7LEv06/0+ECZu015QolEuu8FKr4OKvFvCziUOfE0oNS3yYAaLcskjeYfj1hqJQIYMEJDDKdGpa0MXLSoNlcGlizEbzkFqpPrDcOuwSlki3IaDpSkY1FrIBQMPm8Kj58oiQquj+n6RYA1jGY0pURw4a/heOWgJatT8+EOWrmKw29/Xl8IDMirjtnomoVLWN1Qq1D/UGvhGDx3YSVLWAcWlJUd0LTVnZyc4EejiXyiGdKB5jUHWMm10FHm2O7MjCrSucFzpBsuUQK8FO/xD6GNrsTtDhZqRLkkIyiksjKRyA+14ExambEkKcZMub3shKAeoSQD4iMpt32fpSlS5C15kh8hYu1d0gAg8Ie0+zBTtzNWMGsoJBzIqCQQMw1Gmjc48pnz1mqi/Ekkn1g/M7V4kyDIUoKSaZlB1N91z8annAFcp6XeLQXEVlPZ21TLxcucRmEs0STwBDOxapePatgbelYpDy1KSpPvINw/DRQfXrHi/7KIJZq6P+kHez+KxGHUe5UQpYyMA5LtZxd+UNlSkrQsb8npHa/bEpGFmSs6M6k5crjMxo+V3t8XjyYy9Y9F2R7PnzLxZK1rL5QpVOJUoXJ+eV7F9gcKugSqX/hUT6KeIJqOilnmWGX5x6l2L7QqnyyiY+aW2994F2J5uPHzgJL9nfdzkZlBcrMyhVCmYtWo9Y2GzsBLkjLLSEh9Hr/iNyephZNPoLeizOFjXLrenOG5v6xZWKUinMmGoIDdPyhGBbJWLU+ecKknjEZPCEUp4NmomDwiE+EdnIhilF+MEUdNlqzO9GZiNeLvwiuZAKWUOXH8LecW3fSOAGkEALxGCB934fCB2GwpS6QpRv614W1/GNCoAU104RTmyXrrBGTKZl1661hfoiOA9YmKg7EV+N4XMn7pgmGYiasO2UBnNd41agAsfjpApWzlLnOsKzEUzVQkPUci3nwgts1KO6C6hOhKlKJZi5JuX4UNbxbQRdwa9L8+MBmT9CIwyEpSCxymjtQnhwh06QG9enPzhMSoa0ADk6t869YoY/afdLHvKSpDsAfsm4IB0Ll+F4ADl7GBIKlPRyTdhfp1MFZWBYVa1g9OAeM1JxM+fKJl5XDhYUWLkpJZnDgAAlmp4RpO9Uw6dX42HzyjUkG2yQM4Afh18ISZK+6G+bw7Cy2Dkkqs9n50tEojAsjlSDYs3zeJSKNCWIGgjlRgDQny4Q8JhjMaQ5cAJHiCG5nmYYhQudOukKtnrcwotaAN4OQYjUd6HBUOKmggA+L7N4VaitclJUbnerzIBYnnHn+3pOFE0fRgoJbed7ufderNHrQlx5x2g7MTkTlFMtS0LJUCkOz1ZTWb1h4/ZrKvZfA4aZMy4gqDsEVYKJLMSA/DUR6GnszhQzSUpIspLpI/4gXjFdluzs5U9C1IKEIUCSoM+U2AN49IWaRpMzBx2FJ1Cz1mTT/7w1XZvDf3KOtX83go0Jm0hAWB/9GJH8YHATZgHgM0XsNhQkJSHIFnJUfEmpiY6hnjk9IwbJFRTxKau9vm8WnMR5AaXMYC0VdaX9PKHMdb8odMlgQt2hShLJX+RjgjyEQJmMrlc/jEqfeNaFqQwjQ5KD+sOKYahdTCqS4Z4KFYyYxvEYla3hsxZBCbv6fnawjmYu5PJ7wxiCfKDULRS+inj/wCX5wRxaVlBKAl3oSSB1cA1gb3eJ4y/5l/5INDJkO0FFRUFEkAtewawggs5JYy0YpHmoD4R0dAkaPQI7RqPeEOQCEBgSKKUoG3IXjKbSmKBQcynzlNyaJQWFTHR0OhH2brsmHw6VG58hTRNh4CDUmrvxEdHRMZj5Zt1/OHD3j0eOjowDoUio8fhCR0AwyWHKn4w0j4t8Y6OjBEWgUh5EdHQAiBNRCpTCx0EA5do4R0dGAOF4VZp4R0dBMIbQhjo6AYih4NI6OgBYhO8IeoWjo6CASYIgSKx0dGYYkSrmJpQ3QdY6OgIaQg92HINIWOhhfA8Bi2kQcPnWEjoIBZfDR2h/wCypP8Adp8o6Oggs//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pic>
        <p:nvPicPr>
          <p:cNvPr id="3081"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50550" y="4918167"/>
            <a:ext cx="2401570" cy="152982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3" name="Picture 11" descr="http://blogs.lainformacion.com/futuretech/files/2011/07/botelladefff.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72112" y="4993122"/>
            <a:ext cx="1278438" cy="17433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85" name="Picture 13" descr="http://www.cnnexpansion.com/media/2012/06/18/pobres-familia-pobreza.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5575" y="5202587"/>
            <a:ext cx="1886440" cy="113082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7801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85"/>
                                        </p:tgtEl>
                                        <p:attrNameLst>
                                          <p:attrName>style.visibility</p:attrName>
                                        </p:attrNameLst>
                                      </p:cBhvr>
                                      <p:to>
                                        <p:strVal val="visible"/>
                                      </p:to>
                                    </p:set>
                                    <p:animEffect transition="in" filter="fade">
                                      <p:cBhvr>
                                        <p:cTn id="7" dur="500"/>
                                        <p:tgtEl>
                                          <p:spTgt spid="308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083"/>
                                        </p:tgtEl>
                                        <p:attrNameLst>
                                          <p:attrName>style.visibility</p:attrName>
                                        </p:attrNameLst>
                                      </p:cBhvr>
                                      <p:to>
                                        <p:strVal val="visible"/>
                                      </p:to>
                                    </p:set>
                                    <p:animEffect transition="in" filter="circle(in)">
                                      <p:cBhvr>
                                        <p:cTn id="12" dur="2000"/>
                                        <p:tgtEl>
                                          <p:spTgt spid="308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081"/>
                                        </p:tgtEl>
                                        <p:attrNameLst>
                                          <p:attrName>style.visibility</p:attrName>
                                        </p:attrNameLst>
                                      </p:cBhvr>
                                      <p:to>
                                        <p:strVal val="visible"/>
                                      </p:to>
                                    </p:set>
                                    <p:animEffect transition="in" filter="wipe(down)">
                                      <p:cBhvr>
                                        <p:cTn id="17" dur="500"/>
                                        <p:tgtEl>
                                          <p:spTgt spid="3081"/>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076"/>
                                        </p:tgtEl>
                                        <p:attrNameLst>
                                          <p:attrName>style.visibility</p:attrName>
                                        </p:attrNameLst>
                                      </p:cBhvr>
                                      <p:to>
                                        <p:strVal val="visible"/>
                                      </p:to>
                                    </p:set>
                                    <p:animEffect transition="in" filter="fade">
                                      <p:cBhvr>
                                        <p:cTn id="22" dur="1000"/>
                                        <p:tgtEl>
                                          <p:spTgt spid="3076"/>
                                        </p:tgtEl>
                                      </p:cBhvr>
                                    </p:animEffect>
                                    <p:anim calcmode="lin" valueType="num">
                                      <p:cBhvr>
                                        <p:cTn id="23" dur="1000" fill="hold"/>
                                        <p:tgtEl>
                                          <p:spTgt spid="3076"/>
                                        </p:tgtEl>
                                        <p:attrNameLst>
                                          <p:attrName>ppt_x</p:attrName>
                                        </p:attrNameLst>
                                      </p:cBhvr>
                                      <p:tavLst>
                                        <p:tav tm="0">
                                          <p:val>
                                            <p:strVal val="#ppt_x"/>
                                          </p:val>
                                        </p:tav>
                                        <p:tav tm="100000">
                                          <p:val>
                                            <p:strVal val="#ppt_x"/>
                                          </p:val>
                                        </p:tav>
                                      </p:tavLst>
                                    </p:anim>
                                    <p:anim calcmode="lin" valueType="num">
                                      <p:cBhvr>
                                        <p:cTn id="24" dur="1000" fill="hold"/>
                                        <p:tgtEl>
                                          <p:spTgt spid="307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074"/>
                                        </p:tgtEl>
                                        <p:attrNameLst>
                                          <p:attrName>style.visibility</p:attrName>
                                        </p:attrNameLst>
                                      </p:cBhvr>
                                      <p:to>
                                        <p:strVal val="visible"/>
                                      </p:to>
                                    </p:set>
                                    <p:animEffect transition="in" filter="fade">
                                      <p:cBhvr>
                                        <p:cTn id="2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1844824"/>
            <a:ext cx="4881736" cy="2160239"/>
          </a:xfrm>
        </p:spPr>
        <p:txBody>
          <a:bodyPr>
            <a:normAutofit fontScale="90000"/>
          </a:bodyPr>
          <a:lstStyle/>
          <a:p>
            <a:r>
              <a:rPr lang="es-ES" dirty="0" smtClean="0"/>
              <a:t>MIGRACION </a:t>
            </a:r>
            <a:r>
              <a:rPr lang="es-ES" dirty="0" smtClean="0"/>
              <a:t>E INSEGURIDAD EN MÈXICO</a:t>
            </a:r>
            <a:endParaRPr lang="es-ES" dirty="0"/>
          </a:p>
        </p:txBody>
      </p:sp>
      <p:pic>
        <p:nvPicPr>
          <p:cNvPr id="1026" name="Picture 2" descr="http://laveraddominicana.files.wordpress.com/2008/10/306x267_policias_ladrone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960689">
            <a:off x="4133916" y="3820547"/>
            <a:ext cx="2914650" cy="25431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eluniversal.com.mx/img/2011/02/Nac/cr_migrant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56266">
            <a:off x="6431339" y="1298715"/>
            <a:ext cx="2174642"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3898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1052737"/>
            <a:ext cx="7315200" cy="720079"/>
          </a:xfrm>
        </p:spPr>
        <p:txBody>
          <a:bodyPr>
            <a:normAutofit fontScale="90000"/>
          </a:bodyPr>
          <a:lstStyle/>
          <a:p>
            <a:r>
              <a:rPr lang="es-ES" dirty="0" smtClean="0"/>
              <a:t>MIGRACION </a:t>
            </a:r>
            <a:endParaRPr lang="es-ES" dirty="0"/>
          </a:p>
        </p:txBody>
      </p:sp>
      <p:sp>
        <p:nvSpPr>
          <p:cNvPr id="3" name="2 Marcador de contenido"/>
          <p:cNvSpPr>
            <a:spLocks noGrp="1"/>
          </p:cNvSpPr>
          <p:nvPr>
            <p:ph idx="1"/>
          </p:nvPr>
        </p:nvSpPr>
        <p:spPr>
          <a:xfrm>
            <a:off x="914400" y="1988841"/>
            <a:ext cx="7315200" cy="4320520"/>
          </a:xfrm>
        </p:spPr>
        <p:txBody>
          <a:bodyPr>
            <a:normAutofit/>
          </a:bodyPr>
          <a:lstStyle/>
          <a:p>
            <a:pPr marL="0" indent="0" algn="just">
              <a:buNone/>
            </a:pPr>
            <a:r>
              <a:rPr lang="es-ES" sz="2400" dirty="0" smtClean="0">
                <a:effectLst/>
              </a:rPr>
              <a:t>Es </a:t>
            </a:r>
            <a:r>
              <a:rPr lang="es-ES" sz="2400" dirty="0">
                <a:effectLst/>
              </a:rPr>
              <a:t>el desplazamiento de personas desde su lugar de residencia habitual hacia otra, en algunos casos se mudan de </a:t>
            </a:r>
            <a:r>
              <a:rPr lang="es-ES" sz="2400" dirty="0" smtClean="0">
                <a:effectLst/>
              </a:rPr>
              <a:t>país </a:t>
            </a:r>
            <a:r>
              <a:rPr lang="es-ES" sz="2400" dirty="0">
                <a:effectLst/>
              </a:rPr>
              <a:t>por un </a:t>
            </a:r>
            <a:r>
              <a:rPr lang="es-ES" sz="2400" dirty="0" smtClean="0">
                <a:effectLst/>
              </a:rPr>
              <a:t>tiempo determinado.</a:t>
            </a:r>
            <a:endParaRPr lang="es-ES" sz="2400" dirty="0"/>
          </a:p>
        </p:txBody>
      </p:sp>
      <p:pic>
        <p:nvPicPr>
          <p:cNvPr id="2052" name="Picture 4" descr="http://estudiosecumenicos.org.mx/wp-content/uploads/2012/1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406592">
            <a:off x="3641126" y="3650366"/>
            <a:ext cx="2805903"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714060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332655"/>
            <a:ext cx="7315200" cy="792089"/>
          </a:xfrm>
        </p:spPr>
        <p:txBody>
          <a:bodyPr>
            <a:normAutofit fontScale="90000"/>
          </a:bodyPr>
          <a:lstStyle/>
          <a:p>
            <a:r>
              <a:rPr lang="es-MX" dirty="0"/>
              <a:t/>
            </a:r>
            <a:br>
              <a:rPr lang="es-MX" dirty="0"/>
            </a:br>
            <a:r>
              <a:rPr lang="es-MX" dirty="0" smtClean="0"/>
              <a:t>                      </a:t>
            </a:r>
            <a:br>
              <a:rPr lang="es-MX" dirty="0" smtClean="0"/>
            </a:br>
            <a:r>
              <a:rPr lang="es-MX" dirty="0"/>
              <a:t/>
            </a:r>
            <a:br>
              <a:rPr lang="es-MX" dirty="0"/>
            </a:br>
            <a:r>
              <a:rPr lang="es-MX" dirty="0"/>
              <a:t>Migración en México</a:t>
            </a:r>
            <a:r>
              <a:rPr lang="es-MX" dirty="0" smtClean="0"/>
              <a:t/>
            </a:r>
            <a:br>
              <a:rPr lang="es-MX" dirty="0" smtClean="0"/>
            </a:br>
            <a:r>
              <a:rPr lang="es-MX" dirty="0"/>
              <a:t/>
            </a:r>
            <a:br>
              <a:rPr lang="es-MX" dirty="0"/>
            </a:br>
            <a:r>
              <a:rPr lang="es-ES" dirty="0"/>
              <a:t/>
            </a:r>
            <a:br>
              <a:rPr lang="es-ES" dirty="0"/>
            </a:br>
            <a:endParaRPr lang="es-ES" dirty="0"/>
          </a:p>
        </p:txBody>
      </p:sp>
      <p:sp>
        <p:nvSpPr>
          <p:cNvPr id="3" name="2 Marcador de contenido"/>
          <p:cNvSpPr>
            <a:spLocks noGrp="1"/>
          </p:cNvSpPr>
          <p:nvPr>
            <p:ph idx="1"/>
          </p:nvPr>
        </p:nvSpPr>
        <p:spPr>
          <a:xfrm>
            <a:off x="872067" y="1556792"/>
            <a:ext cx="2979853" cy="4569371"/>
          </a:xfrm>
        </p:spPr>
        <p:txBody>
          <a:bodyPr>
            <a:normAutofit/>
          </a:bodyPr>
          <a:lstStyle/>
          <a:p>
            <a:pPr marL="45720" indent="0" algn="just">
              <a:buNone/>
            </a:pPr>
            <a:r>
              <a:rPr lang="es-ES" dirty="0"/>
              <a:t/>
            </a:r>
            <a:br>
              <a:rPr lang="es-ES" dirty="0"/>
            </a:br>
            <a:r>
              <a:rPr lang="es-MX" sz="2400" dirty="0">
                <a:solidFill>
                  <a:schemeClr val="tx1"/>
                </a:solidFill>
              </a:rPr>
              <a:t>Uno de los problemas </a:t>
            </a:r>
            <a:r>
              <a:rPr lang="es-MX" sz="2400" dirty="0" smtClean="0">
                <a:solidFill>
                  <a:schemeClr val="tx1"/>
                </a:solidFill>
              </a:rPr>
              <a:t>fundamentales de México es el flujo migratorio </a:t>
            </a:r>
            <a:r>
              <a:rPr lang="es-MX" sz="2400" dirty="0">
                <a:solidFill>
                  <a:schemeClr val="tx1"/>
                </a:solidFill>
              </a:rPr>
              <a:t>que se da a consecuencia de un bajo desarrollo económico, esto se da principalmente en las zonas rurales de </a:t>
            </a:r>
            <a:r>
              <a:rPr lang="es-MX" sz="2400" dirty="0" smtClean="0">
                <a:solidFill>
                  <a:schemeClr val="tx1"/>
                </a:solidFill>
              </a:rPr>
              <a:t>México</a:t>
            </a:r>
            <a:r>
              <a:rPr lang="es-MX" sz="2400" dirty="0">
                <a:solidFill>
                  <a:schemeClr val="tx1"/>
                </a:solidFill>
              </a:rPr>
              <a:t>.</a:t>
            </a:r>
            <a:endParaRPr lang="es-ES" sz="2400" dirty="0"/>
          </a:p>
          <a:p>
            <a:endParaRPr lang="es-ES" dirty="0"/>
          </a:p>
        </p:txBody>
      </p:sp>
      <p:pic>
        <p:nvPicPr>
          <p:cNvPr id="3074" name="Picture 2" descr="http://1.bp.blogspot.com/-jmLZYYyFbhU/TcMr4ckcUUI/AAAAAAAAACE/lj6gmp5hcrc/s1600/argentina-economi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76011" y="2276872"/>
            <a:ext cx="2088099" cy="13906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necesitodetodos.org/wp-content/uploads/2013/01/pobreza-1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3960341"/>
            <a:ext cx="4184154" cy="2380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566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Contenido </a:t>
            </a:r>
            <a:endParaRPr lang="es-MX" dirty="0"/>
          </a:p>
        </p:txBody>
      </p:sp>
      <p:sp>
        <p:nvSpPr>
          <p:cNvPr id="3" name="2 Marcador de contenido"/>
          <p:cNvSpPr>
            <a:spLocks noGrp="1"/>
          </p:cNvSpPr>
          <p:nvPr>
            <p:ph idx="1"/>
          </p:nvPr>
        </p:nvSpPr>
        <p:spPr/>
        <p:txBody>
          <a:bodyPr>
            <a:normAutofit/>
          </a:bodyPr>
          <a:lstStyle/>
          <a:p>
            <a:r>
              <a:rPr lang="es-MX" dirty="0" smtClean="0"/>
              <a:t>Guion explicativo </a:t>
            </a:r>
          </a:p>
          <a:p>
            <a:pPr marL="114300" indent="0">
              <a:buNone/>
            </a:pPr>
            <a:r>
              <a:rPr lang="es-MX" dirty="0" smtClean="0"/>
              <a:t>1. Conflictos nacionales y mundiales </a:t>
            </a:r>
          </a:p>
          <a:p>
            <a:r>
              <a:rPr lang="es-MX" dirty="0" smtClean="0"/>
              <a:t>Pobreza</a:t>
            </a:r>
          </a:p>
          <a:p>
            <a:r>
              <a:rPr lang="es-MX" dirty="0" smtClean="0"/>
              <a:t>Migración </a:t>
            </a:r>
          </a:p>
          <a:p>
            <a:r>
              <a:rPr lang="es-MX" dirty="0" smtClean="0"/>
              <a:t>Inseguridad </a:t>
            </a:r>
          </a:p>
          <a:p>
            <a:r>
              <a:rPr lang="es-MX" dirty="0" smtClean="0"/>
              <a:t>Medio ambiente </a:t>
            </a:r>
          </a:p>
          <a:p>
            <a:pPr marL="114300" indent="0">
              <a:buNone/>
            </a:pPr>
            <a:r>
              <a:rPr lang="es-MX" dirty="0" smtClean="0"/>
              <a:t>2. Logros y fracasos que México a tenido en el siglo XXI en educación, ciencia y tecnología </a:t>
            </a:r>
          </a:p>
          <a:p>
            <a:pPr marL="114300" indent="0">
              <a:buNone/>
            </a:pPr>
            <a:r>
              <a:rPr lang="es-MX" dirty="0" smtClean="0"/>
              <a:t>3. Como resolver los grandes problemas nacionales a partir de las experiencias propias y las que podemos observar en otros países. </a:t>
            </a:r>
            <a:endParaRPr lang="es-MX" dirty="0"/>
          </a:p>
        </p:txBody>
      </p:sp>
    </p:spTree>
    <p:extLst>
      <p:ext uri="{BB962C8B-B14F-4D97-AF65-F5344CB8AC3E}">
        <p14:creationId xmlns:p14="http://schemas.microsoft.com/office/powerpoint/2010/main" val="40307327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6604" y="188640"/>
            <a:ext cx="1917432" cy="173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8646105">
            <a:off x="276442" y="2370275"/>
            <a:ext cx="1837680" cy="1457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fontScale="90000"/>
          </a:bodyPr>
          <a:lstStyle/>
          <a:p>
            <a:r>
              <a:rPr lang="es-ES" dirty="0" smtClean="0"/>
              <a:t>Causas que provocan la migración en México</a:t>
            </a:r>
            <a:endParaRPr lang="es-ES" dirty="0"/>
          </a:p>
        </p:txBody>
      </p:sp>
      <p:sp>
        <p:nvSpPr>
          <p:cNvPr id="3" name="2 Marcador de contenido"/>
          <p:cNvSpPr>
            <a:spLocks noGrp="1"/>
          </p:cNvSpPr>
          <p:nvPr>
            <p:ph idx="1"/>
          </p:nvPr>
        </p:nvSpPr>
        <p:spPr/>
        <p:txBody>
          <a:bodyPr/>
          <a:lstStyle/>
          <a:p>
            <a:pPr algn="ctr"/>
            <a:r>
              <a:rPr lang="es-ES" dirty="0" smtClean="0"/>
              <a:t>Falta de empleo en su lugar de origen</a:t>
            </a:r>
          </a:p>
          <a:p>
            <a:pPr algn="ctr"/>
            <a:r>
              <a:rPr lang="es-ES" dirty="0" smtClean="0"/>
              <a:t>Busca </a:t>
            </a:r>
            <a:r>
              <a:rPr lang="es-ES" dirty="0"/>
              <a:t>de empleos mejor </a:t>
            </a:r>
            <a:r>
              <a:rPr lang="es-ES" dirty="0" smtClean="0"/>
              <a:t>remunerados</a:t>
            </a:r>
          </a:p>
          <a:p>
            <a:pPr algn="ctr"/>
            <a:r>
              <a:rPr lang="es-ES" dirty="0" smtClean="0"/>
              <a:t> </a:t>
            </a:r>
            <a:r>
              <a:rPr lang="es-ES" dirty="0"/>
              <a:t>R</a:t>
            </a:r>
            <a:r>
              <a:rPr lang="es-ES" dirty="0" smtClean="0"/>
              <a:t>eunirse </a:t>
            </a:r>
            <a:r>
              <a:rPr lang="es-ES" dirty="0"/>
              <a:t>con </a:t>
            </a:r>
            <a:r>
              <a:rPr lang="es-ES" dirty="0" smtClean="0"/>
              <a:t>familiares </a:t>
            </a:r>
          </a:p>
          <a:p>
            <a:pPr algn="ctr"/>
            <a:r>
              <a:rPr lang="es-ES" dirty="0" smtClean="0"/>
              <a:t>Cambiar modo </a:t>
            </a:r>
            <a:r>
              <a:rPr lang="es-ES" dirty="0"/>
              <a:t>de </a:t>
            </a:r>
            <a:r>
              <a:rPr lang="es-ES" dirty="0" smtClean="0"/>
              <a:t>vida</a:t>
            </a:r>
          </a:p>
          <a:p>
            <a:pPr marL="0" indent="0">
              <a:buNone/>
            </a:pPr>
            <a:endParaRPr lang="es-ES" dirty="0"/>
          </a:p>
          <a:p>
            <a:pPr marL="0" indent="0">
              <a:buNone/>
            </a:pPr>
            <a:endParaRPr lang="es-ES" dirty="0"/>
          </a:p>
        </p:txBody>
      </p:sp>
      <p:pic>
        <p:nvPicPr>
          <p:cNvPr id="4100" name="Picture 4" descr="http://3.bp.blogspot.com/-l3b6MG_ISMY/UA8icbdsXPI/AAAAAAAAASA/fIccHfIQH_s/s640/la+economia+de+los+mexicanos1.jpe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87167" y="4608945"/>
            <a:ext cx="228600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632917">
            <a:off x="5771410" y="3927341"/>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164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043608" y="0"/>
            <a:ext cx="7315200" cy="1154097"/>
          </a:xfrm>
        </p:spPr>
        <p:txBody>
          <a:bodyPr/>
          <a:lstStyle/>
          <a:p>
            <a:r>
              <a:rPr lang="es-ES" dirty="0" smtClean="0"/>
              <a:t>MIGRACIÓN EN MÉXICO</a:t>
            </a:r>
            <a:endParaRPr lang="es-ES" dirty="0"/>
          </a:p>
        </p:txBody>
      </p:sp>
      <p:sp>
        <p:nvSpPr>
          <p:cNvPr id="2" name="1 Marcador de contenido"/>
          <p:cNvSpPr>
            <a:spLocks noGrp="1"/>
          </p:cNvSpPr>
          <p:nvPr>
            <p:ph idx="1"/>
          </p:nvPr>
        </p:nvSpPr>
        <p:spPr>
          <a:xfrm>
            <a:off x="1435608" y="1447800"/>
            <a:ext cx="4360528" cy="4573488"/>
          </a:xfrm>
        </p:spPr>
        <p:txBody>
          <a:bodyPr>
            <a:normAutofit lnSpcReduction="10000"/>
          </a:bodyPr>
          <a:lstStyle/>
          <a:p>
            <a:r>
              <a:rPr lang="es-ES" b="1" dirty="0"/>
              <a:t>¿A qué edad se van?</a:t>
            </a:r>
          </a:p>
          <a:p>
            <a:r>
              <a:rPr lang="es-ES" dirty="0"/>
              <a:t>Si observas la gráfica podrás ver que la población que emigra hacia otros países lo hace, en mayor número, entre los 20 y los 34 años de edad, le siguen los jóvenes de entre 15 y 19.</a:t>
            </a:r>
          </a:p>
          <a:p>
            <a:r>
              <a:rPr lang="es-ES" dirty="0"/>
              <a:t>En los menores de 15 años y los mayores de 50 el porcentaje disminuye, lo que demuestra que la migración se hace primordialmente por cuestiones laborales</a:t>
            </a:r>
            <a:r>
              <a:rPr lang="es-ES" dirty="0" smtClean="0"/>
              <a:t>.</a:t>
            </a:r>
            <a:endParaRPr lang="es-ES" dirty="0"/>
          </a:p>
        </p:txBody>
      </p:sp>
      <p:pic>
        <p:nvPicPr>
          <p:cNvPr id="6146" name="Picture 2" descr="http://cuentame.inegi.org.mx/poblacion/migracion/grafica3.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4839344" y="2513586"/>
            <a:ext cx="4721895"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69552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35608" y="571480"/>
            <a:ext cx="6880808" cy="5676920"/>
          </a:xfrm>
        </p:spPr>
        <p:txBody>
          <a:bodyPr/>
          <a:lstStyle/>
          <a:p>
            <a:r>
              <a:rPr lang="es-ES" b="1" dirty="0"/>
              <a:t>Distribución porcentual de la población migrante internacional</a:t>
            </a:r>
            <a:endParaRPr lang="es-ES" dirty="0"/>
          </a:p>
          <a:p>
            <a:r>
              <a:rPr lang="es-ES" dirty="0"/>
              <a:t>A junio de </a:t>
            </a:r>
            <a:r>
              <a:rPr lang="es-ES" dirty="0" smtClean="0"/>
              <a:t>2014, 13.1 </a:t>
            </a:r>
            <a:r>
              <a:rPr lang="es-ES" dirty="0"/>
              <a:t>millones de mexicanos mayores de 5 años vivían en otros países, 18% radicaba en Estados Unidos.</a:t>
            </a:r>
          </a:p>
          <a:p>
            <a:endParaRPr lang="es-ES" dirty="0"/>
          </a:p>
        </p:txBody>
      </p:sp>
      <p:pic>
        <p:nvPicPr>
          <p:cNvPr id="7170" name="Picture 2" descr="http://t0.gstatic.com/images?q=tbn:ANd9GcSnmjQRf3ZYIQ4D4zGcepvuF03XK_WTkSSVBmA7hWCdukDxlnW-9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3808" y="3140968"/>
            <a:ext cx="3096344" cy="2114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7034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Consecuencias de la Migración</a:t>
            </a:r>
            <a:endParaRPr lang="es-ES" dirty="0"/>
          </a:p>
        </p:txBody>
      </p:sp>
      <p:sp>
        <p:nvSpPr>
          <p:cNvPr id="3" name="2 Marcador de contenido"/>
          <p:cNvSpPr>
            <a:spLocks noGrp="1"/>
          </p:cNvSpPr>
          <p:nvPr>
            <p:ph idx="1"/>
          </p:nvPr>
        </p:nvSpPr>
        <p:spPr/>
        <p:txBody>
          <a:bodyPr/>
          <a:lstStyle/>
          <a:p>
            <a:r>
              <a:rPr lang="es-MX" dirty="0" smtClean="0"/>
              <a:t>Desintegración familiar </a:t>
            </a:r>
          </a:p>
          <a:p>
            <a:r>
              <a:rPr lang="es-MX" dirty="0" smtClean="0"/>
              <a:t>Mercado laboral (se estancan, no hay desarrollo económico, ni mucho menos crecimiento económico </a:t>
            </a:r>
          </a:p>
          <a:p>
            <a:r>
              <a:rPr lang="es-MX" dirty="0" smtClean="0"/>
              <a:t>Pandillerismo</a:t>
            </a:r>
          </a:p>
          <a:p>
            <a:r>
              <a:rPr lang="es-MX" dirty="0" smtClean="0"/>
              <a:t>Remesas</a:t>
            </a:r>
          </a:p>
          <a:p>
            <a:r>
              <a:rPr lang="es-MX" dirty="0" smtClean="0"/>
              <a:t>Integración y choque cultural</a:t>
            </a:r>
          </a:p>
          <a:p>
            <a:r>
              <a:rPr lang="es-MX" dirty="0" smtClean="0"/>
              <a:t>Enfermedades transnacionales</a:t>
            </a:r>
          </a:p>
        </p:txBody>
      </p:sp>
    </p:spTree>
    <p:extLst>
      <p:ext uri="{BB962C8B-B14F-4D97-AF65-F5344CB8AC3E}">
        <p14:creationId xmlns:p14="http://schemas.microsoft.com/office/powerpoint/2010/main" val="11656238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14400" y="692697"/>
            <a:ext cx="7315200" cy="5616664"/>
          </a:xfrm>
        </p:spPr>
        <p:txBody>
          <a:bodyPr>
            <a:normAutofit fontScale="92500" lnSpcReduction="20000"/>
          </a:bodyPr>
          <a:lstStyle/>
          <a:p>
            <a:endParaRPr lang="es-MX" dirty="0" smtClean="0"/>
          </a:p>
          <a:p>
            <a:r>
              <a:rPr lang="es-MX" sz="3000" dirty="0" smtClean="0"/>
              <a:t>Diferencia entre crecimiento económico y desarrollo económico</a:t>
            </a:r>
            <a:r>
              <a:rPr lang="es-MX" dirty="0" smtClean="0"/>
              <a:t>. </a:t>
            </a:r>
            <a:endParaRPr lang="es-MX" dirty="0"/>
          </a:p>
          <a:p>
            <a:pPr algn="just"/>
            <a:r>
              <a:rPr lang="es-MX" dirty="0" smtClean="0"/>
              <a:t>El </a:t>
            </a:r>
            <a:r>
              <a:rPr lang="es-MX" dirty="0"/>
              <a:t>crecimiento económico es una variable que aumenta o disminuye el producto interior bruto (PIB). Si el PIB crece a un ritmo superior al del crecimiento de la población, se dice que el nivel de vida de ésta aumenta. Si por el contrario la tasa de crecimiento de la población es mayor que la tasa de crecimiento del PIB, podemos afirmar que el nivel de vida de la población está disminuyendo.</a:t>
            </a:r>
          </a:p>
          <a:p>
            <a:pPr algn="just"/>
            <a:r>
              <a:rPr lang="es-MX" dirty="0"/>
              <a:t>El crecimiento económico es una de las metas de toda sociedad y el mismo implica un incremento notable de los ingresos, y de la forma de vida de todos los individuos de una sociedad. Existen muchas maneras o puntos de vista desde los cuales se mide el crecimiento de una sociedad, se podría tomar como ejes de medición la inversión, las tasas de interés, el nivel de consumo, las políticas gubernamentales, o las políticas de fomento al ahorro; todas estas variables son herramientas que se utilizan para medir este crecimiento. Y este crecimiento requiere de una medición para establecer que tan lejos o que tan cerca estamos del desarrollo</a:t>
            </a:r>
            <a:r>
              <a:rPr lang="es-MX" dirty="0" smtClean="0"/>
              <a:t>.</a:t>
            </a:r>
            <a:endParaRPr lang="es-MX" dirty="0"/>
          </a:p>
        </p:txBody>
      </p:sp>
    </p:spTree>
    <p:extLst>
      <p:ext uri="{BB962C8B-B14F-4D97-AF65-F5344CB8AC3E}">
        <p14:creationId xmlns:p14="http://schemas.microsoft.com/office/powerpoint/2010/main" val="36173383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14400" y="1124745"/>
            <a:ext cx="7315200" cy="5184616"/>
          </a:xfrm>
        </p:spPr>
        <p:txBody>
          <a:bodyPr>
            <a:normAutofit/>
          </a:bodyPr>
          <a:lstStyle/>
          <a:p>
            <a:pPr algn="just"/>
            <a:r>
              <a:rPr lang="es-MX" dirty="0"/>
              <a:t>Mientras que, </a:t>
            </a:r>
            <a:r>
              <a:rPr lang="es-MX" dirty="0" smtClean="0"/>
              <a:t>en </a:t>
            </a:r>
            <a:r>
              <a:rPr lang="es-MX" dirty="0"/>
              <a:t>la actualidad, el concepto de "desarrollo económico" forma parte del de "desarrollo sostenible". Una comunidad o una nación realizan un proceso de "desarrollo sostenible" si el "desarrollo económico" va acompañado del "humano" -o social- y del ambiental (preservación de los recursos naturales y culturales y despliegue de acciones de control de los impactos negativos de las </a:t>
            </a:r>
            <a:r>
              <a:rPr lang="es-MX" dirty="0" smtClean="0"/>
              <a:t>actividades, humanas). </a:t>
            </a:r>
          </a:p>
          <a:p>
            <a:pPr algn="just"/>
            <a:r>
              <a:rPr lang="es-MX" dirty="0"/>
              <a:t>Algunos analistas consideran que el desarrollo económico tiene dos dimensiones: el crecimiento económico y la calidad de vida (satisfacción de las necesidades básicas, tanto materiales como espirituales).</a:t>
            </a:r>
          </a:p>
          <a:p>
            <a:endParaRPr lang="es-MX" dirty="0"/>
          </a:p>
          <a:p>
            <a:endParaRPr lang="es-MX" dirty="0"/>
          </a:p>
        </p:txBody>
      </p:sp>
    </p:spTree>
    <p:extLst>
      <p:ext uri="{BB962C8B-B14F-4D97-AF65-F5344CB8AC3E}">
        <p14:creationId xmlns:p14="http://schemas.microsoft.com/office/powerpoint/2010/main" val="32743258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27584" y="330687"/>
            <a:ext cx="7315200" cy="1154097"/>
          </a:xfrm>
        </p:spPr>
        <p:txBody>
          <a:bodyPr>
            <a:normAutofit fontScale="90000"/>
          </a:bodyPr>
          <a:lstStyle/>
          <a:p>
            <a:pPr algn="ctr"/>
            <a:r>
              <a:rPr lang="es-ES" dirty="0" smtClean="0"/>
              <a:t>DEFINICIÒN DE INSEGURIDAD</a:t>
            </a:r>
            <a:endParaRPr lang="es-ES" dirty="0"/>
          </a:p>
        </p:txBody>
      </p:sp>
      <p:sp>
        <p:nvSpPr>
          <p:cNvPr id="2" name="1 Marcador de contenido"/>
          <p:cNvSpPr>
            <a:spLocks noGrp="1"/>
          </p:cNvSpPr>
          <p:nvPr>
            <p:ph idx="1"/>
          </p:nvPr>
        </p:nvSpPr>
        <p:spPr>
          <a:xfrm>
            <a:off x="4139952" y="1600201"/>
            <a:ext cx="4176464" cy="4421088"/>
          </a:xfrm>
        </p:spPr>
        <p:txBody>
          <a:bodyPr>
            <a:normAutofit/>
          </a:bodyPr>
          <a:lstStyle/>
          <a:p>
            <a:pPr marL="0" indent="0">
              <a:buNone/>
            </a:pPr>
            <a:r>
              <a:rPr lang="es-ES" sz="2800" dirty="0">
                <a:solidFill>
                  <a:schemeClr val="tx1">
                    <a:lumMod val="95000"/>
                  </a:schemeClr>
                </a:solidFill>
                <a:latin typeface="lucida grande"/>
              </a:rPr>
              <a:t>E</a:t>
            </a:r>
            <a:r>
              <a:rPr lang="es-ES" sz="2800" dirty="0" smtClean="0">
                <a:solidFill>
                  <a:schemeClr val="tx1">
                    <a:lumMod val="95000"/>
                  </a:schemeClr>
                </a:solidFill>
                <a:latin typeface="lucida grande"/>
              </a:rPr>
              <a:t>n </a:t>
            </a:r>
            <a:r>
              <a:rPr lang="es-ES" sz="2800" dirty="0">
                <a:solidFill>
                  <a:schemeClr val="tx1">
                    <a:lumMod val="95000"/>
                  </a:schemeClr>
                </a:solidFill>
                <a:latin typeface="lucida grande"/>
              </a:rPr>
              <a:t>un grupo social, la inseguridad es </a:t>
            </a:r>
            <a:r>
              <a:rPr lang="es-ES" sz="2800" dirty="0" smtClean="0">
                <a:solidFill>
                  <a:schemeClr val="tx1">
                    <a:lumMod val="95000"/>
                  </a:schemeClr>
                </a:solidFill>
                <a:latin typeface="lucida grande"/>
              </a:rPr>
              <a:t>a menudo </a:t>
            </a:r>
            <a:r>
              <a:rPr lang="es-ES" sz="2800" dirty="0">
                <a:solidFill>
                  <a:schemeClr val="tx1">
                    <a:lumMod val="95000"/>
                  </a:schemeClr>
                </a:solidFill>
                <a:latin typeface="lucida grande"/>
              </a:rPr>
              <a:t>producto del incremento en la tasa de delitos y </a:t>
            </a:r>
            <a:r>
              <a:rPr lang="es-ES" sz="2800" dirty="0" smtClean="0">
                <a:solidFill>
                  <a:schemeClr val="tx1">
                    <a:lumMod val="95000"/>
                  </a:schemeClr>
                </a:solidFill>
                <a:latin typeface="lucida grande"/>
              </a:rPr>
              <a:t>crímenes, </a:t>
            </a:r>
            <a:r>
              <a:rPr lang="es-ES" sz="2800" dirty="0">
                <a:solidFill>
                  <a:schemeClr val="tx1">
                    <a:lumMod val="95000"/>
                  </a:schemeClr>
                </a:solidFill>
                <a:latin typeface="lucida grande"/>
              </a:rPr>
              <a:t>y/o del malestar, la desconfianza y violencia generados por la </a:t>
            </a:r>
            <a:r>
              <a:rPr lang="es-ES" sz="2800" dirty="0" smtClean="0">
                <a:solidFill>
                  <a:schemeClr val="tx1">
                    <a:lumMod val="95000"/>
                  </a:schemeClr>
                </a:solidFill>
                <a:latin typeface="lucida grande"/>
              </a:rPr>
              <a:t>fragmentación </a:t>
            </a:r>
            <a:r>
              <a:rPr lang="es-ES" sz="2800" dirty="0">
                <a:solidFill>
                  <a:schemeClr val="tx1">
                    <a:lumMod val="95000"/>
                  </a:schemeClr>
                </a:solidFill>
                <a:latin typeface="lucida grande"/>
              </a:rPr>
              <a:t>de la sociedad.</a:t>
            </a:r>
            <a:endParaRPr lang="es-ES" sz="2800" dirty="0">
              <a:solidFill>
                <a:schemeClr val="tx1">
                  <a:lumMod val="95000"/>
                </a:schemeClr>
              </a:solidFill>
            </a:endParaRPr>
          </a:p>
        </p:txBody>
      </p:sp>
      <p:pic>
        <p:nvPicPr>
          <p:cNvPr id="5122" name="Picture 2" descr="http://t3.gstatic.com/images?q=tbn:ANd9GcSlnlHeq5FcQziHPy13Kd7jMHoPghCqRbWCjSK4lvMdbJuk_s_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9037" y="1988840"/>
            <a:ext cx="2374851" cy="3505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36567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¿Qué causa tanta inseguridad en México?</a:t>
            </a:r>
            <a:endParaRPr lang="es-MX" dirty="0"/>
          </a:p>
        </p:txBody>
      </p:sp>
      <p:sp>
        <p:nvSpPr>
          <p:cNvPr id="3" name="2 Marcador de contenido"/>
          <p:cNvSpPr>
            <a:spLocks noGrp="1"/>
          </p:cNvSpPr>
          <p:nvPr>
            <p:ph idx="1"/>
          </p:nvPr>
        </p:nvSpPr>
        <p:spPr/>
        <p:txBody>
          <a:bodyPr/>
          <a:lstStyle/>
          <a:p>
            <a:endParaRPr lang="es-MX" dirty="0" smtClean="0"/>
          </a:p>
          <a:p>
            <a:r>
              <a:rPr lang="es-MX" dirty="0" smtClean="0"/>
              <a:t>No </a:t>
            </a:r>
            <a:r>
              <a:rPr lang="es-MX" dirty="0" smtClean="0"/>
              <a:t>hay una razón única, pero hay muchas teorías al respecto.</a:t>
            </a:r>
          </a:p>
          <a:p>
            <a:r>
              <a:rPr lang="es-MX" dirty="0" smtClean="0"/>
              <a:t>Las principales causas son:</a:t>
            </a:r>
          </a:p>
          <a:p>
            <a:r>
              <a:rPr lang="es-MX" dirty="0" smtClean="0"/>
              <a:t>La economía del País</a:t>
            </a:r>
          </a:p>
          <a:p>
            <a:r>
              <a:rPr lang="es-MX" dirty="0" smtClean="0"/>
              <a:t>Falta de empleo</a:t>
            </a:r>
          </a:p>
          <a:p>
            <a:r>
              <a:rPr lang="es-MX" dirty="0" smtClean="0"/>
              <a:t>Corrupción</a:t>
            </a:r>
          </a:p>
          <a:p>
            <a:r>
              <a:rPr lang="es-MX" dirty="0" smtClean="0"/>
              <a:t>Falta de cumplimiento de las leyes y de sanciones</a:t>
            </a:r>
          </a:p>
          <a:p>
            <a:r>
              <a:rPr lang="es-MX" dirty="0" smtClean="0"/>
              <a:t>Impunidad</a:t>
            </a:r>
            <a:endParaRPr lang="es-MX" dirty="0"/>
          </a:p>
        </p:txBody>
      </p:sp>
    </p:spTree>
    <p:extLst>
      <p:ext uri="{BB962C8B-B14F-4D97-AF65-F5344CB8AC3E}">
        <p14:creationId xmlns:p14="http://schemas.microsoft.com/office/powerpoint/2010/main" val="21218242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a:t/>
            </a:r>
            <a:br>
              <a:rPr lang="es-MX" dirty="0"/>
            </a:br>
            <a:r>
              <a:rPr lang="es-MX" dirty="0" smtClean="0"/>
              <a:t>Posibles </a:t>
            </a:r>
            <a:r>
              <a:rPr lang="es-MX" dirty="0"/>
              <a:t>soluciones de la inseguridad</a:t>
            </a:r>
            <a:br>
              <a:rPr lang="es-MX" dirty="0"/>
            </a:br>
            <a:endParaRPr lang="es-MX" dirty="0"/>
          </a:p>
        </p:txBody>
      </p:sp>
      <p:sp>
        <p:nvSpPr>
          <p:cNvPr id="3" name="2 Marcador de contenido"/>
          <p:cNvSpPr>
            <a:spLocks noGrp="1"/>
          </p:cNvSpPr>
          <p:nvPr>
            <p:ph idx="1"/>
          </p:nvPr>
        </p:nvSpPr>
        <p:spPr/>
        <p:txBody>
          <a:bodyPr/>
          <a:lstStyle/>
          <a:p>
            <a:endParaRPr lang="es-MX" dirty="0" smtClean="0"/>
          </a:p>
          <a:p>
            <a:endParaRPr lang="es-MX" dirty="0"/>
          </a:p>
          <a:p>
            <a:r>
              <a:rPr lang="es-MX" dirty="0" smtClean="0"/>
              <a:t>Educación</a:t>
            </a:r>
            <a:endParaRPr lang="es-MX" dirty="0"/>
          </a:p>
          <a:p>
            <a:r>
              <a:rPr lang="es-MX" dirty="0" smtClean="0"/>
              <a:t>Generación de empleos y autoempleos.  </a:t>
            </a:r>
            <a:endParaRPr lang="es-MX" dirty="0"/>
          </a:p>
          <a:p>
            <a:r>
              <a:rPr lang="es-MX" dirty="0" smtClean="0"/>
              <a:t>Desaparecer </a:t>
            </a:r>
            <a:r>
              <a:rPr lang="es-MX" dirty="0"/>
              <a:t>a policías municipales raquíticas y </a:t>
            </a:r>
            <a:r>
              <a:rPr lang="es-MX" dirty="0" smtClean="0"/>
              <a:t>corruptas</a:t>
            </a:r>
            <a:r>
              <a:rPr lang="es-MX" dirty="0" smtClean="0"/>
              <a:t>.</a:t>
            </a:r>
          </a:p>
          <a:p>
            <a:endParaRPr lang="es-MX" dirty="0"/>
          </a:p>
          <a:p>
            <a:r>
              <a:rPr lang="es-MX" sz="5400" dirty="0" smtClean="0"/>
              <a:t>Problemas Ambientales </a:t>
            </a:r>
            <a:endParaRPr lang="es-MX" sz="5400" dirty="0"/>
          </a:p>
          <a:p>
            <a:endParaRPr lang="es-MX" dirty="0"/>
          </a:p>
        </p:txBody>
      </p:sp>
    </p:spTree>
    <p:extLst>
      <p:ext uri="{BB962C8B-B14F-4D97-AF65-F5344CB8AC3E}">
        <p14:creationId xmlns:p14="http://schemas.microsoft.com/office/powerpoint/2010/main" val="33457228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899592" y="-16313"/>
            <a:ext cx="7772400" cy="1143000"/>
          </a:xfrm>
          <a:prstGeom prst="rect">
            <a:avLst/>
          </a:prstGeom>
        </p:spPr>
        <p:txBody>
          <a:bodyPr bIns="91440" anchor="b"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b="1" dirty="0" smtClean="0">
                <a:solidFill>
                  <a:prstClr val="white"/>
                </a:solidFill>
                <a:latin typeface="Arial" pitchFamily="34" charset="0"/>
                <a:cs typeface="Arial" pitchFamily="34" charset="0"/>
              </a:rPr>
              <a:t>Medio Ambiente </a:t>
            </a:r>
            <a:endParaRPr lang="es-MX" b="1" dirty="0">
              <a:solidFill>
                <a:prstClr val="white"/>
              </a:solidFill>
              <a:latin typeface="Arial" pitchFamily="34" charset="0"/>
              <a:cs typeface="Arial" pitchFamily="34" charset="0"/>
            </a:endParaRPr>
          </a:p>
        </p:txBody>
      </p:sp>
      <p:graphicFrame>
        <p:nvGraphicFramePr>
          <p:cNvPr id="5" name="4 Diagrama"/>
          <p:cNvGraphicFramePr/>
          <p:nvPr>
            <p:extLst>
              <p:ext uri="{D42A27DB-BD31-4B8C-83A1-F6EECF244321}">
                <p14:modId xmlns:p14="http://schemas.microsoft.com/office/powerpoint/2010/main" val="1613017658"/>
              </p:ext>
            </p:extLst>
          </p:nvPr>
        </p:nvGraphicFramePr>
        <p:xfrm>
          <a:off x="683568" y="1412776"/>
          <a:ext cx="799288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188640"/>
            <a:ext cx="2736850" cy="492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64011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Guion explicativo </a:t>
            </a:r>
            <a:endParaRPr lang="es-MX" dirty="0"/>
          </a:p>
        </p:txBody>
      </p:sp>
      <p:sp>
        <p:nvSpPr>
          <p:cNvPr id="3" name="2 Marcador de contenido"/>
          <p:cNvSpPr>
            <a:spLocks noGrp="1"/>
          </p:cNvSpPr>
          <p:nvPr>
            <p:ph idx="1"/>
          </p:nvPr>
        </p:nvSpPr>
        <p:spPr/>
        <p:txBody>
          <a:bodyPr>
            <a:normAutofit fontScale="77500" lnSpcReduction="20000"/>
          </a:bodyPr>
          <a:lstStyle/>
          <a:p>
            <a:pPr marL="114300" indent="0" algn="just">
              <a:buNone/>
            </a:pPr>
            <a:r>
              <a:rPr lang="es-MX" dirty="0" smtClean="0"/>
              <a:t>El presente material esta elaborado para el desarrollo del  Modulo IV “Prospectiva de México en el contexto internacional”, de la materia de México ante el contexto internacional. El propósito  del modulo es: interpreta su realidad social, percibiendo los conflictos nacionales y mundiales dentro de un contexto global interdependientemente y actúa de manera propositiva, planteando alternativas de solución.  Las competencias a desarrollar son:</a:t>
            </a:r>
          </a:p>
          <a:p>
            <a:pPr marL="114300" indent="0" algn="just">
              <a:buNone/>
            </a:pPr>
            <a:r>
              <a:rPr lang="es-MX" dirty="0" smtClean="0"/>
              <a:t>Genérica: </a:t>
            </a:r>
          </a:p>
          <a:p>
            <a:pPr marL="114300" indent="0" algn="just">
              <a:buNone/>
            </a:pPr>
            <a:r>
              <a:rPr lang="es-MX" dirty="0" smtClean="0"/>
              <a:t>9. Participa con una conciencia cívica y ética en la vida de su comunidad, región México y el mundo.</a:t>
            </a:r>
          </a:p>
          <a:p>
            <a:pPr marL="114300" indent="0" algn="just">
              <a:buNone/>
            </a:pPr>
            <a:r>
              <a:rPr lang="es-MX" dirty="0" smtClean="0"/>
              <a:t>9.5 Actúa de manera propositiva frente a fenómenos de la sociedad y se mantiene informado.</a:t>
            </a:r>
          </a:p>
          <a:p>
            <a:pPr marL="114300" indent="0" algn="just">
              <a:buNone/>
            </a:pPr>
            <a:r>
              <a:rPr lang="es-MX" dirty="0" smtClean="0"/>
              <a:t>9.6 advierte que los fenómenos que se desarrollan en el ámbito local, nacional e internacional, ocurren dentro de un contexto global interdependiente. </a:t>
            </a:r>
          </a:p>
          <a:p>
            <a:pPr marL="114300" indent="0" algn="just">
              <a:buNone/>
            </a:pPr>
            <a:r>
              <a:rPr lang="es-MX" dirty="0" smtClean="0"/>
              <a:t>Disciplinar Básica:</a:t>
            </a:r>
          </a:p>
          <a:p>
            <a:pPr marL="114300" indent="0" algn="just">
              <a:buNone/>
            </a:pPr>
            <a:r>
              <a:rPr lang="es-MX" dirty="0" smtClean="0"/>
              <a:t>3. Interpreta su realidad social a partir de los procesos históricos locales, nacionales e internacionales que los han configurado. El material es amplio ya que los problemas que existen tanto en el ámbito local como internacional lo ameritan, pero es muy grafico para su mayor comprensión. </a:t>
            </a:r>
            <a:endParaRPr lang="es-MX" dirty="0"/>
          </a:p>
        </p:txBody>
      </p:sp>
    </p:spTree>
    <p:extLst>
      <p:ext uri="{BB962C8B-B14F-4D97-AF65-F5344CB8AC3E}">
        <p14:creationId xmlns:p14="http://schemas.microsoft.com/office/powerpoint/2010/main" val="32596199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728700"/>
            <a:ext cx="7272808" cy="5454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71745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2094437545"/>
              </p:ext>
            </p:extLst>
          </p:nvPr>
        </p:nvGraphicFramePr>
        <p:xfrm>
          <a:off x="395536" y="260648"/>
          <a:ext cx="8352928"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Elipse"/>
          <p:cNvSpPr/>
          <p:nvPr/>
        </p:nvSpPr>
        <p:spPr>
          <a:xfrm>
            <a:off x="3707904" y="2852936"/>
            <a:ext cx="2376264" cy="1584176"/>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defRPr/>
            </a:pPr>
            <a:r>
              <a:rPr lang="es-MX" kern="0" dirty="0">
                <a:solidFill>
                  <a:prstClr val="black"/>
                </a:solidFill>
                <a:latin typeface="Arial" pitchFamily="34" charset="0"/>
                <a:cs typeface="Arial" pitchFamily="34" charset="0"/>
              </a:rPr>
              <a:t>Medidas Preventivas para el Medio Ambiente </a:t>
            </a:r>
            <a:endParaRPr lang="es-MX" kern="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9692619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74638"/>
            <a:ext cx="8219256" cy="135416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base"/>
            <a:r>
              <a:rPr lang="es-MX" sz="1600" i="1" dirty="0" smtClean="0">
                <a:latin typeface="Arial" pitchFamily="34" charset="0"/>
                <a:cs typeface="Arial" pitchFamily="34" charset="0"/>
              </a:rPr>
              <a:t>“Toda persona tiene derecho a un medio ambiente adecuado para su desarrollo y bienestar.”</a:t>
            </a:r>
            <a:r>
              <a:rPr lang="es-MX" sz="1600" dirty="0" smtClean="0">
                <a:latin typeface="Arial" pitchFamily="34" charset="0"/>
                <a:cs typeface="Arial" pitchFamily="34" charset="0"/>
              </a:rPr>
              <a:t/>
            </a:r>
            <a:br>
              <a:rPr lang="es-MX" sz="1600" dirty="0" smtClean="0">
                <a:latin typeface="Arial" pitchFamily="34" charset="0"/>
                <a:cs typeface="Arial" pitchFamily="34" charset="0"/>
              </a:rPr>
            </a:br>
            <a:r>
              <a:rPr lang="es-MX" sz="1600" dirty="0" smtClean="0">
                <a:latin typeface="Arial" pitchFamily="34" charset="0"/>
                <a:cs typeface="Arial" pitchFamily="34" charset="0"/>
              </a:rPr>
              <a:t>Art. 4to. Constitucional.</a:t>
            </a:r>
            <a:br>
              <a:rPr lang="es-MX" sz="1600" dirty="0" smtClean="0">
                <a:latin typeface="Arial" pitchFamily="34" charset="0"/>
                <a:cs typeface="Arial" pitchFamily="34" charset="0"/>
              </a:rPr>
            </a:br>
            <a:endParaRPr lang="es-MX" sz="1600" dirty="0">
              <a:latin typeface="Arial" pitchFamily="34" charset="0"/>
              <a:cs typeface="Arial" pitchFamily="34" charset="0"/>
            </a:endParaRPr>
          </a:p>
        </p:txBody>
      </p:sp>
      <p:sp>
        <p:nvSpPr>
          <p:cNvPr id="3" name="2 Marcador de contenido"/>
          <p:cNvSpPr txBox="1">
            <a:spLocks/>
          </p:cNvSpPr>
          <p:nvPr/>
        </p:nvSpPr>
        <p:spPr>
          <a:xfrm>
            <a:off x="3112918" y="1052736"/>
            <a:ext cx="5688632" cy="5586848"/>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sz="1600" dirty="0" smtClean="0">
                <a:latin typeface="Arial" pitchFamily="34" charset="0"/>
                <a:cs typeface="Arial" pitchFamily="34" charset="0"/>
              </a:rPr>
              <a:t>De acuerdo al Fondo Mundial para la Naturaleza en México en su  Informe “Planeta Vivo 2010”, en México :</a:t>
            </a:r>
          </a:p>
          <a:p>
            <a:endParaRPr lang="es-MX" sz="1600" dirty="0" smtClean="0">
              <a:latin typeface="Arial" pitchFamily="34" charset="0"/>
              <a:cs typeface="Arial" pitchFamily="34" charset="0"/>
            </a:endParaRPr>
          </a:p>
          <a:p>
            <a:pPr marL="0" indent="0">
              <a:buFont typeface="Arial" pitchFamily="34" charset="0"/>
              <a:buNone/>
            </a:pPr>
            <a:endParaRPr lang="es-MX" sz="1600" dirty="0" smtClean="0">
              <a:latin typeface="Arial" pitchFamily="34" charset="0"/>
              <a:cs typeface="Arial" pitchFamily="34" charset="0"/>
            </a:endParaRPr>
          </a:p>
          <a:p>
            <a:pPr marL="0" indent="0">
              <a:buFont typeface="Arial" pitchFamily="34" charset="0"/>
              <a:buNone/>
            </a:pPr>
            <a:endParaRPr lang="es-MX" sz="1600" dirty="0" smtClean="0">
              <a:solidFill>
                <a:prstClr val="white"/>
              </a:solidFill>
              <a:latin typeface="Arial" pitchFamily="34" charset="0"/>
              <a:cs typeface="Arial" pitchFamily="34" charset="0"/>
            </a:endParaRPr>
          </a:p>
          <a:p>
            <a:pPr marL="0" indent="0">
              <a:buFont typeface="Arial" pitchFamily="34" charset="0"/>
              <a:buNone/>
            </a:pPr>
            <a:endParaRPr lang="es-MX" sz="1600" dirty="0" smtClean="0">
              <a:solidFill>
                <a:prstClr val="white"/>
              </a:solidFill>
              <a:latin typeface="Arial" pitchFamily="34" charset="0"/>
              <a:cs typeface="Arial" pitchFamily="34" charset="0"/>
            </a:endParaRPr>
          </a:p>
          <a:p>
            <a:pPr marL="0" indent="0">
              <a:buFont typeface="Arial" pitchFamily="34" charset="0"/>
              <a:buNone/>
            </a:pPr>
            <a:endParaRPr lang="es-MX" sz="1600" dirty="0" smtClean="0">
              <a:solidFill>
                <a:prstClr val="white"/>
              </a:solidFill>
              <a:latin typeface="Arial" pitchFamily="34" charset="0"/>
              <a:cs typeface="Arial" pitchFamily="34" charset="0"/>
            </a:endParaRPr>
          </a:p>
          <a:p>
            <a:pPr marL="0" indent="0">
              <a:buFont typeface="Arial" pitchFamily="34" charset="0"/>
              <a:buNone/>
            </a:pPr>
            <a:endParaRPr lang="es-MX" sz="1000" dirty="0" smtClean="0">
              <a:solidFill>
                <a:prstClr val="white"/>
              </a:solidFill>
              <a:latin typeface="Arial" pitchFamily="34" charset="0"/>
              <a:cs typeface="Arial" pitchFamily="34" charset="0"/>
            </a:endParaRPr>
          </a:p>
          <a:p>
            <a:pPr marL="0" indent="0">
              <a:buFont typeface="Arial" pitchFamily="34" charset="0"/>
              <a:buNone/>
            </a:pPr>
            <a:endParaRPr lang="es-MX" sz="1000" dirty="0" smtClean="0">
              <a:latin typeface="Arial" pitchFamily="34" charset="0"/>
              <a:cs typeface="Arial" pitchFamily="34" charset="0"/>
            </a:endParaRPr>
          </a:p>
          <a:p>
            <a:pPr marL="0" indent="0">
              <a:buFont typeface="Arial" pitchFamily="34" charset="0"/>
              <a:buNone/>
            </a:pPr>
            <a:endParaRPr lang="es-MX" sz="1000" dirty="0" smtClean="0">
              <a:latin typeface="Arial" pitchFamily="34" charset="0"/>
              <a:cs typeface="Arial" pitchFamily="34" charset="0"/>
            </a:endParaRPr>
          </a:p>
          <a:p>
            <a:pPr marL="0" indent="0">
              <a:buFont typeface="Arial" pitchFamily="34" charset="0"/>
              <a:buNone/>
            </a:pPr>
            <a:endParaRPr lang="es-MX" sz="1000" dirty="0" smtClean="0">
              <a:latin typeface="Arial" pitchFamily="34" charset="0"/>
              <a:cs typeface="Arial" pitchFamily="34" charset="0"/>
            </a:endParaRPr>
          </a:p>
          <a:p>
            <a:pPr marL="0" indent="0">
              <a:buFont typeface="Arial" pitchFamily="34" charset="0"/>
              <a:buNone/>
            </a:pPr>
            <a:endParaRPr lang="es-MX" sz="1000" dirty="0" smtClean="0">
              <a:latin typeface="Arial" pitchFamily="34" charset="0"/>
              <a:cs typeface="Arial" pitchFamily="34" charset="0"/>
            </a:endParaRPr>
          </a:p>
          <a:p>
            <a:pPr marL="0" indent="0">
              <a:buFont typeface="Arial" pitchFamily="34" charset="0"/>
              <a:buNone/>
            </a:pPr>
            <a:r>
              <a:rPr lang="es-MX" sz="1000" dirty="0" smtClean="0">
                <a:latin typeface="Arial" pitchFamily="34" charset="0"/>
                <a:cs typeface="Arial" pitchFamily="34" charset="0"/>
              </a:rPr>
              <a:t>( hectárea global equivalente a 1 Hectárea de producción media anual)</a:t>
            </a:r>
          </a:p>
          <a:p>
            <a:pPr marL="0" indent="0" algn="ctr">
              <a:buFont typeface="Arial" pitchFamily="34" charset="0"/>
              <a:buNone/>
            </a:pPr>
            <a:endParaRPr lang="es-MX" sz="1600" dirty="0" smtClean="0">
              <a:latin typeface="Arial" pitchFamily="34" charset="0"/>
              <a:cs typeface="Arial" pitchFamily="34" charset="0"/>
            </a:endParaRPr>
          </a:p>
          <a:p>
            <a:r>
              <a:rPr lang="es-MX" sz="1600" dirty="0" smtClean="0">
                <a:latin typeface="Arial" pitchFamily="34" charset="0"/>
                <a:cs typeface="Arial" pitchFamily="34" charset="0"/>
              </a:rPr>
              <a:t>Es decir que en promedio los mexicanos con el actual ritmo de consumo, necesitaríamos DOS </a:t>
            </a:r>
            <a:r>
              <a:rPr lang="es-MX" sz="1600" dirty="0" err="1" smtClean="0">
                <a:latin typeface="Arial" pitchFamily="34" charset="0"/>
                <a:cs typeface="Arial" pitchFamily="34" charset="0"/>
              </a:rPr>
              <a:t>Mexico</a:t>
            </a:r>
            <a:r>
              <a:rPr lang="es-MX" sz="1600" dirty="0" smtClean="0">
                <a:latin typeface="Arial" pitchFamily="34" charset="0"/>
                <a:cs typeface="Arial" pitchFamily="34" charset="0"/>
              </a:rPr>
              <a:t> para satisfacer la demanda de recursos naturales. Si cada ciudadano en el mundo viviera como un Mexicano necesitaríamos 1.6 planetas .</a:t>
            </a:r>
            <a:endParaRPr lang="es-MX" sz="1600" dirty="0">
              <a:latin typeface="Arial" pitchFamily="34" charset="0"/>
              <a:cs typeface="Arial" pitchFamily="34"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0824" y="1866399"/>
            <a:ext cx="5041900"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939" y="1052736"/>
            <a:ext cx="2753966"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67013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4" name="3 Marcador de texto"/>
          <p:cNvSpPr>
            <a:spLocks noGrp="1"/>
          </p:cNvSpPr>
          <p:nvPr>
            <p:ph type="body" idx="1"/>
          </p:nvPr>
        </p:nvSpPr>
        <p:spPr/>
        <p:txBody>
          <a:bodyPr>
            <a:noAutofit/>
          </a:bodyPr>
          <a:lstStyle/>
          <a:p>
            <a:pPr algn="r"/>
            <a:r>
              <a:rPr lang="es-MX" sz="4400" dirty="0" smtClean="0"/>
              <a:t>2. Logros </a:t>
            </a:r>
            <a:r>
              <a:rPr lang="es-MX" sz="4400" dirty="0"/>
              <a:t>y fracasos que México a tenido en el siglo XXI en educación, ciencia y tecnología</a:t>
            </a:r>
            <a:br>
              <a:rPr lang="es-MX" sz="4400" dirty="0"/>
            </a:br>
            <a:endParaRPr lang="es-MX" sz="4400" dirty="0"/>
          </a:p>
        </p:txBody>
      </p:sp>
    </p:spTree>
    <p:extLst>
      <p:ext uri="{BB962C8B-B14F-4D97-AF65-F5344CB8AC3E}">
        <p14:creationId xmlns:p14="http://schemas.microsoft.com/office/powerpoint/2010/main" val="40519729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7200" b="1" i="1" dirty="0" smtClean="0">
                <a:effectLst>
                  <a:outerShdw blurRad="38100" dist="38100" dir="2700000" algn="tl">
                    <a:srgbClr val="000000">
                      <a:alpha val="43137"/>
                    </a:srgbClr>
                  </a:outerShdw>
                </a:effectLst>
                <a:latin typeface="Eras Medium ITC" pitchFamily="34" charset="0"/>
              </a:rPr>
              <a:t>Logros </a:t>
            </a:r>
            <a:endParaRPr lang="es-MX" sz="7200" dirty="0"/>
          </a:p>
        </p:txBody>
      </p:sp>
      <p:sp>
        <p:nvSpPr>
          <p:cNvPr id="3" name="2 Marcador de contenido"/>
          <p:cNvSpPr>
            <a:spLocks noGrp="1"/>
          </p:cNvSpPr>
          <p:nvPr>
            <p:ph idx="1"/>
          </p:nvPr>
        </p:nvSpPr>
        <p:spPr/>
        <p:txBody>
          <a:bodyPr>
            <a:normAutofit/>
          </a:bodyPr>
          <a:lstStyle/>
          <a:p>
            <a:pPr algn="just"/>
            <a:r>
              <a:rPr lang="es-MX" sz="2800" dirty="0" smtClean="0"/>
              <a:t>Uno de los logros en México fue  el paso a la modernización a través de la globalización</a:t>
            </a:r>
            <a:r>
              <a:rPr lang="es-MX" sz="3200" b="1" dirty="0" smtClean="0"/>
              <a:t>. </a:t>
            </a:r>
            <a:endParaRPr lang="es-MX" sz="3200" b="1" dirty="0"/>
          </a:p>
        </p:txBody>
      </p:sp>
      <p:pic>
        <p:nvPicPr>
          <p:cNvPr id="4099" name="Picture 3" descr="C:\Users\SAUL\Downloads\globalizacion.jpg"/>
          <p:cNvPicPr>
            <a:picLocks noChangeAspect="1" noChangeArrowheads="1"/>
          </p:cNvPicPr>
          <p:nvPr/>
        </p:nvPicPr>
        <p:blipFill>
          <a:blip r:embed="rId2" cstate="print"/>
          <a:srcRect/>
          <a:stretch>
            <a:fillRect/>
          </a:stretch>
        </p:blipFill>
        <p:spPr bwMode="auto">
          <a:xfrm>
            <a:off x="2195736" y="2852936"/>
            <a:ext cx="3667869" cy="3163813"/>
          </a:xfrm>
          <a:prstGeom prst="rect">
            <a:avLst/>
          </a:prstGeom>
          <a:noFill/>
        </p:spPr>
      </p:pic>
    </p:spTree>
    <p:extLst>
      <p:ext uri="{BB962C8B-B14F-4D97-AF65-F5344CB8AC3E}">
        <p14:creationId xmlns:p14="http://schemas.microsoft.com/office/powerpoint/2010/main" val="18318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7"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5" name="4 Marcador de contenido"/>
          <p:cNvPicPr>
            <a:picLocks noGrp="1"/>
          </p:cNvPicPr>
          <p:nvPr>
            <p:ph idx="1"/>
          </p:nvPr>
        </p:nvPicPr>
        <p:blipFill>
          <a:blip r:embed="rId2"/>
          <a:stretch>
            <a:fillRect/>
          </a:stretch>
        </p:blipFill>
        <p:spPr>
          <a:xfrm>
            <a:off x="5364088" y="3714752"/>
            <a:ext cx="1524000" cy="1000125"/>
          </a:xfrm>
          <a:prstGeom prst="rect">
            <a:avLst/>
          </a:prstGeom>
        </p:spPr>
      </p:pic>
      <p:sp>
        <p:nvSpPr>
          <p:cNvPr id="4" name="3 Rectángulo"/>
          <p:cNvSpPr/>
          <p:nvPr/>
        </p:nvSpPr>
        <p:spPr>
          <a:xfrm>
            <a:off x="1071539" y="428605"/>
            <a:ext cx="7429552" cy="3046988"/>
          </a:xfrm>
          <a:prstGeom prst="rect">
            <a:avLst/>
          </a:prstGeom>
        </p:spPr>
        <p:txBody>
          <a:bodyPr wrap="square">
            <a:spAutoFit/>
          </a:bodyPr>
          <a:lstStyle/>
          <a:p>
            <a:pPr marL="68580" algn="just"/>
            <a:r>
              <a:rPr lang="es-MX" sz="2400" dirty="0">
                <a:solidFill>
                  <a:srgbClr val="2F2B20"/>
                </a:solidFill>
                <a:latin typeface="Arial" pitchFamily="34" charset="0"/>
                <a:cs typeface="Arial" pitchFamily="34" charset="0"/>
              </a:rPr>
              <a:t>A lo largo de la historia, la tecnología ha impactado en el que hacer científico, en el campo de la biología ha hecho aportes como:</a:t>
            </a:r>
          </a:p>
          <a:p>
            <a:pPr algn="just">
              <a:buFont typeface="Wingdings" pitchFamily="2" charset="2"/>
              <a:buChar char="v"/>
            </a:pPr>
            <a:r>
              <a:rPr lang="es-MX" sz="2400" dirty="0">
                <a:solidFill>
                  <a:srgbClr val="2F2B20"/>
                </a:solidFill>
                <a:latin typeface="Arial" pitchFamily="34" charset="0"/>
                <a:cs typeface="Arial" pitchFamily="34" charset="0"/>
              </a:rPr>
              <a:t>Descubrieron que los organismos están compuestos por células.</a:t>
            </a:r>
          </a:p>
          <a:p>
            <a:pPr algn="just">
              <a:buFont typeface="Wingdings" pitchFamily="2" charset="2"/>
              <a:buChar char="v"/>
            </a:pPr>
            <a:r>
              <a:rPr lang="es-MX" sz="2400" dirty="0">
                <a:solidFill>
                  <a:srgbClr val="2F2B20"/>
                </a:solidFill>
                <a:latin typeface="Arial" pitchFamily="34" charset="0"/>
                <a:cs typeface="Arial" pitchFamily="34" charset="0"/>
              </a:rPr>
              <a:t>Rayos x, análisis en diferentes dimensiones 3D, 4D.</a:t>
            </a:r>
          </a:p>
          <a:p>
            <a:pPr algn="just">
              <a:buFont typeface="Wingdings" pitchFamily="2" charset="2"/>
              <a:buChar char="v"/>
            </a:pPr>
            <a:r>
              <a:rPr lang="es-MX" sz="2400" dirty="0">
                <a:solidFill>
                  <a:srgbClr val="2F2B20"/>
                </a:solidFill>
                <a:latin typeface="Arial" pitchFamily="34" charset="0"/>
                <a:cs typeface="Arial" pitchFamily="34" charset="0"/>
              </a:rPr>
              <a:t>La estructura elíptica del ADN.</a:t>
            </a:r>
            <a:endParaRPr lang="es-MX" sz="2400" dirty="0">
              <a:solidFill>
                <a:srgbClr val="2F2B20"/>
              </a:solidFill>
              <a:latin typeface="Arial" pitchFamily="34" charset="0"/>
              <a:cs typeface="Arial" pitchFamily="34" charset="0"/>
            </a:endParaRPr>
          </a:p>
        </p:txBody>
      </p:sp>
      <p:pic>
        <p:nvPicPr>
          <p:cNvPr id="6" name="5 Imagen"/>
          <p:cNvPicPr/>
          <p:nvPr/>
        </p:nvPicPr>
        <p:blipFill>
          <a:blip r:embed="rId3"/>
          <a:stretch>
            <a:fillRect/>
          </a:stretch>
        </p:blipFill>
        <p:spPr>
          <a:xfrm>
            <a:off x="1071538" y="3714752"/>
            <a:ext cx="3214710" cy="2643206"/>
          </a:xfrm>
          <a:prstGeom prst="rect">
            <a:avLst/>
          </a:prstGeom>
        </p:spPr>
      </p:pic>
    </p:spTree>
    <p:extLst>
      <p:ext uri="{BB962C8B-B14F-4D97-AF65-F5344CB8AC3E}">
        <p14:creationId xmlns:p14="http://schemas.microsoft.com/office/powerpoint/2010/main" val="4084369813"/>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solidFill>
                  <a:schemeClr val="tx1"/>
                </a:solidFill>
                <a:latin typeface="Arial" pitchFamily="34" charset="0"/>
                <a:cs typeface="Arial" pitchFamily="34" charset="0"/>
              </a:rPr>
              <a:t>FRACASOS</a:t>
            </a:r>
            <a:endParaRPr lang="es-MX" dirty="0">
              <a:solidFill>
                <a:schemeClr val="tx1"/>
              </a:solidFill>
              <a:latin typeface="Arial" pitchFamily="34" charset="0"/>
              <a:cs typeface="Arial" pitchFamily="34" charset="0"/>
            </a:endParaRPr>
          </a:p>
        </p:txBody>
      </p:sp>
      <p:sp>
        <p:nvSpPr>
          <p:cNvPr id="3" name="2 Marcador de contenido"/>
          <p:cNvSpPr>
            <a:spLocks noGrp="1"/>
          </p:cNvSpPr>
          <p:nvPr>
            <p:ph idx="1"/>
          </p:nvPr>
        </p:nvSpPr>
        <p:spPr>
          <a:xfrm>
            <a:off x="914400" y="1428736"/>
            <a:ext cx="7772400" cy="4926824"/>
          </a:xfrm>
        </p:spPr>
        <p:txBody>
          <a:bodyPr>
            <a:normAutofit/>
          </a:bodyPr>
          <a:lstStyle/>
          <a:p>
            <a:r>
              <a:rPr lang="es-MX" sz="1800" dirty="0" smtClean="0">
                <a:latin typeface="Arial" pitchFamily="34" charset="0"/>
                <a:cs typeface="Arial" pitchFamily="34" charset="0"/>
              </a:rPr>
              <a:t>El creciente aumento mundial del consumo de bienes electrónicos ha provocado una peligrosa explosión en la generación de basura que contiene químicos tóxicos que no pueden desecharse o reciclarse de manera segura. Cada año, cientos de miles de computadoras y teléfonos móviles viejos son depositados en basureros o incinerados. Miles más se exportan, con frecuencia y de manera ilegal, de países industrializados a Asia y África donde trabajadores de basureros, muchos de ellos niños, son expuestos a un coctel de químicos tóxicos y venenos. </a:t>
            </a:r>
          </a:p>
          <a:p>
            <a:endParaRPr lang="es-MX" sz="1800" dirty="0" smtClean="0"/>
          </a:p>
          <a:p>
            <a:pPr>
              <a:buNone/>
            </a:pPr>
            <a:endParaRPr lang="es-MX" dirty="0"/>
          </a:p>
        </p:txBody>
      </p:sp>
      <p:pic>
        <p:nvPicPr>
          <p:cNvPr id="4" name="Picture 2" descr="http://t1.gstatic.com/images?q=tbn:ANd9GcQm-Z-PezTwQSb1pQ7Y__oyuV1rDCbD1n5Wo8gUr85xGLTKZwKU">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61" y="4000505"/>
            <a:ext cx="4399508" cy="2308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1637237"/>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Analicemos que ha sucedido en los últimos 3 periodos presidenciables. </a:t>
            </a:r>
          </a:p>
          <a:p>
            <a:endParaRPr lang="es-MX" dirty="0" smtClean="0"/>
          </a:p>
          <a:p>
            <a:pPr lvl="2"/>
            <a:r>
              <a:rPr lang="es-MX" sz="2400" b="1" dirty="0" smtClean="0"/>
              <a:t>Actividad </a:t>
            </a:r>
            <a:endParaRPr lang="es-MX" sz="2400" b="1" dirty="0"/>
          </a:p>
          <a:p>
            <a:r>
              <a:rPr lang="es-MX" dirty="0" smtClean="0"/>
              <a:t>De manera individual pregúntate y responde </a:t>
            </a:r>
            <a:endParaRPr lang="es-MX" dirty="0"/>
          </a:p>
          <a:p>
            <a:r>
              <a:rPr lang="es-MX" dirty="0" smtClean="0"/>
              <a:t>¿Qué es lo que ha pasado en mi país en estos 15 años?</a:t>
            </a:r>
          </a:p>
          <a:p>
            <a:r>
              <a:rPr lang="es-MX" dirty="0" smtClean="0"/>
              <a:t>Los cambios me están beneficiando </a:t>
            </a:r>
            <a:endParaRPr lang="es-MX" dirty="0"/>
          </a:p>
          <a:p>
            <a:r>
              <a:rPr lang="es-MX" dirty="0" smtClean="0"/>
              <a:t>Tendrá consecuencias las decisiones  que se tomen hoy dentro de algunos años…..</a:t>
            </a:r>
          </a:p>
        </p:txBody>
      </p:sp>
    </p:spTree>
    <p:extLst>
      <p:ext uri="{BB962C8B-B14F-4D97-AF65-F5344CB8AC3E}">
        <p14:creationId xmlns:p14="http://schemas.microsoft.com/office/powerpoint/2010/main" val="14781332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MX" dirty="0" smtClean="0"/>
              <a:t>Sexenio </a:t>
            </a:r>
            <a:r>
              <a:rPr lang="es-MX" dirty="0" smtClean="0"/>
              <a:t>2000-2006 Vicente Fox</a:t>
            </a:r>
            <a:endParaRPr lang="es-MX" dirty="0"/>
          </a:p>
        </p:txBody>
      </p:sp>
      <p:sp>
        <p:nvSpPr>
          <p:cNvPr id="5" name="4 Marcador de contenido"/>
          <p:cNvSpPr>
            <a:spLocks noGrp="1"/>
          </p:cNvSpPr>
          <p:nvPr>
            <p:ph idx="1"/>
          </p:nvPr>
        </p:nvSpPr>
        <p:spPr/>
        <p:txBody>
          <a:bodyPr/>
          <a:lstStyle/>
          <a:p>
            <a:r>
              <a:rPr lang="es-MX" dirty="0" smtClean="0"/>
              <a:t>Crecimiento del PIB al 7% anual</a:t>
            </a:r>
          </a:p>
          <a:p>
            <a:r>
              <a:rPr lang="es-MX" dirty="0" smtClean="0"/>
              <a:t>Generación de 1,300,000 empleos por año</a:t>
            </a:r>
          </a:p>
          <a:p>
            <a:r>
              <a:rPr lang="es-MX" dirty="0" smtClean="0"/>
              <a:t>Eliminación del impuesto por tenencia de automóviles</a:t>
            </a:r>
          </a:p>
          <a:p>
            <a:r>
              <a:rPr lang="es-MX" dirty="0" smtClean="0"/>
              <a:t>Terminar con la inseguridad, la violencia y el robo</a:t>
            </a:r>
          </a:p>
        </p:txBody>
      </p:sp>
    </p:spTree>
    <p:extLst>
      <p:ext uri="{BB962C8B-B14F-4D97-AF65-F5344CB8AC3E}">
        <p14:creationId xmlns:p14="http://schemas.microsoft.com/office/powerpoint/2010/main" val="29227496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1259632" y="620688"/>
            <a:ext cx="6781800" cy="1008112"/>
          </a:xfrm>
        </p:spPr>
        <p:txBody>
          <a:bodyPr/>
          <a:lstStyle/>
          <a:p>
            <a:pPr algn="ctr"/>
            <a:r>
              <a:rPr lang="es-MX" dirty="0" smtClean="0"/>
              <a:t>Sexenio 2000-2006</a:t>
            </a:r>
            <a:endParaRPr lang="es-MX" dirty="0"/>
          </a:p>
        </p:txBody>
      </p:sp>
      <p:sp>
        <p:nvSpPr>
          <p:cNvPr id="11" name="10 Marcador de contenido"/>
          <p:cNvSpPr>
            <a:spLocks noGrp="1"/>
          </p:cNvSpPr>
          <p:nvPr>
            <p:ph sz="half" idx="1"/>
          </p:nvPr>
        </p:nvSpPr>
        <p:spPr>
          <a:xfrm>
            <a:off x="4067944" y="1988840"/>
            <a:ext cx="4248472" cy="3888432"/>
          </a:xfrm>
        </p:spPr>
        <p:txBody>
          <a:bodyPr>
            <a:normAutofit lnSpcReduction="10000"/>
          </a:bodyPr>
          <a:lstStyle/>
          <a:p>
            <a:pPr algn="just"/>
            <a:r>
              <a:rPr lang="es-MX" dirty="0" smtClean="0"/>
              <a:t>Falta de austeridad en el gasto; sueldos y prestaciones de funcionario públicos</a:t>
            </a:r>
          </a:p>
          <a:p>
            <a:pPr algn="just"/>
            <a:r>
              <a:rPr lang="es-MX" dirty="0" smtClean="0"/>
              <a:t>Mucho esfuerzo innecesario a las reformas estructurales </a:t>
            </a:r>
          </a:p>
          <a:p>
            <a:pPr algn="just"/>
            <a:r>
              <a:rPr lang="es-MX" dirty="0" smtClean="0"/>
              <a:t>Falta de discreción y prudencia en el sexenio</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204864"/>
            <a:ext cx="3240360"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5592" y="5390979"/>
            <a:ext cx="4572000" cy="338554"/>
          </a:xfrm>
          <a:prstGeom prst="rect">
            <a:avLst/>
          </a:prstGeom>
        </p:spPr>
        <p:txBody>
          <a:bodyPr>
            <a:spAutoFit/>
          </a:bodyPr>
          <a:lstStyle/>
          <a:p>
            <a:r>
              <a:rPr lang="es-MX" sz="1600" dirty="0">
                <a:solidFill>
                  <a:prstClr val="black"/>
                </a:solidFill>
              </a:rPr>
              <a:t>http://www.laguia2000.com/mexico/vicente-fox</a:t>
            </a:r>
          </a:p>
        </p:txBody>
      </p:sp>
    </p:spTree>
    <p:extLst>
      <p:ext uri="{BB962C8B-B14F-4D97-AF65-F5344CB8AC3E}">
        <p14:creationId xmlns:p14="http://schemas.microsoft.com/office/powerpoint/2010/main" val="16711659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ES_tradnl" sz="4400" dirty="0" smtClean="0"/>
              <a:t>Conflictos nacionales y mundiales que afectan la </a:t>
            </a:r>
            <a:r>
              <a:rPr lang="es-ES_tradnl" sz="4400" dirty="0" smtClean="0"/>
              <a:t>pobreza,  </a:t>
            </a:r>
            <a:r>
              <a:rPr lang="es-ES_tradnl" sz="4400" dirty="0" smtClean="0"/>
              <a:t>migración </a:t>
            </a:r>
            <a:r>
              <a:rPr lang="es-ES_tradnl" sz="4400" dirty="0" smtClean="0"/>
              <a:t>inseguridad y medio ambiente en </a:t>
            </a:r>
            <a:r>
              <a:rPr lang="es-ES_tradnl" sz="4400" dirty="0" smtClean="0"/>
              <a:t>México</a:t>
            </a:r>
            <a:r>
              <a:rPr lang="es-ES_tradnl" dirty="0" smtClean="0"/>
              <a:t>.</a:t>
            </a:r>
            <a:endParaRPr lang="es-ES" dirty="0"/>
          </a:p>
        </p:txBody>
      </p:sp>
      <p:sp>
        <p:nvSpPr>
          <p:cNvPr id="3" name="2 Subtítulo"/>
          <p:cNvSpPr>
            <a:spLocks noGrp="1"/>
          </p:cNvSpPr>
          <p:nvPr>
            <p:ph type="subTitle" idx="1"/>
          </p:nvPr>
        </p:nvSpPr>
        <p:spPr/>
        <p:txBody>
          <a:bodyPr>
            <a:normAutofit/>
          </a:bodyPr>
          <a:lstStyle/>
          <a:p>
            <a:pPr algn="r"/>
            <a:endParaRPr lang="es-ES" sz="2000" dirty="0"/>
          </a:p>
        </p:txBody>
      </p:sp>
      <p:pic>
        <p:nvPicPr>
          <p:cNvPr id="1026" name="Picture 2" descr="http://www.elperiodicodemexico.com/galeria2013/670031.jpg"/>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539552" y="4509120"/>
            <a:ext cx="3024336" cy="18722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http://lidereshoy.com.mx/wp-content/uploads/2013/04/M%C3%A9xico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6176" y="4509120"/>
            <a:ext cx="2016225" cy="20162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4173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anim calcmode="lin" valueType="num">
                                      <p:cBhvr>
                                        <p:cTn id="15" dur="1000" fill="hold"/>
                                        <p:tgtEl>
                                          <p:spTgt spid="1028"/>
                                        </p:tgtEl>
                                        <p:attrNameLst>
                                          <p:attrName>ppt_w</p:attrName>
                                        </p:attrNameLst>
                                      </p:cBhvr>
                                      <p:tavLst>
                                        <p:tav tm="0">
                                          <p:val>
                                            <p:fltVal val="0"/>
                                          </p:val>
                                        </p:tav>
                                        <p:tav tm="100000">
                                          <p:val>
                                            <p:strVal val="#ppt_w"/>
                                          </p:val>
                                        </p:tav>
                                      </p:tavLst>
                                    </p:anim>
                                    <p:anim calcmode="lin" valueType="num">
                                      <p:cBhvr>
                                        <p:cTn id="16" dur="1000" fill="hold"/>
                                        <p:tgtEl>
                                          <p:spTgt spid="1028"/>
                                        </p:tgtEl>
                                        <p:attrNameLst>
                                          <p:attrName>ppt_h</p:attrName>
                                        </p:attrNameLst>
                                      </p:cBhvr>
                                      <p:tavLst>
                                        <p:tav tm="0">
                                          <p:val>
                                            <p:fltVal val="0"/>
                                          </p:val>
                                        </p:tav>
                                        <p:tav tm="100000">
                                          <p:val>
                                            <p:strVal val="#ppt_h"/>
                                          </p:val>
                                        </p:tav>
                                      </p:tavLst>
                                    </p:anim>
                                    <p:anim calcmode="lin" valueType="num">
                                      <p:cBhvr>
                                        <p:cTn id="17" dur="1000" fill="hold"/>
                                        <p:tgtEl>
                                          <p:spTgt spid="1028"/>
                                        </p:tgtEl>
                                        <p:attrNameLst>
                                          <p:attrName>style.rotation</p:attrName>
                                        </p:attrNameLst>
                                      </p:cBhvr>
                                      <p:tavLst>
                                        <p:tav tm="0">
                                          <p:val>
                                            <p:fltVal val="90"/>
                                          </p:val>
                                        </p:tav>
                                        <p:tav tm="100000">
                                          <p:val>
                                            <p:fltVal val="0"/>
                                          </p:val>
                                        </p:tav>
                                      </p:tavLst>
                                    </p:anim>
                                    <p:animEffect transition="in" filter="fade">
                                      <p:cBhvr>
                                        <p:cTn id="18" dur="1000"/>
                                        <p:tgtEl>
                                          <p:spTgt spid="1028"/>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half" idx="1"/>
            <p:extLst>
              <p:ext uri="{D42A27DB-BD31-4B8C-83A1-F6EECF244321}">
                <p14:modId xmlns:p14="http://schemas.microsoft.com/office/powerpoint/2010/main" val="3429986253"/>
              </p:ext>
            </p:extLst>
          </p:nvPr>
        </p:nvGraphicFramePr>
        <p:xfrm>
          <a:off x="107504" y="0"/>
          <a:ext cx="8856984" cy="702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86670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600" dirty="0"/>
              <a:t>Sexenio 2006 – </a:t>
            </a:r>
            <a:r>
              <a:rPr lang="es-MX" sz="3600" dirty="0" smtClean="0"/>
              <a:t>2012 Felipe Calderón </a:t>
            </a:r>
            <a:endParaRPr lang="es-MX" sz="36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451069304"/>
              </p:ext>
            </p:extLst>
          </p:nvPr>
        </p:nvGraphicFramePr>
        <p:xfrm>
          <a:off x="179512" y="1556792"/>
          <a:ext cx="8568952" cy="4687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19096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404664"/>
            <a:ext cx="7543800" cy="3024336"/>
          </a:xfrm>
        </p:spPr>
        <p:txBody>
          <a:bodyPr/>
          <a:lstStyle/>
          <a:p>
            <a:r>
              <a:rPr lang="es-MX" dirty="0" smtClean="0"/>
              <a:t>LOGROS</a:t>
            </a:r>
          </a:p>
          <a:p>
            <a:r>
              <a:rPr lang="es-MX" dirty="0" smtClean="0"/>
              <a:t>Políticas Fiscales; de pensiones y energía</a:t>
            </a:r>
          </a:p>
          <a:p>
            <a:r>
              <a:rPr lang="es-MX" dirty="0" smtClean="0"/>
              <a:t>Cobertura universal de salud</a:t>
            </a:r>
          </a:p>
          <a:p>
            <a:r>
              <a:rPr lang="es-MX" dirty="0" smtClean="0"/>
              <a:t>Estabilidad Macroeconómica</a:t>
            </a:r>
          </a:p>
          <a:p>
            <a:r>
              <a:rPr lang="es-MX" dirty="0" smtClean="0"/>
              <a:t>Avances en luchas contra el Narcotráfico</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996952"/>
            <a:ext cx="4968552" cy="2808312"/>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1619672" y="5805264"/>
            <a:ext cx="5958408" cy="369332"/>
          </a:xfrm>
          <a:prstGeom prst="rect">
            <a:avLst/>
          </a:prstGeom>
        </p:spPr>
        <p:txBody>
          <a:bodyPr wrap="square">
            <a:spAutoFit/>
          </a:bodyPr>
          <a:lstStyle/>
          <a:p>
            <a:r>
              <a:rPr lang="es-MX" dirty="0">
                <a:solidFill>
                  <a:prstClr val="black"/>
                </a:solidFill>
              </a:rPr>
              <a:t>http://www.adnpolitico.com/perfiles/felipe-calderon-hinojosa</a:t>
            </a:r>
          </a:p>
        </p:txBody>
      </p:sp>
    </p:spTree>
    <p:extLst>
      <p:ext uri="{BB962C8B-B14F-4D97-AF65-F5344CB8AC3E}">
        <p14:creationId xmlns:p14="http://schemas.microsoft.com/office/powerpoint/2010/main" val="10475407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FRACASOS</a:t>
            </a:r>
          </a:p>
          <a:p>
            <a:r>
              <a:rPr lang="es-MX" dirty="0" smtClean="0"/>
              <a:t>Tasas anémicas de crecimiento económico</a:t>
            </a:r>
          </a:p>
          <a:p>
            <a:r>
              <a:rPr lang="es-MX" dirty="0" smtClean="0"/>
              <a:t>Creación de empleos ínfima</a:t>
            </a:r>
          </a:p>
          <a:p>
            <a:r>
              <a:rPr lang="es-MX" dirty="0" smtClean="0"/>
              <a:t>Incremento en la pobreza</a:t>
            </a:r>
          </a:p>
          <a:p>
            <a:r>
              <a:rPr lang="es-MX" dirty="0" smtClean="0"/>
              <a:t>Incremento de Crímenes y violencia</a:t>
            </a:r>
          </a:p>
          <a:p>
            <a:r>
              <a:rPr lang="es-MX" dirty="0" smtClean="0"/>
              <a:t>Insatisfacción con la democracia</a:t>
            </a:r>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2276872"/>
            <a:ext cx="3333750" cy="221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4716016" y="4869160"/>
            <a:ext cx="4572000" cy="369332"/>
          </a:xfrm>
          <a:prstGeom prst="rect">
            <a:avLst/>
          </a:prstGeom>
        </p:spPr>
        <p:txBody>
          <a:bodyPr>
            <a:spAutoFit/>
          </a:bodyPr>
          <a:lstStyle/>
          <a:p>
            <a:r>
              <a:rPr lang="es-MX" dirty="0">
                <a:solidFill>
                  <a:prstClr val="black"/>
                </a:solidFill>
              </a:rPr>
              <a:t>http://</a:t>
            </a:r>
            <a:r>
              <a:rPr lang="es-MX" sz="1600" dirty="0">
                <a:solidFill>
                  <a:prstClr val="black"/>
                </a:solidFill>
              </a:rPr>
              <a:t>es.wikipedia.org/wiki/Narcotr%C3%A1fico</a:t>
            </a:r>
            <a:endParaRPr lang="es-MX" dirty="0">
              <a:solidFill>
                <a:prstClr val="black"/>
              </a:solidFill>
            </a:endParaRPr>
          </a:p>
        </p:txBody>
      </p:sp>
    </p:spTree>
    <p:extLst>
      <p:ext uri="{BB962C8B-B14F-4D97-AF65-F5344CB8AC3E}">
        <p14:creationId xmlns:p14="http://schemas.microsoft.com/office/powerpoint/2010/main" val="427984840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endParaRPr lang="es-MX" sz="7200" dirty="0"/>
          </a:p>
        </p:txBody>
      </p:sp>
      <p:sp>
        <p:nvSpPr>
          <p:cNvPr id="3" name="2 Marcador de contenido"/>
          <p:cNvSpPr>
            <a:spLocks noGrp="1"/>
          </p:cNvSpPr>
          <p:nvPr>
            <p:ph idx="1"/>
          </p:nvPr>
        </p:nvSpPr>
        <p:spPr/>
        <p:txBody>
          <a:bodyPr>
            <a:normAutofit/>
          </a:bodyPr>
          <a:lstStyle/>
          <a:p>
            <a:pPr algn="just"/>
            <a:r>
              <a:rPr lang="es-MX" sz="2800" b="1" dirty="0" smtClean="0"/>
              <a:t>En la actualidad se esta viviendo las consecuencias de los actos cometidos anteriormente por el gobierno. </a:t>
            </a:r>
            <a:endParaRPr lang="es-MX" sz="2800" b="1" dirty="0"/>
          </a:p>
        </p:txBody>
      </p:sp>
      <p:pic>
        <p:nvPicPr>
          <p:cNvPr id="1026" name="Picture 2" descr="C:\Users\SAUL\Pictures\7ced67c0d648122bcae10129de981341_L.jpg"/>
          <p:cNvPicPr>
            <a:picLocks noChangeAspect="1" noChangeArrowheads="1"/>
          </p:cNvPicPr>
          <p:nvPr/>
        </p:nvPicPr>
        <p:blipFill>
          <a:blip r:embed="rId2" cstate="print"/>
          <a:srcRect/>
          <a:stretch>
            <a:fillRect/>
          </a:stretch>
        </p:blipFill>
        <p:spPr bwMode="auto">
          <a:xfrm>
            <a:off x="5292080" y="3356992"/>
            <a:ext cx="2808312" cy="3312367"/>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5" name="Picture 2" descr="C:\Users\SAUL\Pictures\TABLA MEXICO.png"/>
          <p:cNvPicPr>
            <a:picLocks noChangeAspect="1" noChangeArrowheads="1"/>
          </p:cNvPicPr>
          <p:nvPr/>
        </p:nvPicPr>
        <p:blipFill>
          <a:blip r:embed="rId3" cstate="print"/>
          <a:srcRect/>
          <a:stretch>
            <a:fillRect/>
          </a:stretch>
        </p:blipFill>
        <p:spPr bwMode="auto">
          <a:xfrm>
            <a:off x="1403648" y="3789040"/>
            <a:ext cx="3384376" cy="2376264"/>
          </a:xfrm>
          <a:prstGeom prst="rect">
            <a:avLst/>
          </a:prstGeom>
          <a:noFill/>
        </p:spPr>
      </p:pic>
    </p:spTree>
    <p:extLst>
      <p:ext uri="{BB962C8B-B14F-4D97-AF65-F5344CB8AC3E}">
        <p14:creationId xmlns:p14="http://schemas.microsoft.com/office/powerpoint/2010/main" val="42674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nodePh="1">
                                  <p:stCondLst>
                                    <p:cond delay="0"/>
                                  </p:stCondLst>
                                  <p:endCondLst>
                                    <p:cond evt="begin" delay="0">
                                      <p:tn val="5"/>
                                    </p:cond>
                                  </p:end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SAUL\Downloads\images (2).jpg"/>
          <p:cNvPicPr>
            <a:picLocks noChangeAspect="1" noChangeArrowheads="1"/>
          </p:cNvPicPr>
          <p:nvPr/>
        </p:nvPicPr>
        <p:blipFill>
          <a:blip r:embed="rId2" cstate="print"/>
          <a:srcRect/>
          <a:stretch>
            <a:fillRect/>
          </a:stretch>
        </p:blipFill>
        <p:spPr bwMode="auto">
          <a:xfrm>
            <a:off x="5004048" y="3068960"/>
            <a:ext cx="3057128" cy="3456384"/>
          </a:xfrm>
          <a:prstGeom prst="rect">
            <a:avLst/>
          </a:prstGeom>
          <a:noFill/>
        </p:spPr>
      </p:pic>
      <p:sp>
        <p:nvSpPr>
          <p:cNvPr id="2" name="1 Título"/>
          <p:cNvSpPr>
            <a:spLocks noGrp="1"/>
          </p:cNvSpPr>
          <p:nvPr>
            <p:ph type="title"/>
          </p:nvPr>
        </p:nvSpPr>
        <p:spPr/>
        <p:txBody>
          <a:bodyPr>
            <a:normAutofit fontScale="90000"/>
          </a:bodyPr>
          <a:lstStyle/>
          <a:p>
            <a:pPr algn="ctr"/>
            <a:r>
              <a:rPr lang="es-MX" sz="7200" b="1" i="1" dirty="0" smtClean="0">
                <a:effectLst>
                  <a:outerShdw blurRad="38100" dist="38100" dir="2700000" algn="tl">
                    <a:srgbClr val="000000">
                      <a:alpha val="43137"/>
                    </a:srgbClr>
                  </a:outerShdw>
                </a:effectLst>
                <a:latin typeface="Eras Medium ITC" pitchFamily="34" charset="0"/>
              </a:rPr>
              <a:t>Fracasos</a:t>
            </a:r>
            <a:endParaRPr lang="es-MX" sz="7200" dirty="0"/>
          </a:p>
        </p:txBody>
      </p:sp>
      <p:sp>
        <p:nvSpPr>
          <p:cNvPr id="3" name="2 Marcador de contenido"/>
          <p:cNvSpPr>
            <a:spLocks noGrp="1"/>
          </p:cNvSpPr>
          <p:nvPr>
            <p:ph idx="1"/>
          </p:nvPr>
        </p:nvSpPr>
        <p:spPr/>
        <p:txBody>
          <a:bodyPr>
            <a:normAutofit/>
          </a:bodyPr>
          <a:lstStyle/>
          <a:p>
            <a:pPr algn="just">
              <a:buFont typeface="Wingdings" pitchFamily="2" charset="2"/>
              <a:buChar char="Ø"/>
            </a:pPr>
            <a:r>
              <a:rPr lang="es-MX" sz="2800" b="1" dirty="0" smtClean="0"/>
              <a:t>Emprendió un combate al crimen organizado.</a:t>
            </a:r>
          </a:p>
          <a:p>
            <a:pPr algn="just">
              <a:buFont typeface="Wingdings" pitchFamily="2" charset="2"/>
              <a:buChar char="Ø"/>
            </a:pPr>
            <a:r>
              <a:rPr lang="es-MX" sz="2800" b="1" dirty="0" smtClean="0"/>
              <a:t>Comando armado asesina a 17 jóvenes en ciudad Juárez </a:t>
            </a:r>
            <a:r>
              <a:rPr lang="es-MX" sz="2800" b="1" dirty="0" smtClean="0"/>
              <a:t>Chihuahua</a:t>
            </a:r>
          </a:p>
          <a:p>
            <a:pPr algn="just">
              <a:buFont typeface="Wingdings" pitchFamily="2" charset="2"/>
              <a:buChar char="Ø"/>
            </a:pPr>
            <a:r>
              <a:rPr lang="es-MX" sz="2800" b="1" dirty="0" smtClean="0"/>
              <a:t>Se encuentran en diferentes lugares </a:t>
            </a:r>
          </a:p>
          <a:p>
            <a:pPr algn="just">
              <a:buFont typeface="Wingdings" pitchFamily="2" charset="2"/>
              <a:buChar char="Ø"/>
            </a:pPr>
            <a:r>
              <a:rPr lang="es-MX" sz="2800" b="1" dirty="0" smtClean="0"/>
              <a:t>Fosas clandestinas </a:t>
            </a:r>
          </a:p>
          <a:p>
            <a:pPr algn="just">
              <a:buFont typeface="Wingdings" pitchFamily="2" charset="2"/>
              <a:buChar char="Ø"/>
            </a:pPr>
            <a:r>
              <a:rPr lang="es-MX" sz="2800" b="1" dirty="0" smtClean="0"/>
              <a:t>Aumenta el numero de desaparecidos </a:t>
            </a:r>
            <a:endParaRPr lang="es-MX" sz="2800" b="1" dirty="0"/>
          </a:p>
        </p:txBody>
      </p:sp>
    </p:spTree>
    <p:extLst>
      <p:ext uri="{BB962C8B-B14F-4D97-AF65-F5344CB8AC3E}">
        <p14:creationId xmlns:p14="http://schemas.microsoft.com/office/powerpoint/2010/main" val="3441568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amond(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amond(in)">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nodeType="clickEffect">
                                  <p:stCondLst>
                                    <p:cond delay="0"/>
                                  </p:stCondLst>
                                  <p:childTnLst>
                                    <p:set>
                                      <p:cBhvr>
                                        <p:cTn id="36" dur="1" fill="hold">
                                          <p:stCondLst>
                                            <p:cond delay="0"/>
                                          </p:stCondLst>
                                        </p:cTn>
                                        <p:tgtEl>
                                          <p:spTgt spid="6146"/>
                                        </p:tgtEl>
                                        <p:attrNameLst>
                                          <p:attrName>style.visibility</p:attrName>
                                        </p:attrNameLst>
                                      </p:cBhvr>
                                      <p:to>
                                        <p:strVal val="visible"/>
                                      </p:to>
                                    </p:set>
                                    <p:animEffect transition="in" filter="wedge">
                                      <p:cBhvr>
                                        <p:cTn id="37"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7200" b="1" i="1" dirty="0" smtClean="0">
                <a:effectLst>
                  <a:outerShdw blurRad="38100" dist="38100" dir="2700000" algn="tl">
                    <a:srgbClr val="000000">
                      <a:alpha val="43137"/>
                    </a:srgbClr>
                  </a:outerShdw>
                </a:effectLst>
                <a:latin typeface="Eras Medium ITC" pitchFamily="34" charset="0"/>
              </a:rPr>
              <a:t>Fracasos</a:t>
            </a:r>
            <a:endParaRPr lang="es-MX" sz="7200" dirty="0"/>
          </a:p>
        </p:txBody>
      </p:sp>
      <p:sp>
        <p:nvSpPr>
          <p:cNvPr id="3" name="2 Marcador de contenido"/>
          <p:cNvSpPr>
            <a:spLocks noGrp="1"/>
          </p:cNvSpPr>
          <p:nvPr>
            <p:ph idx="1"/>
          </p:nvPr>
        </p:nvSpPr>
        <p:spPr/>
        <p:txBody>
          <a:bodyPr>
            <a:normAutofit/>
          </a:bodyPr>
          <a:lstStyle/>
          <a:p>
            <a:pPr algn="just"/>
            <a:r>
              <a:rPr lang="es-MX" sz="3200" b="1" dirty="0" smtClean="0"/>
              <a:t>Hallazgo de 72 cadáveres de migrantes centro americanos en san Fernando Tamaulipas. </a:t>
            </a:r>
            <a:endParaRPr lang="es-MX" sz="3200" b="1" dirty="0" smtClean="0"/>
          </a:p>
          <a:p>
            <a:pPr algn="just"/>
            <a:r>
              <a:rPr lang="es-MX" sz="3200" b="1" dirty="0" smtClean="0"/>
              <a:t>  </a:t>
            </a:r>
            <a:endParaRPr lang="es-MX" sz="3200" b="1" dirty="0"/>
          </a:p>
        </p:txBody>
      </p:sp>
      <p:pic>
        <p:nvPicPr>
          <p:cNvPr id="3074" name="Picture 2" descr="C:\Users\SAUL\Downloads\CALAQUITA.jpg"/>
          <p:cNvPicPr>
            <a:picLocks noChangeAspect="1" noChangeArrowheads="1"/>
          </p:cNvPicPr>
          <p:nvPr/>
        </p:nvPicPr>
        <p:blipFill>
          <a:blip r:embed="rId2" cstate="print"/>
          <a:srcRect/>
          <a:stretch>
            <a:fillRect/>
          </a:stretch>
        </p:blipFill>
        <p:spPr bwMode="auto">
          <a:xfrm>
            <a:off x="4932040" y="3789040"/>
            <a:ext cx="3635896" cy="285677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616618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7200" b="1" i="1" dirty="0" smtClean="0">
                <a:effectLst>
                  <a:outerShdw blurRad="38100" dist="38100" dir="2700000" algn="tl">
                    <a:srgbClr val="000000">
                      <a:alpha val="43137"/>
                    </a:srgbClr>
                  </a:outerShdw>
                </a:effectLst>
                <a:latin typeface="Eras Medium ITC" pitchFamily="34" charset="0"/>
              </a:rPr>
              <a:t>Fracasos</a:t>
            </a:r>
            <a:endParaRPr lang="es-MX" sz="7200" dirty="0"/>
          </a:p>
        </p:txBody>
      </p:sp>
      <p:sp>
        <p:nvSpPr>
          <p:cNvPr id="3" name="2 Marcador de contenido"/>
          <p:cNvSpPr>
            <a:spLocks noGrp="1"/>
          </p:cNvSpPr>
          <p:nvPr>
            <p:ph idx="1"/>
          </p:nvPr>
        </p:nvSpPr>
        <p:spPr>
          <a:xfrm>
            <a:off x="1979712" y="1268760"/>
            <a:ext cx="6041679" cy="4373563"/>
          </a:xfrm>
        </p:spPr>
        <p:txBody>
          <a:bodyPr/>
          <a:lstStyle/>
          <a:p>
            <a:pPr algn="just"/>
            <a:r>
              <a:rPr lang="es-MX" sz="3200" b="1" dirty="0" smtClean="0"/>
              <a:t>Muchas de las decisiones tomadas por parte del gobierno  tienden al fracaso por la falta de una buena planeación. </a:t>
            </a:r>
          </a:p>
          <a:p>
            <a:endParaRPr lang="es-MX" dirty="0"/>
          </a:p>
        </p:txBody>
      </p:sp>
      <p:pic>
        <p:nvPicPr>
          <p:cNvPr id="7170" name="Picture 2" descr="C:\Users\SAUL\Downloads\images (1).jpg"/>
          <p:cNvPicPr>
            <a:picLocks noChangeAspect="1" noChangeArrowheads="1"/>
          </p:cNvPicPr>
          <p:nvPr/>
        </p:nvPicPr>
        <p:blipFill>
          <a:blip r:embed="rId2" cstate="print"/>
          <a:srcRect/>
          <a:stretch>
            <a:fillRect/>
          </a:stretch>
        </p:blipFill>
        <p:spPr bwMode="auto">
          <a:xfrm>
            <a:off x="2915816" y="3284984"/>
            <a:ext cx="4752528" cy="3168351"/>
          </a:xfrm>
          <a:prstGeom prst="rect">
            <a:avLst/>
          </a:prstGeom>
          <a:noFill/>
        </p:spPr>
      </p:pic>
    </p:spTree>
    <p:extLst>
      <p:ext uri="{BB962C8B-B14F-4D97-AF65-F5344CB8AC3E}">
        <p14:creationId xmlns:p14="http://schemas.microsoft.com/office/powerpoint/2010/main" val="1331201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nodeType="clickEffect">
                                  <p:stCondLst>
                                    <p:cond delay="0"/>
                                  </p:stCondLst>
                                  <p:childTnLst>
                                    <p:set>
                                      <p:cBhvr>
                                        <p:cTn id="20" dur="1" fill="hold">
                                          <p:stCondLst>
                                            <p:cond delay="0"/>
                                          </p:stCondLst>
                                        </p:cTn>
                                        <p:tgtEl>
                                          <p:spTgt spid="7170"/>
                                        </p:tgtEl>
                                        <p:attrNameLst>
                                          <p:attrName>style.visibility</p:attrName>
                                        </p:attrNameLst>
                                      </p:cBhvr>
                                      <p:to>
                                        <p:strVal val="visible"/>
                                      </p:to>
                                    </p:set>
                                    <p:anim calcmode="lin" valueType="num">
                                      <p:cBhvr>
                                        <p:cTn id="21" dur="500" fill="hold"/>
                                        <p:tgtEl>
                                          <p:spTgt spid="7170"/>
                                        </p:tgtEl>
                                        <p:attrNameLst>
                                          <p:attrName>ppt_w</p:attrName>
                                        </p:attrNameLst>
                                      </p:cBhvr>
                                      <p:tavLst>
                                        <p:tav tm="0">
                                          <p:val>
                                            <p:fltVal val="0"/>
                                          </p:val>
                                        </p:tav>
                                        <p:tav tm="100000">
                                          <p:val>
                                            <p:strVal val="#ppt_w"/>
                                          </p:val>
                                        </p:tav>
                                      </p:tavLst>
                                    </p:anim>
                                    <p:anim calcmode="lin" valueType="num">
                                      <p:cBhvr>
                                        <p:cTn id="22" dur="500" fill="hold"/>
                                        <p:tgtEl>
                                          <p:spTgt spid="7170"/>
                                        </p:tgtEl>
                                        <p:attrNameLst>
                                          <p:attrName>ppt_h</p:attrName>
                                        </p:attrNameLst>
                                      </p:cBhvr>
                                      <p:tavLst>
                                        <p:tav tm="0">
                                          <p:val>
                                            <p:fltVal val="0"/>
                                          </p:val>
                                        </p:tav>
                                        <p:tav tm="100000">
                                          <p:val>
                                            <p:strVal val="#ppt_h"/>
                                          </p:val>
                                        </p:tav>
                                      </p:tavLst>
                                    </p:anim>
                                    <p:anim calcmode="lin" valueType="num">
                                      <p:cBhvr>
                                        <p:cTn id="23" dur="500" fill="hold"/>
                                        <p:tgtEl>
                                          <p:spTgt spid="7170"/>
                                        </p:tgtEl>
                                        <p:attrNameLst>
                                          <p:attrName>style.rotation</p:attrName>
                                        </p:attrNameLst>
                                      </p:cBhvr>
                                      <p:tavLst>
                                        <p:tav tm="0">
                                          <p:val>
                                            <p:fltVal val="360"/>
                                          </p:val>
                                        </p:tav>
                                        <p:tav tm="100000">
                                          <p:val>
                                            <p:fltVal val="0"/>
                                          </p:val>
                                        </p:tav>
                                      </p:tavLst>
                                    </p:anim>
                                    <p:animEffect transition="in" filter="fade">
                                      <p:cBhvr>
                                        <p:cTn id="24"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3794" y="260648"/>
            <a:ext cx="7620000" cy="1143000"/>
          </a:xfrm>
        </p:spPr>
        <p:txBody>
          <a:bodyPr/>
          <a:lstStyle/>
          <a:p>
            <a:pPr algn="ctr"/>
            <a:r>
              <a:rPr lang="es-MX" sz="6500" b="1" i="1" dirty="0" smtClean="0">
                <a:solidFill>
                  <a:srgbClr val="675E47"/>
                </a:solidFill>
                <a:effectLst>
                  <a:outerShdw blurRad="38100" dist="38100" dir="2700000" algn="tl">
                    <a:srgbClr val="000000">
                      <a:alpha val="43137"/>
                    </a:srgbClr>
                  </a:outerShdw>
                </a:effectLst>
                <a:latin typeface="Eras Medium ITC" pitchFamily="34" charset="0"/>
              </a:rPr>
              <a:t>Fracasos</a:t>
            </a:r>
            <a:endParaRPr lang="es-MX" dirty="0"/>
          </a:p>
        </p:txBody>
      </p:sp>
      <p:sp>
        <p:nvSpPr>
          <p:cNvPr id="3" name="2 Marcador de contenido"/>
          <p:cNvSpPr>
            <a:spLocks noGrp="1"/>
          </p:cNvSpPr>
          <p:nvPr>
            <p:ph idx="1"/>
          </p:nvPr>
        </p:nvSpPr>
        <p:spPr/>
        <p:txBody>
          <a:bodyPr/>
          <a:lstStyle/>
          <a:p>
            <a:r>
              <a:rPr lang="es-MX" dirty="0" smtClean="0"/>
              <a:t>Fuga del Chapo Guzmán</a:t>
            </a:r>
          </a:p>
          <a:p>
            <a:r>
              <a:rPr lang="es-MX" dirty="0" smtClean="0"/>
              <a:t>Fraudes en la administración publica </a:t>
            </a:r>
          </a:p>
          <a:p>
            <a:r>
              <a:rPr lang="es-MX" dirty="0" smtClean="0"/>
              <a:t>Problemas magisteriales </a:t>
            </a:r>
          </a:p>
          <a:p>
            <a:r>
              <a:rPr lang="es-MX" dirty="0"/>
              <a:t>Problema de 43 desaparecidos en  </a:t>
            </a:r>
            <a:r>
              <a:rPr lang="es-MX" dirty="0" err="1" smtClean="0"/>
              <a:t>Ayotzinapa</a:t>
            </a:r>
            <a:endParaRPr lang="es-MX" dirty="0" smtClean="0"/>
          </a:p>
          <a:p>
            <a:r>
              <a:rPr lang="es-MX" dirty="0"/>
              <a:t>Se encuentran en diferentes lugares </a:t>
            </a:r>
          </a:p>
          <a:p>
            <a:r>
              <a:rPr lang="es-MX" dirty="0"/>
              <a:t>Fosas clandestinas </a:t>
            </a:r>
          </a:p>
          <a:p>
            <a:r>
              <a:rPr lang="es-MX" dirty="0"/>
              <a:t>Aumenta el numero de desaparecidos </a:t>
            </a:r>
            <a:endParaRPr lang="es-MX" dirty="0" smtClean="0"/>
          </a:p>
          <a:p>
            <a:r>
              <a:rPr lang="es-MX" dirty="0" smtClean="0"/>
              <a:t>Devaluación económica </a:t>
            </a:r>
          </a:p>
          <a:p>
            <a:r>
              <a:rPr lang="es-MX" dirty="0"/>
              <a:t>Controversias en las decisiones en cuanto a factores políticos internos. </a:t>
            </a:r>
          </a:p>
          <a:p>
            <a:endParaRPr lang="es-MX" dirty="0"/>
          </a:p>
          <a:p>
            <a:endParaRPr lang="es-MX" dirty="0" smtClean="0"/>
          </a:p>
          <a:p>
            <a:endParaRPr lang="es-MX" dirty="0" smtClean="0"/>
          </a:p>
          <a:p>
            <a:endParaRPr lang="es-MX" dirty="0" smtClean="0"/>
          </a:p>
          <a:p>
            <a:endParaRPr lang="es-MX"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284984"/>
            <a:ext cx="1704975" cy="118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4056" y="620689"/>
            <a:ext cx="2774876"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62955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Logros </a:t>
            </a:r>
            <a:endParaRPr lang="es-MX" dirty="0"/>
          </a:p>
        </p:txBody>
      </p:sp>
      <p:sp>
        <p:nvSpPr>
          <p:cNvPr id="4" name="3 Marcador de contenido"/>
          <p:cNvSpPr>
            <a:spLocks noGrp="1"/>
          </p:cNvSpPr>
          <p:nvPr>
            <p:ph idx="1"/>
          </p:nvPr>
        </p:nvSpPr>
        <p:spPr/>
        <p:txBody>
          <a:bodyPr>
            <a:normAutofit fontScale="92500"/>
          </a:bodyPr>
          <a:lstStyle/>
          <a:p>
            <a:r>
              <a:rPr lang="es-MX" dirty="0" smtClean="0"/>
              <a:t>Según el 3er informe del presidente estos han sido sus logros: </a:t>
            </a:r>
          </a:p>
          <a:p>
            <a:r>
              <a:rPr lang="es-MX" dirty="0" smtClean="0"/>
              <a:t>México en paz</a:t>
            </a:r>
          </a:p>
          <a:p>
            <a:r>
              <a:rPr lang="es-MX" dirty="0" smtClean="0"/>
              <a:t>México incluyente </a:t>
            </a:r>
          </a:p>
          <a:p>
            <a:r>
              <a:rPr lang="es-MX" dirty="0" smtClean="0"/>
              <a:t>México con educación de calidad </a:t>
            </a:r>
          </a:p>
          <a:p>
            <a:r>
              <a:rPr lang="es-MX" dirty="0" smtClean="0"/>
              <a:t>México prospero </a:t>
            </a:r>
          </a:p>
          <a:p>
            <a:r>
              <a:rPr lang="es-MX" dirty="0" smtClean="0"/>
              <a:t>México con responsabilidad global </a:t>
            </a:r>
          </a:p>
          <a:p>
            <a:r>
              <a:rPr lang="es-MX" dirty="0"/>
              <a:t>El aumento del turismo en las diferentes zonas del país</a:t>
            </a:r>
          </a:p>
          <a:p>
            <a:endParaRPr lang="es-MX" dirty="0"/>
          </a:p>
          <a:p>
            <a:endParaRPr lang="es-MX" dirty="0" smtClean="0"/>
          </a:p>
          <a:p>
            <a:r>
              <a:rPr lang="es-MX" dirty="0" smtClean="0"/>
              <a:t>Actividad debate:</a:t>
            </a:r>
          </a:p>
          <a:p>
            <a:endParaRPr lang="es-MX" dirty="0" smtClean="0"/>
          </a:p>
          <a:p>
            <a:r>
              <a:rPr lang="es-MX" dirty="0" smtClean="0"/>
              <a:t>¿Ustedes que opinan?</a:t>
            </a:r>
          </a:p>
          <a:p>
            <a:r>
              <a:rPr lang="es-MX" dirty="0" smtClean="0"/>
              <a:t>¿ se ven estos logros reflejados en tu vida?</a:t>
            </a:r>
            <a:endParaRPr lang="es-MX"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4221088"/>
            <a:ext cx="1695450"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476672"/>
            <a:ext cx="1508919" cy="1127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41950" y="2276872"/>
            <a:ext cx="1604516" cy="106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7830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99392"/>
            <a:ext cx="7315200" cy="1154097"/>
          </a:xfrm>
        </p:spPr>
        <p:txBody>
          <a:bodyPr/>
          <a:lstStyle/>
          <a:p>
            <a:r>
              <a:rPr lang="es-MX" b="1" dirty="0" smtClean="0"/>
              <a:t>Aumento de los precios</a:t>
            </a:r>
            <a:r>
              <a:rPr lang="es-MX" dirty="0" smtClean="0"/>
              <a:t>: </a:t>
            </a:r>
            <a:endParaRPr lang="es-MX" dirty="0"/>
          </a:p>
        </p:txBody>
      </p:sp>
      <p:sp>
        <p:nvSpPr>
          <p:cNvPr id="3" name="2 Marcador de contenido"/>
          <p:cNvSpPr>
            <a:spLocks noGrp="1"/>
          </p:cNvSpPr>
          <p:nvPr>
            <p:ph idx="1"/>
          </p:nvPr>
        </p:nvSpPr>
        <p:spPr>
          <a:xfrm>
            <a:off x="179512" y="908720"/>
            <a:ext cx="7315200" cy="3539527"/>
          </a:xfrm>
        </p:spPr>
        <p:txBody>
          <a:bodyPr>
            <a:normAutofit/>
          </a:bodyPr>
          <a:lstStyle/>
          <a:p>
            <a:pPr marL="45720" indent="0">
              <a:buNone/>
            </a:pPr>
            <a:endParaRPr lang="es-MX" sz="2200" b="1" dirty="0" smtClean="0">
              <a:solidFill>
                <a:schemeClr val="tx1"/>
              </a:solidFill>
            </a:endParaRPr>
          </a:p>
          <a:p>
            <a:r>
              <a:rPr lang="es-MX" sz="2200" b="1" dirty="0" smtClean="0">
                <a:solidFill>
                  <a:schemeClr val="tx1"/>
                </a:solidFill>
              </a:rPr>
              <a:t>Aumento de los precios</a:t>
            </a:r>
            <a:r>
              <a:rPr lang="es-MX" sz="2200" dirty="0" smtClean="0">
                <a:solidFill>
                  <a:schemeClr val="tx1"/>
                </a:solidFill>
              </a:rPr>
              <a:t>: el aumento de los </a:t>
            </a:r>
            <a:r>
              <a:rPr lang="es-MX" sz="2200" b="1" dirty="0" smtClean="0">
                <a:solidFill>
                  <a:schemeClr val="tx1"/>
                </a:solidFill>
              </a:rPr>
              <a:t>precios del petróleo</a:t>
            </a:r>
            <a:r>
              <a:rPr lang="es-MX" sz="2200" dirty="0" smtClean="0">
                <a:solidFill>
                  <a:schemeClr val="tx1"/>
                </a:solidFill>
              </a:rPr>
              <a:t>, que ya ronda los 109.47 dólares, y de los metales preciosos, como el oro, pueden provocar un menor consumo, debido a que los salarios no van a la par de la alza de precios. </a:t>
            </a:r>
          </a:p>
          <a:p>
            <a:r>
              <a:rPr lang="es-MX" sz="2200" dirty="0" smtClean="0">
                <a:solidFill>
                  <a:schemeClr val="tx1"/>
                </a:solidFill>
              </a:rPr>
              <a:t>El Banco Mundial también advirtió que los </a:t>
            </a:r>
          </a:p>
          <a:p>
            <a:r>
              <a:rPr lang="es-MX" sz="2200" b="1" u="none" dirty="0" smtClean="0">
                <a:solidFill>
                  <a:schemeClr val="tx1"/>
                </a:solidFill>
              </a:rPr>
              <a:t>precios</a:t>
            </a:r>
            <a:r>
              <a:rPr lang="es-MX" sz="2200" b="1" u="none" baseline="0" dirty="0" smtClean="0">
                <a:solidFill>
                  <a:schemeClr val="tx1"/>
                </a:solidFill>
              </a:rPr>
              <a:t> </a:t>
            </a:r>
            <a:r>
              <a:rPr lang="es-MX" sz="2200" b="1" u="none" dirty="0" smtClean="0">
                <a:solidFill>
                  <a:schemeClr val="tx1"/>
                </a:solidFill>
              </a:rPr>
              <a:t>alimentarios</a:t>
            </a:r>
            <a:r>
              <a:rPr lang="es-MX" sz="2200" dirty="0" smtClean="0">
                <a:solidFill>
                  <a:schemeClr val="tx1"/>
                </a:solidFill>
              </a:rPr>
              <a:t> siguen a la alza. </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00" y="3531646"/>
            <a:ext cx="2857500" cy="3286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634777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2400" dirty="0" smtClean="0"/>
              <a:t/>
            </a:r>
            <a:br>
              <a:rPr lang="es-MX" sz="2400" dirty="0" smtClean="0"/>
            </a:br>
            <a:r>
              <a:rPr lang="es-MX" sz="2400" dirty="0"/>
              <a:t/>
            </a:r>
            <a:br>
              <a:rPr lang="es-MX" sz="2400" dirty="0"/>
            </a:br>
            <a:r>
              <a:rPr lang="es-MX" sz="2400" dirty="0" smtClean="0"/>
              <a:t>Como </a:t>
            </a:r>
            <a:r>
              <a:rPr lang="es-MX" sz="2400" dirty="0"/>
              <a:t>resolver los grandes problemas nacionales a partir de las experiencias propias y las que podemos observar en otros países</a:t>
            </a:r>
            <a:r>
              <a:rPr lang="es-MX" sz="1800" dirty="0"/>
              <a:t>. </a:t>
            </a:r>
            <a:r>
              <a:rPr lang="es-MX" dirty="0"/>
              <a:t/>
            </a:r>
            <a:br>
              <a:rPr lang="es-MX" dirty="0"/>
            </a:br>
            <a:endParaRPr lang="es-MX" dirty="0"/>
          </a:p>
        </p:txBody>
      </p:sp>
      <p:sp>
        <p:nvSpPr>
          <p:cNvPr id="4" name="3 Marcador de contenido"/>
          <p:cNvSpPr>
            <a:spLocks noGrp="1"/>
          </p:cNvSpPr>
          <p:nvPr>
            <p:ph idx="1"/>
          </p:nvPr>
        </p:nvSpPr>
        <p:spPr/>
        <p:txBody>
          <a:bodyPr/>
          <a:lstStyle/>
          <a:p>
            <a:r>
              <a:rPr lang="es-MX" dirty="0" smtClean="0"/>
              <a:t>De acuerdo a lo analizado en los temas anteriores realicen una conclusión  por equipos de como podemos resolver los problemas internos y como resolver también los externos.</a:t>
            </a:r>
          </a:p>
          <a:p>
            <a:r>
              <a:rPr lang="es-MX" dirty="0" smtClean="0"/>
              <a:t>Que es lo que falta realizar para solucionar estos problemas</a:t>
            </a:r>
          </a:p>
          <a:p>
            <a:r>
              <a:rPr lang="es-MX" dirty="0" smtClean="0"/>
              <a:t>Nuestras autoridades están haciendo lo correcto, o que hace falta.</a:t>
            </a:r>
          </a:p>
          <a:p>
            <a:r>
              <a:rPr lang="es-MX" dirty="0" smtClean="0"/>
              <a:t>¿Es responsabilidad del gobierno los problemas que hoy día tenemos? </a:t>
            </a:r>
          </a:p>
          <a:p>
            <a:r>
              <a:rPr lang="es-MX" dirty="0" smtClean="0"/>
              <a:t>Los problemas internacionales dañan a nuestro país, ¿porque?</a:t>
            </a:r>
            <a:endParaRPr lang="es-MX" dirty="0"/>
          </a:p>
        </p:txBody>
      </p:sp>
    </p:spTree>
    <p:extLst>
      <p:ext uri="{BB962C8B-B14F-4D97-AF65-F5344CB8AC3E}">
        <p14:creationId xmlns:p14="http://schemas.microsoft.com/office/powerpoint/2010/main" val="129045667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 </a:t>
            </a:r>
            <a:endParaRPr lang="es-MX" dirty="0"/>
          </a:p>
        </p:txBody>
      </p:sp>
      <p:sp>
        <p:nvSpPr>
          <p:cNvPr id="3" name="2 Marcador de contenido"/>
          <p:cNvSpPr>
            <a:spLocks noGrp="1"/>
          </p:cNvSpPr>
          <p:nvPr>
            <p:ph idx="1"/>
          </p:nvPr>
        </p:nvSpPr>
        <p:spPr>
          <a:xfrm>
            <a:off x="539552" y="1412776"/>
            <a:ext cx="7620000" cy="4800600"/>
          </a:xfrm>
        </p:spPr>
        <p:txBody>
          <a:bodyPr>
            <a:normAutofit fontScale="85000" lnSpcReduction="20000"/>
          </a:bodyPr>
          <a:lstStyle/>
          <a:p>
            <a:r>
              <a:rPr lang="es-MX" dirty="0"/>
              <a:t>CONACYT, Programa Nacional de Desarrollo Tecnológico y Científico 84-88, 2a ed., Consejo Nacional de Ciencia y Tecnología, XIX, México D.F., 1984, 400 pp.</a:t>
            </a:r>
          </a:p>
          <a:p>
            <a:r>
              <a:rPr lang="es-MX" dirty="0"/>
              <a:t>R. Pérez-Tamayo, Historia general de la ciencia en México en el siglo XX, 1a ed., Fondo de Cultura Económica, México D.F., 2005, 319 pp.</a:t>
            </a:r>
          </a:p>
          <a:p>
            <a:r>
              <a:rPr lang="es-MX" dirty="0"/>
              <a:t>CONACYT, Informe general del estado de la ciencia y la tecnología: México 2009, Consejo Nacional de Ciencia y Tecnología, México D.F., 2010.</a:t>
            </a:r>
          </a:p>
          <a:p>
            <a:r>
              <a:rPr lang="es-MX" dirty="0"/>
              <a:t>SEP-CONACYT, Indicadores de actividades científicas y tecnológicas, México 1990-1999, SEP-CONACYT, México D.F., 2000</a:t>
            </a:r>
            <a:r>
              <a:rPr lang="es-MX" dirty="0" smtClean="0"/>
              <a:t>.</a:t>
            </a:r>
          </a:p>
          <a:p>
            <a:r>
              <a:rPr lang="es-MX" dirty="0" smtClean="0"/>
              <a:t>Logros del presidente Enrique peña Nieto obtenido de: </a:t>
            </a:r>
            <a:r>
              <a:rPr lang="es-MX" dirty="0" smtClean="0">
                <a:hlinkClick r:id="rId2"/>
              </a:rPr>
              <a:t>http</a:t>
            </a:r>
            <a:r>
              <a:rPr lang="es-MX" dirty="0">
                <a:hlinkClick r:id="rId2"/>
              </a:rPr>
              <a:t>://</a:t>
            </a:r>
            <a:r>
              <a:rPr lang="es-MX" dirty="0" smtClean="0">
                <a:hlinkClick r:id="rId2"/>
              </a:rPr>
              <a:t>mexico.cnn.com/nacional/2015/09/01/presidencia-adelanta-parte-del-iii-informe-de-gobierno-de-pena-nieto</a:t>
            </a:r>
            <a:r>
              <a:rPr lang="es-MX" dirty="0" smtClean="0"/>
              <a:t> el 24 de sep. de 2015</a:t>
            </a:r>
          </a:p>
          <a:p>
            <a:r>
              <a:rPr lang="es-MX" dirty="0" smtClean="0"/>
              <a:t>Imágenes obtenido de: </a:t>
            </a:r>
            <a:r>
              <a:rPr lang="es-MX" dirty="0" smtClean="0">
                <a:hlinkClick r:id="rId3"/>
              </a:rPr>
              <a:t>https</a:t>
            </a:r>
            <a:r>
              <a:rPr lang="es-MX" dirty="0">
                <a:hlinkClick r:id="rId3"/>
              </a:rPr>
              <a:t>://</a:t>
            </a:r>
            <a:r>
              <a:rPr lang="es-MX" dirty="0" smtClean="0">
                <a:hlinkClick r:id="rId3"/>
              </a:rPr>
              <a:t>www.google.com.mx/webhp?sourceid=chrome-instant&amp;ion=1&amp;espv=2&amp;ie=UTF-8#q=imagen%20de%20pe%C3%B1a%20niet</a:t>
            </a:r>
            <a:r>
              <a:rPr lang="es-MX" dirty="0" smtClean="0"/>
              <a:t> el 24 de septiembre de 2015. </a:t>
            </a:r>
          </a:p>
          <a:p>
            <a:endParaRPr lang="es-MX" dirty="0"/>
          </a:p>
          <a:p>
            <a:endParaRPr lang="es-MX" dirty="0"/>
          </a:p>
        </p:txBody>
      </p:sp>
    </p:spTree>
    <p:extLst>
      <p:ext uri="{BB962C8B-B14F-4D97-AF65-F5344CB8AC3E}">
        <p14:creationId xmlns:p14="http://schemas.microsoft.com/office/powerpoint/2010/main" val="1511275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14400" y="2060849"/>
            <a:ext cx="7315200" cy="4248512"/>
          </a:xfrm>
        </p:spPr>
        <p:txBody>
          <a:bodyPr>
            <a:normAutofit lnSpcReduction="10000"/>
          </a:bodyPr>
          <a:lstStyle/>
          <a:p>
            <a:pPr algn="just"/>
            <a:r>
              <a:rPr lang="es-MX" dirty="0"/>
              <a:t>El precio promedio del petróleo en la última década ha sido tres veces mayor que el promedio que prevaleció a lo largo del siglo pasado. El primer factor que explica esta alza ha sido el cambio en el patrón mundial de consumo.</a:t>
            </a:r>
          </a:p>
          <a:p>
            <a:pPr algn="just"/>
            <a:r>
              <a:rPr lang="es-MX" dirty="0"/>
              <a:t>Mientras el consumo en los países industrializados se contrajo 6%, el de las naciones en desarrollo se incrementó en 47%. Hoy, estos últimos están a punto de superar a los países industrializados como principales consumidores de petróleo</a:t>
            </a:r>
            <a:r>
              <a:rPr lang="es-MX" dirty="0" smtClean="0"/>
              <a:t>.</a:t>
            </a:r>
          </a:p>
          <a:p>
            <a:pPr algn="just"/>
            <a:r>
              <a:rPr lang="es-MX" dirty="0" smtClean="0"/>
              <a:t>Y en este ultimo año (2015) el precio del petróleo se a contraído y ha generado crisis económicas sobre todo en las economías emergentes.</a:t>
            </a:r>
            <a:endParaRPr lang="es-MX" dirty="0"/>
          </a:p>
          <a:p>
            <a:endParaRPr lang="es-MX" dirty="0"/>
          </a:p>
          <a:p>
            <a:endParaRPr lang="es-MX" dirty="0"/>
          </a:p>
        </p:txBody>
      </p:sp>
    </p:spTree>
    <p:extLst>
      <p:ext uri="{BB962C8B-B14F-4D97-AF65-F5344CB8AC3E}">
        <p14:creationId xmlns:p14="http://schemas.microsoft.com/office/powerpoint/2010/main" val="23622559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764704"/>
            <a:ext cx="7315200" cy="1154097"/>
          </a:xfrm>
        </p:spPr>
        <p:txBody>
          <a:bodyPr>
            <a:normAutofit fontScale="90000"/>
          </a:bodyPr>
          <a:lstStyle/>
          <a:p>
            <a:r>
              <a:rPr lang="es-MX" b="1" dirty="0" smtClean="0"/>
              <a:t>Disminución de la confianza del consumidor: </a:t>
            </a:r>
            <a:endParaRPr lang="es-MX" dirty="0"/>
          </a:p>
        </p:txBody>
      </p:sp>
      <p:sp>
        <p:nvSpPr>
          <p:cNvPr id="3" name="2 Marcador de contenido"/>
          <p:cNvSpPr>
            <a:spLocks noGrp="1"/>
          </p:cNvSpPr>
          <p:nvPr>
            <p:ph idx="1"/>
          </p:nvPr>
        </p:nvSpPr>
        <p:spPr>
          <a:xfrm>
            <a:off x="827584" y="2061917"/>
            <a:ext cx="7315200" cy="3539527"/>
          </a:xfrm>
        </p:spPr>
        <p:txBody>
          <a:bodyPr>
            <a:normAutofit/>
          </a:bodyPr>
          <a:lstStyle/>
          <a:p>
            <a:pPr algn="just"/>
            <a:r>
              <a:rPr lang="es-MX" sz="2400" dirty="0"/>
              <a:t>D</a:t>
            </a:r>
            <a:r>
              <a:rPr lang="es-MX" sz="2400" dirty="0" smtClean="0"/>
              <a:t>e </a:t>
            </a:r>
            <a:r>
              <a:rPr lang="es-MX" sz="2400" dirty="0"/>
              <a:t>acuerdo con la Universidad de Michigan, la disponibilidad de adquisición de </a:t>
            </a:r>
            <a:r>
              <a:rPr lang="es-MX" sz="2400" b="1" dirty="0"/>
              <a:t>bienes duraderos</a:t>
            </a:r>
            <a:r>
              <a:rPr lang="es-MX" sz="2400" dirty="0"/>
              <a:t> por parte de los consumidores cayó 10 puntos. </a:t>
            </a:r>
            <a:r>
              <a:rPr lang="es-MX" sz="2400" dirty="0" smtClean="0"/>
              <a:t>Esto se  </a:t>
            </a:r>
            <a:r>
              <a:rPr lang="es-MX" sz="2400" dirty="0"/>
              <a:t>adjudica a los</a:t>
            </a:r>
            <a:r>
              <a:rPr lang="es-MX" sz="2400" b="1" dirty="0"/>
              <a:t> aumentos de precios</a:t>
            </a:r>
            <a:r>
              <a:rPr lang="es-MX" sz="2400" dirty="0"/>
              <a:t>, aunque también responsabiliza la alta inestabilidad económica mundial</a:t>
            </a:r>
            <a:r>
              <a:rPr lang="es-MX" sz="2400" dirty="0" smtClean="0"/>
              <a:t>.</a:t>
            </a:r>
          </a:p>
          <a:p>
            <a:r>
              <a:rPr lang="es-MX" dirty="0" smtClean="0"/>
              <a:t/>
            </a:r>
            <a:br>
              <a:rPr lang="es-MX" dirty="0" smtClean="0"/>
            </a:b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4365104"/>
            <a:ext cx="2736304" cy="251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00862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40743" y="2180404"/>
            <a:ext cx="2950936" cy="2173015"/>
          </a:xfrm>
        </p:spPr>
        <p:txBody>
          <a:bodyPr>
            <a:normAutofit/>
          </a:bodyPr>
          <a:lstStyle/>
          <a:p>
            <a:r>
              <a:rPr lang="es-ES_tradnl" sz="3200" dirty="0" smtClean="0"/>
              <a:t>Migración  </a:t>
            </a:r>
            <a:r>
              <a:rPr lang="es-ES_tradnl" sz="3200" dirty="0" smtClean="0"/>
              <a:t>de México a Estados Unidos</a:t>
            </a:r>
            <a:endParaRPr lang="es-ES" sz="3200" dirty="0"/>
          </a:p>
        </p:txBody>
      </p:sp>
      <p:sp>
        <p:nvSpPr>
          <p:cNvPr id="5" name="4 Marcador de texto"/>
          <p:cNvSpPr>
            <a:spLocks noGrp="1"/>
          </p:cNvSpPr>
          <p:nvPr>
            <p:ph type="body" sz="half" idx="2"/>
          </p:nvPr>
        </p:nvSpPr>
        <p:spPr/>
        <p:txBody>
          <a:bodyPr/>
          <a:lstStyle/>
          <a:p>
            <a:r>
              <a:rPr lang="es-ES_tradnl" dirty="0" smtClean="0"/>
              <a:t> </a:t>
            </a:r>
            <a:endParaRPr lang="es-ES" dirty="0"/>
          </a:p>
        </p:txBody>
      </p:sp>
      <p:sp>
        <p:nvSpPr>
          <p:cNvPr id="4" name="3 Marcador de contenido"/>
          <p:cNvSpPr>
            <a:spLocks noGrp="1"/>
          </p:cNvSpPr>
          <p:nvPr>
            <p:ph sz="quarter" idx="13"/>
          </p:nvPr>
        </p:nvSpPr>
        <p:spPr>
          <a:xfrm>
            <a:off x="4021752" y="764704"/>
            <a:ext cx="4207848" cy="5538619"/>
          </a:xfrm>
        </p:spPr>
        <p:txBody>
          <a:bodyPr>
            <a:normAutofit lnSpcReduction="10000"/>
          </a:bodyPr>
          <a:lstStyle/>
          <a:p>
            <a:pPr marL="45720" indent="0">
              <a:buNone/>
            </a:pPr>
            <a:r>
              <a:rPr lang="es-ES" sz="3100" dirty="0" smtClean="0"/>
              <a:t>Concebimos al </a:t>
            </a:r>
            <a:r>
              <a:rPr lang="es-ES" sz="3100" dirty="0"/>
              <a:t>vecino país del norte como la fuente inagotable de empleos y </a:t>
            </a:r>
            <a:r>
              <a:rPr lang="es-ES" sz="3100" dirty="0" smtClean="0"/>
              <a:t>esto </a:t>
            </a:r>
            <a:r>
              <a:rPr lang="es-ES" sz="3100" dirty="0"/>
              <a:t>aunado a la incapacidad de la economía mexicana para generar </a:t>
            </a:r>
            <a:r>
              <a:rPr lang="es-ES" sz="3100" dirty="0" smtClean="0"/>
              <a:t>empleos </a:t>
            </a:r>
            <a:r>
              <a:rPr lang="es-ES" sz="3100" dirty="0"/>
              <a:t>permanentes y bien remunerados</a:t>
            </a:r>
            <a:r>
              <a:rPr lang="es-ES" sz="3100" dirty="0" smtClean="0"/>
              <a:t>, propicia la búsqueda oportunidades laborales en dicho país.</a:t>
            </a:r>
          </a:p>
          <a:p>
            <a:pPr marL="45720" indent="0">
              <a:buNone/>
            </a:pPr>
            <a:endParaRPr lang="es-ES" sz="3100" dirty="0" smtClean="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620688"/>
            <a:ext cx="2497460" cy="165248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descr="http://t2.gstatic.com/images?q=tbn:ANd9GcRqXzIqbGuwK6KMLKpRG_s7oQ4-lyd19pkI2fRsKbF7GfyWyGlyI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0742" y="4509120"/>
            <a:ext cx="2600325" cy="176212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6" name="Picture 8" descr="divis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78069" y="3547990"/>
            <a:ext cx="1584176" cy="654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4593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050"/>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2054"/>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056"/>
                                        </p:tgtEl>
                                        <p:attrNameLst>
                                          <p:attrName>style.visibility</p:attrName>
                                        </p:attrNameLst>
                                      </p:cBhvr>
                                      <p:to>
                                        <p:strVal val="visible"/>
                                      </p:to>
                                    </p:set>
                                    <p:anim calcmode="lin" valueType="num">
                                      <p:cBhvr additive="base">
                                        <p:cTn id="15" dur="500" fill="hold"/>
                                        <p:tgtEl>
                                          <p:spTgt spid="2056"/>
                                        </p:tgtEl>
                                        <p:attrNameLst>
                                          <p:attrName>ppt_x</p:attrName>
                                        </p:attrNameLst>
                                      </p:cBhvr>
                                      <p:tavLst>
                                        <p:tav tm="0">
                                          <p:val>
                                            <p:strVal val="#ppt_x"/>
                                          </p:val>
                                        </p:tav>
                                        <p:tav tm="100000">
                                          <p:val>
                                            <p:strVal val="#ppt_x"/>
                                          </p:val>
                                        </p:tav>
                                      </p:tavLst>
                                    </p:anim>
                                    <p:anim calcmode="lin" valueType="num">
                                      <p:cBhvr additive="base">
                                        <p:cTn id="16" dur="500" fill="hold"/>
                                        <p:tgtEl>
                                          <p:spTgt spid="20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827584" y="1124744"/>
            <a:ext cx="7315200" cy="4608512"/>
          </a:xfrm>
        </p:spPr>
        <p:txBody>
          <a:bodyPr/>
          <a:lstStyle/>
          <a:p>
            <a:pPr marL="114300" indent="0" algn="just">
              <a:buNone/>
            </a:pPr>
            <a:r>
              <a:rPr lang="es-MX" dirty="0"/>
              <a:t> </a:t>
            </a:r>
            <a:r>
              <a:rPr lang="es-MX" sz="2400" dirty="0"/>
              <a:t>Las recurrentes crisis económicas sexenales, la aguda crisis rural, la fallida reconversión industrial, la alta dependencia de la industria maquiladora, son algunos de los factores económicos que explican cómo a pesar de los altos costos que implica el entrar ilegalmente a un territorio hostil, ante la falta de alternativas miles y miles de mexicanos ven en la migración internacional su estrategia de sobrevivencia y de elevación de sus niveles de vida (García, 2002).</a:t>
            </a:r>
          </a:p>
          <a:p>
            <a:pPr algn="just"/>
            <a:endParaRPr lang="es-MX" sz="2400" dirty="0"/>
          </a:p>
          <a:p>
            <a:endParaRPr lang="es-MX" dirty="0"/>
          </a:p>
        </p:txBody>
      </p:sp>
    </p:spTree>
    <p:extLst>
      <p:ext uri="{BB962C8B-B14F-4D97-AF65-F5344CB8AC3E}">
        <p14:creationId xmlns:p14="http://schemas.microsoft.com/office/powerpoint/2010/main" val="10115582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1_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xml><?xml version="1.0" encoding="utf-8"?>
<a:theme xmlns:a="http://schemas.openxmlformats.org/drawingml/2006/main" name="2_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4.xml><?xml version="1.0" encoding="utf-8"?>
<a:theme xmlns:a="http://schemas.openxmlformats.org/drawingml/2006/main" name="3_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2547</Words>
  <Application>Microsoft Office PowerPoint</Application>
  <PresentationFormat>Presentación en pantalla (4:3)</PresentationFormat>
  <Paragraphs>255</Paragraphs>
  <Slides>51</Slides>
  <Notes>2</Notes>
  <HiddenSlides>0</HiddenSlides>
  <MMClips>0</MMClips>
  <ScaleCrop>false</ScaleCrop>
  <HeadingPairs>
    <vt:vector size="4" baseType="variant">
      <vt:variant>
        <vt:lpstr>Tema</vt:lpstr>
      </vt:variant>
      <vt:variant>
        <vt:i4>4</vt:i4>
      </vt:variant>
      <vt:variant>
        <vt:lpstr>Títulos de diapositiva</vt:lpstr>
      </vt:variant>
      <vt:variant>
        <vt:i4>51</vt:i4>
      </vt:variant>
    </vt:vector>
  </HeadingPairs>
  <TitlesOfParts>
    <vt:vector size="55" baseType="lpstr">
      <vt:lpstr>Adyacencia</vt:lpstr>
      <vt:lpstr>1_Adyacencia</vt:lpstr>
      <vt:lpstr>2_Adyacencia</vt:lpstr>
      <vt:lpstr>3_Adyacencia</vt:lpstr>
      <vt:lpstr>   Docente. Lic.  En D. Karla Patricia Sandoval Bocanegra Asignatura: México ante el contexto internacional  Modulo IV: Prospectiva de México en el Contexto Internacional  Semestre: Sexto  Créditos: 7 Tipo de asignatura Obligatoria  </vt:lpstr>
      <vt:lpstr>Contenido </vt:lpstr>
      <vt:lpstr>Guion explicativo </vt:lpstr>
      <vt:lpstr>Conflictos nacionales y mundiales que afectan la pobreza,  migración inseguridad y medio ambiente en México.</vt:lpstr>
      <vt:lpstr>Aumento de los precios: </vt:lpstr>
      <vt:lpstr>Presentación de PowerPoint</vt:lpstr>
      <vt:lpstr>Disminución de la confianza del consumidor: </vt:lpstr>
      <vt:lpstr>Migración  de México a Estados Unidos</vt:lpstr>
      <vt:lpstr>Presentación de PowerPoint</vt:lpstr>
      <vt:lpstr>Devaluación del peso </vt:lpstr>
      <vt:lpstr>Desempleo mundial.</vt:lpstr>
      <vt:lpstr>Desempleo nacional, posibles causas. </vt:lpstr>
      <vt:lpstr>INSEGURIDAD EN MEXICO </vt:lpstr>
      <vt:lpstr>EDUCACION A NIVEL INTERNACIONAL</vt:lpstr>
      <vt:lpstr>EDUCACION A NIVEL NACIONAL</vt:lpstr>
      <vt:lpstr>La falta de servicios e inseguridad ambiental</vt:lpstr>
      <vt:lpstr>MIGRACION E INSEGURIDAD EN MÈXICO</vt:lpstr>
      <vt:lpstr>MIGRACION </vt:lpstr>
      <vt:lpstr>                         Migración en México   </vt:lpstr>
      <vt:lpstr>Causas que provocan la migración en México</vt:lpstr>
      <vt:lpstr>MIGRACIÓN EN MÉXICO</vt:lpstr>
      <vt:lpstr>Presentación de PowerPoint</vt:lpstr>
      <vt:lpstr>Consecuencias de la Migración</vt:lpstr>
      <vt:lpstr>Presentación de PowerPoint</vt:lpstr>
      <vt:lpstr>Presentación de PowerPoint</vt:lpstr>
      <vt:lpstr>DEFINICIÒN DE INSEGURIDAD</vt:lpstr>
      <vt:lpstr>¿Qué causa tanta inseguridad en México?</vt:lpstr>
      <vt:lpstr>  Posibles soluciones de la inseguridad </vt:lpstr>
      <vt:lpstr>Presentación de PowerPoint</vt:lpstr>
      <vt:lpstr>Presentación de PowerPoint</vt:lpstr>
      <vt:lpstr>Presentación de PowerPoint</vt:lpstr>
      <vt:lpstr>Presentación de PowerPoint</vt:lpstr>
      <vt:lpstr>Presentación de PowerPoint</vt:lpstr>
      <vt:lpstr>Logros </vt:lpstr>
      <vt:lpstr>Presentación de PowerPoint</vt:lpstr>
      <vt:lpstr>FRACASOS</vt:lpstr>
      <vt:lpstr>Presentación de PowerPoint</vt:lpstr>
      <vt:lpstr>Sexenio 2000-2006 Vicente Fox</vt:lpstr>
      <vt:lpstr>Sexenio 2000-2006</vt:lpstr>
      <vt:lpstr>Presentación de PowerPoint</vt:lpstr>
      <vt:lpstr>Sexenio 2006 – 2012 Felipe Calderón </vt:lpstr>
      <vt:lpstr>Presentación de PowerPoint</vt:lpstr>
      <vt:lpstr>Presentación de PowerPoint</vt:lpstr>
      <vt:lpstr>Presentación de PowerPoint</vt:lpstr>
      <vt:lpstr>Fracasos</vt:lpstr>
      <vt:lpstr>Fracasos</vt:lpstr>
      <vt:lpstr>Fracasos</vt:lpstr>
      <vt:lpstr>Fracasos</vt:lpstr>
      <vt:lpstr>Logros </vt:lpstr>
      <vt:lpstr>  Como resolver los grandes problemas nacionales a partir de las experiencias propias y las que podemos observar en otros países.  </vt:lpstr>
      <vt:lpstr>Referencias </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FAMOSOS</dc:creator>
  <cp:lastModifiedBy>FAMOSOS</cp:lastModifiedBy>
  <cp:revision>13</cp:revision>
  <dcterms:created xsi:type="dcterms:W3CDTF">2015-09-24T14:56:28Z</dcterms:created>
  <dcterms:modified xsi:type="dcterms:W3CDTF">2015-09-24T16:47:06Z</dcterms:modified>
</cp:coreProperties>
</file>