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95" r:id="rId2"/>
    <p:sldId id="297" r:id="rId3"/>
    <p:sldId id="298" r:id="rId4"/>
    <p:sldId id="259" r:id="rId5"/>
    <p:sldId id="261" r:id="rId6"/>
    <p:sldId id="300" r:id="rId7"/>
    <p:sldId id="262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3" r:id="rId16"/>
    <p:sldId id="271" r:id="rId17"/>
    <p:sldId id="272" r:id="rId18"/>
    <p:sldId id="274" r:id="rId19"/>
    <p:sldId id="275" r:id="rId20"/>
    <p:sldId id="276" r:id="rId21"/>
    <p:sldId id="277" r:id="rId22"/>
    <p:sldId id="280" r:id="rId23"/>
    <p:sldId id="281" r:id="rId24"/>
    <p:sldId id="282" r:id="rId25"/>
    <p:sldId id="293" r:id="rId26"/>
    <p:sldId id="284" r:id="rId27"/>
    <p:sldId id="285" r:id="rId28"/>
    <p:sldId id="289" r:id="rId29"/>
    <p:sldId id="286" r:id="rId30"/>
    <p:sldId id="287" r:id="rId31"/>
    <p:sldId id="288" r:id="rId32"/>
    <p:sldId id="290" r:id="rId33"/>
    <p:sldId id="291" r:id="rId34"/>
    <p:sldId id="292" r:id="rId35"/>
    <p:sldId id="299" r:id="rId36"/>
    <p:sldId id="294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7" d="100"/>
          <a:sy n="57" d="100"/>
        </p:scale>
        <p:origin x="66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B3F0CF-8A49-46BC-8093-FB637D4F1B4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FA650B3-CBB6-4CD4-8522-5BEEDE354ACC}">
      <dgm:prSet phldrT="[Texto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REFLEXIONAR SOBRE LAS DIVERSAS CONCEPCIONES DEL TURISMO EN RELACIÓN CON SU TRANSFORMACIÓN HISTÓRICA</a:t>
          </a:r>
          <a:endParaRPr lang="es-MX" sz="1800" dirty="0">
            <a:solidFill>
              <a:schemeClr val="tx1"/>
            </a:solidFill>
          </a:endParaRPr>
        </a:p>
      </dgm:t>
    </dgm:pt>
    <dgm:pt modelId="{CB94A503-ED44-43F9-89DD-DBD4CA3C75AD}" type="parTrans" cxnId="{942CD33E-D021-4689-92AE-C3F693860FB6}">
      <dgm:prSet/>
      <dgm:spPr/>
      <dgm:t>
        <a:bodyPr/>
        <a:lstStyle/>
        <a:p>
          <a:endParaRPr lang="es-MX"/>
        </a:p>
      </dgm:t>
    </dgm:pt>
    <dgm:pt modelId="{7FCA6240-A9DF-46A9-96E9-BFDC392D82CB}" type="sibTrans" cxnId="{942CD33E-D021-4689-92AE-C3F693860FB6}">
      <dgm:prSet/>
      <dgm:spPr/>
      <dgm:t>
        <a:bodyPr/>
        <a:lstStyle/>
        <a:p>
          <a:endParaRPr lang="es-MX"/>
        </a:p>
      </dgm:t>
    </dgm:pt>
    <dgm:pt modelId="{299F8AD5-D303-467F-B3DA-09C89BAC09B6}" type="pres">
      <dgm:prSet presAssocID="{ACB3F0CF-8A49-46BC-8093-FB637D4F1B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6C00EB8-553C-47C6-8A72-4FE47E93A81C}" type="pres">
      <dgm:prSet presAssocID="{DFA650B3-CBB6-4CD4-8522-5BEEDE354AC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2CD33E-D021-4689-92AE-C3F693860FB6}" srcId="{ACB3F0CF-8A49-46BC-8093-FB637D4F1B4C}" destId="{DFA650B3-CBB6-4CD4-8522-5BEEDE354ACC}" srcOrd="0" destOrd="0" parTransId="{CB94A503-ED44-43F9-89DD-DBD4CA3C75AD}" sibTransId="{7FCA6240-A9DF-46A9-96E9-BFDC392D82CB}"/>
    <dgm:cxn modelId="{6590C944-6B77-487C-B2C0-908D9A90592A}" type="presOf" srcId="{DFA650B3-CBB6-4CD4-8522-5BEEDE354ACC}" destId="{66C00EB8-553C-47C6-8A72-4FE47E93A81C}" srcOrd="0" destOrd="0" presId="urn:microsoft.com/office/officeart/2005/8/layout/vList2"/>
    <dgm:cxn modelId="{1896D8B5-BE4F-46E0-AF7F-BD67B381EE49}" type="presOf" srcId="{ACB3F0CF-8A49-46BC-8093-FB637D4F1B4C}" destId="{299F8AD5-D303-467F-B3DA-09C89BAC09B6}" srcOrd="0" destOrd="0" presId="urn:microsoft.com/office/officeart/2005/8/layout/vList2"/>
    <dgm:cxn modelId="{596AD860-A512-406F-B387-E2168CC47DF6}" type="presParOf" srcId="{299F8AD5-D303-467F-B3DA-09C89BAC09B6}" destId="{66C00EB8-553C-47C6-8A72-4FE47E93A81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2F052C-F751-49FD-BD92-0D196976DD2A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5070C1C-2FCB-41C7-8B33-5216A951C96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Todo desplazamiento turístico tiene una</a:t>
          </a:r>
        </a:p>
        <a:p>
          <a:r>
            <a:rPr lang="es-MX" dirty="0" smtClean="0">
              <a:solidFill>
                <a:schemeClr val="tx1"/>
              </a:solidFill>
            </a:rPr>
            <a:t>implicación cultural:</a:t>
          </a:r>
        </a:p>
        <a:p>
          <a:r>
            <a:rPr lang="es-MX" dirty="0" smtClean="0">
              <a:solidFill>
                <a:schemeClr val="tx1"/>
              </a:solidFill>
            </a:rPr>
            <a:t>sin la </a:t>
          </a:r>
          <a:r>
            <a:rPr lang="es-MX" b="1" dirty="0" smtClean="0">
              <a:solidFill>
                <a:schemeClr val="tx1"/>
              </a:solidFill>
            </a:rPr>
            <a:t>cultura</a:t>
          </a:r>
          <a:r>
            <a:rPr lang="es-MX" dirty="0" smtClean="0">
              <a:solidFill>
                <a:schemeClr val="tx1"/>
              </a:solidFill>
            </a:rPr>
            <a:t> no se explica el turismo.</a:t>
          </a:r>
          <a:endParaRPr lang="es-MX" dirty="0">
            <a:solidFill>
              <a:schemeClr val="tx1"/>
            </a:solidFill>
          </a:endParaRPr>
        </a:p>
      </dgm:t>
    </dgm:pt>
    <dgm:pt modelId="{DAE1F5B5-57A2-4E53-B2DC-437E4CB287B4}" type="parTrans" cxnId="{33B8BEFF-E2E2-4646-93C6-9B1C268C70FC}">
      <dgm:prSet/>
      <dgm:spPr/>
      <dgm:t>
        <a:bodyPr/>
        <a:lstStyle/>
        <a:p>
          <a:endParaRPr lang="es-MX"/>
        </a:p>
      </dgm:t>
    </dgm:pt>
    <dgm:pt modelId="{B0EDE9BE-9CA2-4DFF-847C-6FC6212280F7}" type="sibTrans" cxnId="{33B8BEFF-E2E2-4646-93C6-9B1C268C70FC}">
      <dgm:prSet/>
      <dgm:spPr/>
      <dgm:t>
        <a:bodyPr/>
        <a:lstStyle/>
        <a:p>
          <a:endParaRPr lang="es-MX"/>
        </a:p>
      </dgm:t>
    </dgm:pt>
    <dgm:pt modelId="{B4CB9E45-4348-4C5C-8613-71E1A55B078C}" type="pres">
      <dgm:prSet presAssocID="{A72F052C-F751-49FD-BD92-0D196976DD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B46280-424E-494C-BF15-228ED9BB7EF0}" type="pres">
      <dgm:prSet presAssocID="{65070C1C-2FCB-41C7-8B33-5216A951C96A}" presName="parentText" presStyleLbl="node1" presStyleIdx="0" presStyleCnt="1" custScaleX="96300" custScaleY="3942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DCA5D81-C6E2-4CCB-B4FF-16A66EAED261}" type="presOf" srcId="{A72F052C-F751-49FD-BD92-0D196976DD2A}" destId="{B4CB9E45-4348-4C5C-8613-71E1A55B078C}" srcOrd="0" destOrd="0" presId="urn:microsoft.com/office/officeart/2005/8/layout/vList2"/>
    <dgm:cxn modelId="{33B8BEFF-E2E2-4646-93C6-9B1C268C70FC}" srcId="{A72F052C-F751-49FD-BD92-0D196976DD2A}" destId="{65070C1C-2FCB-41C7-8B33-5216A951C96A}" srcOrd="0" destOrd="0" parTransId="{DAE1F5B5-57A2-4E53-B2DC-437E4CB287B4}" sibTransId="{B0EDE9BE-9CA2-4DFF-847C-6FC6212280F7}"/>
    <dgm:cxn modelId="{0116EDD2-7B68-4773-B9CB-4ADC037E7B81}" type="presOf" srcId="{65070C1C-2FCB-41C7-8B33-5216A951C96A}" destId="{1CB46280-424E-494C-BF15-228ED9BB7EF0}" srcOrd="0" destOrd="0" presId="urn:microsoft.com/office/officeart/2005/8/layout/vList2"/>
    <dgm:cxn modelId="{1CBA4AEE-02F7-4374-8D50-83BB8333BA9F}" type="presParOf" srcId="{B4CB9E45-4348-4C5C-8613-71E1A55B078C}" destId="{1CB46280-424E-494C-BF15-228ED9BB7EF0}" srcOrd="0" destOrd="0" presId="urn:microsoft.com/office/officeart/2005/8/layout/vList2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E00270-96D4-4BF8-A7D2-E941DD303A0F}" type="doc">
      <dgm:prSet loTypeId="urn:microsoft.com/office/officeart/2005/8/layout/arrow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D8EF8E3-F304-498B-9915-69A1DE082CEA}">
      <dgm:prSet phldrT="[Texto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s-MX" dirty="0" smtClean="0"/>
            <a:t>TURISMO</a:t>
          </a:r>
          <a:endParaRPr lang="es-MX" dirty="0"/>
        </a:p>
      </dgm:t>
    </dgm:pt>
    <dgm:pt modelId="{F68A68B9-3254-4178-99DE-A547015D7B1E}" type="parTrans" cxnId="{AF545A0F-F120-4305-A8FA-31D0E41B874B}">
      <dgm:prSet/>
      <dgm:spPr/>
      <dgm:t>
        <a:bodyPr/>
        <a:lstStyle/>
        <a:p>
          <a:endParaRPr lang="es-MX"/>
        </a:p>
      </dgm:t>
    </dgm:pt>
    <dgm:pt modelId="{77E4E19A-7DBC-4D9A-A321-5960767E6D29}" type="sibTrans" cxnId="{AF545A0F-F120-4305-A8FA-31D0E41B874B}">
      <dgm:prSet/>
      <dgm:spPr/>
      <dgm:t>
        <a:bodyPr/>
        <a:lstStyle/>
        <a:p>
          <a:endParaRPr lang="es-MX"/>
        </a:p>
      </dgm:t>
    </dgm:pt>
    <dgm:pt modelId="{21169621-2488-4DBC-8B77-EB61092BF95E}">
      <dgm:prSet phldrT="[Texto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s-MX" smtClean="0"/>
            <a:t>CULTURAL</a:t>
          </a:r>
          <a:endParaRPr lang="es-MX" dirty="0"/>
        </a:p>
      </dgm:t>
    </dgm:pt>
    <dgm:pt modelId="{D78D4F4B-ECE6-40B4-918A-F9340D2A6BBF}" type="parTrans" cxnId="{CADD5BB9-9EC6-4163-88E9-FC3F9E5AFAE1}">
      <dgm:prSet/>
      <dgm:spPr/>
      <dgm:t>
        <a:bodyPr/>
        <a:lstStyle/>
        <a:p>
          <a:endParaRPr lang="es-MX"/>
        </a:p>
      </dgm:t>
    </dgm:pt>
    <dgm:pt modelId="{89FC726A-C33E-41BA-84F9-F27EADD7549F}" type="sibTrans" cxnId="{CADD5BB9-9EC6-4163-88E9-FC3F9E5AFAE1}">
      <dgm:prSet/>
      <dgm:spPr/>
      <dgm:t>
        <a:bodyPr/>
        <a:lstStyle/>
        <a:p>
          <a:endParaRPr lang="es-MX"/>
        </a:p>
      </dgm:t>
    </dgm:pt>
    <dgm:pt modelId="{0E4B3422-ED3B-4734-8B1E-035855C66532}" type="pres">
      <dgm:prSet presAssocID="{72E00270-96D4-4BF8-A7D2-E941DD303A0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A65B540-2FAB-4185-8F63-60C01AE15322}" type="pres">
      <dgm:prSet presAssocID="{BD8EF8E3-F304-498B-9915-69A1DE082CEA}" presName="arrow" presStyleLbl="node1" presStyleIdx="0" presStyleCnt="2" custScaleX="27781" custScaleY="58228" custRadScaleRad="118082" custRadScaleInc="5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96F71C-F2CE-4274-8613-D16BE2375898}" type="pres">
      <dgm:prSet presAssocID="{21169621-2488-4DBC-8B77-EB61092BF95E}" presName="arrow" presStyleLbl="node1" presStyleIdx="1" presStyleCnt="2" custScaleX="26103" custScaleY="54573" custRadScaleRad="126721" custRadScaleInc="-5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630A2D7-A265-4097-85E1-4A6EFF059FD8}" type="presOf" srcId="{72E00270-96D4-4BF8-A7D2-E941DD303A0F}" destId="{0E4B3422-ED3B-4734-8B1E-035855C66532}" srcOrd="0" destOrd="0" presId="urn:microsoft.com/office/officeart/2005/8/layout/arrow5"/>
    <dgm:cxn modelId="{CADD5BB9-9EC6-4163-88E9-FC3F9E5AFAE1}" srcId="{72E00270-96D4-4BF8-A7D2-E941DD303A0F}" destId="{21169621-2488-4DBC-8B77-EB61092BF95E}" srcOrd="1" destOrd="0" parTransId="{D78D4F4B-ECE6-40B4-918A-F9340D2A6BBF}" sibTransId="{89FC726A-C33E-41BA-84F9-F27EADD7549F}"/>
    <dgm:cxn modelId="{AF545A0F-F120-4305-A8FA-31D0E41B874B}" srcId="{72E00270-96D4-4BF8-A7D2-E941DD303A0F}" destId="{BD8EF8E3-F304-498B-9915-69A1DE082CEA}" srcOrd="0" destOrd="0" parTransId="{F68A68B9-3254-4178-99DE-A547015D7B1E}" sibTransId="{77E4E19A-7DBC-4D9A-A321-5960767E6D29}"/>
    <dgm:cxn modelId="{2813A777-B34E-4547-8FA0-0C4FF70A4C76}" type="presOf" srcId="{BD8EF8E3-F304-498B-9915-69A1DE082CEA}" destId="{EA65B540-2FAB-4185-8F63-60C01AE15322}" srcOrd="0" destOrd="0" presId="urn:microsoft.com/office/officeart/2005/8/layout/arrow5"/>
    <dgm:cxn modelId="{DD9CB332-5794-43F9-9582-11D3D73ED665}" type="presOf" srcId="{21169621-2488-4DBC-8B77-EB61092BF95E}" destId="{E996F71C-F2CE-4274-8613-D16BE2375898}" srcOrd="0" destOrd="0" presId="urn:microsoft.com/office/officeart/2005/8/layout/arrow5"/>
    <dgm:cxn modelId="{127457BF-9AF7-4297-8F38-2576C60C8253}" type="presParOf" srcId="{0E4B3422-ED3B-4734-8B1E-035855C66532}" destId="{EA65B540-2FAB-4185-8F63-60C01AE15322}" srcOrd="0" destOrd="0" presId="urn:microsoft.com/office/officeart/2005/8/layout/arrow5"/>
    <dgm:cxn modelId="{469A80D0-8ED1-426D-BF0D-F5F8E8AFE6F9}" type="presParOf" srcId="{0E4B3422-ED3B-4734-8B1E-035855C66532}" destId="{E996F71C-F2CE-4274-8613-D16BE2375898}" srcOrd="1" destOrd="0" presId="urn:microsoft.com/office/officeart/2005/8/layout/arrow5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6CD4AA-F12B-4CFA-AFE9-6D6BE6211A5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3A96140-F863-4112-84F6-96B027F247E7}">
      <dgm:prSet phldrT="[Texto]" custT="1"/>
      <dgm:spPr/>
      <dgm:t>
        <a:bodyPr/>
        <a:lstStyle/>
        <a:p>
          <a:r>
            <a:rPr lang="es-MX" sz="3200" dirty="0" smtClean="0"/>
            <a:t>TURISMO VINCULADO CON LA CULTURA</a:t>
          </a:r>
          <a:endParaRPr lang="es-MX" sz="3200" dirty="0"/>
        </a:p>
      </dgm:t>
    </dgm:pt>
    <dgm:pt modelId="{33BF603C-3BF3-40E3-9FF5-AEA3AF276C65}" type="parTrans" cxnId="{2C7E0BA7-C2F7-4556-AB37-D7BA80E0794B}">
      <dgm:prSet/>
      <dgm:spPr/>
      <dgm:t>
        <a:bodyPr/>
        <a:lstStyle/>
        <a:p>
          <a:endParaRPr lang="es-MX"/>
        </a:p>
      </dgm:t>
    </dgm:pt>
    <dgm:pt modelId="{9838DA00-3E99-475A-BF0D-9B7B22D21A7A}" type="sibTrans" cxnId="{2C7E0BA7-C2F7-4556-AB37-D7BA80E0794B}">
      <dgm:prSet/>
      <dgm:spPr/>
      <dgm:t>
        <a:bodyPr/>
        <a:lstStyle/>
        <a:p>
          <a:endParaRPr lang="es-MX"/>
        </a:p>
      </dgm:t>
    </dgm:pt>
    <dgm:pt modelId="{436AEACE-DAB8-4C85-B771-F5BB2EAF9951}">
      <dgm:prSet phldrT="[Texto]" custT="1"/>
      <dgm:spPr/>
      <dgm:t>
        <a:bodyPr/>
        <a:lstStyle/>
        <a:p>
          <a:r>
            <a:rPr lang="es-MX" sz="1800" b="1" dirty="0" smtClean="0"/>
            <a:t>Con interés especia</a:t>
          </a:r>
          <a:r>
            <a:rPr lang="es-MX" sz="1800" dirty="0" smtClean="0"/>
            <a:t>l</a:t>
          </a:r>
          <a:endParaRPr lang="es-MX" sz="1800" dirty="0"/>
        </a:p>
      </dgm:t>
    </dgm:pt>
    <dgm:pt modelId="{81605B01-292E-4657-BC11-EEC861301ADC}" type="parTrans" cxnId="{3B14DB8C-CF7F-4110-B9DE-AF9D8F5A4A0C}">
      <dgm:prSet/>
      <dgm:spPr/>
      <dgm:t>
        <a:bodyPr/>
        <a:lstStyle/>
        <a:p>
          <a:endParaRPr lang="es-MX"/>
        </a:p>
      </dgm:t>
    </dgm:pt>
    <dgm:pt modelId="{95D368B3-10F9-4E42-A853-95FA35C4EDC2}" type="sibTrans" cxnId="{3B14DB8C-CF7F-4110-B9DE-AF9D8F5A4A0C}">
      <dgm:prSet/>
      <dgm:spPr/>
      <dgm:t>
        <a:bodyPr/>
        <a:lstStyle/>
        <a:p>
          <a:endParaRPr lang="es-MX"/>
        </a:p>
      </dgm:t>
    </dgm:pt>
    <dgm:pt modelId="{1FD6AA09-621A-416C-8B60-82CCC757897B}">
      <dgm:prSet phldrT="[Texto]" custT="1"/>
      <dgm:spPr/>
      <dgm:t>
        <a:bodyPr/>
        <a:lstStyle/>
        <a:p>
          <a:r>
            <a:rPr lang="es-MX" sz="1800" b="1" dirty="0" smtClean="0"/>
            <a:t>Con interés ocasional</a:t>
          </a:r>
          <a:endParaRPr lang="es-MX" sz="1800" b="1" dirty="0"/>
        </a:p>
      </dgm:t>
    </dgm:pt>
    <dgm:pt modelId="{D9AEAA1A-2A48-414C-AD87-442C33CB0E82}" type="parTrans" cxnId="{A8810596-FE69-439A-B695-0D5786882A4A}">
      <dgm:prSet/>
      <dgm:spPr/>
      <dgm:t>
        <a:bodyPr/>
        <a:lstStyle/>
        <a:p>
          <a:endParaRPr lang="es-MX"/>
        </a:p>
      </dgm:t>
    </dgm:pt>
    <dgm:pt modelId="{4E047BA8-27AF-40B9-A3C9-5508491D51ED}" type="sibTrans" cxnId="{A8810596-FE69-439A-B695-0D5786882A4A}">
      <dgm:prSet/>
      <dgm:spPr/>
      <dgm:t>
        <a:bodyPr/>
        <a:lstStyle/>
        <a:p>
          <a:endParaRPr lang="es-MX"/>
        </a:p>
      </dgm:t>
    </dgm:pt>
    <dgm:pt modelId="{8948ECA1-4A61-4889-B825-672408CDD881}">
      <dgm:prSet custT="1"/>
      <dgm:spPr/>
      <dgm:t>
        <a:bodyPr/>
        <a:lstStyle/>
        <a:p>
          <a:r>
            <a:rPr lang="es-MX" sz="1800" dirty="0" smtClean="0"/>
            <a:t>Relacionados con otros segmentos de mercado que participan, en actividades culturales. Su aproximación a los sitios y elementos del patrimonio cultural es de carácter recreativo y/o panorámico.</a:t>
          </a:r>
          <a:endParaRPr lang="es-MX" sz="1800" dirty="0"/>
        </a:p>
      </dgm:t>
    </dgm:pt>
    <dgm:pt modelId="{8537275B-1950-402E-907B-FCD709390FD4}" type="parTrans" cxnId="{BFFA87D4-175D-4DE6-84BF-9C43A61757E4}">
      <dgm:prSet/>
      <dgm:spPr/>
      <dgm:t>
        <a:bodyPr/>
        <a:lstStyle/>
        <a:p>
          <a:endParaRPr lang="es-MX"/>
        </a:p>
      </dgm:t>
    </dgm:pt>
    <dgm:pt modelId="{8F801E83-FF76-4FDA-8386-9C9E0A028A57}" type="sibTrans" cxnId="{BFFA87D4-175D-4DE6-84BF-9C43A61757E4}">
      <dgm:prSet/>
      <dgm:spPr/>
      <dgm:t>
        <a:bodyPr/>
        <a:lstStyle/>
        <a:p>
          <a:endParaRPr lang="es-MX"/>
        </a:p>
      </dgm:t>
    </dgm:pt>
    <dgm:pt modelId="{9E0DDBAE-CBB7-4D85-BA57-BA8BB42A0D44}">
      <dgm:prSet custT="1"/>
      <dgm:spPr/>
      <dgm:t>
        <a:bodyPr/>
        <a:lstStyle/>
        <a:p>
          <a:r>
            <a:rPr lang="es-MX" sz="1800" dirty="0" smtClean="0"/>
            <a:t>Orientado especialmente a la cultura. Su aproximación a los sitios y elementos del patrimonio es de carácter didáctico, estético o que reviste implicaciones más profundas ( científico, religioso, etc.)</a:t>
          </a:r>
          <a:endParaRPr lang="es-MX" sz="1800" dirty="0"/>
        </a:p>
      </dgm:t>
    </dgm:pt>
    <dgm:pt modelId="{26676978-B3D1-4242-88EC-C8EE5C0D8110}" type="parTrans" cxnId="{D6C57F55-A074-48B4-B999-2335EE20BC03}">
      <dgm:prSet/>
      <dgm:spPr/>
      <dgm:t>
        <a:bodyPr/>
        <a:lstStyle/>
        <a:p>
          <a:endParaRPr lang="es-MX"/>
        </a:p>
      </dgm:t>
    </dgm:pt>
    <dgm:pt modelId="{7ACA0659-946F-4582-A42B-A63E754CFFAA}" type="sibTrans" cxnId="{D6C57F55-A074-48B4-B999-2335EE20BC03}">
      <dgm:prSet/>
      <dgm:spPr/>
      <dgm:t>
        <a:bodyPr/>
        <a:lstStyle/>
        <a:p>
          <a:endParaRPr lang="es-MX"/>
        </a:p>
      </dgm:t>
    </dgm:pt>
    <dgm:pt modelId="{876A8EC4-495D-4962-819A-083ACB60BE16}" type="pres">
      <dgm:prSet presAssocID="{E26CD4AA-F12B-4CFA-AFE9-6D6BE6211A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DED557C-0379-4265-9BD4-F94FD279732E}" type="pres">
      <dgm:prSet presAssocID="{63A96140-F863-4112-84F6-96B027F247E7}" presName="hierRoot1" presStyleCnt="0"/>
      <dgm:spPr/>
    </dgm:pt>
    <dgm:pt modelId="{CD06F752-735E-4E70-AE50-F319D01715F3}" type="pres">
      <dgm:prSet presAssocID="{63A96140-F863-4112-84F6-96B027F247E7}" presName="composite" presStyleCnt="0"/>
      <dgm:spPr/>
    </dgm:pt>
    <dgm:pt modelId="{00AA96AB-18D6-425A-B047-E717AE065F17}" type="pres">
      <dgm:prSet presAssocID="{63A96140-F863-4112-84F6-96B027F247E7}" presName="background" presStyleLbl="node0" presStyleIdx="0" presStyleCnt="1"/>
      <dgm:spPr>
        <a:solidFill>
          <a:schemeClr val="bg2">
            <a:lumMod val="50000"/>
          </a:schemeClr>
        </a:solidFill>
      </dgm:spPr>
    </dgm:pt>
    <dgm:pt modelId="{C3C91BA0-0479-49C1-A649-1CDCF692BA60}" type="pres">
      <dgm:prSet presAssocID="{63A96140-F863-4112-84F6-96B027F247E7}" presName="text" presStyleLbl="fgAcc0" presStyleIdx="0" presStyleCnt="1" custScaleX="258678" custScaleY="3792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F3FAA93-98EE-403F-ABEB-3C690AE765BD}" type="pres">
      <dgm:prSet presAssocID="{63A96140-F863-4112-84F6-96B027F247E7}" presName="hierChild2" presStyleCnt="0"/>
      <dgm:spPr/>
    </dgm:pt>
    <dgm:pt modelId="{FF0D2897-3564-46F1-91AA-1067A8AC63BC}" type="pres">
      <dgm:prSet presAssocID="{81605B01-292E-4657-BC11-EEC861301ADC}" presName="Name10" presStyleLbl="parChTrans1D2" presStyleIdx="0" presStyleCnt="2"/>
      <dgm:spPr/>
      <dgm:t>
        <a:bodyPr/>
        <a:lstStyle/>
        <a:p>
          <a:endParaRPr lang="es-MX"/>
        </a:p>
      </dgm:t>
    </dgm:pt>
    <dgm:pt modelId="{45C82876-569E-4126-95D3-EF71FC75C29A}" type="pres">
      <dgm:prSet presAssocID="{436AEACE-DAB8-4C85-B771-F5BB2EAF9951}" presName="hierRoot2" presStyleCnt="0"/>
      <dgm:spPr/>
    </dgm:pt>
    <dgm:pt modelId="{C4CABE06-D2E6-4E35-9796-149130D55C01}" type="pres">
      <dgm:prSet presAssocID="{436AEACE-DAB8-4C85-B771-F5BB2EAF9951}" presName="composite2" presStyleCnt="0"/>
      <dgm:spPr/>
    </dgm:pt>
    <dgm:pt modelId="{EB7D7D9E-1DAC-4899-BAEE-064F9C2EDF0C}" type="pres">
      <dgm:prSet presAssocID="{436AEACE-DAB8-4C85-B771-F5BB2EAF9951}" presName="background2" presStyleLbl="node2" presStyleIdx="0" presStyleCnt="2"/>
      <dgm:spPr>
        <a:solidFill>
          <a:schemeClr val="bg2">
            <a:lumMod val="75000"/>
          </a:schemeClr>
        </a:solidFill>
      </dgm:spPr>
    </dgm:pt>
    <dgm:pt modelId="{382CCD7D-4F0E-43BB-B6D9-BC998D4A4A1E}" type="pres">
      <dgm:prSet presAssocID="{436AEACE-DAB8-4C85-B771-F5BB2EAF9951}" presName="text2" presStyleLbl="fgAcc2" presStyleIdx="0" presStyleCnt="2" custScaleX="88074" custScaleY="1276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DBA0C6C-B3F1-428E-81D5-65BD0D9E5050}" type="pres">
      <dgm:prSet presAssocID="{436AEACE-DAB8-4C85-B771-F5BB2EAF9951}" presName="hierChild3" presStyleCnt="0"/>
      <dgm:spPr/>
    </dgm:pt>
    <dgm:pt modelId="{9D09FAE3-016C-4A7B-914A-FD01D67609FD}" type="pres">
      <dgm:prSet presAssocID="{26676978-B3D1-4242-88EC-C8EE5C0D8110}" presName="Name17" presStyleLbl="parChTrans1D3" presStyleIdx="0" presStyleCnt="2"/>
      <dgm:spPr/>
      <dgm:t>
        <a:bodyPr/>
        <a:lstStyle/>
        <a:p>
          <a:endParaRPr lang="es-MX"/>
        </a:p>
      </dgm:t>
    </dgm:pt>
    <dgm:pt modelId="{C93052E2-0B15-4F45-9666-CF79AB3C80B7}" type="pres">
      <dgm:prSet presAssocID="{9E0DDBAE-CBB7-4D85-BA57-BA8BB42A0D44}" presName="hierRoot3" presStyleCnt="0"/>
      <dgm:spPr/>
    </dgm:pt>
    <dgm:pt modelId="{991ED9D4-C113-4E4B-A6E9-00B051B88A3A}" type="pres">
      <dgm:prSet presAssocID="{9E0DDBAE-CBB7-4D85-BA57-BA8BB42A0D44}" presName="composite3" presStyleCnt="0"/>
      <dgm:spPr/>
    </dgm:pt>
    <dgm:pt modelId="{9D0875F8-FBE3-49DD-9EF5-D0EFDD594774}" type="pres">
      <dgm:prSet presAssocID="{9E0DDBAE-CBB7-4D85-BA57-BA8BB42A0D44}" presName="background3" presStyleLbl="node3" presStyleIdx="0" presStyleCnt="2"/>
      <dgm:spPr>
        <a:solidFill>
          <a:schemeClr val="accent2">
            <a:lumMod val="60000"/>
            <a:lumOff val="40000"/>
          </a:schemeClr>
        </a:solidFill>
      </dgm:spPr>
    </dgm:pt>
    <dgm:pt modelId="{474E95C9-D3F0-4726-A14E-C99EF7303B20}" type="pres">
      <dgm:prSet presAssocID="{9E0DDBAE-CBB7-4D85-BA57-BA8BB42A0D44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B45BBD4-B139-45AF-8684-4978464C105E}" type="pres">
      <dgm:prSet presAssocID="{9E0DDBAE-CBB7-4D85-BA57-BA8BB42A0D44}" presName="hierChild4" presStyleCnt="0"/>
      <dgm:spPr/>
    </dgm:pt>
    <dgm:pt modelId="{75978D29-AF47-4640-AF2B-88AAD3C41A7B}" type="pres">
      <dgm:prSet presAssocID="{D9AEAA1A-2A48-414C-AD87-442C33CB0E82}" presName="Name10" presStyleLbl="parChTrans1D2" presStyleIdx="1" presStyleCnt="2"/>
      <dgm:spPr/>
      <dgm:t>
        <a:bodyPr/>
        <a:lstStyle/>
        <a:p>
          <a:endParaRPr lang="es-MX"/>
        </a:p>
      </dgm:t>
    </dgm:pt>
    <dgm:pt modelId="{EF42C84E-D859-46ED-A528-D01446B6A662}" type="pres">
      <dgm:prSet presAssocID="{1FD6AA09-621A-416C-8B60-82CCC757897B}" presName="hierRoot2" presStyleCnt="0"/>
      <dgm:spPr/>
    </dgm:pt>
    <dgm:pt modelId="{E1722C88-A7AD-4F93-84DD-750FF2157EEC}" type="pres">
      <dgm:prSet presAssocID="{1FD6AA09-621A-416C-8B60-82CCC757897B}" presName="composite2" presStyleCnt="0"/>
      <dgm:spPr/>
    </dgm:pt>
    <dgm:pt modelId="{A33B666E-D391-4772-8C88-1BAC6BBB6E3F}" type="pres">
      <dgm:prSet presAssocID="{1FD6AA09-621A-416C-8B60-82CCC757897B}" presName="background2" presStyleLbl="node2" presStyleIdx="1" presStyleCnt="2"/>
      <dgm:spPr>
        <a:solidFill>
          <a:schemeClr val="bg2">
            <a:lumMod val="75000"/>
          </a:schemeClr>
        </a:solidFill>
      </dgm:spPr>
    </dgm:pt>
    <dgm:pt modelId="{7B730F4D-705A-4C60-9937-82803C203426}" type="pres">
      <dgm:prSet presAssocID="{1FD6AA09-621A-416C-8B60-82CCC757897B}" presName="text2" presStyleLbl="fgAcc2" presStyleIdx="1" presStyleCnt="2" custScaleX="96066" custScaleY="135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7F1738F-F81D-47EA-A88B-46FAF27FC385}" type="pres">
      <dgm:prSet presAssocID="{1FD6AA09-621A-416C-8B60-82CCC757897B}" presName="hierChild3" presStyleCnt="0"/>
      <dgm:spPr/>
    </dgm:pt>
    <dgm:pt modelId="{8B6A8083-FB3F-4030-A003-EEF088ED09B9}" type="pres">
      <dgm:prSet presAssocID="{8537275B-1950-402E-907B-FCD709390FD4}" presName="Name17" presStyleLbl="parChTrans1D3" presStyleIdx="1" presStyleCnt="2"/>
      <dgm:spPr/>
      <dgm:t>
        <a:bodyPr/>
        <a:lstStyle/>
        <a:p>
          <a:endParaRPr lang="es-MX"/>
        </a:p>
      </dgm:t>
    </dgm:pt>
    <dgm:pt modelId="{0586480B-9162-485A-97CE-40E72905FF3A}" type="pres">
      <dgm:prSet presAssocID="{8948ECA1-4A61-4889-B825-672408CDD881}" presName="hierRoot3" presStyleCnt="0"/>
      <dgm:spPr/>
    </dgm:pt>
    <dgm:pt modelId="{2B52125E-E710-434C-B4DC-6B5F0D1043E0}" type="pres">
      <dgm:prSet presAssocID="{8948ECA1-4A61-4889-B825-672408CDD881}" presName="composite3" presStyleCnt="0"/>
      <dgm:spPr/>
    </dgm:pt>
    <dgm:pt modelId="{DF0198E7-5919-4388-9FAB-CBD18BED5152}" type="pres">
      <dgm:prSet presAssocID="{8948ECA1-4A61-4889-B825-672408CDD881}" presName="background3" presStyleLbl="node3" presStyleIdx="1" presStyleCnt="2"/>
      <dgm:spPr>
        <a:solidFill>
          <a:schemeClr val="accent2">
            <a:lumMod val="60000"/>
            <a:lumOff val="40000"/>
          </a:schemeClr>
        </a:solidFill>
      </dgm:spPr>
    </dgm:pt>
    <dgm:pt modelId="{20BA2B09-73DA-431E-95AB-892E3024720C}" type="pres">
      <dgm:prSet presAssocID="{8948ECA1-4A61-4889-B825-672408CDD881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A3645FC-B4C9-4574-94AB-468369E7C783}" type="pres">
      <dgm:prSet presAssocID="{8948ECA1-4A61-4889-B825-672408CDD881}" presName="hierChild4" presStyleCnt="0"/>
      <dgm:spPr/>
    </dgm:pt>
  </dgm:ptLst>
  <dgm:cxnLst>
    <dgm:cxn modelId="{9A8E6DE3-8150-4D20-9DF6-04FD4C751836}" type="presOf" srcId="{8948ECA1-4A61-4889-B825-672408CDD881}" destId="{20BA2B09-73DA-431E-95AB-892E3024720C}" srcOrd="0" destOrd="0" presId="urn:microsoft.com/office/officeart/2005/8/layout/hierarchy1"/>
    <dgm:cxn modelId="{DEBFC061-45AE-4399-A4F6-F9122B490055}" type="presOf" srcId="{26676978-B3D1-4242-88EC-C8EE5C0D8110}" destId="{9D09FAE3-016C-4A7B-914A-FD01D67609FD}" srcOrd="0" destOrd="0" presId="urn:microsoft.com/office/officeart/2005/8/layout/hierarchy1"/>
    <dgm:cxn modelId="{0DE1C079-76B2-479B-AC6E-D06802DD85E2}" type="presOf" srcId="{8537275B-1950-402E-907B-FCD709390FD4}" destId="{8B6A8083-FB3F-4030-A003-EEF088ED09B9}" srcOrd="0" destOrd="0" presId="urn:microsoft.com/office/officeart/2005/8/layout/hierarchy1"/>
    <dgm:cxn modelId="{630C4C81-9B2C-4917-A227-6CF440E12CAA}" type="presOf" srcId="{D9AEAA1A-2A48-414C-AD87-442C33CB0E82}" destId="{75978D29-AF47-4640-AF2B-88AAD3C41A7B}" srcOrd="0" destOrd="0" presId="urn:microsoft.com/office/officeart/2005/8/layout/hierarchy1"/>
    <dgm:cxn modelId="{D6C57F55-A074-48B4-B999-2335EE20BC03}" srcId="{436AEACE-DAB8-4C85-B771-F5BB2EAF9951}" destId="{9E0DDBAE-CBB7-4D85-BA57-BA8BB42A0D44}" srcOrd="0" destOrd="0" parTransId="{26676978-B3D1-4242-88EC-C8EE5C0D8110}" sibTransId="{7ACA0659-946F-4582-A42B-A63E754CFFAA}"/>
    <dgm:cxn modelId="{2C7E0BA7-C2F7-4556-AB37-D7BA80E0794B}" srcId="{E26CD4AA-F12B-4CFA-AFE9-6D6BE6211A56}" destId="{63A96140-F863-4112-84F6-96B027F247E7}" srcOrd="0" destOrd="0" parTransId="{33BF603C-3BF3-40E3-9FF5-AEA3AF276C65}" sibTransId="{9838DA00-3E99-475A-BF0D-9B7B22D21A7A}"/>
    <dgm:cxn modelId="{BFFA87D4-175D-4DE6-84BF-9C43A61757E4}" srcId="{1FD6AA09-621A-416C-8B60-82CCC757897B}" destId="{8948ECA1-4A61-4889-B825-672408CDD881}" srcOrd="0" destOrd="0" parTransId="{8537275B-1950-402E-907B-FCD709390FD4}" sibTransId="{8F801E83-FF76-4FDA-8386-9C9E0A028A57}"/>
    <dgm:cxn modelId="{27BE0C10-C279-4B01-BD02-004F6F233DD9}" type="presOf" srcId="{E26CD4AA-F12B-4CFA-AFE9-6D6BE6211A56}" destId="{876A8EC4-495D-4962-819A-083ACB60BE16}" srcOrd="0" destOrd="0" presId="urn:microsoft.com/office/officeart/2005/8/layout/hierarchy1"/>
    <dgm:cxn modelId="{63D60873-2CF0-4A17-BC60-FEAD771FB434}" type="presOf" srcId="{436AEACE-DAB8-4C85-B771-F5BB2EAF9951}" destId="{382CCD7D-4F0E-43BB-B6D9-BC998D4A4A1E}" srcOrd="0" destOrd="0" presId="urn:microsoft.com/office/officeart/2005/8/layout/hierarchy1"/>
    <dgm:cxn modelId="{832A5434-6C96-434E-A723-D538CA185123}" type="presOf" srcId="{1FD6AA09-621A-416C-8B60-82CCC757897B}" destId="{7B730F4D-705A-4C60-9937-82803C203426}" srcOrd="0" destOrd="0" presId="urn:microsoft.com/office/officeart/2005/8/layout/hierarchy1"/>
    <dgm:cxn modelId="{3B14DB8C-CF7F-4110-B9DE-AF9D8F5A4A0C}" srcId="{63A96140-F863-4112-84F6-96B027F247E7}" destId="{436AEACE-DAB8-4C85-B771-F5BB2EAF9951}" srcOrd="0" destOrd="0" parTransId="{81605B01-292E-4657-BC11-EEC861301ADC}" sibTransId="{95D368B3-10F9-4E42-A853-95FA35C4EDC2}"/>
    <dgm:cxn modelId="{7A5826A2-D05A-4DC8-8094-E376E8E7AE40}" type="presOf" srcId="{9E0DDBAE-CBB7-4D85-BA57-BA8BB42A0D44}" destId="{474E95C9-D3F0-4726-A14E-C99EF7303B20}" srcOrd="0" destOrd="0" presId="urn:microsoft.com/office/officeart/2005/8/layout/hierarchy1"/>
    <dgm:cxn modelId="{A8810596-FE69-439A-B695-0D5786882A4A}" srcId="{63A96140-F863-4112-84F6-96B027F247E7}" destId="{1FD6AA09-621A-416C-8B60-82CCC757897B}" srcOrd="1" destOrd="0" parTransId="{D9AEAA1A-2A48-414C-AD87-442C33CB0E82}" sibTransId="{4E047BA8-27AF-40B9-A3C9-5508491D51ED}"/>
    <dgm:cxn modelId="{AE4A682A-31A9-4D86-8837-457E4BB5C512}" type="presOf" srcId="{81605B01-292E-4657-BC11-EEC861301ADC}" destId="{FF0D2897-3564-46F1-91AA-1067A8AC63BC}" srcOrd="0" destOrd="0" presId="urn:microsoft.com/office/officeart/2005/8/layout/hierarchy1"/>
    <dgm:cxn modelId="{0F51397B-8561-41EA-A566-8606F8F4063A}" type="presOf" srcId="{63A96140-F863-4112-84F6-96B027F247E7}" destId="{C3C91BA0-0479-49C1-A649-1CDCF692BA60}" srcOrd="0" destOrd="0" presId="urn:microsoft.com/office/officeart/2005/8/layout/hierarchy1"/>
    <dgm:cxn modelId="{D658E1CE-0BF9-4365-8A6A-25762F1385A4}" type="presParOf" srcId="{876A8EC4-495D-4962-819A-083ACB60BE16}" destId="{DDED557C-0379-4265-9BD4-F94FD279732E}" srcOrd="0" destOrd="0" presId="urn:microsoft.com/office/officeart/2005/8/layout/hierarchy1"/>
    <dgm:cxn modelId="{08B0E8A3-F127-4475-BE61-45E9C5F2368B}" type="presParOf" srcId="{DDED557C-0379-4265-9BD4-F94FD279732E}" destId="{CD06F752-735E-4E70-AE50-F319D01715F3}" srcOrd="0" destOrd="0" presId="urn:microsoft.com/office/officeart/2005/8/layout/hierarchy1"/>
    <dgm:cxn modelId="{17687CA5-3C82-4CF1-B736-7FED36C25D72}" type="presParOf" srcId="{CD06F752-735E-4E70-AE50-F319D01715F3}" destId="{00AA96AB-18D6-425A-B047-E717AE065F17}" srcOrd="0" destOrd="0" presId="urn:microsoft.com/office/officeart/2005/8/layout/hierarchy1"/>
    <dgm:cxn modelId="{5F174CCF-B0DD-43D9-90D6-55BF9CC426D7}" type="presParOf" srcId="{CD06F752-735E-4E70-AE50-F319D01715F3}" destId="{C3C91BA0-0479-49C1-A649-1CDCF692BA60}" srcOrd="1" destOrd="0" presId="urn:microsoft.com/office/officeart/2005/8/layout/hierarchy1"/>
    <dgm:cxn modelId="{732D54D1-E144-4563-9A04-532621313894}" type="presParOf" srcId="{DDED557C-0379-4265-9BD4-F94FD279732E}" destId="{0F3FAA93-98EE-403F-ABEB-3C690AE765BD}" srcOrd="1" destOrd="0" presId="urn:microsoft.com/office/officeart/2005/8/layout/hierarchy1"/>
    <dgm:cxn modelId="{429938C2-17D4-4DAF-85C4-C282EA6C2F35}" type="presParOf" srcId="{0F3FAA93-98EE-403F-ABEB-3C690AE765BD}" destId="{FF0D2897-3564-46F1-91AA-1067A8AC63BC}" srcOrd="0" destOrd="0" presId="urn:microsoft.com/office/officeart/2005/8/layout/hierarchy1"/>
    <dgm:cxn modelId="{F1E21BAA-41D0-43B9-9200-C88BB6CB3467}" type="presParOf" srcId="{0F3FAA93-98EE-403F-ABEB-3C690AE765BD}" destId="{45C82876-569E-4126-95D3-EF71FC75C29A}" srcOrd="1" destOrd="0" presId="urn:microsoft.com/office/officeart/2005/8/layout/hierarchy1"/>
    <dgm:cxn modelId="{61B1807E-5438-4ECD-9191-BC09155BD614}" type="presParOf" srcId="{45C82876-569E-4126-95D3-EF71FC75C29A}" destId="{C4CABE06-D2E6-4E35-9796-149130D55C01}" srcOrd="0" destOrd="0" presId="urn:microsoft.com/office/officeart/2005/8/layout/hierarchy1"/>
    <dgm:cxn modelId="{95B080F2-EBA7-406C-B57F-C10F01266309}" type="presParOf" srcId="{C4CABE06-D2E6-4E35-9796-149130D55C01}" destId="{EB7D7D9E-1DAC-4899-BAEE-064F9C2EDF0C}" srcOrd="0" destOrd="0" presId="urn:microsoft.com/office/officeart/2005/8/layout/hierarchy1"/>
    <dgm:cxn modelId="{09F6FA0D-CC0D-444E-B0D4-62AA6E83EF0B}" type="presParOf" srcId="{C4CABE06-D2E6-4E35-9796-149130D55C01}" destId="{382CCD7D-4F0E-43BB-B6D9-BC998D4A4A1E}" srcOrd="1" destOrd="0" presId="urn:microsoft.com/office/officeart/2005/8/layout/hierarchy1"/>
    <dgm:cxn modelId="{BF9C3B65-2B71-40EB-840E-B4EF645AEFE5}" type="presParOf" srcId="{45C82876-569E-4126-95D3-EF71FC75C29A}" destId="{6DBA0C6C-B3F1-428E-81D5-65BD0D9E5050}" srcOrd="1" destOrd="0" presId="urn:microsoft.com/office/officeart/2005/8/layout/hierarchy1"/>
    <dgm:cxn modelId="{42B218DB-C5D2-43BA-879E-D8B4312C6037}" type="presParOf" srcId="{6DBA0C6C-B3F1-428E-81D5-65BD0D9E5050}" destId="{9D09FAE3-016C-4A7B-914A-FD01D67609FD}" srcOrd="0" destOrd="0" presId="urn:microsoft.com/office/officeart/2005/8/layout/hierarchy1"/>
    <dgm:cxn modelId="{AA1A1409-77FF-41D2-8189-C970EF40A898}" type="presParOf" srcId="{6DBA0C6C-B3F1-428E-81D5-65BD0D9E5050}" destId="{C93052E2-0B15-4F45-9666-CF79AB3C80B7}" srcOrd="1" destOrd="0" presId="urn:microsoft.com/office/officeart/2005/8/layout/hierarchy1"/>
    <dgm:cxn modelId="{AF83D16C-7992-4FB6-A31C-A30D00441CA9}" type="presParOf" srcId="{C93052E2-0B15-4F45-9666-CF79AB3C80B7}" destId="{991ED9D4-C113-4E4B-A6E9-00B051B88A3A}" srcOrd="0" destOrd="0" presId="urn:microsoft.com/office/officeart/2005/8/layout/hierarchy1"/>
    <dgm:cxn modelId="{A6174241-94EE-4786-BD33-EE03EAE76991}" type="presParOf" srcId="{991ED9D4-C113-4E4B-A6E9-00B051B88A3A}" destId="{9D0875F8-FBE3-49DD-9EF5-D0EFDD594774}" srcOrd="0" destOrd="0" presId="urn:microsoft.com/office/officeart/2005/8/layout/hierarchy1"/>
    <dgm:cxn modelId="{E72016C6-155A-45FA-A439-06EF1A91AEFD}" type="presParOf" srcId="{991ED9D4-C113-4E4B-A6E9-00B051B88A3A}" destId="{474E95C9-D3F0-4726-A14E-C99EF7303B20}" srcOrd="1" destOrd="0" presId="urn:microsoft.com/office/officeart/2005/8/layout/hierarchy1"/>
    <dgm:cxn modelId="{7C452C99-9169-42AC-881B-033BBA80E6D8}" type="presParOf" srcId="{C93052E2-0B15-4F45-9666-CF79AB3C80B7}" destId="{5B45BBD4-B139-45AF-8684-4978464C105E}" srcOrd="1" destOrd="0" presId="urn:microsoft.com/office/officeart/2005/8/layout/hierarchy1"/>
    <dgm:cxn modelId="{976CFCD7-5B1E-4DC8-989C-F6CFF992BB32}" type="presParOf" srcId="{0F3FAA93-98EE-403F-ABEB-3C690AE765BD}" destId="{75978D29-AF47-4640-AF2B-88AAD3C41A7B}" srcOrd="2" destOrd="0" presId="urn:microsoft.com/office/officeart/2005/8/layout/hierarchy1"/>
    <dgm:cxn modelId="{1BAE525A-C581-45F2-AEE9-000D2F07F891}" type="presParOf" srcId="{0F3FAA93-98EE-403F-ABEB-3C690AE765BD}" destId="{EF42C84E-D859-46ED-A528-D01446B6A662}" srcOrd="3" destOrd="0" presId="urn:microsoft.com/office/officeart/2005/8/layout/hierarchy1"/>
    <dgm:cxn modelId="{E3FBA278-80AD-4875-862D-EB20C1017B2D}" type="presParOf" srcId="{EF42C84E-D859-46ED-A528-D01446B6A662}" destId="{E1722C88-A7AD-4F93-84DD-750FF2157EEC}" srcOrd="0" destOrd="0" presId="urn:microsoft.com/office/officeart/2005/8/layout/hierarchy1"/>
    <dgm:cxn modelId="{2D550BD1-7A35-487E-86F8-43C70808532F}" type="presParOf" srcId="{E1722C88-A7AD-4F93-84DD-750FF2157EEC}" destId="{A33B666E-D391-4772-8C88-1BAC6BBB6E3F}" srcOrd="0" destOrd="0" presId="urn:microsoft.com/office/officeart/2005/8/layout/hierarchy1"/>
    <dgm:cxn modelId="{ADA9D4E1-3615-4FCF-9132-5A7CE8D1B1C9}" type="presParOf" srcId="{E1722C88-A7AD-4F93-84DD-750FF2157EEC}" destId="{7B730F4D-705A-4C60-9937-82803C203426}" srcOrd="1" destOrd="0" presId="urn:microsoft.com/office/officeart/2005/8/layout/hierarchy1"/>
    <dgm:cxn modelId="{37A8A91A-ED21-461C-BC53-BA7816180111}" type="presParOf" srcId="{EF42C84E-D859-46ED-A528-D01446B6A662}" destId="{97F1738F-F81D-47EA-A88B-46FAF27FC385}" srcOrd="1" destOrd="0" presId="urn:microsoft.com/office/officeart/2005/8/layout/hierarchy1"/>
    <dgm:cxn modelId="{7C3F78C2-B914-4A02-AFDD-DAA1ED720A49}" type="presParOf" srcId="{97F1738F-F81D-47EA-A88B-46FAF27FC385}" destId="{8B6A8083-FB3F-4030-A003-EEF088ED09B9}" srcOrd="0" destOrd="0" presId="urn:microsoft.com/office/officeart/2005/8/layout/hierarchy1"/>
    <dgm:cxn modelId="{8FF2189E-0FB5-48F6-93C4-55A865F2456C}" type="presParOf" srcId="{97F1738F-F81D-47EA-A88B-46FAF27FC385}" destId="{0586480B-9162-485A-97CE-40E72905FF3A}" srcOrd="1" destOrd="0" presId="urn:microsoft.com/office/officeart/2005/8/layout/hierarchy1"/>
    <dgm:cxn modelId="{93BEB24B-BDD9-4FB1-AC77-17D8D5E1E084}" type="presParOf" srcId="{0586480B-9162-485A-97CE-40E72905FF3A}" destId="{2B52125E-E710-434C-B4DC-6B5F0D1043E0}" srcOrd="0" destOrd="0" presId="urn:microsoft.com/office/officeart/2005/8/layout/hierarchy1"/>
    <dgm:cxn modelId="{9442AA42-42DD-42B4-8194-D46BF932EF40}" type="presParOf" srcId="{2B52125E-E710-434C-B4DC-6B5F0D1043E0}" destId="{DF0198E7-5919-4388-9FAB-CBD18BED5152}" srcOrd="0" destOrd="0" presId="urn:microsoft.com/office/officeart/2005/8/layout/hierarchy1"/>
    <dgm:cxn modelId="{90E8449C-5DB3-4471-8831-AC14054A44A5}" type="presParOf" srcId="{2B52125E-E710-434C-B4DC-6B5F0D1043E0}" destId="{20BA2B09-73DA-431E-95AB-892E3024720C}" srcOrd="1" destOrd="0" presId="urn:microsoft.com/office/officeart/2005/8/layout/hierarchy1"/>
    <dgm:cxn modelId="{E1B7402A-C38D-4038-8EF9-4C08A8443CFC}" type="presParOf" srcId="{0586480B-9162-485A-97CE-40E72905FF3A}" destId="{3A3645FC-B4C9-4574-94AB-468369E7C78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C6C44D-3AF8-4814-9E15-4BB153D7966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9C823E4-BEC3-4039-A201-EC79B11394FA}">
      <dgm:prSet phldrT="[Texto]" custT="1"/>
      <dgm:spPr>
        <a:solidFill>
          <a:schemeClr val="accent1">
            <a:lumMod val="75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Elemento económico dinamizador del patrimonio y las comunidades</a:t>
          </a:r>
        </a:p>
      </dgm:t>
    </dgm:pt>
    <dgm:pt modelId="{FDD8B892-8C36-4FB5-B81E-548E2CF4210D}" type="parTrans" cxnId="{174ED0E5-438A-4DA0-96EC-B16D919B3CE0}">
      <dgm:prSet/>
      <dgm:spPr/>
      <dgm:t>
        <a:bodyPr/>
        <a:lstStyle/>
        <a:p>
          <a:endParaRPr lang="es-MX"/>
        </a:p>
      </dgm:t>
    </dgm:pt>
    <dgm:pt modelId="{2F3838F9-EDF8-46C9-858D-FC7034FA8CD8}" type="sibTrans" cxnId="{174ED0E5-438A-4DA0-96EC-B16D919B3CE0}">
      <dgm:prSet/>
      <dgm:spPr/>
      <dgm:t>
        <a:bodyPr/>
        <a:lstStyle/>
        <a:p>
          <a:endParaRPr lang="es-MX"/>
        </a:p>
      </dgm:t>
    </dgm:pt>
    <dgm:pt modelId="{24BF873E-0341-4E55-9C61-98BE5FF08EE2}">
      <dgm:prSet phldrT="[Texto]" custT="1"/>
      <dgm:spPr>
        <a:solidFill>
          <a:schemeClr val="accent3">
            <a:lumMod val="75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Reconocimiento y creación de sentimiento de orgullo comunitario</a:t>
          </a:r>
          <a:endParaRPr lang="es-MX" sz="1800" dirty="0">
            <a:solidFill>
              <a:schemeClr val="tx1"/>
            </a:solidFill>
          </a:endParaRPr>
        </a:p>
      </dgm:t>
    </dgm:pt>
    <dgm:pt modelId="{82147A64-0EB9-4BFA-A785-07EE63E9E2C6}" type="parTrans" cxnId="{7A4FE1BE-C7F2-4256-8B23-9D87CAA65F21}">
      <dgm:prSet/>
      <dgm:spPr/>
      <dgm:t>
        <a:bodyPr/>
        <a:lstStyle/>
        <a:p>
          <a:endParaRPr lang="es-MX"/>
        </a:p>
      </dgm:t>
    </dgm:pt>
    <dgm:pt modelId="{733F992F-5AB9-4E58-A55B-2CB932F68131}" type="sibTrans" cxnId="{7A4FE1BE-C7F2-4256-8B23-9D87CAA65F21}">
      <dgm:prSet/>
      <dgm:spPr/>
      <dgm:t>
        <a:bodyPr/>
        <a:lstStyle/>
        <a:p>
          <a:endParaRPr lang="es-MX"/>
        </a:p>
      </dgm:t>
    </dgm:pt>
    <dgm:pt modelId="{0E987435-55E8-491F-A498-84CB2294CFFE}">
      <dgm:prSet phldrT="[Texto]" custT="1"/>
      <dgm:spPr>
        <a:solidFill>
          <a:schemeClr val="accent3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Factor de divulgación del patrimonio</a:t>
          </a:r>
          <a:endParaRPr lang="es-MX" sz="1800" dirty="0">
            <a:solidFill>
              <a:schemeClr val="tx1"/>
            </a:solidFill>
          </a:endParaRPr>
        </a:p>
      </dgm:t>
    </dgm:pt>
    <dgm:pt modelId="{CBFA9066-86B5-46BB-B147-9065C67E556D}" type="parTrans" cxnId="{FE5CF6FB-8F90-44E0-B298-A1E3297D89A1}">
      <dgm:prSet/>
      <dgm:spPr/>
      <dgm:t>
        <a:bodyPr/>
        <a:lstStyle/>
        <a:p>
          <a:endParaRPr lang="es-MX"/>
        </a:p>
      </dgm:t>
    </dgm:pt>
    <dgm:pt modelId="{CF0F77B9-0C19-49A2-AB91-1EB2061948D9}" type="sibTrans" cxnId="{FE5CF6FB-8F90-44E0-B298-A1E3297D89A1}">
      <dgm:prSet/>
      <dgm:spPr/>
      <dgm:t>
        <a:bodyPr/>
        <a:lstStyle/>
        <a:p>
          <a:endParaRPr lang="es-MX"/>
        </a:p>
      </dgm:t>
    </dgm:pt>
    <dgm:pt modelId="{F330C4E6-402B-48B4-9738-91F4C498F071}" type="pres">
      <dgm:prSet presAssocID="{6BC6C44D-3AF8-4814-9E15-4BB153D7966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D19D497-3921-4E03-9CC6-700E9C31A9EA}" type="pres">
      <dgm:prSet presAssocID="{A9C823E4-BEC3-4039-A201-EC79B11394FA}" presName="parentLin" presStyleCnt="0"/>
      <dgm:spPr/>
    </dgm:pt>
    <dgm:pt modelId="{1CE3008E-E9FD-4C49-A504-6FD61EF698C7}" type="pres">
      <dgm:prSet presAssocID="{A9C823E4-BEC3-4039-A201-EC79B11394FA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A3404B1A-C351-4F43-9E5E-E5AE7D0E4DB7}" type="pres">
      <dgm:prSet presAssocID="{A9C823E4-BEC3-4039-A201-EC79B11394F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635507-F7A4-4428-BAAB-B8DF415CD715}" type="pres">
      <dgm:prSet presAssocID="{A9C823E4-BEC3-4039-A201-EC79B11394FA}" presName="negativeSpace" presStyleCnt="0"/>
      <dgm:spPr/>
    </dgm:pt>
    <dgm:pt modelId="{C4C4EAF4-BF4E-4E34-B7FD-355AE7EFC0B4}" type="pres">
      <dgm:prSet presAssocID="{A9C823E4-BEC3-4039-A201-EC79B11394FA}" presName="childText" presStyleLbl="conFgAcc1" presStyleIdx="0" presStyleCnt="3">
        <dgm:presLayoutVars>
          <dgm:bulletEnabled val="1"/>
        </dgm:presLayoutVars>
      </dgm:prSet>
      <dgm:spPr/>
    </dgm:pt>
    <dgm:pt modelId="{BE18CF8E-3C98-46C7-B186-67AF8B98A608}" type="pres">
      <dgm:prSet presAssocID="{2F3838F9-EDF8-46C9-858D-FC7034FA8CD8}" presName="spaceBetweenRectangles" presStyleCnt="0"/>
      <dgm:spPr/>
    </dgm:pt>
    <dgm:pt modelId="{8166A771-B548-4FA4-A5FB-85C4EF1FCE90}" type="pres">
      <dgm:prSet presAssocID="{24BF873E-0341-4E55-9C61-98BE5FF08EE2}" presName="parentLin" presStyleCnt="0"/>
      <dgm:spPr/>
    </dgm:pt>
    <dgm:pt modelId="{CFEB858B-03CF-4C54-B31F-771FEFFBCFE8}" type="pres">
      <dgm:prSet presAssocID="{24BF873E-0341-4E55-9C61-98BE5FF08EE2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6D670B98-4877-4A21-B1C2-B6A2076029BF}" type="pres">
      <dgm:prSet presAssocID="{24BF873E-0341-4E55-9C61-98BE5FF08EE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56AD54-A31E-4998-AF91-4538B45B956A}" type="pres">
      <dgm:prSet presAssocID="{24BF873E-0341-4E55-9C61-98BE5FF08EE2}" presName="negativeSpace" presStyleCnt="0"/>
      <dgm:spPr/>
    </dgm:pt>
    <dgm:pt modelId="{DE74579A-5839-418C-925D-8FE954BDEFE8}" type="pres">
      <dgm:prSet presAssocID="{24BF873E-0341-4E55-9C61-98BE5FF08EE2}" presName="childText" presStyleLbl="conFgAcc1" presStyleIdx="1" presStyleCnt="3">
        <dgm:presLayoutVars>
          <dgm:bulletEnabled val="1"/>
        </dgm:presLayoutVars>
      </dgm:prSet>
      <dgm:spPr/>
    </dgm:pt>
    <dgm:pt modelId="{B4353048-721A-4DDE-ADE6-5487BD39ECBA}" type="pres">
      <dgm:prSet presAssocID="{733F992F-5AB9-4E58-A55B-2CB932F68131}" presName="spaceBetweenRectangles" presStyleCnt="0"/>
      <dgm:spPr/>
    </dgm:pt>
    <dgm:pt modelId="{69AB46DF-676D-4674-A138-133F91C9F0B4}" type="pres">
      <dgm:prSet presAssocID="{0E987435-55E8-491F-A498-84CB2294CFFE}" presName="parentLin" presStyleCnt="0"/>
      <dgm:spPr/>
    </dgm:pt>
    <dgm:pt modelId="{E3BC96DC-950A-4D36-B08A-74C89EC01BC5}" type="pres">
      <dgm:prSet presAssocID="{0E987435-55E8-491F-A498-84CB2294CFFE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71414B3A-8703-4662-BE96-F716ADF4E94A}" type="pres">
      <dgm:prSet presAssocID="{0E987435-55E8-491F-A498-84CB2294CFFE}" presName="parentText" presStyleLbl="node1" presStyleIdx="2" presStyleCnt="3" custLinFactNeighborX="-1344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9C3EC5-2B6B-4AB4-BD89-B3C98B0E0237}" type="pres">
      <dgm:prSet presAssocID="{0E987435-55E8-491F-A498-84CB2294CFFE}" presName="negativeSpace" presStyleCnt="0"/>
      <dgm:spPr/>
    </dgm:pt>
    <dgm:pt modelId="{112D3188-BF18-4DFE-A2B3-A4D293A626F6}" type="pres">
      <dgm:prSet presAssocID="{0E987435-55E8-491F-A498-84CB2294CFF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A4FE1BE-C7F2-4256-8B23-9D87CAA65F21}" srcId="{6BC6C44D-3AF8-4814-9E15-4BB153D7966B}" destId="{24BF873E-0341-4E55-9C61-98BE5FF08EE2}" srcOrd="1" destOrd="0" parTransId="{82147A64-0EB9-4BFA-A785-07EE63E9E2C6}" sibTransId="{733F992F-5AB9-4E58-A55B-2CB932F68131}"/>
    <dgm:cxn modelId="{EA0E438E-23D9-4243-8EA0-7A3A3D321B55}" type="presOf" srcId="{6BC6C44D-3AF8-4814-9E15-4BB153D7966B}" destId="{F330C4E6-402B-48B4-9738-91F4C498F071}" srcOrd="0" destOrd="0" presId="urn:microsoft.com/office/officeart/2005/8/layout/list1"/>
    <dgm:cxn modelId="{A1A503D5-47BF-4FE9-980B-DCF8524D077F}" type="presOf" srcId="{A9C823E4-BEC3-4039-A201-EC79B11394FA}" destId="{1CE3008E-E9FD-4C49-A504-6FD61EF698C7}" srcOrd="0" destOrd="0" presId="urn:microsoft.com/office/officeart/2005/8/layout/list1"/>
    <dgm:cxn modelId="{8D49901C-027C-4F6D-BEF8-21B612B04DAD}" type="presOf" srcId="{24BF873E-0341-4E55-9C61-98BE5FF08EE2}" destId="{6D670B98-4877-4A21-B1C2-B6A2076029BF}" srcOrd="1" destOrd="0" presId="urn:microsoft.com/office/officeart/2005/8/layout/list1"/>
    <dgm:cxn modelId="{5D7BCEB8-79E0-476C-BEBC-AD99D070C48B}" type="presOf" srcId="{24BF873E-0341-4E55-9C61-98BE5FF08EE2}" destId="{CFEB858B-03CF-4C54-B31F-771FEFFBCFE8}" srcOrd="0" destOrd="0" presId="urn:microsoft.com/office/officeart/2005/8/layout/list1"/>
    <dgm:cxn modelId="{4E4C35A1-9992-4D65-A2E0-3F12C7FEB44A}" type="presOf" srcId="{0E987435-55E8-491F-A498-84CB2294CFFE}" destId="{71414B3A-8703-4662-BE96-F716ADF4E94A}" srcOrd="1" destOrd="0" presId="urn:microsoft.com/office/officeart/2005/8/layout/list1"/>
    <dgm:cxn modelId="{D8BFB618-37F6-4B8E-B482-5FEBE535230F}" type="presOf" srcId="{0E987435-55E8-491F-A498-84CB2294CFFE}" destId="{E3BC96DC-950A-4D36-B08A-74C89EC01BC5}" srcOrd="0" destOrd="0" presId="urn:microsoft.com/office/officeart/2005/8/layout/list1"/>
    <dgm:cxn modelId="{EDB70F12-587C-425D-BA3A-35E0B736C417}" type="presOf" srcId="{A9C823E4-BEC3-4039-A201-EC79B11394FA}" destId="{A3404B1A-C351-4F43-9E5E-E5AE7D0E4DB7}" srcOrd="1" destOrd="0" presId="urn:microsoft.com/office/officeart/2005/8/layout/list1"/>
    <dgm:cxn modelId="{174ED0E5-438A-4DA0-96EC-B16D919B3CE0}" srcId="{6BC6C44D-3AF8-4814-9E15-4BB153D7966B}" destId="{A9C823E4-BEC3-4039-A201-EC79B11394FA}" srcOrd="0" destOrd="0" parTransId="{FDD8B892-8C36-4FB5-B81E-548E2CF4210D}" sibTransId="{2F3838F9-EDF8-46C9-858D-FC7034FA8CD8}"/>
    <dgm:cxn modelId="{FE5CF6FB-8F90-44E0-B298-A1E3297D89A1}" srcId="{6BC6C44D-3AF8-4814-9E15-4BB153D7966B}" destId="{0E987435-55E8-491F-A498-84CB2294CFFE}" srcOrd="2" destOrd="0" parTransId="{CBFA9066-86B5-46BB-B147-9065C67E556D}" sibTransId="{CF0F77B9-0C19-49A2-AB91-1EB2061948D9}"/>
    <dgm:cxn modelId="{7A04E4E2-F049-4E82-8A3D-25A72703FA11}" type="presParOf" srcId="{F330C4E6-402B-48B4-9738-91F4C498F071}" destId="{7D19D497-3921-4E03-9CC6-700E9C31A9EA}" srcOrd="0" destOrd="0" presId="urn:microsoft.com/office/officeart/2005/8/layout/list1"/>
    <dgm:cxn modelId="{D90FC4FA-3C25-4CF7-8A65-6EBC1B10E105}" type="presParOf" srcId="{7D19D497-3921-4E03-9CC6-700E9C31A9EA}" destId="{1CE3008E-E9FD-4C49-A504-6FD61EF698C7}" srcOrd="0" destOrd="0" presId="urn:microsoft.com/office/officeart/2005/8/layout/list1"/>
    <dgm:cxn modelId="{FED0CC62-ECA4-4C5F-8DD9-34E2752AB083}" type="presParOf" srcId="{7D19D497-3921-4E03-9CC6-700E9C31A9EA}" destId="{A3404B1A-C351-4F43-9E5E-E5AE7D0E4DB7}" srcOrd="1" destOrd="0" presId="urn:microsoft.com/office/officeart/2005/8/layout/list1"/>
    <dgm:cxn modelId="{7642CAED-D7B8-440A-B7A6-C2C7FC4134CE}" type="presParOf" srcId="{F330C4E6-402B-48B4-9738-91F4C498F071}" destId="{02635507-F7A4-4428-BAAB-B8DF415CD715}" srcOrd="1" destOrd="0" presId="urn:microsoft.com/office/officeart/2005/8/layout/list1"/>
    <dgm:cxn modelId="{75EA34FB-494D-47CE-9E16-DFDBF1010786}" type="presParOf" srcId="{F330C4E6-402B-48B4-9738-91F4C498F071}" destId="{C4C4EAF4-BF4E-4E34-B7FD-355AE7EFC0B4}" srcOrd="2" destOrd="0" presId="urn:microsoft.com/office/officeart/2005/8/layout/list1"/>
    <dgm:cxn modelId="{5A34ADE7-8CAA-4610-8EA4-73FA17B0E47C}" type="presParOf" srcId="{F330C4E6-402B-48B4-9738-91F4C498F071}" destId="{BE18CF8E-3C98-46C7-B186-67AF8B98A608}" srcOrd="3" destOrd="0" presId="urn:microsoft.com/office/officeart/2005/8/layout/list1"/>
    <dgm:cxn modelId="{561ADC61-0710-4F63-A58E-3BD9BD486EDC}" type="presParOf" srcId="{F330C4E6-402B-48B4-9738-91F4C498F071}" destId="{8166A771-B548-4FA4-A5FB-85C4EF1FCE90}" srcOrd="4" destOrd="0" presId="urn:microsoft.com/office/officeart/2005/8/layout/list1"/>
    <dgm:cxn modelId="{198CA356-54D2-4FBA-AF36-6131129DE731}" type="presParOf" srcId="{8166A771-B548-4FA4-A5FB-85C4EF1FCE90}" destId="{CFEB858B-03CF-4C54-B31F-771FEFFBCFE8}" srcOrd="0" destOrd="0" presId="urn:microsoft.com/office/officeart/2005/8/layout/list1"/>
    <dgm:cxn modelId="{1B3E20DD-35D8-449F-A065-3F096D44F528}" type="presParOf" srcId="{8166A771-B548-4FA4-A5FB-85C4EF1FCE90}" destId="{6D670B98-4877-4A21-B1C2-B6A2076029BF}" srcOrd="1" destOrd="0" presId="urn:microsoft.com/office/officeart/2005/8/layout/list1"/>
    <dgm:cxn modelId="{8F7C1B6F-3B1B-4F7D-B857-5C601C55BBE0}" type="presParOf" srcId="{F330C4E6-402B-48B4-9738-91F4C498F071}" destId="{2756AD54-A31E-4998-AF91-4538B45B956A}" srcOrd="5" destOrd="0" presId="urn:microsoft.com/office/officeart/2005/8/layout/list1"/>
    <dgm:cxn modelId="{0A3F2E80-1B66-4E01-8E30-86C1C48F9B40}" type="presParOf" srcId="{F330C4E6-402B-48B4-9738-91F4C498F071}" destId="{DE74579A-5839-418C-925D-8FE954BDEFE8}" srcOrd="6" destOrd="0" presId="urn:microsoft.com/office/officeart/2005/8/layout/list1"/>
    <dgm:cxn modelId="{41D52A4B-702B-40C7-9EA9-D045A932C6EB}" type="presParOf" srcId="{F330C4E6-402B-48B4-9738-91F4C498F071}" destId="{B4353048-721A-4DDE-ADE6-5487BD39ECBA}" srcOrd="7" destOrd="0" presId="urn:microsoft.com/office/officeart/2005/8/layout/list1"/>
    <dgm:cxn modelId="{F2530A87-1144-4F0C-B069-773453588B2B}" type="presParOf" srcId="{F330C4E6-402B-48B4-9738-91F4C498F071}" destId="{69AB46DF-676D-4674-A138-133F91C9F0B4}" srcOrd="8" destOrd="0" presId="urn:microsoft.com/office/officeart/2005/8/layout/list1"/>
    <dgm:cxn modelId="{E95F8006-0529-4FCE-B8D4-9386AC2D2B55}" type="presParOf" srcId="{69AB46DF-676D-4674-A138-133F91C9F0B4}" destId="{E3BC96DC-950A-4D36-B08A-74C89EC01BC5}" srcOrd="0" destOrd="0" presId="urn:microsoft.com/office/officeart/2005/8/layout/list1"/>
    <dgm:cxn modelId="{D5E71442-B259-4CDE-BCEB-D360319F009D}" type="presParOf" srcId="{69AB46DF-676D-4674-A138-133F91C9F0B4}" destId="{71414B3A-8703-4662-BE96-F716ADF4E94A}" srcOrd="1" destOrd="0" presId="urn:microsoft.com/office/officeart/2005/8/layout/list1"/>
    <dgm:cxn modelId="{4B36915F-8A6C-49CA-A6B0-34B800A387C0}" type="presParOf" srcId="{F330C4E6-402B-48B4-9738-91F4C498F071}" destId="{8F9C3EC5-2B6B-4AB4-BD89-B3C98B0E0237}" srcOrd="9" destOrd="0" presId="urn:microsoft.com/office/officeart/2005/8/layout/list1"/>
    <dgm:cxn modelId="{14357806-9F4A-4D6E-8287-208BCAC40C2E}" type="presParOf" srcId="{F330C4E6-402B-48B4-9738-91F4C498F071}" destId="{112D3188-BF18-4DFE-A2B3-A4D293A626F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C6C44D-3AF8-4814-9E15-4BB153D7966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9C823E4-BEC3-4039-A201-EC79B11394FA}">
      <dgm:prSet phldrT="[Texto]" custT="1"/>
      <dgm:spPr>
        <a:solidFill>
          <a:schemeClr val="accent1">
            <a:lumMod val="75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Genera recursos para la conservación y beneficia a las comunidades receptoras.</a:t>
          </a:r>
        </a:p>
      </dgm:t>
    </dgm:pt>
    <dgm:pt modelId="{FDD8B892-8C36-4FB5-B81E-548E2CF4210D}" type="parTrans" cxnId="{174ED0E5-438A-4DA0-96EC-B16D919B3CE0}">
      <dgm:prSet/>
      <dgm:spPr/>
      <dgm:t>
        <a:bodyPr/>
        <a:lstStyle/>
        <a:p>
          <a:endParaRPr lang="es-MX"/>
        </a:p>
      </dgm:t>
    </dgm:pt>
    <dgm:pt modelId="{2F3838F9-EDF8-46C9-858D-FC7034FA8CD8}" type="sibTrans" cxnId="{174ED0E5-438A-4DA0-96EC-B16D919B3CE0}">
      <dgm:prSet/>
      <dgm:spPr/>
      <dgm:t>
        <a:bodyPr/>
        <a:lstStyle/>
        <a:p>
          <a:endParaRPr lang="es-MX"/>
        </a:p>
      </dgm:t>
    </dgm:pt>
    <dgm:pt modelId="{24BF873E-0341-4E55-9C61-98BE5FF08EE2}">
      <dgm:prSet phldrT="[Texto]" custT="1"/>
      <dgm:spPr>
        <a:solidFill>
          <a:schemeClr val="accent3">
            <a:lumMod val="75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Motiva a las comunidades a la gestión de su patrimonio</a:t>
          </a:r>
          <a:endParaRPr lang="es-MX" sz="1800" dirty="0">
            <a:solidFill>
              <a:schemeClr val="tx1"/>
            </a:solidFill>
          </a:endParaRPr>
        </a:p>
      </dgm:t>
    </dgm:pt>
    <dgm:pt modelId="{82147A64-0EB9-4BFA-A785-07EE63E9E2C6}" type="parTrans" cxnId="{7A4FE1BE-C7F2-4256-8B23-9D87CAA65F21}">
      <dgm:prSet/>
      <dgm:spPr/>
      <dgm:t>
        <a:bodyPr/>
        <a:lstStyle/>
        <a:p>
          <a:endParaRPr lang="es-MX"/>
        </a:p>
      </dgm:t>
    </dgm:pt>
    <dgm:pt modelId="{733F992F-5AB9-4E58-A55B-2CB932F68131}" type="sibTrans" cxnId="{7A4FE1BE-C7F2-4256-8B23-9D87CAA65F21}">
      <dgm:prSet/>
      <dgm:spPr/>
      <dgm:t>
        <a:bodyPr/>
        <a:lstStyle/>
        <a:p>
          <a:endParaRPr lang="es-MX"/>
        </a:p>
      </dgm:t>
    </dgm:pt>
    <dgm:pt modelId="{0E987435-55E8-491F-A498-84CB2294CFFE}">
      <dgm:prSet phldrT="[Texto]" custT="1"/>
      <dgm:spPr>
        <a:solidFill>
          <a:schemeClr val="accent3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Crea conciencia del valor de los diferentes  patrimonios locales entre los turistas </a:t>
          </a:r>
          <a:endParaRPr lang="es-MX" sz="1800" dirty="0">
            <a:solidFill>
              <a:schemeClr val="tx1"/>
            </a:solidFill>
          </a:endParaRPr>
        </a:p>
      </dgm:t>
    </dgm:pt>
    <dgm:pt modelId="{CBFA9066-86B5-46BB-B147-9065C67E556D}" type="parTrans" cxnId="{FE5CF6FB-8F90-44E0-B298-A1E3297D89A1}">
      <dgm:prSet/>
      <dgm:spPr/>
      <dgm:t>
        <a:bodyPr/>
        <a:lstStyle/>
        <a:p>
          <a:endParaRPr lang="es-MX"/>
        </a:p>
      </dgm:t>
    </dgm:pt>
    <dgm:pt modelId="{CF0F77B9-0C19-49A2-AB91-1EB2061948D9}" type="sibTrans" cxnId="{FE5CF6FB-8F90-44E0-B298-A1E3297D89A1}">
      <dgm:prSet/>
      <dgm:spPr/>
      <dgm:t>
        <a:bodyPr/>
        <a:lstStyle/>
        <a:p>
          <a:endParaRPr lang="es-MX"/>
        </a:p>
      </dgm:t>
    </dgm:pt>
    <dgm:pt modelId="{F330C4E6-402B-48B4-9738-91F4C498F071}" type="pres">
      <dgm:prSet presAssocID="{6BC6C44D-3AF8-4814-9E15-4BB153D7966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D19D497-3921-4E03-9CC6-700E9C31A9EA}" type="pres">
      <dgm:prSet presAssocID="{A9C823E4-BEC3-4039-A201-EC79B11394FA}" presName="parentLin" presStyleCnt="0"/>
      <dgm:spPr/>
    </dgm:pt>
    <dgm:pt modelId="{1CE3008E-E9FD-4C49-A504-6FD61EF698C7}" type="pres">
      <dgm:prSet presAssocID="{A9C823E4-BEC3-4039-A201-EC79B11394FA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A3404B1A-C351-4F43-9E5E-E5AE7D0E4DB7}" type="pres">
      <dgm:prSet presAssocID="{A9C823E4-BEC3-4039-A201-EC79B11394F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635507-F7A4-4428-BAAB-B8DF415CD715}" type="pres">
      <dgm:prSet presAssocID="{A9C823E4-BEC3-4039-A201-EC79B11394FA}" presName="negativeSpace" presStyleCnt="0"/>
      <dgm:spPr/>
    </dgm:pt>
    <dgm:pt modelId="{C4C4EAF4-BF4E-4E34-B7FD-355AE7EFC0B4}" type="pres">
      <dgm:prSet presAssocID="{A9C823E4-BEC3-4039-A201-EC79B11394FA}" presName="childText" presStyleLbl="conFgAcc1" presStyleIdx="0" presStyleCnt="3">
        <dgm:presLayoutVars>
          <dgm:bulletEnabled val="1"/>
        </dgm:presLayoutVars>
      </dgm:prSet>
      <dgm:spPr/>
    </dgm:pt>
    <dgm:pt modelId="{BE18CF8E-3C98-46C7-B186-67AF8B98A608}" type="pres">
      <dgm:prSet presAssocID="{2F3838F9-EDF8-46C9-858D-FC7034FA8CD8}" presName="spaceBetweenRectangles" presStyleCnt="0"/>
      <dgm:spPr/>
    </dgm:pt>
    <dgm:pt modelId="{8166A771-B548-4FA4-A5FB-85C4EF1FCE90}" type="pres">
      <dgm:prSet presAssocID="{24BF873E-0341-4E55-9C61-98BE5FF08EE2}" presName="parentLin" presStyleCnt="0"/>
      <dgm:spPr/>
    </dgm:pt>
    <dgm:pt modelId="{CFEB858B-03CF-4C54-B31F-771FEFFBCFE8}" type="pres">
      <dgm:prSet presAssocID="{24BF873E-0341-4E55-9C61-98BE5FF08EE2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6D670B98-4877-4A21-B1C2-B6A2076029BF}" type="pres">
      <dgm:prSet presAssocID="{24BF873E-0341-4E55-9C61-98BE5FF08EE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56AD54-A31E-4998-AF91-4538B45B956A}" type="pres">
      <dgm:prSet presAssocID="{24BF873E-0341-4E55-9C61-98BE5FF08EE2}" presName="negativeSpace" presStyleCnt="0"/>
      <dgm:spPr/>
    </dgm:pt>
    <dgm:pt modelId="{DE74579A-5839-418C-925D-8FE954BDEFE8}" type="pres">
      <dgm:prSet presAssocID="{24BF873E-0341-4E55-9C61-98BE5FF08EE2}" presName="childText" presStyleLbl="conFgAcc1" presStyleIdx="1" presStyleCnt="3">
        <dgm:presLayoutVars>
          <dgm:bulletEnabled val="1"/>
        </dgm:presLayoutVars>
      </dgm:prSet>
      <dgm:spPr/>
    </dgm:pt>
    <dgm:pt modelId="{B4353048-721A-4DDE-ADE6-5487BD39ECBA}" type="pres">
      <dgm:prSet presAssocID="{733F992F-5AB9-4E58-A55B-2CB932F68131}" presName="spaceBetweenRectangles" presStyleCnt="0"/>
      <dgm:spPr/>
    </dgm:pt>
    <dgm:pt modelId="{69AB46DF-676D-4674-A138-133F91C9F0B4}" type="pres">
      <dgm:prSet presAssocID="{0E987435-55E8-491F-A498-84CB2294CFFE}" presName="parentLin" presStyleCnt="0"/>
      <dgm:spPr/>
    </dgm:pt>
    <dgm:pt modelId="{E3BC96DC-950A-4D36-B08A-74C89EC01BC5}" type="pres">
      <dgm:prSet presAssocID="{0E987435-55E8-491F-A498-84CB2294CFFE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71414B3A-8703-4662-BE96-F716ADF4E94A}" type="pres">
      <dgm:prSet presAssocID="{0E987435-55E8-491F-A498-84CB2294CFFE}" presName="parentText" presStyleLbl="node1" presStyleIdx="2" presStyleCnt="3" custLinFactNeighborX="-25394" custLinFactNeighborY="498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9C3EC5-2B6B-4AB4-BD89-B3C98B0E0237}" type="pres">
      <dgm:prSet presAssocID="{0E987435-55E8-491F-A498-84CB2294CFFE}" presName="negativeSpace" presStyleCnt="0"/>
      <dgm:spPr/>
    </dgm:pt>
    <dgm:pt modelId="{112D3188-BF18-4DFE-A2B3-A4D293A626F6}" type="pres">
      <dgm:prSet presAssocID="{0E987435-55E8-491F-A498-84CB2294CFF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66240AF-7FAB-41BE-9B60-D70585F55C3D}" type="presOf" srcId="{A9C823E4-BEC3-4039-A201-EC79B11394FA}" destId="{A3404B1A-C351-4F43-9E5E-E5AE7D0E4DB7}" srcOrd="1" destOrd="0" presId="urn:microsoft.com/office/officeart/2005/8/layout/list1"/>
    <dgm:cxn modelId="{AADFE7AC-7D69-4415-AEAC-298B1521E8D6}" type="presOf" srcId="{0E987435-55E8-491F-A498-84CB2294CFFE}" destId="{71414B3A-8703-4662-BE96-F716ADF4E94A}" srcOrd="1" destOrd="0" presId="urn:microsoft.com/office/officeart/2005/8/layout/list1"/>
    <dgm:cxn modelId="{362BDDCB-0E84-4E48-A596-4F4B4C7CCB50}" type="presOf" srcId="{A9C823E4-BEC3-4039-A201-EC79B11394FA}" destId="{1CE3008E-E9FD-4C49-A504-6FD61EF698C7}" srcOrd="0" destOrd="0" presId="urn:microsoft.com/office/officeart/2005/8/layout/list1"/>
    <dgm:cxn modelId="{7A4FE1BE-C7F2-4256-8B23-9D87CAA65F21}" srcId="{6BC6C44D-3AF8-4814-9E15-4BB153D7966B}" destId="{24BF873E-0341-4E55-9C61-98BE5FF08EE2}" srcOrd="1" destOrd="0" parTransId="{82147A64-0EB9-4BFA-A785-07EE63E9E2C6}" sibTransId="{733F992F-5AB9-4E58-A55B-2CB932F68131}"/>
    <dgm:cxn modelId="{174ED0E5-438A-4DA0-96EC-B16D919B3CE0}" srcId="{6BC6C44D-3AF8-4814-9E15-4BB153D7966B}" destId="{A9C823E4-BEC3-4039-A201-EC79B11394FA}" srcOrd="0" destOrd="0" parTransId="{FDD8B892-8C36-4FB5-B81E-548E2CF4210D}" sibTransId="{2F3838F9-EDF8-46C9-858D-FC7034FA8CD8}"/>
    <dgm:cxn modelId="{FE5CF6FB-8F90-44E0-B298-A1E3297D89A1}" srcId="{6BC6C44D-3AF8-4814-9E15-4BB153D7966B}" destId="{0E987435-55E8-491F-A498-84CB2294CFFE}" srcOrd="2" destOrd="0" parTransId="{CBFA9066-86B5-46BB-B147-9065C67E556D}" sibTransId="{CF0F77B9-0C19-49A2-AB91-1EB2061948D9}"/>
    <dgm:cxn modelId="{953008EA-14F0-48DF-A2DF-DB2E36AE837A}" type="presOf" srcId="{6BC6C44D-3AF8-4814-9E15-4BB153D7966B}" destId="{F330C4E6-402B-48B4-9738-91F4C498F071}" srcOrd="0" destOrd="0" presId="urn:microsoft.com/office/officeart/2005/8/layout/list1"/>
    <dgm:cxn modelId="{F4187FAA-F456-4C62-942C-4D8B4E570B8C}" type="presOf" srcId="{24BF873E-0341-4E55-9C61-98BE5FF08EE2}" destId="{CFEB858B-03CF-4C54-B31F-771FEFFBCFE8}" srcOrd="0" destOrd="0" presId="urn:microsoft.com/office/officeart/2005/8/layout/list1"/>
    <dgm:cxn modelId="{0C57A4CB-1015-42B0-BE57-2B589697554E}" type="presOf" srcId="{24BF873E-0341-4E55-9C61-98BE5FF08EE2}" destId="{6D670B98-4877-4A21-B1C2-B6A2076029BF}" srcOrd="1" destOrd="0" presId="urn:microsoft.com/office/officeart/2005/8/layout/list1"/>
    <dgm:cxn modelId="{2DB22618-3954-41FA-8862-0C32375FBCF4}" type="presOf" srcId="{0E987435-55E8-491F-A498-84CB2294CFFE}" destId="{E3BC96DC-950A-4D36-B08A-74C89EC01BC5}" srcOrd="0" destOrd="0" presId="urn:microsoft.com/office/officeart/2005/8/layout/list1"/>
    <dgm:cxn modelId="{620DDAC9-18C5-403B-9510-7866BF74D3E0}" type="presParOf" srcId="{F330C4E6-402B-48B4-9738-91F4C498F071}" destId="{7D19D497-3921-4E03-9CC6-700E9C31A9EA}" srcOrd="0" destOrd="0" presId="urn:microsoft.com/office/officeart/2005/8/layout/list1"/>
    <dgm:cxn modelId="{019A4E6D-FFC2-497C-8F63-ABA66742BA9F}" type="presParOf" srcId="{7D19D497-3921-4E03-9CC6-700E9C31A9EA}" destId="{1CE3008E-E9FD-4C49-A504-6FD61EF698C7}" srcOrd="0" destOrd="0" presId="urn:microsoft.com/office/officeart/2005/8/layout/list1"/>
    <dgm:cxn modelId="{60B307ED-DCE8-4C3C-8302-2C89E1E2AF82}" type="presParOf" srcId="{7D19D497-3921-4E03-9CC6-700E9C31A9EA}" destId="{A3404B1A-C351-4F43-9E5E-E5AE7D0E4DB7}" srcOrd="1" destOrd="0" presId="urn:microsoft.com/office/officeart/2005/8/layout/list1"/>
    <dgm:cxn modelId="{C62868FA-B241-4BFC-9D9E-FAD2F0309726}" type="presParOf" srcId="{F330C4E6-402B-48B4-9738-91F4C498F071}" destId="{02635507-F7A4-4428-BAAB-B8DF415CD715}" srcOrd="1" destOrd="0" presId="urn:microsoft.com/office/officeart/2005/8/layout/list1"/>
    <dgm:cxn modelId="{5D34E1D0-00A4-4428-885B-8CF1E331E890}" type="presParOf" srcId="{F330C4E6-402B-48B4-9738-91F4C498F071}" destId="{C4C4EAF4-BF4E-4E34-B7FD-355AE7EFC0B4}" srcOrd="2" destOrd="0" presId="urn:microsoft.com/office/officeart/2005/8/layout/list1"/>
    <dgm:cxn modelId="{4B3FD86B-A40D-421B-9489-655D20675162}" type="presParOf" srcId="{F330C4E6-402B-48B4-9738-91F4C498F071}" destId="{BE18CF8E-3C98-46C7-B186-67AF8B98A608}" srcOrd="3" destOrd="0" presId="urn:microsoft.com/office/officeart/2005/8/layout/list1"/>
    <dgm:cxn modelId="{67C7D692-3A98-4328-A978-B594F764DE19}" type="presParOf" srcId="{F330C4E6-402B-48B4-9738-91F4C498F071}" destId="{8166A771-B548-4FA4-A5FB-85C4EF1FCE90}" srcOrd="4" destOrd="0" presId="urn:microsoft.com/office/officeart/2005/8/layout/list1"/>
    <dgm:cxn modelId="{5045857E-C800-4162-8D46-7F7C47849E58}" type="presParOf" srcId="{8166A771-B548-4FA4-A5FB-85C4EF1FCE90}" destId="{CFEB858B-03CF-4C54-B31F-771FEFFBCFE8}" srcOrd="0" destOrd="0" presId="urn:microsoft.com/office/officeart/2005/8/layout/list1"/>
    <dgm:cxn modelId="{BCC881B0-E8AC-4D70-BEC1-4C401C1B1EF4}" type="presParOf" srcId="{8166A771-B548-4FA4-A5FB-85C4EF1FCE90}" destId="{6D670B98-4877-4A21-B1C2-B6A2076029BF}" srcOrd="1" destOrd="0" presId="urn:microsoft.com/office/officeart/2005/8/layout/list1"/>
    <dgm:cxn modelId="{3F84EC4B-C422-4E83-AE41-C36CFC29DB13}" type="presParOf" srcId="{F330C4E6-402B-48B4-9738-91F4C498F071}" destId="{2756AD54-A31E-4998-AF91-4538B45B956A}" srcOrd="5" destOrd="0" presId="urn:microsoft.com/office/officeart/2005/8/layout/list1"/>
    <dgm:cxn modelId="{C3DD50AA-EE4F-404E-BD5B-8A89541F9D56}" type="presParOf" srcId="{F330C4E6-402B-48B4-9738-91F4C498F071}" destId="{DE74579A-5839-418C-925D-8FE954BDEFE8}" srcOrd="6" destOrd="0" presId="urn:microsoft.com/office/officeart/2005/8/layout/list1"/>
    <dgm:cxn modelId="{5FC03ECB-5313-4EA5-BD29-EDAC137312FB}" type="presParOf" srcId="{F330C4E6-402B-48B4-9738-91F4C498F071}" destId="{B4353048-721A-4DDE-ADE6-5487BD39ECBA}" srcOrd="7" destOrd="0" presId="urn:microsoft.com/office/officeart/2005/8/layout/list1"/>
    <dgm:cxn modelId="{72FC86CB-0877-4BB6-9A63-64D7DD965D71}" type="presParOf" srcId="{F330C4E6-402B-48B4-9738-91F4C498F071}" destId="{69AB46DF-676D-4674-A138-133F91C9F0B4}" srcOrd="8" destOrd="0" presId="urn:microsoft.com/office/officeart/2005/8/layout/list1"/>
    <dgm:cxn modelId="{CCED0A32-748D-4EB6-832A-A6E7661361BB}" type="presParOf" srcId="{69AB46DF-676D-4674-A138-133F91C9F0B4}" destId="{E3BC96DC-950A-4D36-B08A-74C89EC01BC5}" srcOrd="0" destOrd="0" presId="urn:microsoft.com/office/officeart/2005/8/layout/list1"/>
    <dgm:cxn modelId="{8FBC45CE-73DB-43CB-9510-223199D81560}" type="presParOf" srcId="{69AB46DF-676D-4674-A138-133F91C9F0B4}" destId="{71414B3A-8703-4662-BE96-F716ADF4E94A}" srcOrd="1" destOrd="0" presId="urn:microsoft.com/office/officeart/2005/8/layout/list1"/>
    <dgm:cxn modelId="{DCE120B1-5ACC-4802-A3DE-2E214D215D7A}" type="presParOf" srcId="{F330C4E6-402B-48B4-9738-91F4C498F071}" destId="{8F9C3EC5-2B6B-4AB4-BD89-B3C98B0E0237}" srcOrd="9" destOrd="0" presId="urn:microsoft.com/office/officeart/2005/8/layout/list1"/>
    <dgm:cxn modelId="{6929E014-AB31-42A7-A905-DF75E7EC4ADE}" type="presParOf" srcId="{F330C4E6-402B-48B4-9738-91F4C498F071}" destId="{112D3188-BF18-4DFE-A2B3-A4D293A626F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70655A1-48A0-4389-9718-04CCF3DA0EF0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2CE2891-9A3F-4645-8765-A4940EA167E0}">
      <dgm:prSet phldrT="[Texto]" custT="1"/>
      <dgm:spPr/>
      <dgm:t>
        <a:bodyPr/>
        <a:lstStyle/>
        <a:p>
          <a:r>
            <a:rPr lang="es-MX" sz="2000" b="1" dirty="0" smtClean="0"/>
            <a:t>PATRIMONIO</a:t>
          </a:r>
          <a:endParaRPr lang="es-MX" sz="2000" b="1" dirty="0"/>
        </a:p>
      </dgm:t>
    </dgm:pt>
    <dgm:pt modelId="{7A87220B-79B9-4C5B-9A8C-744090B6E483}" type="parTrans" cxnId="{2CE9B3DB-C1C3-4645-866F-6D2E5C6EA7DF}">
      <dgm:prSet/>
      <dgm:spPr/>
      <dgm:t>
        <a:bodyPr/>
        <a:lstStyle/>
        <a:p>
          <a:endParaRPr lang="es-MX"/>
        </a:p>
      </dgm:t>
    </dgm:pt>
    <dgm:pt modelId="{A4135430-BD34-4403-AA57-8DADC6CF869B}" type="sibTrans" cxnId="{2CE9B3DB-C1C3-4645-866F-6D2E5C6EA7DF}">
      <dgm:prSet/>
      <dgm:spPr/>
      <dgm:t>
        <a:bodyPr/>
        <a:lstStyle/>
        <a:p>
          <a:endParaRPr lang="es-MX"/>
        </a:p>
      </dgm:t>
    </dgm:pt>
    <dgm:pt modelId="{E9F0AC74-73A4-4B96-AB98-664D229A649F}">
      <dgm:prSet phldrT="[Texto]" custT="1"/>
      <dgm:spPr/>
      <dgm:t>
        <a:bodyPr/>
        <a:lstStyle/>
        <a:p>
          <a:r>
            <a:rPr lang="es-MX" sz="1400" dirty="0" smtClean="0"/>
            <a:t>Natural</a:t>
          </a:r>
          <a:endParaRPr lang="es-MX" sz="1400" dirty="0"/>
        </a:p>
      </dgm:t>
    </dgm:pt>
    <dgm:pt modelId="{20794CCB-9195-430C-A87D-449D9126C7E7}" type="parTrans" cxnId="{9DF652E8-1EB3-41C1-B49B-18FFF1950425}">
      <dgm:prSet/>
      <dgm:spPr/>
      <dgm:t>
        <a:bodyPr/>
        <a:lstStyle/>
        <a:p>
          <a:endParaRPr lang="es-MX"/>
        </a:p>
      </dgm:t>
    </dgm:pt>
    <dgm:pt modelId="{19F67D25-10C2-4C35-B997-A2283BD7AFB7}" type="sibTrans" cxnId="{9DF652E8-1EB3-41C1-B49B-18FFF1950425}">
      <dgm:prSet/>
      <dgm:spPr/>
      <dgm:t>
        <a:bodyPr/>
        <a:lstStyle/>
        <a:p>
          <a:endParaRPr lang="es-MX"/>
        </a:p>
      </dgm:t>
    </dgm:pt>
    <dgm:pt modelId="{2A82FB2F-8A33-4CB9-8A2C-45AE8B370087}">
      <dgm:prSet phldrT="[Texto]" custT="1"/>
      <dgm:spPr/>
      <dgm:t>
        <a:bodyPr/>
        <a:lstStyle/>
        <a:p>
          <a:r>
            <a:rPr lang="es-MX" sz="1400" b="1" dirty="0" smtClean="0"/>
            <a:t>Intangible</a:t>
          </a:r>
          <a:endParaRPr lang="es-MX" sz="1400" b="1" dirty="0"/>
        </a:p>
      </dgm:t>
    </dgm:pt>
    <dgm:pt modelId="{F0F2CA27-B6A3-4636-BFDE-EDAC95A5D63B}" type="parTrans" cxnId="{4D0291D8-9CEE-4DED-A10B-315242D8622E}">
      <dgm:prSet/>
      <dgm:spPr/>
      <dgm:t>
        <a:bodyPr/>
        <a:lstStyle/>
        <a:p>
          <a:endParaRPr lang="es-MX"/>
        </a:p>
      </dgm:t>
    </dgm:pt>
    <dgm:pt modelId="{79D8B6DE-0E5A-4B8C-BD63-0236E4148CCB}" type="sibTrans" cxnId="{4D0291D8-9CEE-4DED-A10B-315242D8622E}">
      <dgm:prSet/>
      <dgm:spPr/>
      <dgm:t>
        <a:bodyPr/>
        <a:lstStyle/>
        <a:p>
          <a:endParaRPr lang="es-MX"/>
        </a:p>
      </dgm:t>
    </dgm:pt>
    <dgm:pt modelId="{7EF43FF3-2550-414D-926C-2E04D0589F33}">
      <dgm:prSet phldrT="[Texto]" custT="1"/>
      <dgm:spPr/>
      <dgm:t>
        <a:bodyPr/>
        <a:lstStyle/>
        <a:p>
          <a:r>
            <a:rPr lang="es-MX" sz="2400" dirty="0" smtClean="0"/>
            <a:t>Cultural</a:t>
          </a:r>
          <a:endParaRPr lang="es-MX" sz="2400" dirty="0"/>
        </a:p>
      </dgm:t>
    </dgm:pt>
    <dgm:pt modelId="{04BC786A-B6EB-4E7B-96FA-7BD9302D063E}" type="sibTrans" cxnId="{5A212540-FD46-4B4D-A608-2D2454C8D82F}">
      <dgm:prSet/>
      <dgm:spPr/>
      <dgm:t>
        <a:bodyPr/>
        <a:lstStyle/>
        <a:p>
          <a:endParaRPr lang="es-MX"/>
        </a:p>
      </dgm:t>
    </dgm:pt>
    <dgm:pt modelId="{8B935E76-0A78-4237-B063-7C2937338387}" type="parTrans" cxnId="{5A212540-FD46-4B4D-A608-2D2454C8D82F}">
      <dgm:prSet/>
      <dgm:spPr/>
      <dgm:t>
        <a:bodyPr/>
        <a:lstStyle/>
        <a:p>
          <a:endParaRPr lang="es-MX"/>
        </a:p>
      </dgm:t>
    </dgm:pt>
    <dgm:pt modelId="{1C044482-D6AD-44DC-8089-D92B2DE05152}">
      <dgm:prSet custT="1"/>
      <dgm:spPr/>
      <dgm:t>
        <a:bodyPr/>
        <a:lstStyle/>
        <a:p>
          <a:r>
            <a:rPr lang="es-MX" sz="1400" b="1" dirty="0" smtClean="0"/>
            <a:t>Tangible</a:t>
          </a:r>
          <a:endParaRPr lang="es-MX" sz="1400" b="1" dirty="0"/>
        </a:p>
      </dgm:t>
    </dgm:pt>
    <dgm:pt modelId="{B0D90138-623F-47B4-831A-DB3FA31238EA}" type="parTrans" cxnId="{D9E29FDE-0523-4380-B0AC-84D9B33BCF33}">
      <dgm:prSet/>
      <dgm:spPr/>
      <dgm:t>
        <a:bodyPr/>
        <a:lstStyle/>
        <a:p>
          <a:endParaRPr lang="es-MX"/>
        </a:p>
      </dgm:t>
    </dgm:pt>
    <dgm:pt modelId="{77A99626-2372-48B2-BE09-8764F55B7066}" type="sibTrans" cxnId="{D9E29FDE-0523-4380-B0AC-84D9B33BCF33}">
      <dgm:prSet/>
      <dgm:spPr/>
      <dgm:t>
        <a:bodyPr/>
        <a:lstStyle/>
        <a:p>
          <a:endParaRPr lang="es-MX"/>
        </a:p>
      </dgm:t>
    </dgm:pt>
    <dgm:pt modelId="{9FD15ABC-E885-4374-850E-9DFA12211083}">
      <dgm:prSet/>
      <dgm:spPr/>
      <dgm:t>
        <a:bodyPr/>
        <a:lstStyle/>
        <a:p>
          <a:r>
            <a:rPr lang="es-MX" b="1" dirty="0" smtClean="0"/>
            <a:t>INMUEBLE</a:t>
          </a:r>
        </a:p>
        <a:p>
          <a:r>
            <a:rPr lang="es-MX" dirty="0" smtClean="0"/>
            <a:t>Monumentos o sitios arqueológicos</a:t>
          </a:r>
        </a:p>
        <a:p>
          <a:r>
            <a:rPr lang="es-MX" dirty="0" smtClean="0"/>
            <a:t>Monumentos o sitios históricos</a:t>
          </a:r>
        </a:p>
        <a:p>
          <a:r>
            <a:rPr lang="es-MX" dirty="0" smtClean="0"/>
            <a:t>Conjuntos arquitectónicos</a:t>
          </a:r>
        </a:p>
        <a:p>
          <a:r>
            <a:rPr lang="es-MX" dirty="0" smtClean="0"/>
            <a:t>Zonas Típicas</a:t>
          </a:r>
        </a:p>
        <a:p>
          <a:r>
            <a:rPr lang="es-MX" dirty="0" smtClean="0"/>
            <a:t>Paisajes culturales</a:t>
          </a:r>
        </a:p>
        <a:p>
          <a:r>
            <a:rPr lang="es-MX" dirty="0" smtClean="0"/>
            <a:t>Colecciones científicas.</a:t>
          </a:r>
        </a:p>
        <a:p>
          <a:endParaRPr lang="es-MX" dirty="0" smtClean="0"/>
        </a:p>
        <a:p>
          <a:endParaRPr lang="es-MX" dirty="0"/>
        </a:p>
      </dgm:t>
    </dgm:pt>
    <dgm:pt modelId="{5A1F50D8-CE58-458D-9A2D-8CD49C4FF2A0}" type="parTrans" cxnId="{C913F687-F654-4793-8F75-04B62B7200D7}">
      <dgm:prSet/>
      <dgm:spPr/>
      <dgm:t>
        <a:bodyPr/>
        <a:lstStyle/>
        <a:p>
          <a:endParaRPr lang="es-MX"/>
        </a:p>
      </dgm:t>
    </dgm:pt>
    <dgm:pt modelId="{ABEAE291-3552-4971-9BAF-8C0FA85AE133}" type="sibTrans" cxnId="{C913F687-F654-4793-8F75-04B62B7200D7}">
      <dgm:prSet/>
      <dgm:spPr/>
      <dgm:t>
        <a:bodyPr/>
        <a:lstStyle/>
        <a:p>
          <a:endParaRPr lang="es-MX"/>
        </a:p>
      </dgm:t>
    </dgm:pt>
    <dgm:pt modelId="{50DC423C-AE0D-4FA9-9FD6-F461E1CF7225}">
      <dgm:prSet/>
      <dgm:spPr/>
      <dgm:t>
        <a:bodyPr/>
        <a:lstStyle/>
        <a:p>
          <a:r>
            <a:rPr lang="es-MX" dirty="0" smtClean="0"/>
            <a:t>Lenguaje</a:t>
          </a:r>
        </a:p>
        <a:p>
          <a:r>
            <a:rPr lang="es-MX" dirty="0" smtClean="0"/>
            <a:t>Costumbres</a:t>
          </a:r>
        </a:p>
        <a:p>
          <a:r>
            <a:rPr lang="es-MX" dirty="0" smtClean="0"/>
            <a:t>Religión</a:t>
          </a:r>
        </a:p>
        <a:p>
          <a:r>
            <a:rPr lang="es-MX" dirty="0" smtClean="0"/>
            <a:t>Leyendas</a:t>
          </a:r>
        </a:p>
        <a:p>
          <a:r>
            <a:rPr lang="es-MX" dirty="0" smtClean="0"/>
            <a:t>Mitos</a:t>
          </a:r>
        </a:p>
        <a:p>
          <a:r>
            <a:rPr lang="es-MX" dirty="0" smtClean="0"/>
            <a:t>Música</a:t>
          </a:r>
        </a:p>
        <a:p>
          <a:endParaRPr lang="es-MX" dirty="0"/>
        </a:p>
      </dgm:t>
    </dgm:pt>
    <dgm:pt modelId="{8199C64A-0B5E-4883-8ABF-9B1D702EE752}" type="parTrans" cxnId="{2EEF8BB7-6BD0-4BCA-8745-3D9B569BB2FF}">
      <dgm:prSet/>
      <dgm:spPr/>
      <dgm:t>
        <a:bodyPr/>
        <a:lstStyle/>
        <a:p>
          <a:endParaRPr lang="es-MX"/>
        </a:p>
      </dgm:t>
    </dgm:pt>
    <dgm:pt modelId="{6226BAF0-818D-4CE7-9273-D89D3AE885C9}" type="sibTrans" cxnId="{2EEF8BB7-6BD0-4BCA-8745-3D9B569BB2FF}">
      <dgm:prSet/>
      <dgm:spPr/>
      <dgm:t>
        <a:bodyPr/>
        <a:lstStyle/>
        <a:p>
          <a:endParaRPr lang="es-MX"/>
        </a:p>
      </dgm:t>
    </dgm:pt>
    <dgm:pt modelId="{AC4406D5-1847-44DD-9E42-03B40A580CB1}">
      <dgm:prSet/>
      <dgm:spPr/>
      <dgm:t>
        <a:bodyPr/>
        <a:lstStyle/>
        <a:p>
          <a:pPr algn="ctr"/>
          <a:r>
            <a:rPr lang="es-MX" b="1" dirty="0" smtClean="0"/>
            <a:t>MUEBLE</a:t>
          </a:r>
        </a:p>
        <a:p>
          <a:pPr algn="ctr"/>
          <a:r>
            <a:rPr lang="es-MX" dirty="0" smtClean="0"/>
            <a:t>Manuscritos </a:t>
          </a:r>
        </a:p>
        <a:p>
          <a:pPr algn="ctr"/>
          <a:r>
            <a:rPr lang="es-MX" dirty="0" smtClean="0"/>
            <a:t>Documentos</a:t>
          </a:r>
        </a:p>
        <a:p>
          <a:pPr algn="ctr"/>
          <a:r>
            <a:rPr lang="es-MX" dirty="0" smtClean="0"/>
            <a:t>Artefactos históricos</a:t>
          </a:r>
        </a:p>
        <a:p>
          <a:pPr algn="ctr"/>
          <a:r>
            <a:rPr lang="es-MX" dirty="0" smtClean="0"/>
            <a:t>Colecciones científicas</a:t>
          </a:r>
        </a:p>
        <a:p>
          <a:pPr algn="ctr"/>
          <a:r>
            <a:rPr lang="es-MX" dirty="0" smtClean="0"/>
            <a:t>Películas</a:t>
          </a:r>
        </a:p>
        <a:p>
          <a:pPr algn="ctr"/>
          <a:r>
            <a:rPr lang="es-MX" dirty="0" smtClean="0"/>
            <a:t>Obras de arte</a:t>
          </a:r>
          <a:endParaRPr lang="es-MX" dirty="0"/>
        </a:p>
      </dgm:t>
    </dgm:pt>
    <dgm:pt modelId="{7F98805C-3F01-4B8D-830C-781E5478EF08}" type="parTrans" cxnId="{E1E8DA52-3E0E-4989-B4AF-6BB03BBE6188}">
      <dgm:prSet/>
      <dgm:spPr/>
      <dgm:t>
        <a:bodyPr/>
        <a:lstStyle/>
        <a:p>
          <a:endParaRPr lang="es-MX"/>
        </a:p>
      </dgm:t>
    </dgm:pt>
    <dgm:pt modelId="{D50BCE76-6400-4BB5-9C57-EBF8C43547CA}" type="sibTrans" cxnId="{E1E8DA52-3E0E-4989-B4AF-6BB03BBE6188}">
      <dgm:prSet/>
      <dgm:spPr/>
      <dgm:t>
        <a:bodyPr/>
        <a:lstStyle/>
        <a:p>
          <a:endParaRPr lang="es-MX"/>
        </a:p>
      </dgm:t>
    </dgm:pt>
    <dgm:pt modelId="{207D9597-C0B0-4EE0-AABC-8387480CB2FF}" type="pres">
      <dgm:prSet presAssocID="{F70655A1-48A0-4389-9718-04CCF3DA0EF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C9E4F6A-0D9A-4E9E-86C1-160B3250F818}" type="pres">
      <dgm:prSet presAssocID="{92CE2891-9A3F-4645-8765-A4940EA167E0}" presName="hierRoot1" presStyleCnt="0"/>
      <dgm:spPr/>
    </dgm:pt>
    <dgm:pt modelId="{F0ED100C-A051-444C-8A20-A5E34CDCC827}" type="pres">
      <dgm:prSet presAssocID="{92CE2891-9A3F-4645-8765-A4940EA167E0}" presName="composite" presStyleCnt="0"/>
      <dgm:spPr/>
    </dgm:pt>
    <dgm:pt modelId="{150285DF-4CFE-4009-8AF7-A438CFD18FEE}" type="pres">
      <dgm:prSet presAssocID="{92CE2891-9A3F-4645-8765-A4940EA167E0}" presName="background" presStyleLbl="node0" presStyleIdx="0" presStyleCnt="1"/>
      <dgm:spPr/>
    </dgm:pt>
    <dgm:pt modelId="{DD04E0C7-39DB-449C-B57B-0740DFC8C0BA}" type="pres">
      <dgm:prSet presAssocID="{92CE2891-9A3F-4645-8765-A4940EA167E0}" presName="text" presStyleLbl="fgAcc0" presStyleIdx="0" presStyleCnt="1" custScaleX="169849" custScaleY="4371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9349B4D-C04E-4B8A-9F68-E8234F8D0109}" type="pres">
      <dgm:prSet presAssocID="{92CE2891-9A3F-4645-8765-A4940EA167E0}" presName="hierChild2" presStyleCnt="0"/>
      <dgm:spPr/>
    </dgm:pt>
    <dgm:pt modelId="{CD2DF67E-BC1B-4563-9B6F-777CD951FFD1}" type="pres">
      <dgm:prSet presAssocID="{20794CCB-9195-430C-A87D-449D9126C7E7}" presName="Name10" presStyleLbl="parChTrans1D2" presStyleIdx="0" presStyleCnt="2"/>
      <dgm:spPr/>
      <dgm:t>
        <a:bodyPr/>
        <a:lstStyle/>
        <a:p>
          <a:endParaRPr lang="es-MX"/>
        </a:p>
      </dgm:t>
    </dgm:pt>
    <dgm:pt modelId="{D801A4FE-86C6-40C6-9F1D-9EF33855E75C}" type="pres">
      <dgm:prSet presAssocID="{E9F0AC74-73A4-4B96-AB98-664D229A649F}" presName="hierRoot2" presStyleCnt="0"/>
      <dgm:spPr/>
    </dgm:pt>
    <dgm:pt modelId="{375507C7-6A94-4EA5-A4CF-3B76A700EAF2}" type="pres">
      <dgm:prSet presAssocID="{E9F0AC74-73A4-4B96-AB98-664D229A649F}" presName="composite2" presStyleCnt="0"/>
      <dgm:spPr/>
    </dgm:pt>
    <dgm:pt modelId="{B0DB0E4D-4828-4A12-AED8-C457830863ED}" type="pres">
      <dgm:prSet presAssocID="{E9F0AC74-73A4-4B96-AB98-664D229A649F}" presName="background2" presStyleLbl="node2" presStyleIdx="0" presStyleCnt="2"/>
      <dgm:spPr/>
    </dgm:pt>
    <dgm:pt modelId="{07748EE2-A7F9-4091-B9DC-0F7CECDC659A}" type="pres">
      <dgm:prSet presAssocID="{E9F0AC74-73A4-4B96-AB98-664D229A649F}" presName="text2" presStyleLbl="fgAcc2" presStyleIdx="0" presStyleCnt="2" custScaleX="89356" custScaleY="3611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8767CD9-7C82-4AE8-8140-3A4DD65CFF70}" type="pres">
      <dgm:prSet presAssocID="{E9F0AC74-73A4-4B96-AB98-664D229A649F}" presName="hierChild3" presStyleCnt="0"/>
      <dgm:spPr/>
    </dgm:pt>
    <dgm:pt modelId="{06C863CB-0469-4704-9711-E653561A0DAF}" type="pres">
      <dgm:prSet presAssocID="{8B935E76-0A78-4237-B063-7C2937338387}" presName="Name10" presStyleLbl="parChTrans1D2" presStyleIdx="1" presStyleCnt="2"/>
      <dgm:spPr/>
      <dgm:t>
        <a:bodyPr/>
        <a:lstStyle/>
        <a:p>
          <a:endParaRPr lang="es-MX"/>
        </a:p>
      </dgm:t>
    </dgm:pt>
    <dgm:pt modelId="{04C9A7CF-48BA-4224-ABE0-1C1863909B9E}" type="pres">
      <dgm:prSet presAssocID="{7EF43FF3-2550-414D-926C-2E04D0589F33}" presName="hierRoot2" presStyleCnt="0"/>
      <dgm:spPr/>
    </dgm:pt>
    <dgm:pt modelId="{193A979C-87EE-43E5-B333-F18733FF7593}" type="pres">
      <dgm:prSet presAssocID="{7EF43FF3-2550-414D-926C-2E04D0589F33}" presName="composite2" presStyleCnt="0"/>
      <dgm:spPr/>
    </dgm:pt>
    <dgm:pt modelId="{97B336A8-665A-41C0-8BBD-92CD7F04287C}" type="pres">
      <dgm:prSet presAssocID="{7EF43FF3-2550-414D-926C-2E04D0589F33}" presName="background2" presStyleLbl="node2" presStyleIdx="1" presStyleCnt="2"/>
      <dgm:spPr/>
    </dgm:pt>
    <dgm:pt modelId="{9CF80722-B6FB-4483-8084-910B6D2C6789}" type="pres">
      <dgm:prSet presAssocID="{7EF43FF3-2550-414D-926C-2E04D0589F33}" presName="text2" presStyleLbl="fgAcc2" presStyleIdx="1" presStyleCnt="2" custScaleX="92540" custScaleY="4047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C8CBAAB-EB3C-489D-B79E-E6FF86BE9C74}" type="pres">
      <dgm:prSet presAssocID="{7EF43FF3-2550-414D-926C-2E04D0589F33}" presName="hierChild3" presStyleCnt="0"/>
      <dgm:spPr/>
    </dgm:pt>
    <dgm:pt modelId="{529A1242-65B4-4D08-9A55-6BD956409FF6}" type="pres">
      <dgm:prSet presAssocID="{B0D90138-623F-47B4-831A-DB3FA31238EA}" presName="Name17" presStyleLbl="parChTrans1D3" presStyleIdx="0" presStyleCnt="2"/>
      <dgm:spPr/>
      <dgm:t>
        <a:bodyPr/>
        <a:lstStyle/>
        <a:p>
          <a:endParaRPr lang="es-MX"/>
        </a:p>
      </dgm:t>
    </dgm:pt>
    <dgm:pt modelId="{3BD6DA49-EE74-45AF-9BB2-AEB42C598FFF}" type="pres">
      <dgm:prSet presAssocID="{1C044482-D6AD-44DC-8089-D92B2DE05152}" presName="hierRoot3" presStyleCnt="0"/>
      <dgm:spPr/>
    </dgm:pt>
    <dgm:pt modelId="{07EC3D2A-E970-4C2E-AED7-7055DA84351A}" type="pres">
      <dgm:prSet presAssocID="{1C044482-D6AD-44DC-8089-D92B2DE05152}" presName="composite3" presStyleCnt="0"/>
      <dgm:spPr/>
    </dgm:pt>
    <dgm:pt modelId="{55332D03-72D3-450F-BC44-B0C8E09B6B50}" type="pres">
      <dgm:prSet presAssocID="{1C044482-D6AD-44DC-8089-D92B2DE05152}" presName="background3" presStyleLbl="node3" presStyleIdx="0" presStyleCnt="2"/>
      <dgm:spPr/>
    </dgm:pt>
    <dgm:pt modelId="{D510FC69-A5A0-4C67-96A1-0EAEBA6466C6}" type="pres">
      <dgm:prSet presAssocID="{1C044482-D6AD-44DC-8089-D92B2DE05152}" presName="text3" presStyleLbl="fgAcc3" presStyleIdx="0" presStyleCnt="2" custScaleX="87090" custScaleY="2848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584539C-17F4-40BE-8A1F-5217ED75AF76}" type="pres">
      <dgm:prSet presAssocID="{1C044482-D6AD-44DC-8089-D92B2DE05152}" presName="hierChild4" presStyleCnt="0"/>
      <dgm:spPr/>
    </dgm:pt>
    <dgm:pt modelId="{1D209E9D-DA61-4BB5-985A-6723BD650771}" type="pres">
      <dgm:prSet presAssocID="{7F98805C-3F01-4B8D-830C-781E5478EF08}" presName="Name23" presStyleLbl="parChTrans1D4" presStyleIdx="0" presStyleCnt="3"/>
      <dgm:spPr/>
      <dgm:t>
        <a:bodyPr/>
        <a:lstStyle/>
        <a:p>
          <a:endParaRPr lang="es-MX"/>
        </a:p>
      </dgm:t>
    </dgm:pt>
    <dgm:pt modelId="{6524F984-DA93-4E86-9EA5-2CFAAF665576}" type="pres">
      <dgm:prSet presAssocID="{AC4406D5-1847-44DD-9E42-03B40A580CB1}" presName="hierRoot4" presStyleCnt="0"/>
      <dgm:spPr/>
    </dgm:pt>
    <dgm:pt modelId="{5716874B-74BA-475D-94EA-4902D3CBF9AE}" type="pres">
      <dgm:prSet presAssocID="{AC4406D5-1847-44DD-9E42-03B40A580CB1}" presName="composite4" presStyleCnt="0"/>
      <dgm:spPr/>
    </dgm:pt>
    <dgm:pt modelId="{3475BB44-02C9-471A-9191-C1350563BABD}" type="pres">
      <dgm:prSet presAssocID="{AC4406D5-1847-44DD-9E42-03B40A580CB1}" presName="background4" presStyleLbl="node4" presStyleIdx="0" presStyleCnt="3"/>
      <dgm:spPr/>
    </dgm:pt>
    <dgm:pt modelId="{1EFD3D1F-F30D-4C62-BDB8-BDC80A8A94BE}" type="pres">
      <dgm:prSet presAssocID="{AC4406D5-1847-44DD-9E42-03B40A580CB1}" presName="text4" presStyleLbl="fgAcc4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8387F14-870C-4CDF-A0A8-64EC0DF78DEA}" type="pres">
      <dgm:prSet presAssocID="{AC4406D5-1847-44DD-9E42-03B40A580CB1}" presName="hierChild5" presStyleCnt="0"/>
      <dgm:spPr/>
    </dgm:pt>
    <dgm:pt modelId="{74584AF0-8B40-4BD8-AE99-B948C286B726}" type="pres">
      <dgm:prSet presAssocID="{5A1F50D8-CE58-458D-9A2D-8CD49C4FF2A0}" presName="Name23" presStyleLbl="parChTrans1D4" presStyleIdx="1" presStyleCnt="3"/>
      <dgm:spPr/>
      <dgm:t>
        <a:bodyPr/>
        <a:lstStyle/>
        <a:p>
          <a:endParaRPr lang="es-MX"/>
        </a:p>
      </dgm:t>
    </dgm:pt>
    <dgm:pt modelId="{82E546F2-085D-4BB1-87DE-55D4EAF9B1CF}" type="pres">
      <dgm:prSet presAssocID="{9FD15ABC-E885-4374-850E-9DFA12211083}" presName="hierRoot4" presStyleCnt="0"/>
      <dgm:spPr/>
    </dgm:pt>
    <dgm:pt modelId="{8B9239C1-8FF2-49B5-A1D8-548484A346DE}" type="pres">
      <dgm:prSet presAssocID="{9FD15ABC-E885-4374-850E-9DFA12211083}" presName="composite4" presStyleCnt="0"/>
      <dgm:spPr/>
    </dgm:pt>
    <dgm:pt modelId="{4F70BEC3-01C1-4089-8627-843AC37C8CC4}" type="pres">
      <dgm:prSet presAssocID="{9FD15ABC-E885-4374-850E-9DFA12211083}" presName="background4" presStyleLbl="node4" presStyleIdx="1" presStyleCnt="3"/>
      <dgm:spPr/>
    </dgm:pt>
    <dgm:pt modelId="{88D3FED8-A9AB-4EE8-9105-D0E3F54BD1CE}" type="pres">
      <dgm:prSet presAssocID="{9FD15ABC-E885-4374-850E-9DFA12211083}" presName="text4" presStyleLbl="fgAcc4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2501DDA-3E00-4B6E-AD3D-36C6D3AB399E}" type="pres">
      <dgm:prSet presAssocID="{9FD15ABC-E885-4374-850E-9DFA12211083}" presName="hierChild5" presStyleCnt="0"/>
      <dgm:spPr/>
    </dgm:pt>
    <dgm:pt modelId="{7CFA908B-B9E3-4476-9BBC-8FA763546267}" type="pres">
      <dgm:prSet presAssocID="{F0F2CA27-B6A3-4636-BFDE-EDAC95A5D63B}" presName="Name17" presStyleLbl="parChTrans1D3" presStyleIdx="1" presStyleCnt="2"/>
      <dgm:spPr/>
      <dgm:t>
        <a:bodyPr/>
        <a:lstStyle/>
        <a:p>
          <a:endParaRPr lang="es-MX"/>
        </a:p>
      </dgm:t>
    </dgm:pt>
    <dgm:pt modelId="{9451BCCA-8FFF-486E-B35A-39997247FD78}" type="pres">
      <dgm:prSet presAssocID="{2A82FB2F-8A33-4CB9-8A2C-45AE8B370087}" presName="hierRoot3" presStyleCnt="0"/>
      <dgm:spPr/>
    </dgm:pt>
    <dgm:pt modelId="{D8C08F16-0B10-45CD-8150-4001A9C3AFF1}" type="pres">
      <dgm:prSet presAssocID="{2A82FB2F-8A33-4CB9-8A2C-45AE8B370087}" presName="composite3" presStyleCnt="0"/>
      <dgm:spPr/>
    </dgm:pt>
    <dgm:pt modelId="{27BBCF59-9176-4C67-8C3A-84931170AAC0}" type="pres">
      <dgm:prSet presAssocID="{2A82FB2F-8A33-4CB9-8A2C-45AE8B370087}" presName="background3" presStyleLbl="node3" presStyleIdx="1" presStyleCnt="2"/>
      <dgm:spPr/>
    </dgm:pt>
    <dgm:pt modelId="{E18E3264-2E17-4D0E-8B2D-04CEA5B9BE74}" type="pres">
      <dgm:prSet presAssocID="{2A82FB2F-8A33-4CB9-8A2C-45AE8B370087}" presName="text3" presStyleLbl="fgAcc3" presStyleIdx="1" presStyleCnt="2" custScaleX="85662" custScaleY="2725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1D60876-4717-4928-A475-D91EB698E147}" type="pres">
      <dgm:prSet presAssocID="{2A82FB2F-8A33-4CB9-8A2C-45AE8B370087}" presName="hierChild4" presStyleCnt="0"/>
      <dgm:spPr/>
    </dgm:pt>
    <dgm:pt modelId="{D7FCDB37-9231-4306-ABEC-33BC375925F5}" type="pres">
      <dgm:prSet presAssocID="{8199C64A-0B5E-4883-8ABF-9B1D702EE752}" presName="Name23" presStyleLbl="parChTrans1D4" presStyleIdx="2" presStyleCnt="3"/>
      <dgm:spPr/>
      <dgm:t>
        <a:bodyPr/>
        <a:lstStyle/>
        <a:p>
          <a:endParaRPr lang="es-MX"/>
        </a:p>
      </dgm:t>
    </dgm:pt>
    <dgm:pt modelId="{93EAF2B0-314B-497D-9BB2-A5205F1AF063}" type="pres">
      <dgm:prSet presAssocID="{50DC423C-AE0D-4FA9-9FD6-F461E1CF7225}" presName="hierRoot4" presStyleCnt="0"/>
      <dgm:spPr/>
    </dgm:pt>
    <dgm:pt modelId="{C1F2BC8F-21DA-4744-B02B-2F7BB904C2C4}" type="pres">
      <dgm:prSet presAssocID="{50DC423C-AE0D-4FA9-9FD6-F461E1CF7225}" presName="composite4" presStyleCnt="0"/>
      <dgm:spPr/>
    </dgm:pt>
    <dgm:pt modelId="{3A0CDB59-5EB7-4CFE-BE9E-E36042BC7B8F}" type="pres">
      <dgm:prSet presAssocID="{50DC423C-AE0D-4FA9-9FD6-F461E1CF7225}" presName="background4" presStyleLbl="node4" presStyleIdx="2" presStyleCnt="3"/>
      <dgm:spPr/>
    </dgm:pt>
    <dgm:pt modelId="{DB6EFDC7-07F8-4CF0-A218-8F239AA76D9B}" type="pres">
      <dgm:prSet presAssocID="{50DC423C-AE0D-4FA9-9FD6-F461E1CF7225}" presName="text4" presStyleLbl="fgAcc4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69DAA7A-26CB-48EF-A866-D2F26ECA90B7}" type="pres">
      <dgm:prSet presAssocID="{50DC423C-AE0D-4FA9-9FD6-F461E1CF7225}" presName="hierChild5" presStyleCnt="0"/>
      <dgm:spPr/>
    </dgm:pt>
  </dgm:ptLst>
  <dgm:cxnLst>
    <dgm:cxn modelId="{218F7501-1ED4-428D-8D7D-1B381211B6B7}" type="presOf" srcId="{AC4406D5-1847-44DD-9E42-03B40A580CB1}" destId="{1EFD3D1F-F30D-4C62-BDB8-BDC80A8A94BE}" srcOrd="0" destOrd="0" presId="urn:microsoft.com/office/officeart/2005/8/layout/hierarchy1"/>
    <dgm:cxn modelId="{5A212540-FD46-4B4D-A608-2D2454C8D82F}" srcId="{92CE2891-9A3F-4645-8765-A4940EA167E0}" destId="{7EF43FF3-2550-414D-926C-2E04D0589F33}" srcOrd="1" destOrd="0" parTransId="{8B935E76-0A78-4237-B063-7C2937338387}" sibTransId="{04BC786A-B6EB-4E7B-96FA-7BD9302D063E}"/>
    <dgm:cxn modelId="{CA2CFFB8-10B9-4D43-82D0-1CF4DC1AF573}" type="presOf" srcId="{8B935E76-0A78-4237-B063-7C2937338387}" destId="{06C863CB-0469-4704-9711-E653561A0DAF}" srcOrd="0" destOrd="0" presId="urn:microsoft.com/office/officeart/2005/8/layout/hierarchy1"/>
    <dgm:cxn modelId="{2EEF8BB7-6BD0-4BCA-8745-3D9B569BB2FF}" srcId="{2A82FB2F-8A33-4CB9-8A2C-45AE8B370087}" destId="{50DC423C-AE0D-4FA9-9FD6-F461E1CF7225}" srcOrd="0" destOrd="0" parTransId="{8199C64A-0B5E-4883-8ABF-9B1D702EE752}" sibTransId="{6226BAF0-818D-4CE7-9273-D89D3AE885C9}"/>
    <dgm:cxn modelId="{9DF652E8-1EB3-41C1-B49B-18FFF1950425}" srcId="{92CE2891-9A3F-4645-8765-A4940EA167E0}" destId="{E9F0AC74-73A4-4B96-AB98-664D229A649F}" srcOrd="0" destOrd="0" parTransId="{20794CCB-9195-430C-A87D-449D9126C7E7}" sibTransId="{19F67D25-10C2-4C35-B997-A2283BD7AFB7}"/>
    <dgm:cxn modelId="{D9E29FDE-0523-4380-B0AC-84D9B33BCF33}" srcId="{7EF43FF3-2550-414D-926C-2E04D0589F33}" destId="{1C044482-D6AD-44DC-8089-D92B2DE05152}" srcOrd="0" destOrd="0" parTransId="{B0D90138-623F-47B4-831A-DB3FA31238EA}" sibTransId="{77A99626-2372-48B2-BE09-8764F55B7066}"/>
    <dgm:cxn modelId="{0517FEAD-B33F-461A-8BAF-9152504680E4}" type="presOf" srcId="{F70655A1-48A0-4389-9718-04CCF3DA0EF0}" destId="{207D9597-C0B0-4EE0-AABC-8387480CB2FF}" srcOrd="0" destOrd="0" presId="urn:microsoft.com/office/officeart/2005/8/layout/hierarchy1"/>
    <dgm:cxn modelId="{4D0291D8-9CEE-4DED-A10B-315242D8622E}" srcId="{7EF43FF3-2550-414D-926C-2E04D0589F33}" destId="{2A82FB2F-8A33-4CB9-8A2C-45AE8B370087}" srcOrd="1" destOrd="0" parTransId="{F0F2CA27-B6A3-4636-BFDE-EDAC95A5D63B}" sibTransId="{79D8B6DE-0E5A-4B8C-BD63-0236E4148CCB}"/>
    <dgm:cxn modelId="{E1E8DA52-3E0E-4989-B4AF-6BB03BBE6188}" srcId="{1C044482-D6AD-44DC-8089-D92B2DE05152}" destId="{AC4406D5-1847-44DD-9E42-03B40A580CB1}" srcOrd="0" destOrd="0" parTransId="{7F98805C-3F01-4B8D-830C-781E5478EF08}" sibTransId="{D50BCE76-6400-4BB5-9C57-EBF8C43547CA}"/>
    <dgm:cxn modelId="{FDB43A8F-B9AB-482D-8E7F-97E2E1B9A05C}" type="presOf" srcId="{B0D90138-623F-47B4-831A-DB3FA31238EA}" destId="{529A1242-65B4-4D08-9A55-6BD956409FF6}" srcOrd="0" destOrd="0" presId="urn:microsoft.com/office/officeart/2005/8/layout/hierarchy1"/>
    <dgm:cxn modelId="{2CE9B3DB-C1C3-4645-866F-6D2E5C6EA7DF}" srcId="{F70655A1-48A0-4389-9718-04CCF3DA0EF0}" destId="{92CE2891-9A3F-4645-8765-A4940EA167E0}" srcOrd="0" destOrd="0" parTransId="{7A87220B-79B9-4C5B-9A8C-744090B6E483}" sibTransId="{A4135430-BD34-4403-AA57-8DADC6CF869B}"/>
    <dgm:cxn modelId="{232FEDFE-B9CE-47E1-B401-0124F9598458}" type="presOf" srcId="{7EF43FF3-2550-414D-926C-2E04D0589F33}" destId="{9CF80722-B6FB-4483-8084-910B6D2C6789}" srcOrd="0" destOrd="0" presId="urn:microsoft.com/office/officeart/2005/8/layout/hierarchy1"/>
    <dgm:cxn modelId="{C913F687-F654-4793-8F75-04B62B7200D7}" srcId="{1C044482-D6AD-44DC-8089-D92B2DE05152}" destId="{9FD15ABC-E885-4374-850E-9DFA12211083}" srcOrd="1" destOrd="0" parTransId="{5A1F50D8-CE58-458D-9A2D-8CD49C4FF2A0}" sibTransId="{ABEAE291-3552-4971-9BAF-8C0FA85AE133}"/>
    <dgm:cxn modelId="{20303D8A-7844-4BBA-B460-B6371F12490D}" type="presOf" srcId="{92CE2891-9A3F-4645-8765-A4940EA167E0}" destId="{DD04E0C7-39DB-449C-B57B-0740DFC8C0BA}" srcOrd="0" destOrd="0" presId="urn:microsoft.com/office/officeart/2005/8/layout/hierarchy1"/>
    <dgm:cxn modelId="{017D6EFF-AE74-4139-9B20-93462CD01E86}" type="presOf" srcId="{2A82FB2F-8A33-4CB9-8A2C-45AE8B370087}" destId="{E18E3264-2E17-4D0E-8B2D-04CEA5B9BE74}" srcOrd="0" destOrd="0" presId="urn:microsoft.com/office/officeart/2005/8/layout/hierarchy1"/>
    <dgm:cxn modelId="{1D1892C5-1535-4914-83E2-751B1662AB7B}" type="presOf" srcId="{20794CCB-9195-430C-A87D-449D9126C7E7}" destId="{CD2DF67E-BC1B-4563-9B6F-777CD951FFD1}" srcOrd="0" destOrd="0" presId="urn:microsoft.com/office/officeart/2005/8/layout/hierarchy1"/>
    <dgm:cxn modelId="{B2477CFE-A131-418F-80FF-C1589FB0CF08}" type="presOf" srcId="{50DC423C-AE0D-4FA9-9FD6-F461E1CF7225}" destId="{DB6EFDC7-07F8-4CF0-A218-8F239AA76D9B}" srcOrd="0" destOrd="0" presId="urn:microsoft.com/office/officeart/2005/8/layout/hierarchy1"/>
    <dgm:cxn modelId="{1BF8FDCB-A27C-4935-93BA-F5C2175CDD93}" type="presOf" srcId="{9FD15ABC-E885-4374-850E-9DFA12211083}" destId="{88D3FED8-A9AB-4EE8-9105-D0E3F54BD1CE}" srcOrd="0" destOrd="0" presId="urn:microsoft.com/office/officeart/2005/8/layout/hierarchy1"/>
    <dgm:cxn modelId="{BE8E2D06-FEA4-4483-9EF3-5E57FAA2425A}" type="presOf" srcId="{E9F0AC74-73A4-4B96-AB98-664D229A649F}" destId="{07748EE2-A7F9-4091-B9DC-0F7CECDC659A}" srcOrd="0" destOrd="0" presId="urn:microsoft.com/office/officeart/2005/8/layout/hierarchy1"/>
    <dgm:cxn modelId="{4DE66988-D6B0-4E7F-B270-36FDDB32FF3D}" type="presOf" srcId="{7F98805C-3F01-4B8D-830C-781E5478EF08}" destId="{1D209E9D-DA61-4BB5-985A-6723BD650771}" srcOrd="0" destOrd="0" presId="urn:microsoft.com/office/officeart/2005/8/layout/hierarchy1"/>
    <dgm:cxn modelId="{188DF0FB-BB6A-4689-BEF6-D7219B80BBDC}" type="presOf" srcId="{5A1F50D8-CE58-458D-9A2D-8CD49C4FF2A0}" destId="{74584AF0-8B40-4BD8-AE99-B948C286B726}" srcOrd="0" destOrd="0" presId="urn:microsoft.com/office/officeart/2005/8/layout/hierarchy1"/>
    <dgm:cxn modelId="{840FE74C-1551-4D83-9CE3-9A04A2421C3D}" type="presOf" srcId="{8199C64A-0B5E-4883-8ABF-9B1D702EE752}" destId="{D7FCDB37-9231-4306-ABEC-33BC375925F5}" srcOrd="0" destOrd="0" presId="urn:microsoft.com/office/officeart/2005/8/layout/hierarchy1"/>
    <dgm:cxn modelId="{1D402C49-4E51-4F4E-B7E4-2545EE2E91E4}" type="presOf" srcId="{F0F2CA27-B6A3-4636-BFDE-EDAC95A5D63B}" destId="{7CFA908B-B9E3-4476-9BBC-8FA763546267}" srcOrd="0" destOrd="0" presId="urn:microsoft.com/office/officeart/2005/8/layout/hierarchy1"/>
    <dgm:cxn modelId="{7F1BD503-D3F4-4ABD-B625-02843796B591}" type="presOf" srcId="{1C044482-D6AD-44DC-8089-D92B2DE05152}" destId="{D510FC69-A5A0-4C67-96A1-0EAEBA6466C6}" srcOrd="0" destOrd="0" presId="urn:microsoft.com/office/officeart/2005/8/layout/hierarchy1"/>
    <dgm:cxn modelId="{14C79647-2C65-4D7B-920F-B2308689E498}" type="presParOf" srcId="{207D9597-C0B0-4EE0-AABC-8387480CB2FF}" destId="{FC9E4F6A-0D9A-4E9E-86C1-160B3250F818}" srcOrd="0" destOrd="0" presId="urn:microsoft.com/office/officeart/2005/8/layout/hierarchy1"/>
    <dgm:cxn modelId="{91C86A25-33D6-4324-88A2-188A42C8EF68}" type="presParOf" srcId="{FC9E4F6A-0D9A-4E9E-86C1-160B3250F818}" destId="{F0ED100C-A051-444C-8A20-A5E34CDCC827}" srcOrd="0" destOrd="0" presId="urn:microsoft.com/office/officeart/2005/8/layout/hierarchy1"/>
    <dgm:cxn modelId="{EF95A292-A6BF-450A-822D-E7E5B2469F52}" type="presParOf" srcId="{F0ED100C-A051-444C-8A20-A5E34CDCC827}" destId="{150285DF-4CFE-4009-8AF7-A438CFD18FEE}" srcOrd="0" destOrd="0" presId="urn:microsoft.com/office/officeart/2005/8/layout/hierarchy1"/>
    <dgm:cxn modelId="{E6D68A47-0081-4A64-B874-80EA079C8D66}" type="presParOf" srcId="{F0ED100C-A051-444C-8A20-A5E34CDCC827}" destId="{DD04E0C7-39DB-449C-B57B-0740DFC8C0BA}" srcOrd="1" destOrd="0" presId="urn:microsoft.com/office/officeart/2005/8/layout/hierarchy1"/>
    <dgm:cxn modelId="{5EDE1EDA-5386-4E91-A761-23407C20765E}" type="presParOf" srcId="{FC9E4F6A-0D9A-4E9E-86C1-160B3250F818}" destId="{A9349B4D-C04E-4B8A-9F68-E8234F8D0109}" srcOrd="1" destOrd="0" presId="urn:microsoft.com/office/officeart/2005/8/layout/hierarchy1"/>
    <dgm:cxn modelId="{B892CD04-CD95-4786-8E19-C6C6EF1A7D91}" type="presParOf" srcId="{A9349B4D-C04E-4B8A-9F68-E8234F8D0109}" destId="{CD2DF67E-BC1B-4563-9B6F-777CD951FFD1}" srcOrd="0" destOrd="0" presId="urn:microsoft.com/office/officeart/2005/8/layout/hierarchy1"/>
    <dgm:cxn modelId="{00DC5D9C-BD77-47F0-829B-C2651C521ADC}" type="presParOf" srcId="{A9349B4D-C04E-4B8A-9F68-E8234F8D0109}" destId="{D801A4FE-86C6-40C6-9F1D-9EF33855E75C}" srcOrd="1" destOrd="0" presId="urn:microsoft.com/office/officeart/2005/8/layout/hierarchy1"/>
    <dgm:cxn modelId="{47B83963-05BE-43E9-855B-D080D7B0A072}" type="presParOf" srcId="{D801A4FE-86C6-40C6-9F1D-9EF33855E75C}" destId="{375507C7-6A94-4EA5-A4CF-3B76A700EAF2}" srcOrd="0" destOrd="0" presId="urn:microsoft.com/office/officeart/2005/8/layout/hierarchy1"/>
    <dgm:cxn modelId="{67D2D6D0-37E2-474F-8CD4-D81AEC8050DC}" type="presParOf" srcId="{375507C7-6A94-4EA5-A4CF-3B76A700EAF2}" destId="{B0DB0E4D-4828-4A12-AED8-C457830863ED}" srcOrd="0" destOrd="0" presId="urn:microsoft.com/office/officeart/2005/8/layout/hierarchy1"/>
    <dgm:cxn modelId="{388C49B6-3538-4156-862A-A126B6170DF7}" type="presParOf" srcId="{375507C7-6A94-4EA5-A4CF-3B76A700EAF2}" destId="{07748EE2-A7F9-4091-B9DC-0F7CECDC659A}" srcOrd="1" destOrd="0" presId="urn:microsoft.com/office/officeart/2005/8/layout/hierarchy1"/>
    <dgm:cxn modelId="{6E684F1C-BEDF-4571-B9BD-734FF1591B02}" type="presParOf" srcId="{D801A4FE-86C6-40C6-9F1D-9EF33855E75C}" destId="{C8767CD9-7C82-4AE8-8140-3A4DD65CFF70}" srcOrd="1" destOrd="0" presId="urn:microsoft.com/office/officeart/2005/8/layout/hierarchy1"/>
    <dgm:cxn modelId="{4391B142-07B2-4168-93AC-BD7E3FE0E9C9}" type="presParOf" srcId="{A9349B4D-C04E-4B8A-9F68-E8234F8D0109}" destId="{06C863CB-0469-4704-9711-E653561A0DAF}" srcOrd="2" destOrd="0" presId="urn:microsoft.com/office/officeart/2005/8/layout/hierarchy1"/>
    <dgm:cxn modelId="{1C3EE3EA-23DC-419E-95AF-B7142B72A023}" type="presParOf" srcId="{A9349B4D-C04E-4B8A-9F68-E8234F8D0109}" destId="{04C9A7CF-48BA-4224-ABE0-1C1863909B9E}" srcOrd="3" destOrd="0" presId="urn:microsoft.com/office/officeart/2005/8/layout/hierarchy1"/>
    <dgm:cxn modelId="{0AFB9E02-3703-4651-9C96-A753F5B6707C}" type="presParOf" srcId="{04C9A7CF-48BA-4224-ABE0-1C1863909B9E}" destId="{193A979C-87EE-43E5-B333-F18733FF7593}" srcOrd="0" destOrd="0" presId="urn:microsoft.com/office/officeart/2005/8/layout/hierarchy1"/>
    <dgm:cxn modelId="{80CA9BF8-5832-4526-9915-F7F3B11223CB}" type="presParOf" srcId="{193A979C-87EE-43E5-B333-F18733FF7593}" destId="{97B336A8-665A-41C0-8BBD-92CD7F04287C}" srcOrd="0" destOrd="0" presId="urn:microsoft.com/office/officeart/2005/8/layout/hierarchy1"/>
    <dgm:cxn modelId="{A4FD8FBA-2602-4E11-97C6-59C8E4542E4C}" type="presParOf" srcId="{193A979C-87EE-43E5-B333-F18733FF7593}" destId="{9CF80722-B6FB-4483-8084-910B6D2C6789}" srcOrd="1" destOrd="0" presId="urn:microsoft.com/office/officeart/2005/8/layout/hierarchy1"/>
    <dgm:cxn modelId="{EE22F3FA-788C-4278-A211-E5AD19D01CFB}" type="presParOf" srcId="{04C9A7CF-48BA-4224-ABE0-1C1863909B9E}" destId="{DC8CBAAB-EB3C-489D-B79E-E6FF86BE9C74}" srcOrd="1" destOrd="0" presId="urn:microsoft.com/office/officeart/2005/8/layout/hierarchy1"/>
    <dgm:cxn modelId="{A645AE2C-1543-4FA5-80FB-D57CD8AEDE50}" type="presParOf" srcId="{DC8CBAAB-EB3C-489D-B79E-E6FF86BE9C74}" destId="{529A1242-65B4-4D08-9A55-6BD956409FF6}" srcOrd="0" destOrd="0" presId="urn:microsoft.com/office/officeart/2005/8/layout/hierarchy1"/>
    <dgm:cxn modelId="{264F24B4-9C8C-4FB0-9C3E-4173CB6403F9}" type="presParOf" srcId="{DC8CBAAB-EB3C-489D-B79E-E6FF86BE9C74}" destId="{3BD6DA49-EE74-45AF-9BB2-AEB42C598FFF}" srcOrd="1" destOrd="0" presId="urn:microsoft.com/office/officeart/2005/8/layout/hierarchy1"/>
    <dgm:cxn modelId="{9435F384-1642-4710-8396-443D196E779A}" type="presParOf" srcId="{3BD6DA49-EE74-45AF-9BB2-AEB42C598FFF}" destId="{07EC3D2A-E970-4C2E-AED7-7055DA84351A}" srcOrd="0" destOrd="0" presId="urn:microsoft.com/office/officeart/2005/8/layout/hierarchy1"/>
    <dgm:cxn modelId="{2C0ACA7A-E098-45BD-8C15-DDBFEB4A01C7}" type="presParOf" srcId="{07EC3D2A-E970-4C2E-AED7-7055DA84351A}" destId="{55332D03-72D3-450F-BC44-B0C8E09B6B50}" srcOrd="0" destOrd="0" presId="urn:microsoft.com/office/officeart/2005/8/layout/hierarchy1"/>
    <dgm:cxn modelId="{FF1A64C3-F4B5-482C-BAAF-2C559C3E59D0}" type="presParOf" srcId="{07EC3D2A-E970-4C2E-AED7-7055DA84351A}" destId="{D510FC69-A5A0-4C67-96A1-0EAEBA6466C6}" srcOrd="1" destOrd="0" presId="urn:microsoft.com/office/officeart/2005/8/layout/hierarchy1"/>
    <dgm:cxn modelId="{16611044-C4B5-4B19-8ED9-0DC1D72541C5}" type="presParOf" srcId="{3BD6DA49-EE74-45AF-9BB2-AEB42C598FFF}" destId="{4584539C-17F4-40BE-8A1F-5217ED75AF76}" srcOrd="1" destOrd="0" presId="urn:microsoft.com/office/officeart/2005/8/layout/hierarchy1"/>
    <dgm:cxn modelId="{7BAF6CFD-9A99-471D-9622-5279DFD55398}" type="presParOf" srcId="{4584539C-17F4-40BE-8A1F-5217ED75AF76}" destId="{1D209E9D-DA61-4BB5-985A-6723BD650771}" srcOrd="0" destOrd="0" presId="urn:microsoft.com/office/officeart/2005/8/layout/hierarchy1"/>
    <dgm:cxn modelId="{25D6532E-3B20-4783-ACCF-E904ABB31EAE}" type="presParOf" srcId="{4584539C-17F4-40BE-8A1F-5217ED75AF76}" destId="{6524F984-DA93-4E86-9EA5-2CFAAF665576}" srcOrd="1" destOrd="0" presId="urn:microsoft.com/office/officeart/2005/8/layout/hierarchy1"/>
    <dgm:cxn modelId="{B4556477-7BFC-47A6-9802-CC1D369387C0}" type="presParOf" srcId="{6524F984-DA93-4E86-9EA5-2CFAAF665576}" destId="{5716874B-74BA-475D-94EA-4902D3CBF9AE}" srcOrd="0" destOrd="0" presId="urn:microsoft.com/office/officeart/2005/8/layout/hierarchy1"/>
    <dgm:cxn modelId="{5BC03912-9C7C-4C85-8C89-E1EA42F95757}" type="presParOf" srcId="{5716874B-74BA-475D-94EA-4902D3CBF9AE}" destId="{3475BB44-02C9-471A-9191-C1350563BABD}" srcOrd="0" destOrd="0" presId="urn:microsoft.com/office/officeart/2005/8/layout/hierarchy1"/>
    <dgm:cxn modelId="{CB6AD5B6-8B3D-4AC8-AEFB-5F970023E0E9}" type="presParOf" srcId="{5716874B-74BA-475D-94EA-4902D3CBF9AE}" destId="{1EFD3D1F-F30D-4C62-BDB8-BDC80A8A94BE}" srcOrd="1" destOrd="0" presId="urn:microsoft.com/office/officeart/2005/8/layout/hierarchy1"/>
    <dgm:cxn modelId="{9A28DC94-E3FE-49F0-8B9F-89A4D7902FE6}" type="presParOf" srcId="{6524F984-DA93-4E86-9EA5-2CFAAF665576}" destId="{48387F14-870C-4CDF-A0A8-64EC0DF78DEA}" srcOrd="1" destOrd="0" presId="urn:microsoft.com/office/officeart/2005/8/layout/hierarchy1"/>
    <dgm:cxn modelId="{7850ECD5-2794-4C5C-A74E-F23A2C355D05}" type="presParOf" srcId="{4584539C-17F4-40BE-8A1F-5217ED75AF76}" destId="{74584AF0-8B40-4BD8-AE99-B948C286B726}" srcOrd="2" destOrd="0" presId="urn:microsoft.com/office/officeart/2005/8/layout/hierarchy1"/>
    <dgm:cxn modelId="{E62177EC-238F-48DE-A613-0C8C415D0E9B}" type="presParOf" srcId="{4584539C-17F4-40BE-8A1F-5217ED75AF76}" destId="{82E546F2-085D-4BB1-87DE-55D4EAF9B1CF}" srcOrd="3" destOrd="0" presId="urn:microsoft.com/office/officeart/2005/8/layout/hierarchy1"/>
    <dgm:cxn modelId="{B08B1C71-1DCC-490C-8BC2-41DF8E3F4792}" type="presParOf" srcId="{82E546F2-085D-4BB1-87DE-55D4EAF9B1CF}" destId="{8B9239C1-8FF2-49B5-A1D8-548484A346DE}" srcOrd="0" destOrd="0" presId="urn:microsoft.com/office/officeart/2005/8/layout/hierarchy1"/>
    <dgm:cxn modelId="{0CF47D1B-40F9-4285-9337-545CFCFB0D1D}" type="presParOf" srcId="{8B9239C1-8FF2-49B5-A1D8-548484A346DE}" destId="{4F70BEC3-01C1-4089-8627-843AC37C8CC4}" srcOrd="0" destOrd="0" presId="urn:microsoft.com/office/officeart/2005/8/layout/hierarchy1"/>
    <dgm:cxn modelId="{9A50CF68-A05D-4434-BB56-25C0A3F4C76A}" type="presParOf" srcId="{8B9239C1-8FF2-49B5-A1D8-548484A346DE}" destId="{88D3FED8-A9AB-4EE8-9105-D0E3F54BD1CE}" srcOrd="1" destOrd="0" presId="urn:microsoft.com/office/officeart/2005/8/layout/hierarchy1"/>
    <dgm:cxn modelId="{AA8A4209-EA1E-4523-B88F-260EF328EB44}" type="presParOf" srcId="{82E546F2-085D-4BB1-87DE-55D4EAF9B1CF}" destId="{72501DDA-3E00-4B6E-AD3D-36C6D3AB399E}" srcOrd="1" destOrd="0" presId="urn:microsoft.com/office/officeart/2005/8/layout/hierarchy1"/>
    <dgm:cxn modelId="{561C6EFC-6D15-46CF-AB54-A36A8A451B9F}" type="presParOf" srcId="{DC8CBAAB-EB3C-489D-B79E-E6FF86BE9C74}" destId="{7CFA908B-B9E3-4476-9BBC-8FA763546267}" srcOrd="2" destOrd="0" presId="urn:microsoft.com/office/officeart/2005/8/layout/hierarchy1"/>
    <dgm:cxn modelId="{8C8043A2-5BF8-4F6E-8105-2E032209FD4E}" type="presParOf" srcId="{DC8CBAAB-EB3C-489D-B79E-E6FF86BE9C74}" destId="{9451BCCA-8FFF-486E-B35A-39997247FD78}" srcOrd="3" destOrd="0" presId="urn:microsoft.com/office/officeart/2005/8/layout/hierarchy1"/>
    <dgm:cxn modelId="{2B91F7B2-A65C-4F5F-848B-5E3C55390581}" type="presParOf" srcId="{9451BCCA-8FFF-486E-B35A-39997247FD78}" destId="{D8C08F16-0B10-45CD-8150-4001A9C3AFF1}" srcOrd="0" destOrd="0" presId="urn:microsoft.com/office/officeart/2005/8/layout/hierarchy1"/>
    <dgm:cxn modelId="{9D45B225-8A4D-4257-A030-6CE0459D397C}" type="presParOf" srcId="{D8C08F16-0B10-45CD-8150-4001A9C3AFF1}" destId="{27BBCF59-9176-4C67-8C3A-84931170AAC0}" srcOrd="0" destOrd="0" presId="urn:microsoft.com/office/officeart/2005/8/layout/hierarchy1"/>
    <dgm:cxn modelId="{DA4D4A2E-2763-4E8F-B254-03132526382B}" type="presParOf" srcId="{D8C08F16-0B10-45CD-8150-4001A9C3AFF1}" destId="{E18E3264-2E17-4D0E-8B2D-04CEA5B9BE74}" srcOrd="1" destOrd="0" presId="urn:microsoft.com/office/officeart/2005/8/layout/hierarchy1"/>
    <dgm:cxn modelId="{87595A38-DEF1-431F-B840-424CFBD0E93F}" type="presParOf" srcId="{9451BCCA-8FFF-486E-B35A-39997247FD78}" destId="{A1D60876-4717-4928-A475-D91EB698E147}" srcOrd="1" destOrd="0" presId="urn:microsoft.com/office/officeart/2005/8/layout/hierarchy1"/>
    <dgm:cxn modelId="{74114F49-499A-4EEE-8D49-E28459C349C9}" type="presParOf" srcId="{A1D60876-4717-4928-A475-D91EB698E147}" destId="{D7FCDB37-9231-4306-ABEC-33BC375925F5}" srcOrd="0" destOrd="0" presId="urn:microsoft.com/office/officeart/2005/8/layout/hierarchy1"/>
    <dgm:cxn modelId="{52918C19-C7AF-4150-BE96-B2F989A40C20}" type="presParOf" srcId="{A1D60876-4717-4928-A475-D91EB698E147}" destId="{93EAF2B0-314B-497D-9BB2-A5205F1AF063}" srcOrd="1" destOrd="0" presId="urn:microsoft.com/office/officeart/2005/8/layout/hierarchy1"/>
    <dgm:cxn modelId="{57A41340-4627-4E21-9454-753E4A05BEB4}" type="presParOf" srcId="{93EAF2B0-314B-497D-9BB2-A5205F1AF063}" destId="{C1F2BC8F-21DA-4744-B02B-2F7BB904C2C4}" srcOrd="0" destOrd="0" presId="urn:microsoft.com/office/officeart/2005/8/layout/hierarchy1"/>
    <dgm:cxn modelId="{9BB6EEE8-D9B4-432F-97B9-08A4386C3340}" type="presParOf" srcId="{C1F2BC8F-21DA-4744-B02B-2F7BB904C2C4}" destId="{3A0CDB59-5EB7-4CFE-BE9E-E36042BC7B8F}" srcOrd="0" destOrd="0" presId="urn:microsoft.com/office/officeart/2005/8/layout/hierarchy1"/>
    <dgm:cxn modelId="{4EA0A4C5-265A-45B6-B9F6-7092C73B6C9E}" type="presParOf" srcId="{C1F2BC8F-21DA-4744-B02B-2F7BB904C2C4}" destId="{DB6EFDC7-07F8-4CF0-A218-8F239AA76D9B}" srcOrd="1" destOrd="0" presId="urn:microsoft.com/office/officeart/2005/8/layout/hierarchy1"/>
    <dgm:cxn modelId="{D289B10C-CC6B-4E5F-A67B-A2C770ADB553}" type="presParOf" srcId="{93EAF2B0-314B-497D-9BB2-A5205F1AF063}" destId="{C69DAA7A-26CB-48EF-A866-D2F26ECA90B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00EB8-553C-47C6-8A72-4FE47E93A81C}">
      <dsp:nvSpPr>
        <dsp:cNvPr id="0" name=""/>
        <dsp:cNvSpPr/>
      </dsp:nvSpPr>
      <dsp:spPr>
        <a:xfrm>
          <a:off x="0" y="1230719"/>
          <a:ext cx="11029950" cy="1216800"/>
        </a:xfrm>
        <a:prstGeom prst="roundRect">
          <a:avLst/>
        </a:prstGeom>
        <a:solidFill>
          <a:schemeClr val="bg2">
            <a:lumMod val="9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REFLEXIONAR SOBRE LAS DIVERSAS CONCEPCIONES DEL TURISMO EN RELACIÓN CON SU TRANSFORMACIÓN HISTÓRICA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9399" y="1290118"/>
        <a:ext cx="10911152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29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33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98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1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19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861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96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752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6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20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55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92422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2">
                    <a:satMod val="130000"/>
                  </a:schemeClr>
                </a:solidFill>
              </a:rPr>
              <a:t>Universidad Autónoma de Estado de México. </a:t>
            </a:r>
            <a:br>
              <a:rPr lang="es-MX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dirty="0">
                <a:solidFill>
                  <a:schemeClr val="tx2">
                    <a:satMod val="130000"/>
                  </a:schemeClr>
                </a:solidFill>
              </a:rPr>
              <a:t>Facultad de Turismo y Gastronomía</a:t>
            </a:r>
            <a:endParaRPr lang="es-MX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548" y="2170955"/>
            <a:ext cx="2706216" cy="27062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Rectángulo 3"/>
          <p:cNvSpPr/>
          <p:nvPr/>
        </p:nvSpPr>
        <p:spPr>
          <a:xfrm>
            <a:off x="4464908" y="5461943"/>
            <a:ext cx="6779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MX" dirty="0"/>
              <a:t>Unidad de Aprendizaje: </a:t>
            </a:r>
            <a:r>
              <a:rPr lang="es-MX" b="1" dirty="0"/>
              <a:t>Contextualización del Turismo</a:t>
            </a:r>
            <a:r>
              <a:rPr lang="es-MX" dirty="0"/>
              <a:t>. </a:t>
            </a:r>
          </a:p>
          <a:p>
            <a:pPr algn="r">
              <a:defRPr/>
            </a:pPr>
            <a:r>
              <a:rPr lang="es-MX" dirty="0"/>
              <a:t>Docente: </a:t>
            </a:r>
            <a:r>
              <a:rPr lang="es-MX" b="1" dirty="0"/>
              <a:t>Maribel García González</a:t>
            </a:r>
            <a:r>
              <a:rPr lang="es-MX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7700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tx1"/>
                </a:solidFill>
              </a:rPr>
              <a:t>Relación entre cultura y turismo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La complejidad del análisis del turismo relacionado con la </a:t>
            </a:r>
            <a:r>
              <a:rPr lang="es-MX" sz="2800" dirty="0" smtClean="0"/>
              <a:t>cultura, radica </a:t>
            </a:r>
            <a:r>
              <a:rPr lang="es-MX" sz="2800" dirty="0"/>
              <a:t>en la necesidad de considerar las características de </a:t>
            </a:r>
            <a:r>
              <a:rPr lang="es-MX" sz="2800" dirty="0" smtClean="0"/>
              <a:t>funcionamiento de </a:t>
            </a:r>
            <a:r>
              <a:rPr lang="es-MX" sz="2800" dirty="0"/>
              <a:t>dos sectores que, si bien se complementan</a:t>
            </a:r>
            <a:r>
              <a:rPr lang="es-MX" sz="2800" dirty="0" smtClean="0"/>
              <a:t>, tienen </a:t>
            </a:r>
            <a:r>
              <a:rPr lang="es-MX" sz="2800" dirty="0"/>
              <a:t>lógicas y necesidades diferentes, aunque ambas se </a:t>
            </a:r>
            <a:r>
              <a:rPr lang="es-MX" sz="2800" dirty="0" smtClean="0"/>
              <a:t>determinan en </a:t>
            </a:r>
            <a:r>
              <a:rPr lang="es-MX" sz="2800" dirty="0"/>
              <a:t>el entorno político, social, económico y ambiental de </a:t>
            </a:r>
            <a:r>
              <a:rPr lang="es-MX" sz="2800" dirty="0" smtClean="0"/>
              <a:t>los sitios </a:t>
            </a:r>
            <a:r>
              <a:rPr lang="es-MX" sz="2800" dirty="0"/>
              <a:t>en que se ubica.</a:t>
            </a:r>
          </a:p>
        </p:txBody>
      </p:sp>
    </p:spTree>
    <p:extLst>
      <p:ext uri="{BB962C8B-B14F-4D97-AF65-F5344CB8AC3E}">
        <p14:creationId xmlns:p14="http://schemas.microsoft.com/office/powerpoint/2010/main" val="177596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Cuál es el valor del turismo para la cultura?</a:t>
            </a:r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7401421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806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Cuál es el valor para la cultura a través del turismo?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3074" name="Picture 2" descr="http://1.bp.blogspot.com/-7BJrlOI2Y_k/VW82ims8AgI/AAAAAAAACrc/w7GirnKURek/s320/energ%25C3%25ADas%2BIV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628997"/>
            <a:ext cx="3048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91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212160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285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/>
              <a:t>El turismo representa una</a:t>
            </a: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600" b="1" dirty="0">
                <a:solidFill>
                  <a:schemeClr val="tx1"/>
                </a:solidFill>
              </a:rPr>
              <a:t>oportunidad</a:t>
            </a: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600" dirty="0"/>
              <a:t>de aprovechar el </a:t>
            </a:r>
            <a:r>
              <a:rPr lang="es-MX" sz="3600" b="1" dirty="0" smtClean="0">
                <a:solidFill>
                  <a:schemeClr val="tx1"/>
                </a:solidFill>
              </a:rPr>
              <a:t>patrimonio cultural </a:t>
            </a:r>
            <a:r>
              <a:rPr lang="es-MX" sz="3600" dirty="0"/>
              <a:t>si se planea, organiza y promueve con profesionalismo</a:t>
            </a:r>
            <a:r>
              <a:rPr lang="es-MX" sz="3600" dirty="0" smtClean="0"/>
              <a:t>,  generando </a:t>
            </a:r>
            <a:r>
              <a:rPr lang="es-MX" sz="3600" dirty="0"/>
              <a:t>recursos para su conservación y desarrollo.</a:t>
            </a:r>
          </a:p>
        </p:txBody>
      </p:sp>
    </p:spTree>
    <p:extLst>
      <p:ext uri="{BB962C8B-B14F-4D97-AF65-F5344CB8AC3E}">
        <p14:creationId xmlns:p14="http://schemas.microsoft.com/office/powerpoint/2010/main" val="253335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Qué es el patrimonio?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8888" y="2180496"/>
            <a:ext cx="11161920" cy="4020799"/>
          </a:xfrm>
        </p:spPr>
        <p:txBody>
          <a:bodyPr>
            <a:normAutofit/>
          </a:bodyPr>
          <a:lstStyle/>
          <a:p>
            <a:pPr algn="just"/>
            <a:r>
              <a:rPr lang="es-MX" sz="3200" i="1" dirty="0"/>
              <a:t>Es el conjunto de bienes y derechos heredables, pertenecientes a una persona, comunidad o pueblo. También se le denomina así a Patrimonios Regionales y/o Nacionales como por ejemplo; Patrimonios Nacionales, Industriales y </a:t>
            </a:r>
            <a:r>
              <a:rPr lang="es-MX" sz="3200" i="1" dirty="0" smtClean="0"/>
              <a:t>Culturales.</a:t>
            </a:r>
          </a:p>
          <a:p>
            <a:pPr algn="just"/>
            <a:endParaRPr lang="es-MX" sz="3200" i="1" dirty="0"/>
          </a:p>
          <a:p>
            <a:pPr marL="0" indent="0">
              <a:buNone/>
            </a:pPr>
            <a:r>
              <a:rPr lang="es-MX" sz="1900" b="1" dirty="0"/>
              <a:t>El Turismo Cultural en </a:t>
            </a:r>
            <a:r>
              <a:rPr lang="es-MX" sz="1900" b="1" dirty="0" smtClean="0"/>
              <a:t>México, </a:t>
            </a:r>
            <a:r>
              <a:rPr lang="es-MX" sz="1900" dirty="0" smtClean="0"/>
              <a:t>Resumen </a:t>
            </a:r>
            <a:r>
              <a:rPr lang="es-MX" sz="1900" dirty="0"/>
              <a:t>Ejecutivo del Estudio Estratégico </a:t>
            </a:r>
            <a:r>
              <a:rPr lang="es-MX" sz="1900" dirty="0" smtClean="0"/>
              <a:t>de Viabilidad </a:t>
            </a:r>
            <a:r>
              <a:rPr lang="es-MX" sz="1900" dirty="0"/>
              <a:t>del Turismo Cultural en México</a:t>
            </a:r>
          </a:p>
        </p:txBody>
      </p:sp>
    </p:spTree>
    <p:extLst>
      <p:ext uri="{BB962C8B-B14F-4D97-AF65-F5344CB8AC3E}">
        <p14:creationId xmlns:p14="http://schemas.microsoft.com/office/powerpoint/2010/main" val="426905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Patrimonio cultural tangible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/>
              <a:t>Se refiere a los elementos </a:t>
            </a:r>
            <a:r>
              <a:rPr lang="es-MX" sz="2400" dirty="0" smtClean="0"/>
              <a:t>materiales </a:t>
            </a:r>
            <a:r>
              <a:rPr lang="pt-BR" sz="2400" dirty="0" smtClean="0"/>
              <a:t>de </a:t>
            </a:r>
            <a:r>
              <a:rPr lang="pt-BR" sz="2400" dirty="0"/>
              <a:t>valor monumental, artístico </a:t>
            </a:r>
            <a:r>
              <a:rPr lang="pt-BR" sz="2400" dirty="0" smtClean="0"/>
              <a:t>o </a:t>
            </a:r>
            <a:r>
              <a:rPr lang="es-MX" sz="2400" dirty="0" smtClean="0"/>
              <a:t>simbólico </a:t>
            </a:r>
            <a:r>
              <a:rPr lang="es-MX" sz="2400" dirty="0"/>
              <a:t>que los pueblos </a:t>
            </a:r>
            <a:r>
              <a:rPr lang="es-MX" sz="2400" dirty="0" smtClean="0"/>
              <a:t>van elaborando </a:t>
            </a:r>
            <a:r>
              <a:rPr lang="es-MX" sz="2400" dirty="0"/>
              <a:t>o edificando a través de </a:t>
            </a:r>
            <a:r>
              <a:rPr lang="es-MX" sz="2400" dirty="0" smtClean="0"/>
              <a:t>su historia </a:t>
            </a:r>
            <a:r>
              <a:rPr lang="es-MX" sz="2400" dirty="0"/>
              <a:t>y pueden ser observados</a:t>
            </a:r>
            <a:r>
              <a:rPr lang="es-MX" sz="2400" dirty="0" smtClean="0"/>
              <a:t>, palpados </a:t>
            </a:r>
            <a:r>
              <a:rPr lang="es-MX" sz="2400" dirty="0"/>
              <a:t>y disfrutados en el </a:t>
            </a:r>
            <a:r>
              <a:rPr lang="es-MX" sz="2400" dirty="0" smtClean="0"/>
              <a:t>momento actual. Ese </a:t>
            </a:r>
            <a:r>
              <a:rPr lang="es-MX" sz="2400" dirty="0"/>
              <a:t>concepto abarca todo tipo </a:t>
            </a:r>
            <a:r>
              <a:rPr lang="es-MX" sz="2400" dirty="0" smtClean="0"/>
              <a:t>de objetos </a:t>
            </a:r>
            <a:r>
              <a:rPr lang="es-MX" sz="2400" dirty="0"/>
              <a:t>muebles e inmuebles </a:t>
            </a:r>
            <a:r>
              <a:rPr lang="es-MX" sz="2400" dirty="0" smtClean="0"/>
              <a:t>que forman </a:t>
            </a:r>
            <a:r>
              <a:rPr lang="es-MX" sz="2400" dirty="0"/>
              <a:t>parte del acervo del país.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006" y="4601862"/>
            <a:ext cx="2133600" cy="1905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107" y="4382787"/>
            <a:ext cx="1952625" cy="23431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3253" y="4601862"/>
            <a:ext cx="2619375" cy="17430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68772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Patrimonio cultural 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INtangible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/>
              <a:t>Se refiere a los </a:t>
            </a:r>
            <a:r>
              <a:rPr lang="es-MX" sz="3200" b="1" dirty="0"/>
              <a:t>valores no </a:t>
            </a:r>
            <a:r>
              <a:rPr lang="es-MX" sz="3200" b="1" dirty="0" smtClean="0"/>
              <a:t>materiales </a:t>
            </a:r>
            <a:r>
              <a:rPr lang="es-MX" sz="3200" dirty="0" smtClean="0"/>
              <a:t>que </a:t>
            </a:r>
            <a:r>
              <a:rPr lang="es-MX" sz="3200" dirty="0"/>
              <a:t>forman parte del patrimonio, </a:t>
            </a:r>
            <a:r>
              <a:rPr lang="es-MX" sz="3200" dirty="0" smtClean="0"/>
              <a:t>como las </a:t>
            </a:r>
            <a:r>
              <a:rPr lang="es-MX" sz="3200" dirty="0"/>
              <a:t>técnicas de producción </a:t>
            </a:r>
            <a:r>
              <a:rPr lang="es-MX" sz="3200" dirty="0" smtClean="0"/>
              <a:t>e intercambio</a:t>
            </a:r>
            <a:r>
              <a:rPr lang="es-MX" sz="3200" dirty="0"/>
              <a:t>, las crónicas y leyendas</a:t>
            </a:r>
            <a:r>
              <a:rPr lang="es-MX" sz="3200" dirty="0" smtClean="0"/>
              <a:t>, los </a:t>
            </a:r>
            <a:r>
              <a:rPr lang="es-MX" sz="3200" dirty="0"/>
              <a:t>emblemas y las figuras históricas</a:t>
            </a:r>
            <a:r>
              <a:rPr lang="es-MX" sz="3200" dirty="0" smtClean="0"/>
              <a:t>, las </a:t>
            </a:r>
            <a:r>
              <a:rPr lang="es-MX" sz="3200" dirty="0"/>
              <a:t>fiestas y ceremonias, </a:t>
            </a:r>
            <a:r>
              <a:rPr lang="es-MX" sz="3200" dirty="0" smtClean="0"/>
              <a:t>las representaciones </a:t>
            </a:r>
            <a:r>
              <a:rPr lang="es-MX" sz="3200" dirty="0"/>
              <a:t>teatrales y musicales</a:t>
            </a:r>
            <a:r>
              <a:rPr lang="es-MX" sz="3200" dirty="0" smtClean="0"/>
              <a:t>, entre </a:t>
            </a:r>
            <a:r>
              <a:rPr lang="es-MX" sz="3200" dirty="0"/>
              <a:t>otros.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004" y="4934874"/>
            <a:ext cx="2466975" cy="18478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625" y="4934874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93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885358240"/>
              </p:ext>
            </p:extLst>
          </p:nvPr>
        </p:nvGraphicFramePr>
        <p:xfrm>
          <a:off x="1622854" y="560174"/>
          <a:ext cx="8537146" cy="6030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116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tx1"/>
                </a:solidFill>
              </a:rPr>
              <a:t>de </a:t>
            </a:r>
            <a:r>
              <a:rPr lang="es-MX" b="1" dirty="0" smtClean="0">
                <a:solidFill>
                  <a:schemeClr val="tx1"/>
                </a:solidFill>
              </a:rPr>
              <a:t>acuerdo con la UNESCO son patrimonio cultural</a:t>
            </a:r>
            <a:r>
              <a:rPr lang="es-MX" dirty="0">
                <a:solidFill>
                  <a:schemeClr val="tx1"/>
                </a:solidFill>
              </a:rPr>
              <a:t>: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2001796"/>
            <a:ext cx="11029615" cy="3857004"/>
          </a:xfrm>
        </p:spPr>
        <p:txBody>
          <a:bodyPr>
            <a:normAutofit/>
          </a:bodyPr>
          <a:lstStyle/>
          <a:p>
            <a:endParaRPr lang="es-MX" sz="1100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766235"/>
              </p:ext>
            </p:extLst>
          </p:nvPr>
        </p:nvGraphicFramePr>
        <p:xfrm>
          <a:off x="1488303" y="2177763"/>
          <a:ext cx="798521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2606"/>
                <a:gridCol w="3992606"/>
              </a:tblGrid>
              <a:tr h="4354842"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1.Sitios de patrimonio cultural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2.Ciudades históricas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3.Sitios  sagrados naturales (sitios naturales con valor religioso para algunas culturas)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4.Paisajes culturales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5.Patrimonio cultural subacuático 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6.Museos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7.Patrimonio cultural móvil (pinturas, esculturas, grabados, entre otros)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8.Artesanías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9.Patrimonio documental y digital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10.Patrimonio cinematográfico</a:t>
                      </a:r>
                    </a:p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11.Tradiciones orales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12.Idiomas</a:t>
                      </a:r>
                      <a:endParaRPr lang="es-MX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13.Eventos festivos</a:t>
                      </a:r>
                    </a:p>
                    <a:p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14.Ritos y creencias</a:t>
                      </a:r>
                    </a:p>
                    <a:p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 Música y canciones</a:t>
                      </a:r>
                    </a:p>
                    <a:p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 Artes escénicas (danzas, representaciones).</a:t>
                      </a:r>
                    </a:p>
                    <a:p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17.Medicina tradicional</a:t>
                      </a:r>
                    </a:p>
                    <a:p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18.Literatura</a:t>
                      </a:r>
                    </a:p>
                    <a:p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 Tradiciones culinarias</a:t>
                      </a:r>
                    </a:p>
                    <a:p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20.Deportes y juegos tradicionales</a:t>
                      </a:r>
                    </a:p>
                    <a:p>
                      <a:endParaRPr lang="es-MX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85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OBJETIVO</a:t>
            </a:r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9228016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498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El patrimonio cultural de México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996777" y="2413686"/>
            <a:ext cx="10149017" cy="3698790"/>
          </a:xfrm>
          <a:prstGeom prst="rect">
            <a:avLst/>
          </a:prstGeom>
          <a:solidFill>
            <a:srgbClr val="FAE2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sz="2400" dirty="0" smtClean="0">
              <a:solidFill>
                <a:schemeClr val="tx1"/>
              </a:solidFill>
            </a:endParaRPr>
          </a:p>
          <a:p>
            <a:r>
              <a:rPr lang="es-MX" sz="2400" dirty="0" smtClean="0">
                <a:solidFill>
                  <a:schemeClr val="tx1"/>
                </a:solidFill>
              </a:rPr>
              <a:t>México es un país donde cohabitan varias herencias culturales que sin duda enriquecen y fortalecen nuestro mestizaje</a:t>
            </a:r>
            <a:r>
              <a:rPr lang="es-MX" sz="2400" dirty="0">
                <a:solidFill>
                  <a:schemeClr val="tx1"/>
                </a:solidFill>
              </a:rPr>
              <a:t>, </a:t>
            </a:r>
            <a:r>
              <a:rPr lang="es-MX" sz="2400" dirty="0" smtClean="0">
                <a:solidFill>
                  <a:schemeClr val="tx1"/>
                </a:solidFill>
              </a:rPr>
              <a:t> por tanto</a:t>
            </a:r>
            <a:r>
              <a:rPr lang="es-MX" sz="2400" dirty="0">
                <a:solidFill>
                  <a:schemeClr val="tx1"/>
                </a:solidFill>
              </a:rPr>
              <a:t>, </a:t>
            </a:r>
            <a:r>
              <a:rPr lang="es-MX" sz="2400" dirty="0" smtClean="0">
                <a:solidFill>
                  <a:schemeClr val="tx1"/>
                </a:solidFill>
              </a:rPr>
              <a:t>la riqueza de nuestro patrimonio.</a:t>
            </a:r>
          </a:p>
          <a:p>
            <a:endParaRPr lang="es-MX" sz="2400" dirty="0" smtClean="0">
              <a:solidFill>
                <a:schemeClr val="tx1"/>
              </a:solidFill>
            </a:endParaRPr>
          </a:p>
          <a:p>
            <a:r>
              <a:rPr lang="es-MX" sz="2400" dirty="0">
                <a:solidFill>
                  <a:schemeClr val="tx1"/>
                </a:solidFill>
              </a:rPr>
              <a:t>Nuestro </a:t>
            </a:r>
            <a:r>
              <a:rPr lang="es-MX" sz="2400" dirty="0" smtClean="0">
                <a:solidFill>
                  <a:schemeClr val="tx1"/>
                </a:solidFill>
              </a:rPr>
              <a:t>país ha tenido una destacada presencia en la Convención de Patrimonio </a:t>
            </a:r>
            <a:r>
              <a:rPr lang="es-MX" sz="2400" dirty="0">
                <a:solidFill>
                  <a:schemeClr val="tx1"/>
                </a:solidFill>
              </a:rPr>
              <a:t>Mundial </a:t>
            </a:r>
            <a:r>
              <a:rPr lang="es-MX" sz="2400" dirty="0" smtClean="0">
                <a:solidFill>
                  <a:schemeClr val="tx1"/>
                </a:solidFill>
              </a:rPr>
              <a:t>así como en la Lista del Patrimonio Mundial</a:t>
            </a:r>
            <a:r>
              <a:rPr lang="es-MX" sz="2400" dirty="0">
                <a:solidFill>
                  <a:schemeClr val="tx1"/>
                </a:solidFill>
              </a:rPr>
              <a:t>, </a:t>
            </a:r>
            <a:r>
              <a:rPr lang="es-MX" sz="2400" dirty="0" smtClean="0">
                <a:solidFill>
                  <a:schemeClr val="tx1"/>
                </a:solidFill>
              </a:rPr>
              <a:t>inscribiendo hasta el año 2015, </a:t>
            </a:r>
            <a:r>
              <a:rPr lang="es-MX" sz="2400" b="1" dirty="0" smtClean="0">
                <a:solidFill>
                  <a:schemeClr val="tx1"/>
                </a:solidFill>
              </a:rPr>
              <a:t>28 lugares </a:t>
            </a:r>
            <a:r>
              <a:rPr lang="es-MX" sz="2400" dirty="0" smtClean="0">
                <a:solidFill>
                  <a:schemeClr val="tx1"/>
                </a:solidFill>
              </a:rPr>
              <a:t>como </a:t>
            </a:r>
            <a:r>
              <a:rPr lang="es-MX" sz="2400" b="1" dirty="0" smtClean="0">
                <a:solidFill>
                  <a:schemeClr val="tx1"/>
                </a:solidFill>
              </a:rPr>
              <a:t>Patrimonio Cultural </a:t>
            </a:r>
            <a:r>
              <a:rPr lang="es-MX" sz="2400" dirty="0" smtClean="0">
                <a:solidFill>
                  <a:schemeClr val="tx1"/>
                </a:solidFill>
              </a:rPr>
              <a:t>y 6 como Patrimonio Natural</a:t>
            </a:r>
            <a:r>
              <a:rPr lang="es-MX" sz="2400" dirty="0">
                <a:solidFill>
                  <a:schemeClr val="tx1"/>
                </a:solidFill>
              </a:rPr>
              <a:t>: </a:t>
            </a:r>
          </a:p>
          <a:p>
            <a:endParaRPr lang="es-MX" dirty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12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685784"/>
              </p:ext>
            </p:extLst>
          </p:nvPr>
        </p:nvGraphicFramePr>
        <p:xfrm>
          <a:off x="2248931" y="708454"/>
          <a:ext cx="7911067" cy="5909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153"/>
                <a:gridCol w="5035288"/>
                <a:gridCol w="1766626"/>
              </a:tblGrid>
              <a:tr h="355683">
                <a:tc>
                  <a:txBody>
                    <a:bodyPr/>
                    <a:lstStyle/>
                    <a:p>
                      <a:r>
                        <a:rPr lang="es-MX" dirty="0" smtClean="0"/>
                        <a:t>Año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Lugar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Categoría</a:t>
                      </a:r>
                      <a:endParaRPr lang="es-MX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Centro Histórico de Oaxaca y zona arqueológica de Monte Albán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Ciudad Prehispánica de Teotihuacán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1987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Centro Histórico de México y Xochimilco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1987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Ciudad Prehispánica y Parque Nacional de Palenque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1987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Centro Histórico de Puebla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1988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Centro Histórico de Guanajuato y sus minas adyacentes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r>
                        <a:rPr lang="es-MX" sz="1200" dirty="0" smtClean="0"/>
                        <a:t> </a:t>
                      </a:r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1988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Ciudad Prehispánica de Chichén-Itzá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1991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Centro Histórico de Morelia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1992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Ciudad Prehispánica de El Tajín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51446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1993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Centro Histórico de </a:t>
                      </a:r>
                      <a:r>
                        <a:rPr lang="pt-B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Zacatecas</a:t>
                      </a:r>
                      <a:endParaRPr lang="pt-BR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1994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Primeros monasterios del siglo XVI, sobre las laderas del </a:t>
                      </a:r>
                      <a:r>
                        <a:rPr lang="es-MX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Popocatépet</a:t>
                      </a:r>
                      <a:endParaRPr lang="es-MX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324008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1996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Ciudad Prehispánica de Uxmal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35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877694"/>
              </p:ext>
            </p:extLst>
          </p:nvPr>
        </p:nvGraphicFramePr>
        <p:xfrm>
          <a:off x="2339546" y="690468"/>
          <a:ext cx="7820452" cy="608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448"/>
                <a:gridCol w="4977613"/>
                <a:gridCol w="1746391"/>
              </a:tblGrid>
              <a:tr h="359561">
                <a:tc>
                  <a:txBody>
                    <a:bodyPr/>
                    <a:lstStyle/>
                    <a:p>
                      <a:r>
                        <a:rPr lang="es-MX" dirty="0" smtClean="0"/>
                        <a:t>Año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Lugar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Categoría</a:t>
                      </a:r>
                      <a:endParaRPr lang="es-MX" dirty="0"/>
                    </a:p>
                  </a:txBody>
                  <a:tcPr/>
                </a:tc>
              </a:tr>
              <a:tr h="425100"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Zona de monumentos histórico de Querétaro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449451"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Hospicio Cabañas de Guadalajara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42510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1998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Zona arqueológica de </a:t>
                      </a:r>
                      <a:r>
                        <a:rPr lang="pt-BR" sz="1200" dirty="0" err="1" smtClean="0"/>
                        <a:t>Paquimé</a:t>
                      </a:r>
                      <a:r>
                        <a:rPr lang="pt-BR" sz="1200" dirty="0" smtClean="0"/>
                        <a:t>, Casas Grandes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42510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1998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Zona de monumentos históricos de </a:t>
                      </a:r>
                      <a:r>
                        <a:rPr lang="es-MX" sz="1200" dirty="0" err="1" smtClean="0"/>
                        <a:t>Tlacotalpan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449451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1999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Zona de monumentos arqueológicos de Xochicalco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449451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1999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Ciudad histórica fortificada de Campeche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dirty="0"/>
                    </a:p>
                  </a:txBody>
                  <a:tcPr/>
                </a:tc>
              </a:tr>
              <a:tr h="449451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2002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Antigua Ciudad Maya de </a:t>
                      </a:r>
                      <a:r>
                        <a:rPr lang="es-MX" sz="1200" dirty="0" err="1" smtClean="0"/>
                        <a:t>Calakmul</a:t>
                      </a:r>
                      <a:r>
                        <a:rPr lang="es-MX" sz="1200" dirty="0" smtClean="0"/>
                        <a:t>, Campeche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449451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2003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Misiones franciscanas de la Sierra Gorda de Querétaro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449451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2004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Casa - Taller de Luis Barragán</a:t>
                      </a:r>
                      <a:endParaRPr lang="es-MX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Cultural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</a:tr>
              <a:tr h="629232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2006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Paisaje de agaves y antiguas instalaciones industriales de 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Tequila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42510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2007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Ciudad Universitaria de la UNAM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629232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2008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Villa Protectora de San Miguel el Grande y </a:t>
                      </a:r>
                      <a:r>
                        <a:rPr lang="es-MX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antuario</a:t>
                      </a: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Jesús Nazareno de Atotonilco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770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475125"/>
              </p:ext>
            </p:extLst>
          </p:nvPr>
        </p:nvGraphicFramePr>
        <p:xfrm>
          <a:off x="2150077" y="1318054"/>
          <a:ext cx="7911067" cy="1895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153"/>
                <a:gridCol w="5035288"/>
                <a:gridCol w="1766626"/>
              </a:tblGrid>
              <a:tr h="355683">
                <a:tc>
                  <a:txBody>
                    <a:bodyPr/>
                    <a:lstStyle/>
                    <a:p>
                      <a:r>
                        <a:rPr lang="es-MX" dirty="0" smtClean="0"/>
                        <a:t>Año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Lugar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Categoría</a:t>
                      </a:r>
                      <a:endParaRPr lang="es-MX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Camino Real de Tierra Adentro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Cuevas prehistóricas de </a:t>
                      </a:r>
                      <a:r>
                        <a:rPr lang="es-MX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Yagul</a:t>
                      </a: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Mitla en los Valles </a:t>
                      </a:r>
                    </a:p>
                    <a:p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Centrales de Oaxaca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  <a:tr h="44460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2015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b="0" dirty="0" smtClean="0"/>
                        <a:t>El Acueducto del padre Tembleque</a:t>
                      </a:r>
                      <a:endParaRPr lang="es-MX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Cultural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525" y="3342502"/>
            <a:ext cx="3162300" cy="14478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688757" y="4551405"/>
            <a:ext cx="1977081" cy="2388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MONTE ALBAN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359" y="3121882"/>
            <a:ext cx="3003361" cy="188904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8587" y="3327828"/>
            <a:ext cx="3400425" cy="134302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326659" y="3179805"/>
            <a:ext cx="1326061" cy="230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OAXACA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7895350" y="3410465"/>
            <a:ext cx="1553449" cy="296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MORELIA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429" y="4935495"/>
            <a:ext cx="2857500" cy="160020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766118" y="6434266"/>
            <a:ext cx="2487828" cy="376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400" dirty="0">
                <a:solidFill>
                  <a:schemeClr val="dk1"/>
                </a:solidFill>
              </a:rPr>
              <a:t>Casa - Taller de Luis Barragán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1254" y="4850928"/>
            <a:ext cx="2581275" cy="177165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1859" y="5068845"/>
            <a:ext cx="264795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39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MX" dirty="0"/>
              <a:t>66</a:t>
            </a:r>
            <a:br>
              <a:rPr lang="es-MX" dirty="0"/>
            </a:br>
            <a:r>
              <a:rPr lang="es-MX" dirty="0"/>
              <a:t>Además </a:t>
            </a:r>
            <a:br>
              <a:rPr lang="es-MX" dirty="0"/>
            </a:br>
            <a:r>
              <a:rPr lang="es-MX" dirty="0"/>
              <a:t>cuenta </a:t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b="1" dirty="0" smtClean="0">
                <a:solidFill>
                  <a:schemeClr val="tx1"/>
                </a:solidFill>
              </a:rPr>
              <a:t/>
            </a:r>
            <a:br>
              <a:rPr lang="es-MX" b="1" dirty="0" smtClean="0">
                <a:solidFill>
                  <a:schemeClr val="tx1"/>
                </a:solidFill>
              </a:rPr>
            </a:br>
            <a:r>
              <a:rPr lang="es-MX" sz="1800" b="1" dirty="0" smtClean="0">
                <a:solidFill>
                  <a:schemeClr val="tx1"/>
                </a:solidFill>
              </a:rPr>
              <a:t>México cuenta con 7  tradiciones y festejos como Patrimonio cultural inmaterial</a:t>
            </a:r>
            <a:r>
              <a:rPr lang="es-MX" b="1" i="1" dirty="0">
                <a:solidFill>
                  <a:schemeClr val="tx1"/>
                </a:solidFill>
              </a:rPr>
              <a:t/>
            </a:r>
            <a:br>
              <a:rPr lang="es-MX" b="1" i="1" dirty="0">
                <a:solidFill>
                  <a:schemeClr val="tx1"/>
                </a:solidFill>
              </a:rPr>
            </a:br>
            <a:endParaRPr lang="es-MX" b="1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2020202"/>
              </p:ext>
            </p:extLst>
          </p:nvPr>
        </p:nvGraphicFramePr>
        <p:xfrm>
          <a:off x="1705231" y="2084170"/>
          <a:ext cx="8773300" cy="3773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3558"/>
                <a:gridCol w="6779742"/>
              </a:tblGrid>
              <a:tr h="369875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Año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Celebración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9875">
                <a:tc>
                  <a:txBody>
                    <a:bodyPr/>
                    <a:lstStyle/>
                    <a:p>
                      <a:r>
                        <a:rPr lang="es-MX" dirty="0" smtClean="0"/>
                        <a:t>2008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Las fiestas indígenas dedicadas a los muertos</a:t>
                      </a:r>
                      <a:endParaRPr lang="es-MX" dirty="0"/>
                    </a:p>
                  </a:txBody>
                  <a:tcPr/>
                </a:tc>
              </a:tr>
              <a:tr h="369875">
                <a:tc>
                  <a:txBody>
                    <a:bodyPr/>
                    <a:lstStyle/>
                    <a:p>
                      <a:r>
                        <a:rPr lang="es-MX" dirty="0" smtClean="0"/>
                        <a:t>2009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Ceremonia del volador en Papantla</a:t>
                      </a:r>
                      <a:endParaRPr lang="es-MX" dirty="0"/>
                    </a:p>
                  </a:txBody>
                  <a:tcPr/>
                </a:tc>
              </a:tr>
              <a:tr h="369875">
                <a:tc>
                  <a:txBody>
                    <a:bodyPr/>
                    <a:lstStyle/>
                    <a:p>
                      <a:r>
                        <a:rPr lang="es-MX" dirty="0" smtClean="0"/>
                        <a:t>2009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Los lugares de memoria y tradiciones vivas de los otomí-chichimecas de </a:t>
                      </a:r>
                      <a:r>
                        <a:rPr lang="es-MX" dirty="0" err="1" smtClean="0"/>
                        <a:t>Tolimán</a:t>
                      </a:r>
                      <a:r>
                        <a:rPr lang="es-MX" dirty="0" smtClean="0"/>
                        <a:t>: la Peña de Bernal, guardiana de un territorio sagrado.</a:t>
                      </a:r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dirty="0"/>
                    </a:p>
                  </a:txBody>
                  <a:tcPr/>
                </a:tc>
              </a:tr>
              <a:tr h="369875">
                <a:tc>
                  <a:txBody>
                    <a:bodyPr/>
                    <a:lstStyle/>
                    <a:p>
                      <a:r>
                        <a:rPr lang="es-MX" dirty="0" smtClean="0"/>
                        <a:t>2010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Los </a:t>
                      </a:r>
                      <a:r>
                        <a:rPr lang="es-MX" dirty="0" err="1" smtClean="0"/>
                        <a:t>parachicos</a:t>
                      </a:r>
                      <a:r>
                        <a:rPr lang="es-MX" dirty="0" smtClean="0"/>
                        <a:t> en la fiesta tradicional de enero de </a:t>
                      </a:r>
                      <a:r>
                        <a:rPr lang="es-MX" dirty="0" err="1" smtClean="0"/>
                        <a:t>Chiapa</a:t>
                      </a:r>
                      <a:r>
                        <a:rPr lang="es-MX" dirty="0" smtClean="0"/>
                        <a:t> de Corzo.</a:t>
                      </a:r>
                      <a:endParaRPr lang="es-MX" dirty="0"/>
                    </a:p>
                  </a:txBody>
                  <a:tcPr/>
                </a:tc>
              </a:tr>
              <a:tr h="369875">
                <a:tc>
                  <a:txBody>
                    <a:bodyPr/>
                    <a:lstStyle/>
                    <a:p>
                      <a:r>
                        <a:rPr lang="es-MX" dirty="0" smtClean="0"/>
                        <a:t>2010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</a:t>
                      </a:r>
                      <a:r>
                        <a:rPr lang="es-MX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pirekua</a:t>
                      </a: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canto tradicional de los </a:t>
                      </a:r>
                      <a:r>
                        <a:rPr lang="es-MX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purhépechas</a:t>
                      </a: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s-MX" dirty="0"/>
                    </a:p>
                  </a:txBody>
                  <a:tcPr/>
                </a:tc>
              </a:tr>
              <a:tr h="369875">
                <a:tc>
                  <a:txBody>
                    <a:bodyPr/>
                    <a:lstStyle/>
                    <a:p>
                      <a:r>
                        <a:rPr lang="es-MX" dirty="0" smtClean="0"/>
                        <a:t>2010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cocina tradicional mexicana, cultura comunitaria, ancestral y viva: el</a:t>
                      </a:r>
                    </a:p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paradigma de Michoacán </a:t>
                      </a:r>
                      <a:endParaRPr lang="es-MX" dirty="0"/>
                    </a:p>
                  </a:txBody>
                  <a:tcPr/>
                </a:tc>
              </a:tr>
              <a:tr h="369875">
                <a:tc>
                  <a:txBody>
                    <a:bodyPr/>
                    <a:lstStyle/>
                    <a:p>
                      <a:r>
                        <a:rPr lang="es-MX" dirty="0" smtClean="0"/>
                        <a:t>2011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El mariachi, música de cuerdas, canto y trompetas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945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96" y="1334530"/>
            <a:ext cx="3206808" cy="2133985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837" y="996779"/>
            <a:ext cx="3243947" cy="215869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216" y="3743510"/>
            <a:ext cx="3702780" cy="24640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428719">
            <a:off x="7688432" y="1828801"/>
            <a:ext cx="2486585" cy="331972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388" y="4252654"/>
            <a:ext cx="277177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7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Lugares en México con riqueza cultural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799" y="2118091"/>
            <a:ext cx="5620136" cy="443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8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Monumentos históricos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335" y="2261746"/>
            <a:ext cx="6181724" cy="404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08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PERFIL DEL TURISTA</a:t>
            </a:r>
            <a:endParaRPr lang="es-MX" dirty="0"/>
          </a:p>
        </p:txBody>
      </p:sp>
      <p:pic>
        <p:nvPicPr>
          <p:cNvPr id="1028" name="Picture 4" descr="http://4.bp.blogspot.com/-MuCyEa6TREU/UjnJ0gcWT8I/AAAAAAABJGo/XFcuVgrN5dI/s1600/Gifs+Animados+Turistas+1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267" y="2129610"/>
            <a:ext cx="333375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analgif.net/Gifs-animados/Personas/Turistas/Imagen-animada-Turista-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856" y="3181865"/>
            <a:ext cx="23907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36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Perfil del turista cultural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2026508"/>
            <a:ext cx="11029615" cy="3832291"/>
          </a:xfrm>
        </p:spPr>
        <p:txBody>
          <a:bodyPr>
            <a:normAutofit fontScale="25000" lnSpcReduction="20000"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sz="7200" dirty="0" smtClean="0"/>
          </a:p>
          <a:p>
            <a:endParaRPr lang="es-MX" sz="7200" dirty="0"/>
          </a:p>
          <a:p>
            <a:r>
              <a:rPr lang="es-MX" sz="7200" b="1" dirty="0" smtClean="0">
                <a:solidFill>
                  <a:schemeClr val="accent3">
                    <a:lumMod val="50000"/>
                  </a:schemeClr>
                </a:solidFill>
              </a:rPr>
              <a:t>Origen de los turistas nacionales</a:t>
            </a:r>
            <a:r>
              <a:rPr lang="es-MX" sz="7200" dirty="0" smtClean="0"/>
              <a:t>:  México, Guadalajara </a:t>
            </a:r>
            <a:r>
              <a:rPr lang="es-MX" sz="7200" dirty="0"/>
              <a:t>y </a:t>
            </a:r>
            <a:r>
              <a:rPr lang="es-MX" sz="7200" dirty="0" smtClean="0"/>
              <a:t>Monterrey</a:t>
            </a:r>
          </a:p>
          <a:p>
            <a:r>
              <a:rPr lang="es-MX" sz="7200" b="1" dirty="0"/>
              <a:t>Origen de los turistas </a:t>
            </a:r>
            <a:r>
              <a:rPr lang="es-MX" sz="7200" b="1" dirty="0" smtClean="0"/>
              <a:t>internacionales: </a:t>
            </a:r>
            <a:r>
              <a:rPr lang="es-MX" sz="7200" dirty="0" smtClean="0"/>
              <a:t>provenientes de Estados Unidos.</a:t>
            </a:r>
          </a:p>
          <a:p>
            <a:r>
              <a:rPr lang="es-MX" sz="7200" b="1" dirty="0" smtClean="0">
                <a:solidFill>
                  <a:schemeClr val="accent2">
                    <a:lumMod val="50000"/>
                  </a:schemeClr>
                </a:solidFill>
              </a:rPr>
              <a:t>Duración de los Viajes: </a:t>
            </a:r>
            <a:r>
              <a:rPr lang="es-MX" sz="7200" dirty="0"/>
              <a:t>los viajes de los turistas motivados </a:t>
            </a:r>
            <a:r>
              <a:rPr lang="es-MX" sz="7200" dirty="0" smtClean="0"/>
              <a:t>especialmente por </a:t>
            </a:r>
            <a:r>
              <a:rPr lang="es-MX" sz="7200" dirty="0"/>
              <a:t>la cultura suelen ser más largos que aquellos </a:t>
            </a:r>
            <a:r>
              <a:rPr lang="es-MX" sz="7200" dirty="0" smtClean="0"/>
              <a:t>realizados por </a:t>
            </a:r>
            <a:r>
              <a:rPr lang="es-MX" sz="7200" dirty="0"/>
              <a:t>los turistas con interés </a:t>
            </a:r>
            <a:r>
              <a:rPr lang="es-MX" sz="7200" dirty="0" smtClean="0"/>
              <a:t>ocasional </a:t>
            </a:r>
          </a:p>
          <a:p>
            <a:r>
              <a:rPr lang="es-MX" sz="7200" b="1" dirty="0" smtClean="0"/>
              <a:t>Principales actividades</a:t>
            </a:r>
            <a:r>
              <a:rPr lang="es-MX" sz="7200" dirty="0" smtClean="0"/>
              <a:t>: </a:t>
            </a:r>
            <a:r>
              <a:rPr lang="es-MX" sz="7200" dirty="0"/>
              <a:t>En el caso de las actividades realizadas a partir del </a:t>
            </a:r>
            <a:r>
              <a:rPr lang="es-MX" sz="7200" dirty="0" smtClean="0"/>
              <a:t>patrimonio tangible </a:t>
            </a:r>
            <a:r>
              <a:rPr lang="es-MX" sz="7200" dirty="0"/>
              <a:t>e intangible, las zonas arqueológicas (27%) son </a:t>
            </a:r>
            <a:r>
              <a:rPr lang="es-MX" sz="7200" dirty="0" smtClean="0"/>
              <a:t>las favoritas </a:t>
            </a:r>
            <a:r>
              <a:rPr lang="es-MX" sz="7200" dirty="0"/>
              <a:t>de los turistas internacionales motivados </a:t>
            </a:r>
            <a:r>
              <a:rPr lang="es-MX" sz="7200" dirty="0" smtClean="0"/>
              <a:t>especialmente por </a:t>
            </a:r>
            <a:r>
              <a:rPr lang="es-MX" sz="7200" dirty="0"/>
              <a:t>la cultura. En cuanto al patrimonio intangible, prefieren ver </a:t>
            </a:r>
            <a:r>
              <a:rPr lang="es-MX" sz="7200" dirty="0" smtClean="0"/>
              <a:t>las tradiciones </a:t>
            </a:r>
            <a:r>
              <a:rPr lang="es-MX" sz="7200" dirty="0"/>
              <a:t>y costumbres de las comunidades (9</a:t>
            </a:r>
            <a:r>
              <a:rPr lang="es-MX" sz="7200" dirty="0" smtClean="0"/>
              <a:t>%).</a:t>
            </a:r>
          </a:p>
          <a:p>
            <a:r>
              <a:rPr lang="es-MX" sz="7200" dirty="0"/>
              <a:t>Por su parte, los mexicanos prefieren asistir a actividades </a:t>
            </a:r>
            <a:r>
              <a:rPr lang="es-MX" sz="7200" dirty="0" smtClean="0"/>
              <a:t>relacionadas con </a:t>
            </a:r>
            <a:r>
              <a:rPr lang="es-MX" sz="7200" dirty="0"/>
              <a:t>el patrimonio intangible (52%) entre las que </a:t>
            </a:r>
            <a:r>
              <a:rPr lang="es-MX" sz="7200" dirty="0" smtClean="0"/>
              <a:t>sobresalen la </a:t>
            </a:r>
            <a:r>
              <a:rPr lang="es-MX" sz="7200" dirty="0"/>
              <a:t>degustación de gastronomía regional (13%). La </a:t>
            </a:r>
            <a:r>
              <a:rPr lang="es-MX" sz="7200" dirty="0" smtClean="0"/>
              <a:t>actividad vinculada </a:t>
            </a:r>
            <a:r>
              <a:rPr lang="es-MX" sz="7200" dirty="0"/>
              <a:t>al patrimonio tangible que prefieren los turistas </a:t>
            </a:r>
            <a:r>
              <a:rPr lang="es-MX" sz="7200" dirty="0" smtClean="0"/>
              <a:t>mexicanos es </a:t>
            </a:r>
            <a:r>
              <a:rPr lang="es-MX" sz="7200" dirty="0"/>
              <a:t>la observación de monumentos arquitectónicos (18%).</a:t>
            </a:r>
            <a:endParaRPr lang="es-MX" sz="7200" dirty="0" smtClean="0"/>
          </a:p>
          <a:p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2372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1194" y="581891"/>
            <a:ext cx="10993546" cy="191355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6000" dirty="0" smtClean="0">
                <a:solidFill>
                  <a:schemeClr val="accent2">
                    <a:lumMod val="50000"/>
                  </a:schemeClr>
                </a:solidFill>
              </a:rPr>
              <a:t>Tipologías del turismo (TURISMO CULTURAL)</a:t>
            </a:r>
            <a:endParaRPr lang="es-MX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954" y="4128516"/>
            <a:ext cx="2857500" cy="1600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214" y="3085765"/>
            <a:ext cx="3125391" cy="175021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913" y="5114353"/>
            <a:ext cx="3714750" cy="12287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1797" y="3085766"/>
            <a:ext cx="3325416" cy="175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21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tx1"/>
                </a:solidFill>
              </a:rPr>
              <a:t>Motivaciones y elementos de satisfacción de</a:t>
            </a:r>
            <a:br>
              <a:rPr lang="es-MX" b="1" dirty="0">
                <a:solidFill>
                  <a:schemeClr val="tx1"/>
                </a:solidFill>
              </a:rPr>
            </a:br>
            <a:r>
              <a:rPr lang="es-MX" b="1" dirty="0">
                <a:solidFill>
                  <a:schemeClr val="tx1"/>
                </a:solidFill>
              </a:rPr>
              <a:t>los turistas relacionados con la cultura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400" dirty="0"/>
              <a:t>El turista interesado en la cultura, busca también precio, </a:t>
            </a:r>
            <a:r>
              <a:rPr lang="es-MX" sz="2400" dirty="0" smtClean="0"/>
              <a:t>clima, paisaje </a:t>
            </a:r>
            <a:r>
              <a:rPr lang="es-MX" sz="2400" dirty="0"/>
              <a:t>y actividades que puedan satisfacer a los integrantes </a:t>
            </a:r>
            <a:r>
              <a:rPr lang="es-MX" sz="2400" dirty="0" smtClean="0"/>
              <a:t>del grupo </a:t>
            </a:r>
            <a:r>
              <a:rPr lang="es-MX" sz="2400" dirty="0"/>
              <a:t>con el que </a:t>
            </a:r>
            <a:r>
              <a:rPr lang="es-MX" sz="2400" dirty="0" smtClean="0"/>
              <a:t>viaja.</a:t>
            </a:r>
          </a:p>
          <a:p>
            <a:r>
              <a:rPr lang="es-MX" sz="2400" dirty="0" smtClean="0"/>
              <a:t>El </a:t>
            </a:r>
            <a:r>
              <a:rPr lang="es-MX" sz="2400" dirty="0"/>
              <a:t>turista cultural mexicano es sensible al costo-beneficio de </a:t>
            </a:r>
            <a:r>
              <a:rPr lang="es-MX" sz="2400" dirty="0" smtClean="0"/>
              <a:t>los destinos</a:t>
            </a:r>
            <a:r>
              <a:rPr lang="es-MX" sz="2400" dirty="0"/>
              <a:t>, valora los destinos en torno a la </a:t>
            </a:r>
            <a:r>
              <a:rPr lang="es-MX" sz="2400" dirty="0" smtClean="0"/>
              <a:t>variedad </a:t>
            </a:r>
            <a:r>
              <a:rPr lang="es-MX" sz="2400" dirty="0"/>
              <a:t>y calidad </a:t>
            </a:r>
            <a:r>
              <a:rPr lang="es-MX" sz="2400" dirty="0" smtClean="0"/>
              <a:t>de actividades </a:t>
            </a:r>
            <a:r>
              <a:rPr lang="es-MX" sz="2400" dirty="0"/>
              <a:t>que ofrecen; está dispuesto a gastar en </a:t>
            </a:r>
            <a:r>
              <a:rPr lang="es-MX" sz="2400" dirty="0" smtClean="0"/>
              <a:t>experiencias pero </a:t>
            </a:r>
            <a:r>
              <a:rPr lang="es-MX" sz="2400" dirty="0"/>
              <a:t>no en servicios que no ofrezcan diferencias claras </a:t>
            </a:r>
            <a:r>
              <a:rPr lang="es-MX" sz="2400" dirty="0" smtClean="0"/>
              <a:t>respecto a </a:t>
            </a:r>
            <a:r>
              <a:rPr lang="es-MX" sz="2400" dirty="0"/>
              <a:t>otros que tienen un estilo interesante. Los factores de </a:t>
            </a:r>
            <a:r>
              <a:rPr lang="es-MX" sz="2400" dirty="0" smtClean="0"/>
              <a:t>costo económico</a:t>
            </a:r>
            <a:r>
              <a:rPr lang="es-MX" sz="2400" dirty="0"/>
              <a:t>, emocional y físico son </a:t>
            </a:r>
            <a:r>
              <a:rPr lang="es-MX" sz="2400" dirty="0" smtClean="0"/>
              <a:t>determinantes.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845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Destinos </a:t>
            </a:r>
            <a:r>
              <a:rPr lang="es-MX" b="1" dirty="0"/>
              <a:t>turístico-culturales</a:t>
            </a:r>
            <a:br>
              <a:rPr lang="es-MX" b="1" dirty="0"/>
            </a:br>
            <a:r>
              <a:rPr lang="es-MX" b="1" dirty="0"/>
              <a:t>más importantes en </a:t>
            </a:r>
            <a:r>
              <a:rPr lang="es-MX" b="1" dirty="0" smtClean="0"/>
              <a:t>América</a:t>
            </a:r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108617"/>
              </p:ext>
            </p:extLst>
          </p:nvPr>
        </p:nvGraphicFramePr>
        <p:xfrm>
          <a:off x="1381211" y="2400184"/>
          <a:ext cx="8128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b="1" dirty="0" smtClean="0">
                          <a:latin typeface="Arial" panose="020B0604020202020204" pitchFamily="34" charset="0"/>
                        </a:rPr>
                        <a:t>Lugar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dirty="0" smtClean="0">
                          <a:latin typeface="Arial" panose="020B0604020202020204" pitchFamily="34" charset="0"/>
                        </a:rPr>
                        <a:t>Destino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>
                          <a:latin typeface="ArialMT"/>
                        </a:rPr>
                        <a:t>Perú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>
                          <a:latin typeface="ArialMT"/>
                        </a:rPr>
                        <a:t>Chile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MT"/>
                        </a:rPr>
                        <a:t>Cuba</a:t>
                      </a:r>
                      <a:endParaRPr lang="es-MX" dirty="0">
                        <a:latin typeface="ArialM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>
                          <a:latin typeface="ArialMT"/>
                        </a:rPr>
                        <a:t>Estados Unidos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>
                          <a:latin typeface="ArialMT"/>
                        </a:rPr>
                        <a:t>Guatemala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33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Sectores del turismo cultural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dirty="0"/>
              <a:t>El sector del turismo cultural incluye organismos: </a:t>
            </a:r>
            <a:r>
              <a:rPr lang="es-MX" b="1" dirty="0"/>
              <a:t>públicos, </a:t>
            </a:r>
            <a:r>
              <a:rPr lang="es-MX" b="1" dirty="0" smtClean="0"/>
              <a:t>privados y </a:t>
            </a:r>
            <a:r>
              <a:rPr lang="es-MX" b="1" dirty="0"/>
              <a:t>sociales</a:t>
            </a:r>
            <a:r>
              <a:rPr lang="es-MX" dirty="0"/>
              <a:t>. Tal diversidad de actores hace que la </a:t>
            </a:r>
            <a:r>
              <a:rPr lang="es-MX" dirty="0" smtClean="0"/>
              <a:t>administración tenga </a:t>
            </a:r>
            <a:r>
              <a:rPr lang="es-MX" dirty="0"/>
              <a:t>una complejidad mayor a otros campos del </a:t>
            </a:r>
            <a:r>
              <a:rPr lang="es-MX" dirty="0" smtClean="0"/>
              <a:t>turismo. En </a:t>
            </a:r>
            <a:r>
              <a:rPr lang="es-MX" dirty="0"/>
              <a:t>las áreas específicas del turismo y la cultura sobresalen </a:t>
            </a:r>
            <a:r>
              <a:rPr lang="es-MX" dirty="0" smtClean="0"/>
              <a:t>5 giros </a:t>
            </a:r>
            <a:r>
              <a:rPr lang="es-MX" dirty="0"/>
              <a:t>cuya presencia es de gran importancia en aquellos sitios </a:t>
            </a:r>
            <a:r>
              <a:rPr lang="es-MX" dirty="0" smtClean="0"/>
              <a:t>en los </a:t>
            </a:r>
            <a:r>
              <a:rPr lang="es-MX" dirty="0"/>
              <a:t>que se desarrolla la actividad:</a:t>
            </a:r>
          </a:p>
          <a:p>
            <a:r>
              <a:rPr lang="es-MX" dirty="0"/>
              <a:t>• Hoteles</a:t>
            </a:r>
          </a:p>
          <a:p>
            <a:r>
              <a:rPr lang="es-MX" dirty="0"/>
              <a:t>• Tour operadores</a:t>
            </a:r>
          </a:p>
          <a:p>
            <a:r>
              <a:rPr lang="es-MX" dirty="0"/>
              <a:t>• Museos</a:t>
            </a:r>
          </a:p>
          <a:p>
            <a:r>
              <a:rPr lang="es-MX" dirty="0"/>
              <a:t>• Tiendas de artesanías</a:t>
            </a:r>
          </a:p>
          <a:p>
            <a:r>
              <a:rPr lang="es-MX" dirty="0"/>
              <a:t>• Restaurantes</a:t>
            </a:r>
          </a:p>
          <a:p>
            <a:r>
              <a:rPr lang="es-MX" dirty="0"/>
              <a:t>• Guías de turistas</a:t>
            </a:r>
          </a:p>
          <a:p>
            <a:r>
              <a:rPr lang="es-MX" dirty="0"/>
              <a:t>• Sitios culturales administrados por el INAH</a:t>
            </a:r>
          </a:p>
        </p:txBody>
      </p:sp>
    </p:spTree>
    <p:extLst>
      <p:ext uri="{BB962C8B-B14F-4D97-AF65-F5344CB8AC3E}">
        <p14:creationId xmlns:p14="http://schemas.microsoft.com/office/powerpoint/2010/main" val="22940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Actores del turismo cultural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5990" y="2180496"/>
            <a:ext cx="11264818" cy="4442726"/>
          </a:xfrm>
        </p:spPr>
        <p:txBody>
          <a:bodyPr>
            <a:normAutofit/>
          </a:bodyPr>
          <a:lstStyle/>
          <a:p>
            <a:r>
              <a:rPr lang="es-MX" dirty="0"/>
              <a:t>Organismos promotores de Cultura</a:t>
            </a:r>
          </a:p>
          <a:p>
            <a:r>
              <a:rPr lang="es-MX" dirty="0" smtClean="0"/>
              <a:t>Administraciones </a:t>
            </a:r>
            <a:r>
              <a:rPr lang="es-MX" dirty="0"/>
              <a:t>de sitios y monumentos</a:t>
            </a:r>
          </a:p>
          <a:p>
            <a:r>
              <a:rPr lang="es-MX" dirty="0" smtClean="0"/>
              <a:t>Organizaciones </a:t>
            </a:r>
            <a:r>
              <a:rPr lang="es-MX" dirty="0"/>
              <a:t>no gubernamentales</a:t>
            </a:r>
          </a:p>
          <a:p>
            <a:r>
              <a:rPr lang="es-MX" dirty="0" smtClean="0"/>
              <a:t>Universidades</a:t>
            </a:r>
            <a:r>
              <a:rPr lang="es-MX" dirty="0"/>
              <a:t>, escuelas e institutos</a:t>
            </a:r>
          </a:p>
          <a:p>
            <a:r>
              <a:rPr lang="es-MX" dirty="0" smtClean="0"/>
              <a:t> </a:t>
            </a:r>
            <a:r>
              <a:rPr lang="es-MX" dirty="0"/>
              <a:t>Empresarios de espectáculos</a:t>
            </a:r>
          </a:p>
          <a:p>
            <a:r>
              <a:rPr lang="es-MX" dirty="0" smtClean="0"/>
              <a:t>Transportistas</a:t>
            </a:r>
            <a:endParaRPr lang="es-MX" dirty="0"/>
          </a:p>
          <a:p>
            <a:r>
              <a:rPr lang="es-MX" dirty="0" smtClean="0"/>
              <a:t>Guías </a:t>
            </a:r>
            <a:r>
              <a:rPr lang="es-MX" dirty="0"/>
              <a:t>de turistas</a:t>
            </a:r>
          </a:p>
          <a:p>
            <a:r>
              <a:rPr lang="es-MX" dirty="0" smtClean="0"/>
              <a:t>Agencias </a:t>
            </a:r>
            <a:r>
              <a:rPr lang="es-MX" dirty="0"/>
              <a:t>de Viajes</a:t>
            </a:r>
          </a:p>
          <a:p>
            <a:r>
              <a:rPr lang="es-MX" dirty="0" smtClean="0"/>
              <a:t>Promotores </a:t>
            </a:r>
            <a:r>
              <a:rPr lang="es-MX" dirty="0"/>
              <a:t>de viaje independientes</a:t>
            </a:r>
          </a:p>
          <a:p>
            <a:r>
              <a:rPr lang="es-MX" dirty="0" smtClean="0"/>
              <a:t> </a:t>
            </a:r>
            <a:r>
              <a:rPr lang="es-MX" dirty="0"/>
              <a:t>Asociaciones y clubes</a:t>
            </a:r>
          </a:p>
        </p:txBody>
      </p:sp>
    </p:spTree>
    <p:extLst>
      <p:ext uri="{BB962C8B-B14F-4D97-AF65-F5344CB8AC3E}">
        <p14:creationId xmlns:p14="http://schemas.microsoft.com/office/powerpoint/2010/main" val="181142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leyes de protección al patrimonio cultural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085248"/>
              </p:ext>
            </p:extLst>
          </p:nvPr>
        </p:nvGraphicFramePr>
        <p:xfrm>
          <a:off x="1686011" y="1953968"/>
          <a:ext cx="8128000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Constitución de 1917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“Vestigios o restos fósiles y sobre monumentos arqueológicos, artísticos, </a:t>
                      </a:r>
                    </a:p>
                    <a:p>
                      <a:pPr algn="just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cuya conservación sea de interés nacional”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 de enero de 1930. 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Definió como  monumentos a las cosas muebles e inmuebles cuya protección y conservación fuera de interés por su valor artístico, histórico o arqueológico.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 de enero de 1934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Amplió la protección a los bienes con valor</a:t>
                      </a:r>
                      <a:r>
                        <a:rPr lang="es-MX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típico, considera como propiedad de la Nación los bienes muebles e inmuebles arqueológicos.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1999 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cual buscaba una reforma integral en materia de protección del patrimonio cultural de la nación, y crear un nuevo marco legal para el patrimonio mexicano.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21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9600" dirty="0" smtClean="0">
                <a:solidFill>
                  <a:schemeClr val="accent2">
                    <a:lumMod val="50000"/>
                  </a:schemeClr>
                </a:solidFill>
              </a:rPr>
              <a:t>ALGUNA DUDA?</a:t>
            </a:r>
            <a:endParaRPr lang="es-MX" sz="9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2.bp.blogspot.com/-HkppFlWELDY/UnrRzIABA4I/AAAAAAAADw4/JSjqTI-Tmgg/s400/gin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454" y="2895039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levantadoenalto.files.wordpress.com/2008/10/pensand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09" y="749171"/>
            <a:ext cx="2554376" cy="255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28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Ávila </a:t>
            </a:r>
            <a:r>
              <a:rPr lang="es-ES_tradnl" dirty="0" err="1" smtClean="0"/>
              <a:t>Aldapa</a:t>
            </a:r>
            <a:r>
              <a:rPr lang="es-ES_tradnl" dirty="0" smtClean="0"/>
              <a:t>, Rosa Mayra. ( 2007). Turismo Cultural en México, Trillas</a:t>
            </a:r>
          </a:p>
          <a:p>
            <a:r>
              <a:rPr lang="es-ES_tradnl" dirty="0" smtClean="0"/>
              <a:t>Ascanio </a:t>
            </a:r>
            <a:r>
              <a:rPr lang="es-ES_tradnl" dirty="0"/>
              <a:t>Guevara, Alfredo. (2012). Teoría del Turismo. Trillas, 2ª edición, México.</a:t>
            </a:r>
            <a:endParaRPr lang="es-MX" dirty="0"/>
          </a:p>
          <a:p>
            <a:pPr lvl="0"/>
            <a:r>
              <a:rPr lang="es-ES_tradnl" dirty="0" smtClean="0"/>
              <a:t>Sancho </a:t>
            </a:r>
            <a:r>
              <a:rPr lang="es-ES_tradnl" dirty="0"/>
              <a:t>Pérez. A. (2005). Introducción al turismo. OMT. España. </a:t>
            </a:r>
            <a:endParaRPr lang="es-ES_tradnl" dirty="0" smtClean="0"/>
          </a:p>
          <a:p>
            <a:pPr lvl="0"/>
            <a:r>
              <a:rPr lang="es-ES_tradnl" dirty="0" smtClean="0"/>
              <a:t>Cano de </a:t>
            </a:r>
            <a:r>
              <a:rPr lang="es-ES_tradnl" dirty="0" err="1" smtClean="0"/>
              <a:t>Mauvesín</a:t>
            </a:r>
            <a:r>
              <a:rPr lang="es-ES_tradnl" dirty="0" smtClean="0"/>
              <a:t> </a:t>
            </a:r>
            <a:r>
              <a:rPr lang="es-ES_tradnl" dirty="0" err="1" smtClean="0"/>
              <a:t>Faberé</a:t>
            </a:r>
            <a:r>
              <a:rPr lang="es-ES_tradnl" dirty="0" smtClean="0"/>
              <a:t>, </a:t>
            </a:r>
            <a:r>
              <a:rPr lang="es-ES_tradnl" dirty="0" err="1" smtClean="0"/>
              <a:t>Jose</a:t>
            </a:r>
            <a:r>
              <a:rPr lang="es-ES_tradnl" dirty="0" smtClean="0"/>
              <a:t> Manuel.  Turismo Cultural: manual del gestor de patrimonio. </a:t>
            </a:r>
            <a:r>
              <a:rPr lang="es-ES_tradnl" dirty="0" err="1" smtClean="0"/>
              <a:t>Almuzara</a:t>
            </a:r>
            <a:r>
              <a:rPr lang="es-ES_tradnl" dirty="0" smtClean="0"/>
              <a:t>. (2004)</a:t>
            </a:r>
          </a:p>
          <a:p>
            <a:r>
              <a:rPr lang="es-MX" dirty="0"/>
              <a:t>El Turismo Cultural en </a:t>
            </a:r>
            <a:r>
              <a:rPr lang="es-MX" dirty="0" smtClean="0"/>
              <a:t>México</a:t>
            </a:r>
            <a:r>
              <a:rPr lang="es-MX" b="1" dirty="0" smtClean="0"/>
              <a:t>, </a:t>
            </a:r>
            <a:r>
              <a:rPr lang="es-MX" dirty="0" smtClean="0"/>
              <a:t>Resumen </a:t>
            </a:r>
            <a:r>
              <a:rPr lang="es-MX" dirty="0"/>
              <a:t>Ejecutivo del Estudio Estratégico </a:t>
            </a:r>
            <a:r>
              <a:rPr lang="es-MX" dirty="0" smtClean="0"/>
              <a:t>de Viabilidad </a:t>
            </a:r>
            <a:r>
              <a:rPr lang="es-MX" dirty="0"/>
              <a:t>del Turismo Cultural en </a:t>
            </a:r>
            <a:r>
              <a:rPr lang="es-MX" dirty="0" smtClean="0"/>
              <a:t>México.</a:t>
            </a:r>
            <a:endParaRPr lang="es-ES_tradnl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280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¿Qué es el Turismo Cultural?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antoniogutierrezblog.files.wordpress.com/2012/10/interrogacic3b3n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2591594"/>
            <a:ext cx="2286000" cy="2857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17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Definición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1" dirty="0" smtClean="0"/>
              <a:t>“Aquel </a:t>
            </a:r>
            <a:r>
              <a:rPr lang="es-MX" sz="2800" b="1" dirty="0"/>
              <a:t>viaje turístico motivado por </a:t>
            </a:r>
            <a:r>
              <a:rPr lang="es-MX" sz="2800" b="1" dirty="0" smtClean="0"/>
              <a:t>conocer, comprender </a:t>
            </a:r>
            <a:r>
              <a:rPr lang="es-MX" sz="2800" b="1" dirty="0"/>
              <a:t>y disfrutar el conjunto de rasgos </a:t>
            </a:r>
            <a:r>
              <a:rPr lang="es-MX" sz="2800" b="1" dirty="0" smtClean="0"/>
              <a:t>y elementos </a:t>
            </a:r>
            <a:r>
              <a:rPr lang="es-MX" sz="2800" b="1" dirty="0"/>
              <a:t>distintivos, espirituales y </a:t>
            </a:r>
            <a:r>
              <a:rPr lang="es-MX" sz="2800" b="1" dirty="0" smtClean="0"/>
              <a:t>materiales, intelectuales </a:t>
            </a:r>
            <a:r>
              <a:rPr lang="es-MX" sz="2800" b="1" dirty="0"/>
              <a:t>y afectivos que caracterizan a </a:t>
            </a:r>
            <a:r>
              <a:rPr lang="es-MX" sz="2800" b="1" dirty="0" smtClean="0"/>
              <a:t>una sociedad </a:t>
            </a:r>
            <a:r>
              <a:rPr lang="es-MX" sz="2800" b="1" dirty="0"/>
              <a:t>o grupo social de un destino específico</a:t>
            </a:r>
            <a:r>
              <a:rPr lang="es-MX" sz="2800" b="1" dirty="0" smtClean="0"/>
              <a:t>”</a:t>
            </a:r>
          </a:p>
          <a:p>
            <a:pPr marL="0" indent="0" algn="just">
              <a:buNone/>
            </a:pPr>
            <a:endParaRPr lang="es-MX" sz="2800" b="1" dirty="0"/>
          </a:p>
          <a:p>
            <a:pPr marL="0" indent="0" algn="r">
              <a:buNone/>
            </a:pPr>
            <a:r>
              <a:rPr lang="es-MX" sz="2800" b="1" dirty="0" smtClean="0"/>
              <a:t>OMT (2006)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95699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/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01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23917300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5058033" y="3056237"/>
            <a:ext cx="2430162" cy="63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TURISMO CULTURAL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379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5853856"/>
              </p:ext>
            </p:extLst>
          </p:nvPr>
        </p:nvGraphicFramePr>
        <p:xfrm>
          <a:off x="469557" y="790832"/>
          <a:ext cx="11141418" cy="5068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550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288" y="2324063"/>
            <a:ext cx="2701880" cy="179797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118" y="1473413"/>
            <a:ext cx="5245978" cy="349927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027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o">
  <a:themeElements>
    <a:clrScheme name="Naranja amarillo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TM03457464[[fn=Dividendo]]</Template>
  <TotalTime>775</TotalTime>
  <Words>1696</Words>
  <Application>Microsoft Office PowerPoint</Application>
  <PresentationFormat>Panorámica</PresentationFormat>
  <Paragraphs>303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1" baseType="lpstr">
      <vt:lpstr>Arial</vt:lpstr>
      <vt:lpstr>ArialMT</vt:lpstr>
      <vt:lpstr>Gill Sans MT</vt:lpstr>
      <vt:lpstr>Wingdings 2</vt:lpstr>
      <vt:lpstr>Dividendo</vt:lpstr>
      <vt:lpstr>Universidad Autónoma de Estado de México.  Facultad de Turismo y Gastronomía</vt:lpstr>
      <vt:lpstr>OBJETIVO</vt:lpstr>
      <vt:lpstr>Tipologías del turismo (TURISMO CULTURAL)</vt:lpstr>
      <vt:lpstr>¿Qué es el Turismo Cultural?</vt:lpstr>
      <vt:lpstr>Definición</vt:lpstr>
      <vt:lpstr>Presentación de PowerPoint</vt:lpstr>
      <vt:lpstr>Presentación de PowerPoint</vt:lpstr>
      <vt:lpstr>Presentación de PowerPoint</vt:lpstr>
      <vt:lpstr>Presentación de PowerPoint</vt:lpstr>
      <vt:lpstr>Relación entre cultura y turismo</vt:lpstr>
      <vt:lpstr>Cuál es el valor del turismo para la cultura?</vt:lpstr>
      <vt:lpstr>Cuál es el valor para la cultura a través del turismo?</vt:lpstr>
      <vt:lpstr>Presentación de PowerPoint</vt:lpstr>
      <vt:lpstr>Presentación de PowerPoint</vt:lpstr>
      <vt:lpstr>Qué es el patrimonio?</vt:lpstr>
      <vt:lpstr>Patrimonio cultural tangible</vt:lpstr>
      <vt:lpstr>Patrimonio cultural  INtangible</vt:lpstr>
      <vt:lpstr>Presentación de PowerPoint</vt:lpstr>
      <vt:lpstr>de acuerdo con la UNESCO son patrimonio cultural:  </vt:lpstr>
      <vt:lpstr>El patrimonio cultural de México </vt:lpstr>
      <vt:lpstr>Presentación de PowerPoint</vt:lpstr>
      <vt:lpstr>Presentación de PowerPoint</vt:lpstr>
      <vt:lpstr>Presentación de PowerPoint</vt:lpstr>
      <vt:lpstr>66 Además  cuenta     México cuenta con 7  tradiciones y festejos como Patrimonio cultural inmaterial </vt:lpstr>
      <vt:lpstr>Presentación de PowerPoint</vt:lpstr>
      <vt:lpstr>Lugares en México con riqueza cultural</vt:lpstr>
      <vt:lpstr>Monumentos históricos</vt:lpstr>
      <vt:lpstr>PERFIL DEL TURISTA</vt:lpstr>
      <vt:lpstr>Perfil del turista cultural</vt:lpstr>
      <vt:lpstr>Motivaciones y elementos de satisfacción de los turistas relacionados con la cultura</vt:lpstr>
      <vt:lpstr>Destinos turístico-culturales más importantes en América</vt:lpstr>
      <vt:lpstr>Sectores del turismo cultural</vt:lpstr>
      <vt:lpstr>Actores del turismo cultural</vt:lpstr>
      <vt:lpstr>leyes de protección al patrimonio cultural </vt:lpstr>
      <vt:lpstr>ALGUNA DUDA?</vt:lpstr>
      <vt:lpstr>BIBLIOGRAFIA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TURISMO CULTURAL</dc:title>
  <dc:creator>MaribelG</dc:creator>
  <cp:lastModifiedBy>MaribelG</cp:lastModifiedBy>
  <cp:revision>56</cp:revision>
  <dcterms:created xsi:type="dcterms:W3CDTF">2015-09-28T14:07:07Z</dcterms:created>
  <dcterms:modified xsi:type="dcterms:W3CDTF">2015-09-29T15:18:29Z</dcterms:modified>
</cp:coreProperties>
</file>